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6"/>
  </p:notesMasterIdLst>
  <p:handoutMasterIdLst>
    <p:handoutMasterId r:id="rId17"/>
  </p:handoutMasterIdLst>
  <p:sldIdLst>
    <p:sldId id="344" r:id="rId2"/>
    <p:sldId id="267" r:id="rId3"/>
    <p:sldId id="268" r:id="rId4"/>
    <p:sldId id="379" r:id="rId5"/>
    <p:sldId id="270" r:id="rId6"/>
    <p:sldId id="272" r:id="rId7"/>
    <p:sldId id="274" r:id="rId8"/>
    <p:sldId id="275" r:id="rId9"/>
    <p:sldId id="380" r:id="rId10"/>
    <p:sldId id="381" r:id="rId11"/>
    <p:sldId id="382" r:id="rId12"/>
    <p:sldId id="384" r:id="rId13"/>
    <p:sldId id="385" r:id="rId14"/>
    <p:sldId id="34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23F"/>
    <a:srgbClr val="3D8225"/>
    <a:srgbClr val="2629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8" autoAdjust="0"/>
    <p:restoredTop sz="94660"/>
  </p:normalViewPr>
  <p:slideViewPr>
    <p:cSldViewPr snapToGrid="0">
      <p:cViewPr>
        <p:scale>
          <a:sx n="90" d="100"/>
          <a:sy n="90" d="100"/>
        </p:scale>
        <p:origin x="1098" y="4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23-05-2022</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45:47.011"/>
    </inkml:context>
    <inkml:brush xml:id="br0">
      <inkml:brushProperty name="width" value="0.05" units="cm"/>
      <inkml:brushProperty name="height" value="0.05" units="cm"/>
      <inkml:brushProperty name="color" value="#3165BB"/>
      <inkml:brushProperty name="fitToCurve" value="1"/>
    </inkml:brush>
  </inkml:definitions>
  <inkml:trace contextRef="#ctx0" brushRef="#br0">0 332 296 0,'0'0'133'16,"0"0"-60"-16,0 0 28 15,0 0-24-15,0 0-32 16,0 0 1-16,39-10-11 16,-30 3 3-16,1 7-3 15,3 0-4-15,-7-4-5 0,10 4-5 16,7 0-3-16,2 0 5 15,15-2 12-15,17-1-10 16,9-4-7-16,14 0 0 16,-2 3-1-16,0 1-7 15,-8 3-1-15,-5 0-1 16,5 0 0-16,12-4-3 16,4-3 6-16,11 5-4 15,4-5 0-15,-11 4 5 16,-6-1-5-16,-7 4-6 15,-12 0 1-15,-8 0-1 16,-1 0 2-16,-4 0-1 0,-4 0 0 16,-3 0-2-16,4 0 0 15,-1 0 0 1,13 0 0-16,10 0 2 0,-6 0-1 16,-1 0-1-16,-12 0 0 15,-7 0 0-15,-7 0 0 16,-5 4-1-16,0-1 1 15,5 1-2-15,7-4 2 16,4 0 0-16,10 0 2 16,12 0-2-16,8 0 2 15,2 0 0-15,-3-4-4 16,2-3 4-16,-2-3-1 16,-4 0 0-16,1 4-1 0,-1-5 0 15,0 8 2 1,1-5-2-16,5 8 1 0,-6 0-1 15,-3 0 3-15,-9 0-3 16,-1 0 0-16,-6 0 0 16,-6 0-1-16,3 0 1 15,5 0 5-15,-2 0-5 16,6 0 0-16,1 0 0 16,12 0 1-16,6 0 1 15,1 0-2-15,1 0 0 16,-3 0 0-16,-8 0 1 15,-3-6 0-15,-16 3-2 0,-7 0 2 16,-2 0 2 0,-5 3-3-16,3 0-1 15,-1 0 1-15,2 0 0 0,3 0 0 16,0 0-4-16,0 0 5 16,3 0-1-16,-8 0 3 15,5 0-3-15,0 0-5 16,0 0 5-16,7 0-2 15,0-6 2-15,8 1 0 16,8-2 0-16,-1 1 0 16,-1-1 0-16,-12 0 0 15,-14 4 0-15,-6-4 0 16,-8 4 0-16,-7 0 0 16,-5 3 1-16,-2-4 2 15,-1 1-3-15,4-1-1 0,8-2 1 16,10-1 5-16,8 0-5 15,-1 2-2-15,1 0 2 16,-3-2 1-16,-8 4-1 16,-11 0-1-16,-9 0 1 15,-6-1 0-15,-4-3-2 16,0 1-1-16,0 2-34 16,0-3-44-16,0-2-18 15,0 2-21-15,0-3-84 16,0-4-63-16,-4-2-116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4:20.219"/>
    </inkml:context>
    <inkml:brush xml:id="br0">
      <inkml:brushProperty name="width" value="0.05" units="cm"/>
      <inkml:brushProperty name="height" value="0.05" units="cm"/>
      <inkml:brushProperty name="color" value="#3165BB"/>
      <inkml:brushProperty name="fitToCurve" value="1"/>
    </inkml:brush>
  </inkml:definitions>
  <inkml:trace contextRef="#ctx0" brushRef="#br0">7273 1072 36 0,'0'0'27'0,"0"0"-22"15,0 0-3-15,0 0 0 16,0 0-2-16,0 0-46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5:40.919"/>
    </inkml:context>
    <inkml:brush xml:id="br0">
      <inkml:brushProperty name="width" value="0.05" units="cm"/>
      <inkml:brushProperty name="height" value="0.05" units="cm"/>
      <inkml:brushProperty name="color" value="#3165BB"/>
      <inkml:brushProperty name="fitToCurve" value="1"/>
    </inkml:brush>
  </inkml:definitions>
  <inkml:trace contextRef="#ctx0" brushRef="#br0">74 430 587 0,'0'0'233'15,"0"0"-74"-15,0 0-8 16,0 0-37-16,0 0-21 16,0 0-28-16,-3-123-21 15,3 109-9-15,-4 4-2 16,4 7-2-16,0 0-14 15,0 3-4-15,0 0-11 16,0 0-2-16,0 0-5 16,-10 16 5-16,-6 24 2 0,-3 8 2 15,9 1-4 1,1 9 4-16,9-5-4 0,0 5 0 16,0-5 0-16,5-5 0 15,13-8 3-15,4-7-3 16,1-10 0-16,3-6-4 15,5-10 2-15,5-3 2 16,6-4 7-16,3 0-4 16,0-11 4-16,-6-29-5 15,3-11 0-15,-13-5 4 16,6-11-3-16,-13-4-2 16,-4-6 4-16,-6 7-5 15,-12-4 5-15,0 7 0 16,0 6-5-16,0 7 1 15,-23 11 0-15,-3 9 1 0,-8 11-2 16,-6 9-1-16,-5 7-3 16,3 7-1-16,6 0 2 15,1 14-1-15,6 16 4 16,3 4 0-16,11-1-4 16,1 3-3-16,5 2-15 15,6-1-8-15,3 7-27 16,0 0-16-16,0-4-60 15,22-3 5-15,7-7-59 16,1-17-77-16,5-13-221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5:41.298"/>
    </inkml:context>
    <inkml:brush xml:id="br0">
      <inkml:brushProperty name="width" value="0.05" units="cm"/>
      <inkml:brushProperty name="height" value="0.05" units="cm"/>
      <inkml:brushProperty name="color" value="#3165BB"/>
      <inkml:brushProperty name="fitToCurve" value="1"/>
    </inkml:brush>
  </inkml:definitions>
  <inkml:trace contextRef="#ctx0" brushRef="#br0">222 39 496 0,'0'0'115'16,"0"0"49"-16,0 0-55 16,0 0-16-16,0 0-15 15,0 0-14-15,-29-39-35 16,10 59-12-16,-7 27 0 0,-3 10 21 15,-6 13-5-15,6 11 1 16,6 6-15-16,9 14 1 16,2 10-2-16,12 10 6 15,0-1 9-15,0 5-14 16,16-11-10-16,13-3 4 16,13-4-7-16,-3-6-3 15,6-1-1-15,4-12-1 16,-8-11-1-16,1-13-5 15,-6-14-45-15,-1-6-94 16,-9-17-73-16,-7-20-119 16,-2-7-318-16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5:41.825"/>
    </inkml:context>
    <inkml:brush xml:id="br0">
      <inkml:brushProperty name="width" value="0.05" units="cm"/>
      <inkml:brushProperty name="height" value="0.05" units="cm"/>
      <inkml:brushProperty name="color" value="#3165BB"/>
      <inkml:brushProperty name="fitToCurve" value="1"/>
    </inkml:brush>
  </inkml:definitions>
  <inkml:trace contextRef="#ctx0" brushRef="#br0">10 237 489 0,'0'0'119'0,"0"0"-18"15,0 0-18-15,0 0-9 16,0 0 30-16,0 0-88 16,-10-168 0-16,10 158-6 15,10 4 3-15,9 6-10 16,4 0-3-16,-1 0 1 0,4 2-1 15,-3 19 0-15,-6 2-2 16,6 5 2-16,-4 5 1 16,-7 1 0-16,-2 5-1 15,-3 1 2-15,-7 3 2 16,0-5 6-16,0-10-3 16,0-12-2-16,0-5-2 15,0-8-2-15,0-3 7 16,0 0 5-16,0 0 36 15,0 0 29-15,0-30-3 16,5-7-64-16,-5-13-10 16,11-2 2-16,1 3-2 15,2 1 0-15,5 18-1 0,-12 9 0 16,5 12-2-16,-5 9 1 16,8 0-8-16,8 4 3 15,3 26 3-15,6 3 0 16,1 4 3-16,2 4 0 15,-2 1 0-15,-11-1-3 16,-3-4-1-16,0-4-26 16,-8-5-45-16,1-5-35 15,2-13-43-15,-2-10-119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5:42.141"/>
    </inkml:context>
    <inkml:brush xml:id="br0">
      <inkml:brushProperty name="width" value="0.05" units="cm"/>
      <inkml:brushProperty name="height" value="0.05" units="cm"/>
      <inkml:brushProperty name="color" value="#3165BB"/>
      <inkml:brushProperty name="fitToCurve" value="1"/>
    </inkml:brush>
  </inkml:definitions>
  <inkml:trace contextRef="#ctx0" brushRef="#br0">9 40 555 0,'0'0'134'16,"0"0"-48"-16,0 0 25 15,0 0-11-15,0 0-56 16,0 0-26-16,-9-40-14 15,40 40-3-15,9 26 17 16,9 15 15-16,-1 12-6 16,1 11-2-16,-4 13 6 0,-4 6-11 15,-15 9 1-15,-10 1-6 16,-13-5-3-16,-3 0-8 16,0-5 1-16,-29-2-4 15,-2-11-1-15,-2-3-22 16,7-6-145-16,3-11-140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5:42.438"/>
    </inkml:context>
    <inkml:brush xml:id="br0">
      <inkml:brushProperty name="width" value="0.05" units="cm"/>
      <inkml:brushProperty name="height" value="0.05" units="cm"/>
      <inkml:brushProperty name="color" value="#3165BB"/>
      <inkml:brushProperty name="fitToCurve" value="1"/>
    </inkml:brush>
  </inkml:definitions>
  <inkml:trace contextRef="#ctx0" brushRef="#br0">0 483 739 0,'0'0'145'0,"0"0"-57"15,0 0 11-15,0 0-28 16,0 0-45-16,0 0 2 16,294-104-12-16,-84 35-3 15,16-9-7-15,-6 4-2 16,-26 9-4-16,-59 26 0 15,-48 8-8-15,-39 18-81 16,-31 6-52-16,-17 4-52 0,0 3-22 16,-7 0-249-1</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5:42.653"/>
    </inkml:context>
    <inkml:brush xml:id="br0">
      <inkml:brushProperty name="width" value="0.05" units="cm"/>
      <inkml:brushProperty name="height" value="0.05" units="cm"/>
      <inkml:brushProperty name="color" value="#3165BB"/>
      <inkml:brushProperty name="fitToCurve" value="1"/>
    </inkml:brush>
  </inkml:definitions>
  <inkml:trace contextRef="#ctx0" brushRef="#br0">0 529 268 0,'0'0'174'0,"0"0"-88"16,0 0 41-16,0 0 49 16,0 0-47-16,0 0-45 15,272-82 1-15,-134 31-19 16,18-2-23-16,5-5-28 16,3 2-6-16,-8-2-4 15,-11 1-5-15,-25 7-7 16,-30 13-39-16,-38 12-66 0,-30 23-62 15,-18 2-159-15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16:28.818"/>
    </inkml:context>
    <inkml:brush xml:id="br0">
      <inkml:brushProperty name="width" value="0.05" units="cm"/>
      <inkml:brushProperty name="height" value="0.05" units="cm"/>
      <inkml:brushProperty name="color" value="#3165BB"/>
      <inkml:brushProperty name="fitToCurve" value="1"/>
    </inkml:brush>
  </inkml:definitions>
  <inkml:trace contextRef="#ctx0" brushRef="#br0">1404 484 520 0,'0'0'101'16,"0"0"3"-16,0 0 13 16,0 0-31-16,0 0-21 0,0 0 8 15,0 0-6-15,0 0-27 16,0-74-6-16,0 40 0 16,0 7 5-16,0-3-16 15,-7 1 6-15,0-2-9 16,-5-6-7-16,-4 3 4 15,-5 4-1-15,-10-3 0 16,-9 3-7-16,-20 3-5 16,-8 3 3-16,-13 4-6 15,-6 6 2-15,3 4 0 16,-6 10-3-16,8 0 4 16,-1 3-4-16,2 32 2 0,1 4-2 15,6 9 3-15,8-1 0 16,9 0-2-16,2 17 3 15,3 6-3-15,-2 8 1 16,6 12 4-16,15-6-2 16,10-7-2-16,16 4 3 15,7-4-4-15,0 0 0 16,0 3 3-16,19-2-2 16,18-1 6-16,4-6-5 15,4-4-3-15,4-6 4 16,9-4-4-16,13-7 3 15,12-4-2-15,11-11 5 16,3-2-3-16,-5-13 0 16,-6-3-1-16,-8-7 6 15,2-10-3-15,-9 0-3 0,6 0 4 16,1-14-1-16,5-13-4 16,-5-6 4-16,-3-4 2 15,-11-6-4-15,-5-4 9 16,-8-15-7-16,-9 0 4 15,-6-16 0-15,-5-11-5 16,-8-12 3-16,-13 2-7 16,-6-1 3-16,-4-1-2 15,0-3 3-15,-26-2-2 16,-7 7-2-16,-5 9 2 16,-11 12-2-16,-6 14 0 15,-9 14 0-15,-14 10 0 0,-12 13-1 16,0 3 0-16,-10 10 1 15,12 12 0-15,8 2 0 16,5 0 0-16,5 0 0 16,-1 23-3-16,-4 7 3 15,8 2 3-15,8 3-3 16,10 2 0-16,8 3-3 16,11-3 3-16,4 7 0 15,7 10-1-15,16 10-3 16,3 13 4-16,0 20 0 15,0 1 0-15,14 2-9 16,24-7-46-16,3-4-55 16,-1-19-134-16,2-17-78 0,-13-22-365 15</inkml:trace>
  <inkml:trace contextRef="#ctx0" brushRef="#br0" timeOffset="6649">2485 2061 406 0,'0'0'70'16,"0"0"-37"-16,0 0 23 16,0 0 13-16,0 0 0 15,0 0 0-15,0 0-7 16,0 0 5-16,0-3-16 15,-3-3-1-15,-1-4-5 16,1-4-14-16,-1 2 7 16,4-2-8-16,-3-7-7 0,3 1-10 15,0-3 8-15,-5-1-5 16,5 4 3-16,-4 0-5 16,-6 2 2-16,1-1 14 15,-5-4 2-15,-1-4-15 16,8 6-7-16,-9-2 2 15,6 6-4-15,-2 4 4 16,-2-1 0-16,-5 3-8 16,0 3 5-16,-7-3-9 15,-4 9 1-15,5 2-1 16,-5 0 0-16,-1 0 1 16,-5 0-1-16,-2 0 1 0,-7 6-1 15,5 9 2-15,2 7-2 16,8-3 0-16,4-1 0 15,4 7-1-15,-1 3 0 16,4-1 1-16,-7 7 0 16,11-1 1-16,1 4-1 15,5 7 0-15,6-1-1 16,3 0 1-16,0-2 0 16,0-4 2-16,0-3 0 15,0 0 0-15,0-4-1 16,3 4-1-16,16-1 0 15,4-10-2-15,-4-3 2 16,7-3 3-16,0-3-3 0,3-1 4 16,13 1 1-1,3-6-5-15,3-3 4 0,7-5 0 16,3 0 0-16,0 0 0 16,10-3 1-16,-1-21-4 15,-4 4 3-15,-15-1 1 16,-10 2-3-16,-15-4 7 15,-9-2 6-15,1-8 1 16,-3-10-12-16,-1-1 1 16,-8-13-1-16,-3-7-1 15,0-6-1-15,0-1 1 16,-7 1-3-16,-19 9 3 0,-8 4-3 16,-10 6 0-1,-1 11 1-15,-8 6 1 0,-3 8-2 16,4 12-2-16,1 7 2 15,2 7-1-15,4 0 1 16,0 7-1-16,0 28-1 16,-3 7-8-16,6 13-34 15,-1 8-62-15,12 11-80 16,17 0-71-16,5 0-95 16</inkml:trace>
  <inkml:trace contextRef="#ctx0" brushRef="#br0" timeOffset="14493">1803 3341 311 0,'0'0'110'16,"0"0"-20"-16,0 0-15 16,0 0-27-16,0 0 20 15,0 0-3-15,45-181-30 16,-41 151 24-16,-4-7-8 16,0 0-20-16,0-4-2 0,0 4 2 15,0 0-1 1,-16 1 9-16,-6 0-4 0,4 4-17 15,-4 13-5-15,-1-5 16 16,-8 11-14-16,-9-4-6 16,-11 4-3-16,-10 3-3 15,6 3 3-15,-3 7-3 16,15 0-2-16,-2 0 3 16,0 0-1-16,7 0-3 15,5 19 3-15,-1 9-3 16,1 9 2-16,-16 0 1 15,1 6-1-15,-4 7-2 16,7-2 0-16,3 5 0 16,-3 5 0-16,0-5 1 15,6-3 2-15,4 1-2 16,13-5 1-16,4-2-2 16,-1 0 2-16,7-3 1 0,2 6 0 15,3-4-3-15,2 8 0 16,5 5 1-16,0 5-1 15,0 6 2-15,5 4-1 16,21-1-1-16,7 4 0 16,1 0 1-16,-1-11 0 15,0-2 2-15,-7-11-2 16,0-14 0-16,-4-1-1 16,6-7 0-16,5-7 3 15,8 3 1-15,8-6-1 16,3-5-3-16,0-3 1 15,3-10-1-15,2 0 7 0,6 0-3 16,1 0 1-16,7-23-3 16,0-10 2-16,3-8-3 15,-10 0 1-15,-12-2-1 16,-11-8 0-16,-4-13 3 16,1-6 0-16,-5-8-3 15,-7 1 0-15,-14 7 1 16,-5-1 1-16,0 11-3 15,1 6 0-15,3 4 3 16,-4 3-3-16,-4 0 2 16,-3-2-2-16,0-6 4 15,-3 5-3-15,-30-8 0 16,-9-5-1-16,-6 3 0 0,-4-8 0 16,-4 8-2-16,-1 16 2 15,9 7 0-15,3 13 0 16,12 11 0-16,4 10 1 15,-1 3-1-15,-4 0-7 16,4 40-37-16,-3 20-60 16,2 8-158-16,2-4-129 15</inkml:trace>
  <inkml:trace contextRef="#ctx0" brushRef="#br0" timeOffset="46017">4628 5088 636 0,'0'0'261'0,"0"0"-218"0,0 0 15 15,0 0 24 1,0 0-7-16,0 0-22 0,-26-20-16 16,26 20-2-16,0 0 6 15,0 0-12-15,0-5-1 16,0 5-16-16,0 0 3 16,0 0 0-16,0 0-9 15,0 0-2-15,0 0-4 16,0 0 0-16,0 0-1 15,0 0-5-15,0 0-12 16,0 0 3-16,0 0 2 16,0 0 7-16,0 0 2 15,0 0-4-15,0 0-12 16,3 0 6-16,20 0 10 16,6-2 4-16,1-2 0 0,11-2 4 15,1-1-3-15,3 3-2 16,-6 0-5-16,-9 4-39 15,-11 0-33-15,-16 0-23 16,-3 0 4-16,0 4 25 16,-22 17-25-16,-18 6-46 15,-12-8-114-15,7 2-71 16</inkml:trace>
  <inkml:trace contextRef="#ctx0" brushRef="#br0" timeOffset="46036">4628 5088 72 0</inkml:trace>
  <inkml:trace contextRef="#ctx0" brushRef="#br0" timeOffset="46151">4628 5088 72 0,'26'73'178'0,"-30"-73"0"0,4 0-30 0,0 4-47 15,0-1-52-15,17-3 3 0,15 4 60 16,4-3-46 0,12 8-31-16,4-3-19 0,9 1-16 15,3 2 0-15,-5-4-37 16,-11 1-175-16,-13-3-276 16</inkml:trace>
  <inkml:trace contextRef="#ctx0" brushRef="#br0" timeOffset="44635">2371 4893 286 0,'0'0'330'15,"0"0"-234"-15,0 0 20 16,0 0-2-16,0 0-19 16,0 0-12-16,-35-14-26 15,35 14-13-15,0 0-12 0,0 0 3 16,0 0-6-16,0 0-11 15,4 0-10-15,11 0-8 16,11 3 0-16,7 25 9 16,5 5-5-16,-8 1-1 15,-1-1 4-15,-10-3-5 16,-7-7-2-16,-1-2 1 16,-11-11-1-16,0-4 0 15,0-6 0-15,0 7 0 16,-7-3 0-16,-19-1 6 0,-9-3 2 15,13 0 5 1,8 0-7-16,14 0 0 0,0-14-6 16,0-5-3-16,7-8-2 15,22-1 5-15,16 2 0 16,7-4 0-16,-3 7-4 16,-8-2 4-16,-6 13 5 15,-15-2-5-15,-4 11 0 16,0-4 6-16,-6 0-4 15,6 4 0-15,-9-4-1 16,-1 4 2-16,0 0-2 16,-6 3-1-16,0 0 0 15,0 0 1-15,0 0-1 16,0 0-1-16,0 0-1 16,0 0-6-16,0 0-9 0,0 13 13 15,0 14 4-15,0-4 5 16,0 1-2-16,0-1-2 15,7-7-2-15,15-2 3 16,4-3 2-16,0-4-3 16,3-4 3-16,3-1 0 15,-3-2 0-15,-3 0-3 16,-4 0 7-16,-3-5-2 16,-5-16 3-16,-2 6 14 15,-8-7 8-15,-4 2 9 16,0-4-18-16,-9-2-13 15,-20 2-9-15,-8 0-10 0,3 8 2 16,1 2 0 0,4 11-9-16,-6 3-57 0,9 0-63 15,3 7-84-15,13 19-84 16</inkml:trace>
  <inkml:trace contextRef="#ctx0" brushRef="#br0" timeOffset="45026">3247 4882 360 0,'0'0'346'0,"0"0"-266"0,0 0-7 16,0 0-2-16,0 0-32 15,0 0-26-15,0 0-13 16,0 24 4-16,0 10 6 15,0 3 3-15,0 0-4 16,0 0 1-16,0-11 3 16,12-3-3-16,14-9-4 15,0-8 7-15,0-6 5 16,0 0 23-16,-4 0 10 16,1 0 11-16,-13-2-8 15,-1-22 7-15,-6-2-9 16,-3-6-11-16,0-1-14 0,-22 0-25 15,-16 3-2 1,-7 3-10-16,5 13 0 0,-2 1-2 16,9 13-43-16,2 0-49 15,9 0-57-15,15 10-58 16,7 13-170-16</inkml:trace>
  <inkml:trace contextRef="#ctx0" brushRef="#br0" timeOffset="45485">3762 4678 736 0,'0'0'129'16,"0"0"23"-16,0 0-16 16,0 0-15-16,0 0-34 0,0 0-44 15,0-37-25-15,0 37-18 16,0 17-4-16,0 29 4 15,0 19 1-15,0 5 7 16,0 4-4-16,0-7 0 16,0-11-3-16,0-15-1 15,0-20 0-15,7-5-6 16,4-10-1-16,4-6-7 16,-4 0-5-16,-3 0 5 15,-1 0 4-15,-7-13-12 16,0-13 0-16,0-1 4 15,-29-3-4-15,-20-1-9 0,-3 4 8 16,4 1 16-16,6 8 7 16,13 6 0-16,10 1 3 15,12 8 2-15,7 3 3 16,0 0 20-16,4 0-25 16,44 0 1-16,26 0 7 15,34 0-5-15,11 0 2 16,-6 0-5-16,-23 0 0 15,-42 0-3-15,-25 0-31 16,-23 3-78-16,0 4-70 16,0 0-147-16</inkml:trace>
  <inkml:trace contextRef="#ctx0" brushRef="#br0" timeOffset="47508">5202 5131 588 0,'0'0'158'15,"0"0"-74"-15,0 0 23 0,0 0-6 16,0 0-32-16,0 0-29 15,0-63-27-15,19 46-4 16,-1 6 5-16,-3 1-3 16,1 6 3-16,-2 2-8 15,-2-1-3-15,2 3-3 16,-6 0 2-16,-1 0-1 16,0 0-1-16,0 0 0 15,2 0-3-15,-6 0 3 16,1 3-2-16,-1 13 2 0,-3-2 2 15,0 2 1 1,3-2-1-16,-3 0 2 0,0-1-4 16,6-4 1-16,-3-5 0 15,1 0 2-15,-4-4-2 16,3 0 4-16,1 0 2 16,11 0 5-16,-1 0 29 15,8-14 13-15,4-6-10 16,-3-4-9-16,-1-2-11 15,1 3-11-15,-8 2-6 16,4 6 3-16,-12 3-8 16,0 9 0-16,-7-1 0 15,0 4-2-15,0 0-2 16,0 0-11-16,4 0 1 0,4 14 8 16,-4 9 4-16,6 4 1 15,-1-6 2-15,1-4-3 16,6-4 1-16,-2-4 2 15,5-1 0 1,-4-6 0-16,-1-2-3 0,2 0 2 16,6 0 8-16,-3-10-9 15,0-12 7-15,-5-2-4 16,2-3-3-16,-13 6 3 16,1 12-2-16,-1-1-2 15,-3 3 2-15,0 7-2 16,0 0-3-16,0 0-4 15,0 0-8-15,4 7 5 0,1 12 10 16,2-1 0 0,0-6 1-16,-4-5-1 0,6-4 1 15,-6-3 1-15,8 4 0 16,1-4 0-16,7 0 4 16,2 0-1-16,-2-4-2 15,-4-11 0-15,-4 0 1 16,-3 2-1-16,3 5-2 15,-5 0 0-15,0 8-1 16,-6 0 0-16,0 0-2 16,0 0-4-16,0 0-4 15,0 0-2-15,7 10 12 16,3 9 0-16,2-4 1 16,11 0-1-16,-1-4 2 15,11-1 1-15,9-10 1 0,3 0 0 16,3 0-3-16,-3 0 2 15,-2-10-1-15,-8-13 3 16,-9-1-3-16,-4-3 0 16,-18 6-2-16,-1 2 3 15,-3-1 0-15,0 3-3 16,0 3-4-16,-3 5 2 16,-1 5-1-16,4 1-3 15,-3 3 5-15,3 0 1 16,-4 0-7-16,-4 0 0 0,-3 16 0 15,8 18 7-15,3 0 3 16,0-7-3-16,7-1 0 16,29-5 1-16,9-12 3 15,0-6-2-15,4-3 3 16,-1 0 0-16,-3-12-1 16,0-23 0-16,-12-7-2 15,-11-6 10-15,-9-2 19 16,-13 0-4-16,0-2-7 15,0 9-6-15,-7 13-2 16,-9 4-3-16,0 11-8 16,13 9 8-16,-4 6-7 15,4 0-2-15,-13 0-1 16,-17 17-10-16,-5 31 11 0,-7 12 3 16,12 7-2-16,11 7 2 15,10-11-3 1,12 2-3-16,0-16 2 0,5-8-4 15,28-4-10-15,12-17 9 16,-4-3-1-16,-11-7-7 16,-8-7-33-16,-15 1-57 15,-7-4-104-15,0 0-158 16</inkml:trace>
  <inkml:trace contextRef="#ctx0" brushRef="#br0" timeOffset="48303">2463 5660 385 0,'0'0'123'0,"0"0"-35"16,0 0 42-16,0 0 37 16,0 0-42-16,0 0-31 15,-111-18-46-15,114 18-11 16,61-7-15-16,59-7 0 0,78-6-9 16,71 3 1-16,53 1-2 15,37-2-2-15,15-1-7 16,7-2 2-16,-6 1-4 15,-17-4 0-15,-28 5-1 16,-36-5 0-16,-35 0 0 16,-36-2 1-16,-23-4 7 15,-32 6-7-15,-45 4 2 16,-43 8-3-16,-50 10 0 16,-33-1-2-16,-7 3-66 15,-70 0-125-15,-62 0-270 16</inkml:trace>
  <inkml:trace contextRef="#ctx0" brushRef="#br0" timeOffset="48621">2456 5990 833 0,'0'0'69'0,"0"0"-49"16,0 0-13-16,246 4 76 16,-44-4 31-16,70 0-28 15,50-13-41-15,20-15-5 16,4-6-19-16,-13 1 3 16,-30 0-6-16,-35 6-5 15,-33 0-9-15,-45 10 11 0,-34 0-9 16,-24 4 3-16,-25 7-8 15,-24-5-1-15,-15 8 0 16,-29-1-19-16,-20 1-89 16,-15-3-94-16,-4-1-150 15</inkml:trace>
  <inkml:trace contextRef="#ctx0" brushRef="#br0" timeOffset="49504">3075 6859 360 0,'0'0'564'16,"0"0"-357"-16,0 0-47 15,0 0-29-15,0 0-24 16,0 0-38-16,16-165-7 16,-13 165-13-16,1 0-10 15,-1 0-18-15,-3 0-4 16,0 0-4-16,0 0-9 16,0 0-4-16,0 21-8 15,0 29 3-15,4 17 5 16,4 10 8-16,-1-3-6 0,0 0-1 15,-3-11 2 1,-1-9-6-16,-3-10-31 16,0-3-36-16,0-9-60 0,0-4-136 15,0-11-235-15</inkml:trace>
  <inkml:trace contextRef="#ctx0" brushRef="#br0" timeOffset="49931">3489 7038 637 0,'0'0'273'0,"0"0"-135"15,0 0 11-15,0 0-31 16,0 0-20-16,0 0-27 0,19-131-23 16,-19 131-15-16,0 0-14 15,0 0-19-15,-3 0-19 16,-23 0 1-16,-13 0 18 15,3 18 4-15,2 11 0 16,11-2-4-16,9 3 0 16,11-6-9-16,3-4-11 15,0-3 6-15,14-10 0 16,20-7 14-16,6 0 1 16,2 0 7-16,-4 0-3 15,-6 0-1-15,-2-7 1 0,-8 7 3 16,-9 0 0-1,-10 0 3-15,-3 0-3 0,3 0-8 16,1 23-1-16,3 28 1 16,1 8 7-16,-4 9 9 15,3-4-4-15,-4-7-8 16,6-13-2-16,-6-14-2 16,1-16-53-16,-1-5-101 15,-3-9-105-15,0 0-103 16</inkml:trace>
  <inkml:trace contextRef="#ctx0" brushRef="#br0" timeOffset="50374">3276 6522 699 0,'0'0'115'0,"0"0"14"16,0 0-22-16,0 0-14 15,-190-71-38-15,138 79-12 16,-16 51-14-16,-3 11 12 16,6 18-1-16,-3 15-18 15,13 15 13-15,10 10-6 16,14 2-4-16,20 9-9 16,11-9-8-16,0-9-8 15,19-13 0-15,26-21 0 16,14-23-9-16,24-17 9 15,21-17 9-15,26-23-1 0,31-7 3 16,22-7 15-16,8-40 6 16,-1-17-3-16,-27-6-6 15,-25-18 9-15,-38-9-5 16,-32-10-5-16,-34 2 0 16,-30-12-8-16,-4 12-11 15,-52 5-3-15,-34 6-9 16,-24 7 3-16,-9 9 1 15,-4 18-18-15,9 16-21 16,15 21-38-16,18 20-33 16,17 3-96-16,5 0-116 0,-1 19-374 15</inkml:trace>
  <inkml:trace contextRef="#ctx0" brushRef="#br0" timeOffset="490718">3460 6608 356 0,'0'0'140'15,"0"0"-43"-15,0 0-27 0,0 0-12 16,0 0-12-16,0 0-16 16,-4-20-7-16,4 13 18 15,0 7-9-15,0-3 12 16,0-4-8-16,-7 4-2 15,-2-3-15-15,3-1 6 16,-7 0-21-16,7 0-1 16,-5 4 9-16,8-1-3 15,-3 1-1-15,3 0 5 16,0-3 1-16,-4-2 2 16,3 2-11-16,-4-5 3 0,-3 4 1 15,2 1-5 1,-8-1 3-16,-5 4-5 0,-1 0-2 15,-6 3 1 1,3-3 0-16,-5 3 0 0,8 0-1 16,9 0 0-16,2 0 0 15,5 0-1-15,0 0 2 16,-5 3 0-16,2 14-1 16,-6 9-1-16,6 8 1 15,-6-1 0-15,4 11 0 16,2 4-1-16,6-2-4 15,1 1-41-15,3-10-110 0,0-14-285 16</inkml:trace>
  <inkml:trace contextRef="#ctx0" brushRef="#br0" timeOffset="496791">1385 4584 587 0,'0'0'110'0,"0"0"-50"0,0 0 7 15,0 0 7-15,0 0-18 16,0 0 9-16,0 0-3 16,-7-17-11-16,7 17 3 15,0 0-7-15,0 0-5 16,0 0 0-16,0 0-8 16,0 0 0-16,0 0-11 15,0 3 5-15,0-3-10 16,0 4 0-16,0-4-10 15,0 3 3-15,3 0-10 16,6 10-1-16,8 8 1 0,9 13 4 16,9 10 9-1,6 5-10-15,-5 9 12 0,13 2-7 16,-1 3 2 0,4 8 7-16,2 4-3 0,-14-2 0 15,-2 7-4-15,-12-2-6 16,0-1-3-16,-4 4 4 15,1 0-3-15,-1 2 2 16,1 1 1-16,-1-13-1 16,1-8-1-16,-6-9 1 15,2-13 1-15,-3-11 1 16,-9-11-5-16,-1-8 1 16,-6-8 1-16,0 1-3 15,0-4 1-15,0 0-2 16,0 0 3-16,0 0 0 0,0 0 2 15,0 0-4-15,0 0 4 16,0 0-1-16,0 0-3 16,0 0 1-16,0 0-2 15,0 0 1-15,0 0 0 16,0 0-1-16,0 0-3 16,0 0 3-16,0 0-1 15,0 0 0-15,0 0-1 16,0 0 2-16,0 0-1 15,0 0 1-15,0 0 2 16,0 2-1-16,0 3-1 16,0-1 1-16,0-4 0 0,6 0 1 15,-6 0-1-15,0 0-1 16,0 0 1-16,0 0 1 16,3 0 1-16,1 0-2 15,-4 0 0-15,0 0 0 16,0 0-1-16,0 0 0 15,0 0 0-15,0 0-2 16,3 0 1-16,-3 0 1 16,0 0-4-16,0 2 0 15,0 11 4-15,0 1 2 16,0-4-2-16,0 0 1 16,0 4-1-16,0-4 0 0,0 0 0 15,0 0 0 1,0-3 1-16,4 3-1 0,-4-4-1 15,0 1 1-15,3-7 1 16,-3 3-1-16,0-3 1 16,0 0-1-16,0 0 0 15,0 0 0-15,0 0 1 16,0 0 1-16,0 0 1 16,0 0-2-16,0 0 0 15,0 0 2-15,0-13 3 16,0-7-5-16,0-4-1 15,0 4 1-15,0 0-2 16,0-7 1-16,0 3 0 0,0-2 0 16,0-4 0-16,0-4 2 15,0-13-1 1,0-4-1-16,0 1-1 0,0 10 1 16,0 13 2-16,0 14-1 15,0 6 0-15,0 2-1 16,0 5 0-16,0 0 0 15,0 0-1-15,0 0 0 16,0 0-1-16,0 0 2 16,0 0 0-16,0 0 0 15,0 0 0-15,0 0 0 16,0 0-2-16,0 0 1 0,0 0 0 16,0 0-1-1,0 0 0-15,0 0 2 0,0 0 0 16,0 0 0-16,0 0 0 15,0 0 0-15,0 0-1 16,0 0-1-16,0 0-1 16,0 12-1-16,0 11-4 15,0 21 4-15,0 13 4 16,0 7 1-16,0 6-1 16,0-13 0-16,12 1 0 15,-5-5 0-15,-4-13 1 16,-3-6-1-16,4-10 0 15,-4-12 0-15,0-5 0 16,0-7 0-16,0 0 0 16,0 0 0-16,0 0-3 0,-26 0-4 15,-40 0 7 1,-36 7-4-16,-21 4-23 0,4 1-113 16,12 2-130-16,17 9-307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25:44.23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27 170 167 0,'0'0'74'16,"0"0"15"-16,0 0-11 16,0 0-20-16,0 0-5 15,0 0-2-15,-22 0-12 16,22 0-16-16,0 0 8 16,-4 0 3-16,4 0-5 15,0 0-9-15,0 0-8 0,0 0-7 16,0 0 5-16,0 7-7 15,0-4-1-15,0 7 4 16,0-3-5-16,0-1-1 16,0 1-5-16,0-4 5 15,7 1 5-15,0-1-1 16,9-3 3-16,-1 4 3 16,11-4-4-16,7 0-2 15,12 0 1-15,7 0 4 16,8 0-3-16,3 0 2 0,1 0-1 15,3 0-4 1,4 0 0-16,-12 0 0 0,2 0-2 16,-9 0-1-1,0 0 0-15,3 0 0 0,2 0 3 16,-2 0-2-16,1 0 0 16,8 0 1-16,3 0 1 15,4 0-1-15,0 0-2 16,11 0 1-16,1-4 0 15,10 4 2-15,-1 0-1 16,-2 0 0-16,0-3-1 16,-12-1 4-16,-4 1-2 15,9 0-2-15,2-4 0 16,8-3 2-16,8 4-1 16,-8-1-1-16,-3 0-1 0,0 7 6 15,0 0-5-15,-2-4 0 16,-1 1 2-16,-9 0 2 15,-11-3-3-15,-3 2 1 16,-5-3-2-16,-3 4 3 16,4-1-4-16,4 1 3 15,2-1-3-15,1 4 1 16,-2-3-1-16,-3-1 1 16,-5 4 0-16,10 0-1 15,-4 0 0-15,4 0 1 16,-3 0 0-16,-12-2 1 15,4-2-2-15,-8 4 1 0,13-3 3 16,1-4-1-16,9 4 2 16,15-4-4-16,15 0 3 15,11 1-4-15,-1 6 3 16,5-7-3-16,-4 1 1 16,-4-2 1-16,4 1-2 15,-11 1 1-15,-11 3 0 16,-9 0 0-16,-5-2 6 15,-5 3-7-15,0-5 2 16,10 0 7-16,13 3-4 16,-4 2-1-16,1 2-3 15,3 0 3-15,-1-4-1 16,4 0 1-16,-3 2 0 16,-8 2-3-16,-1-4 2 0,-5 4 0 15,-6 0-2-15,4 0 1 16,3 0 0-16,6 0 0 15,3 0 0-15,-9 0-1 16,-6 0 1-16,4 0-1 16,-8 0-1-16,4 4 0 15,-1 2 0-15,-3 0 2 16,-9 1-1-16,6 0-1 16,-8-1 0-16,11 2 1 15,7-2 0-15,0-3 0 16,12 4-1-16,7-3 2 0,3 0-2 15,9-1 0 1,-1-3 0-16,4 0 0 0,8 0 1 16,-1 3 2-1,4 0-3-15,3-3 0 0,-3 0 2 16,-7 0 0-16,-16 0-2 16,-3 0 1-16,-17 0-1 15,-2 0 0-15,0 0 1 16,-7 0-1-16,-11 0-1 15,-8 0 0-15,-10-9 2 16,-13 1-1-16,0 5 1 16,10-4 1-16,0 4-2 15,15 3-1-15,12 0 1 16,1 0 0-16,11 0-3 16,5 6 6-16,7 15-6 0,-5-6 6 15,-2 4-3-15,-9-7 0 16,-6-5 0-16,-6-3 0 15,-10-1 1-15,2-3-1 16,-14 0 1-16,-6 0-1 16,-11 0 0-16,-13 0 0 15,-6 0 0-15,-1 0 2 16,-3 0 1-16,5 0-6 16,2 0 3-16,0 0 0 15,0 0 2-15,-2 0-2 16,-5 0 0-16,0 0-2 15,0 0-1-15,0 0 0 0,0 0 3 16,4 0-1 0,-1 0 1-16,1 0-6 0,-1 0-4 15,9 0-36-15,-5 0-25 16,0 0-40-16,2 0-15 16,-6 0-47-16,-3 0-208 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25:47.09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0 388 81 0,'0'0'83'16,"0"0"-5"-16,0 0-14 15,0 0 22-15,0 0-17 16,0 0-28-16,0-19 3 15,0 19 11-15,0-4 0 16,0 4-8-16,0 0-14 16,0 0-27-16,0 0-6 15,20 0 10-15,25-3 2 16,23-1 1-16,22 1-1 0,22-4-3 16,15-3-5-1,18 4 3-15,11-5-2 0,1 5-3 16,-4-1 3-16,1 3 1 15,1 1 1-15,10 3-1 16,15 0-1-16,2 0 2 16,8 0-4-16,4 0-3 15,8 0 6-15,-1 0-1 16,-7 9 0-16,-7 6-3 16,-9-5 0-16,-10 0 5 15,0-3-5-15,-4-1 2 16,-10 1-1-16,-8 1 0 15,-1-6 0-15,-7-2 0 16,11 0-3-16,12 0 2 0,10 0-1 16,11 0 1-16,12 0-1 15,-7 0 2-15,-16 0-4 16,-17 0 2-16,-27 0 1 16,-18 0 0-16,-18 3-2 15,-4 4 2-15,-13 0-2 16,1 0 0-16,-1 3 0 15,9 0 1-15,14 0-2 16,16 0 2-16,1-3-2 16,9-1 2-16,-7-6-1 15,-11 4 0-15,-4-1 0 16,-5-3 1-16,5 3-1 16,-1 1 0-16,6 3 0 0,-2-4 0 15,-4 4 2-15,-3-4 0 16,0-3 3-16,-4 3-4 15,-3-3 2-15,0 0-3 16,-1 0 2-16,-6 0 3 16,-2 0-4-16,2 0 1 15,2 0-2-15,5 0 0 16,3-6 1-16,-11 3-1 16,-6-1 2-16,-17 4-2 15,-7 0 0-15,-4 0 0 16,13 0 0-16,4 0 2 15,11 0-2-15,18 0 0 0,3 4 1 16,10-4-1-16,-3 0-3 16,-7 0 3-16,-11 0 0 15,-11 0 2-15,-11 0-2 16,-9 0 0-16,-10 0 1 16,-15 0-1-16,-4 0 0 15,-4 0 0-15,9 0 0 16,6 0 0-16,8 0 0 15,10 6 0-15,2-3 1 16,-8 0-3-16,-10 4 3 16,-7-3-1-16,-15-1 0 15,5-3 1-15,1 0 1 16,-1 0-2-16,1 0 0 0,-4 0 0 16,0 0 1-16,14 0-1 15,12 0 0-15,10-10 0 16,6 0 2-16,-20 0-2 15,-15 3 0-15,-15 4 0 16,-4-1 2-16,1-2-2 16,6-4 2-16,5-4-2 15,-3 4 0-15,-3 0 1 16,3-3-1-16,0 2-5 16,-3 1 5-16,3 1 5 15,-6-2-5-15,3 8 0 16,0-7-5-16,10 0 5 15,8 3 5-15,-2-6-5 16,8 6-5-16,-3 3 5 0,-1-5 0 16,-14 3 0-16,-8 2 1 15,-11 0 3-15,0 4-8 16,0 0-1-16,0-3-12 16,-4-4 7-16,-25 1 2 15,-9-5 16-15,-2 8-7 16,2 3 3-16,8 0-2 15,-2 0 0-15,0 0 4 16,0 0-6-16,-10 0 2 16,-6 0 1-16,-4 0-2 15,-9 0-1-15,-8 0 0 16,-11 3 6-16,-13 0-3 16,-11 7-1-16,-15-3 1 0,-11-3 0 15,-9 3-3-15,-6-7 3 16,-9 4 4-16,-2 2-7 15,2-6 0-15,-5 6 0 16,5-3 1-16,-2-3-1 16,-15 0 0-16,-13 0 0 15,-10-15 0-15,-15-9 0 16,12 3-1-16,13 4 1 16,29 11 1-16,16 6 0 15,9 0 0-15,-12 0-2 16,1 6 2-16,-5 11-1 15,18-4 0-15,5-5 0 16,0-6 0-16,-6 2 1 16,-13-4 4-16,7 0-4 0,19 0-2 15,31 0 1-15,24 0-3 16,20 0 3-16,15 0 0 16,12 0-1-16,5 0 0 15,6 0 2-15,-1 0-2 16,4 0-2-16,0 0 3 15,0 0 1-15,0 0-1 16,0 0 0-16,0 0 0 16,0 0 0-16,0-10 0 15,0 3 7-15,0-6-6 16,7 2 3-16,2 5-4 0,1 0-5 16,9-5 5-1,11 1 0-15,11 4 2 0,8-1-2 16,25 0 1-16,27 7-1 15,34-4 0-15,39 1 0 16,36 3 0-16,25-3 0 16,26 3-1-16,15-4 2 15,4 4-2-15,-15 0 2 16,-33-7-2-16,-38 7 3 16,-46-2-3-16,-44-5 2 15,-36 3-1-15,-35 1 4 16,-21 0-4-16,-12-4-3 0,-12-2-8 15,-73-5 8 1,-54 0 3-16,-65 1 1 0,-61-1-1 16,-50 1 0-16,-12 6 0 15,-12 1 8-15,3-1-7 16,27 7 1-16,21-7 1 16,23 0-3-16,30 4 0 15,10-4 0-15,14 4 2 16,-5 3-2-16,-13 0-6 15,6 0 6-15,24 0 3 16,47 0-2-16,51 6 1 16,37 1-2-16,19 0 3 15,12-3-2-15,4-4-1 16,3 3 1-16,4-3-1 16,6 3-1-16,12-3 1 15,-2 0 0-15,0 0 1 16,3 0-1-16,-4 0 0 0,0 0 0 15,-9 0-1-15,1 0-4 16,5 0-3-16,6 0-10 16,4 0-16-16,0 4-22 15,0 5-10-15,19 1 5 16,30 1-11-16,13-4-85 16,21-7-107-16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45:52.218"/>
    </inkml:context>
    <inkml:brush xml:id="br0">
      <inkml:brushProperty name="width" value="0.05" units="cm"/>
      <inkml:brushProperty name="height" value="0.05" units="cm"/>
      <inkml:brushProperty name="color" value="#3165BB"/>
      <inkml:brushProperty name="fitToCurve" value="1"/>
    </inkml:brush>
  </inkml:definitions>
  <inkml:trace contextRef="#ctx0" brushRef="#br0">1266 469 544 0,'0'0'72'15,"0"0"-9"-15,0 0 36 16,0 0-21-16,0 0 1 16,0 0-32-16,0 0-15 15,-7-165 28-15,-12 139-13 16,0-1-10-16,-4 3 2 15,-3-4-14-15,4-2 0 16,-4 5-6-16,-10-6-5 0,1 7 2 16,-7 5-3-1,3-5-1-15,1 7 3 0,1 4 1 16,-1 2 0-16,-3 7-5 16,-4 4-1-16,-4 0 1 15,-6 0-2-15,-4 0-1 16,-9 25-8-16,1 5 4 15,-1 3-4-15,13-3 2 16,10 1-2-16,12-3 0 16,2-7 0-16,5 14-1 15,-3-2 0-15,3 8 1 16,0 9 0-16,3 0 0 16,8 0 1-16,-4 7-2 15,5 0 3-15,-2 5-2 16,2-2 0-16,-1-7 1 15,8-2 1-15,-2-10-2 16,9-2 3-16,0 1-5 0,0 4 4 16,0 1-2-16,0-2 1 15,0 7-1-15,0-3 0 16,0-3 0-16,16-1 0 16,-1-5 1-16,3-5-1 15,4 1 0-15,1-2-2 16,-1-4 4-16,1-8-2 15,-4-6 0-15,0 2 0 16,3-5 0-16,4-2 0 16,0 5 1-16,4-7 0 0,-1 0 5 15,2-1-6 1,2 0 3-16,-4 2-1 0,6-5-2 16,-2 4 0-16,0-7-3 15,12 0 1-15,-7 0 2 16,-2 0 6-16,2 0-6 15,-5 0 4-15,9 0-4 16,-1-14 2-16,-1 1 1 16,5-11 7-16,-3-6-6 15,3 0 4-15,0-11-1 16,6-6 3-16,-2 3-4 16,3-2-4-16,-7 2 4 15,-12 11-3-15,-2-1-3 0,-14-2 11 16,6-2-1-16,-8-5-4 15,1-1-6-15,-6 3 8 16,-3 1-2-16,2 3-3 16,-2 3 1-16,0-3-2 15,1-3 0-15,-4-3 0 16,-4-7 2-16,0-8 4 16,0-2-8-16,0-8 2 15,-23-2 3-15,-6 0-2 16,-9 5-1-16,-4 9-1 15,2 12 3-15,-12 6-4 16,-12 16 0-16,-19 5-5 16,-8 11 1-16,-3 6-2 15,11 2 2-15,2 45-1 16,10 27-26-16,10 7-129 0,13-10-297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25:54.55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46 836 191 0,'0'0'14'16,"0"0"-3"-16,0 0-1 0,0 0-3 16,0 0 2-16,0 0 3 15,0 0-6-15,225-56-5 16,-105 56 2-16,10 0 12 16,-7 0 1-16,-4 7-6 15,-7 9-6-15,-1 1 0 16,14-4-3-16,1-6 0 15,16-7 1-15,3 0 0 16,-3-4 3-16,-15-20-3 16,-11 2 0-16,-23-6 1 15,-31 9 0-15,-27 1-1 16,-35 6 1-16,-7-3 26 0,-69 5 20 16,-31 10-39-1,-32 0-4-15,-29 0 0 0,-22 0 3 16,0 10 12-16,8 1-16 15,9-1-3-15,20-10 11 16,12 0 9-16,11 0-15 16,17 0 3-16,35 0-4 15,33 0 4-15,26-6 2 16,19 2 0-16,49-3-4 16,60-3-7-16,43-5 15 15,35-10-12-15,22-9-2 16,15 4-2-16,11 0 0 15,-8-5 0-15,-21 9 0 16,-42 3 0-16,-44 3 2 16,-46 5-2-16,-41 6 0 0,-33 2-4 15,0 4-1-15,-64 3 5 16,-33 0-2-16,-26 0 6 16,-26 17-4-16,-15 6 12 15,-23 1-8-15,-3-1 2 16,4-7-6-16,10 2 0 15,20-8 7-15,21-6-7 16,24-4 2-16,35 0-2 16,36 0 0-16,37 0-1 15,3 0-3-15,78 0 4 16,38-21 7-16,43-9-5 16,24 0-2-16,23 3-1 0,2 0 1 15,1 7 0-15,-18 0 1 16,-35-5-1-16,-37 3 1 15,-43 1-1-15,-43 8 1 16,-33 3-2-16,-48 7-9 16,-72 3-1-16,-55 0 11 15,-38 0 5-15,-25 24-3 16,-13-9 0-16,12 3 1 16,19-8-3-16,30-8 0 15,37-2 0-15,50 0 2 16,45 0 5-16,55-6 2 15,32-14-9-15,106-3 6 16,44-8-6-16,42-3 3 16,18 1 4-16,7 0-6 0,3-1-1 15,-14 4-1-15,-22 0 1 16,-45 6 0-16,-52 8 0 16,-45-1 0-16,-52 4 0 15,-28 6 0-15,-94 3-6 16,-55 4 6-16,-50 0 1 15,-24 7 0-15,-18 16 1 16,4 1 0-16,19 3-2 16,40-4 1-16,56-2-1 15,49-5 2-15,56-2-2 16,26 2-8-16,0 1 0 0,75 3 8 16,37-6 0-1,47-10 6-15,28-4-5 0,19 0-1 16,4-4 1-16,-10-10-1 15,-9 7 1-15,-27 1-4 16,-15-1 3-16,-23 4-2 16,-36 0 4-16,-38-1-4 15,-40 4 2-15,-12 0-7 16,-83 21 7-16,-43 21 3 16,-26 9-1-16,-25 6 2 15,6-3-4-15,-7-3 2 16,17-8-2-16,26-3 6 15,27-3-6-15,44-16 0 16,35-5 1-16,29-5-3 16,0-8-12-16,78-3 14 0,57 0 2 15,62-3-2 1,30-24 0-16,27-7 1 0,1 4 0 16,-25 6-1-16,-17 1 0 15,-42 13 0-15,-48 3-2 16,-52 7 4-16,-44 0-4 15,-32 0-2-15,-95 7 1 16,-64 26 3-16,-60 4 5 16,-21 7-3-16,-25-4-1 15,-2 1 0-15,7-4 0 0,7 0-1 16,51-7 5 0,49-11-5-16,65-5 2 0,48-8 0 15,41-1-2-15,4-5-10 16,75 0 7-16,56-18 3 15,59-19 1-15,37-3 0 16,31 0-2-16,3 6 0 16,-3 8 1-16,-19 2 0 15,-31 11 0-15,-40 9 0 16,-56 4-1-16,-53 0 1 16,-40 0-2-16,-19 0-8 15,-42 4-19-15,-55 9 29 16,-36 7 1-16,-28 1 7 15,-10-2-8-15,3 1 6 16,0 0-1-16,7 7-4 0,23-6 2 16,27-1 0-1,37-6-3-15,51-14 0 0,23 0-19 16,78 0 15-16,57 0 4 16,40-20 9-16,19-8-6 15,-1-2-1-15,-25 13-2 16,-36 9 0-16,-40 3 0 15,-42 5 2-15,-24 0-2 16,-23 0 0-16,-3 0 1 16,0 0-1-16,-15 0 0 15,-30 0 8-15,-7 0-3 16,-12 0-3-16,-11 0-1 16,-6 0 3-16,-13 0-2 15,-9 0-2-15,1 10 0 0,13-4 0 16,29 4 1-16,27-6-1 15,33-4 0-15,0 0-10 16,52 0 3-16,34 0 7 16,28-10 3-16,18-5-2 15,-2-4-1-15,-18 9 0 16,-22 6 1-16,-38-1 1 16,-22 1-2-16,-30 1-3 15,0-1 3-15,-75 1 0 16,-44 3 6-16,-30-3-6 15,-15 3 4-15,-11 0-3 16,2 0-1-16,-2 0 3 16,7 0 0-16,23 3-3 0,37 4 1 15,48 0 1-15,49-7-2 16,25 0-3-16,92 0 3 16,62-4 0-16,43-27 1 15,33-6-1-15,5 1 2 16,-7-4-2-16,-22 3 0 15,-33 9 0-15,-49 9 0 16,-53 5 2-16,-40 11-4 16,-26 3 4-16,-19 0 4 15,0-3 1-15,-45 0-7 16,-39 3 0-16,-48 0 0 16,-32 0 1-16,-30 12 1 0,-10 18-1 15,-2 1-1 1,19 0 1-16,34-5-1 0,44-9 0 15,57-4 0-15,52-6-1 16,23-7-10-16,74 0 11 16,41 0 5-16,37-14-4 15,15-16 0-15,4 0-1 16,-3-3-1-16,-15-4-1 16,-20 0 2-16,-25 0 2 15,-27 8-1-15,-40 7-1 16,-34 12 0-16,-30 10 0 15,-12 0-8-15,-66 0 0 16,-38 24 8-16,-30 5 5 0,-6 12-3 16,3-4-1-1,18-7 1-15,27-3 0 0,26-13 0 16,21-7-2-16,15-7 2 16,16 0 2-16,4 0-2 15,15 0 4-15,4-4-3 16,3-10-3-16,29-2-6 15,54-1 3-15,33 1 0 16,24 2-21-16,2 7-65 16,-10 4-156-16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26:00.01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948 393 68 0,'0'0'30'16,"0"0"-9"-16,0 0 5 16,0 0 26-16,0 0 2 15,0 0 12-15,0 0-19 16,-134-81-2-16,130 81 8 16,4 0-35-16,0 0-10 15,0-3-8-15,0-1-12 16,23 1 12-16,37-6 15 15,40 1-3-15,37-2-10 16,36 0 1-16,25 6-3 16,33-5 3-16,29 2-3 0,33-3 2 15,20 0 1-15,3 3-3 16,-21 7 5-16,-27 0-2 16,-33 0-2-16,-18 0 2 15,-24 0-2-15,-28 0-1 16,-23 0 0-16,-45 0-1 15,-37 0 4-15,-30 4-3 16,-30 2 0-16,-23-4-10 16,-70 7 10-16,-56 1 3 15,-54-4-3-15,-30 0 10 16,-32 1-8-16,-12-3 4 16,2 3-6-16,1-4 0 0,13 8 2 15,15-5 0-15,15 0-1 16,23-2 3-16,24-4-3 15,32 0-1-15,24 0-4 16,21 0 3-16,13 0 0 16,8 0 1-16,15 0 1 15,22 0 4-15,16 0-3 16,27 0-1-16,6 0-1 16,0 0-1-16,13-10-2 15,55-14 3-15,36-2-2 16,50-5 2-16,27 1-1 15,41 3 0-15,24 0-1 0,18 1 1 16,8 2-14-16,-2 3-12 16,-21 0-7-16,-32 2-8 15,-43 3 7-15,-39 9 31 16,-45 7-1-16,-45 0 5 16,-38 0-1-16,-14 4-12 15,-91 15-5-15,-61 2 18 16,-66 9 16-16,-51-3-7 15,-37-1-2-15,-16-6 1 16,9-10-2-16,24-10 7 16,44 0 0-16,49 0 11 15,58 0 8-15,48 0-11 16,41-6-12-16,34 2-9 16,19 4 0-16,3 0-21 15,6 0 21-15,39-2 12 0,30-9-2 16,18 4-10-16,23-5 4 15,7 1-4-15,7-3 7 16,5 5-7-16,7 2-1 16,0 0 1-16,-4 7 0 15,-11 0-1-15,-18 0 1 16,-32 0 2-16,-25 0-2 16,-29 0-1-16,-23 0-2 15,-19 0-31-15,-59 7 34 16,-41 6-4-16,-35 8 17 15,-14-9-8-15,-11 2-2 16,8-1 11-16,3-13-2 0,14 0-3 16,21 0 11-16,17 0-14 15,26 0 1-15,28 0-5 16,24 4 1-16,19-4-3 16,19 0-4-16,0 0-10 15,0 0 5-15,0 0 8 16,15 0 1-16,37 0 15 15,26 0-12-15,24-13 4 16,9-5-4-16,8 2-3 16,1-1 1-16,-11 8 0 15,-21 5-1-15,-28 4-1 16,-23 0 0-16,-25 0-1 16,-12 0-2-16,-19 7-22 0,-49 13 26 15,-25 4 6-15,-18-2 0 16,-5-8-5-16,0-4 6 15,-3 1-4-15,3-5-1 16,12-3 9-16,11 0-10 16,18 1-1-16,27-4 12 15,18 0-11-15,22 0 5 16,8 0-5-16,0 0-1 16,15 0 2-16,37-10 2 15,31-10 0-15,18-1-4 16,11 5 7-16,-5 10-4 15,-3-2-3-15,-10 8 0 0,-15-2 3 16,-20 2-6-16,-17 0 6 16,-23 0-2-16,-12 0-1 15,-7 0-7-15,0 0-14 16,-52 0 21-16,-28 0 9 16,-20 10-9-16,-8 3-2 15,-1-4 2-15,9 1 9 16,10 1-4-16,19 3-3 15,23-8 2-15,22 0-4 16,15-2-3-16,11 3-1 16,0 0-10-16,18 3 14 15,35-4 10-15,22 1-6 16,18 0 1-16,21-7-3 0,18 3 1 16,-2-3 4-1,1 0-7-15,-20 4 0 0,-21 2-2 16,-29 0 2-16,-25 1 1 15,-27 4-1-15,-9-5-7 16,-39 5-23-16,-51 5 30 16,-32 5 7-16,-24-2 9 15,-6-5-16-15,7-1 5 16,16-6-4-16,29 0 1 16,29 0 2-16,38-4-2 15,14-3-2-15,19 4-7 16,0-1 0-16,0 1-1 0,33 1 8 15,24-1 7 1,18-4-1-16,15 0-4 0,1 0 1 16,-4 0 1-16,-9 0 1 15,-21 0-5-15,-17 0 1 16,-18 0-1-16,-22 0 0 16,0 0-14-16,-59 10 1 15,-46 4 13-15,-32 5 0 16,-17-1 8-16,2-4-16 15,-1-1 14-15,6-1-6 16,14 2 10-16,24-1-6 16,38-5 7-16,45-8 6 15,26 0-17-15,23 2-3 16,70 2 3-16,56-1 12 16,45 1-8-16,38-1 0 0,25 1 1 15,-4 0 3-15,-2-2-7 16,-28 5-1-16,-29-4 2 15,-36 0-2-15,-35 3 0 16,-49-1 0-16,-33-1 0 16,-30-2 0-16,-11-2-5 15,-26 0-2-15,-49 0 7 16,-37 4 3-16,-21-1-1 16,-21-3 2-16,-18 0 0 15,-15 0-1-15,-13 0 0 16,-1 0-2-16,-1 0-1 15,15 0 0-15,19 0 0 0,31-7 6 16,31 1 0-16,51 1-6 16,29 3 0-16,23 2-2 15,3 0-6-15,7-4 2 16,44 4 6-16,36-3 4 16,17-3 2-16,22 0 0 15,21-5-4-15,13 0 1 16,19 1-2-16,7 4 0 15,-10 3-1-15,-20 3 1 16,-25 0-1-16,-30 0 1 16,-34 0-1-16,-30 3 0 15,-25 7-3-15,-12 0-11 16,-45 4 2-16,-52 5 12 16,-38 2 7-16,-30-1-6 15,-16 0 2-15,1-7-3 0,24 1 0 16,37-3 14-16,41-5-2 15,43-3 1-15,21-3-6 16,14 3-7-16,11 4-7 16,70-7 7-16,66 0 7 15,64 0-3-15,47 0 6 16,42 0-8-16,16-13-2 16,8-8 0-16,1 2 0 15,-27-2-4-15,-33 8-1 16,-49-1 5-16,-43 8 0 15,-36 6 4-15,-40 0-4 16,-37 0 1-16,-34 0-1 0,-26 0-2 16,-15 0-30-16,-63 0 32 15,-45 0 12-15,-48 0-8 16,-27 0-4-16,-8 0 7 16,19 0-1-16,39 0-5 15,35 0 12-15,47 0-7 16,32 0-4-16,18 0-2 15,16 0 0-15,0 0-7 16,54 0 4-16,60 0 3 16,66 0 10-16,52-5-9 15,33-7 0-15,6-5 2 16,13 3 0-16,-16 4-1 16,-10 7-2-16,-9 3 1 0,-39 0-1 15,-49 27 0-15,-64 0 0 16,-75-3-2-16,-30-8-25 15,-93-6 27-15,-41 1 7 16,-29-5-6-16,-23-6 2 16,0 0 0-16,1 0-3 15,16 0 2-15,37 0-3 16,38 0 4-16,43 0-3 16,36 0 2-16,16 0-2 15,7 0 0-15,23 0-1 16,58 0 1-16,46 0 5 15,34 0-1-15,25 0-4 0,-11 0 0 16,5 0 0 0,-21 0-2-16,-24 0 4 0,-22 3-4 15,-39 1 6-15,-30-1-4 16,-29-3 1-16,-15 0-1 16,0 0-12-16,-3 0 12 15,-30 0 1-15,-12 0 2 16,-4-7-3-16,-8 2 1 15,-5-3-1-15,-9 8 2 16,-19 0-2-16,-10 0-4 16,-16 0 0-16,0 0 4 15,15 0 0-15,30 0 4 16,39 0-4-16,26 10-1 16,6 0-15-16,64-1 16 15,37 3 3-15,27-9 3 0,5 0-4 16,-1 0 0-16,-10-3-2 15,-14 0 3-15,-15 0-2 16,-22 0-1-16,-19-9 1 16,-17-5-1-16,-21 4 0 15,-11 3-1-15,-3 1-1 16,-14-5-10-16,-53 1 12 16,-27 2 6-16,-13 3-2 15,1 5-3-15,22-3-1 16,32 3 0-16,29 0 1 0,23 0-1 15,4 0-21 1,58 0 13-16,43 0 8 0,22 8 0 16,11 0 0-16,1-4 0 15,-20-4 0-15,-22 0 0 16,-19 0 0-16,-19 0 1 16,-14-4 0-16,-11-16-1 15,-4-4 3-15,-1 1-3 16,1-1 0-16,4-3 1 15,6 8-1-15,2 1 0 16,-4 6 2-16,-12 4-5 16,-16 2 4-16,-7 2-1 15,-3 4 0-15,0 0-4 16,0 0-4-16,-17 0 3 16,-35 0 5-16,-27 0 8 0,-22 0-7 15,-6 0 0-15,-12 0 4 16,-10 0-5-16,3 4 0 15,10-1 3-15,26 4-3 16,38-3 1-16,23 3 0 16,29-2 5-16,0-1-6 15,15-1 0-15,48 2 0 16,27-3 5-16,22-2-4 16,11 0-1-16,0 0 0 15,-7 0 2-15,-9-7-4 16,-13-9 1-16,-20-1 1 15,-22 1-1-15,-21 2 1 0,-17 3 0 16,-11 2 0-16,-3-1-3 16,0-1 0-16,-26 1-5 15,-29 4 8-15,-19 3 3 16,-20-1-3-16,-18 4 2 16,-15-3 1-16,-18-1-3 15,-19-3 2-15,-8 1-1 16,15-1 2-16,30 1-3 15,43 2-5-15,39 4 5 16,26 0 1-16,15 0-1 16,4 0-3-16,11 0 0 15,46-6 3-15,21-5 0 16,18 1 0-16,12-10-3 0,4-1-10 16,-3 2-1-1,-20-5 6-15,-18 7 7 0,-23 4-5 16,-22 7 5-16,-14-1 1 15,-12 3 0-15,0-3-15 16,-48 4 6-16,-39-1 9 16,-29 4 1-16,-33 0 1 15,-6 0 0-15,0 0-4 16,26 0-7-16,28 0 9 16,18 0 0-16,24-2 4 15,18-2-3-15,18 4-1 16,16 0 0-16,7 0-6 15,0 0 0-15,33 0 6 16,35-6 6-16,18 2-6 0,25 1-10 16,15-4-1-16,13 1-10 15,6-4-15-15,-13 6 19 16,-21 1 11-16,-21 3 4 16,-42 0 2-16,-25 0 0 15,-23 0 0-15,-30 0-22 16,-63 0 18-16,-46 0 4 15,-17 0 2-15,-24 0-2 16,-1 0-1-16,-3 0-4 16,-3 0 10-16,9-4-2 15,17-3 8-15,19 0-4 16,19 1 2-16,33-7-4 16,32 5-3-16,35-2-2 0,23 4-3 15,36 6 3-15,51-3 8 16,43 1-5-16,24-3-3 15,2 2-3-15,4 3-12 16,-21 0 3-16,-32 0 12 16,-32 0-1-16,-27 0 1 15,-29 0-1-15,-19 0-1 16,-7 0-19-16,-57-4 14 16,-36 4 7-16,-35 0 7 15,-24 0-3-15,-25 0-3 16,1 20 3-16,4-7 0 15,15-2 4-15,12-7-1 0,10-4-3 16,19 3 2-16,23-3 1 16,23 0-7-16,34 0 3 15,28 0-3-15,15 0-15 16,10 0-21-16,51 0 33 16,16 0 3-16,17 0-37 15,-8 0-28-15,-11 0-27 16,-20 0-3-16,-13-7-133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26:01.15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91 0,'0'0'10'16,"235"16"7"-16,-119-2 12 16,-12-4 4-16,-10 0 0 15,-4 3-8-15,-4-2-3 16,-1-1 10-16,-2-4-1 16,10 0-18-16,-1 2 0 15,7-5-9-15,-11 4 3 16,-5-3-5-16,-2-2 7 15,-3 1-9-15,2 2 11 16,-9-3 9-16,0 5-7 16,-9 0 7-16,-10-1-10 0,-14-2 0 15,-19 0-9-15,-12-4 1 16,-7 2-2-16,0-2-6 16,0 0-12-16,0 0 18 15,0 0 5-15,0 0 12 16,0 0-11-16,12 4-2 15,-1 3 11-15,4 0-7 16,-1-5 3-16,5 3-4 16,-12-2-2-16,2-3-4 15,-9 0-1-15,0 0-1 16,-6 0-9-16,-33 0 10 16,-18 0 1-16,-9 0 18 0,-5 0-9 15,-4 0 0 1,4 0-6-16,0 0-1 0,7 0 2 15,16 0-4-15,22 0 2 16,14 0 0-16,12 0-3 16,0 0-1-16,9 0 1 15,30 0 9-15,19 3-2 16,0 3-4-16,-1 1-2 16,-5 1 1-16,-15-2 2 15,-15-3-4-15,-10 1-4 16,-12-1 4-16,0 0-1 15,0 4-6-15,0 0-2 0,-15 3 7 16,-4 3 2-16,-11 4 5 16,1 3 9-16,-9 4-9 15,-7-1-2-15,2 7 2 16,-2-2-3-16,3-5 4 16,13-6-5-16,13-8 1 15,13 1-2-15,3 1-12 16,0-2 12-16,10 3 1 15,35-3 11-15,16 1-5 16,6-4-4-16,-1-2 0 16,1 3-2-16,-10-7-2 15,-13 3 2-15,-10-3 0 16,-15 0-1-16,-8 0 2 16,-8 0-1-16,1 0-1 15,-4 0-1-15,0 0 1 0,0 0 0 16,0 0-7-16,-11 0-17 15,-30 0 24-15,-11 4 16 16,-9 2-12-16,2 1 3 16,14-1-7-16,9 1 1 15,17-3 0-15,10 3-2 16,9-1-16-16,0 1 17 16,5-1 9-16,39 0-1 15,9-1-6-15,3-1 3 16,-8-2-4-16,-18-2 1 0,-15 4-2 15,-11-4 1 1,-4 0-1-16,0 0-14 0,-26 0 14 16,-38 0 0-16,-21 3 7 15,-24 1-5-15,-7-1 3 16,5 2-2-16,14 3-1 16,18-1-2-16,20 3-2 15,14 0 1-15,7 7 1 16,17 3-5-16,5 0-45 15,13 4-71-15,3-14-155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30:40.783"/>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4827 1300 286 0,'0'0'133'15,"0"0"-28"-15,0 0 27 16,0 0-17-16,0 0 5 15,0 0-18-15,0 0 9 16,19-40-21-16,-19 34-13 16,0 6-2-16,0 0-15 15,0 0-20-15,4 0-13 16,-4-3-8-16,3 3-6 0,2 0-3 16,-5 0-2-16,0 0-3 15,0 0 1-15,0 0-3 16,0 0-3-16,0 3-3 15,0 23-5-15,0 8 8 16,0 13 4-16,0 0-4 16,0 3 4-16,0 7-4 15,0-6 0-15,0 0 2 16,14-5-2-16,9-6 0 16,-4-7 0-16,0-2-1 15,-5-14-11-15,-6-7-56 16,-1-3-28-16,9-7-51 15,13 0-59-15,20-7-31 16,10-26-230-16</inkml:trace>
  <inkml:trace contextRef="#ctx0" brushRef="#br0" timeOffset="630">5379 1331 216 0,'0'0'358'0,"0"0"-253"16,0 0 10-16,0 0-27 16,0 0-44-16,0 0-24 15,-29-21-4-15,29 21-15 16,0 21 21-16,-4 3 11 16,1-5-19-16,3 1-7 0,0-3 10 15,0 4-7-15,0-6-6 16,0 3 2-16,0-5-4 15,0-3 8-15,0-3-5 16,0-3-5-16,0-1 1 16,0 1-1-16,0 9 3 15,10-1 2-15,13 3 5 16,3 0 0-16,-4 4 0 16,4-6-2-16,5 4-4 15,-1-1 3-15,-4 5-4 16,-4-5 7-16,-11 1-6 15,1 0 1-15,-9-4-1 16,-3 4 0-16,0-4 0 16,0 1-3-16,0-1 4 15,-22 1-4-15,-8-8 4 0,-11-2 6 16,3-4-11-16,5 0-3 16,3 0-41-16,11 0-30 15,4-20-26-15,11-7-52 16,1-7-42-16,3 1 8 15,0-4-40-15,0 0 52 16,0 3 126-16,0 1 48 16,0 3 84-16,0-4 19 15,-11 7 10-15,-1 0 30 16,5 11-23-16,7 2-16 16,0 4-10-16,0 3-24 15,23 0-47-15,13 4-4 0,18 3-15 16,8 0 2-16,6 0-5 15,-4 0-1-15,-16 0-112 16,-15 0-241-16</inkml:trace>
  <inkml:trace contextRef="#ctx0" brushRef="#br0" timeOffset="1170">5339 727 275 0,'0'0'210'15,"0"0"-123"-15,0 0 23 16,-247-85-39-16,169 85-12 16,-15 0-24-16,-4 14-1 15,-4 20 2-15,11 8 15 16,6 16-24-16,4 6-13 15,9 16-1-15,16 7-4 16,6 11 3-16,16 4 2 16,2 8-5-16,14 6-2 15,8 6-2-15,9 3 0 0,0-5-4 16,38 0 1 0,30-11-2-16,29-15 0 0,26-20-3 15,25-24 3 1,20-17 4-16,19-15 0 0,7-18 26 15,3 0 15-15,-3-25-16 16,-17-14 26-16,-29-16-7 16,-25-8 12-16,-29-11-19 15,-20-16 2-15,-22-15-24 16,-17-16-3-16,-25-16-8 16,-10-4-3-16,-15 0-4 15,-56 4-1-15,-30 15-1 16,-41 22-5-16,-29 19-2 15,-23 27 7-15,-3 24-7 0,22 16-3 16,44 14-9-16,34 0-34 16,33 44-64-16,24 17-57 15,17 13-64-15,23 17-109 16</inkml:trace>
  <inkml:trace contextRef="#ctx0" brushRef="#br0" timeOffset="2050">4756 2201 518 0,'0'0'161'0,"0"0"-15"0,0 0-34 15,0 0 9-15,0 0-44 16,0 0-16-16,0-37-16 16,0 33-8-16,0 4-13 15,0 0-9-15,-29 23-15 16,-39 42 17-16,-25 18 6 16,-14 25-4-16,-9 13-3 15,-4-1 7-15,4 15 2 16,6-7-6-16,7-11-9 15,22-16-1-15,21-10 1 0,16-25 1 16,13-15 2 0,17-11-6-16,6-13 0 0,8-3-5 15,-4-11 2-15,4-3 0 16,0-3-2-16,0-3-1 16,0-1 3-16,0 3 1 15,0-6-4-15,0 3 3 16,0 0-3-16,0-3 0 15,0 0 0-15,0 4-1 16,0-4-6-16,0 0-42 16,0 0-55-16,0 0-36 15,0 0-143-15,0-7-18 16,0 7-353-16</inkml:trace>
  <inkml:trace contextRef="#ctx0" brushRef="#br0" timeOffset="2489">2790 3709 247 0,'0'0'467'16,"0"0"-379"-16,0 0 43 16,0 0 10-16,0 0-58 0,0 0-23 15,16-28-9-15,-13 28-20 16,1 0-1-16,-4 0 1 16,3 0-4-16,-3 0-8 15,0 0-5-15,5 0-1 16,-5 0-8-16,4 0-5 15,3 28 0-15,8 12 0 16,3 20 1-16,1 7 7 16,-7 3-2-16,-2-3-1 15,-6-6-2-15,-4-7 1 16,0-11 0-16,0-2-4 16,3-8 4-16,2-6-4 0,-5-6 0 15,0-6-48-15,0-4-85 16,4-11-65-16,10 0-99 15,12-3-129-15</inkml:trace>
  <inkml:trace contextRef="#ctx0" brushRef="#br0" timeOffset="2892">3290 3927 385 0,'0'0'126'0,"0"0"-15"15,0 0 4-15,0 0-17 16,0 0-52-16,0 0-26 16,4-7-9-16,-4 7-10 0,0 16 6 15,3 18 9-15,6 3 2 16,-2 3-2-16,0 4-2 16,8-7-2-16,-2 0-4 15,0-10 6-15,3-7-11 16,-2-10 7-16,5-7 12 15,7-3 25-15,12 0 5 16,10 0-5-16,1-27 4 16,-8-10-4-16,-11 0 0 15,-16-5-6-15,-9-6-6 16,-5 4-14-16,0 4-9 0,-19 10-12 16,-16 3-3-1,-8 13 1-15,-2 4-7 0,3 6 5 16,4 4-24-16,9 0-58 15,3 0-21-15,7 14-45 16,8 4-64-16,11-13-86 16</inkml:trace>
  <inkml:trace contextRef="#ctx0" brushRef="#br0" timeOffset="3511">3585 3043 501 0,'0'0'102'15,"0"0"-10"-15,0 0 21 16,-205-140-39-16,145 133-26 16,-6 7-16-16,-14 0-12 15,-1 26-5-15,-5 18 3 16,1 12-2-16,-2 15 0 15,6 6-2-15,-6 18-2 16,6 9-4-16,1 6 4 16,3 18-1-16,6 4 5 15,19-6 9-15,14-1-6 16,24-12-14-16,14-8-2 16,0-1-2-16,26-6 1 0,26-4-2 15,12 3 1 1,14 27 1-16,12 8-2 0,10-12 6 15,12-16 12-15,-8-43-13 16,9-35 2-16,6-15 0 16,8-11 36-16,11-7-3 15,0-37-11-15,-1-16-3 16,-9-10-2-16,-17-14 4 16,-5-13 2-16,-10-21 11 15,1-21-13-15,-12-25-7 16,-10-20-9-16,-18-11 3 15,-28-3-9-15,-25 7 1 0,-4 13-1 16,-64 2-4 0,-28 12-2-16,-28 17-6 0,1 31 3 15,6 31-1-15,13 35 1 16,7 15-2-16,6 22 0 16,9 13-10-16,0 0-31 15,11 48-26-15,6 25-12 16,13 17-30-16,15 18-17 15,14 2-55-15,12-8-111 16,7-25-311-16</inkml:trace>
  <inkml:trace contextRef="#ctx0" brushRef="#br0" timeOffset="5365">4033 4927 489 0,'0'0'272'0,"0"0"-199"15,0 0-32-15,0 0 69 0,0 0-23 16,0 0-58-16,0 0-21 15,-36-50-1-15,87 90-6 16,31 17 31-16,23 4-1 16,22 2 10-16,11 4-6 15,4 0-4-15,7 4-15 16,-4 6 12-16,-6 4-3 16,-13 10-13-16,-22-1 11 15,-14 1-2-15,-16-8-13 16,-10-9 10-16,-5-3 5 0,-10-10-5 15,-15-11-3 1,-4-17 1-16,-11-5-1 0,-12-18-6 16,0-4-6-16,-7-6 2 15,0 0 1-15,3 0-3 16,-3 0 2-16,0 0-1 16,0 0-2-16,0 0-2 15,0 0-43-15,0 0-60 16,0 3-89-16,0 4-95 15,-7-7-132-15</inkml:trace>
  <inkml:trace contextRef="#ctx0" brushRef="#br0" timeOffset="12060">6280 1872 340 0,'0'0'304'15,"0"0"-275"-15,0 0 27 16,0 0 114-16,0 0-138 16,0 0-10-16,-104-148-8 15,104 151-14-15,0 34 0 16,11 19 7-16,41 12 13 0,26 0 1 16,34-6 3-16,49 0 9 15,43-3 8-15,61-5-3 16,38 8 1-16,29 7-17 15,19 5-5-15,-4 21-10 16,-15 2 2-16,-26 1-1 16,-50-8 0-16,-53-16-5 15,-51-7 6-15,-43-6-7 16,-28-11 7-16,-17-10-3 16,-12-13 0-16,-19-10 2 15,-7-7-3-15,-14-4-1 16,-12-2-2-16,0-4 3 15,0 0-5-15,0 0 8 16,0 0-6-16,0 0-2 0,0 0-15 16,-33 0-61-16,-15 2-43 15,3 16-5-15,10-2-54 16,22-2-20-16,13 4-44 16</inkml:trace>
  <inkml:trace contextRef="#ctx0" brushRef="#br0" timeOffset="12698">10002 3554 390 0,'0'0'205'0,"0"0"-63"16,0 0-53-16,0 0-3 16,0 0-2-16,0 0-10 15,-7-91-43-15,7 91-15 16,-4 0-3-16,4 0-3 16,0 27-3-16,0 16 4 15,0 17 18-15,0 5-13 0,0 9 13 16,0-1-10-16,0-6-3 15,0 0-2-15,0-6-9 16,14-12-1-16,-2-1 4 16,-5-14-6-16,2-10-2 15,-6-4 0-15,1-10-38 16,-1-3-87-16,8-7-76 16,20 0-105-16,14-21-142 15</inkml:trace>
  <inkml:trace contextRef="#ctx0" brushRef="#br0" timeOffset="13177">10495 3698 82 0,'0'0'370'16,"0"0"-221"-16,0 0-65 16,0 0 22-16,-23-195-17 15,4 165-30-15,6 10-9 16,-3 3-30-16,9 14 16 15,-8 3-11-15,-18 0-24 16,-5 27-1-16,-11 16 0 16,4 1 2-16,9 2-2 15,8-5-2-15,14-7 2 0,11-4-1 16,3-10 0 0,7-3-1-16,41-13-4 0,13-4 6 15,4 0 4-15,3-14 4 16,-7-10-1-16,-22-2 1 15,-7 2-1-15,-22 4-1 16,2 6 10-16,-9 7-3 16,-3 7 8-16,0 0-15 15,0 0-6-15,0 36-8 16,0 19 8-16,0 2 5 16,-8 4 6-16,4-15-4 15,4-5-2-15,0-4 8 16,0-6-4-16,0-7-3 15,0-5 0-15,0-2-5 0,0-4 1 16,0-6 1 0,0 3-3-16,0 0-4 0,0 0-57 15,0 7-107-15,0-10-90 16,0-7-248-16</inkml:trace>
  <inkml:trace contextRef="#ctx0" brushRef="#br0" timeOffset="13709">10408 2983 408 0,'0'0'126'0,"0"0"-14"0,0 0-37 15,-145-172 24-15,78 162-65 16,-8 10 2-16,-13 0-6 15,-2 44-10-15,3 23 8 16,3 17 6-16,9 7 5 16,8 17-13-16,6 6-2 15,13 6 1-15,11 5-10 16,15 2-6-16,13 1 2 16,9-7 1-16,0-2-5 15,0-7-6-15,23-11 5 16,11-10-5-16,15-14 2 0,6-10-1 15,9-9 2 1,7-18 1-16,10-17-4 0,16-13 4 16,16-10 22-16,3 0 9 15,3-33-15-15,-12-11-3 16,-1-14-5-16,-2-19 8 16,-7-20 6-16,-7-24-16 15,-9-23 6-15,-13-8-8 16,-20-8-4-16,-22 5 1 15,-26 18-4-15,0 12-1 16,-41 11-1-16,-30 17-2 16,-18 3 2-16,-4 7 0 15,-1 23 0-15,11 21-2 16,18 18-2-16,-3 25-32 16,7 16-89-16,-1 46-40 0,2 8-93 15,11 1-282-15</inkml:trace>
  <inkml:trace contextRef="#ctx0" brushRef="#br0" timeOffset="24003">2619 4786 726 0,'0'0'78'16,"0"0"6"-16,0 0 12 16,0 0 31-16,0 0-40 15,0 0-28-15,0 0-14 0,16-10-7 16,-16 10-10-16,0 4-6 15,0 11-5-15,-13 19-2 16,-42 14 28-16,-23 19-13 16,-27 17 5-16,-15 13-8 15,-13 21-7-15,-6 3-1 16,-6 2-2-16,-4 2-3 16,-5 6-3-16,-10 27-1 15,1 19-2-15,13 5-1 16,23-10-3-16,34-34-3 15,34-42 1-15,28-29-1 16,20-27-1-16,11-16 0 16,0-11 4-16,0 1 1 15,0-3-4-15,0-6 0 0,0 6 6 16,0-11-4-16,0 0-3 16,0 0-1-16,0 0-19 15,0-7-9-15,-3 0-18 16,3 1-9-16,0-1-34 15,0 0-33-15,0 0-138 16,0 4-80-16</inkml:trace>
  <inkml:trace contextRef="#ctx0" brushRef="#br0" timeOffset="24717">236 6979 496 0,'0'0'168'15,"0"0"1"-15,0 0-57 16,0 0 5-16,0 0-32 16,0 0-16-16,-35-69-13 15,32 69-22-15,-1 0-11 16,-11 0-13-16,-8 38-8 15,-10 16 17-15,-8 10-4 16,5 6-1-16,10 0 4 16,10 4-6-16,16 4-2 15,0 2-5-15,16 8-1 16,35 2 3-16,17 1 3 16,13-5 2-16,9-4 9 15,7-12-4-15,4-12-8 0,-8-14-2 16,-3-18 3-1,4-22-2-15,-3-4 1 0,18-18 12 16,11-35 4-16,3-8-8 16,-1-16 1-16,-9-13 3 15,-23-11 3-15,-16-16-6 16,-25-5-5-16,-35-5-6 16,-14-1 6-16,-7 4 2 15,-49 3-7-15,-23 10 3 16,-22 14-9-16,-18 10-2 15,-14 26-1-15,-2 15 0 16,12 17-3-16,14 29 0 0,21 0-1 16,1 22-1-16,0 38-19 15,6 17-4-15,10 14-20 16,23 3-12-16,25-2-37 16,23-9-45-16,0-10-62 15,16-15-128-15,24-15-397 16</inkml:trace>
  <inkml:trace contextRef="#ctx0" brushRef="#br0" timeOffset="25234">862 7337 347 0,'0'0'324'15,"0"0"-193"-15,0 0 0 16,0 0-8-16,0 0-36 16,0 0 6-16,45-164-29 15,-45 144-10-15,0 0-24 16,0 7-1-16,0 3-18 16,-19 6-8-16,-3 4 2 15,-4 0-5-15,-4 0-1 16,-1 14-4-16,9 12 3 15,5 1 2-15,4 3-1 0,13 1 1 16,0 2-1 0,0 8 0-16,4 2 1 15,30 5 0-15,15-2 0 16,-1-5 3-16,4-4-2 0,-3-7-1 16,-16-7 0-16,-14 1 1 15,-4-11-1-15,-11 4-1 16,-4-10-1-16,0-1 0 15,0 1 1-15,-7 3 1 16,-31-7 1-16,-11-3 5 16,1 0-1-16,10 0-3 15,12-10 1-15,12-13 1 16,10-14 2-16,4-10-6 16,0-13-16-16,33-18-4 15,31-6-6-15,14 3-73 0,-3 14-70 16,-20 24-37-16,-20 16-105 15</inkml:trace>
  <inkml:trace contextRef="#ctx0" brushRef="#br0" timeOffset="36606">6283 6374 483 0,'0'0'149'0,"0"0"-36"16,0 0 17-16,0 0-1 16,0 0-8-16,0 0-43 15,0 0-13-15,-7-4 5 16,7 4-10-16,0 0-10 16,0 0-9-16,0 0-12 15,0 0-7-15,0 0-11 16,0 0-5-16,0 0-6 0,0 14 0 15,0 16 0-15,0 10 4 16,0 12 1-16,0-6-1 16,0 5-2-16,3 2 3 15,1-4-5-15,-4-4 1 16,0-8-1-16,0-3 0 16,0-11-17-16,0-6-53 15,0-1-59-15,0-5-53 16,0-11-44-16,0 0-70 15</inkml:trace>
  <inkml:trace contextRef="#ctx0" brushRef="#br0" timeOffset="37026">6409 6441 458 0,'0'0'107'16,"0"0"17"-16,0 0-50 15,0 0 10-15,0 0-33 16,0 0-6-16,64-64-15 16,-38 61-8-16,3 3 4 15,-3 0-3-15,-3 0-1 16,-8 0-6-16,-4 17-13 16,-3 10 3-16,-8 17 4 15,0 9-8-15,0 11 12 0,-22 0-8 16,-7-7 3-1,6-17-5-15,11-13 0 16,5-10 0-16,4-10 0 0,-1-4-3 16,4 0 3-16,0 0 1 15,0 0 1-15,0-3-4 16,0 0 0-16,0 0 3 16,0 0-4-16,0 0 8 15,0 0-3-15,26 0-5 16,26 0 12-16,22-23-4 15,16-10-9-15,-15-1-72 16,-13 10-35-16,-24 5-40 16,-27 8-67-16,-11 2-162 15</inkml:trace>
  <inkml:trace contextRef="#ctx0" brushRef="#br0" timeOffset="37541">6682 5971 434 0,'0'0'93'15,"0"0"23"-15,0 0-3 16,0 0-4-16,0 0-25 16,0 0-18-16,-193-117-17 15,158 113-23-15,-5 4-14 16,-17 4-1-16,-2 43-3 0,-5 13-4 15,5 17 5 1,6 4-1-16,16 10-3 0,11 16 0 16,14 8 4-16,12 15 4 15,0 11 3-15,0-4-4 16,16-4-8-16,20-23 1 16,25-17-4-16,13-26 1 15,8-19 0-15,16-24 2 16,3-24 37-16,2 0 17 15,10-17 5-15,-6-31-15 16,-10-5-7-16,-17-15 0 16,-15-8-2-16,-16-19-4 15,-8-19-16-15,-11-17 3 16,-21-6-16-16,-9 2-1 0,-4 17-2 16,-50 22-3-16,-11 12-2 15,-15 19-4-15,-5 18 0 16,-1 17 1-16,4 21-7 15,11 9 7-15,7 0-21 16,16 13-36-16,15 37-32 16,11 28-57-16,22 16-24 15,0 16-85-15,10 11-189 16</inkml:trace>
  <inkml:trace contextRef="#ctx0" brushRef="#br0" timeOffset="37992">7067 7146 746 0,'0'0'122'16,"0"0"-26"-16,0 0 29 15,0 0-24-15,0 0-51 16,0 0-21-16,-9-10-4 16,9 10-17-16,28 0 0 15,31 33 4-15,41 18 40 0,49 23-13 16,41 17 7-16,39 10-13 16,20 6-4-16,5-12-5 15,-12-11-16-15,-22-18 9 16,-43-15 2-16,-44-14 5 15,-46-14-4-15,-36-6-4 16,-25-10-5-16,-10-5 5 16,-13 2-2-16,-3-4-3 15,0 0-4-15,0 0-2 16,0 0 2-16,0 0-6 16,0 0-1-16,0 0-10 15,0 0-28-15,0 0-24 16,-12 3-49-16,5 4-59 0,0-7-75 15,7 0-117 1</inkml:trace>
  <inkml:trace contextRef="#ctx0" brushRef="#br0" timeOffset="38359">9682 7730 718 0,'0'0'124'0,"0"0"-13"0,0 0 48 15,0 0-35-15,0 0-40 16,0 0-33-16,7-13-23 16,-4 13-14-16,-3 0-2 15,5 27-6-15,-1 17 23 16,-4 9 10-16,0 7-12 15,0 5-2-15,0 2 0 16,-9 0-14-16,-5-1 5 16,-1 2-10-16,8-7-2 15,0-8 1-15,-2-9-1 16,6-21-2-16,-4-6 0 16,7-6-4-16,-4-11-6 15,4 3-49-15,0-3-68 16,0 0-78-16,0 0-60 15,0-50-318-15</inkml:trace>
  <inkml:trace contextRef="#ctx0" brushRef="#br0" timeOffset="38916">10033 7660 737 0,'0'0'122'0,"0"0"11"15,0 0 3-15,0 0-34 16,0 0-35-16,0 0-23 16,0-17-21-16,0 41-16 15,0 16 11-15,0 10 14 0,0-3-14 16,-19 8-4-16,3-9-4 16,9-2-5-16,4-2-1 15,3-14-3-15,0-11 0 16,0 0-1-16,7-11 1 15,26 1 3-15,5-3 1 16,3-4 3-16,8 0-3 16,-13 0-2-16,2-17 0 15,-8 4 0-15,-11-1 1 16,-9 4 0-16,-10-3 1 16,0 1 2-16,0-4 7 15,0 0 9-15,0-1-10 16,0 7-2-16,0 7 1 15,0 3-4-15,0 0 4 0,0 0-6 16,0 0-6-16,0 0 0 16,0 0-2-16,0 0 2 15,0 0 0-15,0 7-2 16,-14 23 2-16,-1 14 6 16,-4 2-3-16,5 5 0 15,2-1 1-15,1 0 0 16,-1 4-4-16,-2-3 2 15,2-1 0-15,-2-10-2 16,6-13-4-16,1-10-48 16,3-11-65-16,4-6-70 15,0 0-73-15,0-16-112 16</inkml:trace>
  <inkml:trace contextRef="#ctx0" brushRef="#br0" timeOffset="39440">10402 7391 671 0,'0'0'100'0,"0"0"7"16,0 0 13-16,-236-159 11 16,162 133-51-16,3 14-30 15,-4 5-8-15,1 7-20 16,0 0 2-16,-6 23-5 15,-1 24-2-15,-6 17-6 0,2 10 0 16,11 10 3-16,13 9-1 16,16 2-1-16,16 12-2 15,6 1 12 1,16 6-3-16,4 7-8 0,3 6-5 16,0 14 3-16,10 3-4 15,32-12 20-15,17-14-5 16,24-25-11-16,29-26 2 15,18-20 8-15,12-23 9 16,10-21-9-16,-6-3-1 16,-1-23-1-16,-10-31-6 15,-12-10 2-15,-7-24 2 0,-12-19 4 16,-18-20-1 0,-11-21-3-16,-15-10-7 0,-20 4 3 15,-17 3 0-15,-23 9-6 16,-4 15 3-16,-70 3-6 15,-42 13-2-15,-33 13-3 16,-35 25-2-16,-9 19-4 16,14 24-17-16,18 19-32 15,32 11-18-15,23 7-28 16,25 41-99-16,20 8-151 16,21 9-257-16</inkml:trace>
  <inkml:trace contextRef="#ctx0" brushRef="#br1" timeOffset="76241">2100 12250 635 0,'0'0'204'0,"0"0"-22"16,0 0-32-16,0 0 8 16,0 0-50-16,-114-171-27 15,114 161-13-15,0 6-24 16,0 1-1-16,0-1-13 16,0 4-2-16,0 0-14 15,0 0-14-15,0 30-2 16,0 35 2-16,0 25 4 15,0 10 8-15,0-1-6 16,0-6 6-16,0-12-11 16,0-14 3-16,0-27 2 0,0-17-4 15,0-12 0 1,0-11-1-16,0 0-1 0,0 0 11 16,0-14-9-16,3-59 12 15,7-41-3-15,13-48-9 16,3-32-2-16,0-18 5 15,-11 1-3-15,-8 29-2 16,-7 45 2-16,0 50 1 16,0 46-2-16,0 27-1 15,0 14 0-15,0 0-4 16,0 4-11-16,12 57-8 16,11 32 18-16,6 28 5 15,1 3 4-15,4-10-2 0,-4-16-2 16,-1-26-4-1,-3-21 3-15,-3-26-1 0,-4-12-4 16,-4-10-2-16,-4-3-3 16,8 0-3-16,17-26 7 15,13-34 7-15,18-28 9 16,0-16-6-16,-11-7-2 16,-8-6 0-16,-13 6 3 15,-13 20-2-15,-11 27-2 16,-4 28 2-16,-2 27-2 15,-5 9 0-15,0 0-3 16,10 42-8-16,9 38-1 0,7 34 12 16,0 32 6-1,-7 8-4-15,-5 3-2 0,2-3-1 16,-1-13 1-16,-4-16-1 16,4-21-20-16,-8-26-69 15,0-24-15-15,2-21-63 16,-6-20-55-16,-3-13-59 15,4 0-70-15</inkml:trace>
  <inkml:trace contextRef="#ctx0" brushRef="#br1" timeOffset="76499">3264 12108 657 0,'0'0'188'0,"0"0"-65"16,0 0 22-16,0 0-24 0,0 0-23 15,0 0-28-15,4-13-40 16,-4 13-16-16,9 27-12 16,4 17-1-16,3 12 21 15,3 9 0-15,-5-14-17 16,1-2-1-16,-4-9 2 16,1-8-6-16,-5-10-3 15,0-14-16-15,-2-2-53 16,5-6-67-16,6 0-8 15,6-23-34-15,-1-28-142 16</inkml:trace>
  <inkml:trace contextRef="#ctx0" brushRef="#br1" timeOffset="76820">3339 11528 553 0,'0'0'98'0,"0"0"-19"15,0 0-4-15,0 0-1 16,-216 121-25-16,197-56-15 16,19-9-6-16,0-2-14 15,45-21-1-15,25-23 22 16,8-10 50-16,2-4 2 16,-21-35 8-16,-18-8-15 15,-18-4-22-15,-23 4-11 0,0-7-14 16,-4 7-14-1,-37 10-17-15,-8 7-2 0,-6 16-3 16,-6 14-8-16,6 0 1 16,7 25-24-16,18 24-16 15,22 19-41-15,8 12-43 16,0 11-29-16,29 6-99 16,12 7-261-16</inkml:trace>
  <inkml:trace contextRef="#ctx0" brushRef="#br1" timeOffset="77253">3683 12364 585 0,'0'0'253'0,"0"0"-123"16,0 0 18-16,0 0-18 16,-19-198-22-16,11 178-36 15,4 6-10-15,4 14-19 16,0 0-7-16,0 0-13 15,0 0-11-15,0 0-9 16,0 14-3-16,9 32-5 16,13 19 5-16,-4 2 9 15,4 0-7-15,-6-7-2 16,-2-9 3-16,-2-14-2 16,3-17-1-16,-4-15 0 15,-4-5 0-15,5 0 2 16,-9 0 2-16,26-2 0 0,10-38-2 15,6-14 8 1,10-9-3-16,-7 1-1 0,-3 9-4 16,-8 17 2-16,-10 15-4 15,-13 15-1-15,2 6 1 16,-2 0-5-16,8 6-2 16,1 34 4-16,-4 11 1 15,-4 9 2-15,-4-6-1 16,4-3-7-16,11-5-61 15,19-5-81-15,14-22-124 16,5-12-159-16</inkml:trace>
  <inkml:trace contextRef="#ctx0" brushRef="#br1" timeOffset="77753">4701 12220 122 0,'0'0'582'0,"0"0"-466"15,0 0 0-15,0 0 23 16,0 0-23-16,0 0-45 16,-59-44-33-16,59 44-26 15,21 0-12-15,36 0 0 16,17 0 13-16,30 0 38 16,16-3-30-16,-4-17-5 15,-13-4-2-15,-20 8 15 0,-31-2 1 16,-14 6 7-16,-15 1 2 15,-13 4-12-15,-6 4-7 16,-4 3 0-16,0-8 1 16,0-4-11-16,-26-2-4 15,-33-5-6-15,-17 1 0 16,-6 5 2-16,15 3 2 16,27 0-3-16,21 0 2 15,19 2-3-15,0 8 0 16,0 0-7-16,4 0-6 15,29 0-1-15,8 0 14 16,7 11 0-16,-6 12 0 0,-2 1 2 16,-2 2-2-1,-5-2 0-15,1 0 2 0,-4-4-2 16,-8-4 1-16,-3 1-2 16,-15 1-1-16,-4 12-3 15,-19 10-4-15,-49 11 9 16,-17 2 0-16,-1-9-50 15,12 0-75-15,18-7-121 16,30-14-435-16</inkml:trace>
  <inkml:trace contextRef="#ctx0" brushRef="#br0" timeOffset="48874">18755 605 461 0,'0'0'170'0,"0"0"-18"16,0 0 5-16,0 0 4 0,0 0-29 16,0 0-17-1,0 0-16-15,-26-127-37 0,21 117-5 16,2-4-17-16,-1 5-9 16,4 2-5-16,0 0-1 15,-3 7-12-15,3 0 4 16,0 0-10-16,0 0-6 15,0 0 0-15,0 0-2 16,0 10-5-16,0 34 6 16,-4 13 3-16,-8 3-1 15,9 4 1-15,-4 2-3 16,3 2 1-16,1-11 1 16,3 1-1-16,0-14-1 15,0-8-19-15,0-2-45 16,0-10-40-16,0-11-62 0,10-13-106 15,20 0-55-15,-1-13-110 16</inkml:trace>
  <inkml:trace contextRef="#ctx0" brushRef="#br0" timeOffset="49310">18933 700 105 0,'0'0'270'15,"0"0"-127"-15,0 0-3 16,0 0-26-16,0 0 0 15,0 0-33-15,7-136-4 16,-7 134 0-16,0-4-16 16,0-1-9-16,0 3 0 0,0 1-18 15,0 3-12-15,0 0-6 16,0 0-1-16,0 0-10 16,0 0-2-16,0 3-2 15,0 24 11-15,0-2-8 16,0-4 0-16,0-4 0 15,0 4 1-15,19-5 0 16,7 5 6-16,-3-4 11 16,6 0 3-16,-6 2-6 15,-1-1-8-15,-3 1-1 16,-7 2 3-16,2-2-9 16,-5 6-4-16,1 1 9 15,-3 4-6-15,-7 7 2 0,0-3-3 16,0-1 1-1,0-5 0-15,-10-8-2 0,-25-1-1 16,2-5-8-16,-8-4-18 16,1-6-17-16,9-4-70 15,8 0-92-15,10 0-8 16,4-14-106-16,9-16-212 16</inkml:trace>
  <inkml:trace contextRef="#ctx0" brushRef="#br0" timeOffset="49487">19017 696 179 0,'0'0'340'0,"0"0"-150"0,0 0-40 15,0 0-52-15,0 0-30 16,0 0-34-16,114-80-18 16,-76 76-6-16,3 4-10 15,-1 0 0-15,2 0-15 16,-4 11-158-16,-9-5-200 15</inkml:trace>
  <inkml:trace contextRef="#ctx0" brushRef="#br0" timeOffset="50021">19150 149 503 0,'0'0'143'0,"0"0"5"0,0 0-52 16,-201-141-28-16,130 141-1 16,-7 0-13-16,-12 0-3 15,0 24-9-15,-7 19-1 16,4 14-3-16,3 17-3 16,5 7-2-16,7 6-2 15,11 3-11-15,15 8-8 16,17 10 0-16,20 12-3 15,15 5-3-15,0 2 0 16,19-11 1-16,22-4-3 16,8-11 0-16,11-14-4 0,9-20 0 15,18-16-3-15,22-24 3 16,10-13 2-16,11-14 13 16,5 0 1-16,-5-28 2 15,-7-18 7-15,-11-12-1 16,-8-12 11-16,-14-21 3 15,-19-12-2-15,-12-22-17 16,-21-2-4-16,-22-1 2 16,-16 0-7-16,-19 8 0 15,-59 2-7-15,-31 7-3 16,-26 11 0-16,-11 12-5 16,1 24 3-16,25 20 1 15,32 21 1-15,31 20-1 0,28 3-7 16,6 40-26-16,8 39-18 15,8 29-43-15,7 14-14 16,0 6-129-16,12-8-12 16,28-2-466-16</inkml:trace>
  <inkml:trace contextRef="#ctx0" brushRef="#br0" timeOffset="50584">19001 1391 392 0,'0'0'335'0,"0"0"-245"0,0 0 64 15,0 0-6 1,0 0-48-16,0 0-36 0,-42-40-26 15,94 47-30-15,54 40 28 16,53 10 35-16,31 6-6 16,20 15-20-16,3-1-14 15,-7 0-14-15,-2 8 7 16,-10-6-9-16,-14-1-4 16,-16-1 7-16,-24-3-7 15,-20-13 1-15,-15-11-2 16,-27-13-1-16,-14-13-3 15,-19-4-1-15,-19-3 1 16,-15-11-4-16,-8-2 1 16,-3-4 3-16,0 0-3 0,0 0-2 15,0 0-1-15,-3 0-27 16,-11 0-40-16,-9 0-21 16,1 3-74-16,10 10-97 15,5 4-128-15</inkml:trace>
  <inkml:trace contextRef="#ctx0" brushRef="#br0" timeOffset="52705">22094 2348 651 0,'0'0'174'0,"0"0"-16"15,0 0-7-15,0 0-32 0,0 0-11 16,0 0-20-16,0 0-21 16,-11-140-12-16,3 129-12 15,1 7-9-15,7 4-10 16,-4-3-5-16,4 3-7 15,0 0-5-15,0 0-6 16,0 0-1-16,0 14-5 16,-3 32 2-16,-6 32 3 15,2 27 0-15,4 8 5 16,-1 15-1-16,4-1-4 16,0-16 1-16,0-10 0 0,0-23 5 15,0-18-4 1,0-12-2-16,4-19 3 0,3-9-3 15,-4-13 0-15,6-4 0 16,-9-3-4-16,0 0-4 16,3 0-14-16,-3 0-17 15,0 0-17-15,0 0-29 16,0-14-47-16,0-12-43 16,0 7-38-16,0-6-66 15,0 5-247-15</inkml:trace>
  <inkml:trace contextRef="#ctx0" brushRef="#br0" timeOffset="55353">22929 2335 349 0,'0'0'152'16,"0"0"-35"-16,0 0 23 15,0 0-18-15,0 0-8 16,0 0 13-16,7-28-8 15,-7 19-15-15,0-12-40 16,-3-1-35-16,-16-6-11 16,-4 5-4-16,-10 2-6 0,1 10-1 15,-6-4-7-15,-7 15 0 16,0 0 0-16,-11 0 0 16,-11 26-4-16,3 25 4 15,8 6-3-15,11 4 1 16,26-4 0-16,19-7-6 15,0-3 6-15,35-7-10 16,20-9 6-16,6-25 6 16,1-6 6-16,-5 0-1 15,-12 0 0-15,-8-17 2 16,-12-5-2-16,-5-3 0 16,-5-1 1-16,-8 9-2 15,-4 7 3-15,-3 10 0 0,4 0 2 16,-4 0-9-1,0 0-2-15,0 46-6 0,0 19 8 16,0 11 10-16,0 4-1 16,0-5-2-16,3-8-3 15,3-9-1-15,-3-8 0 16,1-16-3-16,-1-8-3 16,0-9-44-16,-3-10-56 15,0-1-78-15,7-6-54 16,5 0-37-16,11-30-363 15</inkml:trace>
  <inkml:trace contextRef="#ctx0" brushRef="#br0" timeOffset="55833">22732 1761 539 0,'0'0'127'0,"0"0"-10"15,-254-128-16-15,157 115-21 16,-7 13 53-16,-5 23-97 16,-14 58-16-16,-3 33 22 15,6 20 13-15,11 14-4 16,25 3-17-16,19 13-7 16,20 15-7-16,26-1-6 0,19-1 2 15,0-12-5 1,19-21-1-16,23-6-5 0,6-21 4 15,11-19-9-15,5-20-6 16,11-25 6-16,18-17 0 16,23-22 9-16,30-14-5 15,21 0 6-15,12-44-1 16,1-19-4-16,-19-17-1 16,-9-21 5-16,-10-28 15 15,-12-14 8-15,-11-29-9 16,-19-33 3-16,-32-3-8 15,-34 4-9-15,-34 16-3 16,-25 36-1-16,-69 21-5 16,-44 27 0-16,-20 24 0 0,-13 29 0 15,6 30-6-15,20 21-15 16,12 51-47-16,13 57-75 16,4 43-93-16,-3 16-36 15,3 29-310-15</inkml:trace>
  <inkml:trace contextRef="#ctx0" brushRef="#br0" timeOffset="56253">21173 4007 748 0,'0'0'142'0,"0"0"-1"16,0 0-10-16,0 0-36 16,0 0-13-16,0 0-31 15,123-138-10-15,-123 138 3 16,0 0-7-16,0 0-2 16,0 0-10-16,0 0-17 15,0 0-5-15,0 40-2 16,-31 21-1-16,-13 18 9 15,-13 24 1-15,-10 7 2 16,1 7 5-16,-8 8-7 0,6-4 8 16,7-7-12-1,10-20 2-15,21-16-3 0,11-28-1 16,12-20-1-16,7-17 0 16,0-6-2-16,0-4-2 15,0 1 0-15,0-4-14 16,0 0-25-16,7 0-62 15,23 0-109-15,-8-4-146 16,-13 1-202-16</inkml:trace>
  <inkml:trace contextRef="#ctx0" brushRef="#br0" timeOffset="56566">20038 5155 306 0,'0'0'651'15,"0"0"-557"-15,0 0 29 16,0 0-28-16,0 0-47 16,0 0-14-16,45-30-8 15,-26 43 0-15,0 28 25 16,-2 5-8-16,-1 15-16 15,-13 6-10-15,0 4-6 16,3 3-5-16,-6 1 0 16,0-9-6-16,0-12-17 0,0-11-112 15,0-19-99-15,10-17-79 16,23-7-120-16</inkml:trace>
  <inkml:trace contextRef="#ctx0" brushRef="#br0" timeOffset="57005">20863 5091 648 0,'0'0'127'0,"0"0"-12"16,0 0-11-16,0 0-23 16,0 0-34-16,0 0-7 15,-71-84-18-15,45 84-20 0,4 28 4 16,-1 2-6-1,11 7 2-15,9 3-2 0,3 3 1 16,0 8 3-16,0 6 0 16,19 3-1-16,0 1 4 15,-2-4-5-15,5-17-1 16,-2 3-1-16,-1-9 4 16,-9-13 0-16,-10 2-3 15,0-6-2-15,0 10 6 16,-14 10-2-16,-31-7 31 15,0-6-12-15,7-15-8 16,21-9 5-16,5 0-4 0,5 0 1 16,7-23-8-1,0-14-1-15,0-20-6 0,3-8 1 16,39-12 8-16,25-23-10 16,18 6 0-16,8 10-1 15,-11 24-6-15,-25 29-42 16,-28 25-53-16,-10 6-7 15,-15 0-45-15,-4 0-54 16,0 23-193-16</inkml:trace>
  <inkml:trace contextRef="#ctx0" brushRef="#br0" timeOffset="57369">20012 6139 757 0,'0'0'102'0,"0"0"-9"15,0 0-3-15,0 0-38 16,0 0-11-16,0 0-8 15,22-24-9-15,-22 24 0 16,0-2 4-16,4-2 7 16,-4 0-2-16,8-2-7 0,-1 3-7 15,-3-1-11-15,3 1 2 16,-4 3-1-16,2-4-6 16,-5 4 1-16,0-4-3 15,0 4-1-15,0 0 0 16,0 0-14-16,-5 0-148 15,-31 11-181-15</inkml:trace>
  <inkml:trace contextRef="#ctx0" brushRef="#br0" timeOffset="57913">20179 6143 869 0,'0'0'116'0,"0"0"4"15,0 0 7-15,0 0-56 16,0 0-25-16,0 0-19 15,16 50 1-15,-42 27 36 16,-28 23-3-16,-8 18-19 16,-9 10-11-16,-12 6-3 15,5-4-8-15,0-5-2 16,7-17-1-16,16-15-7 16,7-16-4-16,16-12 0 15,10-14-1-15,12-19-2 16,3-12 1-16,7-9-3 0,0-5-1 15,0-2-3-15,0-1-16 16,0 5-43-16,0-2-61 16,0 3-99-16,-6 9-141 15,-4-1-258-15</inkml:trace>
  <inkml:trace contextRef="#ctx0" brushRef="#br0" timeOffset="58200">19082 7720 727 0,'0'0'255'16,"0"0"-121"-16,0 0 6 16,0 0-52-16,0 0-45 15,0 0-12-15,45 54 32 16,-33 6 0-16,-12 7-18 15,0 11-13-15,0 2-11 16,0 1 0-16,-19 3-9 16,0-6-7-16,5-16-5 15,2-7 0-15,-3-15-17 16,8-16-73-16,0-4-93 16,7-10-137-16,0-10-203 15</inkml:trace>
  <inkml:trace contextRef="#ctx0" brushRef="#br0" timeOffset="58556">19624 7797 715 0,'0'0'164'16,"0"0"-80"-16,0 0 6 15,0 0-27-15,0 0-28 16,0 0-3-16,55-30-8 15,-10 23 15-15,7 1 9 16,0 0-6-16,-7 6-11 0,-14-4-12 16,-13 4 4-1,-6 0 7-15,-5 0 3 0,-4 0-8 16,-3 0-12-16,9 0-2 16,-6 28 2-16,1 4 8 15,-1 12 7-15,-3 0-5 16,0 6-6-16,0 4 1 15,0-7-5-15,-3-7-6 16,3-10-1-16,-7-3-4 16,7-10-2-16,-5-8-1 15,-2 6-40-15,7-3-85 16,0 6-117-16,-7 5-239 16</inkml:trace>
  <inkml:trace contextRef="#ctx0" brushRef="#br0" timeOffset="58983">19202 8906 972 0,'0'0'109'15,"0"0"-16"-15,0 0 2 16,0 0-29-16,0 0-24 16,0 0-10-16,41-7-8 15,-41 47 0-15,0 21 40 16,-41 22-4-16,-18 15-27 15,-12 6-6-15,-7 0-9 16,-12 0-4-16,3-7-3 16,6-5-2-16,14-22-1 15,18-23-2-15,23-17 1 16,19-19-7-16,7-8 0 16,0-1 0-16,0-2-5 15,26 0-26-15,26-26-14 0,0-11-84 16,-22 7-180-1,-18 3-241-15</inkml:trace>
  <inkml:trace contextRef="#ctx0" brushRef="#br0" timeOffset="59524">18274 9937 767 0,'0'0'158'0,"0"0"-73"0,0 0 47 16,0 0-18-16,0 0-7 15,0 0-30-15,0 43-22 16,0 11 8-16,-5 10-22 16,5 7-18-16,0-1-6 15,0 3-7-15,22 9-4 16,-3-6-3-16,-15-2 0 15,-4-3-3-15,0-11-24 16,0-6-88-16,0-11-98 16,-4-15-116-16,4-8-47 0</inkml:trace>
  <inkml:trace contextRef="#ctx0" brushRef="#br0" timeOffset="59928">18747 10132 669 0,'0'0'210'0,"0"0"-112"15,0 0 21-15,0 0-25 16,0 0-47-16,0 0-17 16,3 0-17-16,-3 49 13 15,0 18 31-15,0 14-22 0,-14 3-22 16,2-3-2-16,5-14-2 15,7-16-5-15,0-18 0 16,0-13-3-16,7-6 3 16,19-8 0-16,5-6 4 15,-1 0 3-15,8 0-4 16,-18-6 3-16,3-15 10 16,-14 5 24-16,-9-5-14 15,0 1-10-15,0 0-7 16,0-3-8-16,-9 3-3 15,-8-1-2-15,-2 8 1 16,0 3-1-16,-7 10-9 16,-4 0-36-16,-1 0-64 0,-5 0-99 15,6 7-47-15,11 9-169 16</inkml:trace>
  <inkml:trace contextRef="#ctx0" brushRef="#br0" timeOffset="60394">18830 9655 727 0,'0'0'132'0,"0"0"-34"15,-217-35 14-15,131 35-19 16,-8 30-29-16,-6 32 2 15,0 25-8-15,10 14-14 16,12 13-1-16,26 10-2 16,21 0-21-16,27 4 0 15,4-4-3-15,0-3-3 16,38-3-5-16,11 5 2 16,13-8-4-16,9-11 0 15,9-20 4-15,8-38-11 16,21-35 6-16,14-11-1 15,26-61 2-15,15-24 5 16,12-24 13-16,6-2-5 16,-24 6-2-16,-29 2-6 0,-28-1-4 15,-41-5 2-15,-15-11-9 16,-22 0 2-16,-23-4 2 16,0 6-5-16,-45 10-3 15,-64 15-3-15,-43 9-32 16,-35 16-19-16,-7 18-25 15,10 9-16-15,29 15-50 16,32 8-50-16,33-1-61 16,34-18-251-16</inkml:trace>
  <inkml:trace contextRef="#ctx0" brushRef="#br0" timeOffset="60963">19508 7375 601 0,'0'0'113'16,"0"0"-1"-16,0 0-2 16,0 0-18-16,-204-101-30 0,128 91 1 15,-9 10-35-15,-12 0 11 16,-9 10 7-16,3 33 6 16,-5 11-15-16,3 20-9 15,1 14-9-15,3 19-3 16,11 20-2-16,16 28 1 15,22 26-4-15,26 18-4 16,26-2-3-16,21-19-2 16,65-27-2-16,44-33 0 15,38-27 3-15,45-34 2 16,34-43 0-16,22-14 6 16,-11-48 1-16,-16-32-9 15,-41-14 11-15,-34-20 3 16,-18-24 4-16,-29-23 3 0,-23-14-5 15,-40-3-10-15,-35 10-3 16,-22 7 0-16,-45 13-5 16,-60 14-1-16,-41 24-4 15,-28 19-5-15,-20 30 1 16,-16 17-26-16,10 24-31 16,6 10-30-16,29 10-74 15,46 0-84-15,41 0-80 16</inkml:trace>
  <inkml:trace contextRef="#ctx0" brushRef="#br0" timeOffset="61632">20385 4316 534 0,'0'0'237'0,"0"0"-102"16,0 0-20-16,-206-23-17 15,139 23-31-15,-11 36-21 16,-12 31-15-16,-3 24-3 15,8 23 8-15,7 24-1 16,17 13-5-16,25 17-5 0,17 17-2 16,19 6-2-16,0-13-4 15,33-23-10 1,38-28-3-16,26-27-3 0,29-19 0 16,25-21 8-16,27-22 1 15,12-36 3-15,8-2 12 16,1-32 9-16,-6-39-6 15,-11-16-7-15,-14-20 0 16,-26-18 0-16,-30-23-7 16,-34-6 0-16,-36-4-2 15,-39 11-5-15,-6 15-1 16,-94 8 2-16,-64 16-8 16,-62 18-3-16,-46 26-5 15,-23 31 7-15,13 23-7 16,22 10-7-16,37 19-42 0,36 35-53 15,51 7-110-15,31-4-145 16,40-6-484-16</inkml:trace>
  <inkml:trace contextRef="#ctx0" brushRef="#br1" timeOffset="83296">12252 11753 843 0,'0'0'241'0,"0"0"-92"15,0 0-3-15,0 0-27 16,0 0-40-16,0 0-37 16,26-161-7-16,-26 161-12 15,0 0-14-15,0 0-9 0,0 20-4 16,0 30-1-16,-4 21 5 15,-3 10 10-15,7 3-7 16,0-4-2-16,7 0 0 16,42-9 1-16,11-14-2 15,14-16 0-15,11-25-31 16,17-16-26-16,-13-7-54 16,-18-37-43-16,-30-19-12 15,-37-12 38-15,-4-21 3 16,-19-5-61-16,-37-3 58 15,-15 7 31-15,-7 12 0 16,-5 9 97-16,5 8 85 0,11 3 36 16,12 10-20-1,16 8 16-15,17 3-10 0,22 10-30 16,0 1-45-16,54-1-30 16,49 4 0-16,32 13 2 15,11 17-2-15,-20 0-2 16,-36 43-18-16,-45 21-21 15,-34 14 16-15,-11 16 8 16,-68 23-11-16,-43 11 21 16,-20-4-5-16,8-23-2 15,29-27 12-15,39-28-1 16,36-15 2-16,16-11-2 16,3-10 2-16,0 1-1 15,22-11 12-15,23 0 27 16,14 0 9-16,19 0-8 0,12-38 2 15,19-19 0-15,2-17 6 16,4-10 11-16,-5-10 10 16,-26 3-7-16,-13 8-5 15,-26 6 8-15,-19 16-17 16,-19 4-16-16,-7 13-4 16,0 14-5-16,0 6-11 15,0 18-5-15,-3 6 1 16,3 0-8-16,-4 0-1 15,-3 13-9-15,-15 31 5 16,3 13 5-16,-4 21 5 16,4-1-5-16,12 6 1 0,7 6-1 15,0-3 1-15,0-9 1 16,23-9-2-16,15-22-4 16,5-16-6-16,14-19 0 15,11-11 9-15,6 0 1 16,1-11 3-16,-4-32 0 15,-13-4 2-15,-13-16-2 16,-19-2 2-16,-10-5-2 16,-16-1 3-16,0 11 0 15,0 13-5-15,-19 17 0 16,0 16 0-16,8 11 3 16,-4 3-4-16,-8 10-8 15,-13 37 7-15,-6 20 1 16,4 7 5-16,9 3-4 15,10-6 1-15,12-4-2 0,7-13-2 16,0-8 0-16,23-9-2 16,22-13 4-16,6-13 0 15,17-11 6-15,3 0-4 16,7-38 2-16,-7-14 5 16,-4-16-6-16,-11-10-2 15,-11-3 8-15,-19 8-5 16,-11 6 0-16,-8 23 7 15,-7 20-1-15,0 11 0 16,0 9-1-16,0 4-8 16,0 0-1-16,0 0-11 15,0 25-5-15,0 21 16 0,0 11 3 16,0-7 1-16,12-9-3 16,18-1-1-16,6-19 0 15,2-9 2-15,10-8 0 16,-3-4 0-16,4 0 4 15,-4-4-3-15,-5-15 1 16,-9-7-1-16,-5-12 2 16,-4-6-3-16,4-3 1 15,-3 0-1-15,-1 13-1 16,-8 14-1-16,-5 10 0 16,-2 10 0-16,-7 0-4 15,7 0-3-15,1 10-5 16,3 20 9-16,4 8 1 0,-1-5 2 15,5-3 1-15,0-2 2 16,11-11-3-16,2-1 2 16,7-11 0-16,2-5 2 15,-5 0 1-15,2 0-3 16,-1-21 0-16,-3-14 3 16,-1-5-3-16,-3-4 0 15,1 4-1-15,-2 3-1 16,-3 14 1-16,-7 9-1 15,-5 11 0-15,2 3-5 16,3 0 1-16,7 0 1 16,0 6 1-16,3 15 1 15,6-1 1-15,-2 4 0 16,12-5 0-16,3-1 1 0,4-9 0 16,0-2 3-16,-4-7-1 15,-6 0-3-15,-1 0 1 16,-11 0 1-16,-1-26 1 15,-3-4-1-15,0-14-2 16,-7 0 0-16,-3-3 2 16,-13-1-2-16,-3 12 1 15,0 9-1-15,0 10-1 16,0 17-7-16,0 0 0 16,0 0 4-16,-15 4-1 15,-11 36-2-15,-7 3 6 0,3 15 2 16,18 2-2-1,12-2-1-15,0 5 2 0,35-10 0 16,20-12 4-16,4-11-3 16,9-17 2-16,-4-6 0 15,-6-7 1-15,7 0 0 16,-7-7 1-16,-4-16-4 16,-6-7 4-16,-8-3-5 15,-14 9 0-15,-3 0 0 16,-11 14-2-16,-5 8 2 15,1 2-1-15,3 0-5 16,8 0-4-16,0 19 4 16,7 1 4-16,-4 3 3 15,-4 1-1-15,1-7 0 0,0 0-2 16,0-4 2-16,-2-3 2 16,6-3 0-16,-8 0-2 15,8-4 1-15,-1 5 2 16,1-6-2-16,10-2-1 15,-11 10 4-15,1-10-4 16,-1 3 0-16,7-3-4 16,6 0 4-16,1 0 3 15,9 0-2-15,-3-15-1 16,-1-7 0-16,-1-1 1 16,-5-7 1-16,-2-11 0 15,0-2 0-15,5-17-1 16,3-8 0-16,-1-12 0 0,2-14-1 15,-4-3 2-15,-12-7 1 16,-13 16-1-16,-7 21 1 16,-6 22 3-16,0 26-1 15,0 13 0-15,0 6-5 16,-19 0-4-16,-26 16-3 16,-16 35 7-16,-5 26 0 15,18 7-1-15,17 2-1 16,20 6 0-16,11-12 1 15,0-3 1-15,26-7-2 16,26-5-26-16,12-19-20 16,4-9-35-16,-3-15-52 0,-16-16-95 15,-14-6-75-15,-29 0-307 16</inkml:trace>
  <inkml:trace contextRef="#ctx0" brushRef="#br1" timeOffset="83473">17094 11246 844 0,'0'0'96'15,"232"-41"-74"-15,-87 25 17 16,-3-5 3-16,-26 15-29 16,-19 0-13-16,-19 6-2 15,-23 0-184-15,-27 0-438 0</inkml:trace>
  <inkml:trace contextRef="#ctx0" brushRef="#br1" timeOffset="85292">2034 14180 649 0,'0'0'201'15,"0"0"-39"-15,0 0-41 16,0 0-11-16,0 0-3 16,0 0-42-16,-9-157-8 15,9 150-23-15,0 7 10 16,0 0-21-16,0 0-8 15,0 0-5-15,0 0-10 16,0 7 0-16,0 36 0 16,0 18 3-16,6 16 9 0,-6 10 2 15,3-6-5 1,-3 3-4-16,0-10 0 0,0-21 0 16,0-10-2-16,0-18-1 15,3-18-1-15,-3-7 0 16,4 0 1-16,-1 0 3 15,-3 0 2-15,4-17 0 16,-1-34-1-16,-3-23-3 16,0-26 0-16,6-18-2 15,-6-16 0-15,3-1 0 16,4 24 0-16,-7 35-1 16,3 39 1-16,1 16-1 15,-4 18 0-15,0 3-3 0,0 0-4 16,0 3 0-1,12 31 1-15,7 13 5 0,-2 13 2 16,6 7-1-16,-4 7 1 16,0 3 0-16,3 3-1 15,-3-12 0-15,-1-24 0 16,-6-21 0-16,2-23-1 16,-2 0-4-16,14-9 1 15,7-42 4-15,8-15 6 16,1-9 0-16,-9-16-6 15,-2 4 5-15,-11 3-4 16,-4 3-1-16,-9 25 4 0,-2 22-3 16,-5 20-1-1,0 11 0-15,0 3-2 0,4 30-8 16,3 38-1-16,8 29 11 16,-1 14 3-16,-2 3-2 15,-2-9-1-15,6-9 0 16,7-5 3-16,2-17-2 15,5-7-1-15,-1-22-7 16,-6-16-56-16,-4-5-78 16,0-18-110-16,3-6-68 15,8-13-6-15,8-42-70 16</inkml:trace>
  <inkml:trace contextRef="#ctx0" brushRef="#br1" timeOffset="85960">3161 14090 439 0,'0'0'195'15,"0"0"-50"-15,0 0-19 16,0 0-27-16,0 0 39 16,0 0-45-16,0 0 1 15,-42-91-31-15,23 78-19 16,-3-4-23-16,-1 3 11 16,1 8-6-16,-1 0-13 15,9 2-6-15,-5 4-7 16,0 0-9-16,2 30 4 15,-11 14 5-15,7 19-4 16,6 18 3-16,3-4 2 16,12-6-1-16,0-18 0 15,5-22-2-15,21-25 1 0,3-6-4 16,13 0 5-16,-2-20 4 16,5-20 7-16,-4-4-8 15,-8-6 4-15,-7 11-3 16,5-20 0-16,-5 13-1 15,-7 9 4-15,-8 13-4 16,-8 17 7-16,-3 1 8 16,0 6-6-16,0 0-1 15,0 0-11-15,0 0-6 16,0 6-5-16,0 31 4 16,19 10 7-16,10 4 4 15,10-7 1-15,6-7-3 0,-2-14-2 16,-2-13 1-16,-3-10 3 15,-5 0 0-15,-3 0-3 16,1-17 7-16,-5-21-7 16,-4-11 10-16,-8 9 5 15,-5-21-2-15,-9 4-5 16,0 3 8-16,0 10-17 16,0 21 3-16,0 13 3 15,0 6-6-15,0 4-2 16,7 0-2-16,8 21-5 15,11 26 7-15,7 6 4 16,5 5 2-16,5 2-4 16,11 0 0-16,5 1 3 15,5-11-3-15,-9-10 0 0,-3-6-2 16,-10-10-36-16,-13-4-50 16,-6-3-83-16,-16-8-185 15,-7-9-509-15</inkml:trace>
  <inkml:trace contextRef="#ctx0" brushRef="#br1" timeOffset="86236">3974 13745 873 0,'0'0'189'16,"0"0"-40"-16,0 0-42 0,0 0-51 15,0 0-32-15,0 0-14 16,-9 160 69-16,-27-52-38 16,-9 13-14-16,-3-17-5 15,6 0-20-15,9-4 0 16,7-12 0-16,14-13-2 16,12-22-18-16,0-14-64 15,9-11-71-15,53-22-78 16,31-6-96-16,34-51-364 15</inkml:trace>
  <inkml:trace contextRef="#ctx0" brushRef="#br1" timeOffset="86724">4626 14009 719 0,'0'0'156'16,"0"0"-52"-16,0 0 6 15,0 0-29-15,0 0-15 16,0 0-23-16,-32-10-7 16,61 10-26-16,26 0 30 15,20 0 21-15,8-13-21 16,2 3-22-16,1-4-5 16,-11 5-6-16,-17-1 1 15,-19 1 4-15,-24 7-2 0,-8 2 5 16,-7 0-5-16,0 0 2 15,0-7 7-15,0-5 8 16,-22-6-14-16,-17-5-13 16,-4 1 1-16,2 7 1 15,6 1-2-15,6 0 6 16,15 4-4-16,2 4-1 16,12-1 2-16,0 4-3 15,0-1-3-15,0 4-1 16,0 0-6-16,19 0-4 15,17 0 14-15,9 20 3 16,0 1-1-16,3-1 3 0,-3 1 1 16,-6 5 1-16,-7 5 0 15,-16 2-4-15,-13 10-3 16,-3 11 0-16,-29 6-1 16,-38 11-1-16,-16 0-35 15,12-7-86 1,15-7-111-16,41-31-307 0</inkml:trace>
  <inkml:trace contextRef="#ctx0" brushRef="#br1" timeOffset="79833">6760 11471 786 0,'0'0'131'16,"0"0"-3"-16,0 0-23 16,0 0-2-16,0 0-21 15,0 0-28-15,-109-151-3 16,109 151-10-16,0 0-21 16,0 3-17-16,0 45-3 15,0 18 0-15,0 35 5 0,0 17 9 16,0 10-5-16,-3 7-4 15,3-8-2 1,0-3-1-16,38-21-1 0,17-22-2 16,9-23 1-16,7-25 0 15,4-19-3-15,3-14 3 16,5 0 3-16,-5-32-1 16,-14-11 7-16,-9-7-1 15,-22 3-6-15,-18-13 6 16,-15 3 2-16,0 0-2 15,-29-2-3-15,-13 10-2 16,1 12 0-16,1 13-2 16,9 15-1-16,12 5-2 15,5 4 2-15,-8 0-7 0,6 37 2 16,2 13 5-16,11 11 0 16,3-2 0-16,7-5-4 15,38-6 4-15,17-11 0 16,31-20-3-16,13-17 0 15,13 0 1-15,1-40-2 16,-16-22 4-16,-11-5 6 16,-22-4 2-16,-19-18 15 15,-14-6 14-15,-24-10-10 16,-11 9-5-16,-3 9-1 16,0 27-4-16,-14 19 3 0,-1 18-5 15,-1 9-3 1,9 11-3-16,4 3-6 0,-7 0-3 15,-10 63-8-15,-11 31 8 16,5 34 9-16,4 16-8 16,15 18-1-16,7 19 4 15,0 27 1-15,0 28-4 16,0 23-1-16,0 32-3 16,7-22 2-16,21-54 1 15,4-71-21-15,7-84-3 16,16-60 14-16,26-7 7 15,25-63 3-15,5-27 12 16,-9-18-5-16,-33-5-4 16,-24-8 3-16,-19-7-3 0,-18-9-3 15,-8-7-6 1,-19 3-7-16,-41 4-7 0,-18 33-1 16,-12 28 4-16,9 25 12 15,10 21 4-15,22 17 1 16,23 10-1-16,14 0-5 15,12 6 4-15,0 2 2 16,0-2-2-16,0-3-3 16,23-19-12-16,22-18 4 15,19-33 13-15,14-20 3 16,-7-14 1-16,-11-3 0 16,-20-1 1-16,-14 11 6 15,-14 16 0-15,-9 22 3 16,-3 18 2-16,0 15-4 15,0 19 1-15,0 14 2 0,0 0-15 16,0 0-1-16,0 21-8 16,-3 46 0-16,-4 33 9 15,-2 28 3-15,6 13 2 16,3 0-5-16,0-4 2 16,0-12 0-16,19-14-2 15,7-27 0-15,-7-20-21 16,-5-25-45-16,-6-18-20 15,3-18-37-15,1-3-48 16,5-16 16-16,-1-44 7 16,-16-15-35-16,0-6-56 0,-26 5 79 15,-29 8 132-15,-6 11 28 16,9 17 106-16,11 6-28 16,15 17 15-16,15 4 2 15,8 6 19-15,3 4-13 16,0-4-20-16,14-3-42 15,43-10-37-15,31-10 38 16,28-7 11-16,3-7 11 16,-18 7-7-16,-30 4 5 15,-23 10 11-15,-22 2-7 16,-7-6-13-16,-12 9-11 16,-2 10-7-16,-5 8-2 15,0 0 6-15,0 0-18 16,0 0-9-16,0 0-10 0,0 3-1 15,0 35-7-15,0 18 8 16,0 18 9-16,0 1-3 16,0-6 0-16,0-9-2 15,0-2 0-15,7-11-1 16,-3-17-2-16,-1-13 0 16,6-11-1-16,-6-6 2 15,4 0-1-15,-3 0 2 16,2 0 3-16,7-44 2 15,6-30 0-15,-2-26-2 16,-2-27-1-16,-11-5-2 16,-4 11-2-16,0 14 0 0,0 30 0 15,0 30 0-15,0 30 1 16,-4 10-2-16,1 7-1 16,3 0-6-16,-3 14-9 15,-1 49 3-15,-1 35 13 16,5 19 3-16,0-3-3 15,0-12 1-15,12-32-1 16,17-23-1-16,-6-27 0 16,-1-15-4-16,4-5-7 15,12-12 12-15,7-39 12 16,7-15-6-16,-7-11 1 16,-5-4-5-16,-14 7 2 15,-3 7 0-15,-8 14-1 16,-8 26-1-16,-3 13-2 15,1 14 0-15,-2 0-5 0,8 7-2 16,8 46-12-16,3 28 15 16,-3 23 4-16,-8 7-5 15,-11-4-1-15,0-5-35 16,0-10-44-16,0-10-72 16,0-22-55-16,0-13-126 15,0-20-496-15</inkml:trace>
  <inkml:trace contextRef="#ctx0" brushRef="#br1" timeOffset="80800">9931 11978 784 0,'0'0'190'0,"0"0"-15"15,0 0-22-15,0 0-42 16,0 0-51-16,0 0-8 15,-63-101-13-15,63 101-16 16,0 0-15-16,-8 0-8 16,-3 34-11-16,-8 26 8 15,0 23 3-15,6-5 0 16,9 0-1-16,4-18 1 16,0-13 0-16,10-26-8 0,16-5-5 15,16-13 9 1,-1-3 4-16,8 0 7 0,3-19-3 15,-12-25 5-15,-2-3 0 16,-19-4 5-16,-16-7-5 16,-3-1 5-16,0-5-2 15,-7 3-4-15,-15 14-8 16,-4 21-1-16,-9 12-7 16,2 14 4-16,-12 0 4 15,-3 14-1-15,3 26-1 16,9 7 2-16,8 0 0 15,18-4 0-15,10-9-3 0,0-4 1 16,41-6-6 0,30-14 5-16,17-10 3 15,9 0 6-15,0-27-1 0,-7-19 1 16,-19-5-1-16,-14-7 6 16,-17 3 1-16,-21-1 3 15,-19 14 2-15,0 5-6 16,0 16-8-16,0 11 7 15,0 7-6-15,0 3-4 16,0 0 0-16,0 27-15 16,0 26 15-16,0 8 2 15,7-1-2-15,15-6-1 16,1-1 1-16,-4-5 0 16,0-8 1-16,-9-3-3 15,-1-7 7-15,-6-7-7 0,-3-5 2 16,0-8-6-1,0-4-3-15,0-3 5 0,0-3-10 16,0 0-5-16,0 0 16 16,0 0 0-16,4 0 3 15,-1 0 1-15,4 0-1 16,5-26-3-16,14-11 2 16,11-14 1-16,20-9 0 15,2-18 0-15,1-12-1 16,-4-14 1-16,-15-4 12 15,-8 4-1-15,-17 17 4 16,-16 14 2-16,0 18-1 0,-12 15-2 16,-28 13-6-1,-5 17 5-15,-7 10-12 0,-12 7-1 16,3 53 2-16,6 17 2 16,13 24-3-16,25 12-1 15,17 3 1-15,0-2-1 16,17-10-4-16,25-13 3 15,10-21-4-15,5-16-38 16,2-24-27-16,8-20-32 16,-3-10-70-16,-5-4-17 15,-14-35 9-15,-22-12-32 16,-23 0-158-16</inkml:trace>
  <inkml:trace contextRef="#ctx0" brushRef="#br1" timeOffset="80933">10886 11833 573 0,'0'0'190'0,"0"0"-56"0,0 0-49 16,0 0-6-16,0 0-55 16,0 0-24-16,194-114-2 15,-75 101-102-15,42-1-142 16,18-5-375-16</inkml:trace>
  <inkml:trace contextRef="#ctx0" brushRef="#br1" timeOffset="87932">6708 13640 1044 0,'0'0'154'16,"0"0"-42"-16,0 0-15 16,0 0-23-16,0 0-24 15,0 0-23-15,19-30-13 16,-19 53-13-16,0 27 8 15,0 34 16-15,0 8-5 16,0 11 0-16,0 8-1 16,0 10-10-16,0 1 2 0,-12-6 1 15,9-15-5 1,-1-27-7-16,4-30 7 0,0-21-5 16,0-17 0-16,0-6-1 15,0 0 1-15,0 0 9 16,0-2-8-16,0-50 23 15,0-28-4-15,-8-34-20 16,-3-13 1-16,-8-14 0 16,-10-21-3-16,-1-5 0 15,-4-14-6-15,4 16-1 16,15 24-7-16,8 30 7 16,7 41 5-16,0 19-15 15,41 18 7-15,15 23-2 0,15 10 1 16,3 0 5-16,1 43-7 15,-11 25 10-15,-23 29 0 16,-30 16-6-16,-11 29 9 16,-23 9-1-16,-43-3-2 15,-5-14-4-15,4-17 7 16,18-19-1-16,23-29-7 16,26-21-5-16,0-21-1 15,11-10 5-15,27-10 3 16,14-7 5-16,7 0-2 15,8-10 3-15,4-25 0 16,4-4 3-16,-11 3-1 0,-6-2-1 16,-13 8 0-1,-3 0 3-15,-13 6-2 0,-17 17 2 16,-5 7 1-16,-7 0 3 16,0 0 4-16,0 0-7 15,0 0-5-15,0 0 0 16,0 34-7-16,0 23 7 15,7 10 5-15,-7 7-3 16,4 0 2-16,8-11 1 16,-5-5 1-16,5-13 0 15,-2-15-6-15,-3-9 1 16,2-13-3-16,1-5 2 16,-6-3-42-16,1 0-27 15,9-7-36-15,1-40-19 16,4-27-18-16,-5-16 29 0,-7-13-14 15,2-2-42-15,-6 7 39 16,-3 21 23-16,0 17 86 16,0 6 21-16,-7 11 23 15,-24-1 35-15,-2 6 15 16,-8 2 8-16,4 12 5 16,-1 4-12-16,9 13-9 15,10 4-14-15,9 3 35 16,1 0-38-16,2 0-48 15,0 30 1-15,4 14 6 16,3 4-6-16,0-18-2 16,7-8 3-16,34-8-1 0,14-14 18 15,-3 0 39-15,4 0-2 16,-15-20-6-16,-3-11-12 16,-15 1-12-16,-20 0-8 15,-3 7-8-15,-7 2-10 16,-43 12-7-16,-5 2-12 15,6 7-38-15,16 7-5 16,14 29-20-16,19 4 1 16,0 18-28-16,7 2-9 15,31 7-43-15,4 7 50 16,1-3-87-16,-1-6-75 16</inkml:trace>
  <inkml:trace contextRef="#ctx0" brushRef="#br1" timeOffset="90925">7641 14312 92 0,'0'0'329'0,"0"0"-126"15,0 0-7-15,0 0-44 0,0 0-29 16,0 0-3-16,187-108-34 16,-187 88-13-16,0 3-30 15,-15 0-24-15,-11 4-6 16,3 3-4-16,1 3-9 16,3 7 0-16,-4 0-2 15,1 0 5-15,-4 19-3 16,3 16 1-16,4 8 3 15,9 8-4-15,10-12 2 16,0-4 0-16,0-8-2 0,0-14 0 16,19-6-3-1,7-7 6-15,-7 0-3 0,-5 0 11 16,-6 0 0-16,-8 0 11 16,0 0 0-16,0 6-3 15,0 15-19-15,0 19 2 16,0 27-2-16,0 24 21 15,0 13 0-15,-12 16 1 16,2 5 13-16,-2 3-17 16,-2 6-4-16,9-7-3 15,5 9 1-15,0-10-6 16,0-12 1-16,0-17-4 16,0-36-1-16,0-27-2 15,0-24 1-15,0-10 4 16,0 0 3-16,-30-10 5 0,-18-41-7 15,-20-26-3 1,9-3-3-16,7-11-6 0,7 1-3 16,16 2 3-16,13-3-8 15,16-6 2-15,4-22-4 16,63 0 6-16,27-29 5 16,25-13-4-16,14-17-6 15,2-24 3-15,-15 8 9 16,-13 6 3-16,-27 39 1 15,-32 35 0-15,-29 41 4 16,-19 36 14-16,0 10 1 16,-22 7-6-16,-27 9-8 0,-4 9-3 15,4 2-1-15,6 13 3 16,12 37-5-16,5 31 4 16,7 20-1-16,8 13-2 15,11 13 6-15,0 1-5 16,0-10 2-16,4 2-2 15,18-16 1-15,1-27-3 16,-8-18 0-16,-4-30 0 16,-4-12 0-16,1-17-2 15,-1 0 1-15,0 0-1 16,12 0 2-16,14-21 3 16,9-19 4-16,10-8-3 15,-4-1-1-15,-3 2-3 0,-7 13 1 16,-15 17 0-16,-9 11-2 15,1 6-3-15,11 0-2 16,3 6 6-16,10 15-2 16,-3-2 4-16,-5-5-2 15,-2-7 1-15,4-7 0 16,2 0 6-16,-6 0-6 16,1-24 3-16,-4-9-2 15,-4-14 5-15,1-7-6 16,-8-10 6-16,-8-6-7 15,-7-4 15-15,0-3-3 16,0-2-7-16,0 10 1 0,-10 11-3 16,-2 22 4-1,5 19-7-15,3 14 5 0,1 3-5 16,-2 0-6-16,1 24-1 16,1 39-10-16,-8 31 17 15,-1 20 3-15,-2 4-3 16,2 9 3-16,9-6-3 15,-1-10 0-15,4-20-20 16,0-31-46-16,0-26-17 16,14-24-25-16,17-10 4 15,2-24 58-15,0-26-20 16,-10-11 38-16,-15 1 4 16,-8 3-11-16,0 10-21 15,-31 10 34-15,-24 13-10 16,-13 15 26-16,-10 2 6 0,11 2 12 15,15 3 8-15,19-5 38 16,18 0 4-16,11 7 12 16,4-5-15-16,0-4-23 15,33 0-21-15,38-21-11 16,19 0 19-16,17-6-5 16,-5-2-8-16,-20 8 13 15,-11-7 12-15,-16 6 3 16,-7 8-7-16,-3-4-6 15,-19 10-3-15,-7 1 4 16,-12 5-6-16,-1 8-1 16,-6-4-1-16,0 7-6 0,0 0-3 15,0 0-9-15,0 0-2 16,0 0-9-16,0 30-2 16,0 24 13-16,0 20 2 15,-16 17 4-15,-7-1-2 16,1-2 2-16,8-8-2 15,2-19-1-15,5-24-2 16,7-14 2-16,0-13 1 16,0-10-2-16,0 0 1 15,0 0 1-15,0-17 0 16,7-33 6-16,19-20-10 16,9-24 7-16,-15-7-4 15,3-17-2-15,-8-3 1 0,-2-3-2 16,-3 10 0-16,-3 23-3 15,5 31 3-15,-9 23 0 16,1 21 5-16,-4 16-10 16,0 0 1-16,0 26-10 15,0 41-2-15,0 24 14 16,0 10 4-16,-4-4 2 16,4-20-3-16,0-13-1 15,0-27 1-15,0-14-1 16,0-16-3-16,0-7 0 15,19 0 3-15,14 0 1 16,12-40 5-16,11-17-2 16,4-17-1-16,-1-10-2 15,9-17 3-15,-4 1-4 0,-9 22-4 16,-17 24 1-16,-21 38 3 16,-17 16-4-16,0 0 2 15,6 51-15-15,-6 38 6 16,0 27 11-16,0-2-4 15,0-11 4-15,-12-12 1 16,8-14 3-16,4-13-4 16,0-14-7-16,4-13-20 15,30-7 0-15,-1-20-16 16,3-3 4-16,2-7-7 16,-8 0 18-16,1 0 17 15,-5-13 11-15,-9-14 0 16,2 4 1-16,-7-5 1 0,-8-2 1 15,-4 0 1-15,0 1 7 16,0 5 5-16,0 10 1 16,3 4 6-16,-3 6 0 15,0 4-7-15,0 0-3 16,0 0-8-16,0 0-5 16,-3 0-3-16,-20 31 3 15,-3 19 6-15,0 17-5 16,11-16 0-16,11 2 0 15,4-13 4-15,0-9-5 16,0-4-2-16,19-15-2 16,14-1 4-16,0-11 11 0,5 0-6 15,-8 0 2-15,-8-30 1 16,-3-7-3-16,-12-14 1 16,-7-9 0-16,0-10-1 15,0 6-2-15,-3 7-3 16,-20 16 0-16,-3 18-2 15,4 9 2-15,3 11 3 16,-11 3-3-16,-6 0-4 16,-6 24-2-16,1 29 4 15,8 18 4-15,10 6-4 16,17-10 0-16,6 1 1 16,3-8 2-16,37-20-3 0,13-13 4 15,10-21 0-15,4-6 4 16,11-6-1-1,2-31-5-15,-6-10 10 0,-8-3-6 16,-5-11-4-16,-16-13 3 16,-16 6 0-16,-13 9-2 15,-13 15 0-15,-3 21-1 16,0 14-2-16,0 9 1 16,0 0 0-16,0 0-8 15,0 9-4-15,-16 31 12 16,-3 10 1-16,9 8 0 15,7-2 0-15,3 2 2 16,0-1-1-16,32-3-1 16,13-8 0-16,-3-2 0 15,-6-14 1-15,-10-13 0 0,-10-3 2 16,-13-7-2 0,-3-7 1-16,0 0 1 0,0 0 1 15,-26 0-3-15,-10 0-2 16,-12-24-8-16,13 10 0 15,12 1 1-15,23 2 6 16,0 11 0-16,0-6-4 16,26-7-12-16,28-11 16 15,24-13 2-15,12-16 1 16,-5-11 1-16,-7-14-1 0,-14-2 5 16,-16-4-1-1,-10 0 9-15,-21 3-1 0,-8 5-2 16,-9-5-2-16,0 13-4 15,0 11 0-15,-3 20 2 16,-9 21 1-16,5 16-1 16,3 0-6-16,4 0-1 15,-15 23-9-15,-8 34 7 16,-3 24 2-16,0 14 3 16,14-9-2-16,12 1-1 15,0-3 0-15,0-9 0 16,12-13 0-16,21-17-16 15,9-18-18-15,3-17-2 16,3-10-6-16,-6 0-9 16,-10-7-17-16,-9-23-31 0,-8-1-47 15,-15-15 43-15,0 5 59 16,-12 1 2-16,-24 3 3 16,-2 7 34-16,5 6 5 15,14 7 73-15,3 7 4 16,13 3-14-16,3 4-2 15,0 3-4-15,0 0-39 16,19-6-18-16,33-8-8 16,12-3-16-16,14 4 5 15,-4 3-145-15,-10-4-20 0,-1 1-247 16</inkml:trace>
  <inkml:trace contextRef="#ctx0" brushRef="#br1" timeOffset="93908">12167 13969 785 0,'0'0'200'0,"0"0"-70"16,0 0 25-16,29-192-44 16,-6 166-29-16,-9 12-10 15,-2 14-26-15,-12-6-6 16,0 6-5-16,0 0-8 15,0 0-22-15,0 0 2 16,0 6-7-16,0 45 0 16,3 16 9-16,9 10 2 15,-1 0-6-15,-1-3-4 16,6-7 6-16,-1-3-6 16,2-10 2-16,6-15-3 15,5-9 5-15,1-9-5 0,-3-14-4 16,3-7 1-16,4 0-15 15,5-23-7-15,-8-37-33 16,-18-18-34-16,-12-8-70 16,-49-3-77-16,-41 9-60 15,-6-4 38-15,6 7 88 16,15 10 101-16,16 9 72 16,18 12 37-16,11 9 82 15,15 7 14-15,8 6-9 16,7-3-33-16,0 4-9 15,29-12-20-15,35-3-3 16,30-7 2-16,29 1-25 0,13 11-14 16,-16 19-17-1,-34 14-5-15,-41 7-2 0,-31 37-15 16,-14 12 1-16,0 26 1 16,-40 18 10-16,-31 17-12 15,-19 7 10-15,-10-3-1 16,7-10 1-16,15-27-8 15,29-23 13-15,23-31 2 16,18-17 0-16,8-13 2 16,0 0 7-16,12 0 22 15,40 0-2-15,19 0 59 16,25-3-23-16,12-31-13 16,1-9-16-16,-5-4 1 15,-18-7-1-15,-15-3-4 0,-19 3-1 16,-23 4-1-16,-13 10 2 15,-16-7-8-15,0 4-8 16,0 5-5-16,-29 1-6 16,3 7-5-16,-5 10-2 15,8 10-5-15,1 10 3 16,1 0 2-16,-7 7-2 16,6 39 4-16,4 12 1 15,6 26-1-15,12 6 6 16,0 7-5-16,0 1-1 15,9-18 1-15,20-9-4 16,8-14 6-16,1-18-4 16,3-11 1-16,2-21-5 0,11-7 5 15,5 0 6-15,5-35-2 16,-2-4 0-16,-8-6 1 16,-9 0-3-16,-12-13-1 15,-7-2 4-15,-16-7-4 16,-10 13 3-16,0 10-3 15,0 21 1-15,-17 2-2 16,-2 12-6-16,7 9 1 16,8 0 5-16,1 0 0 15,-8 30-10-15,3 21 6 16,4 16 4-16,4 3 0 16,0-3 0-16,12-16 0 0,25-6 1 15,4-7-1 1,-4-22 0-16,4-7 0 0,4-9 0 15,4 0 1-15,-1 0 3 16,-10-25-1-16,2-13 3 16,-5-1-3-16,-3-8 2 15,3-2-1-15,-9-3-4 16,-4 2 1-16,-4 20 0 16,-10 13 1-16,-4 3 1 15,-4 14-3-15,0 0-3 16,0 0-5-16,0 0-4 15,0 14 9-15,7 16 3 16,0 0 3-16,1-9-1 0,6-5-2 16,2-6 1-1,3-3-2-15,3-4-1 0,4-3 2 16,7 0 4-16,5 0 0 16,4-3 0-16,-9-14 1 15,-4-10 3-15,1-3-2 16,-8 4 4-16,-6 5-6 15,-1 5 2-15,-11 9 1 16,-1 7-7-16,-3 0 4 16,0 0-4-16,0 0-6 15,4 14-7-15,2 12 13 16,7 11 3-16,-3 0 5 0,2-10-6 16,-2-4 0-1,3-8-1-15,-6-13-1 0,-1 5-1 16,7-7-4-16,6 0 5 15,7 0 12-15,6 0-10 16,10-24 4-16,3-10-4 16,0-6 1-16,-2-3-1 15,-5 6-1-15,-12 10-1 16,-7 10 1-16,-12 17 0 16,-3 0-2-16,-4 0-3 15,12 0-3-15,-2 27-1 16,13 3 7-16,-1 0 2 15,8-6 1-15,-4-4-2 16,8-10 0-16,-1 4 7 16,2-14-4-16,4 0 4 0,0 0-3 15,2-21-2-15,-5-5-1 16,-10-8 2-16,-7-2-2 16,-12-5 0-16,-7-2 5 15,0-2-5-15,0 6 1 16,-22 1 0-16,-8 11-4 15,1 8-2-15,10 11 3 16,0 8 1-16,2 0-6 16,-6 48 6-16,4-2 2 15,7 12-2-15,12-5-3 0,0-9 3 16,9-14-1 0,20 0 1-16,4-13-1 15,5-3 2-15,4-8 0 0,9-6 2 16,-2 0 3-16,3-27-2 15,-7 1-4-15,-12-1 3 16,-7-4 2-16,-4 8-3 16,-6 0 1-16,-9-1-3 15,-4 20 0-15,6 2 0 16,-9 2 0-16,3 0-9 16,1 0 6-16,6 0-5 15,6 13 8-15,3 13 3 16,3 2-2-16,4-5 2 15,-7-16-3-15,4 3 2 16,-6-10-2-16,2 0 0 16,4 0 2-16,-1 0 1 0,4 0 0 15,3 0-2-15,-3-15-1 16,2 6 2-16,-11 2-2 16,2 5-3-16,0 2 2 15,7 0 0-15,7 0 0 16,9 2 0-16,10 5 1 15,0 0 0-15,5-7 2 16,2 0-1-16,1 0 0 16,-11-14 3-16,-13-9-1 15,-14-13 0-15,-9-12-1 16,-10-2 3-16,-3-17 16 16,0-14-6-16,0-10-5 15,-16-7-5-15,-16 8-4 0,2 16 5 16,8 24-1-16,-1 20-1 15,11 13 3-15,9 17-6 16,-8 0-1-16,-11 34-18 16,-8 43 18-16,-1 21 4 15,5-1-2-15,12-7 0 16,14-6-1-16,0-14-2 16,4-2 0-16,29-20-18 15,12-12-36-15,3-22-15 16,4-14-13-16,-14 0-12 15,-8-7-6-15,-24-23-26 16,-6-7-39-16,-6-10 25 16,-53-4 14-16,-24 1 3 0,-18 3 103 15,-3 10 21 1,14 0 95-16,19 9 21 0,30 2-19 16,25 13 23-16,16 0 20 15,0 2-11-15,12-2-76 16,56 3-50-16,32-9 32 15,30-3-19-15,5 13-5 16,-15 9-11-16,-20 0-21 16,-22 0-201-16,-7 16-129 15,-11 11-390-15</inkml:trace>
  <inkml:trace contextRef="#ctx0" brushRef="#br1" timeOffset="94251">16938 13717 811 0,'0'0'141'15,"0"0"-64"-15,0 0 31 16,0 0-17-16,0 0 10 16,0 0-35-16,14 4-19 15,-14-4-22-15,0 3-17 16,0 4-8-16,0 2 1 15,0 12 0-15,0 2 3 16,0 4 8-16,0-9-8 0,9-5 1 16,20-11 2-16,4 2 10 15,-2-4 7-15,2 0-2 16,-11-4-1-16,-3-22-12 16,-15 5-3-16,-4-5-6 15,0-5-1-15,-30 1-47 16,-11 7-53-16,3 6-151 15,5-3-101-15,23 10-484 16</inkml:trace>
  <inkml:trace contextRef="#ctx0" brushRef="#br1" timeOffset="94900">17968 11676 269 0,'0'0'359'0,"0"0"-202"16,0 0-13-16,0 0-14 16,0 0-35-16,0 0-35 15,0-14-18-15,0 14-9 0,0-2-1 16,0 2-4 0,0 0-9-16,0 0-6 0,0 0-7 15,0 13-3-15,-4 17 2 16,-8 2-2-16,12 6-3 15,0-4-2-15,7-8 0 16,31-8 2-16,4-12 7 16,-2-6 7-16,-2 0 15 15,0 0 7-15,-9-24-2 16,-6-2 5-16,-13-4-19 16,-10-3-1-16,0-8-18 15,0 0-1-15,-26 4-3 16,-10 1-14-16,1 9-30 15,6 11-25-15,6 8-42 16,4 8-88-16,9 0-106 16,10 0-146-16</inkml:trace>
  <inkml:trace contextRef="#ctx0" brushRef="#br1" timeOffset="98215">18243 11015 554 0,'0'0'128'0,"0"0"20"15,38-184-31-15,-35 136-23 16,-3 0-15-16,0 8-34 0,-19-1 2 16,-26 2-37-1,-17-5 3-15,-21 4-7 0,-24-4-1 16,-25 6-4-16,-27 2 2 15,-24 6-1-15,-11-3-1 16,0-1 5-16,-3 3-4 16,6-2-1-16,1 3 0 15,0 3 5-15,6-6-6 16,6 3 0-16,5-1-2 16,-2 1 0-16,-7 3-1 15,-8 0 3-15,-13 2-1 16,-16 4 1-16,-20 0 0 15,-16 4 3-15,-1 10-2 16,-17 7-1-16,1 0 0 16,4 7 2-16,3 27-4 0,11 0 0 15,15 2 1-15,0 1 1 16,-3-10 1-16,-7-3 0 16,-16-1-1-16,-19 4 0 15,-12 0-1-15,-2-1-3 16,11-2 3-16,22 6 0 15,7 0-1-15,20 11-5 16,7 0 7-16,0-2 2 16,7-4-1-16,-1 1-1 15,-10-2 0-15,-11 3 0 16,-3 6 2-16,-12-7-1 16,-4 9-1-16,4 2-2 15,-4 0 1-15,14-7-3 0,17 0 3 16,9-9 1-16,21-4 0 15,14-4 4-15,-1-3-3 16,1 7-1-16,-4-7 0 16,4 0 0-16,3 7 0 15,7 6 0-15,2 1 0 16,-6 10-1-16,13 2 1 16,6-1-6-16,17 1 6 15,-1-2-1-15,-4 0 2 16,-8 0-2-16,-10 0 2 15,-5-2-4-15,4-1 6 16,1-10-4-16,13-5 3 0,22-13-1 16,27-7 0-1,34-6-1-15,30 0 1 0,23 0 2 16,11-15-2-16,-1-13 1 16,5 2-2-16,-3 2 1 15,-2 0-1-15,2 1 1 16,-10 7 2-16,1-5-3 15,-7 5-1-15,-3 6 1 16,-2-1-3-16,-2 8 3 16,4-1-3-16,-1 4 2 15,-1-9 1-15,2-1 1 16,-13-1-1-16,-20 1 0 0,-25 4 1 16,-39 6-1-1,-16 0 0-15,-7 0 0 0,11 3-5 16,29 7 4-16,17-7-1 15,24-3 2-15,17 0 0 16,12 0 3-16,20-8-3 16,9 0 0-16,7 1 3 15,-3 1 0-15,3 6-3 16,-1 0-3-16,1 0-6 16,3 10 3-16,0 16 2 15,0 4 4-15,-3 0-4 16,3 7 3-16,-4 5 1 15,4 1-1-15,0 4 2 16,0 13-2-16,0 24 4 16,-15 20-2-16,-15 21-1 0,-5 2 0 15,10-3-2-15,11-7 2 16,10-3 0-16,4-6 2 16,0-7-2-16,14-4 1 15,24 0 0-15,2 1 1 16,8 10-1-16,1 2 0 15,5 24-1-15,-6 18-2 16,-8 2 2-16,-2 7 5 16,-12-23-5-16,0-21 0 15,-4-19 2-15,1-21 0 0,-1-17-1 16,1-9-1 0,3-1 0-16,3 4 1 0,6 13 1 15,1 30-2-15,-6 25-2 16,-15 32 2-16,1 3 3 15,-13 15-3-15,1-21 5 16,3-9-4-16,5-32-1 16,1-20-2-16,3-6 1 15,13-17 1-15,10 0 0 16,9-13 0-16,14 3-5 16,21 4 5-16,21-1 2 15,24 1-2-15,28-5 2 16,38-24-2-16,38-32 1 15,43-32-1-15,38-61 4 16,23-15 0-16,19-10 2 16,25-2-5-16,1 9 5 15,3 14-3-15,-3 16-3 0,-35 27-1 16,-27 24 0-16,-37 30 1 16,-35 0 0-16,-34 60 0 15,-16 14 0-15,4-13-1 16,28-31 1-16,39-30 0 15,38-10 3-15,30-40-3 16,13-17 0-16,6 5 0 16,-10 19 0-16,-29 10 0 15,-32 20 2-15,-31 13-2 16,-21 0 2-16,-16 2-1 0,-15 19-1 16,-11-1 0-1,1-10 0-15,6-10-1 0,24 0 1 16,29 0 0-16,30-23 5 15,26-14 4-15,18 0 2 16,18-7-1-16,6 4-9 16,4-4 4-16,1-5-3 15,-21 1-2-15,-15 1 1 16,-18 4 1-16,-31-1 0 16,-17 13 5-16,-21-6 11 15,-1 0-8-15,-9 0 0 16,3 0-5-16,-14 7 0 15,-15 0-5-15,-26 13 0 16,-19-2-3-16,-21 4 3 16,-24 13 6-16,-23-5-6 0,-13-3 1 15,-8 3-1-15,-1-6 4 16,12-11 6-16,15-6-3 16,15-8 1-16,15-5-6 15,17-7 2-15,6-4 2 16,2 7-3-16,-2-3 0 15,-23 5-3-15,-24 6 0 16,-22 3 0-16,-12-12 1 16,-13-2 5-16,-13-11-5 15,-2-6 5-15,-8-5-6 16,-3-3 0-16,-3-17 0 16,-9-18 0-16,0-21 0 0,-4-7 1 15,-3 1 0-15,0 16 1 16,0 10 2-16,-10 8-3 15,-16 4 3-15,-9 12 8 16,-4-4-10-16,-3 4-1 16,-3 3 0-16,9 0-1 15,1 1 0-15,16 2 3 16,12 4-2-16,4-4-1 16,3 7 2-16,0-3-5 15,0-1 8-15,15 8-8 16,-4-1 6-16,-4-6-2 15,-4 0-1-15,-3-6 0 16,0-5-3-16,0-6 7 16,-26-11-8-16,-14-2 4 15,-5 0-1-15,-3 10-4 0,6 16 1 16,6 22 4 0,13 14 2-16,8 15-1 0,-1 6 1 15,6 7-2-15,-2-3 3 16,5 0 0-16,-4-13-3 15,-1-4 1-15,-10-7-1 16,-11 0 0-16,-19-2-4 16,-22-2-18-16,-20 5 20 15,-30 2-5-15,-22 8 7 16,-22-1 1-16,-17 8 6 0,-9-2-7 16,-1 0 2-1,10 7-2-15,-6-4 5 0,8 2-5 16,5 8-1-16,-2 3-1 15,12 9-1-15,-7 3-2 16,-9 0 1-16,-9 0 0 16,-20 0 4-16,-11 0-5 15,-26 0 5-15,-22 0-4 16,-19-4 6-16,-8-6-4 16,4 1 1-16,20-6-7 15,14 6 6-15,0-2 0 16,6 1-1-16,-3-3-1 15,-10-1-7-15,0 2 8 16,-12-3-5-16,1 5 0 16,-8 8 3-16,-4 2 9 0,4 0-4 15,6 0 0-15,13 0-10 16,17 12 8-16,9 3 1 16,6-3-1-16,10-5 2 15,1 4 0-15,8-4 2 16,13 3-2-16,17 3 1 15,19 4-1-15,7 9 0 16,-1 8-2-16,-3 3-2 16,4 7-3-16,13-4-12 15,25-6 16-15,7-11 3 16,7-3 0-16,5-7 2 16,-5 5-2-16,2-6 2 0,-6 2-2 15,-13 6 1-15,-20 7-4 16,-21 10 4-16,-27 11-3 15,-19 5 4-15,-7 7-1 16,4 1 0-16,17-11 2 16,20-6-2-16,19-11-1 15,26-9 2-15,3-11-2 16,18-7-3-16,9-6 3 16,4 0 0-16,3 0 0 15,0 8-2-15,4 2 4 16,6-1-2-16,2-2 0 15,8-7 1-15,0 0-2 16,3 0 1-16,3-7 0 0,-3-20 1 16,3 8 0-1,12 2 1-15,2 7-1 0,1 10-1 16,-8 0-2-16,-17 13 2 16,-23 24-2-16,-15 4 2 15,-13-8 0-15,6 3 0 16,3-8 0-16,17 6 2 15,22-1-2-15,13-6 0 16,19 10 0-16,10-14-1 16,13-9 1-16,10-1 0 15,0-6 0-15,12 0 0 16,-9 3 0-16,-3 3-1 16,-7 0 1-16,-17 5 0 15,-14 2 2-15,-5-4-2 0,-9 5 1 16,-12 5-1-16,-2 1 0 15,-5 0-6-15,12 0 6 16,24-7-1-16,25-6 0 16,22 0-1-16,3 7-10 15,4 14-14-15,0 9 11 16,0 10 2-16,7 6 12 16,38 15-67-16,7 5-99 15,-10-6-73-15,-13-4-320 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9:46.695"/>
    </inkml:context>
    <inkml:brush xml:id="br0">
      <inkml:brushProperty name="width" value="0.05" units="cm"/>
      <inkml:brushProperty name="height" value="0.05" units="cm"/>
      <inkml:brushProperty name="color" value="#3165BB"/>
      <inkml:brushProperty name="fitToCurve" value="1"/>
    </inkml:brush>
  </inkml:definitions>
  <inkml:trace contextRef="#ctx0" brushRef="#br0">0 122 716 0,'0'0'138'0,"0"0"-63"0,0 0 22 16,0 0 4-16,0 0-21 15,0 0-22-15,0 0-22 16,23-8-1-16,56 0-2 16,36-2-6-16,20-2 11 15,0 6-7-15,-6 3-15 16,-6-3-5-16,-7-4-6 16,-12-1 3-16,-17-2-3 15,-32 7 1 1,-24-1-5-16,-21 7 0 0,-10 0 6 15,0-4-6-15,0 4-2 16,0-7-13 0,-22 4-12-16,-11 0 18 15,-5-2-12-15,9 5 4 16,3 0 9-16,3 0-9 16,8 0 7-16,1 0 9 0,2 0 0 15,8 0 0-15,1 0 1 0,3 0 2 16,0 0-3-16,0 0-2 15,0 25-3-15,-4 19 3 16,-8 13 2 0,2 13 8-16,-6 7 2 0,-3 14 5 15,2 7 6-15,-6 2-10 16,4 0 3-16,0-8-4 0,5-12 2 16,6-9-6-1,4-14 4-15,4-10-10 16,0-14 7-16,0-10-6 15,0-9 1-15,0-3 1 0,0-8 1 16,0 0 6-16,-7-3-3 16,-15 0-1-16,-8 0-6 15,-18 0 9-15,-1-17-9 16,4 3-1-16,14 9 1 16,14-2 2-16,12 3-2 15,5 4 1-15,0 0-1 0,0 0 0 16,0-3-10-1,15-1 10-15,27-3-4 0,13-3 4 16,16 1 2-16,16-10 1 16,-2 1 0-16,1-6 1 15,-11 0-3-15,-20 1-1 16,-7 3 1-16,-10 0 1 16,-12 6 1-16,-10 7-3 15,-13 4 0-15,-3 3 3 16,0 0-5-16,0 0 3 15,0 0-1-15,0 0 0 16,0 0-2-16,4 0-1 16,-1 0 1-16,1 0 1 15,-1 0 0-15,-3 0 1 16,0 0 0-16,0-3 0 0,0 0 3 16,12-7 0-16,2-8 1 15,14-5 0-15,-2-7-1 16,0-2-1-16,-12 0-1 15,-2 1 1-15,-12 5 0 16,0 6 6-16,0 0-8 16,0 7-2-16,0 6 1 15,-4 2-6-15,-11 5 0 16,-1 0 5-16,-10 5-1 16,0 15 4-16,7 6-1 0,5 2 0 15,11-2-3 1,3 8-2-16,0 6 2 0,0 1 2 15,22 2 1-15,11 0 0 16,-7 8 1-16,4-7-1 16,-4 0 1-16,-11-11-1 15,4-6 0-15,-12-10 1 16,-7-8-2-16,0-2 0 16,0-3-1-16,-10-4-11 15,-32 0 7-15,-6 0 6 16,-1 0 1-16,4-11-1 15,-3-19-39-15,3-10-53 16,9-10-79 0,4-14-53-16,26-3-103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9:48.191"/>
    </inkml:context>
    <inkml:brush xml:id="br0">
      <inkml:brushProperty name="width" value="0.05" units="cm"/>
      <inkml:brushProperty name="height" value="0.05" units="cm"/>
      <inkml:brushProperty name="color" value="#3165BB"/>
      <inkml:brushProperty name="fitToCurve" value="1"/>
    </inkml:brush>
  </inkml:definitions>
  <inkml:trace contextRef="#ctx0" brushRef="#br0">149 275 723 0,'0'0'151'0,"0"0"7"0,0 0-2 16,0 0-47-16,0 0-16 15,0 0-19-15,0 0-27 16,0-46-21-16,0 46-15 16,0 3-6-16,0 44-3 15,7 20-1-15,8 17 6 16,-1 14 1-16,5 6 0 15,0 0-5-15,-3-7 0 16,-2-10 1-16,-6-20-3 16,3-10 0-16,1-13-1 15,-5-17 2-15,3-10 2 16,-1-7-4-16,-2-6 2 16,-7-4 2-1,0 0 0-15,0-11 7 0,0-33-11 16,-23-9-2-1,-18-11-16-15,-8 1 4 0,1-1 2 0,-1 3 1 16,8 19 8-16,8 13 2 16,10 16-10-16,16 10 1 15,1 3 0-15,6 0 5 16,0 0-3-16,0 0-2 16,3 0 0-16,30 10-5 15,15 3 15-15,23-3 3 16,4-10 1-16,-4 0-1 0,0-3 0 15,-16-31 2-15,-1-9 4 16,-15-5 5-16,-7-12 1 16,-19 1 8-16,-13-6 3 15,0-2-9-15,0 3 2 16,-19 11-11-16,2 9-2 16,1 20 2-16,1 14 1 15,11 7-7-15,-2 3-2 16,-7 7-3-16,-7 53-13 15,-11 27 16-15,1 18 1 16,11 11-1-16,9-11 4 0,10-4-4 16,0-14 1-1,0-20 2-15,0-16-4 0,0-18 2 16,10-12 0-16,6-11-1 16,-3-8 3-16,15-2-1 15,2 0 0 1,6-2 4-16,9-33 0 15,3-11-5-15,4-15 2 0,2 1 3 16,-9 7-6-16,-12 15 1 16,-14 21-5-16,-9 10 5 15,-10 7-2-15,0 0-2 16,0 0-5-16,4 21-4 16,-1 16 6-16,6 9 6 15,-2-5-2-15,5-8 1 16,-2-5 1-16,9-8-3 15,4-7 3-15,-1-7 3 16,1-2-3 0,6-4 0-16,-3 0 0 15,0-6 8-15,4-25-5 0,1-12 0 16,-2-8-1-16,-3-9-2 16,-3-1-1-1,-10 11 1-15,-7 13 5 0,-6 13-5 16,0 18 0-16,0 6-3 15,0 0-1-15,0 3-8 0,0 34-10 16,0 13 22 0,0 1 0-16,0-1 0 15,0-10 0-15,17-6 2 16,2-10-1 0,7-11-1-16,-4-6 1 0,13-7-1 0,-2 0 1 15,12 0 4-15,0-7-4 0,0-20 1 16,-9-3 6-16,-1-7-7 15,-9-3 1 1,-9-8 2-16,-1 1-2 16,-9 1-1-16,-7 5 2 15,0 11-3-15,0 12 0 16,0 5-1-16,0 11-1 16,0 2-5-16,0 0 3 0,-7 0-11 15,-9 13 2-15,-6 21 13 16,1 9 0-16,5 4-2 15,13-3-2-15,3 2 4 16,0-5 2-16,0-8 1 0,19 2-4 16,7-5 1-16,-4 0 0 15,-1 0 1-15,-2-3 0 16,-7-3-1-16,-5-5 1 16,-3-5-1-16,-4-8-1 15,0 1-4-15,-4 0 0 16,-29-3-5-16,-12-1-8 15,-12-3-29-15,2 0-28 16,3 0-44-16,3 0-22 16,11 0-72-16,9-30-59 0,19-18-214 15</inkml:trace>
  <inkml:trace contextRef="#ctx0" brushRef="#br0" timeOffset="390">1343 115 567 0,'0'0'125'0,"0"0"3"16,0 0-33-16,0 0-33 0,0 0-15 16,0 0-33-16,-71-30-9 15,48 60 6-15,8 3-9 16,11 4 1-16,4-10-1 15,0-3-1-15,23-5 6 16,6-8 6-16,6-4-6 16,-6-7 26-16,-3 0 1 15,-7 0 5-15,0-24 28 16,-12-6-2-16,-3-11-36 16,-4-6-9-16,0 4-6 15,0 5-7-15,-26 7-7 16,-12 19-3-16,-7 9-36 15,8 3-55-15,-1 15-68 16,16 37-97-16,18 8-223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9:54.020"/>
    </inkml:context>
    <inkml:brush xml:id="br0">
      <inkml:brushProperty name="width" value="0.05" units="cm"/>
      <inkml:brushProperty name="height" value="0.05" units="cm"/>
      <inkml:brushProperty name="color" value="#3165BB"/>
      <inkml:brushProperty name="fitToCurve" value="1"/>
    </inkml:brush>
  </inkml:definitions>
  <inkml:trace contextRef="#ctx0" brushRef="#br0">0 0 597 0,'0'0'16'0,"0"0"28"0,0 0 79 0,0 0-3 15,0 0-25-15,0 0-17 16,209 84 20-16,-44-68-10 15,81-5-10-15,82-1-20 16,70-10-15-16,70 0-19 16,42 0-6-16,16 0-4 0,4 0-3 15,-20-14-4-15,-46 11 8 16,-57 3 5-16,-64 0-1 16,-67 0 3-16,-49 0 0 15,-40 0-2-15,-22 0 1 16,-24 0-5-16,-18 0-4 15,-22 0-4-15,-27 0-4 16,-22 0 0-16,-23 0 1 16,-16 0 1-16,-10 0-6 15,-3 0 3-15,0 0-3 16,0 0 0-16,0 0 0 16,0 0-12-16,0 0-52 0,-16 0-50 15,-10 0-27 1,-3 0-59-16,0 0-28 15,-4 0-86-15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9:49.151"/>
    </inkml:context>
    <inkml:brush xml:id="br0">
      <inkml:brushProperty name="width" value="0.05" units="cm"/>
      <inkml:brushProperty name="height" value="0.05" units="cm"/>
      <inkml:brushProperty name="color" value="#3165BB"/>
      <inkml:brushProperty name="fitToCurve" value="1"/>
    </inkml:brush>
  </inkml:definitions>
  <inkml:trace contextRef="#ctx0" brushRef="#br0">264 896 536 0,'0'0'54'0,"0"0"63"0,0 0 24 15,0 0-26-15,0 0-31 16,0 0-6-16,81 7 5 16,-72-18-11-16,-9-15-17 15,0-11-11-15,0 4-16 16,-9-8-5-16,-24 3-13 16,0 17-4-16,2-1-6 15,2 15-7-15,-1 7 7 16,-8 0 2-16,-7 20-2 15,9 25-1-15,-2 5 0 16,15 7 0-16,17 0 2 16,6-6-2-16,0-7-1 15,22-14 2-15,16-7 0 16,-2-13 0-16,3-4 0 16,-7-6 2-16,-2 0 0 15,1 0 4 1,-5-20-3-16,0-6 1 0,0-8-3 15,0 1 2-15,0 6 0 0,-7 6-1 16,-9 11-1-16,-6 10 1 16,-4 0-2-16,0 0-2 15,0 0-6-15,5 24-5 16,9 20 7-16,8 13 6 16,4 0 0-16,5-3 1 15,2-5-1-15,-3-7-11 16,-1-12-164-16,-3-11-101 15,2-15-208-15</inkml:trace>
  <inkml:trace contextRef="#ctx0" brushRef="#br0" timeOffset="788">1006 687 623 0,'0'0'220'16,"0"0"-59"-16,0 0-21 15,0 0-13-15,0 0-19 0,0 0-26 16,4-56-47 0,-4 56-17-16,0 0-1 0,3 0-3 15,-3 10-12 1,0 30-1-16,0 8 5 0,0 15 5 16,0 4-3-16,0 0 0 15,9-6-4-15,-6-14 0 16,8-10-3-16,-3-10 5 15,-1-11-5 1,0-5 2-16,0-8 2 0,-2-3 6 16,-5 0 10-16,4 0 2 15,6-10 1-15,6-27 6 16,3-13-15-16,-5-18-10 16,-6-6 0-1,-8-6-3-15,0-4-2 16,-5 3 1-16,-16 1 1 0,2 9-1 15,0 14-1-15,4 14 0 16,8 16 2-16,7 13-2 16,0 14-2-16,0 0-6 0,0 0-4 15,0 0-4-15,19 0-2 16,22 21 0-16,8 9 17 16,-1 0-3-16,-15 3 4 15,-7-6-3-15,-10-3-1 16,-13-1 2-16,-3-6-3 15,0 3 1-15,0 0-1 16,-3 1 1-16,-23-2 3 16,-2-1-2-16,2-6 3 15,9 2-6-15,8-3 3 16,6-5-4-16,3 4-3 16,0-1-3-16,0 6-6 0,7 2 12 15,20 3 2-15,6 0 2 16,5 6 3-16,5 2 0 15,-1 2 1 1,0-4-2 0,-10 4 2-16,-6 2 0 15,-10-6-1 1,-9 4-1-16,-7 4-2 0,0-4 0 16,0-4 0-16,-26 2 3 0,-19-11 0 15,-14-8 0-15,-12-5 2 0,0-1 0 16,0-3-2-16,16 0-30 15,10 0-67-15,10 0-78 0,25-20-32 16,10-21-117 0</inkml:trace>
  <inkml:trace contextRef="#ctx0" brushRef="#br0" timeOffset="1292">1853 460 656 0,'0'0'162'0,"0"0"-27"0,0 0-30 15,0 0 15-15,0 0-20 16,0 0-26-16,86-131-9 16,-86 116-21-16,0 6-15 15,0 0-11-15,-7-2-11 16,-19 8-7-16,-5-1 0 15,-5 4 0-15,-2 0 1 16,-4 0-2-16,6 21 2 16,1-1-2-16,14-1 1 15,6-1-1-15,8 2 0 16,7 4 0-16,0 6 1 16,0 10 0-16,22 7 4 0,30 3 3 15,7 4-6 1,12-8 4-1,0 2 2-15,-7-8-7 0,-12-3 1 16,-14-7 0-16,-12-2 0 16,-9-2-1-1,-11-6-2-15,-6 4 1 16,0-1-4-16,-16 0 0 16,-26-2 5-16,-13-5 0 0,-6-2 8 15,3-7-7-15,2-3 1 0,3-4-4 16,9 0-1-16,6 0 1 15,12 0-13-15,14-14-25 16,9-6-27-16,3-17-20 16,34-14-28-16,41-3-79 15</inkml:trace>
  <inkml:trace contextRef="#ctx0" brushRef="#br0" timeOffset="1822">2375 376 601 0,'0'0'199'0,"0"0"-52"15,0 0-20-15,0 0-7 16,0 0-31-16,0 0-33 0,35-64-23 16,-6 64-11-1,13 0-15-15,17 0-6 0,8 0 1 16,-5 0 1-16,-8 0-3 15,-21 0 1-15,-11 2-1 16,-18-2 0-16,-4 0 2 16,0 0 7-16,0 0-5 15,0-6-4-15,-30-20-7 16,-8 5 6-16,-1 5 0 16,4 6 1-16,-1 10 0 15,1 0 0-15,-1 0 0 16,-2 26 0-16,5 14 6 15,2 11-1-15,13 4 5 16,10 8 5-16,8 7 4 16,0 4 15-16,0 4-10 15,0-1 0-15,15 0-7 16,4 0 2-16,0-9-11 0,-5-8 6 16,2-6 1-1,-2-17-3-15,-2-7 1 16,-9-10-9-1,4-10-1-15,-7-3 0 0,5-4-1 16,-1 1-1-16,-4-4 0 0,0 0 2 16,0 0-3-16,0 0-18 15,0 0-67-15,22-31-88 16,11-19-272-16</inkml:trace>
  <inkml:trace contextRef="#ctx0" brushRef="#br0" timeOffset="3020">2323 449 300 0,'0'0'162'0,"0"0"-43"16,0 0 1-16,0 0-9 15,0 0-32-15,0 0-24 0,-15-42-27 16,11 35-1 0,1 0-4-16,-1 0 5 0,1-3-2 15,3 7-1-15,0-4 3 16,0 4-3-16,0-1-7 15,0-6-7-15,0-1-8 16,14 2-3 0,17-1 1-16,-2 3-1 0,4 3 0 15,-7 1 1-15,9-1 0 16,1 4-1-16,13-2 4 16,15-4-4-16,0 2 0 15,-6 0 3-15,-13 4-3 16,-22 0-3-16,-16 0 3 15,-7-3 0-15,0 3-2 16,0 0 0-16,0 0 0 16,-49 0-10-16,-13 0 12 15,-14 0 7 1,-5 0-7-16,-1 14-1 16,-4 4 1-16,11 6 1 0,15-3 0 15,11-7 3-15,16-1 2 0,14-6-2 16,12-4 7-16,7-3-2 15,0 0 3-15,0 0 3 16,0 0-7-16,52 0-2 16,30 0 5-16,30 0-11 15,15 0 4-15,-8 0 1 16,-29-3-4-16,-33-8-1 16,-36 11 2-16,-13-3-4 15,-8 3-20-15,0 0-84 16,0 0-33-16,-8 0-70 15,-13 0 33-15,-1 10-196 0</inkml:trace>
  <inkml:trace contextRef="#ctx0" brushRef="#br0" timeOffset="3571">3372 268 566 0,'0'0'108'0,"0"0"20"16,0 0-15-16,0 0-35 16,0 0 7-16,0 0-3 15,-64-175-44-15,64 152 3 0,0-4-27 16,19 7 2 0,7 6 1-16,12 9-13 0,-2 5-3 15,6 0 0-15,3 12-1 16,-9 25-4-16,-1 3 3 15,-13 11 1-15,-8 3-3 16,-10 0 1-16,-4 6 2 16,0 1 0-1,-7 2 3 1,-26 1 5-16,-5 0 5 16,-4-7 8-16,6 3 9 15,-2-2-6-15,8-8-2 16,8 0-8-16,3 0-4 15,9-3 0-15,6 4 0 0,4-7-4 0,0-4-3 16,0-6 1 0,10-4-1-16,9-7-1 15,-3-7 0-15,-2-5-2 16,-11-1-58-16,1 1-66 0,-4-1-140 16,0 1-86-16</inkml:trace>
  <inkml:trace contextRef="#ctx0" brushRef="#br0" timeOffset="4040">3580 1467 465 0,'0'0'156'0,"0"0"-35"16,0 0-6-16,0 0-14 15,0 0-34-15,0 0-18 16,5 10-38-16,-5 3-11 16,0 1 1-16,0 3 7 15,-9 0-7-15,9 2 3 16,0-1 2-16,0-2 0 16,16-7 3-16,13-4 5 15,-3-1 9-15,4-4 16 16,1 0 21-16,-5 0-10 15,-4-11-3-15,-8-16 3 16,-2-3-6-16,-12-7-23 16,0 0-3-16,0 0-9 15,-15 4-5-15,-15 5-4 16,-3 8-1-16,-5 10-9 0,-7 7 7 16,0 3-84-16,0 0-91 15,5 24-75-15,2 6-244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50:01.804"/>
    </inkml:context>
    <inkml:brush xml:id="br0">
      <inkml:brushProperty name="width" value="0.05" units="cm"/>
      <inkml:brushProperty name="height" value="0.05" units="cm"/>
      <inkml:brushProperty name="color" value="#ED1C24"/>
      <inkml:brushProperty name="fitToCurve" value="1"/>
    </inkml:brush>
  </inkml:definitions>
  <inkml:trace contextRef="#ctx0" brushRef="#br0">0 845 750 0,'0'0'159'16,"0"0"-67"-16,0 0 42 16,0 0-23-16,0 0-35 15,0 0-7-15,0 0-13 16,31-13-15-16,-27 13-8 16,3 0-2-16,-4 0-7 15,-3 0-5-15,4 0-10 16,-4 0-5-16,8 3-4 0,10 21 0 15,13 9 3-15,9 11 3 16,5 2 1-16,0-1-3 16,-4-6-3-16,-5-9 2 15,-1-5-2-15,-12-12 0 16,-1-3 3 0,-5-7-1-16,2-3 0 15,19 0-2-15,25-37 6 16,27-43 9-1,36-41 4-15,32-33-4 16,25-17-9 0,11 2 3-16,-9 25-9 15,-27 34 2-15,-46 32-1 0,-41 34 5 16,-35 20-5-16,-17 12-1 0,-15 12 6 0,-4-3-4 16,0 3 0-16,0 0-3 15,0 0-3-15,0 0-29 0,0 0-30 16,-11 0-29-16,-15 0-89 15,-8 0-195-15,-8 0-504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50:24.163"/>
    </inkml:context>
    <inkml:brush xml:id="br0">
      <inkml:brushProperty name="width" value="0.05" units="cm"/>
      <inkml:brushProperty name="height" value="0.05" units="cm"/>
      <inkml:brushProperty name="color" value="#ED1C24"/>
      <inkml:brushProperty name="fitToCurve" value="1"/>
    </inkml:brush>
  </inkml:definitions>
  <inkml:trace contextRef="#ctx0" brushRef="#br0">13879 292 5 0,'0'0'312'0,"0"0"-299"15,0 0-13-15,0 0-70 16</inkml:trace>
  <inkml:trace contextRef="#ctx0" brushRef="#br0" timeOffset="811">13879 292 664 0,'14'24'115'16,"-14"-44"-30"-16,0 5 2 15,0 6 9-15,0 5-18 16,0 4-7-16,0 0-24 16,0 0-33-16,0 11-14 15,0 33 0-15,0 12 10 0,0 12 8 16,0 4-8-16,0-6 5 16,0-3-3-16,-4-4-3 15,4-11 4-15,0-7-5 16,0-11-5-16,0-13-2 15,0-7 4-15,0-4-2 16,0-2 1-16,0-4 5 16,0 0 4-16,0-20-10 15,0-17 1-15,0-7-8 16,-22 7-2-16,-11 0-3 16,3 11 6-16,-1 5-3 15,9 8-5-15,8 7 2 16,5-1-1-16,6 7-3 0,3-4 0 15,0 4 11-15,0 0-3 16,31 0-12-16,24 0 17 16,20 0 6-16,18-7-4 15,-3-6 0-15,-19 3-1 16,-19 3 1-16,-26 7 5 16,-7-4-4-16,-12 4 4 15,-7 0 5-15,0 0-4 16,0 0 1-16,0 0-9 15,0 0-8-15,0 15 0 16,-12 15 8-16,-2 7 9 16,2-1-9-16,12 1 0 0,0 0 0 15,0-8 7-15,8-10-5 16,15-10 0-16,-1-7 2 16,8-2-1-16,-1 0 6 15,-3 0 6-15,0-11 9 16,-3-19-2-16,-11-1 11 15,-5-6-16-15,-7 3-12 16,0 4 0-16,-12 0-5 16,-21 7-10-16,-4 6-23 15,6 9-41-15,5 8-16 16,7 0-104-16,16 0-47 16,3 0-65-16</inkml:trace>
  <inkml:trace contextRef="#ctx0" brushRef="#br0" timeOffset="1605">14763 260 604 0,'0'0'222'16,"0"0"-69"-16,0 0-17 16,0 0-7-16,0 0-61 15,-38-173-10-15,38 169 3 16,0 4-25-16,0 0-20 15,0 0-16-15,0 31-3 16,0 30 3-16,0 24 4 0,0-2-1 16,0 7 6-1,0-4-6-15,0-3 1 0,0-10 6 16,0-12-2-16,0-17-5 16,0-11-2-16,0-20 2 15,0-6 0-15,0-4 1 16,0-3 1-16,0 0 2 15,0 0 2-15,0-15 2 16,16-20-4-16,10-6-7 16,3 2 0-16,4 2 0 15,1 9-1-15,-8 11-2 16,4 11-5-16,-4 6 2 16,3 0-1-16,6 10-1 15,-16 31 4-15,-2 6-2 16,-12-1 1-16,-5-5 3 0,0-4-4 15,-8-7 1-15,-18-7-1 16,-4-3-8-16,1-13 7 16,-2-7 5-16,1 0 2 15,11 0 8-15,16 0-2 16,3-10-2-16,0 0-4 16,0-3-2-16,0-1-1 15,19 4 4-15,10 3-2 16,6 4 0-16,-2 0-1 15,12-4 3-15,7-3-1 16,8-10 2-16,15-11-1 16,3-8 1-16,-4-2 1 0,-10-3-1 15,-24 10 0-15,-18 1 2 16,-13 6 10-16,-9 3 8 16,0 5-7-16,-16 5-13 15,-29 7-2-15,-7 7-2 16,1 0-2-16,6 0 4 15,12 19 1-15,17 13-1 16,9 5 0-16,7 3-1 16,0-3 1-16,40 0 0 15,21-3 2-15,6-8 0 16,-1-8-2-16,1-16-4 16,-6-2-29-16,-9 0-39 15,-11-23-76-15,-15-11-38 0,-22 1 6 16,-4-7-30-1,0-8-364-15</inkml:trace>
  <inkml:trace contextRef="#ctx0" brushRef="#br0" timeOffset="7380">16345 523 680 0,'0'0'156'16,"0"0"-57"-16,0 0 7 0,0 0 1 15,0 0-25-15,0 0-13 16,0 0-4-16,26-23-29 15,-26 4-18-15,0 1 10 16,0 2-9-16,0 2-6 16,0 1-6-16,-19 3-4 15,-4 7-3-15,-10 3-8 16,-8 0 8-16,-8 6 0 16,-3 25 0-16,11 6 0 15,12 3-1-15,13-3 1 16,16-4-2-16,0 0-7 15,3-3-8-15,32-9 13 0,1-10 2 16,2-11 2 0,7 0 0-16,-1 0 4 0,1-34 0 15,-7-7-1-15,-2-6 0 16,-1-6 2-16,-9-8-4 16,-4-6 7-16,1 0-7 15,-9 2 5-15,-6 3-1 16,-8 11 12-16,0 7-8 15,0 4-6 1,0 13 0-16,-12 10-2 0,5 7-1 16,0 10-2-16,-12 0-8 15,0 27-4-15,-7 33 14 16,4 17 3-16,11 8-2 16,6-1 0-16,5-4 0 15,0-7 1-15,9-8-2 16,20-14 1-16,4-12-2 0,5-15 1 15,4-7-2-15,-3-13 2 16,3-4 0 0,0 0 4-16,-10 0-1 15,-2-15 3-15,-11-8-6 16,-4-7 3 0,-8 0-1-16,-7-10 2 15,0-1-4-15,0 4 5 16,0 4 0-16,-19 9-5 15,2 8 0-15,-2 5-3 0,3 8-1 16,3 3-4-16,-3 0 1 0,0 17 5 16,6 16 2-16,10 11 0 0,0 0 0 15,0-1 1-15,26-3-1 16,3-10 0-16,6-10-2 16,-6-5 2-16,-3-15-2 15,7 0 2-15,5 0 4 16,-1-24 0-16,1-13 0 15,-5-7-2-15,-6-9 0 16,-1-8-1-16,-8-3 2 16,-3-3-2-16,-4-3 1 15,-11 3 3-15,0 6-2 16,0 21-2-16,0 13-1 16,0 17 6-16,-4 10-6 0,-3 0-2 15,-8 3-5-15,-11 41 0 16,-4 23 6-16,1 10 2 15,10 7 0 1,15-6 1-16,4-1-4 0,0-11 2 16,16-4-1-16,10-16 2 15,7-6 0-15,0-12 0 16,-2-12-1-16,2-10-3 16,-7-1 3-16,0-5 1 15,0 0 5-15,5 0-6 16,-5-14 5-16,0-16-2 15,-7-4 0-15,-9-7-2 16,-7-2 1-16,-3-1 0 16,0 0 2-16,-6 11-4 0,-13 6 0 15,-1 10-1-15,7 8 1 16,4 9-4 0,-1 0-12-16,-3 9 6 0,3 38 10 15,7 13 0 1,3 2 3-16,0-6-3 15,3-11 0-15,27-6 5 16,4-15-5-16,-8-11-3 0,4-5 3 16,-5-8 3-16,5 0 0 15,1-8 2-15,2-25-3 16,-4-10 4-16,-6-9-2 16,-8-4-1-16,-8-8-3 15,-3-3 5 1,-1-1-4-16,-3 8 0 0,0 9-1 15,0 21 3-15,0 14 0 0,0 9 1 16,0 7-4-16,0 0-5 16,-7 14-2-16,-12 38-1 15,0 23 8-15,5 2 3 16,2 1-2-16,12-11 0 16,0-13-2-16,0-11 1 15,0-12-1-15,0-15 1 16,0-9 0-16,5-4-2 15,-5-3-3-15,4 0-1 16,3-26-1-16,-4-11-19 16,1 0 18-16,-4-4 3 15,0 8-5-15,0 2 5 0,0 8 1 16,-4 5-1-16,-3 13 2 16,7 1 0-16,-3 4-3 15,3 0-1-15,0 0-18 16,0 0 2-16,0 4 23 15,17 8-1-15,18-1-2 16,1-11 0-16,9 0 3 16,4 0 1-16,-8 0 0 15,-15-4 1-15,-7-3-1 16,-15 4 9-16,-1-3 5 16,-3-1 8-16,0-3-6 0,0-4-4 15,0 5-3 1,0-2-1-16,0 8 2 15,0 0-9-15,0 3-2 0,-7 0-5 16,-5 0 4-16,2 29 1 16,-6 8 0-1,13 4 5-15,3-5-5 16,0 2-1-16,0-8-1 0,3-6 2 16,13-11 0-16,3-2 0 15,3-11 1 1,8 0 0-16,11 0 4 0,-8-17 5 15,9-11-8-15,-6-5 0 0,-1-5 1 16,-3 2 1 0,3 2-4-16,-9 8 0 15,-12 8 1-15,-5 12-1 0,-6 6 0 16,-3 0-4-16,3 0-3 16,-3 10-7-16,0 14 14 15,0 3 0-15,0-11 0 16,0-3 1-16,0-9-1 15,0-4-1-15,0 0 1 16,0 0 2-16,0 0 5 16,0 0-1-16,0 0-1 15,0 0-4-15,0-7 2 0,-15-7-3 16,1 5-3 0,2 2 2-16,5 4 1 15,-5-1-5-15,1 4-3 0,-11 0-1 16,-1 0 7-1,4 27 0-15,-3 6-3 0,15 2 5 16,0 2 0-16,7-11 1 16,0-2-1-1,0-11-2-15,10-6-1 0,10-7 1 16,5 0 2-16,1 0 1 16,9-14 5-16,-2-16-5 15,-7-6 4 1,-4-8-3-16,-3-11 0 0,-12-5 2 15,-3-10 7-15,-4 0-2 0,0 3-3 16,0 5 0-16,-11 23-2 16,-11 11 6-16,3 15-6 15,0 13 7-15,5 0-11 16,-2 32 2-16,6 23-5 16,1 16 5-16,9 3-3 15,0-4 2-15,13-5 2 16,12-9-3-16,1-8 0 15,0-9-42-15,4-9-97 16,8-13-142-16,-2-2-206 16</inkml:trace>
  <inkml:trace contextRef="#ctx0" brushRef="#br0" timeOffset="7557">18496 669 742 0,'0'0'204'16,"0"0"-104"-16,0 0 0 16,0 0-59-16,0 0-38 15,0 0-3-15,16-4-34 16,-16 14-129-16,-26 14-429 16</inkml:trace>
  <inkml:trace contextRef="#ctx0" brushRef="#br0" timeOffset="-1853">9050 335 568 0,'0'0'203'16,"0"0"-65"-16,0 0-26 15,0 0-17-15,0 0 25 16,0 0-21-16,0 0-31 16,-55-113-24-16,55 113-32 15,0 0-12-15,0 16 0 16,0 35-15-16,0 16 15 15,0 17 6-15,0 3 1 16,0-3 0-16,0 0-6 16,0-9 3-16,7-16-1 15,0-15-3-15,5-21 2 16,-5-9-2-16,-4-14-2 16,-3 0-1-16,5 0 3 15,-5-20-3-15,0-20 3 16,0-7-3-16,0-1 1 0,-15 5 1 15,-11 6 1-15,0 7-7 16,3 13 5-16,4 7-9 16,4 10-21-16,8 0 13 15,3 0 8-15,4 0 8 16,0 23 2-16,0 7-4 16,11-2-8-16,27-8 10 15,10-10 3-15,1-10 0 16,-1 0 1-16,1-13 6 15,3-21-1-15,-4-7-4 16,-3-5 3-16,-7-12-2 16,-12 2 7-16,-15-2 8 15,-11 11 6-15,0 4 4 0,0 19-15 16,0 11 4-16,-7 9-5 16,-6 4-12-16,-4 0-3 15,-2 27 0-15,0 27 1 16,0 13 4-16,9 7-1 15,6-3 1-15,4-8-1 16,0-9 1-16,0-11-1 16,0-12-1-16,11-11 1 15,-3-13-2-15,6-7 1 16,16 0 0-16,11-3 0 16,8-27 8-16,2-8-4 15,-9-2-2-15,-4 10 0 0,-9 6-2 16,-15 8 0-1,-2 12-2-15,-5 4 2 0,2 0-7 16,1 0-3-16,6 30 2 16,-6 0-1-16,6 8-1 15,-2-9 9-15,8 2-6 16,-3-16 2-16,0-3 0 16,0-9-2-16,-1-3-2 15,8 0 9-15,5-17 5 16,-5-13-4-16,0-4 3 15,-4-9-3-15,-8-1 2 16,-2-6-1-16,-12 2-1 0,0 12 2 16,0 9-2-16,0 13-1 15,-12 11 3-15,2 3-3 16,-9 0-16-16,-4 17 14 16,9 27 2-16,-1 2 0 15,15 2 3-15,0-1-3 16,0-7 0-16,29-6 2 15,6-8-2-15,1-6 0 16,9-6-31-16,10-10-76 16,6-4-116-16,7 0-145 15</inkml:trace>
  <inkml:trace contextRef="#ctx0" brushRef="#br0" timeOffset="-1029">10494 658 629 0,'0'0'180'0,"0"0"-28"15,0 0-48-15,0 0 12 16,0 0-37-16,0 0-38 16,71-144-11-16,-45 123-9 15,1 5-6-15,-13 9-3 16,-2 0-5-16,-12 7-3 15,0 0-4-15,0 0-1 0,4 0-1 16,6 0-2 0,2 21-8-16,-5 14 12 0,0 1 3 15,-7 6-2-15,5-1 0 16,-1-1 7-16,-1-11-6 16,4 0-2-16,0-16 3 15,-2-3-2-15,-1-10 3 16,3 0 2-16,-7 0-3 15,15 0 8-15,8 0-1 16,6-14 18-16,4-15-12 16,5-1-7-16,-5-8-3 15,5 5-3-15,-5-1-3 16,-7 11 1-16,-7 9-3 16,-7 10 2-16,-2 4-3 15,-6 0-9-15,3 8 5 16,-2 22-3-16,-2 7 9 0,-3 0 1 15,4-7 1-15,-4-5-1 16,7-3 0-16,-4-13 0 16,2 2 1-16,2-11-1 15,0 0 3-15,5 0-3 16,6 0 8-16,9 0-1 16,3-20-3-16,6-7 1 15,-1-4-4-15,1 8 3 16,-10 7-3-16,-7 2-1 15,-7 11-1-15,-8 3-1 16,3 0-6-16,5 0-1 0,-2 23 5 16,-3 4 1-16,2-4 0 15,-2 1 1-15,-1-7 2 16,7-3 5-16,-3-5-5 16,12-6 0-16,-3-3 0 15,4 0 7-15,6 0-3 16,-6-6 2-16,3-18-5 15,-7-2 0-15,-4-4 3 16,-8-1 3-16,-7-3-3 16,0 4 3-16,-12 4-7 15,-28 5-5-15,-8 13-3 16,0 3-3-16,-1 5 3 16,8 0-4-16,11 26-43 0,11 12-32 15,12 2-34 1,7-4-68-16,11-2-105 0</inkml:trace>
  <inkml:trace contextRef="#ctx0" brushRef="#br0" timeOffset="-278">11961 671 600 0,'0'0'150'0,"0"0"-31"16,0 0 28-16,0 0-32 15,0 0-37-15,0 0-25 0,14-113-3 16,-24 95-21 0,-2 5-4-16,-11 5-9 0,6 8-16 15,-6 0-2-15,-8 0-2 16,-5 15 4-16,-2 25 3 16,1 4-3-16,6 9 0 15,14-2 0-15,17-3 0 16,0-8 1-16,0-7-1 15,29-10 1-15,13-9 2 16,3-14 0-16,3 0 6 16,4-3-1-16,7-34-3 15,2-17 3-15,1-13 12 16,-5-4 22-16,-12-7-7 16,-9-2 6-16,-17 0-11 15,-8-1-13-15,-11 12-5 0,0 10 2 16,0 22-10-1,0 21 11-15,0 9 0 0,0 7-1 16,0 0-10-16,0 0-4 16,0 0-7-16,0 37-10 15,-14 23 17-15,-12 21 0 16,3 7 3-16,4 2-1 16,13-6-2-16,6-11 0 15,0-11 1-15,0-23-1 16,0-12 3-16,22-9-1 15,11-12-2-15,12-6 0 16,14 0 5-16,1 0 1 0,3-26-3 16,-3-11-2-1,-15-4-1-15,-8 1 0 0,-12 0 0 16,-12-1 7-16,-13 4-6 16,0 7 0-16,0 9-1 15,0 9 0-15,-7 8-6 16,-5 4-6-16,-7 0-2 15,-11 13 8-15,-6 27 6 16,-2 15 5-16,12-2-5 16,10-3 0-16,13-2 2 15,3-11-2-15,0-4-2 16,34-10 1-16,25-12 1 16,16-11-1-16,8 0-25 15,-12-14-34-15,-16-16-35 16,-26-11-113-16,-22-2-129 0</inkml:trace>
  <inkml:trace contextRef="#ctx0" brushRef="#br0" timeOffset="-9457">361 688 511 0,'0'0'275'0,"0"0"-133"16,0 0 13-16,0 0-36 0,0 0-7 15,0 0-28-15,0 0-36 16,0 0-14-16,57-130 14 16,-57 109-18-16,0-2 4 15,0 6-10-15,0 4-12 16,0-4-1-16,-12 6-4 15,-14 5-7-15,-19 6-9 16,-7 0 2-16,-3 0 4 16,3 13 0-16,10 17-2 15,9 4 5-15,11 6 4 16,13 4-4-16,9-1-1 16,0 2-2-16,42-1 0 15,18-1 1 1,18-3 0-16,16 4 2 0,2-1 3 15,-2-2-3-15,-9 2 3 16,-18-5-3-16,-22-1 1 16,-19-7-2-16,-22 0 1 15,-4-4 0 1,-7 8-1 0,-45 0 2-16,-28-3-1 0,-13-5 4 15,-11-6-4-15,4-13-1 0,6-4 1 16,16-3-1-16,14 0-3 15,19-20-15-15,16-14-50 0,22-6 6 16,7-21-27-16,36-17-55 16,51-11-95-1,17 1-161-15</inkml:trace>
  <inkml:trace contextRef="#ctx0" brushRef="#br0" timeOffset="-8303">839 558 852 0,'0'0'169'0,"0"0"-8"0,0 0-45 16,0 0-14-16,0 0-25 16,0 0-24-16,-4-44-22 0,4 44-19 15,0 0 0 1,0 0-12-16,0 13-17 0,0 34 2 15,4 17 15-15,8 17 7 16,-2 10-3-16,-1-1-3 16,-6-6 3-16,4-20 1 15,0-17-3 1,-2-24-2-16,-1-9 2 0,-1-7-1 16,-3-7 0-16,0 0 1 15,0 0 2-15,0 0-2 16,-12-37-2-16,-24-17-19 15,-6-7 15-15,1 0 3 16,4 12 0-16,8 8 1 16,3 15 0-16,3 7 0 15,11 14-1-15,5 5-7 16,7 0-18-16,0 0 2 0,0 20 16 16,11 10 8-16,34-3 0 15,22-6 0-15,20-9 0 16,13-8 5-16,16-4-2 15,7 0 0-15,-16-16-1 16,-20-12 0-16,-32 8 2 16,-29 3 2-16,-22-2 22 15,-4-1 5-15,0-1-9 16,-14-2-1-16,-21 6-14 16,2 4-7-16,0 2-2 15,2 11 0-15,5 0 0 0,7 0 0 16,5 0-1-16,11 12-6 15,3 19 7-15,0 11 2 16,10-1-2-16,39 8 0 16,11-9 0-16,3-10 0 15,8-9 2-15,3-15 2 16,2-6 1-16,-10 0 0 16,-14 0-5-16,-11-13 5 15,-18-4 1-15,-4-7-2 16,-16 1 15-16,1-4 3 15,-4 4-2-15,0 4 8 16,0 11-17-16,0 8 5 16,0 0-5-16,0 0-11 15,0 0 0-15,0 0-4 16,0 34-10-16,0 19 11 16,0 24 3-16,0 7 4 15,3 3 2-15,2 4 0 0,-1 0-4 16,-1-1 2-16,4-12-4 15,-3-25 3-15,-1-16 0 16,-3-23 2 0,0-7-5-16,0-7 2 0,0 0 3 15,0 0 0-15,0 0 5 16,0-7 1-16,0-34 8 16,-21-22-14-16,-10-18 3 15,5-16-8-15,0-14 0 16,4-3 0-16,8 3 0 15,5 14-1-15,9 23-6 16,0 13 1-16,0 15-2 16,30 2-1-1,11 10-2-15,4 14 1 16,4 7 5-16,3 13 2 16,5 0-7-16,-9 2 7 0,-3 33-4 0,-12 4-8 15,-10 6 10-15,-13 9-6 16,-10-8 4-16,0 4 6 15,-26-6-3 1,-26-7-9-16,-7-3 5 16,-1-11-11-16,4-6-16 15,11-7-21-15,19-10-29 0,18 0-5 16,8-31-75-16,67-29-97 16,39-17-321-16</inkml:trace>
  <inkml:trace contextRef="#ctx0" brushRef="#br0" timeOffset="-7777">2739 507 702 0,'0'0'217'0,"0"0"-126"16,0 0 19-16,0 0-4 15,0 0-35-15,0 0-22 0,-64 0-10 16,64 0-26-16,0 0 5 15,33-10-18-15,5-6 32 16,3-2-3-16,-11 2 12 16,-15 6-15-16,-11 6 10 15,-1 4-8-15,-3 0-3 16,0 0-6-16,0 0-12 16,0 0 6-16,0 0-11 15,0 0-2-15,0 0-4 16,0 0-14-16,4 27 14 15,-1 24 4-15,9 12 1 16,-5 11 7-16,-3-6-6 16,-1-4-2-16,0-8 3 15,-3-8-3-15,0-12 0 0,0-13 0 16,0-3 0 0,0-6 1-16,0-7-1 0,0-4-6 15,0-3-4-15,-3 0 10 16,-26 0 1-16,-16 0 13 15,-4 0-7-15,16 0 1 16,14 0-6-16,12 0-2 16,7 0 2-16,0 0-4 15,0 0-3-15,0 0-21 16,33 0-2-16,16 0 15 16,15 0-11-16,10 0-41 15,7 0-68-15,13-24-84 16,11-9-129-16</inkml:trace>
  <inkml:trace contextRef="#ctx0" brushRef="#br0" timeOffset="-7211">3633 786 534 0,'0'0'124'0,"0"0"-13"16,0 0 0-16,0 0-27 15,0 0-18-15,0 0 11 0,-15 0-3 16,15 0-34 0,0 0-4-16,0 0-19 0,9 0-10 15,13-4 0-15,4 4-3 16,3-2 0-16,1-2-3 16,8-2 3-16,-9-2 9 15,4-2 20-15,-2 1 5 16,-13 2-6-16,-3 3-4 15,-8 1 3-15,-7-1 5 16,0 4 0-16,0-6-4 16,0-1 0-16,0-6-2 15,-3-8-15-15,-23 5-10 16,-7-1-4-16,-12 4-1 16,-4 3 0-16,8 3 2 15,8 3-2-15,11 4 0 16,15 0 0-16,1 0 1 15,6 0-1-15,0 0-1 0,0 0 1 16,19 0-6-16,16 0 6 16,1 17 1-16,9 3 2 15,0-3 2-15,4-4 0 16,3 1 0-16,-4 0 2 16,-3-1-2-16,-8-3 1 31,-10-1-3-31,-16 5-1 0,-11-4-2 15,0 8-5-15,-11 2-6 16,-46 6-14-16,-17 1-49 16,-11 4-111-16,5-2-93 15,18-5-399-15</inkml:trace>
  <inkml:trace contextRef="#ctx0" brushRef="#br0" timeOffset="-3329">4947 467 707 0,'0'0'143'0,"0"0"-62"16,0 0 0-16,0 0 1 15,0 0-25-15,0 0-9 16,7-148-12-16,-7 121-5 16,-14 3 8-16,-14 7-12 15,11 11 1-15,-9-1-21 16,4 7-5-16,-13 0 0 16,-1 4-1-16,-2 22-1 15,1 9-1-15,15 1-1 16,13 4 2-16,9 4-2 0,4 7 2 15,41-2-1-15,8 6 0 16,3 5 1 0,-4-3-1-16,-1-3 3 0,-9-3-2 15,-16-8 3 1,-7-13-3-16,-9-3-4 16,-6-10 2-1,-4-4 2-15,0-3-4 0,-33-3 4 0,-26-3 4 16,-12-4 1-16,0 0 4 15,11 0-6-15,15-11-2 16,15 1 0-16,15 0 1 16,11 7-2-16,4 3-11 15,0-4-5-15,4 4-9 0,41-3-10 16,19-4 34 0,10-6 1-16,7 0 2 15,2-11-2-15,-5 0 2 16,-7-2-1-16,-10-4 4 0,-6-5 0 15,-13 4 3 1,-13 2 3-16,-10 5 10 0,-12 4 8 16,-3 4-9-16,-4-5-1 15,0 9 3-15,0-3 1 16,-23 5-23-16,9 5 0 16,-5 5-3-16,0 0-7 15,4 0 6-15,-3 12 1 16,3 23 3-16,8 1 0 0,7 4 1 15,0-2-1-15,0-5 0 16,29-9 2-16,1-6 1 16,8-6 0-16,7-12-1 15,7 0-1-15,3 0 4 16,6-21 5-16,-3-12-5 16,-6-4-4-16,-3-6 0 15,-8 2 4-15,-3-6-5 16,-5 10 3-16,-10 14-2 15,-8 9 1-15,-11 14-4 16,3 0-2-16,0 0-10 16,1 23 4-16,3 11 0 15,-8 4 8-15,6-6 0 16,-6-8 1-16,4-7-1 16,-3-6 4-16,-4-9 0 15,3-2-2-15,-3 0 4 16,0 0 4-16,0 0 7 0,0-13-5 15,-10-14-10-15,-13 3 0 16,4 4 2-16,0 7-2 16,2 7-3-16,5 6-1 15,-7 0-10-15,-4 0-2 16,1 10 12-16,-4 19 2 16,8 9-1-16,6-1 3 15,12-7 0-15,0 0-2 16,4-7-5-16,27-5-1 15,2-12-1-15,0-6 3 16,-2 0 6 0,-2 0 3-16,-6-24 0 0,3-9 5 15,-4-9-4-15,-8 0 8 16,-2 1 7-16,-12 8-1 16,0 9 6-16,0 12-12 15,0 5-1-15,0 7 2 0,0 0-13 16,0 7-9-16,0 35 2 15,0 13 7-15,0 9 2 16,0-7 1-16,19-4 1 16,7-13-1-16,0-6-2 0,0-10 0 15,-3-11 2-15,-1-7 0 16,-3-6 1-16,7 0 1 16,10-10 4-16,13-27 3 15,3-6-3-15,-4-10 0 16,6 2-2-16,-6 1-4 15,-8 9-2-15,-5 15 0 16,-13 9 0-16,1 13-1 16,-1 4-3-16,-4 0-1 15,1 0-3-15,-7 17-1 16,2 13-1-16,-6 11 6 16,-1-8 2-1,4 1 1-15,-8-11 1 16,6-6-1-16,-2-10 1 15,0-4-1-15,1-3 2 16,6 0 0-16,12 0 1 0,19-10 5 16,12-23-3-16,2-15-2 0,2 1-1 15,-10 3 0-15,-9 5 0 16,-6 4-2-16,-10 9 2 16,-3 13-1-1,-4 3-1-15,-4 10-2 0,-1 0-3 16,2 0-4-16,-6 12 0 15,2 16 6-15,-8-5 0 16,3 0 1-16,-4-9 2 16,-3-10 0-16,4-1 1 0,-4-3 1 15,0 0 0 1,0 0 2-16,0 0 2 0,0-3 3 16,0-17-9-16,-14-5 0 15,-5 13 3-15,3-2-3 16,2 7 0-16,-1 7-9 15,1 0-11-15,-2 0 8 16,-3 27 9-16,5 17 3 16,2 2 0-16,12-1 1 15,0-6-3-15,0-7 4 16,0-11-3-16,23-2 1 16,10-16-2-16,8-3 2 15,20 0 4-15,5-27 0 16,5-14-1-16,-7-9 2 15,-9-11-3-15,-7-3 0 0,-10-6 0 16,-15-3 3-16,-13-1 5 16,-10 7 0-16,0 12-10 15,0 18 8 1,-7 18-4-16,-3 11 3 0,5 8-7 16,-2 0-8-16,0 52-2 15,-5 15 10-15,2 12 4 16,6 3-3-16,4-6 0 15,0-8 0-15,0-7 0 16,0-21 0-16,0-10-1 16,0-16 3-16,7-5-3 0,22-9 1 15,9 0 2-15,11 0 6 16,6-23-5-16,2 0 3 16,-5 2-7-16,-7 8 2 15,-8 6-3-15,-8 7 1 16,2 0-1-16,-1 0-2 15,-4 24-2-15,3 0 4 16,-3 2-2-16,-4-3 6 16,-2 2-7-16,-10-9-24 15,-1 4-77-15,-9-7-101 16,0-13-201-16</inkml:trace>
  <inkml:trace contextRef="#ctx0" brushRef="#br0" timeOffset="8766">622 2327 481 0,'0'0'111'16,"0"0"-16"-16,0 0 23 15,0 0 9-15,0 0-33 16,0 0-5-16,0-4-20 16,0-19-34-16,12-7-4 15,-1-3 3-15,4-11 3 16,-4 0-10-16,1 2 6 15,-9 0-13-15,-3 8-9 16,0 5-2-16,0 5 3 0,-15 10-3 16,-18 7-6-1,-9 7-3-15,2 0-6 0,-8 18 3 16,0 22 3-16,6 10-1 16,13 4-1-16,16 0 2 15,13-4 1-15,0-6-1 16,23 2-3-16,32-2 3 15,9-5 0-15,7-1 0 16,4-4 0-16,-8 2-4 16,-11-4 7-16,-18 1-3 15,-12 4 4-15,-19-4-4 16,-7 1 0-16,0-1 0 16,-7 0 0-16,-35-3 0 15,-10-1 1-15,-22-10 1 16,-9 1-2-16,-2-6-7 0,10-4-63 15,24-3-23-15,19-7-20 16,32 0-24-16,0-21-50 16,68-32-249-16</inkml:trace>
  <inkml:trace contextRef="#ctx0" brushRef="#br0" timeOffset="9855">1093 2203 422 0,'0'0'177'0,"0"0"-21"15,0 0-36-15,0 0 7 0,0 0-32 16,0 0-3 0,0 0-28-16,-26-61-14 0,23 61-9 15,-1 0-17-15,4 14-17 16,0 26 7-16,0 11-8 16,0 9-2-16,0 17 0 15,0 7 1-15,4 3-3 16,2-6 1-16,7-21-1 15,-3-20 0-15,6-15-2 16,-10-17 0-16,1 0-1 16,2-8 0-16,-9 0-17 15,0 0 7-15,0 0 11 16,0-23-3-16,0-18-22 16,-16-9 19-16,1-4 1 15,1 11 5-15,-2 6-5 0,1 10 5 16,8 17 0-1,-3 6 0-15,1 4 0 0,2 0-12 16,4 0-15-16,3 0 17 16,0 20 9-16,32 1 0 15,36-11 1-15,18-10 3 16,11 0 3-16,7-17-5 16,-10-13 1-16,-16 0 1 15,-21 9 3-15,-28-6 2 16,-15 9 15-16,-9-1 18 15,-5 2-15-15,0 2-4 16,-9 0-5-16,-20 8-6 16,-9 7-11-16,-5 0-1 15,-6 14 1-15,-4 33 3 0,4 10-1 16,13 1-2-16,17-2 0 16,19-5 0-16,0-14-1 15,38-11 2-15,21-9-1 16,12-10 0-16,0-7 5 15,-4 0 0-15,-8-10-2 16,-11-18 0-16,-10-1 0 16,-12-1 2-16,-3-4-5 15,-16 4 3-15,1 2 0 16,-8 9 10-16,0 5 7 16,0 11 6-16,0 3-5 15,0 0-7-15,0 0-14 16,0 6-7-16,0 38 5 0,-12 20 2 15,5 9 10-15,-1 8-9 16,4 11 9-16,1-2-7 16,3 8 6-16,0-2 2 15,0-4-4-15,0-19 3 16,0-12-8-16,0-21 0 16,0-13-1-16,0-13 1 15,0-11-1-15,0-3 1 16,0 0 4-16,0 0 4 15,0-10 6-15,-14-30 9 16,-2-24-23-16,9-18-2 16,7-15-1-16,0-14 0 0,7-9 1 15,23-9-3-15,-1 10-4 16,-3 11-5-16,2 14 5 16,-11 23 3-16,-1 24 0 15,-1 17-3-15,-4 13 6 16,1 14-5-16,-2 3 1 15,6 0-6-15,-2 13 3 16,1 34 3-16,-1 14 3 16,-5 3 1-16,-9-4-4 15,0-3-9-15,0-3-5 16,-26-10-14-16,-5-4-29 16,1-10-8-16,4-11-20 15,4-4-9-15,15-5-61 0,7-6-20 16,0-4-113-1,10 0-306-15</inkml:trace>
  <inkml:trace contextRef="#ctx0" brushRef="#br0" timeOffset="10334">2600 2330 569 0,'0'0'175'16,"0"0"-74"-16,0 0-19 0,0 0 8 16,0 0-54-16,0 0-4 15,26-167 0-15,-10 156-17 16,1 8-5-16,2 3-6 16,0 0-4-16,4 26 1 15,-4 18-1-15,-9 7 3 16,-6 6 1-16,-4 0 0 15,0 3 1-15,0 0 1 16,-30 2-3-16,-18 1 5 16,-8-3-1-16,-8-2-3 15,-3-18 5-15,22-13-4 16,12-18-5-16,17-9 9 16,9 0 12-16,7 0 12 15,0-16 3-15,0-18-9 16,0-6-26-16,19 0 6 0,14 2-6 15,5 17-1-15,-5 2 3 16,-3 17-3-16,8 2 0 16,-5 0-1-16,-2 23 0 15,-2 10 1-15,-3 4-1 16,0 4 1-16,0-4 0 16,4 0-2-16,11-11-106 15,11-12-143-15,5-7-250 16</inkml:trace>
  <inkml:trace contextRef="#ctx0" brushRef="#br0" timeOffset="10849">3149 2455 717 0,'0'0'92'0,"0"0"8"15,0 0-34-15,0 0-27 16,0 0-22-16,0 0 17 16,126-5 10-16,-51-4-13 15,-8-1-17-15,-11 4 14 16,-15-1 2-16,-15 3-3 16,-19 4-14-16,-7 0 3 15,0 0 1-15,0-3 14 0,0-7 2 16,-26-7-17-16,-7-1-15 15,-5 3 2-15,5-2-1 16,11 6-1-16,6 5 1 16,9 2-1-16,7 1 1 15,0 3-1-15,0 0-2 16,0 0-1-16,0 0 1 16,7 0-9-16,24 0 10 15,6 0 1-15,1 0-1 16,-5 0 2-16,1 0-2 15,-1 0 4-15,0 11 3 16,2 8-6-16,-6 7 3 0,-3 2-3 16,-7 3 1-16,-12-1-1 15,-7 0-1-15,0 0-2 16,-19 0 2-16,-18 1 0 16,-4-1-57-16,5-10-86 15,27-7-81-15,9-9-267 16</inkml:trace>
  <inkml:trace contextRef="#ctx0" brushRef="#br0" timeOffset="12678">4366 2253 824 0,'0'0'186'16,"0"0"-62"-16,0 0-4 0,0 0-11 15,0 0-39-15,0 0-28 16,10-46-24-16,-10 46-11 16,3 16-5-16,1 24 3 15,4 10 12-15,-8 8-2 16,4 2-7-16,-4-3 0 16,0-9 2-16,0-15-3 15,0-13 0-15,0-13-3 16,3-7-2-16,-3 0 4 15,0 0 2-15,4 0 7 16,-4-4 11-16,0-36 9 16,0-13-28-16,0-15-4 15,0 3 1-15,-14-4-3 0,-5-2-1 16,3 4 1-16,1-3-1 16,4 9 1-1,8 11-1-15,3 20 0 16,0 16-1-1,0 11-3-15,0 3-2 0,0 0 2 16,29 23-3-16,13 28 4 16,3 16 1-16,-5 3 2 15,-2 4 0-15,0 0 0 16,-5-7 0-16,-7-13-2 16,-4-15 2-16,-11-15-1 0,-3-6 0 15,-8-11 1 1,0-4-3-16,0 3-11 0,-38 1-10 15,-10 0 20-15,-1 0-15 16,1-4 1-16,11 4-12 16,10-1-5-16,9 1-2 0,10 3 11 15,8 0 4-15,0 0-4 16,0 4 7-16,38-4 10 16,21-10 2-16,17 0 6 15,9 0 2 1,-2-34-1-16,-5-2 1 15,-11-8 3-15,-15 0 16 16,-16 0 11-16,-13 0 0 16,-11 5-5-1,-12-2-2 1,0 1-10-16,0 7 1 0,-12 8-10 16,-11 9-4-16,1 13 1 0,-4 3-2 15,-3 0 3 1,-1 26-3-16,1 18 2 0,13 9-1 15,4 12-2 1,12 2 3 0,0-5 0-1,0 0-2 1,22-12 0-16,17-8 1 16,6-17-1-16,6-8 0 15,10-17 0-15,1 0 4 16,6-13 1-16,-9-28-1 0,-2-12 0 15,-9-12 0 1,-3-8-2-16,-15-13 6 16,-11-3-8-1,-16 3 12-15,-3 2-9 16,0 13 5-16,-34 7-6 0,1 21 0 0,7 18-1 16,3 16-2-16,1 9-1 15,3 0-3-15,-4 50 2 0,-6 24 3 16,3 17 0-16,7 2 0 15,15 2 1-15,4-1-1 16,0-10 2-16,16-14-3 16,13-17 1-16,4-18 0 15,5-12 0-15,4-20 2 0,10-3 2 16,3 0 4-16,-3-26-8 16,2-11 5-16,-11-3-5 15,-2-4 1-15,-11 2 0 0,-4-1 3 16,-14 7-3-16,-12-1 0 15,0 7 0-15,0 3-1 16,-16 11-1 0,-6 4-1-16,8 12 0 15,-8 0-3-15,-1 4-3 0,4 40 3 0,0 16 5 16,12 14 1-16,4-3-1 0,3-1 1 16,0-16-1-16,0-11 1 15,22-16-4-15,11-10 2 0,12-12 1 0,10-5 0 16,6-8 0-16,3-36 7 15,-5-13-5 1,-11-7 1-16,-6-16-3 16,-9-10 6-16,-11-15-1 15,-6-9 0-15,-16 0 3 0,0 3-5 16,0 24-3-16,-16 29 1 16,9 25 3-16,4 19 6 0,3 14-10 15,-5 0-3-15,1 54-12 16,-3 27 13-16,0 20 2 15,-1 6 1-15,1-10 0 16,0 1-2-16,-2-15 2 16,9-9-1-16,0-13 0 15,0-20-23-15,0-15-31 0,9-16-22 16,13-10-46 0,4 0-23-16,0-20 35 15,0-17 41-15,-15-7 39 0,-3 2-11 16,-8 1-30-16,0 0 4 15,-8 7 19-15,-18 11 35 16,-4 6 13 0,1 7 5-16,3 3 15 0,7 7 24 15,8 0 12-15,11 0-8 16,0 0-22-16,0 0-13 16,37 14 24-16,23-11-6 15,18-3 18-15,7 0-1 16,5 0-20-16,0-20 11 0,-16-10-12 15,-15 6 2 1,-14-5 16-16,-22-2 10 16,-11-1 4-16,-12 0-32 15,0 2-5-15,0 3-14 16,-9 14-3-16,-8 6-4 0,-6 7-2 16,1 17-3-16,-4 30 4 15,-9 17 3-15,9-1-2 16,7-3 2-16,16-2-2 15,3-11 2-15,0-7-2 16,0-5 0-16,31-9 0 16,5-3-1-16,9-9-1 15,11-4-9-15,1-10-109 16,-2 0-156-16,-17 0-236 0</inkml:trace>
  <inkml:trace contextRef="#ctx0" brushRef="#br0" timeOffset="14547">8007 1874 119 0,'0'0'705'0,"0"0"-596"16,0 0-36-16,0 0-8 16,0 0-4-16,0 0-23 15,0-18-25-15,0 66-7 16,0 20 11-16,0 12 7 0,-12 7-8 15,1 0-1-15,6 4 5 16,5-7-6-16,0-14-7 16,0-16-3-1,0-17-3-15,0-17 7 0,0-10-7 16,5-6 1-16,-1-4-2 16,-4 0 2-16,3-18-1 15,-3-28 9-15,0-21-10 16,0-4 0-16,-22 7 1 15,-16 11-1-15,-2 16 0 16,-2 13-1-16,4 15-3 16,9 1 2-16,6 8-16 15,16 0-14-15,7 8-2 0,0 18 13 16,30-3 3-16,27-2 3 16,5-12 5-16,6-5 9 15,-10-4-2-15,-4 0 2 16,-14-4 1-16,-5-19 6 15,-6-11 2-15,-7 1 5 16,-6-11 19-16,-6-3-3 16,-3-2 4-16,-1-2-6 15,-6 3 25 1,0 5-38-16,0 17 11 16,0 12 9-16,0 7-17 0,0 7-8 15,-13 0-9-15,-6 34-8 16,-3 26 8-16,-1 17 2 15,13 7 0 1,10-3 1 0,0-1-3-16,16-5 2 15,13-15-2-15,0-10 1 16,-3-19-2-16,-3-15 2 0,3-13-1 16,12-3 1-16,2 0 8 15,8-33-4-15,1-11-3 16,-4-1 1-16,-4 0 1 15,-3-6-3 1,2 4-1-16,-9 6 3 16,-8 18-2-16,-13 16-2 0,-6 7-2 15,-1 0-6-15,0 41-4 0,3 9 10 16,-3 7 3-16,4-6 3 0,9-7-2 16,-3-10-1-16,13-13 0 15,2-9 0-15,5-12 0 16,0 0 3-16,1-7-1 0,-4-34 4 15,-8-7-6-15,-6 3 7 16,-13-9-4-16,-3 0 0 16,0 0-1-16,-12 7 2 15,-17 10-1-15,-4 18-3 16,-9 15-2-16,1 4 0 16,-4 0-1-16,5 37-1 15,2 10 0-15,12 6 4 16,14-2 0-16,12-4-1 15,0-6 1-15,16-8-2 16,22-10 4-16,-2-6-2 0,6-7 2 16,3-10-2-1,-6 0 0-15,-1 0 0 0,0-16 5 16,-12 2-2-16,-8-3-3 16,-3 0 0-16,-8 4 3 15,-2 7-2-15,-1-1-1 16,-4 7 0-16,0 0-1 15,3 0 0-15,11 0-11 16,5 13 10-16,16 11 2 16,-2-5 1-16,8-1-1 15,-1-12 0-15,-2-6 0 0,0 0 0 16,-5-6 0-16,0-28 5 16,5-6 0-16,-9-7 2 15,-6-4 4 1,-4-3 6-16,-12-3-2 0,-4-3-2 15,-3 2 3-15,0-2-9 16,0 13 2-16,-22 10 0 16,8 17-4-16,7 16-2 15,-2 4-3-15,-1 0-13 16,-2 54 6-16,-2 21 3 16,2 15 5-16,9 1-1 15,3-4 3-15,0-3-1 0,0-7-2 16,19-11-25-1,0-17-73-15,7-26-57 0,-4-20-49 16,11-3 5-16,-4-16 2 16,-10-31-60-16,-3-4 17 15,-16-2 215-15,0 2 25 16,-16 7 41-16,-16 7-13 16,-10 10 33-16,-3 8 62 15,0 8-11-15,12 8 0 16,14 0 9-16,19 3-5 15,0 0-63-15,68 0-51 16,48-11 14-16,46-12-1 16,25-10-15-1,-3-4-103 1,-29 4-308-16</inkml:trace>
  <inkml:trace contextRef="#ctx0" brushRef="#br0" timeOffset="17362">10599 2189 269 0,'0'0'181'15,"0"0"-29"-15,0 0-6 16,0 0-52-16,0 0 2 15,-8-171-16-15,8 141-14 16,0 3-6-16,0 14 1 16,0 5 1-16,0 8-25 15,0 0-24-15,0 11-13 16,0 46-6-16,-7 21 6 16,-16 18 24-16,-3-5-12 15,0-7-3-15,7 0-5 16,9-21 1-16,1-8-4 15,9-25 1-15,0-13 1 16,0-17-2-16,0 0 5 16,0 0 1-16,16-44 6 15,10-23-4-15,8-14-1 16,-4-6-6-16,-4-7 8 16,-11-3-7-16,-4 3 4 15,-1 13-5-15,-10 28 1 16,5 28 0-16,-1 19 0 0,-4 6-3 15,7 13-3-15,5 48-17 16,5 16 20-16,5 17 1 16,1-13-1-16,3-11 0 15,0-9 0 1,5-14 0 0,-5-7 5-16,-3-17-5 0,-6-8 0 15,-9-12 0-15,3-3 6 0,4-14 2 16,8-33 4-16,3-17-12 15,-7-10 5-15,-5-10 4 0,-2-13 6 16,-9-10-4-16,-3 3 2 16,0 16-9-16,0 24 0 15,0 28-2-15,0 22-2 16,0 10 0-16,0 4-6 16,0 31-31-16,-7 40-41 15,-1 29 30-15,1 8-109 16,7-8-27-16,0-9-37 15,0-10-116-15</inkml:trace>
  <inkml:trace contextRef="#ctx0" brushRef="#br0" timeOffset="17741">11144 2377 392 0,'0'0'185'0,"0"0"-70"16,0 0 7-16,0 0 2 15,0 0-50-15,4-170-11 16,-4 156 4-16,0 7-5 15,0 7 4-15,0 0-29 16,-4 0-37-16,-27 40 3 16,2 17-3-16,-9 11 10 15,17-5-9-15,12-3 0 0,9-5-1 16,0-18 1-16,12-14 3 16,21-16-4-16,9-7 0 15,-1 0 6-15,-4-30 0 16,1-18-1-16,-12-2 4 15,-12-4-4-15,-9-2 4 16,-5 8-3-16,0 1-4 16,-12 13-1-16,-14 15-2 15,-7 12-19-15,-2 7-49 16,6 4-90-16,10 32 18 16,8 11-49-16,11 3-104 15</inkml:trace>
  <inkml:trace contextRef="#ctx0" brushRef="#br0" timeOffset="18370">11442 2499 192 0,'0'0'415'0,"0"0"-295"0,0 0-2 0,0 0-4 16,0 0-13-16,0 0-11 16,42-178-40-16,-42 157 0 15,0 7-6-15,-4 8-3 16,-12 3-20-16,-3 3-5 15,-7 0-16-15,-6 33 1 16,-6 14 1-16,5 7 0 16,2 6-3-16,20-6 1 0,11-1 0 15,0-5 0-15,0-8-1 16,23-13 1-16,10-14 0 16,1-13 0-16,6 0 6 15,1-17 3-15,4-26-1 16,-3-7-5-16,-2-7 0 15,-2-11 0-15,-9-7 15 16,-3-8-2-16,-7-14 5 16,-3-7-8-1,-13 3-3-15,-3 14-9 0,0 27 19 16,0 26 14-16,0 20-22 16,-7 11 0-16,-1 3-12 15,-11 17-9-15,1 41 4 16,-1 26 4-16,7 9 2 15,12 5-1-15,0-12 2 16,16-1-1-16,13-15 0 16,6-12 0-16,-2-18-1 0,-7-13 1 15,3-17 3-15,-1-10-2 16,1 0-1-16,4-17 3 16,-7-17 1-16,-3-6-4 15,-4-4 4-15,-4 4-3 16,-4-3 0-16,-11-5-1 15,0 8-1-15,0 6 2 16,0 14-2-16,-4 16 0 16,-3 4-5-16,-5 0 2 0,-10 28-7 15,-1 25 6-15,1 12 4 16,11 2-1-16,11-5 1 16,0-8 0-16,26-6 0 15,23-11-1-15,6-11-20 16,19-12-42-16,13-14-84 15,10 0-114-15,0-16-198 16</inkml:trace>
  <inkml:trace contextRef="#ctx0" brushRef="#br0" timeOffset="20255">12982 2394 398 0,'0'0'153'0,"0"0"-44"0,0 0 16 0,0 0-24 16,0 0-8-16,0 0-13 16,0-77-23-16,0 43-12 15,9 0-8-15,8-3-2 16,9-2-7-16,5-5-10 15,-1 4-7-15,-4 13-5 16,-7 13 2-16,-5 11-2 16,-6 3-6-16,6 0-1 15,2 30-2-15,3 17 3 16,-5 6 5-16,-9 5-3 16,-2-1 3-16,1-10-3 15,-1-3 1-15,1-11-3 16,-1-6 2-16,6-13 0 15,-6-7-3 1,4-7 2-16,0 0 2 0,2 0-1 16,4 0 0-16,10-3 1 0,12-27 9 15,1-8 0-15,-1 1-7 16,-3-4 0 0,-2 1 1-16,-8 7-2 0,-3 9-1 15,-3 7-3-15,-13 14 1 16,1 0 0-16,-1 3-1 15,4 0-7-15,2 6-8 16,1 24 10-16,2 8 4 16,-5-8 2-16,-3-4 0 15,3-9 3-15,-2-10-3 16,-2-3-1-16,4-4 2 16,-3 0-2-16,11 0 4 0,8 0 0 15,6-17-3-15,4-13 9 16,2-1-9-1,-2-5 1-15,-4 2 3 16,2-3-4-16,-5 10 1 0,-7 10-2 16,-8 7 0-16,-4 10-3 15,-2 0-1-15,5 0-3 16,-3 24-8-16,9 13 15 16,-6-3-1-1,2-4 1-15,-5-6 4 16,0-12-2-16,2-2-2 15,-3-10 1-15,10 0 0 0,7 0 0 16,6 0 4-16,7-20 6 16,2-10-5-16,0-4-6 0,-5-2 5 15,0-5-3 1,-2 8-1-16,-5 3-1 16,-3 2 0-16,-13 19 2 15,2 2-3-15,-12 7 1 0,4 0-7 16,3 0-3-16,0 0-3 15,1 23 10-15,-4-5 2 16,-4-6 1-16,0-3 0 16,0-9-2-16,0 0 2 15,0 0 2-15,0 0 3 16,0 0 1-16,0 0 7 0,0-2-6 16,-4-14-7-16,-11 5 0 15,-4 8-3-15,-7 3-4 16,-11 0-4-16,-8 27 6 15,-3 20 4-15,3 9 0 16,16 2-2 0,16-5 3-1,13-5-3-15,0-7 2 16,7-12 0-16,21-8 1 0,5-15-1 16,5-6-2-16,10 0 3 15,4-24 6-15,-3-12 6 16,-9-5-7-16,-6 1 28 15,-15-7-2-15,-8 3 3 16,-8 4-5 0,-3 7-9-1,0 12-9-15,0 15-4 16,0 6-7-16,0 0 0 0,0 3-15 0,0 40 2 16,-3 15 13-16,-8 6 3 0,3-1-2 15,8-2 0-15,0-11 0 16,8-6 4-16,18-11-6 0,4-15 2 15,8-15 3-15,2-3 4 16,8-3-3-16,4-38 4 16,5-10-4-1,-5-5 4-15,-7-5-4 0,-4 1 7 16,-8 3-4-16,-10 10-2 16,-8 10-2-16,-8 16 0 15,-7 15-3-15,0 3-1 0,0 3-9 16,0 6-8-16,0 34 5 15,0 11 12-15,0-4 3 16,0-4-3-16,0-9 3 16,0-11-5-16,0-3 5 15,0-9-3-15,0-5 0 16,4-2 0-16,15-4 3 16,3 0 0-16,8 0-1 15,-1 0-2-15,1-24 8 16,1-3-4-16,2-10-1 15,-7 5-2-15,0-3 0 0,-7 12 1 16,-7 9-1 0,-5 14-1-16,-7 0-2 15,0 0-5-15,3 0-5 0,1 23 5 16,-1 12 3-16,0-5 4 16,-3-7-1-1,0-2 3-15,6-12-2 0,-3-2 0 16,4-4 0-16,5-3-3 15,9 0-6-15,14-3 1 16,6-24 8-16,8-3 2 16,-10-3 0-1,-4 2-2-15,-6 8 3 16,-3 3-5-16,-10 10 6 16,-2 6-8-16,-2 4 4 0,-2 0-13 15,6 14 6-15,-6 16 2 0,-1-4 4 16,1-2-49-16,-3-4-72 15,-7-7-63-15,0-9-109 16,0-4-238-16</inkml:trace>
  <inkml:trace contextRef="#ctx0" brushRef="#br0" timeOffset="20579">14867 1649 589 0,'0'0'113'16,"0"0"-55"-16,0 0-25 15,0 0-25-15,0 0 1 16,0 0 5-16,-49 144 4 16,72-117 6-16,-1-13 10 15,1-4-1-15,-6-10 8 16,6 0 22-16,-1-3-6 15,4-28-21-15,-10-7-17 16,-1 2-11-16,-15 2-5 16,0 4-3-16,0 4-2 15,-15 5-14-15,-22 11-83 0,-1 10-47 16,5 0-105-16</inkml:trace>
  <inkml:trace contextRef="#ctx0" brushRef="#br0" timeOffset="22664">15784 1612 931 0,'0'0'106'0,"0"0"7"0,0 0-9 0,0 0-33 15,0 0-15-15,0 0-18 16,-22-97-25-16,22 117-13 16,0 33-5-16,3 24 5 15,13 18 10-15,3-2-6 16,-16 2 0-16,-3-8-1 16,0-7 5-16,0-13-8 15,0-20 2-15,0-15-2 16,0-23 4-16,0-6-3 15,0-3 1-15,4 0 5 16,-4 0-5-16,7-30 6 16,-7-14 0-16,0-3-5 0,0 2-3 15,-14 13-8 1,-5 9 4-16,3 9-6 0,9 11-3 16,4-1 3-1,3 4-1-15,0 0-13 0,0 0-4 16,15 0 18-16,25 0 7 15,21 0-17-15,6 0 20 16,-1-7 0-16,1-9 2 16,-10 6 3-16,-13 0-4 15,-13 3-1-15,-14 1 3 16,-5 3-1 0,-8 3-1-16,-1-4 1 0,-3 4 2 15,0-4 1-15,0 1 9 16,0-1 0-16,0 1-3 15,0 0-2-15,0 3-9 16,0 0 0-16,0 0-4 0,-22 3-8 16,-11 31 12-16,-9 9 5 15,9 1-4 1,11 3 0-16,15-10-1 16,7-7 0-16,0-12-5 0,0-6 5 15,3-5-5 1,20-7 0-16,-1 0 5 15,8 0 7-15,-4-10-2 16,0-24 1-16,0 1 1 16,-7-9 4-16,0 0 6 0,-5 1-5 15,-2-2 2-15,-5 10-7 16,0 5 0-16,-7 18-2 16,0 8-5-16,0 2 0 0,0 0-6 15,0 9-10 1,0 31 10-16,0 14 6 0,0 0 3 15,0-7 2-15,19-10-5 16,7-13 2-16,0-8-2 16,5-9 0-16,5-7 2 15,6 0 1 1,-1 0 4-16,2-23-3 16,-4-11-1-16,-7-3 1 15,-6-6 0-15,-7-1 0 0,-6 4 5 16,-7-1-6-16,1 4 0 0,-3 14-2 15,1 5-1 1,-2 15 3-16,-3 3-3 0,0 0-10 16,0 3-7-16,0 35 7 15,0 12 8-15,0-1 2 16,0 0 4-16,0-16-4 16,0-6 0-16,0-14 5 15,4-6-5-15,-4-7-3 16,3 0 3-16,10 0-1 15,0 0 1-15,10 0 6 16,6-3-2-16,2-24 3 16,-1-3-6-1,-1-1 2-15,-6 2-2 16,3 2 0-16,-7 6 4 16,-9 11-4-16,-5 4-1 15,-1 6 0-15,-4 0-7 0,0 0 1 16,0 0-6-16,0 26 7 0,0 3 5 15,0 0 1-15,3-6-1 16,-3-3 2-16,4-3-2 16,-1-10 2-16,1 0-1 15,4-1-2-15,3-6 1 16,11 0 0-16,1 0 4 16,3 0 3-16,3-20-5 15,2-3 4-15,-1-8-5 16,3 1 2-16,-4 0-2 15,-7 10-1-15,-6 3-2 16,-9 13 2-16,-7 4-2 0,3 0 0 16,3 0-7-16,-3 13 2 15,1 19 4-15,2-11 3 16,-2 4 0 0,-4-12 1-16,9-6 0 0,-6-7-2 15,-3 0 2-15,3 0-1 16,4 0 4-16,5 0 0 15,8 0-1-15,5 0-2 16,1-7 4 0,11-16-5-16,-3-4 0 15,3-3 4-15,1 3-3 0,-9 4-1 0,-10 10 0 16,-8 6-1 0,-8 7-1-16,-3 0-1 0,5 0 0 15,-1 0-11-15,3 20 12 16,0-4 2-16,-2 1 0 15,5-3 0-15,-3-8 1 16,2 1 0-16,8-7-1 16,2 0 5-16,11 0-3 15,8 0 2-15,-6-7-3 16,3-7 1-16,-9-2 1 16,-3 6-3-16,-4 4 1 15,-6-5 0-15,-4 8 0 16,-2 3-1-16,-4 0-5 0,4 0 4 15,6 0-3-15,0 0 4 16,10 14-1-16,8-2 4 16,5-5-3-16,6-7 3 15,3 0-1 1,3 0-1-16,1 0 0 16,3-10 2-16,-11-6-1 15,-8-2-1-15,-7 6 2 16,-10-9 6-16,-2 1 0 15,-6-3 0-15,-8-8-3 0,0 8-1 16,0 0-5-16,-8 6-2 16,-15 13-4-16,-6 4 5 15,-4 0-3-15,-12 24 3 16,3 19 1 0,2 7-2-16,6 5 2 15,8 2-4-15,7-4 7 0,5 4-3 16,5-3 2-16,6 0 0 0,-4 6 1 15,3 1 3 1,-4 9 5-16,1 1-2 16,0 6 10-16,-2 0-4 0,-1 1 1 15,0 5-10-15,-6-2 5 16,-3 0-3-16,5-1 3 16,2-9-11-16,5-8 7 15,7-12-6-15,0-15 2 16,0-8-3-16,0-18 0 15,0-4 1-15,0-6 2 16,0 0-3-16,0 0-7 0,-19-6-36 16,-10-32-82-16,-20-26-151 15,-3-13-292-15</inkml:trace>
  <inkml:trace contextRef="#ctx0" brushRef="#br0" timeOffset="23047">17471 1232 663 0,'0'0'106'0,"0"0"-81"0,0 0-21 16,0 0-2-16,0 0 3 16,0 0 24-16,0 0-11 15,-74 218-5-15,74-167-7 16,0-6 2-16,0-24 9 16,26-9 35-16,7-12 8 0,0 0-2 15,5-14-18 1,-9-27-26-16,-6 8-6 0,-16-8 1 15,-7 5-9 1,-11 5-17-16,-53 5-84 0,-21 9-189 16</inkml:trace>
  <inkml:trace contextRef="#ctx0" brushRef="#br0" timeOffset="23400">16672 1434 731 0,'0'0'133'0,"0"0"-84"0,0 0 7 0,0 0 1 16,0 0-24-16,0 0-9 15,-75-17-14-15,50 61-7 16,9 7-1-16,16 2-1 16,0-13 2-16,0-10 2 15,22-14 0-15,10-11 5 16,-3-5 17-16,7 0 15 16,2-5-12-16,4-25 1 15,-13-6 12-15,-6-1-6 0,-13-3 11 16,-10 0-19-16,0-1-12 15,-7 4-13-15,-38 7-4 16,-7 13 0-16,-15 14-50 16,-1 3-114-16,3 10-224 15</inkml:trace>
  <inkml:trace contextRef="#ctx0" brushRef="#br0" timeOffset="25077">4321 3431 670 0,'0'0'170'0,"0"0"-31"0,0 0-58 15,0 0-34-15,0 0 19 16,0 0-6-16,0-63-14 15,0 63-25-15,0 0-15 16,0 44-3-16,0 23 9 0,0 20 13 16,0 14 2-16,0 6-3 15,-4-3-6-15,-8-3-3 16,5-10-5-16,4-17-4 16,3-21-3-16,0-22-1 15,0-18 0-15,0-10-1 16,0-3 4-16,0 0 5 15,0-14 2-15,0-32-4 16,-13-15-6-16,-13-13 0 16,-15 4-2-16,-7 13 0 15,-4 10 1-15,7 17-2 16,12 10-5-16,3 20-1 16,8 0 0-16,3 0-7 15,12 13 1-15,7 20 4 16,0 11 4-16,36-7 2 0,35-7-4 15,26-13 1-15,19-17 6 16,7 0 2-16,-7-17-2 16,-4-24 1-16,-27-1 1 15,-14-9-1-15,-19-3 4 16,-21 5 3-16,-14-6-4 16,-4-2 6-16,-13 7-5 15,0 6 1-15,0 14 6 16,-23 10-6-16,1 13 1 15,-4 7-7-15,0 0-6 16,-9 13 6-16,2 34-2 16,-5 14 1-16,-2 13 0 0,9 0 1 15,5 0 2-15,16-4-2 16,10 1 3-16,0 3-1 16,0 4-4-16,29-19 4 15,9-15-2-15,2-21 0 16,5-23 0-16,7 0 1 15,2-21 5-15,1-25-1 16,-10-1-5-16,-3-3 0 16,-13 10 0-16,-10 6 1 15,-9 17-1-15,-3 3 1 16,-7 11-1-16,5 3 0 16,-1 0-9-16,10 17 5 15,5 13 4-15,10-3 0 0,13 0 1 16,6-11-1-16,8-12 0 15,4-4 0-15,-4 0 3 16,-4-16 1-16,-8-15-3 16,-9-3 1-16,-5 1 0 15,-15 6-2-15,-8-3 2 16,-7 7-2-16,0 9 4 16,0 4 0-16,-26 3-4 15,-9 7-1-15,-4 0 0 16,-3 17 1-16,1 23-1 15,15 4-2-15,15-1 3 16,11 0-1-16,0-11 1 16,37 4-1-16,20-15 1 15,5 2-1-15,9-6-4 0,0-4-49 16,0-3-84 0,-4-6-102-16,-8-4-74 15</inkml:trace>
  <inkml:trace contextRef="#ctx0" brushRef="#br0" timeOffset="27963">6480 4109 762 0,'0'0'199'0,"0"0"-54"0,0 0-5 15,0 0-51 1,0 0-42-16,0 0-30 0,0 47-15 15,-12 31 41 1,2 13 10-16,3 6-16 0,-2 1-10 16,9-1-11-16,-3-13 6 15,3-4-9-15,-7-3 0 16,-5-6-4-16,1-17-5 16,4-17 3-16,2-21-3 15,2-9-1-15,3-7-1 16,0 0 4-16,0 0 5 15,-4-16 5-15,4-35 2 16,-3-30-18-16,3-23 0 16,0-19 1-16,0-25-1 0,7-17-8 15,19 1-5 1,0 28-3-16,1 33 4 16,-6 43 5-16,10 23 6 15,-5 20-5-15,7 10 2 16,9 7-2-16,-6 0 2 15,6 24-4-15,-8 16 6 16,-11 17 1-16,-13-3 0 16,-10-1-1-16,0-3 0 15,0-5 1-15,-19-8 1 0,-3-17 0 16,-1-8-6-16,9-5 0 16,11-3-9-16,-2-4-1 15,5 0-9-15,0 0-15 16,0-6-37-16,34-31 11 0,2-10 49 15,-1-1 15 1,-2 7 0 0,-7-2 2-16,-7 20-1 0,-3 3 1 0,-13 13 1 15,-3 7 0-15,3 0-1 16,1 0 2 0,12 0-2-16,13 0 0 0,9 17 7 15,10 8 5-15,1 4 1 16,3 1 1-16,-7 3-8 15,0-3 2-15,-12 0-1 16,-11-2 4-16,-6-11-3 16,-13 3 0-16,-3-7-7 15,0 4 1-15,0-1 2 16,-12 5 2-16,-17-5 2 16,6-2-2-16,4-14 0 15,16 0-2-15,3-37-4 0,0-21-17 16,45-11-10-16,14-8 24 15,5 6-7-15,-4 17-2 16,-11 17 8-16,-20 14 2 16,-15 16 2-16,-5 7-1 15,-3 0-10-15,1 16-2 16,-7 24 10-16,0 11 2 16,0-3 1-16,0-1 3 15,0-11-3-15,0-5 0 16,0-14 0-16,13 3 2 15,6-14 0-15,-2-2-2 16,11-4 3-16,8 0 3 0,2-4 2 16,-2-30-2-16,-1-3 0 15,-13-2-2-15,-8 1-1 16,-14 1 2 0,0 0 2-16,0 0-3 15,-36 7-4-15,-18 7-2 0,-1 13 1 16,-4 10-5-16,5 0 6 15,18 7-1-15,7 33-3 16,20 7 4-16,9 9-2 16,3-1 2-16,58-9 0 15,10-1 0-15,7-19 3 16,5-12-1-16,-2-14-1 16,-10 0 16-16,0-20 5 15,-15-11 8-15,-5-3 3 0,-12 1-3 16,-14 6-6-1,-9 10-4-15,-12 8 5 0,-4 9 3 16,0 0-6-16,0 0-8 16,0 0-14-16,0 0-3 15,0 26-6-15,0 31 9 16,-23 31 8-16,-6 19-5 16,-6 21 2-16,2 6 2 15,-5 7 3-15,2-4 1 16,1-5-8-16,2-18 4 15,7-31-7-15,7-25 0 16,9-28 0-16,5-23 6 0,5-7-2 16,0 0 2-16,0-4 0 15,-4-47 17-15,4-22-9 16,0-31-10-16,0-20-5 16,0-21 1-16,16-33-11 15,17-3 0-15,5 0-10 16,3 29 8-16,-4 38 5 15,4 31 7-15,1 16-3 16,-13 23-4-16,0 14 6 16,-6 15 0-16,-1 15-5 15,4 0 2-15,4 15-5 16,1 32 5-16,-14 10-2 16,-8 0 4-16,-9-3 3 15,0-8-1-15,0-3 1 16,-31-5-8-16,-6-1 0 0,-4-11-11 15,5 2-10-15,13-21-1 16,11-1 12-16,12-6 13 16,0 0 5-16,0 0-3 15,16 0-25-15,32 0 10 16,7-20 18-16,1-3 0 16,1-1 3-16,-9-3-3 15,-6 1 2-15,-13-5-1 16,-10 4 0-16,-8-3 2 15,-8 0 5-15,-3 0 2 16,0 2 5-16,0 9-3 0,0 1-8 16,0 9 5-16,0 9-9 15,-7 0 1-15,-8 0-1 16,-8 13-5-16,-6 27 5 16,-1 14 2-16,8 3-2 15,6-3 0-15,16 10-3 16,0-4 6-16,0-6-4 15,12-7 1-15,14-20 0 16,4-11-1-16,-1-16 7 16,6 0-6-16,1-23 9 15,9-30-3-15,0-8-6 0,-3-4 4 16,-3 6 4-16,-7 4-2 16,-6 19-3-1,-4 6-1-15,-8 12-2 16,2 12-1-16,-1 6-1 0,2 0 0 15,6 17-4-15,-1 20 1 16,-3 10 1 0,0 4 4-1,-5-1 0-15,-2-3 1 0,7-10 0 0,-1-17 2 16,4-6-2-16,9-14-1 16,2 0 3-16,9 0 5 15,-2-27-4-15,5-17 1 16,-7-7-4-16,-2-12 9 15,-1-11 5 1,-2-10-5-16,-4-17 0 16,2 5-8-16,-8 4-1 15,-10 32 0-15,-9 26 2 0,-4 17-3 16,0 17 7-16,0 0-7 16,0 0 0-16,0 14-11 0,-7 39 1 15,-19 29 10-15,0 2 1 16,4-1 2-16,6 1-6 15,6 0 7 1,3 0-3-16,1-8-1 0,6-11-13 16,0-28-50-16,0-14-9 15,0-16-51-15,6-7-30 0,16 0 72 16,4-44 22 0,0-9-15-16,-3-15 8 0,-16 0 17 15,-7 12-25 1,0 9-71-1,-20 17 32-15,-16 9 1 0,-2 12 112 0,5 9 11 16,2 0 51-16,14 3-4 16,5 27 1-16,12 4 8 15,0-1-21 1,0-6-3 0,19-6 7-16,26-12-9 0,7-9 17 0,15 0 6 15,4 0-21-15,-3-24 1 16,-10 3 12-16,-9-1-4 15,-11 2-4-15,-12 3-5 16,-12 7-10-16,-6 4-3 0,-8 6-12 16,0 0 8-16,4 0-14 15,3 0-12-15,8 0-4 16,8 0-1-16,3 0 2 16,0 12 2-16,3-1 1 15,1-4 1-15,4-4 0 16,-1-3 3-16,5 0 4 15,7 0 0-15,-5-21 12 16,1 5 2 0,-11-4-2-16,-11 0 4 15,-7-1 10 1,-5 5 2-16,-7 6-12 0,0 3-5 16,0 4-11-16,0 3-8 0,-26 6-12 15,-31 55 12-15,-18 23 10 16,1 24-4-1,7 2-1-15,15 4 1 16,7 0 3-16,5 5-8 0,9-5 3 16,-2 3-3-16,3 3 4 15,4-2-1 1,-5-4-1-16,5-17-2 16,0-23 0-16,7-31 2 0,5-25-2 15,11-11 3-15,-13-7 2 16,-13 0 11-16,-19 0 9 0,-16-25-16 15,-7-5-5-15,-7-6-5 16,3-12 0-16,18 2-26 0,24-8 7 16,33-16-11-16,19-11-38 15,85-23-16 1,54-10-66-16,27 10-41 16,21 3-155-16,3 10-445 0</inkml:trace>
  <inkml:trace contextRef="#ctx0" brushRef="#br0" timeOffset="29096">11165 4160 85 0,'0'0'385'0,"0"0"-255"16,0 0 6-16,0 0 7 0,0 0-4 15,116-185-44-15,-116 162 2 16,0 6-13-16,0 4-39 16,-14 3-17-16,-8 3-4 15,-4 7-15-15,-5 0-4 16,-9 0-5-16,-2 40 1 15,-3 11 0-15,12 8 1 16,7 4-1-16,14-7-1 16,12 0 0-16,12-12-5 15,37-10 1-15,17-17 4 0,1-17 1 16,-6 0 3 0,-9-27-1-16,-19-16 3 15,-11-5-5-15,-10-5 8 0,-8-14-9 16,-4 5 8-1,0 3 9-15,-4 5-15 0,-30 17 1 16,-3 17-3-16,-11 6-2 16,-1 14 2-16,8 0-3 15,8 0 1-15,14 30-1 16,19 7 3 0,0 7-4-16,26-7 8 15,33-1-5-15,20-15 1 16,3-12 0-1,1-9 3-15,-6 0 2 16,-18-30 0-16,-10-16-1 16,-18-8 27-16,-14-3 9 0,-8 7 2 15,-6-2-24-15,-3 13 7 0,0 9-11 16,0 13 0-16,0 14 0 16,0 3 0-16,0 0-14 0,0 0-2 15,0 27-10-15,0 26 10 16,-8 21 4-16,-6 17-1 15,2 23 1-15,1 27 4 16,-4 30 0-16,-3 17-6 16,-13 14 3-16,-2-2-2 15,-5-4 1-15,9-25 0 16,10-36-2-16,15-45 0 16,4-39-1-16,0-28 0 15,35-23 1-15,20 0 2 16,20-23-2-16,11-49 8 15,11-28-2-15,0-27 1 0,-12-8-7 16,-24-6 3-16,-32 7-3 16,-29 23-3-1,-10 14-11-15,-54 23-7 0,-19 20-18 16,1 21-14 0,11 20-14-16,23 13-5 15,22 0-30-15,26 0-88 0,19 0-146 16,52 0-178-16</inkml:trace>
  <inkml:trace contextRef="#ctx0" brushRef="#br0" timeOffset="29823">12797 3892 592 0,'0'0'315'0,"0"0"-190"15,0 0-9-15,0 0 22 16,0 0-24-16,0 0-44 15,0-67-28-15,0 67-10 16,0 0-19-16,0 13-6 16,0 41-2-16,0 23 35 15,0 9-15-15,0 13-11 16,-9 2-3-16,-10-1-9 16,9-23 8-16,-2-17-6 15,8-26-2-15,4-16 0 0,0-18-1 16,0 0 2-1,0 0-2-15,0 0 10 0,0-45-9 16,0-26 0-16,0-22 1 16,0-19 0-16,0-2-3 15,9 1-5-15,-2 2-2 16,-4 20 2-16,1 14-7 16,-1 21 5-16,6 26 0 15,1 5 4-15,3 18-3 16,4 7-3-16,5 0-3 15,9 0 5-15,-8 34 5 16,-6 13-1-16,-8 7 1 0,-9 0 1 16,0 3-2-1,-19-7 3-15,-16 0 2 0,2-6-2 16,11-14 0-16,8-9 0 16,14-18-1-16,0 0-3 15,0-3-2-15,26 0-15 16,17 0 18-16,14 0 1 15,-8 0 2-15,-1 0 0 16,-6 9 0-16,-6 2-1 16,2 10 0-16,-8 10 0 15,-4-5 1-15,-4 14 0 16,-11-10 0-16,-6 7 0 16,-5 7-1-16,0-4 1 15,-31 3 2-15,-28-6-1 16,-19-6 4-16,-12-11-1 0,-7-10-1 15,7-10-1-15,22 0-2 16,29 0-5-16,20-3-31 16,19-24-60-16,13-21-137 15,58-2-31-15,32-17-50 16</inkml:trace>
  <inkml:trace contextRef="#ctx0" brushRef="#br0" timeOffset="30188">13527 3864 544 0,'0'0'213'16,"0"0"-79"-16,0 0-24 0,0 0 0 16,42-184-17-16,-42 147-5 15,0 3-18-15,-19 11-10 16,3 9-21-16,2 8-7 16,2 3-16-16,-1 3-9 15,-3 0-7-15,-3 20 0 16,-4 28 1-16,10-5-1 15,9 0 1-15,4 4-1 16,0-7 0-16,4 4 1 16,22 0-1-1,3-11 1-15,0 4 2 0,1-7 0 16,-3 3 3 0,-4-3 2-1,-6 2 3-15,-5-1-8 0,-5-5 6 0,-7 1-3 16,0-1-1-16,0 0-3 15,-10 2 4-15,-39 9 1 16,-8-7-1-16,-14 0-2 0,-3 0-4 16,0-13-1-16,6 3-78 15,23-20-121-15,31 0-88 16,14-23-113-16</inkml:trace>
  <inkml:trace contextRef="#ctx0" brushRef="#br0" timeOffset="30698">13879 3734 644 0,'0'0'202'0,"0"0"-98"16,0 0 8-16,0 0 6 16,0 0-29-16,0 0-21 15,-57-64-14-15,65 57-54 16,37-6 8-16,14 0 4 15,15-8-5-15,1 4-4 16,-8 1 0-16,-15 1 5 16,-10 10-6-16,-16-5 2 15,-11 6 2-15,-15 2-4 16,0 2 5-16,0 0-7 0,0-5 0 16,-5 2 0-16,-21 3 0 15,0 0-2-15,-3 0 2 16,6 0 2-16,4 8-2 15,5 13 0-15,2 10 2 16,2 7 0-16,1 5 1 16,2 4 4-16,-3 7 8 15,1 3 7-15,2 6-2 32,1 2 21-32,-3 2-14 0,-2 3-4 15,5-2-5-15,-7-2-3 16,7-12 2-16,2-13-5 15,1-18 5 1,3-13-8-16,0-10-4 0,0 0-5 0,0 0 0 16,0 0 0-16,0 0-1 15,0 0-21-15,0 0-45 16,10 0-58-16,16 4-112 16,3-4-77-16,6 3-48 15</inkml:trace>
  <inkml:trace contextRef="#ctx0" brushRef="#br0" timeOffset="30979">14322 4365 595 0,'0'0'280'15,"0"0"-109"-15,0 0-24 0,0 0-33 16,0 0-17 0,0 0-26-16,0 0-37 0,0-26-26 15,3 26 2-15,6 0-9 16,5 0 5-16,5 0 12 15,7 0 18-15,0 0-11 16,-4 0-11-16,1 0-1 16,-4 0-6-16,-9-4-7 15,-10-3-8-15,0-3-88 16,0-4-136-16,-17-9-487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45:59.978"/>
    </inkml:context>
    <inkml:brush xml:id="br0">
      <inkml:brushProperty name="width" value="0.05" units="cm"/>
      <inkml:brushProperty name="height" value="0.05" units="cm"/>
      <inkml:brushProperty name="color" value="#3165BB"/>
      <inkml:brushProperty name="fitToCurve" value="1"/>
    </inkml:brush>
  </inkml:definitions>
  <inkml:trace contextRef="#ctx0" brushRef="#br0">2518 108 511 0,'0'0'124'0,"0"0"-99"0,0 0 44 16,0 0 61-16,0 0-42 15,0 0-16-15,22-15 18 16,-22 12-14-16,-22 3-29 15,-26 0-28-15,-36 0-6 16,-30 27-2-16,-31 15 0 16,-28 7-1-16,-21 5-5 15,-7-8-2-15,4-13 2 16,17-5-3-16,28-12 0 16,20-2 1-16,21-7 0 0,18-1-1 15,6 0-1 1,16 2 0-16,4-1-1 0,18 3 0 15,10-1 0-15,8-2 0 16,17-3 2-16,5-4-2 16,9 0 1-16,0 0 1 15,0 0-1-15,0 0 0 16,0 3 1-16,0-3-1 16,0 10 3-16,-17 16-3 15,-9 22 1-15,-9 16 14 16,-1 10 11-16,1-4-9 15,2 8-2-15,4 2-3 16,6 7-3-16,8 4 2 16,8 6-2-16,3 4-3 15,4 9 8-15,0 12 9 0,0 12-8 16,0 24 1-16,4 16 2 16,-4 18-1-16,0-4-7 15,0-17 5-15,-4 1-5 16,-11-8-2-16,-1 1 2 15,-1-1-2-15,5-7-2 16,8-11-1-16,4-6-3 16,0-9 2-16,0-16 0 15,11-11-5-15,16-18 6 16,-6-12-3-16,2-20-2 0,-8-12 0 16,-4-13 0-1,4-13-1-15,-8-6-3 0,2 1 2 16,1-11 0-16,6 0-2 15,-2 0 3-15,20 0 3 16,3 0-1-16,16 0 4 16,22-11-6-16,18-15 0 15,30-1-1-15,29 3 1 16,23 1 0-16,21 5 3 16,4 9-3-16,1 6 1 15,-2-4-3-15,5 5 2 16,-1 2 0-16,5 0 1 15,8 0 0-15,4 0 6 16,12 0-6-16,-13 0-1 16,-9 0-2-16,-13-8 1 0,-20-2 1 15,-15 0-1-15,-15 3 2 16,-24-7-2-16,-19-2 2 16,-14-14-1-16,-16-7 2 15,-6-3-2-15,-16-8 1 16,-4 0 4-16,-3-5-4 15,-5-7-1-15,-5-4 4 16,-9-3-4-16,-7-10 0 16,-16-7 0-16,-3-17 4 15,0-13-2-15,0-11-2 16,0-18 1-16,-3-12 0 16,3-4-1-16,0-14-1 0,0-15 1 15,19-7 3 1,10-6-2-16,-6 6-1 15,-13 13 8-15,-10 9-4 0,0 7 3 16,-3 10 4-16,-42 13-6 16,-11 9 0-16,-18 17-5 15,-13 9 6-15,-6 11-4 16,-1 13 4-16,13 6-5 16,10 15 1-16,11 12-1 15,16 8 0-15,3 9 0 16,-1 4-1-16,-13 3 0 15,-20 4 0-15,-22 7 0 16,-31 8 0-16,-43 8-3 16,-64 0 3-16,-56 40 0 15,-52 27-3-15,-37 11-27 0,6-8-46 16,21-3-53-16,50-30-152 16,68-37-347-16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56:20.06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596 144 274 0,'0'0'374'15,"0"0"-330"-15,0 0-12 0,0 0 57 16,0 0-16-16,0 0-14 15,-75-24-18-15,158 24 3 16,37 7 24-16,39-7-30 16,28 0-17-16,14 0-5 15,11-17 3-15,5-3-4 16,-8 3-2-16,-29 4-8 16,-47 6-2-16,-55 7 12 15,-47 0-3-15,-31 0-8 16,-15 0 19-16,-79 0 2 15,-58 0 0-15,-64 0-14 0,-49 0-4 16,-31 0-6 0,-17-10 12-16,8-10 5 0,35 6 1 15,76 5-1-15,79 9-6 16,78 0 4-16,37 0-16 16,71 3 1-16,90 13 0 15,76 5 7-15,63-15-8 16,28-3 0-16,-11 4 0 15,-19-3 0-15,-40-1 0 16,-46 4 2 0,-56 0-2-16,-57-1 4 0,-51 1-4 15,-37 0-1-15,-11 3 1 16,-59 3 4-16,-61 2 2 0,-60-3 1 16,-43-3-4-16,-35-5 2 15,-19 3 0-15,6 0 9 16,18 6 6-16,40 4 4 15,63 0-13-15,68 0-4 16,67 9-7-16,34 2-3 16,104-2-1-16,70-3 4 15,69-19-5-15,44-4-8 16,7 0-6-16,-18 0-4 16,-48-4 17-16,-72 1 3 15,-75 3 3-15,-58 0 2 16,-42 0 0-16,-33 0-1 15,-80 0 4-15,-74 0-1 16,-67 24 1-16,-54 10 1 0,-40 6 3 16,-3 0 8-16,34 3 1 15,64 1 12-15,93-10-6 16,85-1-18-16,75 2-2 16,49-9-4-16,103-6 0 15,83-17 0-15,59-3-3 16,35 0-3-1,4-17-11-15,-36 4 7 0,-61 4 7 16,-82 4 3-16,-73 5 3 16,-62 0-1-16,-19 0-1 0,-68 0 2 15,-63 5 2 1,-54 17 0-16,-44 6-3 0,-32-2-1 16,-4-2 4-16,-6-4-2 15,9 3 3-15,42 2 2 16,66-6 5-16,70 2-8 15,84-5-5-15,62-6-4 16,128-10 4-16,91 0 0 16,77-17-19-16,38-20-10 15,-12 7 10-15,-48 7 3 16,-102 10 16-16,-103 4 2 0,-94 9 0 16,-44 0 1-16,-113 0 15 15,-67 0 4-15,-77 29-4 16,-53 8-4-16,-34 3-7 15,-15 3 11-15,20 8-2 16,56-4 0-16,80 3-1 16,98-6 2-16,86 0-17 15,41-8 1-15,115-12 1 16,83-12-2-16,67-12-11 16,47 0-20-16,-1-2 9 15,-42-15 4-15,-72 7 13 16,-89 3 5-16,-71 4 3 15,-48 0 0-15,-4-1 3 16,-59 1 5-16,-66 3-5 16,-50 0-6-16,-44 0 5 15,-31 3-1-15,-4 14-1 16,5 3 1-16,31 7 4 16,62-7 2-16,75 0-1 0,81 1-9 15,52-5-1-15,122-13 1 16,76-3 0-16,59 0-13 15,20-33-3-15,-19 3 3 16,-52 7 11-16,-87 9-1 16,-81 7 6-16,-60 4 1 15,-30 3-3-15,-64 0 12 16,-75 0 0-16,-69 12 0 16,-56 23-9-16,-10 9 6 15,28-1 8-15,60-2-8 16,75-5 0-16,62-9-5 0,44 0-5 15,5-4-5-15,80-6-12 16,53-10-44-16,69-7-45 16,37 0-117-16,0-17-203 15</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5-23T12:57:25.74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364 768 0,'88'0'187,"149"0"-187,28-59 16,178-29-16,621-119 16,-621 118 15,-30-58-31,-176 117 16,235-88-1,-383 88 1,88 30-1,-236 0 189,-30 30-189,-58 59-15,58-30 16,-295 29 15,266-29-31,-266 119 31,118-119-15,-472 206 0,649-235-16,60-30 15,-60 0 1,30 29 15,29-29-31,-58 30 31,58-30-15,1 0 31,-1 30-32,1-30 1,-30 0 0,-30 29-16,-88 60 15,29-89 1,59 0 0,-117 59-1,-31 29 1,149-29-1,58-59 17,1 0-32,-1 0 15,1 30-15,-1-30 16,60 0 109,-1 0-109,1 0-1,-1-30 1,208-29 15,-60 59-31,30 0 16,29 0-1,-118 0-15,354-118 32,-412 89-32,28-1 15,1 30 16,58-29-15,-58-1 0,-30 30-16,-29 0 15,29 0 1,-30 0 0,1 0-16,-1 0 15,1 0 1,-1 0-1,1 0-15,-1 0 16,-29 30 0,0-1-16,0 1 31,0-1-15,-29-29 15,29 30-16,-30-30 1,30 29-16,-29-29 16,-1 59-1,-88-29-15,-118-1 16,59 30 0,-1-59-16,60 60 15,-29-31-15,-326 1 31,207-1-31,30 30 16,-89 30 0,237-89-16,-1 0 15,59 0 1,1 0 0,-1 0-1,30-30 16,0 1 16,30 29-15,-1 0-17,1 0 1,-1 0-1,31 0-15,58 0 32,-30-30-32,119 1 15,-59-1 1,-30 1-16,89-90 16,-119 119-1,326-118 16,-60 89-15,-88 29 0,413-30-1,-561 30 1,119 0-16,-149 0 31,-29 0-15,-29 0-1,-1 0 17,1 0-1,-1 0-15,1 0-1,-89 0 16,-30 30-15,-29-30 0,30 29-16,-1-29 31,-147 59-15,88-29-16,-265 147 31,294-147-31,-206 58 31,296-88-31,-60 0 31,-58 0-15,117 0 0,-29 0-1,-59 0 1,59 0-16,29 0 15,-29 0-15,-59 0 32,30 0-17,58 0-15,0 0 16,-29 0-16,30 0 16,-30 0-1,-30 0 16,30 0 1,30 0-32,-1 0 15,89 59 32,-29-59-16,29 0-31,0 0 32,29 0-32,1 0 0,118 0 31,59-29-15,117-1 15,-264 60-16,353 147 1,-176-88 0,-149-60 15,-117-29-31,58 0 31,-29 0 0,-59-29-31,0-1 16,0 1 0,0-30-1,-29 29 1,29 0 0,0 1-16,0-30 15,-30 59 1,1-30-1,-1 1 1,1-1 31,-60 30-31,60 0-16,-1 0 15,-59 0 1,30 0-16,-29 0 0,-1 30 15,1-1-15,29-29 16,-60 30-16,1-30 16,59 29-16,-59-29 15,59 0-15,-30 0 16,1 0-16,29 0 16,0 0-16,0 0 15,29 0-15,-59 0 16,1 0-1,29 0-15,-30 0 16,30 0-16,0 0 16,0 0-16,29 0 15,1 0-15,-1 0 16,1 0-16,-1 0 16,1 0-1,-1 0 16,1 0-31,29 30 16,-30-30 0,89 29 46,0-29-62,178-29 31,-149-30-31,1 0 32,88-89-17,236-88-15,-235 206 16,87-58 15,1-30-31,325-148 16,-473 236-1,-29-58-15,-1 58 32,-58 30-32,29-29 31,-30 29-31,-29-30 16,30 0 15,-30 1-16,30 29 1,-30-30 0,-30 30 46,0 30-62,-29-1 16,-29 31-1,-60-1-15,-29 0 0,0 0 16,-266 88 15,325-117-31,-119 59 16,208-89 0,-30 29-16,29-29 31,1 0-16,58 0 32,-29 30-31,59-30 0,-29 0-1,88 0-15,30 0 31,-89-30-31,29-29 16,148-30 0,-176 30-1,146-59 17,-147 118-17,119-59 16,-149 59-31,119 0 16,-60 0 0,-58 30-16,-1-30 15,31 0 17,-31 0-32,1 29 15,-1 60 16,-58-30-15,-119 59 0,-325 0-1,178-29 1,-443-30 0,619-30-1,-117 30-15,207-29 16,-30-1-16,0 1 15,-1 0 1,1-1 15,0 1-15,30-30-16,-1 0 16,1 29-1,-30-29 1,0 59-1,0-29-15,29-30 16,-59 88 15,60-88-15,-60 59 0,60-59-1,-1 0-15,1 30 31,29 0-31,0-1 32,29-29-1,30 0 0,30 0 0,-30-29-15,148-119 0,-148 89-16,29-30 15,90 1 1,-90-1-16,148 89 16,-147 0-1,88 0 1,-29 59 15,-119-59-31,1 30 16,0-30-16,-30 29 15,29-29-15,1 30 16,29-30 0,-30 0-16,-29 29 15,30 1-15,29-1 16,-30 1-16,1-1 15,-1 1 1,-29-1 0,0 1-1,0 29 1,-88-29-16,-30-1 16,-503 30-1,297-29 16,264-1-31,31-29 16,-1 30-16,1-1 31,-30-29-31,29 30 16,1-30 15,-1 0-15,1 0-16,-1 0 15,30 29 32,30-29 16,-1 0-48,-29 30 1,30-30 0,-30 29-16,88-29 15,60 59 1,88-59 15,-177 0-31,30 0 16,-60-29-1,90-1 1,-90 30 0,1 0-1,-1 0 1,1 0 0,29-29-1,-30 29 1,1 0-1,-30-30 1,-59 1 0,0-30-1,-89 29 1,30-29-16,-148-29 0,89 28 16,-30-28-1,0 58 16,178 30-31,-60-59 32,30 30-1,59-1-31,-59 30 16,0-29-1,30 29 1,29-59-1,-30 59 1,30-30 0,-59 30-16,29-30 31,30 1-15,0-1-16,0-29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59:26.547"/>
    </inkml:context>
    <inkml:brush xml:id="br0">
      <inkml:brushProperty name="width" value="0.05" units="cm"/>
      <inkml:brushProperty name="height" value="0.05" units="cm"/>
      <inkml:brushProperty name="color" value="#3165BB"/>
      <inkml:brushProperty name="fitToCurve" value="1"/>
    </inkml:brush>
  </inkml:definitions>
  <inkml:trace contextRef="#ctx0" brushRef="#br0">452 15 9 0,'0'0'801'15,"0"0"-694"-15,0 0 0 16,0 0-4-16,0 0-43 0,0 0-22 15,0 0-15 1,66-30-14-16,-44 33-8 0,20 31 16 16,13 13 14-16,9 10 5 15,3 16 3-15,4 15-7 16,-15 16-13-16,-11 21-5 16,-19 5-1-1,-26 17-5 1,0 12 5-16,-37 23-5 0,-49 15 9 15,-23 5 8-15,-11-14 1 16,10-27-11-16,16-23-9 0,20-27 5 16,6-14 4-16,8-10-6 15,8-12 0-15,7-22 0 16,19-23 0-16,16-16-3 16,10-11-2-16,0-3 1 15,0 0 4-15,0 0 1 0,-7 0 4 16,-6-17 3-16,-2-24-10 15,1-1-5-15,2-6-1 16,5 8 0-16,4-4 0 16,-1 7 1-1,4 4 1-15,0 3-1 0,0 9-2 16,0 8 2-16,0 10 2 16,0-1-8-16,0 4 4 15,0 0-5-15,0 0 1 16,0 4-8-16,0 29-1 15,0 14 13-15,14 10 2 16,5 3-1-16,3 1-1 16,-2-4-4-16,2 1 4 0,-3-16 1 15,7-1 0 1,0-10 3-16,10-5-3 0,9-12 1 16,16-11-2-16,17-3 3 15,3-10 2 1,-1-27-3-16,-28-6-2 15,-30 2-56-15,-22-3-61 0,0 4-136 16,-38-1-176-16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59:37.433"/>
    </inkml:context>
    <inkml:brush xml:id="br0">
      <inkml:brushProperty name="width" value="0.05" units="cm"/>
      <inkml:brushProperty name="height" value="0.05" units="cm"/>
      <inkml:brushProperty name="color" value="#3165BB"/>
      <inkml:brushProperty name="fitToCurve" value="1"/>
    </inkml:brush>
  </inkml:definitions>
  <inkml:trace contextRef="#ctx0" brushRef="#br0">0 444 556 0,'0'0'131'0,"0"0"-49"0,0 0-20 0,0 0-11 15,0 0 10-15,0 0-3 16,83 0-25-16,85 0 37 15,93-27-4-15,75-14-20 16,48-5-30-16,26-8-9 16,-19-4 0-1,-29-2-3-15,-33 7-4 16,-57 9 10-16,-56 7-10 16,-59 21 0-16,-60 9-1 15,-41 7-4-15,-27 0-61 16,-29 13-102-16,0 14-125 31</inkml:trace>
  <inkml:trace contextRef="#ctx0" brushRef="#br0" timeOffset="259">933 672 55 0,'0'0'534'0,"0"0"-479"0,0 0-6 0,0 0 4 15,0 0 13-15,0 0 32 16,-75 0-50-16,120 0-22 16,68 2 0-16,81-2 75 15,93 0 14-15,59 0-64 16,19-15-22-16,-7-15-7 16,-39 0-3-16,-51-5 0 15,-52 8 4-15,-55 1 4 16,-53 9-1-16,-41 10-15 15,-30 7-10 1,-22 0-1-16,-15 0-102 16,-3 0-203-16,-39 7-215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59:28.925"/>
    </inkml:context>
    <inkml:brush xml:id="br0">
      <inkml:brushProperty name="width" value="0.05" units="cm"/>
      <inkml:brushProperty name="height" value="0.05" units="cm"/>
      <inkml:brushProperty name="color" value="#3165BB"/>
      <inkml:brushProperty name="fitToCurve" value="1"/>
    </inkml:brush>
  </inkml:definitions>
  <inkml:trace contextRef="#ctx0" brushRef="#br0">107 581 825 0,'0'0'135'0,"0"0"2"16,0 0-30-16,0 0-52 16,0 0-40-16,0 0-15 15,-7 30-12-15,7 40 12 16,0 22 18-16,0 1 0 15,0-2-4-15,0-4 3 16,-7-6-2-16,2-20-11 16,1-18 2-16,4-16-5 15,0-17 0-15,0-10 0 0,0 0 11 16,0 0 1 0,0 0 49-16,0-43 19 0,0-28-41 15,0-29-34-15,0-19-3 16,0-1-2-1,0 2 3-15,0 11 0 0,0 19-4 16,0 25 0-16,0 22 0 16,0 22 0-1,0 15 1-15,0 4-1 0,0 0-11 16,19 13-6-16,14 34-3 16,16 24 15-16,11 9 4 15,-4 5 0-15,-11-2-3 16,-7-2-1-16,-19-1 1 15,-16-6-2-15,-3-9 5 16,0-5-2-16,-12-10 0 16,-24-3 0-16,-6-6-2 15,-10-5 1-15,-15 1-1 16,-1-3 1-16,4-8-16 16,21-5-25-16,21-15 4 15,18 1 1-15,4-7 21 0,0 0 7 16,4 0-9-16,41 0-4 15,13-13 25-15,24-24 7 16,4-17-3-16,11-6 0 16,-3 2 1-16,-16 5 3 15,-21 13 18-15,-24 3 5 16,-18 7 16-16,-8 0-6 0,-7 2-11 16,0-6-15-16,0 11-8 15,0-1-4-15,-12 11-3 16,-5 10-2-16,8-4-7 15,2 7 3-15,-3 0 2 16,-9 10-1-16,-7 27 1 16,0 13 4-16,3 8 1 15,15-2-1-15,8 2 0 16,0-12-1-16,34-8-6 16,11-11-14-16,4-14 19 15,6-13 2-15,16 0 0 16,10-13 5-16,13-31-1 15,-1-16 0-15,-6-15 2 0,-20-9-3 16,-11-6 1 0,-23-11 0-16,-11 1 1 0,-13 9 5 15,-9 20 1-15,0 21 4 16,-9 19 0-16,-10 15-10 16,5 9-5-16,7 7 0 15,-5 0-7-15,-3 0 0 16,-6 51 6-16,-7 23 1 15,6 15 0-15,8 19 0 16,10-4 0-16,4-9 2 16,0-11-2-16,0-20 0 15,26-17 0-15,0-14-2 0,4-16-4 16,4-7 6-16,-1-10 1 16,0 0 1-16,5 0 2 15,-5-7 0-15,8-23 1 16,-8-10 1-16,2-14-1 15,-9-7-3-15,-10 5 3 16,-16 8-1-16,0 15-2 16,0 12 2-16,-6 15-4 15,-8 0-1-15,6 6-5 16,1 0 6-16,-3 10-13 16,-10 43 8-16,1 14 5 15,9 3 0-15,10-2 1 16,0-14-1-16,0-14 1 0,23-10-1 15,-1-19-2 1,4-5 2-16,3-6 0 0,13 0 9 16,1-17 0-16,11-34 0 15,-2-16 1-15,-7-10-10 16,-12-10 3-16,-11 0 5 16,-11 0 0-16,-11 14 1 15,0 10 6-15,0 18 2 16,-4 17-4-16,-3 12-1 15,4 12-4-15,-4 4-5 16,7 0-3-16,-9 13-23 16,2 48 5-16,-8 21 18 15,-4 14 0-15,8-6 1 16,4-9 0-16,7-11-1 0,0-13 1 16,0-12-1-1,0-12-7-15,11-13-9 0,4-10-7 16,-8-6-16-16,0-4-15 15,-7 0-32-15,0 0 31 16,0-17 9-16,-14-20 0 16,-24 0 12-16,-2 0 12 15,-5 3 7-15,14 11 15 16,14 12 1-16,12 1 8 16,5 7 40-16,5 3-30 15,47-6-19-15,26-1 12 16,22-7 0-16,9-2 10 15,-5 6-9-15,-21-1 17 16,-28 4 1-16,-25 7 0 16,-18-3-11-16,-9 3 2 0,-3 0-4 15,0 0 2-15,0-2 13 16,0-2 6-16,0-6-5 16,-12 3-19-16,-5-9-15 15,1 5 0-15,4 8-1 16,12 3 1-16,0 0 0 15,0 0-1-15,0 0-5 16,0 3-4-16,-3 34 2 16,-1 7 8-16,1 6 1 15,3 1 5-15,0-12-5 16,0-1-1-16,3-8 0 16,35-10 2-16,7-3 2 15,18-17 2-15,11 0-6 0,13-10-19 16,-9-27-86-16,-14-10-85 15,-19-3-96 1,-19-8-154-16</inkml:trace>
  <inkml:trace contextRef="#ctx0" brushRef="#br0" timeOffset="7097">3189 81 583 0,'0'0'142'0,"0"0"-17"0,0 0-43 16,0 0-34-16,0 0 13 15,0 0 1-15,0 0-14 16,0 0-22-16,-38-81-6 16,28 95-4-16,-16 32-1 15,-12 33 19-15,1 14 2 16,-4 15 2-16,3 6-6 16,8 3-14-16,4-3-2 31,16-3-4-31,5-11-3 0,5-6-5 0,0-6-2 31,34-9 2-15,6-4 4-16,5-14-8 15,0-18-8 1,7-19-29-16,5-11-26 16,2-13-33-16,-2 0-46 0,-14 0-70 15,-11-30-54-15,-25-4-159 16</inkml:trace>
  <inkml:trace contextRef="#ctx0" brushRef="#br0" timeOffset="7691">3364 596 447 0,'0'0'118'0,"0"0"-3"0,0 0-30 0,0 0-14 16,0 0-8-16,0 0-31 15,7-32-6-15,-7 32-11 16,0 0-3-16,0 0-4 16,5 17-5-16,-1 16 5 15,-4 8 3-15,0 3 0 16,0 3-2-16,0-8 4 16,0 2-6-16,0-8-3 15,0-5-1-15,0-2 0 16,0-6-2-16,0-6 2 0,0-7-1 15,22-7 1 1,18 0 3-16,20 0 3 0,11-18 0 16,-3-8-5-16,-9-1-2 15,-11 3 4 1,-18 5-3-16,-8 5 0 16,-10 3 7-16,-5 2-4 15,0 6 0-15,-7-4-1 0,5-4-1 16,-1 5 8-1,-1-4 8-15,1 0-1 0,-1 0 4 16,-3-3 17-16,0-1-6 16,0 2-3-16,0 1-2 15,0 0 1 1,0 8-2-16,0-1-5 0,0 2-3 16,-3 2-18-16,3 0-2 15,-4 0-1-15,1 0-4 16,-6 20 0-16,-1 17 5 15,6 6 1-15,4 7 4 16,0 1-4-16,0-4-2 0,0 3 2 16,11 1 0-16,11-5 0 15,-3-8-1-15,4-8-2 16,-8-10-43-16,2-7-66 16,3-9-93-16,-1-4-77 15</inkml:trace>
  <inkml:trace contextRef="#ctx0" brushRef="#br0" timeOffset="8065">4051 97 616 0,'0'0'161'0,"0"0"-42"15,0 0-33-15,0 0-24 16,0 0-27-16,0 0-19 16,-22-44-10-16,22 44-4 15,6 37 0-15,24 21 12 16,4 9 7-16,8 17 12 16,1 3-2-16,6 11 0 0,4-1-10 15,-9 1-3-15,-3-4 3 16,-15-8-11-1,-10 2 2 1,-16-4-3-16,0 0-6 0,-42 3-3 16,-25 1-27-1,-11-5-122-15,10-15-177 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8:54.345"/>
    </inkml:context>
    <inkml:brush xml:id="br0">
      <inkml:brushProperty name="width" value="0.05" units="cm"/>
      <inkml:brushProperty name="height" value="0.05" units="cm"/>
      <inkml:brushProperty name="color" value="#3165BB"/>
      <inkml:brushProperty name="fitToCurve" value="1"/>
    </inkml:brush>
  </inkml:definitions>
  <inkml:trace contextRef="#ctx0" brushRef="#br0">6046 398 84 0,'0'0'349'0,"0"0"-289"0,0 0 103 16,-16-190-9-16,2 142-70 15,-5 4-27-15,-7 11 22 16,4 6-16-16,-4 8-9 16,-12 1-18-16,1 8-5 15,-11 6-16-15,-1 4-14 16,-2 0 1-16,2 14 0 15,-1 23 0-15,-2 20-4 16,4 13 4-16,-4 11-4 16,10 3 4-1,9 3 0-15,11 4 0 16,15-3-2-16,7 2 0 16,7 1 0-16,45-1 0 15,19-5 2 1,22-12 1-16,11-12 4 0,15-17 3 15,16-18-7-15,0-23-1 16,2-3 11-16,-9-16 5 0,-12-31 26 16,-24-13 19-16,-16-11-4 15,-24-6-11-15,-23-7 4 16,-25-11-21-16,-4-9-8 16,-33-4-10-16,-38 3-10 15,-26 7 0-15,-19 21-3 16,-23 19-5-16,-6 23 0 15,0 27 4-15,15 8 1 16,24 6-1-16,25 41-9 16,29 20-60-16,21 14-46 0,31 6-29 0,0-3-84 15,35-7-59-15,23-9-259 16</inkml:trace>
  <inkml:trace contextRef="#ctx0" brushRef="#br0" timeOffset="730">5412 1288 617 0,'0'0'192'0,"0"0"-47"0,0 0 2 16,0 0-24-16,0 0-33 16,0 0-9-16,14-93-29 15,-14 86 3-15,0 0-12 16,0 3-9-16,0 4-16 16,0 0-3-16,0 0-4 15,0 0-5-15,0 0-5 16,0 0-1-16,0 0-3 15,0 0-5-15,0 0-7 16,0 11 8-16,-33 26-2 16,-12 16 9-16,-19 11 3 15,-7 3-1-15,0 0 3 0,-7-1-1 16,1 2-2 0,-1 0 0-16,-5-1-1 15,1-3 2-15,15-10-3 16,15-11 2-16,17-16 3 15,18-10-3-15,1 0-1 16,4-7 2 0,5 0-3-16,4-3 4 15,-1-4-2-15,1-1-2 0,3-2 0 16,0 0 0-16,0 0 8 0,0 0-5 16,0 0-1-16,0 0 0 15,0 0-1-15,0 0 2 16,0 0-2-16,0 0-1 15,0 0-8-15,0 0-34 16,0 0-30-16,-5 0-42 16,5 0-57-16,0 8-57 0,0-5-15 15,-7 7-336-15</inkml:trace>
  <inkml:trace contextRef="#ctx0" brushRef="#br0" timeOffset="2042">4099 1661 586 0,'0'0'116'16,"0"0"10"-16,0 0 16 15,0 0-55-15,-203-192 5 16,167 173-36-16,-6 12-9 16,-3 7-28-16,-7 0-10 15,-6 14-3-15,-19 35-1 16,0 29-4-16,2 13 7 16,8 14 5-16,15 0-1 15,19 7-1-15,14-5-3 16,19-3 1-16,0-7-3 0,19-6-2 15,33-10-1-15,7-7 3 16,12-10-4-16,12-14 0 16,10-9 1-16,11-22-3 15,15-19 7-15,16 0 0 16,2-32 8-16,-2-33 21 16,-9-5 3-16,-17-7-6 15,-24-8 8-15,-14-8-6 16,-19-9-6-16,-24-9-4 15,-25 8-1-15,-3-5-11 16,-38 11 1-16,-33 16-13 16,-22 8 0-16,-18 19-1 15,-14 20-4-15,-1 15 0 0,14 15-1 16,15 4 2-16,12 14-14 16,7 42-65-16,7 32-31 15,26 12-26-15,33 4-100 16,12-6-109-16</inkml:trace>
  <inkml:trace contextRef="#ctx0" brushRef="#br0" timeOffset="2664">3389 2604 496 0,'0'0'170'0,"0"0"-42"16,0 0 28-16,0 0-30 0,0 0-45 15,0 0 2 1,0-83 4-16,0 83 4 0,0 0-28 16,0 0-28-1,0 0-17-15,-3 0-18 0,-35 13 0 16,-33 41 0-16,-40 36 13 15,-47 42-4-15,-16 22 1 16,-17 21 11 0,-9 16-8-16,-13 10 1 0,-7 4 0 15,7-21-2 1,33-32-4-16,54-45 0 0,51-39 2 16,37-31-5-16,28-21-4 15,10-9 2-15,0-4 1 16,0 1-3-16,-4-1 1 15,4-3 6-15,0 3-1 16,0-3-1-16,0 0 2 16,0 3-6-16,-5-3-1 0,2 0-1 15,-4 0-23 1,3 0-10-16,1 0-15 0,-1-3-42 16,4-3 23-16,-5 6-61 15,2 0-77-15,-8 0-38 16,-4 0-105-16</inkml:trace>
  <inkml:trace contextRef="#ctx0" brushRef="#br0" timeOffset="3358">335 4830 772 0,'0'0'62'0,"0"0"33"16,0 0 72-16,0 0-82 15,0 0-39 1,0 0-17-16,62-87-14 0,-1 47 0 16,9-7 3-16,8 0 1 15,-14 7 1-15,-20 12 3 16,-22 16 6-16,-17 8-5 16,-1 1 6-16,-4 3-16 15,0 0-5-15,0 0-3 16,0 0-6-16,0 0-1 15,0 0-10-15,0 7 0 16,7 33 8-16,5 13 3 16,-2 14 5-16,1 7-1 15,-3 7 4-15,-1 3-8 16,0 0 1 0,2-13 6-16,-2-11-7 15,0-16 0-15,1-21 2 16,-4-9 0-1,-4-11-2 1,0 1 0-16,0-4 4 0,0 0 0 0,0 0 9 0,-23 0-2 16,-22 0-3-16,-3-11-8 0,6 1 3 15,16 6-4-15,12 4 5 16,9-4-2-16,5 4-2 16,0-2-10-16,0-1 7 15,0 0 0-15,31-1-5 16,21-5 8-16,23-15 1 15,11-6 0-15,3-11-1 0,-15-3-38 16,-14 4-25-16,-15 3-28 16,-15 0-40-16,-8 7-51 15,-11 0-18-15,-6 6-107 16</inkml:trace>
  <inkml:trace contextRef="#ctx0" brushRef="#br0" timeOffset="3918">939 3971 513 0,'0'0'81'0,"0"0"-15"0,0 0 61 0,0 0-23 15,-220-118-35-15,175 111-19 16,0 7-1-16,0 0-11 15,-7 11-5-15,-9 43-17 16,-1 20-11-16,-18 23 6 16,3 14 7-16,2 10-7 15,11 9 6-15,16 8 11 16,15 6-1 0,10 7-3-16,20-3-5 0,3-7-9 15,3-3 2-15,46-4-8 16,11 3-1-1,22-5-1 1,18-21-1-16,19-30-1 0,13-38 0 16,5-29 2-16,5-14 2 15,-4-51 7-15,-3-43-6 16,2-30 6-16,-6-17 15 0,-11-10 24 16,-13-7-6-16,-24 0-17 0,-21 1 9 15,-27-4-17-15,-32 13 4 16,-3 9-8-16,-45 17 1 15,-48 3-14-15,-23 12-2 16,-21 16-1 0,-5 17-2-1,7 24 0-15,19 22-2 0,28 19 2 16,24 9-18-16,16 0-33 0,15 7-30 16,10 43-35-16,18 17-64 15,5 3-84-15,0 4-199 16</inkml:trace>
  <inkml:trace contextRef="#ctx0" brushRef="#br0" timeOffset="5141">980 5752 761 0,'0'0'211'0,"0"0"-111"0,0 0 25 16,0 0 14-16,0 0-30 15,0 0-42-15,-64-55-13 16,64 55-31-16,0 0-14 15,0 0-5-15,11 3-4 16,20 45 1-16,8 26-1 16,25 23 22-16,4 7-5 15,3 10-4-15,3 14-1 16,1 9 2-16,3 12-6 16,-4 1 1-16,0-5-1 0,-13-11 3 15,-9-20-11-15,-10-14 8 16,-13-26-7-16,-3-20-1 15,-4-17 2-15,-15-14 1 16,5-16-3-16,-12 0 2 16,0-7 1-16,0 0-3 15,0 0-12-15,0 0-38 16,-12 4-49-16,-14-2-69 16,0 2-205-16,7 6-134 15</inkml:trace>
  <inkml:trace contextRef="#ctx0" brushRef="#br0" timeOffset="5598">1875 7669 643 0,'0'0'167'0,"0"0"-72"16,0 0 33-16,0 0-42 15,0 0-19-15,0 0-32 16,71-32-18-16,-38 29-4 16,-2 3-8-16,-2 0 7 15,1 0-10-15,-8 24-1 16,-3 6-2-16,-5 11-3 0,-9 4 1 16,-5 7 1-16,0 8-2 15,-34-4 4-15,-18 6 4 16,3-12-2-1,8-16 2 1,18-18-3-16,13-9 6 16,10-7 1-16,0 0 1 0,0 0 3 15,0 0 10-15,0 0 3 0,19 0-13 16,17 0-10-16,13 0 16 16,11 0-5-1,-4 0-9-15,3-10-2 16,1 3-1-1,4-3-1-15,-5-3-41 16,-7 0-95-16,-11-8-116 16,-18 1-222-16</inkml:trace>
  <inkml:trace contextRef="#ctx0" brushRef="#br0" timeOffset="6089">2221 7150 703 0,'0'0'140'15,"0"0"-51"-15,0 0 10 0,0 0-14 16,0 0-27-16,-234-76-13 16,170 79 1-16,-10 41-26 15,-13 22 0-15,10 8 3 16,12 10 8-16,20 8-20 15,16 8 2-15,15 11 1 16,14 10-3-16,0 3-8 16,0 11 6-1,33 2-2-15,5 11 2 16,14 0-9-16,10-11 3 16,21-17-2-1,2-22 1 1,5-24 0-16,0-30-1 15,-5-17 7-15,5-21 7 0,0-6 5 16,14-23 19-16,15-45 10 16,9-32-1-16,-5-18-16 15,-15-23-4-15,-22-10-3 0,-24 3 5 0,-27 1-14 16,-32 16-2 0,-3 13-5-16,-38 7-2 15,-53 7-4-15,-34 4-3 0,-20 12 0 16,-11 14-2-16,11 11-9 0,22 19-3 15,17 11-23-15,21 19-5 16,18 14-48-16,6 0-41 16,13 40-92-16,18 8-159 15</inkml:trace>
  <inkml:trace contextRef="#ctx0" brushRef="#br0" timeOffset="10223">4490 2430 622 0,'0'0'82'0,"0"0"-44"15,0 0 54-15,0 0-7 16,0 0-23-16,0 0 9 16,0 0-16-16,-23-26-16 15,23 26-9-15,0 0 2 16,0 0-13-16,0 0-10 16,23 0-7-16,22 36 1 15,26 21 15-15,14 13 5 16,5 11-4-16,0 3-2 0,-4-3 0 15,-8-3 4 1,-4-15-10-16,-10-10-8 16,-12-6 9-16,-7-10 5 15,-12-7-9 1,-10-12-1-16,-8-6-1 16,-8-8-1-16,-3-1-3 0,-1 1 1 0,-3-4 1 15,0 0 0-15,0 0-1 16,0 0-2-16,0 0 1 15,0 3-2-15,0 8-59 16,0 8-83-16,0 11-62 16,-7 18-63-16</inkml:trace>
  <inkml:trace contextRef="#ctx0" brushRef="#br0" timeOffset="10738">6035 3340 592 0,'0'0'147'0,"0"0"-26"0,0 0-30 0,0 0 22 15,0 0-19-15,0 0-45 16,11-94-12-16,-11 94-6 16,-7 0-19-16,-35 17-11 15,-13 30 15-15,-16 16-1 16,3 11-3-16,13 1-9 16,7 5 3-16,13 8-6 15,16-2 3-15,9 5 0 16,10-7-3-1,0-10 1-15,6-10-1 16,36-14 0-16,6-13 0 16,4-13 2-1,-3-12-2-15,-8-8 6 16,-4-4-1 0,-6 0 0-16,-2-4 0 15,1-22 1-15,-4-11-1 0,-7 0 3 16,-16 0 2-16,-3 4 1 0,0 9 1 15,-26 4-12 1,-15 3 0-16,-8 7-4 0,-10 7-10 0,-1 3-55 16,4 0-90-1,15 0-77-15,24 7-109 16</inkml:trace>
  <inkml:trace contextRef="#ctx0" brushRef="#br0" timeOffset="11273">6188 2977 200 0,'0'0'346'0,"0"0"-249"15,0 0-3-15,-217-195-19 16,153 172 10-16,2 13-20 15,5 10-29-15,-14 0-14 16,-4 61-7-16,-9 32 1 16,-10 28 27-16,11 6-18 15,9 5-6-15,11 5 0 16,6 1 4-16,9 0-10 16,15-1-1-16,14-9-1 15,19-11-10-15,0-2 7 16,15-4-5-16,29-4 1 15,16-7-1-15,15-15 0 0,-1-22 0 16,13-19 8-16,-3-14-4 16,6-20 8-16,23-10 10 15,10 0 24-15,7-13-8 16,-2-30-9 0,-18-15-2-16,-16-9-4 0,-8-14 1 15,-15-16-5-15,-19-24 5 16,-14-16-19-16,-20-25 6 15,-18-5-10-15,-18 2 2 16,-49 11-5-16,-30 19 0 16,-16 17-1-16,-6 28 0 15,-4 27 0-15,7 32-1 16,4 31-10-16,4 3-60 0,3 62-74 16,5 14-72-16,18 13-168 15</inkml:trace>
  <inkml:trace contextRef="#ctx0" brushRef="#br0" timeOffset="16683">6821 933 461 0,'0'0'37'16,"0"0"19"-16,0 0 105 0,0 0-55 15,0 0-36-15,0 0-26 16,0 0-6-16,0 0-8 16,-71-41-14-16,102 41-10 15,18 0 0-15,22 14 1 16,22 20 0-16,30 12 12 15,41 11 7-15,30 10 3 32,29 14-8-32,9 3 8 0,-8 7-3 15,-5 0-14-15,-6-1-2 16,-7-6-2 0,-5-7-3-16,-18-10 1 0,-23-7-6 0,-19-12 1 15,-18-8 1 1,-10-13 2-16,-20 0 1 0,-11-7 2 15,-22-7-1-15,-15-3 1 16,-15-6-5 0,-15-4 3-16,-11 0-5 15,-1 0 0-15,-3 0 0 0,0 0 3 16,0 0-3-16,0 0 5 0,0 0-5 16,0 0-2-16,0 0 2 15,0 7-38-15,-19 9-145 16,-7 4-6-16,4-3-249 15</inkml:trace>
  <inkml:trace contextRef="#ctx0" brushRef="#br0" timeOffset="17384">10142 2544 472 0,'0'0'52'0,"0"0"25"0,0 0 43 16,0 0 2-16,0 0-62 16,0 0-24-16,16-124-7 15,23 90 12-15,10 4 2 16,-1 3-19-16,-13 7-2 16,-13 7 24-16,-11 5 0 15,-8 6-14-15,2-2-15 16,-5 4-8-16,0 0-2 15,0 0-3-15,0 0-4 16,0 0-6-16,0 14-6 16,0 30 7-16,0 20 5 15,0 13 2-15,-8 6 0 0,-6 5-1 16,2-8 0 0,1-9-1-16,6-11 1 15,5-13 1-15,0-10-1 16,0-14-1-1,0-6 0-15,0-10 0 16,0-3 2-16,0-4-2 0,0 0 10 16,0 0-1-16,-7 0 4 0,-12 0 7 15,-3-14 7-15,-8-9-27 16,4 6 0-16,0 3 0 16,7 4 0-16,9 7 0 15,1 0 0-15,9-1-2 16,0 4 2-16,0 0 0 0,0 0-5 15,42 0-1-15,22-3 6 16,21-4 3-16,8 0-3 16,-3-2 0-16,-8-2-4 15,-15 4-25-15,-15 1-38 16,-17-4-74-16,-22 3-131 16</inkml:trace>
  <inkml:trace contextRef="#ctx0" brushRef="#br0" timeOffset="19230">10952 2414 455 0,'0'0'101'16,"0"0"-28"-16,0 0 22 15,0 0-7-15,0 0 0 16,0 0-20-16,0 0-20 15,7-115-19-15,-7 115-15 0,0 0-9 16,0 0-5 0,0 21-6-16,-11 18 6 0,-4 16 7 15,5 5-7-15,10 3 2 16,0-3-2-16,0 1 1 16,13-5 3-16,17-11-2 15,-3-18 0-15,3-15 1 16,-8-7-1-16,1-5 3 15,-1 0 2-15,-1 0 2 16,7-23 7-16,-6-18 10 16,-4-13 8-16,-3-6 8 15,-4-14-22-15,-6 0-12 16,-5 11 3-16,0 5-6 16,-16 14-3-16,-25 14-4 15,-4 14-2-15,0 12 1 16,1 4 1-16,3 4-8 0,-4 33 6 15,7 19-47-15,12 10-42 16,19 30 10 0,7 5-91-16,7 2-91 15</inkml:trace>
  <inkml:trace contextRef="#ctx0" brushRef="#br0" timeOffset="19692">11052 3195 597 0,'0'0'111'0,"0"0"-9"0,0 0 14 0,0 0-22 15,0 0-36-15,0 0-17 16,-74-78-7-16,74 78-16 16,0 0-17-16,15 32 0 15,37 14 7-15,19 12 11 16,7 2-5-16,12 0 3 16,-2 6 3-16,2 0-7 15,4-3-6-15,3-4 1 16,-4-4 2-1,-3-11-1-15,-19-3 2 16,-15-15 5-16,-15-3-9 16,-15-9 5-16,-12 0-4 15,2-8-1-15,-10 1-2 16,0-4 0-16,-3-3-5 16,-3 3 4-16,0-3-3 0,0 0 0 0,4 4 1 15,2 10-2-15,1 6-33 16,-1 13-145-16,-6 1-129 15,0 7-448-15</inkml:trace>
  <inkml:trace contextRef="#ctx0" brushRef="#br0" timeOffset="20308">12153 4485 611 0,'0'0'141'0,"0"0"-108"16,0 0 43-16,0 0 8 0,0 0-52 15,0 0 0-15,3-104-12 16,13 81 12-16,3-1 7 15,-2 0-7-15,2 7 4 16,0 1-12-16,4-1 16 16,-4-3-15-16,-2 6-11 15,-5 4 0-15,-5 4 10 16,-3 6-5-16,-4 0-6 16,0 0-7-16,0 0-6 15,0 0-4-15,0 6-4 16,0 25 7-16,0 15 1 15,0 1 2-15,0 4 1 16,0-4-2-16,8 0-1 16,-1-10 1-16,4-7 1 15,-3-3-2 1,-1-14 0-16,-7 1 3 0,4-7-3 16,-4-5 1-16,0-2-1 15,0 4 0-15,0-4 1 16,0 3-1-16,-14 4-2 0,-28 3 2 15,1-3 8 1,5 3 0-16,16-4-7 0,17-6 3 16,3 0-3-16,0 4 0 15,0-4 1-15,0 0 1 16,0 0-2-16,7 0-1 16,34 0 0-16,11 0 1 15,23-7-1-15,-1-13-57 0,8-6-66 16,1-5-81-1,-9 1-152-15</inkml:trace>
  <inkml:trace contextRef="#ctx0" brushRef="#br0" timeOffset="20827">12828 4210 426 0,'0'0'108'0,"0"0"2"16,0 0 21-16,0 0-33 16,0 0-34-16,0 0-7 0,0-58-16 15,0 58-5-15,0 0-19 16,0 0-10-16,-7 11-7 16,-5 15 3-16,5 8 12 15,0-1-13-15,7 4 8 16,0-7-7-16,0 1 1 15,14-1 1-15,12-11 2 16,5-1-3-16,5-7 1 16,9-8 4-16,0-3-1 15,4 0-8-15,-4 0 12 16,-9-10-6 0,-1-12 2-16,-16 0 7 15,-5 1 22-15,-6 1-2 0,-8 3-9 16,0 4-6-1,0 7-3-15,0 2-5 0,0 1 2 0,0 3-6 16,0 0-8-16,0 0-11 16,0 3-8-16,0 27 17 15,0 11 2-15,0 2 1 16,0 5 1-16,4-5-1 16,10-3 1-16,1 0-1 15,-4-3 1-15,1-3-2 16,-2-3 0-16,-1-8-7 15,-6 7-90-15,4-7-38 16,-3 1-58-16,11-8-138 16</inkml:trace>
  <inkml:trace contextRef="#ctx0" brushRef="#br0" timeOffset="21974">12764 4932 461 0,'0'0'150'0,"0"0"-53"16,0 0 20-16,0 0 6 15,0 0-56-15,0 0-24 16,0 0-25-16,-62 16-3 0,-2 38 31 16,-4 9-10-1,6 11-7-15,-6 11 3 0,4 2-3 16,-3 0 2-16,-8-3 1 15,4-10-6-15,0-7-1 16,13-10 1-16,9-7-3 31,11-16-3-31,12-4-7 0,9-13-10 16,8-3 6-16,6-8-8 16,3-2 1-16,0-1-2 0,0-3 1 15,0 0 0-15,0 0 1 16,0 0 2-16,0 0-3 15,0 0 1-15,0 0-2 16,0 0 0-16,0 0-43 16,0 3-102-16,0 4-105 15,-4-3-40-15</inkml:trace>
  <inkml:trace contextRef="#ctx0" brushRef="#br0" timeOffset="22618">11291 6070 639 0,'0'0'39'0,"0"0"25"15,0 0 63-15,0 0-6 16,0 0-35-16,0 0-34 15,33-24-15-15,-7 4 3 16,5-3-11-16,-5-2-13 16,-3 9 3-16,-4-1-1 15,-9 8 2-15,-7 0-1 16,1 4-4-16,-4 5-3 16,0 0-7-16,0 0-4 15,0 0-1-15,0 0-1 16,0 0-7-16,0 0-7 15,0 10-3-15,0 24 18 16,0 10 5-16,0 5 0 16,0-1-4-16,0 1 0 15,0-1 0-15,-4-1-1 16,1 0 3-16,3-6-3 16,0-8 0-16,0-6 0 15,0-7 1-15,0-4-1 16,0-5 0-16,0-5 1 0,0-3 0 15,0-3-1-15,-3 4 1 16,-4-4-1-16,-9 3-6 16,-3 4 6-16,-3 0 5 15,2-3 0-15,10 3-2 16,7-6 1-16,3 3 0 16,0-4-1-16,0 0 1 15,0 0 1-15,0 0-5 0,0 0 3 16,0 0-3-1,22 0-5-15,30 0 0 0,22-16 0 16,16-10-61-16,4-5-93 16,-16 0-58-16,-7 1-55 15,-16-3-97-15</inkml:trace>
  <inkml:trace contextRef="#ctx0" brushRef="#br0" timeOffset="23134">12041 6023 162 0,'0'0'351'16,"0"0"-262"-16,0 0 2 0,0 0-5 15,0 0-8-15,0 0-16 16,22-57-17-16,-19 50-13 16,10 0 4-16,-3 0-16 15,-1 4-6-15,8 3-9 16,2 0 0-16,0 0-5 15,-3 0 0-15,-3 10-2 16,-4 13 2-16,-5 1 2 16,-4 3 1-16,0 0 0 15,0 0-1-15,0 0 2 16,-16-4 2-16,-10 1 2 16,3 0-1-16,-2-5 0 15,9-5-2-15,6-7 0 16,10-4-4-16,0-3-1 0,0 0 7 15,0 0-3-15,0 0 4 16,0 0-7-16,29 3 0 16,4 1 7-16,5-2-4 15,-9 9-4-15,-3 3 0 16,-7 2 0 0,-3 1 0-16,-6 3-4 15,-6-3 4-15,-4 3-4 16,0 0 4-1,0 3 1-15,0-2 4 0,-33-8 5 16,-9-3 5-16,-3-10-8 0,-3 0-3 16,-1 0 0-16,4-10-4 15,2-13-99-15,12-7-100 16,9-18-212-16</inkml:trace>
  <inkml:trace contextRef="#ctx0" brushRef="#br0" timeOffset="24863">13034 4096 424 0,'0'0'136'15,"0"0"-15"-15,0 0-44 0,0 0 7 16,-94-201 5-16,49 163-22 15,-6 8-35-15,-17 3-10 16,-3 6-8-16,-7 12-2 16,-5 6-7-16,-2 3-4 15,-5 0 4-15,-3 16 9 16,-8 24-6-16,5 11 2 16,-5 9-4-16,4 15 1 31,4 0 15-31,13 4-15 0,21-6 7 0,21-2-9 31,16-5 0-31,18 2 0 16,4 2-1-16,0 1-1 15,35-1 0 1,17 3 7 0,19-4-5-16,14-9 3 0,20-3-7 15,15-13 1-15,13-11-1 16,12-19 7-16,13-14 7 0,10 0 3 15,-4-3 5 1,-8-31-1-16,-14-3 3 0,-19-3-6 16,-18-13 2-16,-20-12 17 15,-11-9-9-15,-10-16-3 16,-8-5-8-16,-18 2-14 16,-12 2 8-16,-23 4-8 0,-3 6 1 15,-22 6 2-15,-53 6-7 16,-35 1-16-16,-41 11 13 15,-31 8-6-15,-8 15 8 0,10 13-14 16,47 11-11-16,39 10-40 0,30 0-48 0,31 28-25 16,14 18-59-1,16 8-51-15</inkml:trace>
  <inkml:trace contextRef="#ctx0" brushRef="#br0" timeOffset="25728">12340 5785 518 0,'0'0'102'16,"0"0"-23"-16,0 0 17 16,0 0-9-16,-26-195 6 15,7 165-47-15,-7 3 19 16,-16 6-22-16,-13 1-29 15,-25 7 9-15,-16 6 0 16,-5 7-12-16,1 0 9 0,6 0-7 16,13 24 1-16,1 10-1 15,9 8-6-15,13 9 7 16,6 6-13-16,10 4 12 16,6 6-8-1,5 3 2-15,5 11-3 16,7 6 0-16,8 7 4 15,8 3 2-15,3-2-6 16,0-5-1 0,0-9-1-1,0-3 0-15,22-12 0 16,11-6 0-16,5-6-1 16,7-3 2-16,11-11-3 15,8-6 5-15,10-7-5 16,14-8 3-16,14-6 6 0,6-2 15 0,1-7 12 15,-12-4-17 1,-9 0-2 0,-8-4 5-16,-3-26 10 15,-2-17-4-15,-1-11 2 0,4-19-4 16,-2-16 1-16,-1-11-11 0,-10-11-7 16,-7-2-3-16,-22 6-1 15,-14 1-4-15,-18 8 4 0,-4 9-5 16,-14 2-4-16,-31 7 2 15,-16 17-7-15,-4 6-8 16,-6 11-31 0,-9 9-39-16,-5 8-57 0,-15 3-112 15,-16 7-205-15</inkml:trace>
  <inkml:trace contextRef="#ctx0" brushRef="#br0" timeOffset="26795">11153 2178 374 0,'0'0'151'0,"0"0"-30"0,0 0-31 0,0 0-26 15,0 0 26-15,0 0-38 16,19-124-12-16,-19 104 12 16,-16 3-24-16,-1-3 14 15,-11 3-24-15,2 0 8 16,-7 1-4-16,-8 2-6 16,-11 1-16-16,-12 8 5 15,-2 3-10-15,-5 2 11 16,4 0-12-16,-16 0 10 15,-6 10-4-15,-8 20 8 16,0 4-7-16,11 6 5 16,15 4-5-16,7 3-1 15,9 13 0-15,6 7 3 0,8 14 2 16,8 9-4-16,7 12 0 16,7 5 7-16,15 0-5 15,4 1-1-15,0-1 0 16,42-6 4-16,20 0-2 15,18-4-3-15,17-7 1 16,10-6 6-16,9-14-6 16,0-18 9-16,3-15 7 15,1-25 18-15,2-12 0 16,5 0 10-16,-1-37-17 16,-10-16 0-16,-14-17-1 15,-17-14-7-15,-11-20-2 16,-13-22-3-16,-13-17-3 15,-18-14-8-15,-23 1-2 16,-7 13 0-16,-30 18-3 16,-37 20-3-16,-30 21-5 0,-19 14-4 15,-17 10 10-15,-16 13-9 16,10 14 10-16,17 16-27 16,20 13-27-1,13 4-91-15,-1 21-41 0,-7 26-117 16,-3 9-237-16</inkml:trace>
  <inkml:trace contextRef="#ctx0" brushRef="#br0" timeOffset="28368">5539 4639 723 0,'0'0'121'0,"0"0"-34"0,0 0 7 15,0 0 11-15,0 0-9 16,0 0-44-16,10-20 17 16,-10 20-19-16,0 0-6 15,0 0-11-15,0 0-10 16,0 0-17-16,0 14-4 16,0 45 0-16,-48 29 3 0,-20 16 24 15,-17 11-12 1,-24 19-6-16,-10 10 3 0,-8 11 0 15,-6-1-3-15,14-13-1 16,10-23-6-16,31-27 8 16,33-35-4-16,19-25-5 15,22-14 2-15,4-14-5 16,0 0 1-16,0 0 7 16,0 1-5-16,0-1 0 15,0 0 5-15,0-3-2 16,0 0-3-16,-5 0 2 15,5 0-3-15,-3 0 4 16,-4 0-6-16,7 3-22 16,-7 1-22-16,-2 3-49 0,-1 10-79 15,-13 3-146-15,1 7 34 16,-7 10-362-16</inkml:trace>
  <inkml:trace contextRef="#ctx0" brushRef="#br0" timeOffset="29632">4400 5999 565 0,'0'0'86'16,"0"0"1"-16,0 0 52 15,0 0-56-15,-246-26-42 0,172 69 2 16,-1 11-3-16,1 13 3 15,3 10-19-15,3 11 5 16,1 9-3-16,12 0-4 16,3 7 1-16,14-3-8 15,15 0-3-15,20-1-2 16,3-5-4-16,29-9-4 16,35-5 0-1,10-14 2-15,8-9 0 16,1-18-4-16,2-17 5 0,12-12 0 15,12-11 5 1,13 0 4 0,10-34 21-1,-2-16 5 1,-18-5 1-16,-15-8 0 16,-19-4-9-16,-14-4-7 0,-15-13 3 15,-23-3-6-15,-23-7-3 16,-3-3 3-16,-33-11-9 0,-34-2-11 15,-23 2-2-15,-7 7-1 16,0 18 0-16,10 22 0 16,16 24-4-16,19 20-11 15,23 10-36-15,13 7-111 0,16 17-66 16,32 20-123-16,59 0-80 16</inkml:trace>
  <inkml:trace contextRef="#ctx0" brushRef="#br0" timeOffset="30236">6198 4505 686 0,'0'0'187'0,"0"0"-65"0,0 0-13 16,0 0 23-16,0 0-84 0,0 0 2 16,-10 10-6-16,10 27-4 15,19 20 4-15,39 17-4 16,17 16 7-16,27 8 3 15,9 7-29-15,5 2 2 16,3 0-10-16,-6 7 0 16,-13-6-6-1,-10-15 9-15,-16-15-13 0,-11-21 7 16,-10-17-7-16,-16-9 3 16,-15-15 6-1,-6-6-7 1,-13-10-3-16,1 0 2 0,-4 0 2 0,0 0-1 15,0 0-1-15,0 0-4 16,0 0-23-16,0 0-43 0,0 0-73 16,-7 27-158-1,-12 20-237-15</inkml:trace>
  <inkml:trace contextRef="#ctx0" brushRef="#br0" timeOffset="30664">7162 6372 896 0,'0'0'111'0,"0"0"-27"0,0 0 46 16,0 0-35-16,0 0-35 15,0 0-37-15,74-54-13 16,-29 44 5-16,-1 4 5 15,-6 2 1-15,-19 4-7 16,-5 0 0-16,-6 0-5 16,-4 0-7-16,-1 0-2 15,1 0-1-15,-1 10-3 16,0 21 8-16,6 6-4 16,-5 9 14-16,-4 12 13 15,0-2-15-15,0 2-3 16,0-1 2-1,0-14 2 1,7-2-11-16,5-11 5 0,-2-4-6 0,9-5 6 16,-9-8-7-16,-1-6-3 15,-2-4-33-15,-4-3-45 16,-3 0-48-16,0-3-89 16,-3-17 17-16,-64 3-52 0,-22 3-207 15</inkml:trace>
  <inkml:trace contextRef="#ctx0" brushRef="#br0" timeOffset="30823">6989 6684 470 0,'0'0'140'0,"0"0"-78"15,0 0 35-15,0 0-7 16,0 0-24-16,225-47-20 0,-147 37-23 16,12 3-8-1,0-3-12-15,-12 0-3 0,-1-3-69 16,-9-11-128-16,-20 1-269 15</inkml:trace>
  <inkml:trace contextRef="#ctx0" brushRef="#br0" timeOffset="31280">7669 5982 250 0,'0'0'308'0,"0"0"-200"0,0 0 1 16,-242-141-12-16,174 118-6 15,-3 10-13-15,-3 13-16 16,-1 0-29-16,-8 3 21 0,5 41-14 16,1 12-17-16,-3 18 12 15,9 10-10-15,16 17-5 16,18 10 11-16,15 13-17 16,17 3 15-1,5 5-16-15,0-9-1 16,38-5-3-1,22-17-2-15,15-21-7 16,18-18 3-16,27-26 1 16,13-19-1-16,24-17 12 0,8 0-2 15,-3-34 8-15,-11-16-7 0,-18-14 11 16,-10-13 5-16,-10-17-12 16,-13-17 3-16,-22-10-3 15,-21-9 1 1,-28-2-10-16,-22 14 9 15,-7 7-10-15,-29 14 4 0,-61 13-12 16,-43 10-7-16,-47 21 6 16,-21 13-4-16,4 26-4 0,32 14-42 15,39 3-48 1,36 48-65-16,29 6-144 16,25 7-171-16</inkml:trace>
  <inkml:trace contextRef="#ctx0" brushRef="#br0" timeOffset="38702">6023 610 232 0,'0'0'128'0,"0"0"-22"15,0 0 14-15,0 0-26 16,0 0-6-16,0 0-1 0,12-17-16 15,-12 7-36 1,4-3-2-16,-4-4-3 0,3 1-8 16,-3-2 0-16,0 5-1 15,0 1-6-15,0 0 2 16,0 6-11-16,0 6 3 16,-7 0-9-16,-20 0-5 15,-3 0 4-15,-3 0 0 16,7 0 1-16,11 0 1 15,4 0-1-15,-1 6 0 16,9 6-9-16,-4 3 9 16,3 9 2-16,4 3-2 15,0-1-5-15,0 2 5 16,7 2-2-16,26 3 2 0,5 1-11 16,7 0 8-1,-8 2-3-15,-3 1 6 16,-11 4-1-16,-13-4 1 15,2 0-2-15,-8-7 2 0,-1-7-2 16,1-7-1 0,-4 1 6-1,0-2-5-15,0-6 2 0,0 2-3 16,0-1-5-16,-19-1 6 0,-7-9 0 16,0 0-3-16,0 0-3 15,3 0 8-15,1-13 1 16,6-7 2-16,6-7-1 15,3-3-1-15,7-1-1 16,0-3-1-16,0-2 0 16,0-1-1-16,10 0-1 15,25-3-2-15,-2-7 2 16,8 3 1-16,-8-4 2 16,-3 9 0-16,-8 5-1 0,-13 11 1 15,-6 5 0-15,-3 12-2 16,0 6-11-16,-22 0-80 15,-20 0-88-15,-3 6-114 16</inkml:trace>
  <inkml:trace contextRef="#ctx0" brushRef="#br0" timeOffset="45192">3912 1853 226 0,'0'0'204'0,"0"0"-82"16,0 0 1-16,0 0-18 16,0 0-8-16,0 0-32 15,0-22-22-15,0 22-11 16,0 0-6-16,0 0-15 15,0 0-5-15,0 0-5 16,0 0 0-16,0 18 1 16,0 18 6-16,-4 6 1 15,-11 4 3-15,1-2-1 16,2 0-2-16,-4-1 1 16,2-6-3-16,-1-7 2 15,4-7-4-15,-1-2-1 16,9-10-3-16,-1-6 2 0,4 0 0 15,0-5 0-15,0 0 1 16,0 0 1-16,0 0-1 16,0 0 1-16,0 0-4 15,0 0-2-15,11 0 2 16,20 0 4-16,9 0 1 16,5 0-3-16,0 0 0 15,-4 0 0-15,-8 0-3 16,-7 0 1-16,-7-7 5 15,-3 4-6-15,-9-4 3 16,0-4-2-16,-2 4 1 0,-2-5 1 16,1-3 1-1,-4 2 6-15,0-3-2 0,0-5 0 16,0 1-1-16,0 0-1 16,0 3-2-16,0 4 1 15,0 9 0-15,0 4 2 16,0 0 3-16,0 0-10 15,0 0 0-15,0 0-4 16,0 0-2-16,0 0 0 16,0 11 3-16,-7 15 3 15,-2 5 1-15,6 4 1 16,3 4-2-16,-4 7 0 16,1 2 0-16,3-1 3 15,0-1-3-15,0-2 0 0,0-7-1 16,0-4 1-16,0-5-23 15,0-12-190 1,0-16-105-16</inkml:trace>
  <inkml:trace contextRef="#ctx0" brushRef="#br0" timeOffset="646206">4523 1849 126 0,'0'0'0'0</inkml:trace>
  <inkml:trace contextRef="#ctx0" brushRef="#br0" timeOffset="698812">4267 6487 610 0,'0'0'198'0,"0"0"-98"0,0 0 21 15,0 0-11-15,0 0-35 16,0 0-30-16,0 0-9 15,-49-14 5-15,40 14 1 0,6 0 3 16,3 0-1 0,-3 0-14-16,3 0-16 15,-4 0 7-15,-3 0-11 0,-1 0-1 16,1 3-4-16,0 8 1 16,7-6-4-16,0 2 0 15,0 0-2-15,0 4-4 16,0 1 2-16,0 2 2 15,0 3 3-15,0 4-2 16,17-2 2-16,14 5 0 16,2-1 0-16,5 4-1 15,-5-7-1-15,5 0-1 16,-9 1 3-16,-6-2-1 16,-1 5-1-16,-8 0-1 15,-5-1-1 1,-9 4 1-16,0-3 2 0,0-5-1 15,-9 2-1-15,-13-5 2 16,-4-3 0-16,-4-2-1 16,-6-4-1-16,-2-7 0 15,-4 0 0 1,3 0-24 0,4 0-21-16,2-18-31 15,7-3-69-15,11-8-54 16,8-1-77-16,7 5-221 0</inkml:trace>
  <inkml:trace contextRef="#ctx0" brushRef="#br0" timeOffset="699004">4099 6566 462 0,'0'0'170'0,"0"0"-56"16,0 0-3-16,0 0 2 16,0 0-59-16,0 0-11 15,40-104-7-15,-25 94-4 16,4 8-18-16,7-2-8 15,12 4-5-15,5 0-1 16,15 0 0-16,-3 0-80 16,-10 0-85-16,-16 0-151 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9:46.695"/>
    </inkml:context>
    <inkml:brush xml:id="br0">
      <inkml:brushProperty name="width" value="0.05" units="cm"/>
      <inkml:brushProperty name="height" value="0.05" units="cm"/>
      <inkml:brushProperty name="color" value="#3165BB"/>
      <inkml:brushProperty name="fitToCurve" value="1"/>
    </inkml:brush>
  </inkml:definitions>
  <inkml:trace contextRef="#ctx0" brushRef="#br0">0 122 716 0,'0'0'138'0,"0"0"-63"0,0 0 22 16,0 0 4-16,0 0-21 15,0 0-22-15,0 0-22 16,23-8-1-16,56 0-2 16,36-2-6-16,20-2 11 15,0 6-7-15,-6 3-15 16,-6-3-5-16,-7-4-6 16,-12-1 3-16,-17-2-3 15,-32 7 1 1,-24-1-5-16,-21 7 0 0,-10 0 6 15,0-4-6-15,0 4-2 16,0-7-13 0,-22 4-12-16,-11 0 18 15,-5-2-12-15,9 5 4 16,3 0 9-16,3 0-9 16,8 0 7-16,1 0 9 0,2 0 0 15,8 0 0-15,1 0 1 0,3 0 2 16,0 0-3-16,0 0-2 15,0 25-3-15,-4 19 3 16,-8 13 2 0,2 13 8-16,-6 7 2 0,-3 14 5 15,2 7 6-15,-6 2-10 16,4 0 3-16,0-8-4 0,5-12 2 16,6-9-6-1,4-14 4-15,4-10-10 16,0-14 7-16,0-10-6 15,0-9 1-15,0-3 1 0,0-8 1 16,0 0 6-16,-7-3-3 16,-15 0-1-16,-8 0-6 15,-18 0 9-15,-1-17-9 16,4 3-1-16,14 9 1 16,14-2 2-16,12 3-2 15,5 4 1-15,0 0-1 0,0 0 0 16,0-3-10-1,15-1 10-15,27-3-4 0,13-3 4 16,16 1 2-16,16-10 1 16,-2 1 0-16,1-6 1 15,-11 0-3-15,-20 1-1 16,-7 3 1-16,-10 0 1 16,-12 6 1-16,-10 7-3 15,-13 4 0-15,-3 3 3 16,0 0-5-16,0 0 3 15,0 0-1-15,0 0 0 16,0 0-2-16,4 0-1 16,-1 0 1-16,1 0 1 15,-1 0 0-15,-3 0 1 16,0 0 0-16,0-3 0 0,0 0 3 16,12-7 0-16,2-8 1 15,14-5 0-15,-2-7-1 16,0-2-1-16,-12 0-1 15,-2 1 1-15,-12 5 0 16,0 6 6-16,0 0-8 16,0 7-2-16,0 6 1 15,-4 2-6-15,-11 5 0 16,-1 0 5-16,-10 5-1 16,0 15 4-16,7 6-1 0,5 2 0 15,11-2-3 1,3 8-2-16,0 6 2 0,0 1 2 15,22 2 1-15,11 0 0 16,-7 8 1-16,4-7-1 16,-4 0 1-16,-11-11-1 15,4-6 0-15,-12-10 1 16,-7-8-2-16,0-2 0 16,0-3-1-16,-10-4-11 15,-32 0 7-15,-6 0 6 16,-1 0 1-16,4-11-1 15,-3-19-39-15,3-10-53 16,9-10-79 0,4-14-53-16,26-3-103 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9:48.191"/>
    </inkml:context>
    <inkml:brush xml:id="br0">
      <inkml:brushProperty name="width" value="0.05" units="cm"/>
      <inkml:brushProperty name="height" value="0.05" units="cm"/>
      <inkml:brushProperty name="color" value="#3165BB"/>
      <inkml:brushProperty name="fitToCurve" value="1"/>
    </inkml:brush>
  </inkml:definitions>
  <inkml:trace contextRef="#ctx0" brushRef="#br0">149 275 723 0,'0'0'151'0,"0"0"7"0,0 0-2 16,0 0-47-16,0 0-16 15,0 0-19-15,0 0-27 16,0-46-21-16,0 46-15 16,0 3-6-16,0 44-3 15,7 20-1-15,8 17 6 16,-1 14 1-16,5 6 0 15,0 0-5-15,-3-7 0 16,-2-10 1-16,-6-20-3 16,3-10 0-16,1-13-1 15,-5-17 2-15,3-10 2 16,-1-7-4-16,-2-6 2 16,-7-4 2-1,0 0 0-15,0-11 7 0,0-33-11 16,-23-9-2-1,-18-11-16-15,-8 1 4 0,1-1 2 0,-1 3 1 16,8 19 8-16,8 13 2 16,10 16-10-16,16 10 1 15,1 3 0-15,6 0 5 16,0 0-3-16,0 0-2 16,3 0 0-16,30 10-5 15,15 3 15-15,23-3 3 16,4-10 1-16,-4 0-1 0,0-3 0 15,-16-31 2-15,-1-9 4 16,-15-5 5-16,-7-12 1 16,-19 1 8-16,-13-6 3 15,0-2-9-15,0 3 2 16,-19 11-11-16,2 9-2 16,1 20 2-16,1 14 1 15,11 7-7-15,-2 3-2 16,-7 7-3-16,-7 53-13 15,-11 27 16-15,1 18 1 16,11 11-1-16,9-11 4 0,10-4-4 16,0-14 1-1,0-20 2-15,0-16-4 0,0-18 2 16,10-12 0-16,6-11-1 16,-3-8 3-16,15-2-1 15,2 0 0 1,6-2 4-16,9-33 0 15,3-11-5-15,4-15 2 0,2 1 3 16,-9 7-6-16,-12 15 1 16,-14 21-5-16,-9 10 5 15,-10 7-2-15,0 0-2 16,0 0-5-16,4 21-4 16,-1 16 6-16,6 9 6 15,-2-5-2-15,5-8 1 16,-2-5 1-16,9-8-3 15,4-7 3-15,-1-7 3 16,1-2-3 0,6-4 0-16,-3 0 0 15,0-6 8-15,4-25-5 0,1-12 0 16,-2-8-1-16,-3-9-2 16,-3-1-1-1,-10 11 1-15,-7 13 5 0,-6 13-5 16,0 18 0-16,0 6-3 15,0 0-1-15,0 3-8 0,0 34-10 16,0 13 22 0,0 1 0-16,0-1 0 15,0-10 0-15,17-6 2 16,2-10-1 0,7-11-1-16,-4-6 1 0,13-7-1 0,-2 0 1 15,12 0 4-15,0-7-4 0,0-20 1 16,-9-3 6-16,-1-7-7 15,-9-3 1 1,-9-8 2-16,-1 1-2 16,-9 1-1-16,-7 5 2 15,0 11-3-15,0 12 0 16,0 5-1-16,0 11-1 16,0 2-5-16,0 0 3 0,-7 0-11 15,-9 13 2-15,-6 21 13 16,1 9 0-16,5 4-2 15,13-3-2-15,3 2 4 16,0-5 2-16,0-8 1 0,19 2-4 16,7-5 1-16,-4 0 0 15,-1 0 1-15,-2-3 0 16,-7-3-1-16,-5-5 1 16,-3-5-1-16,-4-8-1 15,0 1-4-15,-4 0 0 16,-29-3-5-16,-12-1-8 15,-12-3-29-15,2 0-28 16,3 0-44-16,3 0-22 16,11 0-72-16,9-30-59 0,19-18-214 15</inkml:trace>
  <inkml:trace contextRef="#ctx0" brushRef="#br0" timeOffset="390">1343 115 567 0,'0'0'125'0,"0"0"3"16,0 0-33-16,0 0-33 0,0 0-15 16,0 0-33-16,-71-30-9 15,48 60 6-15,8 3-9 16,11 4 1-16,4-10-1 15,0-3-1-15,23-5 6 16,6-8 6-16,6-4-6 16,-6-7 26-16,-3 0 1 15,-7 0 5-15,0-24 28 16,-12-6-2-16,-3-11-36 16,-4-6-9-16,0 4-6 15,0 5-7-15,-26 7-7 16,-12 19-3-16,-7 9-36 15,8 3-55-15,-1 15-68 16,16 37-97-16,18 8-223 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9:54.020"/>
    </inkml:context>
    <inkml:brush xml:id="br0">
      <inkml:brushProperty name="width" value="0.05" units="cm"/>
      <inkml:brushProperty name="height" value="0.05" units="cm"/>
      <inkml:brushProperty name="color" value="#3165BB"/>
      <inkml:brushProperty name="fitToCurve" value="1"/>
    </inkml:brush>
  </inkml:definitions>
  <inkml:trace contextRef="#ctx0" brushRef="#br0">0 0 597 0,'0'0'16'0,"0"0"28"0,0 0 79 0,0 0-3 15,0 0-25-15,0 0-17 16,209 84 20-16,-44-68-10 15,81-5-10-15,82-1-20 16,70-10-15-16,70 0-19 16,42 0-6-16,16 0-4 0,4 0-3 15,-20-14-4-15,-46 11 8 16,-57 3 5-16,-64 0-1 16,-67 0 3-16,-49 0 0 15,-40 0-2-15,-22 0 1 16,-24 0-5-16,-18 0-4 15,-22 0-4-15,-27 0-4 16,-22 0 0-16,-23 0 1 16,-16 0 1-16,-10 0-6 15,-3 0 3-15,0 0-3 16,0 0 0-16,0 0 0 16,0 0-12-16,0 0-52 0,-16 0-50 15,-10 0-27 1,-3 0-59-16,0 0-28 15,-4 0-86-15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9:49.151"/>
    </inkml:context>
    <inkml:brush xml:id="br0">
      <inkml:brushProperty name="width" value="0.05" units="cm"/>
      <inkml:brushProperty name="height" value="0.05" units="cm"/>
      <inkml:brushProperty name="color" value="#3165BB"/>
      <inkml:brushProperty name="fitToCurve" value="1"/>
    </inkml:brush>
  </inkml:definitions>
  <inkml:trace contextRef="#ctx0" brushRef="#br0">264 896 536 0,'0'0'54'0,"0"0"63"0,0 0 24 15,0 0-26-15,0 0-31 16,0 0-6-16,81 7 5 16,-72-18-11-16,-9-15-17 15,0-11-11-15,0 4-16 16,-9-8-5-16,-24 3-13 16,0 17-4-16,2-1-6 15,2 15-7-15,-1 7 7 16,-8 0 2-16,-7 20-2 15,9 25-1-15,-2 5 0 16,15 7 0-16,17 0 2 16,6-6-2-16,0-7-1 15,22-14 2-15,16-7 0 16,-2-13 0-16,3-4 0 16,-7-6 2-16,-2 0 0 15,1 0 4 1,-5-20-3-16,0-6 1 0,0-8-3 15,0 1 2-15,0 6 0 0,-7 6-1 16,-9 11-1-16,-6 10 1 16,-4 0-2-16,0 0-2 15,0 0-6-15,5 24-5 16,9 20 7-16,8 13 6 16,4 0 0-16,5-3 1 15,2-5-1-15,-3-7-11 16,-1-12-164-16,-3-11-101 15,2-15-208-15</inkml:trace>
  <inkml:trace contextRef="#ctx0" brushRef="#br0" timeOffset="788">1006 687 623 0,'0'0'220'16,"0"0"-59"-16,0 0-21 15,0 0-13-15,0 0-19 0,0 0-26 16,4-56-47 0,-4 56-17-16,0 0-1 0,3 0-3 15,-3 10-12 1,0 30-1-16,0 8 5 0,0 15 5 16,0 4-3-16,0 0 0 15,9-6-4-15,-6-14 0 16,8-10-3-16,-3-10 5 15,-1-11-5 1,0-5 2-16,0-8 2 0,-2-3 6 16,-5 0 10-16,4 0 2 15,6-10 1-15,6-27 6 16,3-13-15-16,-5-18-10 16,-6-6 0-1,-8-6-3-15,0-4-2 16,-5 3 1-16,-16 1 1 0,2 9-1 15,0 14-1-15,4 14 0 16,8 16 2-16,7 13-2 16,0 14-2-16,0 0-6 0,0 0-4 15,0 0-4-15,19 0-2 16,22 21 0-16,8 9 17 16,-1 0-3-16,-15 3 4 15,-7-6-3-15,-10-3-1 16,-13-1 2-16,-3-6-3 15,0 3 1-15,0 0-1 16,-3 1 1-16,-23-2 3 16,-2-1-2-16,2-6 3 15,9 2-6-15,8-3 3 16,6-5-4-16,3 4-3 16,0-1-3-16,0 6-6 0,7 2 12 15,20 3 2-15,6 0 2 16,5 6 3-16,5 2 0 15,-1 2 1 1,0-4-2 0,-10 4 2-16,-6 2 0 15,-10-6-1 1,-9 4-1-16,-7 4-2 0,0-4 0 16,0-4 0-16,-26 2 3 0,-19-11 0 15,-14-8 0-15,-12-5 2 0,0-1 0 16,0-3-2-16,16 0-30 15,10 0-67-15,10 0-78 0,25-20-32 16,10-21-117 0</inkml:trace>
  <inkml:trace contextRef="#ctx0" brushRef="#br0" timeOffset="1292">1853 460 656 0,'0'0'162'0,"0"0"-27"0,0 0-30 15,0 0 15-15,0 0-20 16,0 0-26-16,86-131-9 16,-86 116-21-16,0 6-15 15,0 0-11-15,-7-2-11 16,-19 8-7-16,-5-1 0 15,-5 4 0-15,-2 0 1 16,-4 0-2-16,6 21 2 16,1-1-2-16,14-1 1 15,6-1-1-15,8 2 0 16,7 4 0-16,0 6 1 16,0 10 0-16,22 7 4 0,30 3 3 15,7 4-6 1,12-8 4-1,0 2 2-15,-7-8-7 0,-12-3 1 16,-14-7 0-16,-12-2 0 16,-9-2-1-1,-11-6-2-15,-6 4 1 16,0-1-4-16,-16 0 0 16,-26-2 5-16,-13-5 0 0,-6-2 8 15,3-7-7-15,2-3 1 0,3-4-4 16,9 0-1-16,6 0 1 15,12 0-13-15,14-14-25 16,9-6-27-16,3-17-20 16,34-14-28-16,41-3-79 15</inkml:trace>
  <inkml:trace contextRef="#ctx0" brushRef="#br0" timeOffset="1822">2375 376 601 0,'0'0'199'0,"0"0"-52"15,0 0-20-15,0 0-7 16,0 0-31-16,0 0-33 0,35-64-23 16,-6 64-11-1,13 0-15-15,17 0-6 0,8 0 1 16,-5 0 1-16,-8 0-3 15,-21 0 1-15,-11 2-1 16,-18-2 0-16,-4 0 2 16,0 0 7-16,0 0-5 15,0-6-4-15,-30-20-7 16,-8 5 6-16,-1 5 0 16,4 6 1-16,-1 10 0 15,1 0 0-15,-1 0 0 16,-2 26 0-16,5 14 6 15,2 11-1-15,13 4 5 16,10 8 5-16,8 7 4 16,0 4 15-16,0 4-10 15,0-1 0-15,15 0-7 16,4 0 2-16,0-9-11 0,-5-8 6 16,2-6 1-1,-2-17-3-15,-2-7 1 16,-9-10-9-1,4-10-1-15,-7-3 0 0,5-4-1 16,-1 1-1-16,-4-4 0 0,0 0 2 16,0 0-3-16,0 0-18 15,0 0-67-15,22-31-88 16,11-19-272-16</inkml:trace>
  <inkml:trace contextRef="#ctx0" brushRef="#br0" timeOffset="3020">2323 449 300 0,'0'0'162'0,"0"0"-43"16,0 0 1-16,0 0-9 15,0 0-32-15,0 0-24 0,-15-42-27 16,11 35-1 0,1 0-4-16,-1 0 5 0,1-3-2 15,3 7-1-15,0-4 3 16,0 4-3-16,0-1-7 15,0-6-7-15,0-1-8 16,14 2-3 0,17-1 1-16,-2 3-1 0,4 3 0 15,-7 1 1-15,9-1 0 16,1 4-1-16,13-2 4 16,15-4-4-16,0 2 0 15,-6 0 3-15,-13 4-3 16,-22 0-3-16,-16 0 3 15,-7-3 0-15,0 3-2 16,0 0 0-16,0 0 0 16,-49 0-10-16,-13 0 12 15,-14 0 7 1,-5 0-7-16,-1 14-1 16,-4 4 1-16,11 6 1 0,15-3 0 15,11-7 3-15,16-1 2 0,14-6-2 16,12-4 7-16,7-3-2 15,0 0 3-15,0 0 3 16,0 0-7-16,52 0-2 16,30 0 5-16,30 0-11 15,15 0 4-15,-8 0 1 16,-29-3-4-16,-33-8-1 16,-36 11 2-16,-13-3-4 15,-8 3-20-15,0 0-84 16,0 0-33-16,-8 0-70 15,-13 0 33-15,-1 10-196 0</inkml:trace>
  <inkml:trace contextRef="#ctx0" brushRef="#br0" timeOffset="3571">3372 268 566 0,'0'0'108'0,"0"0"20"16,0 0-15-16,0 0-35 16,0 0 7-16,0 0-3 15,-64-175-44-15,64 152 3 0,0-4-27 16,19 7 2 0,7 6 1-16,12 9-13 0,-2 5-3 15,6 0 0-15,3 12-1 16,-9 25-4-16,-1 3 3 15,-13 11 1-15,-8 3-3 16,-10 0 1-16,-4 6 2 16,0 1 0-1,-7 2 3 1,-26 1 5-16,-5 0 5 16,-4-7 8-16,6 3 9 15,-2-2-6-15,8-8-2 16,8 0-8-16,3 0-4 15,9-3 0-15,6 4 0 0,4-7-4 0,0-4-3 16,0-6 1 0,10-4-1-16,9-7-1 15,-3-7 0-15,-2-5-2 16,-11-1-58-16,1 1-66 0,-4-1-140 16,0 1-86-16</inkml:trace>
  <inkml:trace contextRef="#ctx0" brushRef="#br0" timeOffset="4040">3580 1467 465 0,'0'0'156'0,"0"0"-35"16,0 0-6-16,0 0-14 15,0 0-34-15,0 0-18 16,5 10-38-16,-5 3-11 16,0 1 1-16,0 3 7 15,-9 0-7-15,9 2 3 16,0-1 2-16,0-2 0 16,16-7 3-16,13-4 5 15,-3-1 9-15,4-4 16 16,1 0 21-16,-5 0-10 15,-4-11-3-15,-8-16 3 16,-2-3-6-16,-12-7-23 16,0 0-3-16,0 0-9 15,-15 4-5-15,-15 5-4 16,-3 8-1-16,-5 10-9 0,-7 7 7 16,0 3-84-16,0 0-91 15,5 24-75-15,2 6-244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47:31.183"/>
    </inkml:context>
    <inkml:brush xml:id="br0">
      <inkml:brushProperty name="width" value="0.05" units="cm"/>
      <inkml:brushProperty name="height" value="0.05" units="cm"/>
      <inkml:brushProperty name="color" value="#ED1C24"/>
      <inkml:brushProperty name="fitToCurve" value="1"/>
    </inkml:brush>
  </inkml:definitions>
  <inkml:trace contextRef="#ctx0" brushRef="#br0">1152 402 326 0,'0'0'130'16,"0"0"-46"-16,0 0 5 16,0 0-10-16,0 0-2 15,0 0-20-15,0 0-11 16,-142-189-1-16,97 169-16 15,-3 3 26-15,-8 1-22 16,-8 2-8-16,0 7 13 16,-3 4-19-16,1 3 0 15,-1 0-6-15,-1 0-8 0,9 0-2 16,2 24-2 0,2 6 0-16,10 10 1 15,-4 14-2-15,1 16 8 0,3 14-8 16,3 13 7-16,6 18-2 15,14 6 5-15,15 3-5 16,7 7-1-16,0-3-3 16,36-4 5-16,25-7-2 15,20-9-4-15,19-17 0 16,13-14 7-16,3-17-6 16,0-16 4-16,-2-17 0 15,-5-17-4-15,7-10-1 16,-5-10 2-16,-2-38 3 15,3-15 1-15,-5-15-1 0,-10-9 2 16,-10-17 0-16,-20 0-1 16,-15-3 0-16,-29-4-1 15,-20 3 1-15,-3-6-2 16,-29-4-2-16,-35 2-2 16,-7 7 1-16,-11 16-1 15,-11 15 0-15,0 22-9 16,-8 26 0-16,-4 19 4 15,4 11-12-15,4 7-30 16,14 34-42-16,28 8-70 16,32 2-75-16,23-7-125 15</inkml:trace>
  <inkml:trace contextRef="#ctx0" brushRef="#br0" timeOffset="793">2808 260 452 0,'0'0'99'0,"0"0"-14"15,0 0 25-15,0 0 7 0,0 0-32 16,0 0-12 0,-216-137-14-16,178 137-24 0,-2 0 3 15,-13 0 2-15,-10 23-22 16,-4 24-5-16,-4 10-2 15,7 8-4-15,5 8 4 16,10 4 1-16,8 11-2 16,12 5-2-1,9 4 5-15,14 8-7 0,6-8 4 16,0-6-6-16,26-7-2 16,22-7 0-16,14-9-1 15,9-8-1-15,9-13 6 0,-2-17-1 16,-4-14-7-16,-3-9 4 15,0-7 5-15,-3 0-4 16,2-20 10-16,1-30-8 16,0-14-1-16,4-13 6 15,-1-11-7-15,1-9 2 16,-11-3 2-16,-16-4 2 16,-25 0 6-16,-20-1 3 15,-3 5-12-15,-19 6 3 16,-33-1 0-16,-26 9 7 15,-5 8-9-15,-10 10-7 16,-1 22-4-16,9 19 2 16,2 10 0-16,2 17-6 15,-2 0 2-15,5 17-45 16,11 26-83-16,15 15-54 0,19 9-52 16,21-7-134-16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59:26.547"/>
    </inkml:context>
    <inkml:brush xml:id="br0">
      <inkml:brushProperty name="width" value="0.05" units="cm"/>
      <inkml:brushProperty name="height" value="0.05" units="cm"/>
      <inkml:brushProperty name="color" value="#3165BB"/>
      <inkml:brushProperty name="fitToCurve" value="1"/>
    </inkml:brush>
  </inkml:definitions>
  <inkml:trace contextRef="#ctx0" brushRef="#br0">452 15 9 0,'0'0'801'15,"0"0"-694"-15,0 0 0 16,0 0-4-16,0 0-43 0,0 0-22 15,0 0-15 1,66-30-14-16,-44 33-8 0,20 31 16 16,13 13 14-16,9 10 5 15,3 16 3-15,4 15-7 16,-15 16-13-16,-11 21-5 16,-19 5-1-1,-26 17-5 1,0 12 5-16,-37 23-5 0,-49 15 9 15,-23 5 8-15,-11-14 1 16,10-27-11-16,16-23-9 0,20-27 5 16,6-14 4-16,8-10-6 15,8-12 0-15,7-22 0 16,19-23 0-16,16-16-3 16,10-11-2-16,0-3 1 15,0 0 4-15,0 0 1 0,-7 0 4 16,-6-17 3-16,-2-24-10 15,1-1-5-15,2-6-1 16,5 8 0-16,4-4 0 16,-1 7 1-1,4 4 1-15,0 3-1 0,0 9-2 16,0 8 2-16,0 10 2 16,0-1-8-16,0 4 4 15,0 0-5-15,0 0 1 16,0 4-8-16,0 29-1 15,0 14 13-15,14 10 2 16,5 3-1-16,3 1-1 16,-2-4-4-16,2 1 4 0,-3-16 1 15,7-1 0 1,0-10 3-16,10-5-3 0,9-12 1 16,16-11-2-16,17-3 3 15,3-10 2 1,-1-27-3-16,-28-6-2 15,-30 2-56-15,-22-3-61 0,0 4-136 16,-38-1-176-16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59:37.433"/>
    </inkml:context>
    <inkml:brush xml:id="br0">
      <inkml:brushProperty name="width" value="0.05" units="cm"/>
      <inkml:brushProperty name="height" value="0.05" units="cm"/>
      <inkml:brushProperty name="color" value="#3165BB"/>
      <inkml:brushProperty name="fitToCurve" value="1"/>
    </inkml:brush>
  </inkml:definitions>
  <inkml:trace contextRef="#ctx0" brushRef="#br0">0 444 556 0,'0'0'131'0,"0"0"-49"0,0 0-20 0,0 0-11 15,0 0 10-15,0 0-3 16,83 0-25-16,85 0 37 15,93-27-4-15,75-14-20 16,48-5-30-16,26-8-9 16,-19-4 0-1,-29-2-3-15,-33 7-4 16,-57 9 10-16,-56 7-10 16,-59 21 0-16,-60 9-1 15,-41 7-4-15,-27 0-61 16,-29 13-102-16,0 14-125 31</inkml:trace>
  <inkml:trace contextRef="#ctx0" brushRef="#br0" timeOffset="259">933 672 55 0,'0'0'534'0,"0"0"-479"0,0 0-6 0,0 0 4 15,0 0 13-15,0 0 32 16,-75 0-50-16,120 0-22 16,68 2 0-16,81-2 75 15,93 0 14-15,59 0-64 16,19-15-22-16,-7-15-7 16,-39 0-3-16,-51-5 0 15,-52 8 4-15,-55 1 4 16,-53 9-1-16,-41 10-15 15,-30 7-10 1,-22 0-1-16,-15 0-102 16,-3 0-203-16,-39 7-215 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59:28.925"/>
    </inkml:context>
    <inkml:brush xml:id="br0">
      <inkml:brushProperty name="width" value="0.05" units="cm"/>
      <inkml:brushProperty name="height" value="0.05" units="cm"/>
      <inkml:brushProperty name="color" value="#3165BB"/>
      <inkml:brushProperty name="fitToCurve" value="1"/>
    </inkml:brush>
  </inkml:definitions>
  <inkml:trace contextRef="#ctx0" brushRef="#br0">107 581 825 0,'0'0'135'0,"0"0"2"16,0 0-30-16,0 0-52 16,0 0-40-16,0 0-15 15,-7 30-12-15,7 40 12 16,0 22 18-16,0 1 0 15,0-2-4-15,0-4 3 16,-7-6-2-16,2-20-11 16,1-18 2-16,4-16-5 15,0-17 0-15,0-10 0 0,0 0 11 16,0 0 1 0,0 0 49-16,0-43 19 0,0-28-41 15,0-29-34-15,0-19-3 16,0-1-2-1,0 2 3-15,0 11 0 0,0 19-4 16,0 25 0-16,0 22 0 16,0 22 0-1,0 15 1-15,0 4-1 0,0 0-11 16,19 13-6-16,14 34-3 16,16 24 15-16,11 9 4 15,-4 5 0-15,-11-2-3 16,-7-2-1-16,-19-1 1 15,-16-6-2-15,-3-9 5 16,0-5-2-16,-12-10 0 16,-24-3 0-16,-6-6-2 15,-10-5 1-15,-15 1-1 16,-1-3 1-16,4-8-16 16,21-5-25-16,21-15 4 15,18 1 1-15,4-7 21 0,0 0 7 16,4 0-9-16,41 0-4 15,13-13 25-15,24-24 7 16,4-17-3-16,11-6 0 16,-3 2 1-16,-16 5 3 15,-21 13 18-15,-24 3 5 16,-18 7 16-16,-8 0-6 0,-7 2-11 16,0-6-15-16,0 11-8 15,0-1-4-15,-12 11-3 16,-5 10-2-16,8-4-7 15,2 7 3-15,-3 0 2 16,-9 10-1-16,-7 27 1 16,0 13 4-16,3 8 1 15,15-2-1-15,8 2 0 16,0-12-1-16,34-8-6 16,11-11-14-16,4-14 19 15,6-13 2-15,16 0 0 16,10-13 5-16,13-31-1 15,-1-16 0-15,-6-15 2 0,-20-9-3 16,-11-6 1 0,-23-11 0-16,-11 1 1 0,-13 9 5 15,-9 20 1-15,0 21 4 16,-9 19 0-16,-10 15-10 16,5 9-5-16,7 7 0 15,-5 0-7-15,-3 0 0 16,-6 51 6-16,-7 23 1 15,6 15 0-15,8 19 0 16,10-4 0-16,4-9 2 16,0-11-2-16,0-20 0 15,26-17 0-15,0-14-2 0,4-16-4 16,4-7 6-16,-1-10 1 16,0 0 1-16,5 0 2 15,-5-7 0-15,8-23 1 16,-8-10 1-16,2-14-1 15,-9-7-3-15,-10 5 3 16,-16 8-1-16,0 15-2 16,0 12 2-16,-6 15-4 15,-8 0-1-15,6 6-5 16,1 0 6-16,-3 10-13 16,-10 43 8-16,1 14 5 15,9 3 0-15,10-2 1 16,0-14-1-16,0-14 1 0,23-10-1 15,-1-19-2 1,4-5 2-16,3-6 0 0,13 0 9 16,1-17 0-16,11-34 0 15,-2-16 1-15,-7-10-10 16,-12-10 3-16,-11 0 5 16,-11 0 0-16,-11 14 1 15,0 10 6-15,0 18 2 16,-4 17-4-16,-3 12-1 15,4 12-4-15,-4 4-5 16,7 0-3-16,-9 13-23 16,2 48 5-16,-8 21 18 15,-4 14 0-15,8-6 1 16,4-9 0-16,7-11-1 0,0-13 1 16,0-12-1-1,0-12-7-15,11-13-9 0,4-10-7 16,-8-6-16-16,0-4-15 15,-7 0-32-15,0 0 31 16,0-17 9-16,-14-20 0 16,-24 0 12-16,-2 0 12 15,-5 3 7-15,14 11 15 16,14 12 1-16,12 1 8 16,5 7 40-16,5 3-30 15,47-6-19-15,26-1 12 16,22-7 0-16,9-2 10 15,-5 6-9-15,-21-1 17 16,-28 4 1-16,-25 7 0 16,-18-3-11-16,-9 3 2 0,-3 0-4 15,0 0 2-15,0-2 13 16,0-2 6-16,0-6-5 16,-12 3-19-16,-5-9-15 15,1 5 0-15,4 8-1 16,12 3 1-16,0 0 0 15,0 0-1-15,0 0-5 16,0 3-4-16,-3 34 2 16,-1 7 8-16,1 6 1 15,3 1 5-15,0-12-5 16,0-1-1-16,3-8 0 16,35-10 2-16,7-3 2 15,18-17 2-15,11 0-6 0,13-10-19 16,-9-27-86-16,-14-10-85 15,-19-3-96 1,-19-8-154-16</inkml:trace>
  <inkml:trace contextRef="#ctx0" brushRef="#br0" timeOffset="7097">3189 81 583 0,'0'0'142'0,"0"0"-17"0,0 0-43 16,0 0-34-16,0 0 13 15,0 0 1-15,0 0-14 16,0 0-22-16,-38-81-6 16,28 95-4-16,-16 32-1 15,-12 33 19-15,1 14 2 16,-4 15 2-16,3 6-6 16,8 3-14-16,4-3-2 31,16-3-4-31,5-11-3 0,5-6-5 0,0-6-2 31,34-9 2-15,6-4 4-16,5-14-8 15,0-18-8 1,7-19-29-16,5-11-26 16,2-13-33-16,-2 0-46 0,-14 0-70 15,-11-30-54-15,-25-4-159 16</inkml:trace>
  <inkml:trace contextRef="#ctx0" brushRef="#br0" timeOffset="7691">3364 596 447 0,'0'0'118'0,"0"0"-3"0,0 0-30 0,0 0-14 16,0 0-8-16,0 0-31 15,7-32-6-15,-7 32-11 16,0 0-3-16,0 0-4 16,5 17-5-16,-1 16 5 15,-4 8 3-15,0 3 0 16,0 3-2-16,0-8 4 16,0 2-6-16,0-8-3 15,0-5-1-15,0-2 0 16,0-6-2-16,0-6 2 0,0-7-1 15,22-7 1 1,18 0 3-16,20 0 3 0,11-18 0 16,-3-8-5-16,-9-1-2 15,-11 3 4 1,-18 5-3-16,-8 5 0 16,-10 3 7-16,-5 2-4 15,0 6 0-15,-7-4-1 0,5-4-1 16,-1 5 8-1,-1-4 8-15,1 0-1 0,-1 0 4 16,-3-3 17-16,0-1-6 16,0 2-3-16,0 1-2 15,0 0 1 1,0 8-2-16,0-1-5 0,0 2-3 16,-3 2-18-16,3 0-2 15,-4 0-1-15,1 0-4 16,-6 20 0-16,-1 17 5 15,6 6 1-15,4 7 4 16,0 1-4-16,0-4-2 0,0 3 2 16,11 1 0-16,11-5 0 15,-3-8-1-15,4-8-2 16,-8-10-43-16,2-7-66 16,3-9-93-16,-1-4-77 15</inkml:trace>
  <inkml:trace contextRef="#ctx0" brushRef="#br0" timeOffset="8065">4051 97 616 0,'0'0'161'0,"0"0"-42"15,0 0-33-15,0 0-24 16,0 0-27-16,0 0-19 16,-22-44-10-16,22 44-4 15,6 37 0-15,24 21 12 16,4 9 7-16,8 17 12 16,1 3-2-16,6 11 0 0,4-1-10 15,-9 1-3-15,-3-4 3 16,-15-8-11-1,-10 2 2 1,-16-4-3-16,0 0-6 0,-42 3-3 16,-25 1-27-1,-11-5-122-15,10-15-177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2:48:54.345"/>
    </inkml:context>
    <inkml:brush xml:id="br0">
      <inkml:brushProperty name="width" value="0.05" units="cm"/>
      <inkml:brushProperty name="height" value="0.05" units="cm"/>
      <inkml:brushProperty name="color" value="#3165BB"/>
      <inkml:brushProperty name="fitToCurve" value="1"/>
    </inkml:brush>
  </inkml:definitions>
  <inkml:trace contextRef="#ctx0" brushRef="#br0">6046 398 84 0,'0'0'349'0,"0"0"-289"0,0 0 103 16,-16-190-9-16,2 142-70 15,-5 4-27-15,-7 11 22 16,4 6-16-16,-4 8-9 16,-12 1-18-16,1 8-5 15,-11 6-16-15,-1 4-14 16,-2 0 1-16,2 14 0 15,-1 23 0-15,-2 20-4 16,4 13 4-16,-4 11-4 16,10 3 4-1,9 3 0-15,11 4 0 16,15-3-2-16,7 2 0 16,7 1 0-16,45-1 0 15,19-5 2 1,22-12 1-16,11-12 4 0,15-17 3 15,16-18-7-15,0-23-1 16,2-3 11-16,-9-16 5 0,-12-31 26 16,-24-13 19-16,-16-11-4 15,-24-6-11-15,-23-7 4 16,-25-11-21-16,-4-9-8 16,-33-4-10-16,-38 3-10 15,-26 7 0-15,-19 21-3 16,-23 19-5-16,-6 23 0 15,0 27 4-15,15 8 1 16,24 6-1-16,25 41-9 16,29 20-60-16,21 14-46 0,31 6-29 0,0-3-84 15,35-7-59-15,23-9-259 16</inkml:trace>
  <inkml:trace contextRef="#ctx0" brushRef="#br0" timeOffset="730">5412 1288 617 0,'0'0'192'0,"0"0"-47"0,0 0 2 16,0 0-24-16,0 0-33 16,0 0-9-16,14-93-29 15,-14 86 3-15,0 0-12 16,0 3-9-16,0 4-16 16,0 0-3-16,0 0-4 15,0 0-5-15,0 0-5 16,0 0-1-16,0 0-3 15,0 0-5-15,0 0-7 16,0 11 8-16,-33 26-2 16,-12 16 9-16,-19 11 3 15,-7 3-1-15,0 0 3 0,-7-1-1 16,1 2-2 0,-1 0 0-16,-5-1-1 15,1-3 2-15,15-10-3 16,15-11 2-16,17-16 3 15,18-10-3-15,1 0-1 16,4-7 2 0,5 0-3-16,4-3 4 15,-1-4-2-15,1-1-2 0,3-2 0 16,0 0 0-16,0 0 8 0,0 0-5 16,0 0-1-16,0 0 0 15,0 0-1-15,0 0 2 16,0 0-2-16,0 0-1 15,0 0-8-15,0 0-34 16,0 0-30-16,-5 0-42 16,5 0-57-16,0 8-57 0,0-5-15 15,-7 7-336-15</inkml:trace>
  <inkml:trace contextRef="#ctx0" brushRef="#br0" timeOffset="2042">4099 1661 586 0,'0'0'116'16,"0"0"10"-16,0 0 16 15,0 0-55-15,-203-192 5 16,167 173-36-16,-6 12-9 16,-3 7-28-16,-7 0-10 15,-6 14-3-15,-19 35-1 16,0 29-4-16,2 13 7 16,8 14 5-16,15 0-1 15,19 7-1-15,14-5-3 16,19-3 1-16,0-7-3 0,19-6-2 15,33-10-1-15,7-7 3 16,12-10-4-16,12-14 0 16,10-9 1-16,11-22-3 15,15-19 7-15,16 0 0 16,2-32 8-16,-2-33 21 16,-9-5 3-16,-17-7-6 15,-24-8 8-15,-14-8-6 16,-19-9-6-16,-24-9-4 15,-25 8-1-15,-3-5-11 16,-38 11 1-16,-33 16-13 16,-22 8 0-16,-18 19-1 15,-14 20-4-15,-1 15 0 0,14 15-1 16,15 4 2-16,12 14-14 16,7 42-65-16,7 32-31 15,26 12-26-15,33 4-100 16,12-6-109-16</inkml:trace>
  <inkml:trace contextRef="#ctx0" brushRef="#br0" timeOffset="2664">3389 2604 496 0,'0'0'170'0,"0"0"-42"16,0 0 28-16,0 0-30 0,0 0-45 15,0 0 2 1,0-83 4-16,0 83 4 0,0 0-28 16,0 0-28-1,0 0-17-15,-3 0-18 0,-35 13 0 16,-33 41 0-16,-40 36 13 15,-47 42-4-15,-16 22 1 16,-17 21 11 0,-9 16-8-16,-13 10 1 0,-7 4 0 15,7-21-2 1,33-32-4-16,54-45 0 0,51-39 2 16,37-31-5-16,28-21-4 15,10-9 2-15,0-4 1 16,0 1-3-16,-4-1 1 15,4-3 6-15,0 3-1 16,0-3-1-16,0 0 2 16,0 3-6-16,-5-3-1 0,2 0-1 15,-4 0-23 1,3 0-10-16,1 0-15 0,-1-3-42 16,4-3 23-16,-5 6-61 15,2 0-77-15,-8 0-38 16,-4 0-105-16</inkml:trace>
  <inkml:trace contextRef="#ctx0" brushRef="#br0" timeOffset="3358">335 4830 772 0,'0'0'62'0,"0"0"33"16,0 0 72-16,0 0-82 15,0 0-39 1,0 0-17-16,62-87-14 0,-1 47 0 16,9-7 3-16,8 0 1 15,-14 7 1-15,-20 12 3 16,-22 16 6-16,-17 8-5 16,-1 1 6-16,-4 3-16 15,0 0-5-15,0 0-3 16,0 0-6-16,0 0-1 15,0 0-10-15,0 7 0 16,7 33 8-16,5 13 3 16,-2 14 5-16,1 7-1 15,-3 7 4-15,-1 3-8 16,0 0 1 0,2-13 6-16,-2-11-7 15,0-16 0-15,1-21 2 16,-4-9 0-1,-4-11-2 1,0 1 0-16,0-4 4 0,0 0 0 0,0 0 9 0,-23 0-2 16,-22 0-3-16,-3-11-8 0,6 1 3 15,16 6-4-15,12 4 5 16,9-4-2-16,5 4-2 16,0-2-10-16,0-1 7 15,0 0 0-15,31-1-5 16,21-5 8-16,23-15 1 15,11-6 0-15,3-11-1 0,-15-3-38 16,-14 4-25-16,-15 3-28 16,-15 0-40-16,-8 7-51 15,-11 0-18-15,-6 6-107 16</inkml:trace>
  <inkml:trace contextRef="#ctx0" brushRef="#br0" timeOffset="3918">939 3971 513 0,'0'0'81'0,"0"0"-15"0,0 0 61 0,0 0-23 15,-220-118-35-15,175 111-19 16,0 7-1-16,0 0-11 15,-7 11-5-15,-9 43-17 16,-1 20-11-16,-18 23 6 16,3 14 7-16,2 10-7 15,11 9 6-15,16 8 11 16,15 6-1 0,10 7-3-16,20-3-5 0,3-7-9 15,3-3 2-15,46-4-8 16,11 3-1-1,22-5-1 1,18-21-1-16,19-30-1 0,13-38 0 16,5-29 2-16,5-14 2 15,-4-51 7-15,-3-43-6 16,2-30 6-16,-6-17 15 0,-11-10 24 16,-13-7-6-16,-24 0-17 0,-21 1 9 15,-27-4-17-15,-32 13 4 16,-3 9-8-16,-45 17 1 15,-48 3-14-15,-23 12-2 16,-21 16-1 0,-5 17-2-1,7 24 0-15,19 22-2 0,28 19 2 16,24 9-18-16,16 0-33 0,15 7-30 16,10 43-35-16,18 17-64 15,5 3-84-15,0 4-199 16</inkml:trace>
  <inkml:trace contextRef="#ctx0" brushRef="#br0" timeOffset="5141">980 5752 761 0,'0'0'211'0,"0"0"-111"0,0 0 25 16,0 0 14-16,0 0-30 15,0 0-42-15,-64-55-13 16,64 55-31-16,0 0-14 15,0 0-5-15,11 3-4 16,20 45 1-16,8 26-1 16,25 23 22-16,4 7-5 15,3 10-4-15,3 14-1 16,1 9 2-16,3 12-6 16,-4 1 1-16,0-5-1 0,-13-11 3 15,-9-20-11-15,-10-14 8 16,-13-26-7-16,-3-20-1 15,-4-17 2-15,-15-14 1 16,5-16-3-16,-12 0 2 16,0-7 1-16,0 0-3 15,0 0-12-15,0 0-38 16,-12 4-49-16,-14-2-69 16,0 2-205-16,7 6-134 15</inkml:trace>
  <inkml:trace contextRef="#ctx0" brushRef="#br0" timeOffset="5598">1875 7669 643 0,'0'0'167'0,"0"0"-72"16,0 0 33-16,0 0-42 15,0 0-19-15,0 0-32 16,71-32-18-16,-38 29-4 16,-2 3-8-16,-2 0 7 15,1 0-10-15,-8 24-1 16,-3 6-2-16,-5 11-3 0,-9 4 1 16,-5 7 1-16,0 8-2 15,-34-4 4-15,-18 6 4 16,3-12-2-1,8-16 2 1,18-18-3-16,13-9 6 16,10-7 1-16,0 0 1 0,0 0 3 15,0 0 10-15,0 0 3 0,19 0-13 16,17 0-10-16,13 0 16 16,11 0-5-1,-4 0-9-15,3-10-2 16,1 3-1-1,4-3-1-15,-5-3-41 16,-7 0-95-16,-11-8-116 16,-18 1-222-16</inkml:trace>
  <inkml:trace contextRef="#ctx0" brushRef="#br0" timeOffset="6089">2221 7150 703 0,'0'0'140'15,"0"0"-51"-15,0 0 10 0,0 0-14 16,0 0-27-16,-234-76-13 16,170 79 1-16,-10 41-26 15,-13 22 0-15,10 8 3 16,12 10 8-16,20 8-20 15,16 8 2-15,15 11 1 16,14 10-3-16,0 3-8 16,0 11 6-1,33 2-2-15,5 11 2 16,14 0-9-16,10-11 3 16,21-17-2-1,2-22 1 1,5-24 0-16,0-30-1 15,-5-17 7-15,5-21 7 0,0-6 5 16,14-23 19-16,15-45 10 16,9-32-1-16,-5-18-16 15,-15-23-4-15,-22-10-3 0,-24 3 5 0,-27 1-14 16,-32 16-2 0,-3 13-5-16,-38 7-2 15,-53 7-4-15,-34 4-3 0,-20 12 0 16,-11 14-2-16,11 11-9 0,22 19-3 15,17 11-23-15,21 19-5 16,18 14-48-16,6 0-41 16,13 40-92-16,18 8-159 15</inkml:trace>
  <inkml:trace contextRef="#ctx0" brushRef="#br0" timeOffset="10223">4490 2430 622 0,'0'0'82'0,"0"0"-44"15,0 0 54-15,0 0-7 16,0 0-23-16,0 0 9 16,0 0-16-16,-23-26-16 15,23 26-9-15,0 0 2 16,0 0-13-16,0 0-10 16,23 0-7-16,22 36 1 15,26 21 15-15,14 13 5 16,5 11-4-16,0 3-2 0,-4-3 0 15,-8-3 4 1,-4-15-10-16,-10-10-8 16,-12-6 9-16,-7-10 5 15,-12-7-9 1,-10-12-1-16,-8-6-1 16,-8-8-1-16,-3-1-3 0,-1 1 1 0,-3-4 1 15,0 0 0-15,0 0-1 16,0 0-2-16,0 0 1 15,0 3-2-15,0 8-59 16,0 8-83-16,0 11-62 16,-7 18-63-16</inkml:trace>
  <inkml:trace contextRef="#ctx0" brushRef="#br0" timeOffset="10738">6035 3340 592 0,'0'0'147'0,"0"0"-26"0,0 0-30 0,0 0 22 15,0 0-19-15,0 0-45 16,11-94-12-16,-11 94-6 16,-7 0-19-16,-35 17-11 15,-13 30 15-15,-16 16-1 16,3 11-3-16,13 1-9 16,7 5 3-16,13 8-6 15,16-2 3-15,9 5 0 16,10-7-3-1,0-10 1-15,6-10-1 16,36-14 0-16,6-13 0 16,4-13 2-1,-3-12-2-15,-8-8 6 16,-4-4-1 0,-6 0 0-16,-2-4 0 15,1-22 1-15,-4-11-1 0,-7 0 3 16,-16 0 2-16,-3 4 1 0,0 9 1 15,-26 4-12 1,-15 3 0-16,-8 7-4 0,-10 7-10 0,-1 3-55 16,4 0-90-1,15 0-77-15,24 7-109 16</inkml:trace>
  <inkml:trace contextRef="#ctx0" brushRef="#br0" timeOffset="11273">6188 2977 200 0,'0'0'346'0,"0"0"-249"15,0 0-3-15,-217-195-19 16,153 172 10-16,2 13-20 15,5 10-29-15,-14 0-14 16,-4 61-7-16,-9 32 1 16,-10 28 27-16,11 6-18 15,9 5-6-15,11 5 0 16,6 1 4-16,9 0-10 16,15-1-1-16,14-9-1 15,19-11-10-15,0-2 7 16,15-4-5-16,29-4 1 15,16-7-1-15,15-15 0 0,-1-22 0 16,13-19 8-16,-3-14-4 16,6-20 8-16,23-10 10 15,10 0 24-15,7-13-8 16,-2-30-9 0,-18-15-2-16,-16-9-4 0,-8-14 1 15,-15-16-5-15,-19-24 5 16,-14-16-19-16,-20-25 6 15,-18-5-10-15,-18 2 2 16,-49 11-5-16,-30 19 0 16,-16 17-1-16,-6 28 0 15,-4 27 0-15,7 32-1 16,4 31-10-16,4 3-60 0,3 62-74 16,5 14-72-16,18 13-168 15</inkml:trace>
  <inkml:trace contextRef="#ctx0" brushRef="#br0" timeOffset="16683">6821 933 461 0,'0'0'37'16,"0"0"19"-16,0 0 105 0,0 0-55 15,0 0-36-15,0 0-26 16,0 0-6-16,0 0-8 16,-71-41-14-16,102 41-10 15,18 0 0-15,22 14 1 16,22 20 0-16,30 12 12 15,41 11 7-15,30 10 3 32,29 14-8-32,9 3 8 0,-8 7-3 15,-5 0-14-15,-6-1-2 16,-7-6-2 0,-5-7-3-16,-18-10 1 0,-23-7-6 0,-19-12 1 15,-18-8 1 1,-10-13 2-16,-20 0 1 0,-11-7 2 15,-22-7-1-15,-15-3 1 16,-15-6-5 0,-15-4 3-16,-11 0-5 15,-1 0 0-15,-3 0 0 0,0 0 3 16,0 0-3-16,0 0 5 0,0 0-5 16,0 0-2-16,0 0 2 15,0 7-38-15,-19 9-145 16,-7 4-6-16,4-3-249 15</inkml:trace>
  <inkml:trace contextRef="#ctx0" brushRef="#br0" timeOffset="17384">10142 2544 472 0,'0'0'52'0,"0"0"25"0,0 0 43 16,0 0 2-16,0 0-62 16,0 0-24-16,16-124-7 15,23 90 12-15,10 4 2 16,-1 3-19-16,-13 7-2 16,-13 7 24-16,-11 5 0 15,-8 6-14-15,2-2-15 16,-5 4-8-16,0 0-2 15,0 0-3-15,0 0-4 16,0 0-6-16,0 14-6 16,0 30 7-16,0 20 5 15,0 13 2-15,-8 6 0 0,-6 5-1 16,2-8 0 0,1-9-1-16,6-11 1 15,5-13 1-15,0-10-1 16,0-14-1-1,0-6 0-15,0-10 0 16,0-3 2-16,0-4-2 0,0 0 10 16,0 0-1-16,-7 0 4 0,-12 0 7 15,-3-14 7-15,-8-9-27 16,4 6 0-16,0 3 0 16,7 4 0-16,9 7 0 15,1 0 0-15,9-1-2 16,0 4 2-16,0 0 0 0,0 0-5 15,42 0-1-15,22-3 6 16,21-4 3-16,8 0-3 16,-3-2 0-16,-8-2-4 15,-15 4-25-15,-15 1-38 16,-17-4-74-16,-22 3-131 16</inkml:trace>
  <inkml:trace contextRef="#ctx0" brushRef="#br0" timeOffset="19230">10952 2414 455 0,'0'0'101'16,"0"0"-28"-16,0 0 22 15,0 0-7-15,0 0 0 16,0 0-20-16,0 0-20 15,7-115-19-15,-7 115-15 0,0 0-9 16,0 0-5 0,0 21-6-16,-11 18 6 0,-4 16 7 15,5 5-7-15,10 3 2 16,0-3-2-16,0 1 1 16,13-5 3-16,17-11-2 15,-3-18 0-15,3-15 1 16,-8-7-1-16,1-5 3 15,-1 0 2-15,-1 0 2 16,7-23 7-16,-6-18 10 16,-4-13 8-16,-3-6 8 15,-4-14-22-15,-6 0-12 16,-5 11 3-16,0 5-6 16,-16 14-3-16,-25 14-4 15,-4 14-2-15,0 12 1 16,1 4 1-16,3 4-8 0,-4 33 6 15,7 19-47-15,12 10-42 16,19 30 10 0,7 5-91-16,7 2-91 15</inkml:trace>
  <inkml:trace contextRef="#ctx0" brushRef="#br0" timeOffset="19692">11052 3195 597 0,'0'0'111'0,"0"0"-9"0,0 0 14 0,0 0-22 15,0 0-36-15,0 0-17 16,-74-78-7-16,74 78-16 16,0 0-17-16,15 32 0 15,37 14 7-15,19 12 11 16,7 2-5-16,12 0 3 16,-2 6 3-16,2 0-7 15,4-3-6-15,3-4 1 16,-4-4 2-1,-3-11-1-15,-19-3 2 16,-15-15 5-16,-15-3-9 16,-15-9 5-16,-12 0-4 15,2-8-1-15,-10 1-2 16,0-4 0-16,-3-3-5 16,-3 3 4-16,0-3-3 0,0 0 0 0,4 4 1 15,2 10-2-15,1 6-33 16,-1 13-145-16,-6 1-129 15,0 7-448-15</inkml:trace>
  <inkml:trace contextRef="#ctx0" brushRef="#br0" timeOffset="20308">12153 4485 611 0,'0'0'141'0,"0"0"-108"16,0 0 43-16,0 0 8 0,0 0-52 15,0 0 0-15,3-104-12 16,13 81 12-16,3-1 7 15,-2 0-7-15,2 7 4 16,0 1-12-16,4-1 16 16,-4-3-15-16,-2 6-11 15,-5 4 0-15,-5 4 10 16,-3 6-5-16,-4 0-6 16,0 0-7-16,0 0-6 15,0 0-4-15,0 6-4 16,0 25 7-16,0 15 1 15,0 1 2-15,0 4 1 16,0-4-2-16,8 0-1 16,-1-10 1-16,4-7 1 15,-3-3-2 1,-1-14 0-16,-7 1 3 0,4-7-3 16,-4-5 1-16,0-2-1 15,0 4 0-15,0-4 1 16,0 3-1-16,-14 4-2 0,-28 3 2 15,1-3 8 1,5 3 0-16,16-4-7 0,17-6 3 16,3 0-3-16,0 4 0 15,0-4 1-15,0 0 1 16,0 0-2-16,7 0-1 16,34 0 0-16,11 0 1 15,23-7-1-15,-1-13-57 0,8-6-66 16,1-5-81-1,-9 1-152-15</inkml:trace>
  <inkml:trace contextRef="#ctx0" brushRef="#br0" timeOffset="20827">12828 4210 426 0,'0'0'108'0,"0"0"2"16,0 0 21-16,0 0-33 16,0 0-34-16,0 0-7 0,0-58-16 15,0 58-5-15,0 0-19 16,0 0-10-16,-7 11-7 16,-5 15 3-16,5 8 12 15,0-1-13-15,7 4 8 16,0-7-7-16,0 1 1 15,14-1 1-15,12-11 2 16,5-1-3-16,5-7 1 16,9-8 4-16,0-3-1 15,4 0-8-15,-4 0 12 16,-9-10-6 0,-1-12 2-16,-16 0 7 15,-5 1 22-15,-6 1-2 0,-8 3-9 16,0 4-6-1,0 7-3-15,0 2-5 0,0 1 2 0,0 3-6 16,0 0-8-16,0 0-11 16,0 3-8-16,0 27 17 15,0 11 2-15,0 2 1 16,0 5 1-16,4-5-1 16,10-3 1-16,1 0-1 15,-4-3 1-15,1-3-2 16,-2-3 0-16,-1-8-7 15,-6 7-90-15,4-7-38 16,-3 1-58-16,11-8-138 16</inkml:trace>
  <inkml:trace contextRef="#ctx0" brushRef="#br0" timeOffset="21974">12764 4932 461 0,'0'0'150'0,"0"0"-53"16,0 0 20-16,0 0 6 15,0 0-56-15,0 0-24 16,0 0-25-16,-62 16-3 0,-2 38 31 16,-4 9-10-1,6 11-7-15,-6 11 3 0,4 2-3 16,-3 0 2-16,-8-3 1 15,4-10-6-15,0-7-1 16,13-10 1-16,9-7-3 31,11-16-3-31,12-4-7 0,9-13-10 16,8-3 6-16,6-8-8 16,3-2 1-16,0-1-2 0,0-3 1 15,0 0 0-15,0 0 1 16,0 0 2-16,0 0-3 15,0 0 1-15,0 0-2 16,0 0 0-16,0 0-43 16,0 3-102-16,0 4-105 15,-4-3-40-15</inkml:trace>
  <inkml:trace contextRef="#ctx0" brushRef="#br0" timeOffset="22618">11291 6070 639 0,'0'0'39'0,"0"0"25"15,0 0 63-15,0 0-6 16,0 0-35-16,0 0-34 15,33-24-15-15,-7 4 3 16,5-3-11-16,-5-2-13 16,-3 9 3-16,-4-1-1 15,-9 8 2-15,-7 0-1 16,1 4-4-16,-4 5-3 16,0 0-7-16,0 0-4 15,0 0-1-15,0 0-1 16,0 0-7-16,0 0-7 15,0 10-3-15,0 24 18 16,0 10 5-16,0 5 0 16,0-1-4-16,0 1 0 15,0-1 0-15,-4-1-1 16,1 0 3-16,3-6-3 16,0-8 0-16,0-6 0 15,0-7 1-15,0-4-1 16,0-5 0-16,0-5 1 0,0-3 0 15,0-3-1-15,-3 4 1 16,-4-4-1-16,-9 3-6 16,-3 4 6-16,-3 0 5 15,2-3 0-15,10 3-2 16,7-6 1-16,3 3 0 16,0-4-1-16,0 0 1 15,0 0 1-15,0 0-5 0,0 0 3 16,0 0-3-1,22 0-5-15,30 0 0 0,22-16 0 16,16-10-61-16,4-5-93 16,-16 0-58-16,-7 1-55 15,-16-3-97-15</inkml:trace>
  <inkml:trace contextRef="#ctx0" brushRef="#br0" timeOffset="23134">12041 6023 162 0,'0'0'351'16,"0"0"-262"-16,0 0 2 0,0 0-5 15,0 0-8-15,0 0-16 16,22-57-17-16,-19 50-13 16,10 0 4-16,-3 0-16 15,-1 4-6-15,8 3-9 16,2 0 0-16,0 0-5 15,-3 0 0-15,-3 10-2 16,-4 13 2-16,-5 1 2 16,-4 3 1-16,0 0 0 15,0 0-1-15,0 0 2 16,-16-4 2-16,-10 1 2 16,3 0-1-16,-2-5 0 15,9-5-2-15,6-7 0 16,10-4-4-16,0-3-1 0,0 0 7 15,0 0-3-15,0 0 4 16,0 0-7-16,29 3 0 16,4 1 7-16,5-2-4 15,-9 9-4-15,-3 3 0 16,-7 2 0 0,-3 1 0-16,-6 3-4 15,-6-3 4-15,-4 3-4 16,0 0 4-1,0 3 1-15,0-2 4 0,-33-8 5 16,-9-3 5-16,-3-10-8 0,-3 0-3 16,-1 0 0-16,4-10-4 15,2-13-99-15,12-7-100 16,9-18-212-16</inkml:trace>
  <inkml:trace contextRef="#ctx0" brushRef="#br0" timeOffset="24863">13034 4096 424 0,'0'0'136'15,"0"0"-15"-15,0 0-44 0,0 0 7 16,-94-201 5-16,49 163-22 15,-6 8-35-15,-17 3-10 16,-3 6-8-16,-7 12-2 16,-5 6-7-16,-2 3-4 15,-5 0 4-15,-3 16 9 16,-8 24-6-16,5 11 2 16,-5 9-4-16,4 15 1 31,4 0 15-31,13 4-15 0,21-6 7 0,21-2-9 31,16-5 0-31,18 2 0 16,4 2-1-16,0 1-1 15,35-1 0 1,17 3 7 0,19-4-5-16,14-9 3 0,20-3-7 15,15-13 1-15,13-11-1 16,12-19 7-16,13-14 7 0,10 0 3 15,-4-3 5 1,-8-31-1-16,-14-3 3 0,-19-3-6 16,-18-13 2-16,-20-12 17 15,-11-9-9-15,-10-16-3 16,-8-5-8-16,-18 2-14 16,-12 2 8-16,-23 4-8 0,-3 6 1 15,-22 6 2-15,-53 6-7 16,-35 1-16-16,-41 11 13 15,-31 8-6-15,-8 15 8 0,10 13-14 16,47 11-11-16,39 10-40 0,30 0-48 0,31 28-25 16,14 18-59-1,16 8-51-15</inkml:trace>
  <inkml:trace contextRef="#ctx0" brushRef="#br0" timeOffset="25728">12340 5785 518 0,'0'0'102'16,"0"0"-23"-16,0 0 17 16,0 0-9-16,-26-195 6 15,7 165-47-15,-7 3 19 16,-16 6-22-16,-13 1-29 15,-25 7 9-15,-16 6 0 16,-5 7-12-16,1 0 9 0,6 0-7 16,13 24 1-16,1 10-1 15,9 8-6-15,13 9 7 16,6 6-13-16,10 4 12 16,6 6-8-1,5 3 2-15,5 11-3 16,7 6 0-16,8 7 4 15,8 3 2-15,3-2-6 16,0-5-1 0,0-9-1-1,0-3 0-15,22-12 0 16,11-6 0-16,5-6-1 16,7-3 2-16,11-11-3 15,8-6 5-15,10-7-5 16,14-8 3-16,14-6 6 0,6-2 15 0,1-7 12 15,-12-4-17 1,-9 0-2 0,-8-4 5-16,-3-26 10 15,-2-17-4-15,-1-11 2 0,4-19-4 16,-2-16 1-16,-1-11-11 0,-10-11-7 16,-7-2-3-16,-22 6-1 15,-14 1-4-15,-18 8 4 0,-4 9-5 16,-14 2-4-16,-31 7 2 15,-16 17-7-15,-4 6-8 16,-6 11-31 0,-9 9-39-16,-5 8-57 0,-15 3-112 15,-16 7-205-15</inkml:trace>
  <inkml:trace contextRef="#ctx0" brushRef="#br0" timeOffset="26795">11153 2178 374 0,'0'0'151'0,"0"0"-30"0,0 0-31 0,0 0-26 15,0 0 26-15,0 0-38 16,19-124-12-16,-19 104 12 16,-16 3-24-16,-1-3 14 15,-11 3-24-15,2 0 8 16,-7 1-4-16,-8 2-6 16,-11 1-16-16,-12 8 5 15,-2 3-10-15,-5 2 11 16,4 0-12-16,-16 0 10 15,-6 10-4-15,-8 20 8 16,0 4-7-16,11 6 5 16,15 4-5-16,7 3-1 15,9 13 0-15,6 7 3 0,8 14 2 16,8 9-4-16,7 12 0 16,7 5 7-16,15 0-5 15,4 1-1-15,0-1 0 16,42-6 4-16,20 0-2 15,18-4-3-15,17-7 1 16,10-6 6-16,9-14-6 16,0-18 9-16,3-15 7 15,1-25 18-15,2-12 0 16,5 0 10-16,-1-37-17 16,-10-16 0-16,-14-17-1 15,-17-14-7-15,-11-20-2 16,-13-22-3-16,-13-17-3 15,-18-14-8-15,-23 1-2 16,-7 13 0-16,-30 18-3 16,-37 20-3-16,-30 21-5 0,-19 14-4 15,-17 10 10-15,-16 13-9 16,10 14 10-16,17 16-27 16,20 13-27-1,13 4-91-15,-1 21-41 0,-7 26-117 16,-3 9-237-16</inkml:trace>
  <inkml:trace contextRef="#ctx0" brushRef="#br0" timeOffset="28368">5539 4639 723 0,'0'0'121'0,"0"0"-34"0,0 0 7 15,0 0 11-15,0 0-9 16,0 0-44-16,10-20 17 16,-10 20-19-16,0 0-6 15,0 0-11-15,0 0-10 16,0 0-17-16,0 14-4 16,0 45 0-16,-48 29 3 0,-20 16 24 15,-17 11-12 1,-24 19-6-16,-10 10 3 0,-8 11 0 15,-6-1-3-15,14-13-1 16,10-23-6-16,31-27 8 16,33-35-4-16,19-25-5 15,22-14 2-15,4-14-5 16,0 0 1-16,0 0 7 16,0 1-5-16,0-1 0 15,0 0 5-15,0-3-2 16,0 0-3-16,-5 0 2 15,5 0-3-15,-3 0 4 16,-4 0-6-16,7 3-22 16,-7 1-22-16,-2 3-49 0,-1 10-79 15,-13 3-146-15,1 7 34 16,-7 10-362-16</inkml:trace>
  <inkml:trace contextRef="#ctx0" brushRef="#br0" timeOffset="29632">4400 5999 565 0,'0'0'86'16,"0"0"1"-16,0 0 52 15,0 0-56-15,-246-26-42 0,172 69 2 16,-1 11-3-16,1 13 3 15,3 10-19-15,3 11 5 16,1 9-3-16,12 0-4 16,3 7 1-16,14-3-8 15,15 0-3-15,20-1-2 16,3-5-4-16,29-9-4 16,35-5 0-1,10-14 2-15,8-9 0 16,1-18-4-16,2-17 5 0,12-12 0 15,12-11 5 1,13 0 4 0,10-34 21-1,-2-16 5 1,-18-5 1-16,-15-8 0 16,-19-4-9-16,-14-4-7 0,-15-13 3 15,-23-3-6-15,-23-7-3 16,-3-3 3-16,-33-11-9 0,-34-2-11 15,-23 2-2-15,-7 7-1 16,0 18 0-16,10 22 0 16,16 24-4-16,19 20-11 15,23 10-36-15,13 7-111 0,16 17-66 16,32 20-123-16,59 0-80 16</inkml:trace>
  <inkml:trace contextRef="#ctx0" brushRef="#br0" timeOffset="30236">6198 4505 686 0,'0'0'187'0,"0"0"-65"0,0 0-13 16,0 0 23-16,0 0-84 0,0 0 2 16,-10 10-6-16,10 27-4 15,19 20 4-15,39 17-4 16,17 16 7-16,27 8 3 15,9 7-29-15,5 2 2 16,3 0-10-16,-6 7 0 16,-13-6-6-1,-10-15 9-15,-16-15-13 0,-11-21 7 16,-10-17-7-16,-16-9 3 16,-15-15 6-1,-6-6-7 1,-13-10-3-16,1 0 2 0,-4 0 2 0,0 0-1 15,0 0-1-15,0 0-4 16,0 0-23-16,0 0-43 0,0 0-73 16,-7 27-158-1,-12 20-237-15</inkml:trace>
  <inkml:trace contextRef="#ctx0" brushRef="#br0" timeOffset="30664">7162 6372 896 0,'0'0'111'0,"0"0"-27"0,0 0 46 16,0 0-35-16,0 0-35 15,0 0-37-15,74-54-13 16,-29 44 5-16,-1 4 5 15,-6 2 1-15,-19 4-7 16,-5 0 0-16,-6 0-5 16,-4 0-7-16,-1 0-2 15,1 0-1-15,-1 10-3 16,0 21 8-16,6 6-4 16,-5 9 14-16,-4 12 13 15,0-2-15-15,0 2-3 16,0-1 2-1,0-14 2 1,7-2-11-16,5-11 5 0,-2-4-6 0,9-5 6 16,-9-8-7-16,-1-6-3 15,-2-4-33-15,-4-3-45 16,-3 0-48-16,0-3-89 16,-3-17 17-16,-64 3-52 0,-22 3-207 15</inkml:trace>
  <inkml:trace contextRef="#ctx0" brushRef="#br0" timeOffset="30823">6989 6684 470 0,'0'0'140'0,"0"0"-78"15,0 0 35-15,0 0-7 16,0 0-24-16,225-47-20 0,-147 37-23 16,12 3-8-1,0-3-12-15,-12 0-3 0,-1-3-69 16,-9-11-128-16,-20 1-269 15</inkml:trace>
  <inkml:trace contextRef="#ctx0" brushRef="#br0" timeOffset="31280">7669 5982 250 0,'0'0'308'0,"0"0"-200"0,0 0 1 16,-242-141-12-16,174 118-6 15,-3 10-13-15,-3 13-16 16,-1 0-29-16,-8 3 21 0,5 41-14 16,1 12-17-16,-3 18 12 15,9 10-10-15,16 17-5 16,18 10 11-16,15 13-17 16,17 3 15-1,5 5-16-15,0-9-1 16,38-5-3-1,22-17-2-15,15-21-7 16,18-18 3-16,27-26 1 16,13-19-1-16,24-17 12 0,8 0-2 15,-3-34 8-15,-11-16-7 0,-18-14 11 16,-10-13 5-16,-10-17-12 16,-13-17 3-16,-22-10-3 15,-21-9 1 1,-28-2-10-16,-22 14 9 15,-7 7-10-15,-29 14 4 0,-61 13-12 16,-43 10-7-16,-47 21 6 16,-21 13-4-16,4 26-4 0,32 14-42 15,39 3-48 1,36 48-65-16,29 6-144 16,25 7-171-16</inkml:trace>
  <inkml:trace contextRef="#ctx0" brushRef="#br0" timeOffset="38702">6023 610 232 0,'0'0'128'0,"0"0"-22"15,0 0 14-15,0 0-26 16,0 0-6-16,0 0-1 0,12-17-16 15,-12 7-36 1,4-3-2-16,-4-4-3 0,3 1-8 16,-3-2 0-16,0 5-1 15,0 1-6-15,0 0 2 16,0 6-11-16,0 6 3 16,-7 0-9-16,-20 0-5 15,-3 0 4-15,-3 0 0 16,7 0 1-16,11 0 1 15,4 0-1-15,-1 6 0 16,9 6-9-16,-4 3 9 16,3 9 2-16,4 3-2 15,0-1-5-15,0 2 5 16,7 2-2-16,26 3 2 0,5 1-11 16,7 0 8-1,-8 2-3-15,-3 1 6 16,-11 4-1-16,-13-4 1 15,2 0-2-15,-8-7 2 0,-1-7-2 16,1-7-1 0,-4 1 6-1,0-2-5-15,0-6 2 0,0 2-3 16,0-1-5-16,-19-1 6 0,-7-9 0 16,0 0-3-16,0 0-3 15,3 0 8-15,1-13 1 16,6-7 2-16,6-7-1 15,3-3-1-15,7-1-1 16,0-3-1-16,0-2 0 16,0-1-1-16,10 0-1 15,25-3-2-15,-2-7 2 16,8 3 1-16,-8-4 2 16,-3 9 0-16,-8 5-1 0,-13 11 1 15,-6 5 0-15,-3 12-2 16,0 6-11-16,-22 0-80 15,-20 0-88-15,-3 6-114 16</inkml:trace>
  <inkml:trace contextRef="#ctx0" brushRef="#br0" timeOffset="45192">3912 1853 226 0,'0'0'204'0,"0"0"-82"16,0 0 1-16,0 0-18 16,0 0-8-16,0 0-32 15,0-22-22-15,0 22-11 16,0 0-6-16,0 0-15 15,0 0-5-15,0 0-5 16,0 0 0-16,0 18 1 16,0 18 6-16,-4 6 1 15,-11 4 3-15,1-2-1 16,2 0-2-16,-4-1 1 16,2-6-3-16,-1-7 2 15,4-7-4-15,-1-2-1 16,9-10-3-16,-1-6 2 0,4 0 0 15,0-5 0-15,0 0 1 16,0 0 1-16,0 0-1 16,0 0 1-16,0 0-4 15,0 0-2-15,11 0 2 16,20 0 4-16,9 0 1 16,5 0-3-16,0 0 0 15,-4 0 0-15,-8 0-3 16,-7 0 1-16,-7-7 5 15,-3 4-6-15,-9-4 3 16,0-4-2-16,-2 4 1 0,-2-5 1 16,1-3 1-1,-4 2 6-15,0-3-2 0,0-5 0 16,0 1-1-16,0 0-1 16,0 3-2-16,0 4 1 15,0 9 0-15,0 4 2 16,0 0 3-16,0 0-10 15,0 0 0-15,0 0-4 16,0 0-2-16,0 0 0 16,0 11 3-16,-7 15 3 15,-2 5 1-15,6 4 1 16,3 4-2-16,-4 7 0 16,1 2 0-16,3-1 3 15,0-1-3-15,0-2 0 0,0-7-1 16,0-4 1-16,0-5-23 15,0-12-190 1,0-16-105-16</inkml:trace>
  <inkml:trace contextRef="#ctx0" brushRef="#br0" timeOffset="-212787.46">4523 1849 126 0,'0'0'0'0</inkml:trace>
  <inkml:trace contextRef="#ctx0" brushRef="#br0" timeOffset="-160181.46">4267 6487 610 0,'0'0'198'0,"0"0"-98"0,0 0 21 15,0 0-11-15,0 0-35 16,0 0-30-16,0 0-9 15,-49-14 5-15,40 14 1 0,6 0 3 16,3 0-1 0,-3 0-14-16,3 0-16 15,-4 0 7-15,-3 0-11 0,-1 0-1 16,1 3-4-16,0 8 1 16,7-6-4-16,0 2 0 15,0 0-2-15,0 4-4 16,0 1 2-16,0 2 2 15,0 3 3-15,0 4-2 16,17-2 2-16,14 5 0 16,2-1 0-16,5 4-1 15,-5-7-1-15,5 0-1 16,-9 1 3-16,-6-2-1 16,-1 5-1-16,-8 0-1 15,-5-1-1 1,-9 4 1-16,0-3 2 0,0-5-1 15,-9 2-1-15,-13-5 2 16,-4-3 0-16,-4-2-1 16,-6-4-1-16,-2-7 0 15,-4 0 0 1,3 0-24 0,4 0-21-16,2-18-31 15,7-3-69-15,11-8-54 16,8-1-77-16,7 5-221 0</inkml:trace>
  <inkml:trace contextRef="#ctx0" brushRef="#br0" timeOffset="-159989.46">4099 6566 462 0,'0'0'170'0,"0"0"-56"16,0 0-3-16,0 0 2 16,0 0-59-16,0 0-11 15,40-104-7-15,-25 94-4 16,4 8-18-16,7-2-8 15,12 4-5-15,5 0-1 16,15 0 0-16,-3 0-80 16,-10 0-85-16,-16 0-151 15</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3:03:03.76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0 423 236 0,'0'0'30'0,"0"0"50"16,0 0-28-16,0 0 31 16,0 0-20-16,0 0-19 15,0-9-9-15,0 9-3 16,0 0-1-16,0 0-2 15,0 0-5-15,0-4-3 16,0 4 0-16,0-10 7 0,14 0-2 16,34-10-17-16,23-4-6 15,12 4 1-15,14 3 4 16,19 1-3 0,7 5-4-16,14 4 2 0,10-2-3 15,9 1-3-15,15 2 3 16,16-1 3-16,10 0-1 15,13 5-1-15,-4-1 3 16,1 3-4-16,-4 0 0 16,-13 0 5-16,-12 0-5 15,-10 0 1-15,-7 0 2 0,4 0-3 16,16 0 2 0,18 0-2-16,18 0 2 0,9 0-6 15,13 0 8-15,12 0 1 16,2 0-1-16,-2-7-3 15,-12 0-1-15,-13-4 4 16,-13 4 0-16,-12 4-4 16,-2 1 4-16,-5 2-4 15,7 0 3-15,-4 0-1 16,2 0-2-16,-11-4 2 16,-1-3-1-16,-7 4 0 15,-8-5-1-15,-17 8 0 0,-4-6 0 16,-9-3 1-1,-5-2 3-15,-2 1-4 0,-9 0 0 16,-7 5 2-16,-6-3-2 16,-6 4 1-16,-10 4-1 15,2 0 0-15,-8 0 2 16,6 0-1-16,9 0-1 16,6 0 0-16,3 0 0 15,-6 0-1-15,-12 0 1 16,-16 0 0-16,-14 0 1 15,-15 0 1-15,-10 0 1 16,-20 0-3-16,-6 0 0 16,-6 0 2-16,-10 0-1 15,4 0-1-15,-1 0 0 16,9 0 1-16,2-3 0 0,14-7-1 16,8-1-1-1,2 5 1-15,2-4 0 0,5 3 1 16,-3 0-1-16,-9 4 1 15,-11-1-1-15,-13 2 1 16,-6-2-1-16,-3 4 0 16,0 0 5-16,0 0-3 15,0 0-2-15,0 0 3 16,0 0 2-16,0 0-5 16,0 0 2-16,0 0-1 15,0 0-1-15,0-3 1 16,0 3-1-16,0 0 0 15,0 0 1-15,0 0-2 16,0 0 1-16,0 0 0 0,0 0 0 16,0 0 0-1,4 0 2-15,-1 0-2 0,9-7 5 16,-1 0-5-16,-5 0 2 16,7 0-2-16,-10 1 1 15,4 6-1-15,-4-3-1 16,6 0 1-16,1 3 0 15,3 0-1-15,9 0 0 16,1 0 0-16,6 0 1 16,4 0 0-16,-7 0 1 15,-7 0-2-15,-7 0 1 16,-12 0 0-16,0 0 0 16,0 0-4-16,0 0 0 0,0 0-28 15,-35 0-95 1,-20 3 8-16,-16 4-283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3:02:35.794"/>
    </inkml:context>
    <inkml:brush xml:id="br0">
      <inkml:brushProperty name="width" value="0.05" units="cm"/>
      <inkml:brushProperty name="height" value="0.05" units="cm"/>
      <inkml:brushProperty name="color" value="#177D36"/>
      <inkml:brushProperty name="fitToCurve" value="1"/>
    </inkml:brush>
  </inkml:definitions>
  <inkml:trace contextRef="#ctx0" brushRef="#br0">29 854 378 0,'0'0'542'0,"0"0"-432"16,0 0 59-16,0 0-66 16,0 0-35-16,0 0-7 15,-7-87-17-15,7 87-22 16,0 0-12-16,0 0-4 15,0 0-6-15,0 27-10 16,0 6 10-16,11 7 4 16,1 1-3-16,2-4 0 15,-2-5 2-15,-2-4-2 16,2-8 0-16,-1-6-1 16,-3-4 1-16,-1-3 0 15,0-7 1-15,5 0-2 16,-5 0 3-16,16 0 1 0,3 0 2 15,12-21 5-15,5-13-7 16,2-6-1-16,-3 0 3 16,-13 3-2-1,-3 7 2 1,-7 6-5-16,-3 14 3 0,-9 7-4 16,-4 3-3-16,4 0-6 0,8 0-1 15,5 17 9 1,-1 13-1-16,-2-1-1 15,-2-1 4-15,-2-4-1 16,-7-8 0-16,1-6 0 0,0-4 0 16,-7-6 1-16,9 0 0 15,-2 0 1-15,8 0-2 16,18-13 6-16,9-17 1 16,6-11-4-16,1-2-2 0,-4 6 0 15,-9 0-1-15,-5 11-2 16,-17 8 2-16,-2 12 3 15,-12 6-3 1,4 0-6-16,3 0-1 0,5 10-3 16,5 17 9-16,-1 7 0 15,-1-4 1-15,-4-3 0 16,1-9 0-16,-2-6 3 16,0-9-6-16,6 1 4 15,3-4-1-15,7 0 7 16,7 0-3-16,2-11-1 15,-3-15 0-15,3-8 0 0,-14-6-1 16,1-1 2 0,-6 1 0-16,-13 10-3 15,-3 3 1-15,0 17 3 16,0 3 0-16,0 7-5 0,0 0-3 16,0 9-10-16,0 33 3 15,0 8 9-15,0-3 2 16,0-7-1-16,0-10 0 15,0-1 0-15,9-10-1 16,8-6 1-16,6-6 0 16,3-3 0-16,8-4 2 15,6 0 0-15,5-11 1 16,-3-19 0-16,-1-7 1 16,-8 0-2-16,-3 0 1 0,-4 6-1 15,-7 8-1-15,-7 10-1 16,-5 7-1-1,0 6-3-15,1 0-1 0,6 0-3 16,-2 9 5-16,-2 12 0 16,-10-2 2-16,0 2 0 15,0-8 0-15,0 2 1 16,4-6 0-16,1 0 0 16,2-6 0-16,3 1-1 15,13-4 1-15,3 0 1 16,15 0 0-16,8 0 2 15,-4-19-2-15,-4 1 1 0,-11-2 0 16,-8 7-1-16,-3 6 0 16,-8 3-2-1,1 4-1-15,-2 0-1 0,6 4-4 16,-2 20 2-16,1-1 4 16,-4 0-3-16,-3 1 3 15,6-7-4-15,2-4-11 16,-1 1-41-16,-1-4-80 15,2-7-31-15,-9-3-43 16,0 0-33-16,-7-13-87 16</inkml:trace>
  <inkml:trace contextRef="#ctx0" brushRef="#br0" timeOffset="369">1466 276 426 0,'0'0'160'0,"0"0"-36"16,0 0-25-16,0 0-7 15,0 0-35-15,0 0-26 16,0 0-16-16,-97-77-12 16,67 114-1-16,1 7 1 15,10-4-2-15,10-3-2 0,9-7-1 16,0-10-5-1,9-6 7-15,31-7 4 16,17-7 10-16,10 0 22 0,8 0 4 16,-13-18-1-16,-13-9-3 15,-23-3 11 1,-18 4 1-16,-8-5-25 16,-3 11-23-1,-54 3-7-15,-14 14-52 16,5 3-105-1,21 0-129-15</inkml:trace>
  <inkml:trace contextRef="#ctx0" brushRef="#br0" timeOffset="2099">3003 366 791 0,'0'0'170'0,"0"0"-10"15,0 0 4-15,0 0-38 16,0 0-69-16,0 0-19 16,-11-35-1-16,8 61-29 15,-2 34-8-15,-2 24 18 16,7 17 11-16,0 10-9 16,0 6-6-16,3 8-3 15,6 9-3-15,-6 7-3 16,-3 0-4-1,0-10 3 1,0-14-4-16,0-16 0 0,0-30 1 16,0-21-1-16,0-30-6 15,0-16 1 1,0-4 1-16,11 0 0 0,30-24-1 16,11-30 4-16,0-19-4 15,-11-15-13 1,-22 1 10-16,-19-7-17 0,-8-10-9 15,-48 3-9-15,-15 0 4 0,-3 21 0 16,7 15 23-16,18 19 15 16,20 19 1-16,13 10 1 0,9 4 1 15,7 9-2 1,0-3 0-16,0 1 5 0,0-8-4 16,0-3-1-16,16-6-2 15,24-3-5-15,8-1 7 16,9 6 6-16,2 1-4 15,-2 3 7-15,-8 4-2 16,-10 7 2-16,-16-1 0 16,-11 7 7-16,-9-4-8 0,1 1 5 15,-4 3-7-15,0 0-2 16,0 0 0-16,10 0-4 16,9 10-3-16,12 30 3 15,6 7 0-15,8 4 3 16,-4-3-1-16,-4-9 0 15,-8-2-1-15,-1-8-1 16,-11-5-1-16,-5-6 1 16,-5-9 0-16,-7-6 2 15,0-3-2-15,0 0 0 0,-3 0 2 16,-23 0-2-16,7 0 6 16,0-6-2-16,15-28-4 15,4-12 0-15,0-15-4 16,42-6 2-16,10 3-1 15,0 7 2-15,-1 17 1 16,-12 9 0-16,-13 15 0 16,-11 9 0-16,-11 3-3 15,-1 4-2-15,0 0-1 16,1 0-3-16,8 0-1 16,-5 24 6-16,9 10 8 0,-10 3-7 15,1 6 6 1,6-3-2-16,-10-3 0 0,4-3-1 15,5-3-3-15,2-12 3 16,12-5 0-16,5-10 3 16,5-4-3-16,2 0 4 15,-5 0 0-15,-7-14 8 16,-7-15-3-16,-7-9-2 16,-5-8 15-16,-7-10-6 15,0 0-3-15,-7 2-5 16,-27 4 2-16,1 16-9 15,-5 10-1-15,5 15 0 16,-2 9 5-16,2 0-5 16,-5 24-6-16,2 19-2 0,1 10 6 15,22 1 0 1,9-1 1-16,4 3-1 0,4-14-1 16,41-8 1-16,10-14 1 15,9-11 1-15,7-9 5 16,3 0-4-1,-3 0 0 1,-3-13 7-16,-16-10-7 16,-7-4 0-16,-12-3 3 0,-1-7 2 15,-6 6-3-15,-7 1 4 0,0 7-5 16,-8 13-2-16,-2 0 2 16,-3 10-6-16,-2 0 4 15,5 0-6-15,-3 7-2 16,5 26 2-16,-2 11 5 15,1 3 1 1,-3-7 0-16,-2 2 0 16,2-17 0-16,0-5 0 15,5-10 1-15,2-10 0 0,8 0 0 16,8 0 0-16,8 0 8 16,0-10-4-16,2-14-2 15,-2-5-2-15,-2-5 4 16,-1 1-3-16,-9 5 2 15,-4 9-4-15,-8 5 0 16,-2 8-1-16,-5 6-1 16,-3 0-1-16,8 2-10 0,-2 26 11 15,-1 6 1-15,-2-4 1 16,-7-4-2-16,0-4 2 16,3-10 0-16,1-9 0 15,-1-3 3-15,6 0-1 0,10 0 4 16,10-3 1-1,7-21-4-15,6-6 1 16,-1 4-4-16,-8 5 3 16,-7 7-3-16,-3 8 0 0,-4 6-4 15,0 0-1-15,-5 0 0 16,1 6 1-16,1 22 3 16,-6-1 1-1,6 3-1 1,-2 0-3-16,-2-3-14 15,2-4-91-15,-6-5-145 0,-1-15-149 0</inkml:trace>
  <inkml:trace contextRef="#ctx0" brushRef="#br0" timeOffset="2770">5666 529 442 0,'0'0'353'0,"0"0"-174"15,0 0-10-15,0 0-49 0,0 0-6 16,0 0-30 0,-4-85-49-16,1 88-19 0,-4 38-14 15,4 13 25-15,-3 8 4 16,6 6-10-16,0-1-7 16,0 0 1-16,0-1-10 15,0-17 1-15,0-6-1 16,0-13-5-16,0-9 1 15,0-11 0-15,0-10 3 16,6 0-3-16,-3 0 6 16,1 0-2-16,2-3 12 15,7-42 19-15,0-21-21 16,-4-15-13-16,-9-6 1 16,0-3-2-16,0-13 3 15,0 4-4-15,0-5 0 16,0 7 0-16,17 16 0 15,2 14 0-15,4 20 0 16,-4 17 0 0,0 12-1-1,-5 15-2-15,8 3-3 16,10 0 1-16,4 51-4 16,2 16 3-16,-5 17-2 0,-14 0 3 15,-16-1-5-15,-3-5-1 16,0-9 0-16,-26-10-4 15,-8-13 3-15,4-9 1 0,4-13-3 16,4-8 2-16,8-5 10 16,5-4-4-1,9-4-2-15,0 0 3 0,0 3 0 0,0 5-4 16,4 2 7-16,24 0 2 0,15 6 0 16,14-10-2-1,14 0 2-15,0-6-2 16,3 1-2-16,-11 0-16 15,-15 3-19-15,-6-4-39 0,-20 0-82 16,-15-3-113 0,-7 0-320-16</inkml:trace>
  <inkml:trace contextRef="#ctx0" brushRef="#br0" timeOffset="3277">6708 366 267 0,'0'0'502'0,"0"0"-336"0,0 0-30 16,0 0-12-16,0 0-27 16,0 0-34-16,-12-181-13 15,1 165-25-15,4 6-4 16,-1 3-5-16,-3 7-9 15,-4 0-7-15,-15 0 1 16,-3 0-2-16,-5 17 1 16,9 6-2-16,3 7 2 15,7-2 0-15,12 2-3 0,2-4 2 16,5 1-3-16,0 4 2 16,8 3 2-16,22 2-1 15,8-3 4 1,2-1-3-16,5-2 1 15,-7-1 2-15,-2 8 2 0,-1-3-5 16,-13 3-3-16,-1-1 1 16,-5 1 2-1,-16-7 0-15,0 1 1 0,0-4-1 16,0-4 2-16,-16-6-1 16,-24-6 3-16,-8-5 2 15,-9-6 2-15,5 0-8 16,19 0 0-16,14 0-8 15,15 0-32-15,4-12-39 0,45-20-46 16,40-8-182 0,24-14-373-16</inkml:trace>
  <inkml:trace contextRef="#ctx0" brushRef="#br0" timeOffset="3762">7199 306 836 0,'0'0'166'0,"0"0"-5"0,0 0-33 16,0 0-51-16,0 0-26 15,0 0-22-15,49-53-21 16,-8 53-4-16,20 0-2 16,1 0 1-16,2 0-1 15,-5 0 5-15,-5 0-6 16,-15 0 0-16,-7 0 1 15,-19 0-1-15,-9 0 2 16,-4 0 3-16,0 0 2 16,0-7 0-16,-7-6-7 15,-19-4 1-15,-7 3 0 16,5 11-1-16,8 3-1 16,-3 0-1-16,-4 0-2 15,1 20 2-15,-7 14 1 16,7 6 0-16,0 7 4 0,7 7 1 15,8 3-4 1,3-3 12-16,8 3-4 0,0-3 0 16,0-4-1-1,0 0 1-15,8-6-1 0,3-7-5 16,1-7-1 0,2-7 3-1,-7-1-3-15,8-7-1 0,-3-1 1 16,-5-4-1-16,0-4-1 15,-7-2 0-15,0-2-32 0,0 6-87 16,0-5-87-16,-14 1-105 16,-1-1-321-16</inkml:trace>
  <inkml:trace contextRef="#ctx0" brushRef="#br0" timeOffset="91141">0 3026 485 0,'0'0'157'0,"0"0"-23"0,0 0 5 15,0 0-29-15,67-204-10 0,-60 180-20 16,0 11-10-16,-7 6-14 16,4 7-13-16,-4 0-23 15,5 13-19-15,2 27 3 16,0 18 4-16,5 2 5 15,-5 3-2-15,0-4-3 16,1-10 0-16,-1-9-3 16,-3-10-1-16,3-9-1 15,5-11-3-15,-9-10 5 16,4 0-2-16,2 0 0 16,8 0 5-16,11-31 1 15,12-19-2-15,5-17-2 16,0-3-2-16,-7-4-2 15,-9 10 3-15,-10 17-3 16,-8 20 0 0,-8 14 1-16,-3 13-2 0,3 0-2 15,10 0-7-15,0 37 4 16,3 9 2-16,0 8 3 16,-6-3 2-16,2-9-2 15,-2-1 1 1,-3-13-1-16,9-8 1 15,-9-10-1-15,2-10 0 0,1 0 1 16,-3 0 3-16,19-3 2 0,12-30-5 16,14-19 2-1,0-4 0 1,-7 1-3-16,-7 6 1 16,-12 14 0-16,-11 16 1 0,-8 12-2 0,-3 7-2 15,3 0-1-15,8 24-7 16,4 22 5-16,11 15 3 15,8 3 2-15,5-8 2 0,11-4-1 16,1-16-1-16,-7-13 1 16,-6-9-1-16,-9-14 3 15,-7 0 2-15,-4 0-1 16,1-34 2-16,-8-16-5 16,-8-7 3-16,-7-6-1 15,0-4 1-15,0 5 0 16,-19 8 2-16,-3 21 0 15,-1 13-3-15,6 14-2 16,-11 6-2-16,2 3 1 16,-3 41-2-16,0 16-2 15,16 13 4 1,10 6 0-16,3-6 1 0,3-11-1 16,23-10-1-16,6-15 0 15,-10-14 2-15,-5-9-1 16,2-11 1-16,-3-3 4 15,6 0-4-15,1-20 7 0,-1-14-4 16,-8-9 0-16,-2-1 2 16,-8-3-3-16,-1 7-1 15,1 17 3-15,-4 10-3 16,0 8 0-16,0 5 4 16,0 0-6-16,0 0-1 15,3 0-7-15,9 26 6 16,7 9-2-16,11 8 4 0,6-7 1 15,9-1-1-15,7-11 1 16,5-11 3 0,-5-6-2-16,0-7 4 15,-10 0-2-15,-6-7 0 0,-5-23-4 16,-5-12 8-16,-12 0-7 16,-9-12 2-16,-5-6 8 15,0-8 6 1,0 1-5-16,-9 11 4 0,-1 12-12 15,7 21 1-15,3 19-3 16,0 4-2 0,0 7-6-16,0 39 1 0,29 25 4 15,12 6 1-15,3 0 1 0,13-6 0 16,2-7 1-16,5-7-1 16,3-17 0-1,-11-10 0-15,-8-12-1 16,-15-9-1-16,-5-6-39 0,-15-3-75 15,-9 0-87 1,-4-10-37-16,0-23-16 16,0-10-60-16,0-8-99 0</inkml:trace>
  <inkml:trace contextRef="#ctx0" brushRef="#br0" timeOffset="91320">2457 2970 3 0,'0'0'246'0,"0"0"-52"0,0 0-28 16,9-183-20-16,-9 160 4 15,0 9-27-15,-9 8-12 16,-4 3-18-16,-3 3-28 15,-7 0-28-15,-6 44-10 16,-4 19 5-16,-5 11-14 16,5 11-12-16,-1-2-6 15,8 3 0-15,7-4-88 16,8-15-184 0,11-30-220-16</inkml:trace>
  <inkml:trace contextRef="#ctx0" brushRef="#br0" timeOffset="92814">3331 2308 949 0,'0'0'148'0,"0"0"29"0,0 0-36 16,0 0-54-16,0 0-18 15,0 0-21-15,-41-158-13 16,41 158-23-16,-4 50-9 16,-3 43-1-16,-8 39 5 15,-4 25 7-15,2 15-2 16,-3 16-9-16,-5 17 5 0,-10 3-1 16,-5 0-1-16,-1-9 2 15,-1-22-8-15,13-39 1 16,17-47 3-16,12-41-4 15,0-37-7-15,8-13 4 16,48-23 3-16,21-54 12 16,20-23-5-16,0-22-3 15,-21-9 1-15,-27-6-5 16,-35-1-3-16,-14 1 2 16,-23 19-13-16,-44 14-2 15,-11 16 6-15,7 21-4 16,9 13 1-16,13 11 9 0,11 10-4 15,0 2 7-15,9 8-2 16,6 5 1-16,9 2 2 16,11-5 2-16,3 5-2 15,0-10-2-15,7-6 0 16,38 0-1-16,7 2 0 16,3 6 3-16,-3 7 0 15,-7 4 0-15,7 5 1 16,5 5 1-16,-9 0-2 15,-3 3 7 1,-5 0-5-16,-2 0-2 16,4 33 7-16,-2 11-6 15,5 13 5-15,3 13-6 16,0 4 0-16,1 5 1 0,-11-10 0 16,-5-4-1-16,-11-12 3 15,-6-13-2-15,-9-6-2 16,-4-10 2-16,-3-11 0 15,0-8 0-15,0-5 1 0,0 0 3 16,-22 0-3-16,-8-18 7 16,4-26-3-16,7-17-2 15,19-19-3 1,0-11 1-16,23-6-2 0,25 16 0 16,4 13-1-16,-3 18 1 15,-1 10-1 1,-6 13 0-16,-4 8 1 15,-9 8 0-15,-6 8-1 16,-4 3-3-16,-2 0-1 16,2 27 3-16,0 12 0 0,0 6 2 15,4 4 0-15,-6 6 1 16,2-4-1-16,4-9 1 0,-4-7-1 16,0-16 0-16,-6-8 0 15,0-8 1-15,-7-3 0 16,7 0 0-16,4 0 1 15,5-33 4-15,4-21-3 16,-7-7 2-16,-6-17-3 16,-13-2 2-16,0-4 1 15,-32 3-3-15,-11 15 0 16,2 22-1-16,2 24 0 16,7 16-1-16,2 4-1 0,-8 18-1 15,5 45 0-15,-1 25 0 16,11 12 2-16,23-3 0 15,0-2 1-15,12-15-1 16,37-16 0-16,6-17 0 16,0-27 0-16,13-16 2 15,-4-4-1-15,7-8 3 16,0-28-2-16,-4-12 2 16,-8-5-2-16,-14-8 1 15,-7 2-2-15,-8 1 2 16,-16 8-1-16,-2 12-1 15,-9 12 6-15,1 12-7 16,-4 8-2-16,0 2 0 0,3 4-7 16,2 0 6-16,6 7-7 15,-4 27 10-15,1 2 5 16,3 1-5-16,-8 0 0 16,6-7-4-16,1-2 4 15,-3-15 1-15,9-6-1 16,3-7 5-16,14 0-3 15,5 0 3-15,7-27-2 16,3-11-2-16,-5 2 2 16,-5-1-1-16,-8 10 0 15,-8 10-2-15,-3 7 1 16,-8 7-2-16,1 3 1 0,-2 0-3 16,6 0 1-16,-1 0 0 15,3 0 1-15,4 0 0 16,1 0 1-16,-4 10 0 15,0 4-3-15,0 2 1 16,-5-2-23 0,5 2-29-16,-4-2-24 0,3-4-14 15,4-6-17-15,-3 2 17 16,-3-6-44 0,-13 4-78-16,-3-4-155 0</inkml:trace>
  <inkml:trace contextRef="#ctx0" brushRef="#br0" timeOffset="93269">6524 2062 861 0,'0'0'142'0,"0"0"12"16,0 0-46-16,0 0-13 15,0 0-32-15,0 0-17 16,0 0-22-16,26-97-20 16,-22 161-1-16,-4 27 2 15,0 13 16-15,0 0-10 16,-7-7 4-16,-4-10 3 16,3-2-9-16,8-16-6 15,0-7 2-15,15-5 4 16,23-18-7-16,14-4 9 0,16-16-7 15,13-15-4 1,9-4-9-16,4-4-86 0,-6-33-163 16,-14-13-92-16,-10-10-214 15</inkml:trace>
  <inkml:trace contextRef="#ctx0" brushRef="#br0" timeOffset="93644">7492 2217 512 0,'0'0'167'15,"0"0"-28"-15,0 0 15 16,0 0-41-16,-35-195-16 16,13 165-18-16,8 3-7 0,-5 14-13 15,-4 6-19 1,-6 7-21-16,-9 0-10 0,-11 27-4 16,4 13-2-16,4 3-3 15,8 5 1-15,14-4 0 16,12-4-1-16,7 4 0 15,10-1 2-15,39 0-2 16,8 1 6-16,2-7 0 16,-2 4-4-16,-9-4 3 15,1-1-1-15,-13 1-2 16,-6 0 1-16,-8-3 2 16,-6 3 1-16,-9-11-4 15,-7 2-1-15,0-8 1 16,-14-1 0-16,-31-1 1 15,-19-1 1-15,-4-4-4 0,6-6-4 16,20-4-70-16,23-3-120 16,19-3-3-16,31-45-62 15</inkml:trace>
  <inkml:trace contextRef="#ctx0" brushRef="#br0" timeOffset="94041">7860 2158 536 0,'0'0'171'16,"0"0"15"-16,0 0-48 16,0 0-12-16,0 0-33 15,0 0-40-15,246-156-20 0,-166 149-3 16,-2 4-14-16,-4 3 1 16,-15 0-17-16,-11 0 7 15,-20 0-6-15,-14 0 0 16,-11 0-1-16,-3 0 1 15,0-4-3-15,0 4 0 16,-39 0-17-16,-19 0 17 16,3 4 2-16,0 26 0 15,6 14 2-15,8 6 4 16,6 7-2-16,6 4 1 16,15 6 14-16,2 0-1 15,8 4 6-15,4-4-6 16,-7 3-4-16,2 0-9 15,-2 1 6-15,0-3-10 0,4-8 2 16,-1-2 1-16,4-9-3 16,0-5-1-16,0-1-2 15,-5-5-76-15,-2-8-184 16,4-10-238-16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3:02:32.608"/>
    </inkml:context>
    <inkml:brush xml:id="br0">
      <inkml:brushProperty name="width" value="0.05" units="cm"/>
      <inkml:brushProperty name="height" value="0.05" units="cm"/>
      <inkml:brushProperty name="color" value="#177D36"/>
      <inkml:brushProperty name="fitToCurve" value="1"/>
    </inkml:brush>
  </inkml:definitions>
  <inkml:trace contextRef="#ctx0" brushRef="#br0">2150 165 552 0,'0'0'312'0,"0"0"-128"0,0 0 6 16,0 0-59-16,0 0-37 15,0 0-28-15,0-165-15 16,0 165-12-16,0 0-15 16,0 0-15-16,0 0-9 15,0 3 0-15,0 48 0 16,0 20 2-16,0 19 4 16,-26 17-6-16,-15 7 0 15,-8-4 5 16,9-8-4-15,9-22-1-16,24-22 1 0,7-24-2 0,0-11 3 0,23-6-4 0,29-11 3 16,25-6-2-16,26 0 1 15,0 0 0 1,-6 0 0-16,-19-10 1 16,-26 4-1-16,-21 2 1 0,-20 1 0 15,-8 3-1 1,-3-4 2-16,0-3 0 0,0-5 2 15,0-6 1-15,0-5-5 0,-7 2-2 16,-22-2-2-16,-1 7 4 16,3 2 0-16,9 4 2 15,6 7-2-15,12 3 0 0,0 0-1 16,0 0 1 0,0 0-2-16,0 0-6 0,0 0 1 15,4 0 5 1,22 6 0-16,12 21 2 0,0 4 0 15,-2-1 0-15,2 7-2 16,-1-4 2-16,-8 1 0 16,-7-5 3-16,-13-1-3 15,-9 3-2-15,-3 3-10 16,-58-1-85-16,-24 4-88 16,-1-11-147-16,8-6-87 15</inkml:trace>
  <inkml:trace contextRef="#ctx0" brushRef="#br0" timeOffset="619">2948 658 732 0,'0'0'149'15,"0"0"-27"-15,0 0 39 16,0 0-42-16,0 0-49 15,0 0-8-15,8-16-19 16,-8 25-14-16,0 25-18 16,-3 13 17-16,-6 7 9 0,2 10-16 15,1-1-7-15,2 5-3 16,4-4-2-16,0-8 0 16,0-2-6-16,0-11 0 15,0-8 0-15,0-9 0 16,7-13 1-16,-4-9-4 15,-3-4 5-15,0 0-2 16,4 0 12-16,-1-17 3 16,1-34 11-16,8-22-21 15,-5-24-3-15,2-24-2 16,-9-14-1-16,0 1-2 31,0 11 1-15,0 15-1-16,-6 20 0 0,-1 25 1 0,-3 12 0 0,5 21-1 15,5 10 1 1,0 7-1-16,0 5-2 0,0 5-1 16,5 3-1-16,35 0-3 15,20 0 1-15,8 0 2 16,-6 20 4 0,2 14-3-16,-15 3 3 0,-13 0-1 15,-8 3 0-15,-14 10-7 16,-14 4 6-16,-4 17-2 15,-67 2-12-15,-22 9-4 16,-18-5-40-16,5-7-30 16,32-10-75-16,29-13-92 15,35-13-107 1,10-12-259 0</inkml:trace>
  <inkml:trace contextRef="#ctx0" brushRef="#br0" timeOffset="917">3412 913 487 0,'0'0'213'0,"0"0"-31"15,0 0-17-15,0 0-24 16,0 0-48-16,0 0-18 16,3-7-28-16,-3 7-25 15,7 17-12-15,2 20 9 0,5 6 1 16,1 8 0-16,-1-4-10 15,2 1-8-15,-1-5 2 16,-8-6-3-16,0-10-1 16,2-11-17-16,-9-9-133 15,0-7-34-15,0 0-6 16,0 0-15-16,0-41-39 16,10-15-57-16</inkml:trace>
  <inkml:trace contextRef="#ctx0" brushRef="#br0" timeOffset="1216">3470 546 495 0,'0'0'132'16,"0"0"-71"-16,0 0-35 0,0 0 10 16,0 0 60-16,0 0-29 15,-48 156-30-15,48-133-12 16,0-2 1-16,0-9-8 15,19-1 4-15,-9-8-11 16,9-3 12-16,1 0 27 16,-5-3-1-16,2-20 4 15,-11-7-14-15,-6-4 5 16,0 3-5 0,0 4-34-16,0 4-5 0,-19 10-10 15,0 9 8 1,-1 4-31-16,7 0-57 0,1 10-38 15,12 31-18-15,0 6-87 16,3-1-257-16</inkml:trace>
  <inkml:trace contextRef="#ctx0" brushRef="#br0" timeOffset="1941">3960 823 173 0,'0'0'470'0,"0"0"-321"0,0 0 7 15,0 0-36-15,0 0-19 16,0 0-37-16,-15-128-14 0,-4 125-12 16,12 3 5-16,-9 0-22 15,-1 0-16-15,-2 30-4 16,-4 13-2-16,1 8 0 16,15 2-1-16,2 1 1 15,5-3-1-15,0-5 1 16,22-5-3-16,13-4 3 15,5-13-3-15,8-15 4 16,2-9 0-16,13 0 4 16,4-23 2-16,4-28 7 15,0-5-5-15,-4-15 2 16,-11-3 5 0,-15-6 0-16,-15-8 7 15,-15 5 4 1,-11-8-2-16,0 1-9 15,0 5 1-15,-23 15-6 16,6 19-6-16,5 25 1 16,5 12-4-16,7 14-1 0,-4 0-4 0,-8 24-8 15,-2 43 7-15,-5 23 5 0,4 14 0 16,4-3 1 0,8-5 0-16,-2-14-1 15,5-8 1-15,0-14-2 16,0-17 0-16,0-9 1 15,0-13 0-15,0-8 0 16,5-6 1-16,2-4-1 0,-4-3 1 16,1 0 2-16,11 0 2 15,11 0 2-15,7-26-3 16,12-15-1-16,0-13 0 16,0 1-2-16,-3 2-2 15,-6 7 0-15,-6 18-2 16,-11 9-3-16,-4 14-1 15,-8 3-5-15,5 0 1 0,-1 0-4 16,-8 23 0-16,-3 11-7 16,0-1-10-16,-7 4-2 15,-22-7 11-15,-9 0-7 16,5-1-9 0,2-8 1-16,13 3 24 15,10-7 2-15,8-3-41 16,0-1 30-16,0 1 10 0,12-3 3 15,29-3-1-15,18 3 8 16,19-4-5-16,8 0-87 16,4-4-247-16</inkml:trace>
  <inkml:trace contextRef="#ctx0" brushRef="#br0" timeOffset="38913">1724 2303 236 0,'0'0'159'0,"0"0"-13"0,0 0-10 15,0 0 12-15,0 0-25 16,0 0-24-16,0 0 20 15,-26-188-19-15,23 168-34 16,3 10 11-16,0 6-14 16,0 2-17-16,0 2-12 15,0 0-16-15,0 0-4 16,0 0-6-16,0 0 1 16,0 0-9-16,0 0 0 15,0 27-4-15,0 19 4 16,0 11 2-16,0 7 0 15,0 0 1-15,0-7-3 16,0-4 5 0,0-6-4-16,0-6 0 0,7-7 0 31,1-4 0-31,6-10-1 16,5 1-1-16,11-1-2 15,15-1 3 1,19-6 0-16,26-3 4 15,24-10 0-15,18 0-2 0,9 0-1 0,-18-12-1 16,-22-8 3-16,-30 6-3 16,-26 4 1-1,-16 4 4-15,-17 2-5 0,-5 4 0 16,-3-4 1-16,-4 4 2 0,0 0 0 0,0-6 0 16,0-4 0-16,0-7-3 15,0 0 0-15,-11-3 0 16,-8 0-1-16,-3 2 1 15,-1-1 0-15,4 2 1 16,2 7 0-16,8 0 0 16,2 7 0-1,7 3 0-15,-3-4 0 0,3 4-1 0,0 0 0 16,0 0 1-16,0 0 0 16,0 0-1-16,0 0 0 15,0 0-3-15,0 0-1 16,0 0 3-16,0 0-1 15,0 0-1-15,10 0 3 16,20 7 0-16,1 13 0 16,2 4 1-16,5-1-2 0,-2 4 1 15,6 6 0 1,-6 4 0-16,-8 1 1 16,-15 1-1-16,-13 16-8 15,-7 12 2-15,-63 10-8 16,-34 11-111-16,-21-12-165 0,6-12-215 15</inkml:trace>
  <inkml:trace contextRef="#ctx0" brushRef="#br0" timeOffset="91145">3038 2739 706 0,'0'0'191'0,"0"0"-84"16,0 0 27-16,0 0-25 15,0 0-23-15,0 0-37 16,19-56-26-16,-16 70-16 15,13 26-4-15,-6 20 14 0,6 4 5 16,-2 4 1-16,-6-8-8 16,-1-7-5-16,-3-6 5 15,-1-9-2-15,-3-12 0 16,5-9-1-16,-5-7-4 16,0-7 0-16,0-3 5 15,0 0 7-15,0 0 22 16,0 0 2-16,0-20-9 15,-5-37-14-15,-9-30-15 16,2-24-2-16,9-17-3 16,3-10 0-16,0-2 1 15,0 9 1-15,-4 13-3 16,1 14 1-16,3 17-5 16,0 16 2-1,0 17 1 1,0 12-5-16,26 7-3 15,7 5 2-15,5 13 6 16,-2 15-5-16,2 2 5 16,0 21-11-1,-8 38 6-15,-8 21-2 0,-15 0 1 0,-7 15-3 16,-7-6-4-16,-50 7-25 0,-14 4-3 16,0-10-52-16,16-6-46 15,13-6-128-15,28-18-159 16</inkml:trace>
  <inkml:trace contextRef="#ctx0" brushRef="#br0" timeOffset="91468">3431 2915 511 0,'0'0'220'15,"0"0"-95"-15,0 0 44 16,0 0-28-16,0 0-47 15,0 0-19-15,7-21-13 16,-7 21-36-16,0 0-18 16,0 0-8-16,0 30-1 0,0 17 1 15,0 8 4-15,0 5 2 16,0-10-2-16,0-6-2 16,7-4-1-16,-1-9-2 15,3-8 0-15,-5-9-64 16,2-12-105-16,7-2 33 15,-3 0-24-15,6-16-144 16,-3-26-251-16</inkml:trace>
  <inkml:trace contextRef="#ctx0" brushRef="#br0" timeOffset="91742">3531 2666 239 0,'-12'-43'162'16,"2"6"2"-16,-6 13-5 0,6 11-29 15,-3 9-25-15,3 4-35 0,1 0-46 16,9 0-20-16,-3 20-1 16,3 10 5-16,0-6-1 15,9-7-3-15,24-7 2 16,-1-3 15-16,6-7 13 16,1 0-6-16,-3 0-5 15,-7-11 3-15,-6-12 16 16,-11-4-13-16,-12 0 1 15,0 4-12-15,-12 2-18 16,-28 5-5-16,-2 5-3 16,1 11-3-16,5 0-36 15,17 4-58-15,6 33-13 16,13 14-78-16,0 5 51 16,0 4-164-16</inkml:trace>
  <inkml:trace contextRef="#ctx0" brushRef="#br0" timeOffset="92535">3799 2908 567 0,'0'0'170'0,"0"0"-21"16,0 0-30-16,0 0-13 16,0 0-7-16,0 0-23 15,7-118-20-15,-14 118-11 16,0 0-20-16,-5 4-23 0,-7 36 1 15,-3 17 2 1,-4 13-3-16,3 2 0 0,13-6 1 16,10-9-2-1,0-11-1-15,3-8 0 0,35-14-13 16,11-14 13-16,10-10 7 16,19 0-2-16,12-23 8 15,-4-21-6 1,-11-7-3-1,-20-6 5-15,-17-9-2 0,-16-16 18 0,-11-12 8 16,-11-6-2 0,0-4-11-16,0 0-3 15,-23 16-8 1,-3 14 2 0,7 27-3-16,6 20-4 15,4 17 1-15,-2 10-5 0,5 0-1 0,-7 28-6 16,0 39 4-16,-3 29 3 0,13 18 1 15,-1 5 0 1,4-5 3-16,0-10-4 0,0-15 1 16,0-11 1-16,0-13-2 15,0-19 1-15,7-16-1 16,-4-13 0-16,1-10-1 16,-1-7 1-16,6 0 2 0,1 0 5 15,9-13 2-15,7-31-6 16,13-10 2-16,-3-3-5 15,5-7 3-15,4 0-3 16,-8 12-6-16,-3 20 4 16,-11 16-5-16,-13 16 0 15,2 0-11 1,-5 23 1-16,0 21 3 0,-7 6 4 0,0 4-18 16,0 0 22-16,-40 0 3 15,-5-3 0-15,-3-9-3 16,-1-1 6-1,15-14-2-15,15-11 6 16,12-5-6-16,7-5 2 0,0 7-14 16,22-2 10-16,23-1 4 15,14-3 5-15,17-7-4 16,6 0 3-16,8 0-3 16,3 0-2-16,-11-9-2 15,-8 1-93-15,-22 8-126 16,-18 0-125-16</inkml:trace>
  <inkml:trace contextRef="#ctx0" brushRef="#br0" timeOffset="104499">620 1276 802 0,'0'0'126'0,"0"0"-32"16,0 0 19-16,0 0-19 15,0 0-13-15,0 0-22 16,0 0-6-16,0-47-10 15,0 47-14-15,0 0-13 16,0 0-7-16,0 0-8 16,0 9-1-16,0 29 0 15,0 16 0-15,-10 2 4 16,6-4-3-16,4-2 1 16,0-7-1-16,7-12 2 15,23-5-3-15,11-12 0 16,4-11 4-16,0-3-1 15,11 0-2-15,-5-6 4 16,1-22 1-16,-3-12-3 16,-18-7 4-1,-2-10-1-15,-10-7 0 16,-19-7 6-16,0 8-2 16,-5 6-1-16,-28 13-7 15,-3 14 1-15,-2 7-2 16,-4 13-1-16,3 2-3 15,-6 8 3-15,10 0-3 0,6 18-9 16,6 22-33-16,13 10-56 16,10 7-58-16,0 3-59 0,36-16-42 15,21-10-100 1</inkml:trace>
  <inkml:trace contextRef="#ctx0" brushRef="#br0" timeOffset="105101">1127 1356 144 0,'0'0'139'0,"0"0"-22"16,0 0 1-16,0 0-18 15,0 0 20-15,0 0-14 16,116-130 1-16,-107 120-14 16,-2 2-11-16,-7 5-8 15,0 3-5-15,0 0-25 16,0 0-11-16,0 0-19 16,0 0-2-16,0 17-5 15,3 27 14-15,4 9 16 16,-7 9 5-16,5-5-28 15,-5-5-1-15,0-4-6 16,0-15 3 0,0-5-2-16,4-16 0 0,-4-8-8 15,3-4 4-15,-3 0 6 16,4 0-2-16,-4 0 4 16,0 0 13-16,3-27 10 0,1-23-21 15,4-14-7-15,3-20-3 16,11-24-4-1,4-9 0-15,4 0 0 16,1 6 4-16,-9 27-4 0,-5 20-3 16,-1 24 3-16,-6 16 0 15,-1 15-6-15,-2 9 5 16,3 0-10-16,6 6-1 16,3 34 2-16,0 12 4 0,-15 10 3 15,-4 9 3-15,0 9 0 16,-45 8-3-1,-11 2 3-15,-8 1-2 16,9-11-1-16,10-18 3 0,15-19 0 16,22-20 0-16,8-16 0 15,0-4-1-15,8 1 1 16,41 0 0-16,17-4 0 16,24 0 9-16,6 0-3 15,10-18-4-15,-14 2-2 16,-16 6 2-16,-21 6-2 15,-18 4 0-15,-11 0-27 16,-14 0-68-16,-12 20-61 16,0 14-93-16,-42 0-97 0,-20 6-378 15</inkml:trace>
  <inkml:trace contextRef="#ctx0" brushRef="#br0" timeOffset="105587">700 2243 627 0,'0'0'187'0,"0"0"-62"15,0 0 0-15,0 0-22 0,0 0-18 16,0 0-16-16,207-185-18 16,-61 122-4-16,44-4-9 15,26-4-22-15,-10 7-10 16,-34 17-1-16,-53 20-4 15,-55 14 6-15,-38 13-7 16,-26 0-35-16,-19 4-88 16,-55 38-40-16,-35 23-26 15,-33 13-6-15,-14 15 78 16,-5 0 63-16,2 2 44 16,17-14 10-16,23-21 0 15,29-13 10-15,34-17 44 16,22-16 54-1,23-12 13-15,11-2-3 16,0 0-4-16,4 0-15 0,48-16-7 16,34-24-13-16,44-20-9 15,38-14 1-15,26-10-34 16,12-4-11-16,-6 11-11 0,-28 13 6 16,-44 17-12-16,-47 19-2 15,-43 22-7-15,-28 3 2 16,-10 3-6-16,0 0 2 15,-3 0-37-15,-32 9-40 16,-8 19-20-16,-5 3-50 16,3-1-47-16,0-7-42 15,-4-2-196-15</inkml:trace>
  <inkml:trace contextRef="#ctx0" brushRef="#br0" timeOffset="110569">2192 1185 218 0,'0'0'169'16,"0"0"-123"-16,0 0 9 0,0 0 8 16,0 0-17-16,0 0-4 15,0 0 13-15,-158-40 16 16,125 30-11-16,7 0 9 15,4 0-21-15,10 0-19 16,5 0 3-16,3-3-1 16,1-1-7-16,-1-13-8 15,4-6 19-15,0-8-12 16,0-13-8-16,0-6-4 16,0-4 0-16,0-3 1 15,-5-4-4-15,-5 1-3 16,-9 3-1-16,-11 0 3 15,-8 3-6 1,-10 3 4-16,-11 1-5 31,-9 9 1-31,-3 1 0 16,-3 9-1-16,3 9 2 0,7 2-2 16,9 12-3-16,13 5 3 15,6 3 0-15,-2 7-3 0,-7-1 3 16,-18 4-3-1,-16 0 2-15,-9 0 1 16,-6 7 3-16,1 12-3 16,3 3-1-16,0-3 1 0,-2 8 1 15,5 0 0-15,13 7-1 0,10 5 1 16,15 9-1-16,10 9-7 16,4 7 7-16,9 10 0 0,4 6 1 15,-1 4-1-15,9 7 0 16,2 2 1-16,5 2-1 15,4-1 0 1,3-7 0-16,0-6-1 16,0-11-3-16,29 0 1 0,4 1 3 15,9 0 0-15,3-1-1 0,0-6 0 16,-6 0-1-16,3-4 2 16,-4-4-2-16,-5 7 2 15,-7-7-1 1,-4 2 1-16,4 1 0 15,0 1 1-15,0 2 0 16,-3-9-1 0,-4 4 0-16,7-3 0 15,-4-5 0-15,-3 3 0 0,4-9 0 16,-13 1-1-16,-1 0-1 16,1-1 2-16,-6-10-1 0,-1-3 1 0,6-2 1 15,-2-8-1-15,3 0 0 16,2 4 0-16,-1-4 0 15,1-3-2 1,-2 0 1-16,6-1 1 0,-6 4 0 16,6-6 0-16,-1-5-3 15,2 2-2-15,6-11 3 16,3 0 2-16,12 0 10 16,7 0-3-16,14-4-3 15,5-19-2-15,10 0 1 16,1-14-1-16,-1-8 0 15,1-1 1 1,1-11-2-16,-11 3 5 16,-1 1-6-1,-12 2 0-15,-7 7 6 0,-3 8-6 16,-9-2 4-16,1 1-4 0,3-6 1 0,1 2-1 16,2-5 0-16,1 0 1 15,4-6-1 1,0 2 2-16,0 3-2 15,-5 3 0-15,-2 7 0 16,-9 11 0-16,-6 2-1 16,-1 7 1-16,-6 0 0 0,-2-3 1 15,1 0-2-15,-4 3 2 0,1-2-1 16,4-2 0-16,1-3 0 16,-2 4 2-1,1-3-2-15,-6-7 2 16,2 0-2-16,-5-4-3 15,-3-6 3-15,-4 3 3 16,0-8-3-16,0 6 0 16,0 2 0-16,0-1 0 15,0 5 1-15,-16 0-1 0,-1-8 0 16,-6-2 0-16,1-4 0 16,-4 0 0-16,4 2 0 15,-1 2 1-15,-3 0-1 16,-5 6 0-16,-12 0-6 0,-14 8-7 15,-28 8 5-15,-21 10-57 16,-24 11-78-16,-15 0-111 16,-4 20-289-16</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3:05:48.086"/>
    </inkml:context>
    <inkml:brush xml:id="br0">
      <inkml:brushProperty name="width" value="0.05" units="cm"/>
      <inkml:brushProperty name="height" value="0.05" units="cm"/>
      <inkml:brushProperty name="color" value="#177D36"/>
      <inkml:brushProperty name="fitToCurve" value="1"/>
    </inkml:brush>
  </inkml:definitions>
  <inkml:trace contextRef="#ctx0" brushRef="#br0">999 1603 721 0,'0'0'67'0,"0"0"-9"0,-198 100 65 0,150-79-3 16,18-15-27-16,18-3-6 15,12-3-12-15,0 0-13 16,16 0-15-16,62-23-7 16,60-28-3-16,65-16-6 15,34-10 1-15,10-1-14 16,-27 12 4-16,-52 15-4 16,-56 17 4-16,-53 18-9 15,-36 13 1-15,-20 3-10 0,-3 0 6 16,0 0-10-1,0 0 2-15,0 0-4 0,-3 0-1 16,-16-5-17-16,-4-4-30 16,-3-7-28-16,-3-5-72 15,3-2-121-15,0 0-38 16,0-2-333-16</inkml:trace>
  <inkml:trace contextRef="#ctx0" brushRef="#br0" timeOffset="946">472 558 403 0,'0'0'159'0,"0"0"-47"0,0 0 10 15,0 0 10-15,0 0-26 16,0 0-10-16,0-125-4 16,0 116 1-16,0-1-6 15,0 3-12-15,0 1-13 16,0-1-21-16,0 3-4 16,0 1-11-16,0 3-1 15,0 0-7-15,0 0-2 16,0 0-6-16,0 0-2 15,0 0-6-15,0 0 0 16,0 0-2-16,0 0-2 16,0 0-1-16,0 0 2 0,0 0-6 15,0 0 6-15,0 0-1 16,0 0 0-16,0 3 2 16,0 14 0-16,16 0 0 15,3-1 0-15,7 5 1 16,3 2-1-16,9 1 0 15,-5 6 3-15,2 0-3 16,-6 0 1-16,-6-3-1 16,-4 0 0-16,-12 0 0 15,-7 0-2-15,0 0 1 16,0 3 1-16,-23 0 1 16,-15 0 2-16,-7-6-1 15,-3 0-3-15,-1-12 1 0,6-1 0 16,2-8-12-1,-1-3-13-15,6 0-28 0,5-3-20 16,5-27-21-16,19-7-51 16,7-6-24-16,0-8-17 15,22-3 46-15,8 0 74 16,-4 1-50-16,-11 9 83 16,-15 7 33-16,0 11 9 15,0 1 38-15,-15 5 41 16,4 7 20-16,2-4 20 15,9 0-10-15,0 1-8 16,0-11-22 0,20-4-26-16,28-6-18 15,23-5-5-15,19 1-4 16,22-6-11-16,8-4-17 0,-6 11-4 16,-20 13-3-16,-30 13-4 0,-35 14-48 15,-29 18-100-15,-7 45-37 16,-54 32-52-16,-30 32-632 15</inkml:trace>
  <inkml:trace contextRef="#ctx0" brushRef="#br0" timeOffset="1396">33 1189 843 0,'0'0'105'16,"0"0"75"-16,0 0 17 0,0 0-124 15,0 0-22-15,251-141 12 16,-106 81-13-16,11-1-17 16,-11 8-19-16,-44 13-7 15,-44 19-6-15,-38 12-1 16,-19 9-11-16,0 0-40 16,-28 0-68-16,-31 30-25 15,-27 37 20-15,-28 20-143 16,-15 14-49-1,7-1-17-15,9-12 195 16,28-19 138 0,18-14 28-1,18-15 175-15,16-14 4 16,14-12-26-16,16-14 10 16,3 0 18-16,0 0-14 0,22-14-60 0,49-25-53 15,49-18-22-15,39-10-8 16,31-7-13-16,-3 0-21 15,-34 7-4-15,-51 21-3 0,-50 18-8 16,-39 14 2-16,-13 11-5 0,0-1-23 16,0 4-24-16,-17 0-24 15,-17 0-48-15,-3 24-51 16,-1 10-94 0,2-1-186-1</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3:15:13.31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ED1C24"/>
      <inkml:brushProperty name="fitToCurve" value="1"/>
    </inkml:brush>
    <inkml:brush xml:id="br2">
      <inkml:brushProperty name="width" value="0.05" units="cm"/>
      <inkml:brushProperty name="height" value="0.05" units="cm"/>
      <inkml:brushProperty name="color" value="#177D36"/>
      <inkml:brushProperty name="fitToCurve" value="1"/>
    </inkml:brush>
  </inkml:definitions>
  <inkml:trace contextRef="#ctx0" brushRef="#br0">25066 15552 69 0,'0'0'703'0,"0"0"-655"15,0 0 29-15,0 0 41 16,0 0 21-16,0 0-38 15,-133 10-27-15,133-10-22 16,0 0-13-16,0 0-10 16,0 0-10-16,0 0-19 15,26 0 4-15,19 0 3 16,17 0 7-16,18-10-1 16,8-10 5-16,6-4 0 15,-4 1-8-15,-16 0-2 16,-17-1 0-16,-24 11 8 15,-14-1 13-15,-16 11-3 0,-3 0-5 16,0-1 5-16,0-3-17 16,0-6-4-16,-19-4-3 15,-7 4-2-15,-3-8 4 16,-6 4-1-16,3 1 0 16,2 3-2-16,8-1 1 15,6 7-2-15,6 3-2 16,10-2 2-16,0 6 3 15,0 0-1-15,0 0-2 16,0 0-1-16,0 0 0 16,0 0-5-16,26 0 6 15,10 24 1-15,12 3 5 16,6 3-2-16,-6-4 2 16,-4 2 1-16,-6 2-4 15,-9-7 1-15,-13 4-4 0,-13 10 0 16,-3 3-2-1,-15 7-3-15,-41 17-34 0,-15-4-100 16,-3-7-121-16,0-1-430 16</inkml:trace>
  <inkml:trace contextRef="#ctx0" brushRef="#br0" timeOffset="-1258">23452 15515 756 0,'0'0'182'0,"0"0"-32"0,0 0-12 16,0 0-39-16,0 0-25 15,0 0-17-15,0-16-27 16,0 16-6-16,0 0-6 16,0 0-9-16,0 0-6 15,0 16-3-15,0 21 4 16,0 0 9-16,0 0-6 16,0-7-4-16,0-6-1 15,0-1 2-15,19-2-1 16,7 3-1-16,6-11-1 15,3 4 2-15,-2-4 3 16,-4-5 1-16,-10 14-1 0,0-6 5 16,-12 5-3-1,0 9-2-15,-7-7 5 16,0 8-3-16,0 6 0 16,-10 0-6-16,-23 0 8 15,-9-1-4-15,-6-4-4 0,-7-11 1 16,-2 1-3-16,1-6-7 15,15-16-31-15,15 0-29 16,15 0-66-16,11-27-120 16,0-30-100-16,44-17-354 15</inkml:trace>
  <inkml:trace contextRef="#ctx0" brushRef="#br0" timeOffset="-1078">23448 15576 567 0,'0'0'237'0,"0"0"-91"16,0 0 1-16,0 0-54 16,0 0-73-16,0 0-13 15,209-121-3-15,-124 93-4 16,-14 19-7-16,-22 9-129 16,-27 0-111-16,-15 0-98 15</inkml:trace>
  <inkml:trace contextRef="#ctx0" brushRef="#br0" timeOffset="-734">23974 15149 643 0,'0'0'162'0,"0"0"7"0,0 0-30 15,0 0 8-15,0 0-34 16,0 0-15-16,-22-144-32 15,22 141-28-15,0 3-19 16,0 0-2-16,0 0-4 16,0 0-5-16,19 0-3 15,17 13 14-15,9 31 5 16,-3 2-12-16,-3 19-7 16,-1 12 3-16,1 6 1 15,-7 12-2-15,6-5 1 16,-8 8-2-16,-11-1 0 15,-16-8 0-15,-3 10-5 16,-34 5 0-16,-48 7 3 16,-21 2-4-16,-17-11-56 0,18-18-85 15,36-24-162-15,39-43-522 16</inkml:trace>
  <inkml:trace contextRef="#ctx0" brushRef="#br0" timeOffset="-2378">21686 14939 675 0,'0'0'146'16,"0"0"-9"-16,0 0-42 15,0 0-13-15,0 0 0 16,0 0-1-16,-52-37-13 15,52 37-18-15,-3 0-14 16,-1 0-14-16,-15 23-14 16,-3 38 0-16,-7 33 23 0,-1 20 5 15,8 4-12-15,6 5 5 16,6 2-7 0,10-4-3-16,0-10-12 15,0-11-6-15,29-12 1 0,7-14-4 16,9-21 2-1,7-17-20-15,5-18-53 0,14-18-24 16,14 0-62-16,9-24-75 16,-4-23-100-16</inkml:trace>
  <inkml:trace contextRef="#ctx0" brushRef="#br0" timeOffset="-1905">22202 15495 365 0,'0'0'260'0,"0"0"-156"16,0 0 6-16,0 0-3 15,0 0-23-15,0 0-26 16,-12-101-10-16,38 95 4 0,15-15-24 16,15 12 0-16,-6 2 0 15,-7 7-10-15,-8 0-5 16,-16 7-2-16,-12 29-5 16,-7 11 2-16,0 14 7 15,-7 10-4-15,-38 6-6 16,-4-3 8-1,-4-7-4-15,10-7 1 0,17-23-10 16,10-14 3-16,9-16-3 16,7-7 1-16,0 0-1 15,0 0 0-15,0 7 0 16,17-7-1-16,32 0 1 16,18 0 7-16,8 0-4 15,8 0-3-15,-2-14-52 16,-3-2-64-16,-7 2-126 15,-17 7-176 1</inkml:trace>
  <inkml:trace contextRef="#ctx0" brushRef="#br0" timeOffset="-1662">22877 15824 629 0,'0'0'140'15,"0"0"-45"-15,0 0 15 16,0 0-22-16,0 0-32 15,0 0-28-15,26 27 60 0,-23 10-20 16,-3 7-14 0,0 9-14-16,0 1-19 0,-19 3-14 15,-7 0-5-15,-3 0-2 16,0-11-44-16,6-8-102 16,7-11-127-16,13-20-248 15</inkml:trace>
  <inkml:trace contextRef="#ctx0" brushRef="#br0" timeOffset="165452">26861 15112 747 0,'0'0'153'0,"0"0"-95"16,0 0 19-16,0 0 17 15,0 0-32-15,0 0-24 16,22-127-10-16,35 96 5 15,2 8-7-15,-3 3-10 16,-8 20-7-16,-13 0-2 0,-16 50-1 16,-19 34 0-16,0 37 7 15,-35 17 8-15,-24 13-6 16,-5-14 1 0,0-13-6-16,5-19 2 15,8-15-9-15,6-22 1 0,6-22-3 16,10-18 2-1,7-15 1-15,-1-13-1 16,4 0 1-16,2-37 0 16,-2-13-2-16,12-11-2 15,7 1 0-15,0 0 0 16,7 16 1-16,22 0-1 0,0 20 1 16,3 2 1-16,-3 14-1 15,4 8 2-15,8 0 2 16,4 0 2-16,-3 17-2 0,1 20 12 15,-1 1 3 1,-8 5-1-16,-1 10-3 0,-3-6-2 16,-4 10-8-16,-4-13-1 15,1-11-3-15,-1-5 0 16,1-23-2-16,6-5 0 16,9-12-1-16,11-49-9 15,3-6-32-15,-7 0-44 16,-20 30-92-16,-25 30-136 15,0 7-301-15</inkml:trace>
  <inkml:trace contextRef="#ctx0" brushRef="#br0" timeOffset="165898">26709 16553 905 0,'0'0'164'16,"0"0"-105"-16,0 0 12 16,0 0-6-16,0 0-40 15,0 0-14-15,58-27 6 16,13-4 7-16,23-12-7 16,3-14-10-16,0-7-3 15,-11 10-1-15,-15 1 1 0,-19 16-3 16,-26 14-2-16,-10 12-19 15,-16 11-22-15,0 0-12 16,0 0-32-16,-4 34-44 16,-34 5-8-16,-7 23-11 15,-3 4-20-15,-4-1 68 16,0 2 46-16,-4 0 19 16,-1-4 27-16,5-5 9 15,7-12 11-15,16-12 96 16,10-17 13-16,12-10-16 15,7-7-23-15,0 0 9 16,22 0-4-16,27-7-5 0,25-44 2 16,20-19-19-1,17-24-37-15,8 3-27 0,-10 8-34 16,-22 9-244-16</inkml:trace>
  <inkml:trace contextRef="#ctx0" brushRef="#br0" timeOffset="-8789">21832 13360 641 0,'0'0'130'16,"0"0"7"-16,0 0-7 15,0 0-11-15,0 0-1 16,0 0-32-16,-37-111-12 15,34 111-25-15,3 0-25 16,-16 14-8-16,-3 39 6 0,-7 21 12 16,-3 17-12-16,-1-2 3 15,5 16-3-15,9 0-5 16,12 5-9-16,4-2-2 16,0-4-4-16,23-14-2 15,22-16 0-15,7-13-2 16,7-18-46-16,-7-19-78 15,-7-18-169-15,0-6-279 16</inkml:trace>
  <inkml:trace contextRef="#ctx0" brushRef="#br0" timeOffset="-8382">22358 13541 611 0,'0'0'285'0,"0"0"-198"16,0 0 49-16,0 0-41 15,0 0-54-15,0 0-19 16,57-44 0-16,-5 41 8 16,-4 3-4-16,-6 0-11 15,-9 0-1-15,-11 7 1 16,-3 16-1-16,-15 8-6 15,-4 6 10-15,0 16 5 0,-12-2 0 16,-25 5-8 0,-8 2 1-16,7-18-5 0,9-3-3 15,15-14-3-15,5-6-4 16,9-1 1-16,0-5-1 16,0-1-1-16,38-1 2 15,7-9-2-15,14 0 5 16,5 0-2-16,4 0-1 15,-6-26-2-15,5-4-35 16,-11 3-99-16,-18 14-157 16,-16 6-218-16</inkml:trace>
  <inkml:trace contextRef="#ctx0" brushRef="#br0" timeOffset="-8124">23119 13756 616 0,'0'0'316'0,"0"0"-206"16,0 0 11-16,0 0-37 15,0 0-25-15,0 0-19 16,7 47 45-16,-7 3-24 16,-7 4-28-16,-19 3-12 15,-3 6-10-15,-6 12-4 16,2-4-5-16,1-8-2 15,4-12-5-15,14-11-50 16,7-21-92-16,7-11-90 0,0-8-108 16</inkml:trace>
  <inkml:trace contextRef="#ctx0" brushRef="#br0" timeOffset="-4173">23458 13531 114 0,'0'0'482'16,"0"0"-367"-16,0 0 18 15,0 0-28-15,0 0-17 16,0 0-13-16,-55-34-38 0,55 31-18 16,0 3-16-1,16 0-3-15,20-4 0 0,6 4 12 16,3-4-5-16,-6-1-1 16,-1 5 1-16,4-7 0 15,-6 7 0-15,2 0-3 16,-12 0 0-16,-3 0-2 15,-13 0-2-15,-6 7-3 16,1 23 3-16,-5 17 1 16,0 13 5-16,0 6 2 15,-16 2 7-15,-3-10-8 16,5-12-4-16,-1-5-1 16,4-8 0-16,6-9-2 15,-5-5-31-15,6-8-72 16,-4-7-50-16,1-4-91 0,0 0-241 15</inkml:trace>
  <inkml:trace contextRef="#ctx0" brushRef="#br0" timeOffset="-3976">23542 13840 429 0,'0'0'160'0,"0"0"-4"16,0 0-36-16,0 0-43 15,0 0-37-15,0 0-31 0,62-30-5 16,2 16-3-16,3 7 1 16,1-2-2-16,-2-8-83 15,-9 0-170-15,-17-10-94 16</inkml:trace>
  <inkml:trace contextRef="#ctx0" brushRef="#br0" timeOffset="-3686">24049 13228 440 0,'0'0'166'0,"0"0"-51"16,0 0-14-16,0 0 8 15,0 0-22-15,0 0-21 16,-64-63-30-16,64 63-19 16,0 0-14-16,15 11-3 15,15 25 23-15,8 8 19 0,7 6-12 16,3 7 7-1,7 13-3-15,-3 11 8 0,-3 5-6 16,-11 13-9 15,-16 5-4-31,-18 3-8 0,-4 1-7 0,-23-1-2 16,-37-6-4-16,-11-11-2 16,5-19-33-16,9-18-69 15,12-16-75-15,19-9-154 0</inkml:trace>
  <inkml:trace contextRef="#ctx0" brushRef="#br0" timeOffset="1713">24978 13743 314 0,'0'0'159'0,"0"0"-51"16,0 0 0-16,0 0-20 15,0 0-23-15,0 0-8 16,-26 0-3-16,26 0-13 16,0 0 5-16,0 0-12 15,3 0-1-15,27 0-5 16,11-10-8-16,18-4 10 15,16 7 1-15,4-9 6 16,6 2-11-16,-7 7-1 16,-11-5 0-1,-18 1-2-15,-18 4-3 16,-14 7-3-16,-8 0-10 0,-9 0 0 16,0 0 1-16,0 0 0 15,0 0 2-15,0 0-1 16,0-7 1-16,-12-6 1 0,-18-1-2 15,1-2-7 1,-2 2 3-16,1 1-2 0,1 3-3 16,3 1 3-16,-3-6-1 15,10 8 1-15,7 1 1 16,5 2 3-16,7 1 7 16,0 3 1-16,0 0-6 15,0 0-1-15,0 0-3 16,0 0 0-16,0-3-3 15,0 3-1-15,0 0 7 16,22 0-2-16,14 0-2 0,18 0 3 16,8 23 1-16,-4 11-3 15,-3-2 0-15,-14 6-4 16,-15-1 4-16,-19 10-5 16,-7 7-2-16,-36 23-1 15,-70 17-43-15,-32 21-149 16,-14 2-179-16</inkml:trace>
  <inkml:trace contextRef="#ctx0" brushRef="#br0" timeOffset="149392">26596 13531 12 0,'0'0'91'15,"0"0"-75"-15,0 0-4 16,0 0 11-16,0 0 14 15,0 0-3-15,-26 0-15 16,26 0-19-16,0 0-5 16,0 0-27-16,0 0 17 0,0 0-22 15,0 0-13-15,16-10-55 16</inkml:trace>
  <inkml:trace contextRef="#ctx0" brushRef="#br0" timeOffset="150370">26596 13531 343 0,'-19'-47'138'15,"5"47"-70"-15,2 0 3 16,-2 0 19-16,6 0-5 16,1 0-8-16,0 0-6 15,7 2-11-15,0-2-4 16,0 0-2-16,0 0-6 0,0 0 2 15,0 0 0-15,0 0-12 16,7-26-1-16,15-11-16 16,11 0-2-16,-2 4-1 15,-5 6-6-15,0 7-4 16,-10 4-2-16,-2 5 1 16,-2-2 0-16,-9 7-3 15,4 2 0-15,-7 0 1 16,0 4 3-16,0 0 1 15,0-3-1-15,0 3-3 16,0 0-3-16,0 0 3 0,0 0-3 16,0 0-1-1,0 0 1-15,0 0 0 0,3 0-2 16,-3 0 1 0,0 0 0-16,0 0 0 0,4 0-1 15,-4 0 2-15,0 0 0 16,0 0-1-16,0 0 2 15,0 0-3-15,5 0 2 16,-5 0-1-16,7 30 0 16,-3 10 6-16,2 24 5 15,3 0 2-15,-9 6-7 16,0 11 2-16,0-4-3 16,0 7-3-16,0 0 2 15,0-10-3-15,0-3 5 0,0-11-3 16,0-6 1-16,0-17 0 15,0-14-1-15,0-6-1 16,0-7-1-16,0 0 1 16,0-10-2-16,0 0 1 15,0 0 0-15,0 0 1 16,0 0 1-16,0 0 0 16,0 0-1-16,-12 0 3 15,-2 0-5-15,-14 0-1 16,2 0 1-16,-3 0-1 15,0 0 1-15,-6 0-1 16,6 7 0-16,-4 3 0 16,3 3 0-16,8-6-1 15,6 0 2-15,13-4-2 16,3-3 1-16,0 0-1 0,0 0 1 16,0 0-5-16,0 0 2 15,0 0-1-15,29 4 4 16,16-4 3-16,14 0-3 15,17-4 0-15,12-33 1 16,15-3 0-16,0-20-1 16,5-1 0-16,-6 1 1 15,-9-1 4-15,-11 14-5 16,-11 7 0-16,-16 10 0 16,-10 2 1-16,-7 12-1 0,-16 9 0 15,-11 4 0 1,-8 3-2-16,-3 0 2 0,0 0-2 15,-14 7-10-15,-27 26-47 16,-8 4-72-16,8 7-93 16,-1-4-87-16,10-3-331 15</inkml:trace>
  <inkml:trace contextRef="#ctx0" brushRef="#br1" timeOffset="345824">370 9414 555 0,'0'0'179'0,"0"0"-36"16,0 0-7-1,0 0-23-15,0 0-6 0,-15-184-21 16,15 174-22 0,0 3-17-16,0 7-16 0,0-3-10 15,0 3-9-15,0 0-5 16,0 3-7-16,0 40 0 16,-16 19 0-16,-13 22 8 15,-13 5 1-15,-13 16 7 16,-1 6-5-1,-1-7-1-15,9-3-4 16,19-14-3-16,18-16-2 16,11-11 2-16,0-6-2 15,55-15 0-15,39-15 0 0,29-14 6 16,29-10 0-16,-7 0-5 16,-29 0 1-16,-41 0-3 0,-44 0-31 15,-24 0-48-15,-7 0-107 16,0 0-125-16,0 0-282 15</inkml:trace>
  <inkml:trace contextRef="#ctx0" brushRef="#br1" timeOffset="346554">1350 9589 745 0,'0'0'162'0,"0"0"-28"16,0 0-24-16,0 0-13 16,0 0-40-16,0 0-29 15,-123-80-15-15,75 133-5 16,-8 21 8-16,1 13-13 16,10 7 6-16,10-3-5 15,21-10-4-15,14-11 0 16,0-14 0-16,33-4 5 15,16-15-3-15,11-10 1 16,18-14 1-16,23-13 1 16,21 0 1-1,6-30-2-15,-24-15-3 0,-26-1 3 16,-29-7 0-16,-11-8 1 16,-12 4 1-1,-13-1 4-15,-7 15 18 0,-6 9 1 16,0 13 0-16,0 15-10 15,0 6-3-15,0 0-16 0,0 0-1 16,0 21-15-16,-6 26 16 16,-4 13 2-16,-5 4 3 15,1 3-2-15,-2-4 0 16,2-6 3-16,2-5 0 16,5-20-5-16,4-8 0 15,3-13 2-15,0-5-2 16,0-6 3-16,0 0 0 15,0 0 9-15,10-27 6 0,20-33 15 16,15-24-25-16,3-13-2 16,4-14-5-16,-4-8 1 15,1 3 0-15,-8 11-1 16,-3 35-2-16,-15 23 0 16,-9 27 0-16,-11 14-1 15,6 6-2-15,-2 6-8 16,-4 51-2-16,-3 27 13 15,0 20 1-15,0 9-1 16,-26-1 2-16,4-11-2 16,8-10 1-16,2-22-1 15,5-11-1-15,7-14-17 16,0-11-35-16,0-16-40 16,0-10-36-16,0-7-64 15,10 0-28-15,-1-24-169 0</inkml:trace>
  <inkml:trace contextRef="#ctx0" brushRef="#br1" timeOffset="346732">1691 10082 389 0,'0'0'205'16,"0"0"-62"-16,0 0-12 16,0 0-36-16,0 0-32 15,0 0-33-15,52 0-19 16,38 0-2-16,14 0-1 0,-8 0-8 15,-9 0-11-15,-13-9-227 16,4-12-447-16</inkml:trace>
  <inkml:trace contextRef="#ctx0" brushRef="#br1" timeOffset="347190">2918 9889 468 0,'0'0'356'0,"0"0"-214"16,0 0-11-16,0 0-43 15,0 0-47-15,0 0-20 16,142-25-11-16,-49 22 0 16,1-4 2-16,-10-2-5 0,-9-5 12 15,-18 0 11-15,-17 2 4 16,-18 1-9-16,-10 0-7 15,-12-1 15-15,0-6-14 16,-3 2-11-16,-42-5-5 16,-29 5 1-16,-23 2-5 15,-12 8 1-15,5-1 0 16,29 4 1-16,34 3 0 16,29 0-1-16,12 0-3 15,0 0-2-15,22 0-2 16,39 23 7-16,24 7 8 15,17-10-2-15,-2 1 0 0,-15-2-4 16,-14-1 0-16,-23 1-1 16,-13-1 6-16,-21 2-7 15,-9 2-3-15,-5 6 3 16,-5 6 0-16,-47 2 0 16,-16-2 0-16,-10 3-24 15,1-7-111-15,-7 1-81 16,7-4-224-16</inkml:trace>
  <inkml:trace contextRef="#ctx0" brushRef="#br0" timeOffset="-47208">11811 1279 614 0,'0'0'159'0,"0"0"-46"0,0 0 15 16,0 0-30-16,0 0-43 16,0 0-20-16,0 0-4 15,142-124 0-15,-93 90 2 16,-8-3 3-16,-11 7 9 16,-8 0-13-16,-3 3 0 0,-8 10-3 15,1 4-7-15,-9 6-5 16,-3 4-3-16,0 3-6 15,0 0-8-15,0 0 0 16,0 0-5-16,0 33-14 16,0 11 19-16,0 13 1 15,0 7 5-15,0 0-3 16,-12 6 0-16,9-6-1 16,3-7-1-1,0-11 0-15,0-5-1 0,0-11 4 16,0-2-2-1,0-9-2-15,0-1 1 16,0-6 1-16,0 2-2 0,-7-4-4 16,-5 0-2-16,1-3 3 0,-8 0 3 15,0-5 6-15,-3 2 3 16,1 0-6-16,-2-4 0 16,11 0-2-16,5 0-1 15,7 0 5-15,0 0-5 16,0 0 0-16,0 0-9 15,0 0-7-15,33 0 16 16,19-4 2-16,24-13-2 16,9-2 0-16,5 1-2 15,-9 2-20-15,-20-2-65 16,-25 6-77-16,-13-6-49 16,-8 3-15-16,-4-3-101 15</inkml:trace>
  <inkml:trace contextRef="#ctx0" brushRef="#br0" timeOffset="-46641">12535 554 511 0,'0'0'135'15,"0"0"-33"-15,0 0 33 16,-175-195-16-16,123 168-36 0,-8 7-16 15,-3 10-11-15,-1 7-4 16,0 3-22-16,-2 0-6 16,-1 37-9-16,-7 19-7 15,-13 25 3-15,-10 23-5 16,0 17 11-16,7 6 44 16,9 8-46-1,13-4-8-15,16 8 1 0,23 1-6 16,20 1 0-16,9 0-2 15,38-11-6-15,37-9 4 16,18-10 2-16,20-14 5 16,1-16-5-16,14-20 8 15,2-18-8-15,-4-19 2 16,6-24 6-16,1 0-6 16,9-37 10-16,0-24-6 15,-7-15 13-15,-9-19 6 16,-10-13 10-16,-7-16-8 15,-17-6 2-15,-9-15-11 16,-19 1-2-16,-24 6-7 0,-28 10 4 16,-12 7-10-16,-45 10 3 15,-49 18-6-15,-25 12-5 16,-16 24 2-16,-10 24-5 16,6 16 7-16,16 10 1 15,30 7-6-15,34 0-9 16,17 13-32-16,13 25-18 15,13 12-32-15,10 24-39 16,6 9-76-16,0 5-70 16,26-4-316-16</inkml:trace>
  <inkml:trace contextRef="#ctx0" brushRef="#br0" timeOffset="-45715">11543 2014 465 0,'0'0'112'0,"0"0"11"0,0 0-9 16,0 0-15-16,0 0-11 16,0 0-19-16,45-44-8 15,-45 44-17-15,0 0-20 16,0 7-10-16,-34 37 13 15,-32 15 46-15,-31 19 9 16,-12 7-32-16,-7 2-14 0,-7 10-5 16,0 4-1-16,0 3-7 15,-5 6-2 1,5-6-5-16,9-12-6 0,24-19-1 16,26-22-8-16,28-17 4 15,20-15-5-15,13-8-1 16,3-8 0-16,0-3 1 15,0 0 0-15,0 0 2 16,0 0-1-16,0 0 4 16,0 0-4-16,0 0-1 15,0 0-29-15,0 0-73 16,0 0-70-16,0 0-75 16,-12 0-87-16</inkml:trace>
  <inkml:trace contextRef="#ctx0" brushRef="#br0" timeOffset="-45286">9648 3371 503 0,'0'0'203'15,"0"0"-114"-15,0 0 18 16,0 0-27-16,0 0-11 15,0 0-31-15,33-61-20 0,2 58 1 16,4 3-6 0,6 0 4-16,0 0 5 0,-12 0-10 15,-10 0-6-15,-11 14-6 16,-12 10-3-16,0 15 0 16,0 21 3-16,-45 14 5 15,-19 4 6-15,-2-15-1 16,6-16-10-16,11-16 10 15,20-14-1-15,13-8-5 16,13-3-3-16,3-2 0 16,0-4 5-16,0 0-6 15,0 0 0-15,29 0 3 0,13 0 8 16,10-6-6 0,-1-14 3-16,-2 3-3 0,-11 0-5 15,-12 4-2-15,-4-1-78 16,1-9-48-16,13-11-35 15,9-6-122-15,7-10-281 16</inkml:trace>
  <inkml:trace contextRef="#ctx0" brushRef="#br0" timeOffset="-44825">10219 2918 321 0,'0'0'221'16,"0"0"-89"-16,0 0-43 15,0 0 47-15,-225-148-14 0,170 138-62 16,-6 6-20-16,3 4 11 16,-7 4-13-16,3 29-8 15,-5 30-14-15,-11 21-9 16,-5 28-5-16,1 18 17 16,11 5-4-16,14 10-8 15,18-8-3 1,13-3 3-1,13-6-4-15,13-17-2 0,0-11-1 0,39-8-2 16,28-19 2 0,11-12 0-16,7-14 2 15,12-20 4-15,5-17-5 16,2-10 1-16,5-10 6 16,1-45-3-16,-1-15 3 0,7-20 11 15,-8-21 7 1,-15-20 13-16,-19-27 10 15,-29-14-13-15,-29 5-9 0,-16 16-9 16,-28 26-6-16,-56 31-12 16,-25 21-3-1,-11 18-6-15,16 23 3 16,18 15-5-16,27 13-11 0,26 4-51 16,33 0-60-16,0 16-78 0,74 19-68 15,56 4-212-15</inkml:trace>
  <inkml:trace contextRef="#ctx0" brushRef="#br0" timeOffset="-44309">12505 2162 615 0,'0'0'129'0,"0"0"-17"15,0 0 22-15,0 0-8 16,0 0-66-16,0 0-32 16,0 0 11-16,158 84 41 15,-32-20-6-15,27 6-14 16,14 7-21-16,17-3-9 16,3 0-1-16,-19-7-12 15,-16-6-9-15,-17 3 4 16,-12-8 1-16,-11-8-4 15,-15-11 5-15,-15-14 3 0,-27-12-6 16,-17-5 1-16,-12-6-2 16,-16 0-5-16,-4 0 1 15,-6 0-4-15,0 0-1 16,0 0-2-16,-23 0-10 16,-15 3-40-16,-4 18-71 15,10 1-118-15,16 10-100 16,16 1-224-16</inkml:trace>
  <inkml:trace contextRef="#ctx0" brushRef="#br0" timeOffset="-43767">14516 3277 581 0,'0'0'207'0,"0"0"-185"0,0 0 51 16,0 0 8-16,0 0-29 15,0 0-25-15,42-14 13 16,-2 14-4-16,8 0-2 16,9 0 0-16,-5 0 0 15,-3 0 0-15,-8 4-2 16,-8-1-5-16,-10 1-10 0,-8-1-1 15,-11 0-6 1,-4 0-6-16,0 0-4 0,0 15-1 16,-16 8 1-16,-24 10 1 15,-10 5 9-15,10-7-4 16,6-4-3-16,20-2-2 16,2-9 0-16,8-1 1 15,4-9-1-15,0 5-1 16,0-4 1-16,0 3-1 15,19-3 3-15,0 4 0 16,11-1 0-16,-4 2-1 16,0-3-2-16,-4 5 0 15,1 0 0-15,-8 3 1 16,-4 0 1-16,-8-1 0 0,-3 5-1 16,0-3 1-16,0-2-1 15,-36-5 0 1,-13 1 2-16,1-10-3 0,-9-2-16 15,1-3-59-15,4 0-72 16,0 0-109-16,11-17-374 16</inkml:trace>
  <inkml:trace contextRef="#ctx0" brushRef="#br0" timeOffset="-43250">14830 2834 889 0,'0'0'86'15,"0"0"7"-15,0 0 67 0,-243-92-59 16,162 92-46-16,-6 11-10 16,-6 33-9-16,0 19-11 15,3 15-11-15,15 15-1 16,13 21-2-16,13 18 4 15,15 12-7-15,15-3-5 16,19 7 0-16,0-11-2 16,27-19 0-1,32-17 0-15,19-28-1 16,5-18 2-16,14-23-1 0,19-15 1 16,14-17 1-1,8 0 0 1,-4-23 2-16,-6-21 1 15,-9-12 0 1,0-6 4-16,-11-11 13 0,-8-14 4 16,-10-4 0-16,-26-10-5 0,-15-13 0 15,-30-4-6-15,-19-5 1 0,-16 1-10 16,-62 8-4-16,-31 14-1 0,-21 16-4 16,-8 17-3-16,12 26 4 15,10 25-5 1,15 16-31-16,8 0-43 15,-1 53-38-15,4 14-98 16,19 14-117-16,20 10-601 16</inkml:trace>
  <inkml:trace contextRef="#ctx0" brushRef="#br0" timeOffset="-42389">9468 4261 587 0,'0'0'102'0,"0"0"-70"16,0 0 57-16,0 0 20 15,0 0-35-15,0 0-28 16,0 0 11-16,-14 37-17 16,-24 13-10-16,-21 21 58 15,-31 22-16-15,-26 8-19 16,-22 10-1-16,-18 3-17 16,-12 0 2-16,-15 0-10 15,-4-3-3 1,2 0-4-16,-2 3-1 15,19-10-5-15,14-10 3 16,28-17-8 0,41-26 3-16,36-25-7 15,34-15-4-15,15-11 6 0,0 0-7 0,0 0-2 16,0 0 2-16,0 0 4 0,0 0-2 16,0 0-2-16,0 0 1 15,-4 0-2-15,-8 0-15 16,-2 3-62-16,-11 0-45 15,-10 7-111-15,-1 0-60 16,-2 4-148-16</inkml:trace>
  <inkml:trace contextRef="#ctx0" brushRef="#br0" timeOffset="-41670">6242 5917 650 0,'0'0'108'0,"0"0"8"16,0 0 15-16,0 0-34 15,0 0-31-15,0 0-8 16,0-11-51-16,-5 11-3 16,-5 26-4-16,-1 10 22 15,-8 12 17-15,-3 3-28 16,-1-4 1-16,-3 3-2 15,4-2-2-15,3-8-6 16,8-10 5-16,6-3-7 16,5-10 0-16,0-8 0 15,0 2 0-15,9-8 0 16,24-3 0-16,19 0 4 0,15 0 2 16,11-23 1-1,2-11-7-15,-9 7 1 0,-9-3-1 16,-10 7 3-1,-11-2-3-15,-6 6 7 0,-21 5-6 16,-2 4 4 0,-12 4-3-1,0-1 14-15,0-4 26 0,0-1-17 0,0-9-8 16,-12 8 8-16,1 3-7 16,3-2-2-16,4 12-3 15,1 0 3-15,3 0-13 16,0 0-3-16,0 0-4 15,0 0-2-15,-4 15-4 16,-2 35 10-16,2 15 2 0,-1 8 3 16,5-2-1-1,0-2-3-15,0 3 1 0,0-9-1 16,0-9 0-16,0-8-1 16,5-12-11-16,-1-14-62 15,-4-6-57-15,0-11-95 16,0-3-17-16,0 0-74 15</inkml:trace>
  <inkml:trace contextRef="#ctx0" brushRef="#br0" timeOffset="-41160">6630 5610 675 0,'0'0'110'0,"0"0"-34"15,0 0 57-15,-197-100-4 16,162 89-41-16,6 8-15 16,3 3-28-16,-9 0-13 15,-1 3-15-15,-9 52-15 16,-7 35 5-16,-12 31-1 16,-4 23 5-16,6 24-6 15,5 13 16-15,14 4-9 16,11-1-6-16,19-19 2 15,13-17-1-15,10-17-4 16,51-14-3-16,23-13-4 16,25-23 4-16,21-24 3 15,16-30-3-15,11-27 0 0,-5 0 6 16,2-54 7-16,2-20-7 16,-4-19 1-16,-10-15 20 15,-7-13-1-15,-22-10 5 16,-28-20-8-16,-25-17-3 15,-30-10 4-15,-30-7-11 16,0 11 8-16,-78 19-12 16,-42 28-2-16,-37 29-7 15,-21 35 0-15,1 33-2 16,21 19-6-16,37 11-3 16,44 0-7-16,41 18-26 15,30 24-47-15,4 26-24 0,61 12-78 16,65-3-63-1,68-15-89-15</inkml:trace>
  <inkml:trace contextRef="#ctx0" brushRef="#br0" timeOffset="-40699">9513 4697 478 0,'0'0'83'0,"0"0"13"0,0 0-20 16,0 0-1 0,0 0-2-16,0 0-27 0,0-81 14 15,0 74 9-15,0 1 8 16,0-1-16-16,0-3-4 15,0 0 2-15,0 6-12 16,0 1-23-16,-3 3-10 16,3 0-12-16,-11 0-2 15,-11 0-43-15,-4 17-185 16,-5 13-114-16,17 0-231 16</inkml:trace>
  <inkml:trace contextRef="#ctx0" brushRef="#br0" timeOffset="-40062">9797 4405 544 0,'0'0'76'0,"0"0"22"0,0 0 43 15,0 0-7-15,0 0-34 16,0 0-16-16,-74-30-14 0,74 30-23 15,0 0-5-15,0 0-12 16,0 0-16-16,19 47-4 16,26 20 18-16,17 16 15 15,16 15-4-15,20 6 4 16,6 0-11-16,0-3-8 16,5-7-6-1,-15-10-12-15,-13-10 4 16,-10-10 4-1,-19-11-6-15,-7-6-3 0,-7-14 6 16,-9-6-5-16,-13-6 1 0,-6-10-4 16,-3-6-1-16,-7-5 3 15,0 0-3-15,0 0-2 16,0 0-10-16,0 0-39 16,0 0-63-16,0 0-114 15,0 18-106-15,4 8-152 0</inkml:trace>
  <inkml:trace contextRef="#ctx0" brushRef="#br0" timeOffset="-39572">10865 5966 814 0,'0'0'138'0,"0"0"-74"0,0 0 78 16,0 0-9-16,0 0-66 16,0 0-30-16,10-16-6 15,-10 16-9-15,0 0-8 16,4 0-4-16,-4 0 2 16,0 13 6-16,0 10 6 15,0 1-1-15,0 6-10 16,0-3 3-16,0 0-5 15,0-4-3-15,0-2-1 16,15-2 2-16,4 2-6 16,7-5 3-16,4 2-1 15,-1-6 5-15,6 6-3 16,-2 1 1-16,-1 5 1 16,-6 0 0-16,-3-1-4 31,-8-3 0-31,-4 1 1 15,-6-1-5-15,-5-1 1 0,0 9 1 0,0-5 2 16,-16 7-5 0,-22 0 5-16,-1-2 0 15,-6-5-5-15,-7-7 0 0,7-9-17 16,-4-7-57-16,8 0-58 16,4-3-112-16,18-44-88 0,16-23-108 15</inkml:trace>
  <inkml:trace contextRef="#ctx0" brushRef="#br0" timeOffset="-39414">10856 5950 625 0,'0'0'148'0,"0"0"0"0,0 0-36 16,0 0-25-16,0 0-54 16,0 0-25-16,161-61-8 15,-90 55 0-15,0 6-47 16,-12 0-119-16,-14 0-141 15,-4 0-299-15</inkml:trace>
  <inkml:trace contextRef="#ctx0" brushRef="#br0" timeOffset="-38905">11472 5512 473 0,'0'0'185'0,"0"0"-74"0,0 0 27 0,-168-190-16 0,101 153-21 16,-8 13-23-16,-6 21-11 16,-9 3-14-16,-10 13-21 15,-2 38-11-15,5 12-1 16,0 21-11-16,12 12-4 16,7 20-2-16,7 12-1 15,11 19-1-15,8 11 8 0,0 7-5 16,10 9 0-16,9-2 0 15,18-8 2-15,15 1 14 16,0-21-2-16,48-9-9 16,20-25-1-16,29-23-1 15,19-25 4-15,6-44 3 16,17-18-6-16,-6-16 12 16,13-54-2-16,-1-25 1 15,0-12-3-15,-10-11 0 16,-15 1 8-16,-20-4-2 15,-13 1 1-15,-20-15-9 16,-24-9-3-16,-24-8-2 16,-19-2-1-16,-3-1-6 15,-52 11 0-15,-32 13-2 16,-10 28-4-16,-7 22 0 0,4 30 2 16,10 28-6-16,3 16-3 15,16 7-46-15,4 10-47 16,15 34-41-16,16 13-109 15,10 0-57-15,14 0-320 16</inkml:trace>
  <inkml:trace contextRef="#ctx0" brushRef="#br0" timeOffset="-37411">14722 4317 97 0,'0'0'222'16,"0"0"-78"-16,0 0-8 15,0 0-13-15,0 0 6 16,0 0-12-16,0-113-6 15,0 109-34-15,0 4-7 0,0-4-17 16,0 4-11-16,0 0-7 16,0 21-22-16,-34 46-3 15,-18 24 16-15,-16 16 4 16,-6 14 0-16,-16 12-3 16,-7 9-4-16,-10 5 2 15,-2-9-5-15,20-16-7 16,22-25-3-16,25-29-5 15,23-22 1-15,12-16-5 16,7-12-1-16,0-12 3 16,0-2-3-16,0-4 3 15,0 0 3-15,0 0-3 16,0 0 3-16,0 0-4 0,0 0-2 16,0 0-12-16,0 0-39 15,0 0-10-15,0 0-40 16,0 0-56-16,0 9-23 15,0 24-11-15,0 2-125 16</inkml:trace>
  <inkml:trace contextRef="#ctx0" brushRef="#br0" timeOffset="-36916">13835 6194 594 0,'0'0'94'0,"0"0"-27"16,0 0 75-16,0 0-30 16,0 0-26-16,0 0 3 15,0-3-9-15,0-1-10 16,0 4-23-16,0 0-17 15,0 0-5-15,0 0-17 16,-16 34-6-16,-17 24 3 16,-8 12 3-16,-1 11-4 15,9-4 2-15,2-5-2 16,17-3-4-16,11-3 1 16,3-8 1-16,0-8-2 15,29-9 0-15,13-15 2 16,6-5-1-16,4-17 0 15,7-4 0-15,5 0 5 0,0-25 2 16,-16-8-3-16,-15 7 0 16,-17-1 0-16,-16 9 4 15,0-5-3-15,-9 7-5 16,-31-1-1-16,-8 6-7 16,-9 11 1-16,-2 0 6 15,7 0-14-15,7 0-47 16,14 20-106-16,17 1-64 15,7-4-116-15,7-8-257 0</inkml:trace>
  <inkml:trace contextRef="#ctx0" brushRef="#br0" timeOffset="-36405">14091 5966 534 0,'0'0'150'0,"0"0"-48"16,0 0 18-16,0 0-16 16,0 0-27-16,-191-175-15 15,162 175-22-15,3 0 1 16,-16 7-15-16,-13 47-12 0,-13 20-4 16,-6 20 10-16,0 17 0 15,3 16-3-15,3 19 5 16,6 7 3-16,12-2 3 15,17-10-9-15,22-10-13 16,11-9-4-16,23 5-2 16,43-6 2-16,20-14 3 15,11-21-5-15,-7-32 8 16,-12-24-8-16,-4-22 4 16,13-8 5-16,13-20 5 15,16-30 16-15,14-21-9 16,-7-10-3-16,-4-19 3 0,-10-18 3 15,-8-16 8-15,-15-13-9 16,-27-15-4-16,-29-11-4 16,-30-6-2-16,-11 10-12 15,-72 28-1-15,-31 41-5 16,-18 29-2-16,-1 28 2 16,21 19 0-16,25 14 2 15,35 10 2-15,26 0-44 16,11 0-48-16,15 0-39 15,0 30-68-15,22 7-44 16,42-10-77-16</inkml:trace>
  <inkml:trace contextRef="#ctx0" brushRef="#br0" timeOffset="-35754">15210 3951 333 0,'0'0'369'0,"0"0"-244"15,0 0 29-15,0 0-5 16,0 0-42-16,0 0-31 16,0-44-24-16,0 44-15 15,4 0-15-15,37 30-11 16,27 32 21-16,29 22 4 0,22 27-3 16,14 16-6-16,21 20 1 15,14 16-4-15,7 0-7 16,3-8-3-16,2-11 0 15,-12-23-5-15,-15-33 0 16,-22-21-1-16,-15-27 8 16,-28-17-2-16,-20-5 1 15,-20-13-1-15,-22-5 2 16,-7 0-2-16,-12 0-5 16,-2 0 0-16,-5 0-2 15,0 0-6-15,0 0 3 16,0 0-1-16,0 0-3 0,0 0-11 15,0 0-21 1,0 0-27-16,0 5-20 0,-19 11-60 16,-10 18-116-16,-6 10-122 15</inkml:trace>
  <inkml:trace contextRef="#ctx0" brushRef="#br0" timeOffset="-35305">16957 6094 811 0,'0'0'51'0,"0"0"-10"0,0 0 100 15,0 0-36-15,0 0-25 16,0 0-28-16,-13 0-15 15,29 0-11-15,17 0-13 16,24 0 12-16,17-4 3 16,4-6 2-16,5 4-6 15,-12 3-9-15,-19-1 0 16,-15 1 3-16,-18 3-5 16,-12-4-1-16,-7 4-4 15,0 0 1-15,0 0 1 0,0 0-4 16,0 30 3-1,0 28 5-15,0 15 1 0,0 8 0 16,-18-1 6-16,3-2-12 16,3-15-5-16,1-5 0 15,8-14-3-15,3-11-1 16,0-10-4-16,0-6-45 16,0-10-34-16,29-7-23 15,6 0-66-15,-2-27-97 16,-14-17-21-16,-19 0-158 15</inkml:trace>
  <inkml:trace contextRef="#ctx0" brushRef="#br0" timeOffset="-34696">17086 6449 328 0,'0'0'262'0,"0"0"-190"0,0 0 42 16,0 0 39-16,0 0-49 15,0 0-41-15,49-45-29 16,41 23-1-16,26-4 7 15,14-1-15-15,-8-4-18 16,-9-2-2-16,-8-5-2 16,-13-7 1-16,-5-10 0 15,-20 2 0-15,-11-1-2 16,-15-3 1-16,-18 3 1 16,-13-3-2-16,-10 0-2 0,0 0-8 15,-7 3 8 1,-34-2 10-16,-18-7 1 0,-12 8 6 15,-16-3 1-15,-10 8 3 16,-3 6-6-16,-13 11 7 16,-9 16 3-16,-8 13-9 15,-2 4 1-15,9 35 6 16,7 35-5-16,9 24-3 16,7 23 1-16,10 24-2 15,22 17-1-15,20 17 8 16,29-4-5-16,19-3-1 15,0-11 0-15,71 12-10 16,34-5 3-16,25-10 9 16,22-19 22-16,9-51-28 15,11-42-8-15,8-34 7 16,1-8 3-16,3-33 6 16,-9-31-8-16,-4-23-7 0,-3-21 8 15,-14-9-2-15,-21-14-1 16,-20-11 8-16,-30-18-12 15,-31-12 6-15,-30 1-7 16,-22 11-4-16,-41 21-2 16,-69 21-2-16,-52 18-5 15,-48 26-9-15,-32 30-6 16,-9 24-34-16,21 20-16 16,40 11-33-16,44 46-73 15,41 13-94-15,42 3-115 16</inkml:trace>
  <inkml:trace contextRef="#ctx0" brushRef="#br0" timeOffset="-9485">24537 11631 742 0,'0'0'66'0,"0"0"-40"16,0 0 62-16,0 0 10 15,0 0-31-15,0 0 6 16,-85 10-27-16,85-10-21 16,36-14-5-16,21-6-13 15,9 0 2-15,10 7 3 16,9-4-4-16,2 3-3 16,-6-2 3-16,-10-2 2 15,-23 9 6-15,-18 6 0 0,-18 3 0 16,-12 0-7-16,0 0 11 15,0-4 17-15,0-4 15 16,0-5-12-16,-19-4-21 16,-14-3-15-16,-2 4 5 15,2-2-1-15,11 10 6 16,3-3-3-16,3 0-6 16,13 8-1-16,-1-3-1 15,4 6-1-15,0 0 1 16,0 0-2-16,0-4 0 15,0 4 0-15,0 0 0 16,0-2 0-16,0 2 0 0,0 0-1 16,0 0 1-16,0 0-3 15,0 0 1-15,16 0 1 16,10 0 0-16,7 0 2 16,8 19 1-16,4 4 0 15,0 5-2-15,0 6 4 16,-5-4 1-16,-9 0 5 15,-8 3-1-15,-13 1-6 16,-10 10-3-16,0-1 1 16,-15 6-4-16,-30-4-28 15,-7-1-71-15,3-4-128 16,16-6-117-16</inkml:trace>
  <inkml:trace contextRef="#ctx0" brushRef="#br0" timeOffset="-10709">23019 11433 824 0,'0'0'70'0,"0"0"-22"15,0 0-11-15,0 0 2 16,0 0-10-16,0 0-1 16,145-14-15-16,-93 14 8 15,-3 7-4-15,-11 2 4 16,-9 9-16-16,-3-7 9 16,-7 4-11-16,-5 3 23 15,-2 8 0-15,-5 18 10 16,-7 9 4-16,0 17-1 15,0 4-4-15,0-3 5 16,0-7-19-16,-3-7-7 16,3-9-8-16,0-12-5 0,0-13 4 15,0-9-5-15,0-7-45 16,0-7-71-16,0 0-60 16,0 0-64-16,0-33-316 15</inkml:trace>
  <inkml:trace contextRef="#ctx0" brushRef="#br0" timeOffset="-10527">23202 11744 627 0,'0'0'100'16,"0"0"-6"-16,0 0-7 16,0 0-26-16,0 0 2 15,0 0-24-15,230-90-23 0,-172 67-12 16,-6-1-4-16,-7-3-27 15,3-14-118-15,-5-1-144 16</inkml:trace>
  <inkml:trace contextRef="#ctx0" brushRef="#br0" timeOffset="-10240">23735 11091 434 0,'0'0'263'0,"0"0"-106"15,0 0-14-15,0 0-25 16,0 0-29-16,0 0-9 0,-45-71-23 16,45 71-25-16,0 0-11 15,0 8-13-15,26 33 1 16,7 21 35-16,5 5 1 16,-5 6-20-16,2 8 6 15,-2 2-9-15,-7 2-12 16,-4-1 3-1,-6 2-9-15,-13-2-2 0,-3 11 0 16,-7-8-2-16,-41-6-3 16,-9-11-77-16,1-19-161 15,4-11-240-15</inkml:trace>
  <inkml:trace contextRef="#ctx0" brushRef="#br0" timeOffset="-11789">21094 11175 643 0,'0'0'241'0,"0"0"-120"15,0 0 31-15,0 0-5 16,0 0-47-16,0 0-26 15,-22-95-37-15,6 95-18 16,-3 54-17-16,-14 26 18 0,-5 38-6 16,2 22 14-16,-2 19 13 15,12 18-21-15,7-2-8 16,16-17-1 0,3-27-10-16,19-20 2 0,39-31-6 15,10-12-10-15,3-22-63 16,3-19-50-16,6-27-122 15,5-10-82-15,8-57-305 16</inkml:trace>
  <inkml:trace contextRef="#ctx0" brushRef="#br0" timeOffset="-11310">21634 11744 516 0,'0'0'216'0,"0"0"-100"0,0 0 18 16,0 0-40-16,0 0-41 16,0 0-13-16,68-154-10 15,-9 133-8-15,8 16-9 16,1 5-6-16,-8 0 5 16,-16 0-10-16,-18 16 0 15,-7 5 0-15,-11 2-2 16,-8 4 1-16,0 3 0 15,0 4 1-15,-5 3 0 0,-21 3-1 16,-3-6 4-16,3-2-4 16,7-8 0-16,12-10 3 15,3-4-4 1,4-7-4-16,0-3 0 16,11 2 4-16,15-2 1 15,0 0 1-15,8 0 1 16,3 5-1-16,4 2-2 0,4 6 2 15,-3 4-2-15,-6 13 2 16,2 7-1-16,-19 3-1 16,-2 11 8-16,-17-4-1 15,0-4 17-15,0 4 13 16,-29-2-9-16,-20-2 1 0,-9-2-21 16,-13 2-8-1,0-9-4-15,7-11-129 0,22-13-132 16,32-10-149-16</inkml:trace>
  <inkml:trace contextRef="#ctx0" brushRef="#br0" timeOffset="-11072">22702 11949 160 0,'0'0'653'16,"0"0"-604"-16,0 0 20 0,0 0 46 15,0 0 13 1,-15 195-30-16,-41-100-22 0,-11 2-27 16,-4-7-24-16,7-9-12 15,27-20-3-15,15-18-10 16,22-16-44-16,0-14-114 16,0-13-100-16,10-20-244 15</inkml:trace>
  <inkml:trace contextRef="#ctx0" brushRef="#br0" timeOffset="-12468">24272 9468 264 0,'0'0'718'16,"0"0"-652"-16,0 0 48 0,0 0-39 16,0 0-49-1,0 0-7-15,135-3 18 0,-73 3 12 16,2 0-15-16,-3-12-15 15,-9 4-1-15,-4 1-5 16,-12-3 0-16,-1 3-6 16,-9-2 3-16,-3-5 2 15,-10 3 10-15,-1-1-3 16,-8-2 8-16,-4-3-4 16,0-7 2-16,-4 1-17 15,-34-4-6-15,-1 0-2 16,-6 11 0-16,7-1 6 15,8 6-6-15,15 5 2 16,8 3 2-16,7-1 0 0,0 4-4 16,0 0-3-1,0 0 0-15,0 0-1 0,15 0 4 16,11 4 1-16,7 19 2 16,5-2-2-16,7 5 4 15,-2 0 1-15,-1 6 0 16,-4 1 0-16,-16-3 3 15,-8 3 0-15,-10 2-6 16,-4 4-2-16,0 5-1 16,-43 3 0-16,-11 0-48 15,-5-6-113-15,7-4-225 16</inkml:trace>
  <inkml:trace contextRef="#ctx0" brushRef="#br0" timeOffset="-13488">22318 9653 646 0,'0'0'190'0,"0"0"-85"16,0 0 8-16,0 0-17 16,0 0-49-16,0 0-20 15,100-71-1-15,-29 51 16 16,-8 0 3-16,-10 6-17 15,-16 5-9-15,-15 6 3 16,-6 3 1-16,-9 0-2 16,-7 0-5-16,3 0-9 15,-3 3-5-15,4 34 4 16,1 9 8-16,-2 15 12 16,-3 3-3-16,0 3 1 15,0 0-7-15,0 0-3 0,0-3-3 16,0-4-4-1,0-12-6-15,0-11 0 0,4-11-1 16,-1-9-22-16,1-7-44 16,2-10-24-16,10 0-55 15,-4-4-81-15,-5-29-86 16</inkml:trace>
  <inkml:trace contextRef="#ctx0" brushRef="#br0" timeOffset="-13291">22564 9915 576 0,'0'0'211'0,"0"0"-106"0,0 0 0 15,0 0-52-15,0 0-25 16,0 0-20-16,223-98-3 16,-130 71-5-16,-3-3-23 15,-8-3-224-15,-8-3-533 16</inkml:trace>
  <inkml:trace contextRef="#ctx0" brushRef="#br0" timeOffset="-13002">23370 8824 687 0,'0'0'199'16,"0"0"-81"-16,0 0 28 0,0 0-29 15,0 0-62-15,0 0-25 16,4-31-13-16,29 48 7 16,12 35 54-16,3 4-35 15,4 17-3-15,0 8-12 16,1 6-12-16,-9 4-3 16,-6 3-1-16,-12-6-2 15,-14-4-5-15,-12-7 6 16,0-7-7-16,-19 4-2 15,-26 3 0 1,-4-2-2-16,1-16-32 0,10-15-68 16,12-17-104-16,16-14-135 15</inkml:trace>
  <inkml:trace contextRef="#ctx0" brushRef="#br0" timeOffset="-14403">21183 9387 222 0,'0'0'338'0,"0"0"-188"0,0 0-1 16,0 0-19-16,0 0-13 15,0 0-12-15,-78-185-7 16,71 166-5-16,7 2-10 16,-4 7-30-16,4 7-6 15,-5 3-5-15,2 0-13 16,3 0-23-16,-14 13 1 15,-12 41-5-15,-5 29 7 16,-9 28-1-16,2 17 3 16,-4 21 5-16,10 1-5 15,2 1-3-15,11-6 0 16,16-21-2-16,3-20-4 0,0-30-2 16,36-21-3-16,16-19-18 15,12-24-17-15,7-10-34 16,12-7-38-16,-2-40-40 15,1-10-89-15,-18 3-91 16,-16 8-368-16</inkml:trace>
  <inkml:trace contextRef="#ctx0" brushRef="#br0" timeOffset="-14089">21434 9918 629 0,'0'0'181'0,"0"0"-46"0,0 0 7 16,0 0-23-16,0 0-27 16,0 0 17-16,-42-107-39 15,42 107-17-15,0 0-23 16,0 0-19-16,0 0-11 16,0 6-2-16,0 35 2 15,0 13 12-15,0 12-7 16,0 8 0-16,0 0 0 15,0-3 0-15,0-4-5 16,0-10 0-16,0-13-26 16,0-17-75-16,4-15-85 15,18-12-38-15,13 0-69 16,1 0-272-16</inkml:trace>
  <inkml:trace contextRef="#ctx0" brushRef="#br0" timeOffset="-13854">21686 10253 198 0,'0'0'580'16,"0"0"-470"-16,0 0 33 15,0 0-11-15,0 0-43 16,0 0-39-16,9-2-24 16,-9 15-5-16,0 24 27 0,0 10 10 15,0 4-24-15,0 5-16 16,-16 2-10-16,-6 5-4 15,-4-5-2-15,-7-4-2 16,5-11-55-16,2-16-118 16,16-11-85-16,10-16-200 15</inkml:trace>
  <inkml:trace contextRef="#ctx0" brushRef="#br0" timeOffset="-18455">23794 5839 939 0,'0'0'33'0,"0"0"-15"16,0 0 64-16,0 0-17 16,0 0-42-16,0 0-20 15,-10-11 10-15,36 11 0 0,15 5 14 16,11-5 9-1,4 0-5-15,4 0 3 0,-1 0-4 16,-7 0-2 0,-7-8 2-16,-10 1-2 0,-13-2-4 15,-12 1-5-15,-3-2 7 16,-7 0 14-16,0-3-12 16,0-4-8-16,0-3-10 15,-7 0-2-15,-22 0-8 16,0 0 0-16,-6 7 1 15,6-1 1-15,6 7-1 16,11 4-1-16,8 3 0 16,1 0-6-16,3 0 5 15,0 0-1-15,0 0-3 0,0 0 3 16,0 6 2-16,23 12 1 16,2 1-1-16,10 5 6 15,-2-4-6-15,9 3 2 16,-6-2-2-16,-2 5 2 15,-4-1 2-15,-8 5 2 16,-11-4-4-16,-11 8 1 16,0 3 0-16,-18 6-3 15,-27 2-16-15,-8-5-74 16,13-7-158-16,-2-3-230 16</inkml:trace>
  <inkml:trace contextRef="#ctx0" brushRef="#br0" timeOffset="-20816">20643 5842 552 0,'0'0'147'16,"0"0"10"-16,0 0 1 15,0 0-35-15,0 0-14 16,0 0-7-16,7-71-16 16,-7 71-25-16,0 0-9 15,0 0-17-15,0 0-31 16,0 0-4-16,0 38-3 16,-19 18 3-16,-11 26 7 15,-3 11 3-15,7 21-4 16,4 11 2-1,6 8-2-15,16-1-3 16,0-14 0-16,0-14-1 0,26-21-1 16,16-22-1-1,6-17-3-15,4-25-15 16,7-15-23 0,9-4-17-16,11-17-45 15,-4-29-81-15,-17-5-152 16,-20 7-550-16</inkml:trace>
  <inkml:trace contextRef="#ctx0" brushRef="#br0" timeOffset="-20086">21269 6047 630 0,'0'0'119'0,"0"0"-4"15,0 0 13-15,0 0-17 16,0 0-39-16,0 0-20 15,-19-27-6-15,19 27-10 0,0 0-6 16,0-4 1-16,0 1-4 16,0 0 6-16,0-1-6 15,0-1-13-15,19-3-8 16,7-2-5-16,0 3 0 16,-3-1 1-16,-1 6 0 15,-6 2-1-15,-6 0-1 16,0 0 1-16,-10 0 0 15,6-3 3-15,-6 3 5 16,0 0 1-16,0 0 7 16,0 0-6-16,0 0 4 15,0 0-9-15,0 0-3 16,0 0-3-16,7 0-1 16,8 0 0-16,2 0 1 15,6 10 0-15,-1 10-1 16,-2 0 1-16,-1 10 0 15,-9 7-1-15,-1 7-5 0,-9 6 2 16,0 7 4-16,0 4 2 16,-9-1-1-1,-17-3 3-15,-10 1 0 16,-6-5-1 0,4-13 1-16,12-12-3 0,12-16 3 15,6-12-3-15,8 0-1 0,0 0 0 16,0 0 0-16,0 0-1 15,0 0-1-15,19 4 2 16,22-4 3-16,8 0 1 16,6 0-3-16,-3-4-1 15,2-12-20-15,-11-8-56 0,2 8-91 16,-11-1-72 0,-11 10-64-16,-9 3-136 0</inkml:trace>
  <inkml:trace contextRef="#ctx0" brushRef="#br0" timeOffset="-19826">21854 6446 326 0,'0'0'352'15,"0"0"-243"-15,0 0 20 16,0 0-17-16,0 0-45 16,0 0-4-16,12-6-28 0,-8 9-13 15,-1 28 25 1,-3 9 7-16,0 10-2 0,0 7-21 15,-26 3-18-15,-15 1-7 16,-4 3-6-16,-4-10-42 16,6-7-92-16,12-17-84 15,17-13-135-15</inkml:trace>
  <inkml:trace contextRef="#ctx0" brushRef="#br0" timeOffset="-19390">22131 6034 637 0,'0'0'181'0,"0"0"-79"0,0 0 32 16,0 0-19-16,0 0-53 15,0 0-25-15,4-21-20 16,-4 35-14-16,0 23 6 15,3 10 16-15,0 6-1 16,1-2-11-16,8-8-9 16,-5-6 3-16,9-13-2 15,6-11-1-15,1-10-3 16,6-3 6-16,0 0 6 16,1-3-5-16,-3-24-5 15,-4-3 10-15,-9-7 29 0,5 0-14 16,0-7-5-1,-9 1-4-15,-3 13-4 0,-2 10 0 16,-5 8 4 0,0 12 1-16,0 0-7 0,0 0-13 15,0 0-5 1,0 38-6-16,0 20 11 0,0 12 3 16,0 4 6-1,0-3-3-15,-5-4-3 16,2-10 2-16,3-7-5 15,-4-6 0-15,-3-11-26 16,4-9-52-16,-6-7-93 0,9-17-102 16,0 0-101-16</inkml:trace>
  <inkml:trace contextRef="#ctx0" brushRef="#br0" timeOffset="-19024">22671 5701 710 0,'0'0'107'0,"0"0"4"15,0 0 28-15,0 0-19 16,0 0-34-16,0 0 4 16,-36-87-15-16,36 87-29 0,0 0-7 15,0 0-16 1,0 6-14-16,7 38 10 0,15 16 8 15,8 14 4-15,4 4-4 16,-1 2-11-16,5-5 1 16,-2-9-4-16,-4 1-10 15,-6 0 1 1,-4 4 2-16,-12 0-4 16,-10-1 3-16,0-2-5 15,0-5-1-15,-29-7-13 0,-13-5-17 16,-3-7-58-16,4-10-91 15,15-15-124-15,16-5-114 16</inkml:trace>
  <inkml:trace contextRef="#ctx0" brushRef="#br0" timeOffset="-17429">21247 7561 767 0,'0'0'175'0,"0"0"-19"15,0 0-6-15,0 0-20 16,0 0-35-16,0 0-28 16,-116-111-9-16,116 111-22 15,-4 0-14-15,1 0-13 16,-13 18-5-16,-3 31 0 16,-3 25 2-16,-4 21-1 15,0 9-1-15,12 6 3 16,5 5-3-1,9-1 2-15,0-13-5 16,9-15 0-16,24-15-2 0,8-24-4 16,4-14-17-1,7-19-41 1,7-14-33-16,24-7-45 16,14-49-63-16,4-19-160 15</inkml:trace>
  <inkml:trace contextRef="#ctx0" brushRef="#br0" timeOffset="-17020">21731 7675 500 0,'0'0'250'0,"0"0"-107"16,0 0 21-16,0 0-36 16,0 0-30-16,0 0-37 15,-41-43-32-15,41 43-9 0,0 30-14 16,0 13 12-16,0 8-4 15,0 2-6-15,0-2 0 16,0-4-3-16,8-10-1 16,11-11-1-16,4-5-2 15,3-15-1-15,0-6 0 16,3 0-2-16,1 0 2 16,-8-10 2-16,-3-16 3 15,-3-4 0-15,-9-4-3 16,0 2 2-16,-7-3-1 15,0 7 2-15,0 12 4 16,0 9 4-16,0 7 12 0,0 0-8 16,0 0-15-1,0 0-2-15,0 20-5 0,0 20 5 16,0 18 15 0,-7-1 1-16,-5 7 1 0,1-4-3 15,4-1-10-15,2-3-1 16,5-10-3-1,0-6-27-15,0-9-55 0,0-14-95 16,9-7-82 0,20-10-94-16</inkml:trace>
  <inkml:trace contextRef="#ctx0" brushRef="#br0" timeOffset="-16732">22363 8122 249 0,'0'0'431'15,"0"0"-308"-15,0 0 43 16,0 0-41-16,0 0-12 16,0 0-33-16,-57 53-18 15,43-12-3-15,2 6-13 16,-7 6-13-16,-4 4-15 16,6 0-12-16,-9-2-4 15,4-15-2-15,6-6-42 16,4-15-88-16,5-12-65 15,7-7-69-15,0 0-91 16</inkml:trace>
  <inkml:trace contextRef="#ctx0" brushRef="#br0" timeOffset="-16407">22806 7420 795 0,'0'0'104'16,"0"0"21"-16,0 0-7 0,0 0-54 15,0 0-35-15,0 0-10 16,68-40-8-16,-17 33 9 16,1 7-1-16,-3 0-8 15,-8 0 1-15,-8 0-2 0,-7 0 3 16,-7 17-8-1,0 17 9-15,-8 6 4 0,-3 13 29 16,-8 1 4-16,0 0-31 16,0-7 9-16,0 0-11 15,0-6-11 1,0-2-1-16,0-5-4 0,4-2-2 16,6-14-1-1,2-4-5-15,-5-4-46 0,5-10-44 16,-5 0-33-16,0 0-67 15,-7-17-93-15,0-8-337 16</inkml:trace>
  <inkml:trace contextRef="#ctx0" brushRef="#br0" timeOffset="-16207">22958 7675 607 0,'0'0'140'0,"0"0"6"16,0 0-29-16,0 0-39 15,0 0-47-15,0 0-23 16,135-67-6-16,-60 56 0 16,3-2-2-16,-7-3-17 15,-4-5-76-15,-10-2-40 16,-8-7-47-16,-1-7-40 16</inkml:trace>
  <inkml:trace contextRef="#ctx0" brushRef="#br0" timeOffset="-15925">23587 7084 508 0,'0'0'150'0,"0"0"2"0,0 0-12 15,0 0-29-15,0 0-17 16,0 0-4-16,-142-134-25 16,142 134-23-16,0 0-22 15,0 0-20-15,13 0 4 16,22 34-4-16,10 17 22 15,-2 9-2-15,2 10 9 16,-3 11-6-16,-4 6 1 16,-5 4-9-16,-11-2-3 15,-6-7-4-15,-9-9-7 16,-4-12 6-16,-3-14-5 16,0-3-2-16,0-4 0 0,-3-6-35 15,-27 3-78-15,-1-11-131 16,9-5-203-1</inkml:trace>
  <inkml:trace contextRef="#ctx0" brushRef="#br0" timeOffset="-15348">24462 7357 909 0,'0'0'92'0,"0"0"-76"15,0 0 47-15,0 0-13 16,0 0-34-16,0 0-6 16,78-7 8-16,-21 7 6 15,2 0-5-15,5 0 4 16,4 0-2-16,-10 0-2 15,3-14 0-15,-6-2-1 16,-13-1-3-16,-13-3 6 16,-13 3 8-16,-9-3 5 15,-7-4-4-15,0-3-6 0,0 1-8 16,-26-4-2-16,-16 5-2 16,-3 2-8-16,0 3-2 15,6 6 3-15,7 8-3 16,12 2 2-16,4 4 1 15,13 0-3-15,3 0-1 16,0 0-1-16,0 0-3 16,13 4 3-16,25 16 0 15,11 4 2-15,3 0 3 16,0 1-4-16,-4 6 3 16,-3 3 7-16,-7-1 3 0,-12-3-8 15,-15 4 0 1,-11 6-4-16,0 4 0 0,-23 2-4 15,-13 2 1 1,-9-4-65-16,7-4-97 0,15-7-170 16</inkml:trace>
  <inkml:trace contextRef="#ctx0" brushRef="#br0" timeOffset="-21767">22955 4485 378 0,'0'0'560'0,"0"0"-516"0,0 0 95 16,0 0-40-16,0 0-59 15,0 0-28-15,0-22-10 16,45 22 3-16,19 0 13 16,10 0 13-16,1 0-7 15,-15-7-18-15,-4-7 7 16,-15 0-1-16,-11 1 7 15,-8-4 4-15,-8 1 10 16,-9-5 7-16,-5-2-3 16,0-7-14-16,0 1-12 15,-12 0-5-15,-17 5-5 16,3 2 7-16,-5 1-1 0,5 12-7 16,12 1 1-16,2 6-1 15,5-2 5-15,7 4-3 16,0 0 1-16,0-3-3 15,0 3-1-15,0 0 0 16,0 0 0-16,3 0-3 16,20 0 1-16,10 17 3 15,8 9 3-15,1 8-3 16,-6-1 2-16,-5 8 0 16,-14 2-2-16,-11 1 0 15,-6-1 0-15,0 4-4 0,-42 3-3 16,-6-2-62-1,-4-4-129-15,3-4-140 0</inkml:trace>
  <inkml:trace contextRef="#ctx0" brushRef="#br0" timeOffset="-23807">20362 4169 476 0,'0'0'240'0,"0"0"-83"16,0 0 0-16,0 0-17 15,0 0-22-15,0 0-14 16,0 0-40-16,-48-53-24 16,48 53-13-16,-4 0-19 15,-2 11-5-15,-10 38 2 16,0 29 0-16,3 16 9 15,-3 10 11-15,0 4-4 16,3-1-5-16,0-3-6 16,10-7-6-16,3-6 0 15,0-10-1-15,12-12-3 16,21-11 0-16,9-14-26 16,-3-11-57-16,6-16-38 0,9-13-70 15,-6-4-67-15,1 0-158 16</inkml:trace>
  <inkml:trace contextRef="#ctx0" brushRef="#br0" timeOffset="-23349">20882 4539 684 0,'0'0'97'0,"0"0"52"0,0 0-54 0,0 0-38 15,0 0-11-15,0 0-11 16,84-117-6-16,-42 103-6 16,-4 11-5-16,-9 3-7 15,-6 0-4-15,-9 0-5 16,-6 14-2-16,-8 19-3 16,0 4 1-16,0 7 2 15,0-5 10-15,-19-4 5 16,7-11-11-16,5-9 4 15,4 0-6-15,3-9 2 16,0 1 2-16,0-4-5 16,0 0 0-16,0-1-1 15,0 6-1-15,0 2 1 0,19 5 4 16,3 0-3 0,1 3 5-16,3 0-6 15,-4 7 0-15,-4 2 0 0,1 3 0 16,-7 0 0-16,-9 4 0 15,-3 3 2-15,0 3-2 16,-19-4 0-16,-29 2 1 16,-8-1 2-16,3-11-6 15,9-5-18-15,22-8-114 16,19-10-41-16,3-3-139 16</inkml:trace>
  <inkml:trace contextRef="#ctx0" brushRef="#br0" timeOffset="-23101">21589 4736 25 0,'0'0'677'0,"0"0"-583"0,0 0 0 16,0 0 30-16,0 0-26 15,0 0-16-15,-55 223-32 16,22-153-15-16,-8-3-22 15,3-6-6-15,8-11-7 16,4-13-6-16,19-10-107 0,7-13-89 16,0-8-173-1</inkml:trace>
  <inkml:trace contextRef="#ctx0" brushRef="#br0" timeOffset="-22667">21783 4452 712 0,'0'0'134'15,"0"0"22"-15,0 0-20 16,0 0-35-16,0 0-23 16,0 0-23-16,0-67-29 15,0 67-26-15,0 20-7 16,0 24 7-16,-3 12 1 0,3 2 2 15,0-5-1-15,0-6-1 16,0-10 3-16,22-10-2 16,4-18-2-16,4-9 1 15,1 0 2-15,-2-2 6 16,1-25-3-16,-8-3 3 16,-6-1-2-16,-6-2 5 15,-6 3 12-15,-4 7 0 16,0 10 3-16,0 5-1 15,0 8-4-15,0 0-10 16,0 0-12-16,0 0-19 16,0 24 0-16,0 29 19 15,-4 13 7-15,-6 6-4 16,-2-1-1-16,8-4-2 16,4-3 3-16,0-8-3 0,0-15-48 15,0-7-70-15,0-14-63 16,7-18-67-16,31-2-127 15</inkml:trace>
  <inkml:trace contextRef="#ctx0" brushRef="#br0" timeOffset="-22319">22150 4271 507 0,'0'0'149'0,"0"0"3"0,0 0-9 16,0 0-33-16,0 0-6 16,0 0-22-16,-74-84-16 15,74 80-15-15,0 4-19 16,0 0-15-16,0-3-6 16,0 3-6-16,0 0-5 15,7 3-4-15,26 38 2 16,12 14 2-16,15 20 6 15,2 6 3-15,6 7 1 16,-13-8 1 0,-6-1-3-16,-18 0 3 0,-14-9-4 15,-12 0-3-15,-5-2 1 16,-12-1-2-16,-40-3-3 16,-8-7-60-16,1-13-135 15,17-14-191-15</inkml:trace>
  <inkml:trace contextRef="#ctx0" brushRef="#br0" timeOffset="-30145">19610 500 749 0,'0'0'137'0,"0"0"8"16,0 0-16-16,0 0-31 16,0 0-35-16,0 0-16 15,0 0-19-15,0-10-10 16,0 10 1-16,-6 15-6 15,-7 37-1-15,-6 25 24 16,-4 10-5-16,4 11-9 0,5 6-7 16,2-3-5-1,9-4-4-15,3-6-2 16,0-10 1-16,0-4-4 16,3-3 0-16,20-7 1 15,-4-11-2-15,3-12-2 16,1-10-36-16,-1-8-95 0,4-15-75 15,3-4-30-15,-3-7-145 16</inkml:trace>
  <inkml:trace contextRef="#ctx0" brushRef="#br0" timeOffset="-29631">19843 1050 525 0,'0'0'161'0,"0"0"-2"15,0 0-21-15,0 0-46 16,0 0-3-16,0 0-15 16,-7-63-13-16,7 63-13 15,0 0-20-15,0 0-4 16,0 0-16-16,0 0-8 15,0 10-16-15,0 20 16 16,0 7 5-16,0 3-3 16,0 2 0-16,12-6 1 0,-1-3-2 15,4-6 1 1,-1-7-2-16,5-7 2 0,0-7-1 16,4-6-1-16,3 0 0 15,3 0 0-15,-3 0 5 16,-3-21 0-16,-8-8 0 15,-8 3 1-15,0-4 0 16,-7 7 8-16,0 2 19 16,0 8-3-16,0 6-2 15,0 4-8-15,0 3-12 16,0 0-7-16,0 0-1 16,0 0-9-16,0 20-7 15,0 23 16-15,0 12 0 16,5 5 1-16,2-3 1 15,0 7 1-15,0-4-3 0,-2-6-45 16,2-1-57-16,9-9-86 16,4-14-72-16,12-3-123 15</inkml:trace>
  <inkml:trace contextRef="#ctx0" brushRef="#br0" timeOffset="-29351">20463 1500 502 0,'0'0'240'0,"0"0"-77"15,0 0-12-15,0 0-43 0,0 0-43 16,0 0-26-16,0-10-19 16,-11 47-8-16,-11 17 0 15,-4 6-6-15,-9 7-2 16,-1 5 0-16,-6-2-4 15,1-3-11-15,8-9-114 16,14-22-125-16,16-9-248 16</inkml:trace>
  <inkml:trace contextRef="#ctx0" brushRef="#br0" timeOffset="-28461">21228 505 658 0,'0'0'167'0,"0"0"-9"16,0 0-4-16,0 0-27 15,0 0-36-15,0 0-32 16,-56-55-22-16,56 55-25 16,23 13-9-16,17 38 1 15,13 22 7-15,10 21 9 0,-3 11-4 16,-4 6-2-1,-8-1-4-15,-13-6-3 0,-18-10 1 16,-5-6 0-16,-9-8-4 16,-3-6 0-16,0-2-2 15,-19-13-2-15,-10-2-10 16,-4-10-64-16,-1-10-61 16,8-11-104-16,10-5-99 15</inkml:trace>
  <inkml:trace contextRef="#ctx0" brushRef="#br0" timeOffset="-27933">21951 1108 667 0,'0'0'187'0,"0"0"-115"15,0 0 33-15,0 0-20 16,0 0-43-16,0 0-18 16,26-17-22-16,28 13 11 15,24-2 2-15,15-4-1 16,4-11 6-16,-7 5 13 16,-24 2 5-16,-18 1-1 15,-20 3-6-15,-14 3 10 16,-7-3 2-16,-7 1-8 0,0-2 7 15,0-9-22-15,-33-4-11 16,-9-2-8-16,-6-1-1 16,-1 3 1-16,4 10 6 15,16 1-5-15,10 6 2 16,15 7-4-16,4-3 1 16,0 3 0-16,0 0-1 15,0 0-1-15,0 0 0 16,4 0-2-16,37 0-1 15,20 30 4-15,10 7 1 16,-12 0-1-16,-7 0 1 16,-14-4 3-16,-16-5 1 15,-8 2-2-15,-9 0-3 0,-5 10 0 16,-5 4-1 0,-43 5-8-16,-11 10-50 0,-9-6-105 15,4 1-60 1,9-3-429-16</inkml:trace>
  <inkml:trace contextRef="#ctx0" brushRef="#br0" timeOffset="-27069">19937 2407 659 0,'0'0'183'0,"0"0"-27"16,0 0-8-16,0 0-29 0,0 0-28 16,0 0-23-1,-18-38-17-15,18 38-31 0,0 0-10 16,-8 0-10-16,1 21 0 16,-12 27 1-16,-4 15 5 15,1 11 5-15,-1 16-3 16,1 8-2-16,11 10 6 31,-1-4-2-31,12-4-6 0,0-5 0 16,0-12-1-16,42-13-3 15,13-12 0 1,16-21-14-16,16-21-46 16,16-16-65-16,3 0-112 15,-9 0-186-15</inkml:trace>
  <inkml:trace contextRef="#ctx0" brushRef="#br0" timeOffset="-26523">20653 2816 542 0,'0'0'132'0,"0"0"14"16,0 0-4-16,0 0-31 0,0 0-20 15,0 0-19-15,0-30-6 16,0 30-13-16,0 0-18 16,0 0-2-16,0 0-15 15,0 0-14-15,-3 0-4 16,3 14-4-16,-4 16 4 15,4 11 3-15,0-4-3 16,0 0 4-16,0-1-4 16,26-9-1-16,0-6-4 15,4-12-1-15,4-9-5 16,-4 0 2-16,-4 0 9 16,0-9 5-16,-7-15-1 15,-4-6 1-15,-5 0 3 16,-6 3 1-16,-4 3 28 0,0 8-1 15,0 9 4-15,0 3-8 16,0 4-2-16,0 0-11 16,0 0-17-16,0 0-2 15,0 4-5-15,0 26 3 16,0 17 2-16,0 7 4 16,0 0-1-16,0-5-2 15,0 2-1 1,0-4 0-16,0-3-5 0,0-8-86 15,12-9-39-15,21-7-80 16,8-9-34-16,8-11-78 16</inkml:trace>
  <inkml:trace contextRef="#ctx0" brushRef="#br0" timeOffset="-26283">21273 3212 723 0,'0'0'148'0,"0"0"13"15,0 0-17-15,0 0-80 16,0 0-20-16,0 0-1 16,-38 51 2-16,20-17-10 15,-1 6-5-15,-3 4-19 16,3 0-3-16,-7 2-6 0,0-2-2 16,3-7-31-1,4-7-142-15,12-10-114 0,7-13-218 16</inkml:trace>
  <inkml:trace contextRef="#ctx0" brushRef="#br0" timeOffset="-25914">21669 2797 737 0,'0'0'136'16,"0"0"12"-16,0 0 21 15,0 0-40-15,0 0-45 16,0 0-37-16,-61-44-24 16,51 51-14-16,-6 30-8 15,-3 19 4-15,0 11 0 16,12 5 0-16,1-5-2 0,6-4 2 16,0-3-4-16,0-13-1 15,13-15 0-15,36-16-3 16,22-16 3-16,12 0 8 15,2-24-2-15,-9-10 6 16,-21-3-7-16,-22 4 0 16,-17-4-2-16,-13 0 8 15,-3 7 6-15,0 0-6 16,-33 13-11-16,-12 7-10 16,-3 10 9-16,-1 0-4 15,8 0 1-15,3 14-26 16,17 13-55-16,5 6-79 15,9-6-84-15,7-14-146 16</inkml:trace>
  <inkml:trace contextRef="#ctx0" brushRef="#br0" timeOffset="-25567">22008 2528 147 0,'0'0'735'0,"0"0"-609"16,0 0 46-16,0 0-54 16,0 0-19-16,0 0-32 15,-157-144-14-15,157 144-9 0,0 0-30 16,7 0-14-16,27 10 3 16,11 37-1-16,7 17 3 15,4 20 0-15,-5 3-1 16,-6 7 3-16,-10 0 0 15,-12-1 2 1,-13 2-1 0,-10 2-4-16,0 1 0 15,-19 6-3-15,-40 0-2 16,-12 0-4 0,-7-13-51-16,14-23-91 0,23-29-171 0,27-23-302 15</inkml:trace>
  <inkml:trace contextRef="#ctx0" brushRef="#br0" timeOffset="-25059">22739 2871 260 0,'0'0'745'0,"0"0"-722"16,0 0 75-16,0 0 14 15,0 0-54-15,0 0-21 16,-14-25-8-16,53 23-22 16,22-1 19-16,13-8 3 0,1-3-2 15,-4-2-9-15,-19-1-4 16,-18 4 7-16,-16 6 1 16,-10 0-2-16,-8 0-3 15,0-3 19-15,0-6-8 16,0-5-14-16,-26 2-12 15,-8-2 0-15,1 8-1 16,3-4 3-16,3 6-2 16,13 5 0-16,7 6 3 15,2-3-1-15,5 3 3 16,0 0-2-16,0 0-1 16,0 0-4-16,0 0-1 0,0 0-2 15,15 0-3 1,18 0 6-16,9 3 1 0,6 14 1 15,4 2 2-15,-3 2 0 16,-8 3 0-16,-8-1-2 16,-10 4 2-16,-11-1-4 15,-12 7 0-15,0 3-5 16,-35 13-11-16,-24 6-40 16,-8 5-100-16,8-6-155 15,17-4-409 1</inkml:trace>
  <inkml:trace contextRef="#ctx0" brushRef="#br0" timeOffset="8372">20895 1050 576 0,'0'0'136'0,"0"0"-38"0,0 0 18 15,0 0-33-15,0 0-7 16,0 0-13-16,-6-37-9 16,6 37-12-16,0 0-7 15,0 0-9-15,0 0-11 16,0 0-4-16,0 0-4 15,0 0-6-15,-4 0-1 16,-8 11 0-16,5 6 7 16,0-1 1-16,4-6-7 15,3 1-1-15,0 2 2 16,0 4-2-16,0-1 4 16,0 6-4-16,0-1-2 0,0 4 2 15,0-2 0-15,3 0 1 16,4-1-1-16,9-1 0 15,1 7 0-15,2-4 2 16,3 3 0 0,1 3-2-16,-1-4 0 15,-3 2 1-15,-8-5 0 16,-3-6 0-16,-4-4 2 16,-4-3-2-16,0-3-1 0,0 4 2 15,-4 1 2-15,-30 6-4 16,-8-6 4-16,6-1 5 15,-2-4-9-15,9-7-23 16,3 0-63-16,3 0-37 16,7 0-41-16,10 0-51 15,6-27-82-15</inkml:trace>
  <inkml:trace contextRef="#ctx0" brushRef="#br0" timeOffset="8609">20856 1121 319 0,'0'0'190'16,"0"0"-42"-16,0 0-26 16,0 0-13-16,0 0-18 15,0 0-33-15,17-131-8 16,24 115-35-16,20-1-5 0,-2 13-4 16,1 4-4-16,-16 0-2 15,-17 0-3-15,-13 0-54 16,-14 11-54-16,0-4-63 15,0 5-29-15,-10-1-281 16</inkml:trace>
  <inkml:trace contextRef="#ctx0" brushRef="#br0" timeOffset="15135">23545 617 666 0,'0'0'106'0,"0"0"30"0,0 0 21 15,0 0-18-15,-220-56-37 0,189 45-18 16,17 4-5-16,14-1-12 16,0 4-3-16,0-3-26 15,0 3-21-15,4-2-3 16,29-3-3-16,20-2-10 16,25-3 11-16,16 7-5 15,-10 7-4-15,-16 0-2 16,-16 7 0-1,-14 16-1-15,-16 9 0 16,-11 4-1-16,-11 14 0 0,0 7 0 16,-23 14 0-1,-39 5 0-15,-18-4 1 16,-1-9 4-16,7-16 0 16,25-20-2-16,20-11 1 15,20-9 0-15,9-7-3 0,0 0 0 16,0 0-1-16,0 0-2 0,31 5 0 15,21 0-6-15,26-1 9 16,22-4 0-16,16 0 2 16,4 0 0-16,3 0 2 15,-11-9-2-15,-12 1-1 16,-18-2 2 0,-15 3-1-16,-15 0-1 15,-21 4 1-15,-17 3-2 0,-14 0-1 16,0 0-14-16,0 0-10 15,0 0-20-15,-19 0-13 16,-10 0-10-16,3 0-65 16,0 0-28-16,7 0-18 15,5 7-36-15,2 0-171 0</inkml:trace>
  <inkml:trace contextRef="#ctx0" brushRef="#br0" timeOffset="21872">24197 2377 812 0,'0'0'86'0,"0"0"-47"0,0 0 48 16,0 0 45-16,0 0-31 0,0 0-11 16,0 0-22-1,-32 3-1-15,32-3-5 0,3 0-8 16,16-20-23-16,4-10-19 15,6 3 5-15,4-3-8 16,8 0-3-16,1 0-1 16,3 2-3-16,-12 7 4 15,-7 5-2-15,-7 14 2 16,-12-1-5-16,-4 3 2 16,-3 0-2-16,0 0-1 15,0 0-2-15,0 0-2 16,0 9-8-16,0 27 8 15,0 19 4-15,0 8 3 16,0 0-1-16,0 2 0 16,0-1 0-16,0-8 0 0,0-1 0 15,0-2-2 1,4 1 1-16,8-7 0 0,-5-3 3 16,5-14-3-1,-5-11-1-15,-7-4 0 0,3-5 2 16,-3-8-2-16,0 3 0 15,0-5 1-15,0 0 3 16,0 0-4-16,0 0 1 16,0 0-1-16,-19 0-7 15,-17 2 7-15,-6 2 2 16,9-1 0-16,7 1-1 16,14-4 2-16,9 3-1 15,3-3-2-15,0 0 1 0,0 0-3 16,3 0-2-16,27 0-4 15,15 0 6-15,22 0 2 16,11-14 5-16,9-5 0 16,-10-6-2-16,-2 5-3 15,-8 7 2-15,-18 0 4 16,-8 3-6-16,-18 3-7 16,-13 4-13-16,-10 3-20 15,0 0-9-15,0 0-21 16,0 0-21-16,0 0-22 15,0 0-3-15,0-4-8 0,-10-2-24 16,-13 3-37 0,4-4-92-16</inkml:trace>
  <inkml:trace contextRef="#ctx0" brushRef="#br0" timeOffset="27506">24568 4086 824 0,'0'0'97'0,"0"0"-39"16,0 0 59-16,0 0 7 15,0 0-34-15,0 0-22 0,0 0-11 16,0-30-11 0,0 23-7-16,0-3 0 0,0-4-9 15,0-2-5-15,7-5-13 16,12-5-8-16,3-4 3 15,1 0-4-15,-2-4 2 16,1 3 1-16,1 4-2 16,-4-3 0-16,-4 4 3 15,-1 2-4-15,-2 4 4 16,-5 6-2-16,0 4-3 16,-2 4-1-16,-1 2 0 15,-4 4 0-15,0 0-1 16,0 0-8-16,0 0 2 15,0 27-9-15,0 27 8 0,0 17 7 16,0-1 3-16,0-3-1 16,0-4-1-16,0-5 2 15,0-5-2-15,0-2 2 16,0-7-3-16,0-7 0 16,0-10 2-16,0-8-2 15,0-8 3-15,0-5-3 16,0-2 0-1,0 0 1-15,0-4-1 0,0 0-1 16,0 0 0-16,0 3-4 16,-19 0 5-16,-1 0 8 15,7 0-6-15,1-3-1 16,8 0 3-16,4 0-2 16,0 0-2-16,0 0 0 15,0 0-2-15,0 0-1 16,0 0 2-16,0 0 1 0,0 0-1 15,0 0-3-15,4 0-4 16,28 0-3-16,26-12 11 16,19-16 7-16,13-2-5 15,-5 0 0-15,2 0 0 16,-9 2 3-16,-4 6-2 16,-13 1-3-16,-16 10 1 15,-19 5-1-15,-20 3-6 16,-6 3 3-16,0 0-30 15,0 0-20-15,0 0-26 16,-25 0-77-16,-8 0-37 0,-5 17-34 16,5 2-105-1</inkml:trace>
  <inkml:trace contextRef="#ctx0" brushRef="#br0" timeOffset="33166">25120 5640 594 0,'0'0'322'0,"0"0"-258"0,0 0 65 16,0 0 30-16,0 0-36 15,0 0-41-15,0 0-16 16,-16-46-23-16,46 29-13 15,8-6-8-15,7-2-3 16,0 6 9-16,-5 5-12 16,1 5-4-16,-5 4-9 15,-4 5 3-15,-10 0-5 16,-8 0-2-16,-2 8-3 16,-5 22 3-16,-7 7-4 0,0 13 5 15,-26 14 0-15,-38 0 8 16,-10 2-7-1,-1-13 7-15,16-8-6 16,18-15 1-16,18-16-2 0,13-7 1 16,5-4-1-16,5-3-1 15,0 0 2-15,0 0-2 16,8 0 0-16,32 0-2 16,21 0 2-16,20 0 14 15,13-21 0-15,11-2-5 16,-1-3-6-16,-14 1-2 15,-12 6 4-15,-19 1-5 16,-14 6-2-16,-14 1-8 16,-10 4-29-16,-13 1-15 0,-4 0-23 15,-1-12-26-15,13-5-73 16,13-17-72-16,7-7-22 16,15-10-333-16</inkml:trace>
  <inkml:trace contextRef="#ctx0" brushRef="#br0" timeOffset="34652">26503 4979 651 0,'0'0'162'0,"0"0"-27"0,0 0-26 15,0 0 17-15,0 0-24 16,0 0-26-16,8-104-16 15,-30 91-20-15,-16 6-5 16,-18 0-12-16,-18 7-4 16,-20 0-1-16,-15 0 4 15,-13 0-3-15,-20 0-1 16,-11 10-6-16,-27 14 3 31,-10 2-5-31,1 2-2 0,2 8-6 0,4 2 4 16,-11 7-3-16,-15 9-3 0,-14-3 0 15,-1-4 5-15,-1-3-5 16,18-7 2-16,8 0 2 16,13-10 0-16,6-1-2 15,6 5 0-15,-6-4-2 16,-2 3 2-16,-5 0-2 16,11 0 0-16,1-2-5 15,0 2 5-15,7-4 0 16,0 1 1-16,7 0-1 15,19 0 0-15,19-4 0 16,11 1 0-16,12-1 1 16,-1-3 0-16,4 4-1 15,0-4-2-15,11 1 2 16,11-9 3-16,13-5-1 16,14 0 1-16,10-3-3 15,15-1 1-15,13-3-1 16,5 0 0-16,5 0 0 0,0 0-1 15,0 0 1 1,0 0-6-16,0 0 6 0,0 4-1 16,0 2-1-16,0 11-2 15,0 9 1-15,0 15 3 16,-4-4 0-16,-6 5 2 16,6 10-2-16,-1 8 0 15,-2 11-3-15,7 9 3 16,0 11 3-16,0 0-2 15,0 2-1-15,0 5 0 16,0 6 0-16,7 7-1 16,5 3 1-16,-1-6 7 15,-3-11-7-15,-8-13 1 0,4-24-1 16,-1-16-1-16,1-14 1 16,4-10 1-16,-4-7-1 15,-1-6-2-15,1-3-1 16,6-1 0-16,21 2-7 15,21-5 6-15,26 0 4 16,34 0 1-16,18-15 1 16,24-12 6-16,14 4-6 15,-3-1 0-15,-3 4-1 16,3 0 2-16,-8-5 0 0,8 4-2 16,13-10 1-16,19-3-2 15,16-6 6-15,7-1-6 16,-7 5 0-16,-7-1-2 15,-9 4 2-15,-7-2 0 16,-6 2 0-16,-17-1 0 16,-7 1 0-16,-6 3 0 15,-2 0 0-15,-7 0 1 16,1-2 1-16,-15 2-2 16,-8 7 0-16,-10-3 2 15,1 2-1-15,-5 0 0 16,3-6 3-16,8 0-4 15,-6-3 4-15,2-4-4 16,3 0-1-16,-3-3 0 16,-7-9 1-16,-1 6-1 0,-8 0-2 15,-10 6 3-15,-12 7 4 16,-14 0-3-16,-16 12 0 16,-11 2 0-16,-6 2-1 15,-2 5 1-15,9-5-1 16,11-3 1-16,10 1-1 15,1-5 0-15,-1 1 0 16,-4 7 1-16,-6-4 0 16,-4 2-1-16,-7 6 0 15,-12 0 1-15,0 2-1 16,-7 0 2-16,3-3-1 0,1 3 0 16,-6 1 0-16,11-1 0 15,5-3-1-15,-4-4 2 16,1 1-1-16,1-8 1 15,-9-2 5-15,-4-3 6 16,-3-8 6-16,-8 1-5 16,-7-12 1-16,0-2-5 15,0-3-1-15,-3-7-3 16,-23-10 0-16,0-1 1 16,-7-5-3-16,2-4 1 15,1 6-5-15,1 1 5 16,-1 2-5-16,-8 4-1 15,-20 4-4-15,-19 2-4 0,-14 9 0 16,-11 5-10-16,1 11-6 16,11 6-17-16,12 10-8 15,19 10-26-15,-1 7-52 16,-8 2-120-16,-29 47-188 16</inkml:trace>
  <inkml:trace contextRef="#ctx0" brushRef="#br0" timeOffset="140320">25701 7125 844 0,'0'0'21'16,"0"0"45"-16,0 0 20 15,0 0-17-15,0 0-11 16,0 0-11-16,0 0 2 16,0 0-4-16,97-158 0 15,-90 147-4-15,2 2-10 16,1-5-7-16,1-2-12 0,4 2 6 16,-3 0-1-16,-1 1-5 15,-4 7-1-15,1 2-5 16,-4 4-3-16,-4 0 3 15,0 0-4-15,7 0-2 16,0 4 0-16,5 36 0 16,-5 17 0-16,-7 11 3 15,0 4 1-15,0-1 3 16,0-7-2 0,0-3 0-16,0-11 1 0,0-7-4 15,0-9 1 1,-4-7 1-16,1-7-4 0,-1-5 0 15,1-6 5-15,-2-6-4 0,-6-3 1 16,-4 0 7-16,-3 0-8 16,-9 0 2-16,6 0 2 15,2 0-3-15,3 0-1 16,9-6 1-16,4 6-2 16,3-4 0-16,0 4 0 15,0 0 0-15,0-2-5 16,22-10 5-16,30 0 1 15,19-13 0-15,23-8 1 16,20-4-2-16,5-10-1 16,-6 10 1-16,-23 0 0 15,-26 14-2-15,-35 9-12 16,-18 8-16-16,-11 6-32 16,0 0-72-16,-19 0-38 0,-21 0-96 15,2 15-261-15</inkml:trace>
  <inkml:trace contextRef="#ctx0" brushRef="#br0" timeOffset="143032">25485 9132 675 0,'0'0'131'0,"0"0"-121"15,0 0 27-15,0 0 40 0,0 0-28 16,0 0 11-16,0 0-12 16,149-165-16-16,-94 116-6 15,9 1 12-15,-12 2-6 16,-3 6 0-16,-11 6 1 15,-12 7-1-15,-7 10-3 16,-9 3-3-16,-6 8-2 16,-4 6-1-16,0 0-1 15,0 0-7-15,0 0-7 16,0 0-4-16,0 17-2 16,0 23 4-16,0 7 2 15,0 14-1-15,0 6 5 16,-11 10-9-16,-11 7 2 15,-4-1 3 1,3 2 2-16,1-5-8 0,3-16 4 16,12-10 3-1,-5-11 1-15,8-9-8 16,1-7 4-16,3-11-3 16,-4-6 0-16,4-3 3 0,-3 0-4 15,-13-7 5-15,2 4 6 0,-13-4-10 16,-3 0 4-16,-3 0-2 15,-5 0 1-15,2 0-3 16,-2 3-1-16,8 0 3 16,11 0-5-16,9-3-2 15,10 5 2-15,0-5 0 16,0 0-6-16,14 0 6 0,27 0 3 16,18-11-3-16,21-16-2 15,1-7 2-15,9-6-2 16,-8 3-4-16,-3 2-3 15,-13 6-4-15,-6 3-1 16,-15 2-12-16,-15 11-14 16,-8 0-4-16,-6 2-21 15,-13 7-31-15,1-2-31 16,-4 3-53-16,0 3-52 16,0 0-211-16</inkml:trace>
  <inkml:trace contextRef="#ctx0" brushRef="#br0" timeOffset="147820">26003 11020 651 0,'0'0'53'0,"0"0"-13"16,0 0 94-16,0 0-38 16,0 0-16-16,0 0-12 0,0 0-9 15,-167-43-9 1,167 38-11-16,0 5-14 0,0-3-1 15,0-4-9-15,12-2 0 16,36-12 1-16,34-16-9 16,30-7 3-16,20-16 0 15,4-3-7-15,-4 5-1 16,-21 8 0-16,-25 19 0 16,-22 18-2-16,-28 9 0 15,-13 4 0-15,-11 0 0 16,-8 24 2-16,-4 20-1 15,0 14 5-15,-39 12-1 16,-23 4-2-16,-9 2 2 16,-5-2 1-16,-2 0 0 15,4-6-3-15,6 2 1 0,6-13 0 16,8-3-3-16,18-19-1 16,13-17 2-16,17-7-2 15,6-11-1-15,0 0 0 16,0 0-2-16,17 0 3 15,21 0 2-15,10 0-2 16,1 0 3-16,-1 0-3 16,-10 0 1-16,-1 0 0 15,-8 0-1-15,-1 0 0 16,-2 16 1-16,-4 5-1 16,-1 5 0-16,2 4 1 15,-8 7 1-15,-3 7-2 0,-8 7 1 16,-4 2 2-16,0 5-1 15,-42 5 0-15,-10 4 0 16,-12 4-1-16,-7-7 1 16,-3-7-2-16,-4-10 2 15,7-17-1-15,3-16 0 16,17-14-1-16,6 0 0 16,15-14-17-16,11-46-27 15,19-17-39-15,0-4-90 16,0 4-122-16,11 36-96 15</inkml:trace>
  <inkml:trace contextRef="#ctx0" brushRef="#br1" timeOffset="348489">4891 9922 601 0,'0'0'166'0,"0"0"-60"15,0 0-17-15,0 0 14 0,0 0-49 16,0 0-26 0,-156-147-1-16,92 147-16 0,-14 19-5 15,-8 32-2-15,4 9 3 16,15 7-2-16,22 0 0 15,26 1-4-15,19-6 0 16,0-8 7-16,22-6-5 16,30-15 8-16,16-12-7 15,-1-18 1-15,4-3 3 16,-7-3-5-16,-12-34 3 16,-10-7 0-1,-17-10-1-15,-7-6-4 16,-6-11 8-16,-12-3-2 15,0 4-1-15,0 9-2 16,-19 18-2-16,-14 15 6 0,-12 20-8 16,-10 8 3-1,1 0-3-15,-1 33 1 0,3 23-1 16,10 18 1-16,16 14-1 0,26-2 0 16,0 1 0-16,45-12 0 15,19-18 1-15,2-14 0 16,14-18 2-16,-9-16-1 15,-6-9 3-15,-1 0 0 16,0-20 0-16,-5-17 0 16,-3-6-1-16,-11-8-3 15,0-2 4-15,-11-2 0 16,-8 16 0-16,-9 8-2 16,-8 22-3-16,-9 9 0 15,0 0 0-15,0 0-8 0,4 26-12 16,2 15 20-1,7 8 0-15,0-1 0 0,3-1 1 16,3-7 1-16,-5-3-1 16,1-7-1-16,-4-10 0 15,4-10 3-15,1-6 0 16,10-4-1-16,7 0 3 16,12-7 0-16,3-23 0 15,1-7 0-15,-4-3-4 16,-7-1 1-16,-12 11 0 0,-9 10 0 15,-5 13-2-15,-12 7-1 16,4 0-3-16,3 7-12 16,5 29 7-16,2 8 9 15,-2 4 0-15,3-5 0 16,-1-6 1-16,-2-10 0 16,2-10-1-16,-2-10 0 15,2-7 2-15,12 0 4 16,15-14 2-16,15-33 1 15,1-6-6-15,-12-12 3 16,-19 2 3-16,-19 9 22 16,-7 7-8-16,0 17 9 15,0 12-8-15,-23 12-16 16,-6 6-8-16,-4 0-8 0,-2 31 5 16,3 26 1-16,9 17 4 15,20 0-1 1,3 3 2-16,10-11-2 0,42-4 2 15,15-6-3-15,15-8-2 16,16-11-44-16,6-18-131 16,0-19-182-16</inkml:trace>
  <inkml:trace contextRef="#ctx0" brushRef="#br1" timeOffset="350241">6827 10402 704 0,'0'0'207'0,"0"0"-49"16,0 0-35-16,0 0-45 15,0 0-12-15,0 0-6 16,42-171-31-16,-13 133-14 16,4 5-1-16,-5 6-6 15,-7 9-6-15,-9 13-2 16,-9 5 0-16,4 0-3 15,5 0-5-15,7 20 0 16,-1 19 0-16,1 13 5 16,0 4 0-16,-9-2 3 15,2-4 1-15,-2-6 1 16,-1-11-2-16,2-9 1 16,1-14-1-16,-2-6 1 15,-7-4 0-15,1 0 11 16,18-8 1-16,4-25 3 15,9-14-12-15,-2-10-2 0,-11 0 3 16,1 4-5-16,-4 5 1 16,-4 15-1-16,-1 20 0 15,-10 10 0-15,-4 3-5 16,12 0-4-16,2 25-12 16,5 23 20-16,3 6 0 15,4-4 1-15,-7-3 0 16,11-7 0-16,-1-11 1 0,9-14 1 15,4-9 0 1,10-6 2-16,3 0 5 0,6-26-3 16,6-18 2-16,-5-6-3 15,-4-7 7-15,-7-3-1 16,-6 2-3-16,-12 14 1 16,-10 14-3-16,-8 14-4 15,-11 13-2-15,-4 3-2 16,0 0-7-16,7 0-9 15,0 12 11-15,5 16 6 16,-2-1 2-16,-1-8 0 16,-2-8-1-16,-4-4 1 15,1-7 1-15,-1 0-2 0,-3 0 5 16,9 0 4 0,1-14 3-16,-3-20-10 0,2-10-2 15,-9 1 1-15,0 9-1 16,-4 4 3-16,-15 14-3 15,-3 12-6-15,-1 4-11 16,-3 0 0-16,-3 44 15 16,1 21-1-16,14 4 0 15,7 5 6-15,7-7-7 16,0-10 4-16,14-10 0 16,28-17 1-16,6-13-1 15,8-17 1-15,11 0 7 16,-3-17-5-16,-8-23 1 15,-15-7-1-15,-15-10 4 0,-16-8-3 16,-10-8-1-16,0-8-1 16,-13 4-1-16,-25 14-2 15,1 19-1-15,-1 21-5 16,0 19 4-16,-5 4-10 16,-2 24 3-16,0 40 4 15,0 10 5-15,19 6 1 16,14-3 0-16,12-13 0 15,0-7 1-15,15-16-1 16,27-15 0-16,20-16 1 16,21-10 5-16,11-10-1 15,13-30-1-15,-2-14-1 16,-13-3 4-16,-9 0-5 0,-8-3 2 16,-11 9-2-16,-16 11-1 15,-15 13 0-15,-10 17-2 16,-4 10 1-16,-6 0-8 15,3 3-2-15,-13 34 2 16,-3 14 2-16,0-5 4 16,0-2 2-16,-6-10-1 15,-1-14 1-15,1-10 0 16,6-7 0-16,0-3 0 16,0 0 5-16,0 0 3 15,0 0 5-15,0-13-4 16,-6-20-8-16,-14-7-1 15,3-1 0-15,-14 4 0 16,2 7-4-16,-4 16 1 0,-19 14-6 16,-9 14-3-16,-10 43 1 15,4 17 9 1,15-5 0-16,22-1 2 0,27-17-1 16,3-18 2-16,10-10-1 15,39-16 2-15,15-7 4 16,10 0 2-16,8-30 0 15,-3-17 0-15,-8-10 10 16,-12-12 5-16,-14-13-6 16,-9-15 9-16,-4-11-11 15,-19-3-8-15,-7 1 3 0,-6 12-6 16,0 21-3 0,-9 27 3-16,-10 22-1 0,8 19-1 15,5 6-2-15,-7 3-5 16,-13 23-10-16,-15 44 14 15,-2 31 1-15,5 16 0 16,15 3 1-16,23-6 1 16,0-17-1-16,4-16 0 15,30-22-2-15,6-15 3 16,17-14-1-16,5-17 1 16,13-10-1-16,1 0 4 15,-7 0-2-15,-15-27-1 16,-14-3 0-16,-14-10 0 15,-11 3-1-15,-11 0-1 16,-4 12 0-16,0 12-1 16,0 13-8-16,-23 0-4 0,-17 27-6 15,-8 24 19 1,-1 6 0-16,18-3 0 16,21-4 0-16,10-10 0 0,0-6 0 15,19-8 0-15,29-9 3 16,15-3 3-16,11-14-6 15,-3 0-21-15,-10 0-81 16,-25-37-90-16,-20-7-111 16,-16-10-478-16</inkml:trace>
  <inkml:trace contextRef="#ctx0" brushRef="#br1" timeOffset="351635">11066 10583 733 0,'0'0'94'0,"0"0"-33"0,0 0 13 15,0 0-19-15,0 0-32 16,0 0-1-16,90-179 28 16,-39 133-4-16,24-8 6 15,6-6-11-15,9-6-10 16,-7-5-1-16,-24-4-11 16,-17-2 3-16,-16-7-3 0,-19 0-4 15,-7 7-5-15,0 6-2 16,0 21 3-1,-26 10-7-15,0 16 9 16,0 15-11-16,0 9-2 0,-9 0-4 16,-5 16 0-16,-5 41 2 15,4 13 0-15,4 14 1 16,6 7 1-16,17 3 0 16,14-3-1-16,0-7 1 15,4-9 3-15,25-19-3 16,9-13-2-16,2-12 2 15,-2-11 2-15,4-7-1 0,3-13 4 16,10 0 4-16,13 0-4 16,3-23-4-16,10-12 5 15,-10-4-4-15,-11-12 0 16,-16 7 2-16,-22-2-4 16,-10 9 5-16,-8 13-3 15,-4 8 3-15,0 9 4 16,0 7-9-16,0 0 0 15,0 7-15-15,-7 37 5 16,-9 9 10-16,9 4 0 16,7-3 1-16,0-7-1 15,14-10 1-15,21-10-1 16,5-14 4-16,5-13-1 0,12 0 2 16,-2-7 5-16,4-33-6 15,-2-10 1-15,-8-4 0 16,-13 7 7-1,-10-3 0-15,-14 10 6 0,-9 2-8 16,-3 7-3-16,0 19-2 16,0 1-1-16,0 11-4 15,0 0-7-15,-3 0-4 16,-20 18-3-16,-6 15 14 16,0 2 1-16,16-3-1 15,10 2-1-15,3-4 1 16,0 0 0-16,0-3 0 15,23-7 1-15,2-4-1 16,1-8 0-16,4-5 2 16,4-3 0-16,6 0 2 15,5 0-2-15,4-11 2 0,-4-5-3 16,-7-4-1-16,-16 7 3 16,-8-1-2-16,-2 2 2 15,-8-3 2-15,-1 1-4 16,1-2 0-16,-4 2 2 15,0 5-1-15,0-1 0 16,0 6-1-16,0 1 1 16,0-8-1-16,0 2-1 15,0 0 0-15,0-3 0 16,0 9 3-16,0 3-3 16,0 0 2-16,0 0-2 0,0 0-1 15,0 0 0-15,0 0 0 16,0 0-1-16,0 0-2 15,0 0-5-15,0 0 3 16,0 7-4-16,0 22 10 16,0 12 1-16,0-4-1 15,0-3 1-15,3 0-1 16,13-4 0-16,-1 0 1 16,3 0-1-16,1 0 2 15,3-3-2-15,-3-1 1 16,0-1 0-16,-8-9-1 15,-8-6 0-15,-3-3 0 16,0 0-2-16,-10 0-10 16,-42-1-9-16,-19-3-92 0,-16-3-133 15,6 0-116-15</inkml:trace>
  <inkml:trace contextRef="#ctx0" brushRef="#br1" timeOffset="352066">12364 9663 61 0,'0'0'422'0,"0"0"-301"16,0 0 19-16,0 0-41 15,0 0-4-15,0 0-29 16,6-98-35-16,-6 98-31 15,0 28-6-15,0 12 6 16,0 0 10-16,0-9-6 16,6-12-4-16,1-5 12 15,-1-8 0-15,7-6 22 16,0 0 9-16,6 0 8 16,7-2 13-16,-3-23-13 15,-4-8-11-15,-12-11-8 16,-7-2-17-16,0-5-11 15,-26 11-4-15,-19 10-14 0,-7 11-2 16,0 19-75-16,4 0-21 16,18 42-14-16,15 25-22 15,15 14-61-15,7 13-259 16</inkml:trace>
  <inkml:trace contextRef="#ctx0" brushRef="#br1" timeOffset="352848">13632 10039 693 0,'0'0'175'16,"0"0"-17"-16,0 0-10 16,0 0-37-16,0 0-49 0,0 0-17 15,-19-168-15-15,-3 168-8 16,-1 0-12-16,-3 0-10 15,-3 4-3-15,-1 33 1 16,1 10-1-16,6 6 3 16,8 8 2-16,15-4-2 15,0-3 2-15,0-11-2 16,29-13 1-16,2-16-1 16,9-11 1-16,2-3-1 15,3 0 10-15,-9-13-1 16,-1-17-4-16,-9-15 1 15,-11-8 1-15,-1-7 3 0,-14-12 1 16,0-1-6 0,0 6-2-16,-4 11 2 0,-25 11-5 15,0 22-3-15,-2 9 2 16,-2 14-7-16,-9 0 2 16,-3 24 0-16,-7 25 3 15,4 19 3-15,15 3-2 16,17-1 2-16,16-2 0 15,0-11 0 1,33-13 1-16,21-14 1 0,1-11-1 16,13-11-1-1,-1-8 5-15,-1 0-2 16,-6-4-1-16,-4-19 3 0,-11-7-1 16,-12-4-3-16,-2-6 5 0,-5-4-3 15,-7 3 1-15,-9 15-4 16,2 9 3-16,-12 13 0 15,0 1-3-15,0 3-7 16,0 0-2-16,0 0-5 16,4 20 0-16,-4 17 14 15,3 5 1-15,4-10 1 16,0-2-1-16,2-9-1 16,1-8 2-16,-1-6-2 15,5-7 2-15,8 0 1 16,13 0 2-16,13-11 5 0,4-15-5 15,-3-4-2-15,-1 0-1 16,1-1-1-16,-1 4-1 16,0 4 0-16,-6 12 0 15,-6 8-1-15,-6 3-1 16,1 0 1-16,-5 0-2 16,-4 10-3-16,-8 17-3 15,-5 3 7-15,-6 7-32 16,-3-1-136-16,0-7-140 15,0-17-377-15</inkml:trace>
  <inkml:trace contextRef="#ctx0" brushRef="#br1" timeOffset="354316">15032 10247 664 0,'0'0'54'0,"0"0"-3"15,0 0 18-15,0 0 13 16,223-48-27-16,-141 2-6 0,4-7 11 16,-4-15-1-16,-3-12-17 15,-8-14-7-15,-12-27-18 16,-11-7 8-16,-15-2-15 15,-17 15-4-15,-16 28-5 16,0 27 7-16,0 19-1 16,-16 21 0-16,-10 17-7 15,-10 3-11-15,-9 43 5 16,-3 38 4-16,-1 19 0 16,4 18 2-16,12 0 2 15,11 3 1-15,13-7-1 16,9-14-2-16,0-9 1 15,45-11 0-15,7-15 0 16,12-18 5-16,4-21-3 16,2-19 7-1,8-7-3-15,0-7 0 0,-7-29-2 16,-7-11 0-16,-12-12-1 0,-17-7 5 16,-18-8-3-16,-8-10 4 15,-9 4-2-15,0 12-5 16,-9 18 0-16,-13 20 3 15,4 16-6-15,-4 14 0 16,-4 0-6-16,-5 14-1 16,-2 30 5-16,10 9-2 15,13 4 3-15,10-3 1 0,0-3 4 16,17-14-2 0,35-11 2-16,16-19 1 0,15-7 3 15,1 0 2-15,0-30-2 16,-10-14 7-16,-15-10 21 15,-14-5 3-15,-11-16-2 16,-16-6-10-16,-10 1-8 16,-8 6-7-16,0 14 2 15,0 23-8-15,0 16 1 16,0 19-2-16,0 2-2 16,-8 0-3-16,-6 19-10 15,-16 38 6-15,-11 34 4 16,-1 20 1-16,-3 23 0 15,6 14 0-15,-6 17-1 0,3 6 0 16,0 10-1-16,3 7 1 16,-3-10 1-16,16-19-1 15,7-39-3-15,19-42-3 16,0-42-16-16,33-30 13 16,47-6 9-16,27-33 1 15,19-39 11-15,6-20-9 16,-25-19-3-16,-24-7 1 15,-27-10 0-15,-22-2 4 16,-30 5-5-16,-4 8 0 16,-32 23-4-16,-30 16 2 15,-9 29-2-15,11 21 0 16,15 12 3-16,24 12-3 0,12 1-2 16,9 3 0-16,0 0 1 15,0 0 1-15,26 0-1 16,45-14 0-16,35-13 5 15,8-16 5-15,11-17-4 16,-22-14 1-16,-13-15 3 16,-19-4-1-16,-19-4 8 15,-19 3 2-15,-17 14-4 16,-16 9-3-16,0 21 1 16,0 19-1-16,-12 15-4 15,1 12-3-15,-8 4-1 16,-17 30-10-16,-18 44 11 15,-5 30 0-15,4 21 1 16,17 5-1-16,12 6 2 0,19-20-1 16,7-15 0-16,0-17-1 15,0-16-2-15,26-26-12 16,3-14-56-16,4-28-53 16,9 0-24-16,-4-30-39 15,-16-28-40-15,-18-12-32 16,-4-1-194-16</inkml:trace>
  <inkml:trace contextRef="#ctx0" brushRef="#br1" timeOffset="354444">17183 9778 111 0,'0'0'136'16,"0"0"49"-16,0 0-17 15,0 0-30-15,0 0-26 0,0 0-31 16,0 0-51-16,16-71-25 16,81 71 2-16,15 0-7 15,-1 5-45-15,-14 13-276 16</inkml:trace>
  <inkml:trace contextRef="#ctx0" brushRef="#br1" timeOffset="355022">17990 10052 688 0,'0'0'126'0,"0"0"-14"0,0 0-9 15,0 0-26-15,0 0-2 16,152-228-5-16,-117 161-36 16,-6-4 18-16,-6 11-36 15,-13 16 1-15,-1 21 3 16,-9 9-3-16,0 14 2 16,0 0-19-16,0 0-5 15,0 24-18-15,0 26 14 16,0 11 9-16,0 0 3 15,10-1-2-15,12-3 0 16,4-3 2-16,0-7-3 16,0-10 4-16,-10-11-3 15,-4-6 0-15,-12-3-1 16,0-3-4-16,0-2-2 16,-16-1 6-16,-10-4 0 15,7-3 6-15,4-4 0 0,11 0 2 16,4-7-2-16,0-20-1 15,4-7-2-15,34-6 1 16,10-11-2-16,8-3 0 16,4 1 0-1,-4 6-1-15,-11 10-1 0,-7 14 0 16,-5 5 0-16,-7 9-3 16,-7 9 2-16,-5 0-1 15,-2 3-6-15,-9 28-1 16,4 6 2-16,-2 5 2 15,-5 2 5-15,0-3 1 16,0-4 1-16,0-7-1 0,0-3-1 16,0-7-3-16,0-7-121 15,-8-9-99-15,-3-4-50 16,-1 0-308-16</inkml:trace>
  <inkml:trace contextRef="#ctx0" brushRef="#br1" timeOffset="355338">18791 9414 120 0,'0'0'316'15,"0"0"-187"-15,0 0-29 0,0 0-26 16,0 0-24 0,0 0-10-16,-78-16 0 0,78 23-2 15,0-4 1-15,0-3 11 16,26 0 15-16,9 0 4 15,-6 0-9-15,1-3-17 16,-5-18-13-16,-5-9-8 16,-14-6-10-16,-6-5-3 15,0 7-9-15,0 8-6 16,0 15-11-16,-3 11-36 16,-11 0-62-16,-1 41 17 15,8 22-10-15,7 14-38 16,0 11-18-16,10-1-45 15,16-6-162-15</inkml:trace>
  <inkml:trace contextRef="#ctx0" brushRef="#br1" timeOffset="355950">19113 9894 141 0,'0'0'189'0,"0"0"-12"0,0 0-33 16,0 0-14-16,0 0-22 15,0 0-17-15,85-98-5 16,-85 69-23-16,-11 3-15 15,-11 5-5-15,-8 5-13 16,-4 12-10-16,1 4-1 16,-5 0-13-16,1 37-3 15,8 4-2-15,3 5 0 16,17-2 0-16,9-7 1 0,0-11-1 16,19-9 1-16,11-10 13 15,8-7-7-15,4 0 5 16,-3 0 7-1,10-27 29-15,8-12 3 16,-9-16-19-16,1-12-1 0,-13-14 10 16,-17-6-14-1,-8-10-11-15,-11 3-10 0,0 10-1 16,0 16-2-16,-7 22 0 16,-4 19-3-16,8 20 9 15,-2 7-4 1,-6 0-6-16,-15 14-9 0,-12 36 5 15,-7 24 2-15,5 14 4 16,14 1-3-16,14 6 2 16,12-8-1-16,0-7 4 15,35-19-4-15,13-17 2 0,15-17 5 16,11-21-4-16,6-6-1 16,1 0-1-1,-3-11 5-15,-14-21-3 16,-12-11 0-16,-14-12 0 0,-12-4 0 15,-12-3 1-15,-14 12-4 16,0 16 0-16,0 14-2 16,0 20-1-16,-30 0-4 15,-11 20 1-15,-8 34 4 0,6 10 2 16,8 10 0 0,16 0 0-16,19 0 0 0,0 0 0 15,0-4-15-15,35-6-110 16,27-17-119-16,21-24-150 15</inkml:trace>
  <inkml:trace contextRef="#ctx0" brushRef="#br1" timeOffset="356176">20276 10052 615 0,'0'0'213'0,"0"0"-101"15,0 0 6-15,0 0 2 16,0 0 0-16,-242 97-21 15,148-36-36-15,-3 6-36 0,0 7-20 16,-3 0-7-16,0 4-12 16,-4-9-262-16,-5-7-557 15</inkml:trace>
  <inkml:trace contextRef="#ctx0" brushRef="#br1" timeOffset="357786">3958 11759 611 0,'0'0'210'0,"0"0"-77"16,0 0-37-16,0 0 2 15,0 0-42-15,-4-176-12 16,1 170-8-16,0 6-18 15,3 0-3-15,-4 0-12 16,-8 13-3-16,-2 34-13 16,-12 20 13-16,-2 18 4 15,3-2 0-15,11-2-2 16,14-17-2-16,0-14 0 0,0-17 3 16,33-19-1-1,12-11 5-15,6-3-2 16,1-13 1-16,-7-28 0 15,-3-5-1-15,-13-11 1 16,-13-4-2-16,-13-10 0 16,-3-9-1-16,0-11-2 15,-7 3 0-15,-24 16-1 16,-2 17 0-16,-5 36-1 16,-1 19-2-16,-6 16-12 15,-4 62 5-15,-3 22 10 0,14 11-2 16,16-7-1-16,22-10 3 15,0-25 0-15,22-10 0 16,27-22 2-16,15-17 3 16,10-20-1-1,16 0 4-15,3-27 0 16,8-20-4-16,-8-10-1 0,-15 0 4 16,-14 3-4-16,-24 4-1 0,-14 9 3 15,-10 11 1-15,-13 16 2 16,-3 11-1-16,0 3-7 15,0 0-4-15,0 10-13 16,0 31 9-16,0 5 8 16,0 5 0-16,0-7 3 15,7-7-3-15,5-7 2 16,4-6-2-16,-3-1 0 16,6-6 0-16,4-4 1 0,6-10-1 15,13-3 1-15,3 0 2 16,7-23 2-16,3-17-3 15,-6-4 3-15,-11 4-3 16,-16 7 0-16,-8 15-2 16,-10 8 4-16,-4 10-4 15,0 0-1-15,0 0-7 16,5 4-9-16,5 20 6 16,6 6 11-16,3 3 0 15,2-12 2-15,10-9 1 16,-2-5-2-16,13-7 6 15,6 0 2-15,7-33-4 0,-3-11 1 16,-10-3 2-16,-9-3-8 16,-18-7 12-16,-11 3 26 15,-4 6-5-15,0 15-11 16,0 10 4-16,-11 16-14 16,-11 7-12-16,-13 0 0 15,-4 20 1-15,-3 30 0 16,13 14 0-16,20 4-1 15,9 2 0-15,9-10 1 16,46-6-1-16,16-14 1 0,14-12 2 16,13-16 3-1,6-12-6-15,-3 0-43 16,-24 0-55-16,-28-9-80 0,-30-8-109 16,-19-3-362-16</inkml:trace>
  <inkml:trace contextRef="#ctx0" brushRef="#br1" timeOffset="359876">20165 40 628 0,'0'0'120'0,"0"0"-5"0,0 0 26 0,0 0 1 15,0 0-52-15,0 0-45 16,7-37-15-16,187 37-5 16,109 24 8-16,91-2 4 0,77 6-2 15,59-1-6 1,44 6-8-16,27-5-8 16,6-5-9-16,-17-10-2 0,-22-10 3 15,-42-3 10-15,-26 0-9 16,-34 0 0-16,-41 0 5 15,-40 0-2-15,-62 0 5 16,-72 0-6-16,-76 0 3 16,-78 0-3-16,-52 0-5 15,-38 0 0-15,-7 0-6 16,-14 0 2-16,-95 0-9 16,-78 0 8-16,-95 0 2 15,-76 0-18-15,-65 0-4 0,-39-9 7 16,-38-9-2-1,-33 6 1-15,-24-9 7 0,-9 1-10 16,17-4 6-16,30 1 13 16,50 0 1-16,47 6 4 15,34 13-4-15,40 4-1 16,61 0-5-16,74 4 5 16,90 8-2-16,75-1 2 15,48 6-2-15,38 3-4 16,104 11 6-16,107-1 4 15,128-7 7-15,127 0-4 16,112-6 11-16,85-3 2 16,41-8-20-16,8-6 5 15,-41 0 9-15,-63 0-11 16,-75-3-1-16,-102-14-2 16,-104 0 10-16,-100 1 11 15,-101-2-9-15,-74 13 4 0,-52 1-6 16,-31 1-9-16,-7 3-1 15,-109 0-10-15,-114 0 5 16,-146 7 5-16,-138 12 0 16,-98-2 2-16,-77-4-2 15,-42 1 6-15,-15-4-6 16,7 3-12-16,25 8 12 16,26 2 3-16,67 4-3 15,110-7 0-15,160-10 0 16,162-7 3-16,151-3-2 15,102 0-1-15,161 0-2 16,149-23 2-16,171-7 0 0,156 0 6 16,136 6-6-16,77 9-3 15,-4 7 3-15,-88 1 5 16,-138-4-5-16,-155-1-1 16,-136-9 1-16,-113-2 7 15,-103 2-5-15,-84 12 0 16,-64 2 0-16,-36 0-2 15,-78 0-5-15,-122 4 3 16,-155 3-1-16,-164 0-4 16,-137 0 7-16,-106 0 0 15,-61 14 5-15,-6 5-5 16,34 2-5-16,98 9 5 0,136 0 5 16,173-3-5-16,172-11-6 15,135-5 5-15,103-11 1 16,182 0 2-16,174-14 0 15,212-30-1-15,173 4 2 16,130-3-3-16,14 13 0 16,-64 6 4-16,-120 8-4 15,-160-1-3-15,-157 7 3 16,-151 0 6-16,-120 3-3 16,-96 3-2-16,-39 1-1 15,-6 3-10-15,-98 0-15 16,-76 0-67-16,-78 7-48 15,-33 10-59-15,7-1-3 16,47 8-60-16,54 6-413 16</inkml:trace>
  <inkml:trace contextRef="#ctx0" brushRef="#br1" timeOffset="361484">2731 799 913 0,'0'0'122'0,"0"0"34"0,0 0 7 0,0 0-70 15,0 0-32-15,0 0-31 16,15-54-30-16,-15 128-7 16,0 30 7-16,-8 14 12 15,-25-4-3-15,4-9 0 16,-6-9-1-16,2 1-3 15,4-6-1-15,3-17 1 16,3-21-1-16,11-22-3 16,5-21-1-16,7-6 2 15,0-4 8-15,-3 0 6 16,-13-41 33-16,-3-32-25 0,2-29-21 16,5-19-1-16,12-16 2 15,0-18-4 1,0 1 2-1,0 26-1-15,12 34 2 0,-5 40-3 16,-4 35 1 0,-3 15-1-16,4 4-5 15,11 31-6-15,11 53-3 0,19 32 11 16,10 23 3-16,1-5 1 0,1-10 1 16,-2 0-2-16,-3-17 1 15,-3-19-1-15,-8-24 0 16,-11-31 0-16,4-25-1 15,3-8 3-15,20-41 2 16,5-34 2-16,9-21-3 16,-7-18 0-16,-12-15-2 0,-10-11 2 15,-13-1 0-15,-13 20 0 16,-10 33-3-16,-6 42 0 16,0 29 0-16,0 14-2 15,0 3-17-15,0 36-34 16,0 45-45-16,0 29 44 15,-3 15-74-15,0 0-47 16,-3-9-38-16,6-7-32 16,0-19-280-16</inkml:trace>
  <inkml:trace contextRef="#ctx0" brushRef="#br1" timeOffset="361854">3496 1595 99 0,'0'0'334'0,"0"0"-205"0,0 0 23 15,0 0-37-15,29-181-12 16,-29 137-17-16,0 7-28 15,-7 9 3-15,-8 16-20 16,1 8-7-16,-5 4-10 16,-7 14-24-16,-3 39 1 15,-10 24 2-15,7 17-1 16,13-3-1-16,12 3 0 16,7-17 0-16,0-12-1 15,32-19 1-15,17-22 9 16,6-18 2-1,9-6 4-15,0-6 14 16,-1-34 20-16,-11-11-2 16,-18-9-10-16,-20-5-8 15,-14-2-13-15,0 7-6 16,-21 6-11-16,-20 17-6 16,-4 10-2-16,3 15-12 0,9 12-37 15,11 0-34-15,10 0-30 0,12 0-47 16,0 5-13-16,38-1-114 15,26-4-187-15</inkml:trace>
  <inkml:trace contextRef="#ctx0" brushRef="#br1" timeOffset="362234">3922 1235 379 0,'0'0'216'16,"0"0"-69"-16,0 0-16 0,48-208-32 16,-41 171-13-16,0 14-10 15,-7 9 5-15,0 14-14 16,5 0-19-16,-1 0-31 15,2 34-17-15,7 41-17 16,-3 21 17-16,-7 14 10 16,-3 1 2-16,0-9-4 15,0-16-1-15,0-18-3 16,0-17-1-16,0-21-3 16,4-17 4-16,-1-6-1 15,3-7-3-15,-3 0 3 16,-3 0-2-16,3 0 1 15,-3-28-4-15,0-11-12 0,0-6 9 16,0 9-3-16,0 6 4 16,0 12 4-16,0 5-1 15,0 7-4-15,0-1 5 16,0 0-7-16,33-3-5 16,31-10 8-16,23-1-1 15,13-5 1-15,4 6-18 16,-14 3-8-16,-28 7-28 15,-30 10-23-15,-32 0-34 16,0 17-92-16,-71 27 40 16,-42 12-268-16</inkml:trace>
  <inkml:trace contextRef="#ctx0" brushRef="#br1" timeOffset="362506">2641 2283 494 0,'0'0'187'0,"0"0"-47"15,-201 60-23-15,179-53-41 16,15-4-12-16,7-3-14 16,10 0-14-16,77 0-8 15,77-10 44-15,82-37 46 16,64-23-69-16,22-13-20 16,-15-1-21-16,-37 6 2 15,-60 14-5-15,-65 24-1 16,-61 17-4-1,-53 19-3-15,-37 4-41 0,-4 0-112 16,-10 27-57-16,-32 6-111 16</inkml:trace>
  <inkml:trace contextRef="#ctx0" brushRef="#br1" timeOffset="362962">5794 1467 665 0,'0'0'161'0,"0"0"-21"16,45-174-10-16,-45 116-22 16,0 5-33-16,-15 9-33 15,-15 0-10-15,4 14-11 16,0 10-6-16,0 13-6 15,-8 7-9-15,-6 0-2 16,-17 44-5-16,-2 13 1 16,2 13 6-16,17 1 0 15,17-7 0-15,23-10 0 16,0-14-1-16,19-14 0 31,30-12-5-15,10-14 6-16,15 0 1 0,13-37 7 0,-6-6 0 0,-10 6-7 15,-23 3 0-15,-18 13 7 16,-15 9-2 0,-11 8 0-16,-4 4 12 15,0 0-18-15,0 0-7 0,7 16-9 16,-2 22 14-16,5 12 3 0,3 4-1 16,-3-4 6-16,6-3-6 15,1-3-52-15,10-17-93 16,13-14-35-16,17-13-53 15,9-4-326-15</inkml:trace>
  <inkml:trace contextRef="#ctx0" brushRef="#br1" timeOffset="363625">6656 908 638 0,'0'0'164'15,"0"0"-15"-15,0 0-27 16,0 0-26-16,0 0-58 15,0 0-38-15,0 5 7 16,-16 58 10-16,-1 11 7 16,1 0 12-16,1-3-7 15,11-4-2-15,1-6-9 16,0-11-6-16,-1-9-8 16,4-11 1-16,0-18-1 15,0-5-2-15,0-7 4 16,0 0 4-16,0 0 4 0,0-10 12 15,0-36 55-15,4-26-73 16,18-14-1-16,4-22-4 16,0-13 2-1,0-12-3 1,-7-5 0-16,0 6-2 0,-2 20 2 16,2 40-2-1,-3 28 0-15,-2 23-2 16,8 19-3-16,20 2-4 15,10 20 2-15,5 40-5 0,-9 29 7 16,-22 17-2-16,-22 11 1 0,-4 1 1 16,-30-14 1-16,-27-10 4 15,-10-20-4-15,4-14 4 16,6-12 1-16,24-18-1 0,14-13 0 16,19-7-2-1,0-4-7-15,0 1 2 0,38 0 1 16,11-5-12-16,10-2 18 15,8 0 0-15,-6 0 3 16,-2 5-1-16,-11 8 0 16,-10 4-2-16,-5 6-4 15,-10 4 1-15,-8 4 3 16,-8-1-3-16,-7 0-4 16,0-4 6-16,-3 1 1 15,-32-3 2-15,-17-4 3 16,-19-6-1-16,-14-1-3 15,-17-3-2-15,2-7-3 0,15-3-109 16,14 0-66-16,26 0-40 16,45-37-28-16,14-16-210 15</inkml:trace>
  <inkml:trace contextRef="#ctx0" brushRef="#br1" timeOffset="364047">7551 863 488 0,'0'0'133'0,"0"0"2"0,0 0-19 16,171-212-26-1,-140 165-9-15,-1 7 7 0,-15 10-30 16,-8 13 11-16,-7 3-22 16,0 11-16-16,-19 3-29 15,-23 0-2-15,-16 3-12 16,-3 29 11-16,6 13 1 15,13 6 0-15,16 2 0 16,19 8-3-16,7 3 3 16,0-4 0-1,7-2 0-15,31-5 4 0,7-3 0 16,0-2-1-16,-5-5-1 16,-9 3 0-1,-10-8-1-15,-5 2-1 16,-13 4 3-16,-3-7 3 15,0 0-3-15,-19 0 2 16,-24-4 3-16,-18-3-2 16,-13 0 0-16,-4-2-1 0,3-12 0 15,15-2-5-15,18-10-74 16,25-4-94-16,17 0-27 16,14-44 0-16,72-27-88 0</inkml:trace>
  <inkml:trace contextRef="#ctx0" brushRef="#br1" timeOffset="364458">8040 794 385 0,'0'0'166'0,"0"0"-42"15,0 0-19-15,0 0-8 16,0 0-35-16,0 0 6 0,142-163-18 16,-86 139-22-16,8 4 12 15,2-3-11-15,4 2-12 16,-2 2-5-16,-1-8-1 15,-8 3-5-15,-17 3 4 16,-13 2 11-16,-10 2 11 16,-19 7 4-16,0 0 19 15,0 3-20-15,-7-3-35 16,-19 7-2-16,-12 3-6 16,-1 0-3-16,-6 44 11 15,0 26 1-15,-4 20 0 16,8 11 0-16,2 7 4 15,10-10 2-15,3-9 11 0,4-3-7 16,-1-20 1 0,6-5-3-16,-2-12 3 15,3-8-2-15,6-7-5 0,5-4-2 16,1-8-1-16,4-8-1 16,0 4-1-16,0-5-6 15,0 0-112-15,0 1-85 16,0 0-140-16</inkml:trace>
  <inkml:trace contextRef="#ctx0" brushRef="#br1" timeOffset="364753">3870 2400 808 0,'0'0'76'0,"0"0"-41"16,0 0 37-16,0 0-24 15,0 0-33-15,230 41 29 16,106-65 70-16,138-40-57 16,85-13-29-16,34 0-26 15,-18 6 6-15,-49 8-4 16,-67 5 4-16,-72 8-8 15,-87 6-1-15,-100 18 1 16,-80 12 0-16,-63 11-1 16,-35 3-24-1,-22 0-86-15,-27 17-78 0,-87 17-32 0</inkml:trace>
  <inkml:trace contextRef="#ctx0" brushRef="#br1" timeOffset="364974">4842 2615 847 0,'0'0'42'0,"284"0"-7"0,0 0 102 16,88-24-41-16,54-9-47 16,-11-10-30-16,-53-1-14 31,-94 11-5-31,-93 5-141 0,-85 5-190 0</inkml:trace>
  <inkml:trace contextRef="#ctx0" brushRef="#br1" timeOffset="373363">6727 12060 708 0,'0'0'128'0,"0"0"-10"16,0 0-3-16,0 0-38 0,0 0 1 16,0 0-24-16,-38-178-6 15,41 168-8-15,6 7-19 16,-6 3 12-16,-3 0-11 15,0 0-12-15,4 0-10 16,3 3-13-16,5 24 9 16,-2 14 4-16,2 5 2 15,-1 1 5-15,-3 4-5 16,-1-7 2-16,0-7-3 16,-3-11 1-16,8-9-1 15,-5-14-1-15,0-3 5 16,1 0-1-16,15-3 3 15,22-40-6-15,17-22 9 16,21-15 1 0,-1 0-8-16,-18 6-2 15,-12 14 1-15,-16 13 0 0,-17 19-1 16,-10 20-2-16,-6 8 0 0,-3 0 0 16,3 0-11-16,8 32-10 15,1 14 18 1,10 11 0-16,1-4 4 15,6-8 1-15,4-11 2 0,-2-14-1 16,-5-10-1-16,0-7 0 16,0-3 1-16,11 0 4 15,16-19-1-15,10-22 1 16,8-11-4-16,3-3-1 16,-7-6 0-16,1 4-1 0,-16 9 2 15,-14 15-2-15,-21 13 1 16,-5 17-1-16,-12 0-3 15,0 3 2-15,0 0-5 16,4 0-10-16,-1 23 10 16,4 1 6-16,-2-8 0 15,-5-6 0-15,4-6 0 16,-4-4 0-16,0 0 1 16,0 0 2-16,0 0 2 15,0 0 3-15,0-11-1 16,0-8-7-16,0 5 0 15,0 7 0-15,0 7-2 16,-12 0-8-16,-14 0-10 16,-7 21 18-16,-5 26 1 0,1 13 0 15,15 4 0-15,6-2-2 16,16 1 3-16,0-14 2 16,4-12-2-16,22-9-7 15,2-23 4-15,4-5-6 16,5 0 9-16,1-30 6 15,0-16-2-15,-9-1 0 16,-10-7-1-16,-15-6 1 16,-4 3 2-16,0-11-5 15,-16 4 6-15,-10 17-7 16,4 17-1-16,3 17-1 0,1 13-9 16,-1 3 1-1,-7 51 6-15,0 23 3 0,7 4 2 16,13-1 0-16,6-16 0 15,0-10-1-15,29-19-2 16,7-9 2-16,9-17 2 16,7-9 0-16,9 0 8 15,6-20-4-15,4-20-3 16,0-4 0-16,-12-6 1 16,2-4-1-16,-13-6-2 15,-8 6 1-15,-9 13-1 16,-14 18-1-16,-8 16 3 15,-6 7-3-15,-3 0-4 16,0 0-6-16,0 23-6 0,4 15 15 16,-1-2 1-16,1-5 1 15,-4-14 1-15,3-10-2 16,2-4 0-16,-5 1 0 16,4-4 2-16,-4 0 4 15,0 0-4-15,0 0 3 16,0 0 1-16,0 0 2 15,0 0-5-15,-4-4-3 16,-11 4 0-16,-8 0-14 16,-15 0-16-16,-5 36 30 15,2 12 0-15,6 6 0 16,25-4-1-16,10-6 0 16,0-7-2-16,19-14-5 15,20-12 8-15,12-11 0 0,7 0 4 16,13-32 3-1,0-17-1-15,-3-9-3 16,-16-5 6-16,-7-11-7 16,-12-11 15-16,-7-8 4 15,-11-14-12-15,-8 3 7 0,-7 6-5 16,0 18-7-16,0 36-3 16,0 20 1-16,0 21 2 15,0 3 2-15,-7 3-6 16,-5 58-22-16,-2 29 22 15,-5 28 0-15,4 3 4 0,4 0-3 16,-1-11 0-16,9-12 0 16,3-21 0-16,0-24 0 15,0-23 0-15,12-12-1 16,24-15 2-16,12-3 1 16,13-10 5-16,-2-34-1 15,1-9-2-15,-15-5 2 16,-8-5-6-16,-15-1-1 15,-6 1 6-15,-13 12-6 16,-3 14-2-16,0 17 2 16,0 17 0-16,0 3-7 15,0 0-1-15,-19 26-2 16,0 25 6-16,-7 13 3 16,12-4 1-16,14-3 2 0,0-3 0 15,0-10 1-15,0-15-2 16,30-5-1-1,11-14-37-15,15-10-89 0,11 0-173 16,8 0-280-16</inkml:trace>
  <inkml:trace contextRef="#ctx0" brushRef="#br1" timeOffset="374487">10420 12067 61 0,'0'0'835'0,"0"0"-758"0,0 0-33 16,0 0 11-16,0 0 31 15,0 0-46-15,175-107 0 16,-92 40 19-16,-2-11-24 15,2-19-10-15,-8-14-11 16,-16-13-8-16,-18 3 9 16,-18 10-4-16,-20 24-7 15,-3 26 22-15,0 27-3 16,-7 18-6-16,-12 16-9 16,-14 0-5-16,-8 34-3 0,-11 43 6 15,-5 25-3-15,8 18-2 16,9 11 1-16,6 3 4 15,8-11-3 1,7-7 2-16,5-13-4 0,14-15 3 16,0-22-3-16,3-18 0 15,53-25-2-15,22-23 4 16,27 0 3-16,18-47 1 16,0-20-7-16,-11-14 6 15,-22-2 3-15,-20-8-2 16,-13-3 3-16,-24 10 4 15,-18 17-8-15,-15 20 2 0,0 23 0 16,0 11-5 0,0 10 5-16,0 3-8 0,-7 0-11 15,-15 47 4-15,-9 16 7 16,8 11 4-16,20-4-2 16,3-13-1-16,0-6 2 15,12-14-3-15,21-11 0 16,12-12 0-16,10-14 3 15,9 0-1-15,14-16 1 16,-4-25 1-16,-10 0 0 16,-12-2-1-16,-17-1 0 15,-13-2 1-15,-4-5 0 16,-10-3-4-16,-4 8 10 0,-4 9-10 16,0 13 2-16,0 11-3 15,0 13 2-15,0 0-2 16,0 0 0-16,0 0 0 15,0 0-14-15,-4 39 5 16,-15 19 10-16,-7 2 6 16,7 6-6-16,4-15-1 15,15-6 0-15,0-8 1 16,0-7 0-16,3-13 0 16,20-4 1-16,11-9-1 15,11-4 0-15,11 0 5 16,11-14 0-16,4-20-1 15,-3-10-2-15,-13-6 3 16,-10-3-3-16,-9-1 1 16,-10-3 1-16,-10 0 6 15,-13 3-6-15,-3 4-3 0,0 9 4 16,0 15-4 0,0 11-1-16,0 15 0 0,0 0-3 15,-3 0 0-15,-13 22-17 16,-1 20 20-16,-2 8 0 15,3 2 1-15,16-12-1 16,0 0 4-16,0 3-6 16,13 1 2-16,9-4 0 15,1 1 4 1,-1-4-3-16,-1-3-1 16,-2-4-1-16,-4-7 1 0,-4 1 0 15,-8-4 0-15,-3 1 0 0,0-5-1 16,0 1-2-16,-43-1-4 15,-18-2-39-15,-16-7-55 16,-1-7-127-16,-5 0-118 16</inkml:trace>
  <inkml:trace contextRef="#ctx0" brushRef="#br1" timeOffset="374839">11730 11033 732 0,'0'0'160'15,"0"0"-80"-15,0 0-13 16,0 0-28-16,0 0-31 16,0 0-7-16,-31 77 27 15,31-30-9-15,0-6-11 16,0-15 1-16,19-9-4 15,7-10 9-15,9-7 21 16,-3 0 26-16,-6-3-8 16,4-28-3-16,-11 1 17 15,-7-4-41-15,-9 1-16 16,-3 7-1-16,0 1-9 0,-22 5 0 16,-23 13-14-16,-4 7-57 15,4 0-120-15,20 18-124 16</inkml:trace>
  <inkml:trace contextRef="#ctx0" brushRef="#br1" timeOffset="375851">13244 11657 717 0,'0'0'152'16,"0"0"-15"-16,0 0-59 0,0 0 23 15,0 0-22-15,87-178-18 16,-80 163-8-16,-4 4 9 15,-3 7-24-15,0 4-11 16,0 0-12-16,0 0-15 16,-7 23-20-16,-31 22 20 15,-7 15 1-15,6 7 3 16,11-7-3-16,17-5-1 16,11-8 2-16,0-15-2 15,16-14 0-15,24-8-3 16,8-10-1-16,9 0 4 15,-1-14 2-15,-4-26 1 0,-7-13 2 16,-12-9-1 0,-11-11-4-16,-6-4 3 0,-13-10 0 15,-3 6-3-15,0 10 3 16,-14 14 0-16,-20 23-3 16,-3 21-2-16,-4 13 0 15,-1 0-7-15,-3 41 6 16,5 26-2-16,-1 16 5 15,15 7 1-15,3-1 1 16,11-6-2-16,12-6 1 16,0-16-1-16,9-14 0 15,43-20 1-15,15-14 2 16,15-13-1-16,15 0 6 0,0-16 0 16,-4-24-5-16,-15 3-2 15,-14-4 9-15,-16-3 3 16,-10 7-3-16,-15-3 2 15,-6 17-1-15,-5 9-4 16,-12 7 0-16,0 4-6 16,0 3-1-16,0 0 0 15,0 0-17-15,4 31 11 16,6 12 6-16,-1-3 0 16,1-3 2-16,9-4-1 15,4-8 1-15,-1-8 0 16,8-8-2-16,3-9 4 0,5 0-2 15,7 0 3-15,0-7 0 16,-6-16-2-16,3-10-2 16,-4-1 0-16,-5 6 3 15,2 5-3-15,-18 7 0 16,-2 9-1-16,-4 7-2 16,4 0 1-16,4 0-5 15,4 7 4-15,3 20-2 16,0 10 0-16,3 0 3 15,-3 0-25-15,9-4-87 16,-2-10-108-16,12-6-170 16</inkml:trace>
  <inkml:trace contextRef="#ctx0" brushRef="#br1" timeOffset="376421">15236 11648 865 0,'0'0'120'16,"0"0"0"-16,0 0-19 16,0 0-20-16,0 0-37 15,0 0-9-15,71-37 7 16,-55 37-15-16,-2 0-9 15,12 9-12-15,12 25 2 0,7 6 1 16,7 14 4-16,3-4-9 16,6 1 11-16,-6-4 6 15,-7-7-6-15,-6-10-8 16,-13-6 0-16,-10-7 0 16,-12-10-6-16,-3-4 2 15,-4-3-3-15,0 0 4 16,0 0 5-16,0 0-2 15,-11-13 3-15,-4-14-9 16,4-4 2-16,11 1-1 16,0-11-1-16,33-8-1 15,31-15 0-15,18-4 1 16,-3 11-1 0,-13 10 0-16,-12 17 0 0,-21 13-1 0,-11 17-1 15,-3 0 1-15,-5 0-4 16,2 31-2-16,-1 6 1 15,-4 9 6-15,-1 1-3 16,-5-3 2-16,-1 3 1 16,-1-4 1-16,0-2-1 15,4-11 1-15,2-3-1 16,-2-14-19-16,-4-6-84 16,-3-7-73-16,0 0-61 15,4-7-57-15</inkml:trace>
  <inkml:trace contextRef="#ctx0" brushRef="#br1" timeOffset="376704">16347 11285 258 0,'0'0'308'0,"0"0"-172"0,0 0-25 16,0 0 3-16,0 0-48 15,0 0-24-15,-123-57-13 16,120 90-9-16,3-3-7 15,0 1 4-15,29-8 6 16,20-10 23-16,8-13 15 16,-2 0-3-16,-10 0-12 15,-12-6-19-15,-14-14-6 0,-15-4-7 16,-4-2-14 0,-4 2-17-16,-37 7-131 0,-11 17-55 15,7 0-122-15</inkml:trace>
  <inkml:trace contextRef="#ctx0" brushRef="#br1" timeOffset="377827">16912 11741 646 0,'0'0'251'0,"0"0"-141"15,0 0-10-15,0 0 10 0,0 0-48 16,0 0-39 0,-33-174-2-16,-12 174 5 0,0 0-10 15,-4 20-6-15,4 13 0 16,7-2-6-16,12 3-4 16,12-4 1-16,14-4 3 15,0-5-3-15,0-9-1 16,18-1 1-16,20-4 1 15,3-7 1-15,-1 0 10 16,-5 0-13-16,-9 0 10 16,-16 0 2-16,-5 0 21 15,-5 0-10-15,0 0-5 16,0 0-18-16,0 36-3 0,0 22 3 16,0 19 21-16,-8 14-1 15,-6 13 0-15,-5 10 8 16,0 3 3-16,8 8-19 15,3 3-4-15,8-1 5 16,0 7-1-16,8-10-3 16,15-13-8-16,-9-23 2 15,-7-28-3-15,-2-27 2 16,-5-26-1-16,0-7 4 16,-9 0-2-16,-36-23 2 15,-14-14 2-15,-8-14-1 16,-8 1-6-16,8-14-10 15,-4-7-9-15,19-6-18 16,26-13 17-16,26-11-1 0,26-10-3 16,67-16 7-1,30-20 6-15,23-5 10 16,8 8-1-16,-18 9 2 0,-23 17 0 16,-23 5 1-16,-28 5 1 15,-20-2 3-15,-20 6 3 16,-18 16 0-16,-4 17 3 15,0 28-1-15,0 23-6 16,-14 20-3-16,-12 0-1 16,-12 43-4-16,-11 41 4 15,-6 27 0-15,10 3 3 16,14 0 2-16,17 1-4 16,10-11 0-16,4-11 2 0,0-12-1 15,0-20-2-15,0-24-1 16,0-21 1-16,4-13 0 15,3-3-1-15,12 0 1 16,10-10 11-16,16-30-3 16,7-17-2-16,0 0-4 15,-3 0 0-15,-11 13-1 16,-9 14-1-16,-10 13 1 16,-8 14-1-16,-6 3 0 15,2 0-4-15,8 0-4 16,-1 13 5-16,5 14 1 15,0-6 2-15,4-5 0 0,3-9 2 16,6-7-2 0,13 0 3-16,4-5 1 0,-1-31 1 15,-6-11-1-15,-6-10-2 16,-10-10 4-16,-7-10 4 16,-3-11 2-16,-13-5-6 15,1-3 4-15,-4 12-6 16,0 19 1-16,0 35-2 15,0 13 0-15,-7 17-1 16,-5 0-2-16,-14 23-9 16,-11 45 6-16,-11 25 3 15,3 22 2-15,7 1-1 16,15-4-1-16,10-11-2 0,13-21-14 16,0-13-52-16,0-19-39 15,26-15-92-15,6-20-74 16,-2-13-29-16,-8 0-258 15</inkml:trace>
  <inkml:trace contextRef="#ctx0" brushRef="#br1" timeOffset="377986">17625 11728 615 0,'0'0'152'0,"0"0"40"15,0 0-35-15,0 0-88 16,0 0-68-16,0 0-1 0,238 0 0 15,-118 31 0-15,-13-1-162 16,-10-4-180-16</inkml:trace>
  <inkml:trace contextRef="#ctx0" brushRef="#br1" timeOffset="378593">18554 11940 826 0,'0'0'151'0,"0"0"-12"0,0 0-9 15,0 0-28-15,0 0-55 16,0 0-27-16,48-118 4 16,-15 85 1-16,0-4 3 0,-7 0-9 15,-3 0-3-15,-11 0-8 16,-5 10-1-16,-4 3 0 15,-3 11 3-15,0 10-5 16,0-2-5-16,0 5-4 16,0 0-6-16,0 25-1 15,0 22 11-15,0 9 2 16,0 2 0-16,0-1-1 16,4-3 1-16,4 0-2 15,-1-8 0-15,-7-5 2 16,0-4-2-16,0-7 0 15,0-7 0-15,0-6 0 0,0-10 0 16,0-3-1 0,0-4 0-16,0 0 1 0,0 0 5 15,0-4 3-15,0-36-4 16,19-18-2-16,23-5-1 16,10-4-1-16,0 0 0 15,-1 12 1-15,-9 15 2 16,-20 17-3-16,-11 12 0 15,-8 8-3-15,3 3 1 16,4 0-8-16,0 0 3 16,6 24 6-16,-9 10-1 15,1 6 1-15,-8 3 1 16,0 1 2-16,0 0-2 16,0-7 0-16,0-4-2 15,0-9 2-15,0-11-60 16,0-6-38-16,0-7-34 15,0 0-68-15,4-12-57 0,11-30-271 16</inkml:trace>
  <inkml:trace contextRef="#ctx0" brushRef="#br1" timeOffset="378910">19194 11503 535 0,'0'0'128'16,"0"0"-13"-16,0 0-10 15,-93-182-21-15,79 166-25 16,5 9 13-16,6 4-1 0,-1 3-23 15,1 0-27-15,-7 3-20 16,-3 27 3-16,-2 7 0 16,8-1 3-16,7-4-7 15,0-12 1-15,19-4 1 16,26-13 10-16,7-3 29 16,-4 0 17-16,-3 0-24 15,-15-17-11-15,-15-5-10 16,-15-6-2-16,0 2-11 15,0 3-2-15,-26 17-58 16,0 6-49-16,7 0-44 16,11 32-48-16,8 21-53 15,0 5-253-15</inkml:trace>
  <inkml:trace contextRef="#ctx0" brushRef="#br1" timeOffset="379604">19604 11926 268 0,'0'0'552'0,"0"0"-419"0,0 0-4 16,0 0-5-16,0 0-36 16,0 0-29-16,-81-164-15 15,65 150-2-15,6 7-13 16,-2 7-15-16,2 0-12 15,-23 0-2-15,-9 33 0 0,-3 15 0 16,4 2 3-16,15 1-3 16,15-11 1-16,8-8-1 15,3-2 0-15,0-8 0 16,0-9-1-16,22-10 0 16,11-3 1-16,0 0 29 15,16-23 29-15,-8-17-20 16,4-11-11-16,-3-12-6 15,-9-15-4-15,-1-12 1 16,0-14-10-16,-10-7-3 16,-5-3 0-16,-1 7-1 15,-13 19-2-15,1 28-1 0,-4 23-1 16,0 27 1-16,0 5-1 16,0 5-3-1,0 12-5-15,-30 44 1 0,-11 35 5 16,-4 18 4-16,15 10-2 15,11-8 0-15,19-6 2 16,0-19-2-16,16-15-2 16,29-14 1-16,3-16 2 15,8-18-3-15,4-12 4 16,3-11 0-16,1 0 1 16,-9-34 2-16,-6-3-1 15,-15-10-1-15,-11-3 2 16,-13-4-1-16,-6-4 2 15,-4 18 6-15,0 13-4 16,0 17 0-16,0 10-1 0,0 0-7 16,-11 3-10-16,-22 31 10 15,-8 13 3-15,-4 11-1 16,19 2 6-16,10 0-5 16,16 1-3-16,0-6-2 15,16 1 0-15,39-7-13 16,20-12-50-16,15-13-41 15,3-14-137-15,-3-10-82 16,-12 0-12-16,-14-27-93 16</inkml:trace>
  <inkml:trace contextRef="#ctx0" brushRef="#br1" timeOffset="379731">20568 12044 251 0,'0'0'324'0,"0"0"-107"16,0 0-2-16,0 0-65 16,0 0-25-16,0 0-31 15,0 0-56-15,-8-61-35 16,-32 61-3-16,-5 24-11 15,-4 9-183-15,8 1-263 16</inkml:trace>
  <inkml:trace contextRef="#ctx0" brushRef="#br2" timeOffset="961115">761 13490 41 0,'0'0'980'0,"0"0"-832"0,0 0-58 15,0 0 29-15,0 0-59 16,0 0-39-16,191-153 22 16,119 48-5-16,62-13 6 15,21 5-20-15,-44 11-15 16,-88 36-6-16,-89 28 1 15,-82 22-4-15,-68 16-2 0,-22 0-20 16,-45 37-132 0,-67 20-104-16,-47 13-389 0</inkml:trace>
  <inkml:trace contextRef="#ctx0" brushRef="#br2" timeOffset="961421">1611 13249 736 0,'0'0'202'16,"0"0"-69"-16,0 0-5 16,0 0 3-16,0 0-54 15,0 0-29-15,61 74 29 16,-35 10-19-16,-19 30-21 16,-7 28-7-16,-19 14-19 15,-37 16-1-15,-6-11-4 16,1-17-2-16,13-26-4 15,15-34-35-15,14-31-43 0,12-28-84 16,7-25-55-16,0-11 33 16,62-86-8-16,35-44-268 15</inkml:trace>
  <inkml:trace contextRef="#ctx0" brushRef="#br2" timeOffset="962239">2014 13460 294 0,'0'0'371'0,"0"0"-226"0,0 0-5 0,0-170-26 15,0 159-1-15,0 1 10 16,0 10-31-16,0 0-43 16,0 3-32-16,9 48-14 15,12 33 17-15,7 26 48 0,-18 21-28 16,-3 14-20-16,-7 16 3 16,0 7-9-1,0-14-3-15,0-30-6 16,0-47-1-16,0-36-3 31,0-31 0-31,0-10-1 16,0 0 1-16,19-30-1 0,19-44 3 15,10-30 5-15,15-17-8 16,-3 17 0-16,-15 23 0 16,-15 40-2-16,-11 19 2 15,-16 18 0-15,-3 4-5 0,4 0-1 0,3 58-4 16,-7 15 10-16,3 22 0 15,-3-2 0-15,5-19 1 16,9-20-1-16,5-18 1 16,4-12-1-16,3-10 1 15,3-14-2-15,13 0 2 16,18-17-1-16,9-43 5 16,11-18-2-16,-13 1-2 15,-15 10 1-15,-22 23 2 0,-15 21-3 16,-11 13 2-1,-4 10-1-15,0 0-2 0,0 0-1 16,0 0-4-16,0 0 1 16,0 10-4-16,0 27 7 15,0 7 1-15,7-1 0 16,8-3 4-16,-1-10-4 16,5-16 0-16,4-4 0 15,6-10 1-15,13-10 0 0,16-43 6 16,10-21-3-16,3 0-3 15,-14-14 1 1,-8 10-1-16,-20 12 1 0,-7 2 2 16,-18 14-3-16,-4 13 2 15,0 7-3-15,0 9 3 16,-19 15-3-16,0 3-2 16,-7 3-4-16,-7 9-3 15,-2 28 8-15,6 0 1 16,19 7-6-1,10 3 5-15,0-3 0 16,0 9 0-16,22-2 1 0,1 2-1 0,3 1 1 16,-4-3 0-1,1-5 0-15,-6-2 0 16,2-4 5-16,-12-6-5 0,-7 2-1 16,0-4 1-16,0 0 0 15,-14-4 0 1,-21-4 0-16,-1-9-12 15,-9-9-20 1,-3-1-66-16,-1-5-82 0,1 0-156 0,3-37-203 16</inkml:trace>
  <inkml:trace contextRef="#ctx0" brushRef="#br2" timeOffset="962575">2895 13383 671 0,'0'0'168'0,"0"0"-125"16,0 0 28-16,0 0-18 15,0 0-44-15,0 0-4 16,38 88 20-16,6-48-2 16,13-24-4-16,-12-12 17 15,-12-4 19-15,-4-14 46 16,-10-29-14-16,-9-11-35 0,-10 4 3 15,0 6-28 1,-6 11-14-16,-27 6-13 0,-9 10-2 16,1 10-17-16,8 7-20 15,7 0-63-15,22 0-68 16,4 18-28-16,37 8-158 16</inkml:trace>
  <inkml:trace contextRef="#ctx0" brushRef="#br2" timeOffset="964062">4276 13608 897 0,'0'0'224'15,"0"0"-104"-15,0 0-11 16,0 0-14-16,0 0-40 15,0 0-32-15,-38-87-12 16,38 115-11-16,23 31 2 0,6 25 11 16,1 17 3-1,1-1-8-15,-9-2-2 0,4 0-6 16,-3-18 1 0,-1-20 0-16,-4-23 1 0,-6-27-2 15,-5-10 0-15,8 0 0 16,4-50 4-16,11-30 8 15,6-30-6-15,-1-9 3 16,-9 19-8-16,-7 19 3 16,-6 29-2-1,-9 27 4-15,-4 18-3 0,0 7 3 16,0 0-6-16,0 0-6 16,15 26-9-16,11 32 10 15,7 16 2 1,9-7 6-1,-1-7-5-15,-8-24 2 16,-2-4 0-16,-13-23 0 0,-6-5 4 0,-2-4-4 16,6-7 4-16,3-43 3 15,3-24 0-15,-8-10 1 0,-5 0-6 16,-9 0 3 0,0 17-2-16,0 16-2 0,0 20 2 15,0 16 1 1,-12 4-1-16,5 4 1 15,-5 7-4-15,5 0-1 0,3 0-3 16,-11 0-6-16,-4 12-4 16,-2 37 14-16,-2 16 3 15,8-6-3-15,11 9-4 16,4-11 3-16,0-10-5 16,14-14 1-1,24-6-6-15,11-20 5 16,18-7 6-1,18-7 2-15,12-40 0 16,-4-3-1-16,-18 3 3 16,-22-1-2-16,-23 8 2 0,-20 10 3 15,-6-10-2 1,-4 13 1-16,0 10 2 16,0 7-5-16,0 10 5 0,-4 0-2 0,-3 0-6 15,-3 7-6-15,-6 36 1 16,1 22 5-1,4 18 0-15,11-2 1 16,0 16-1-16,19-6 0 16,18-15-1-16,8-14 1 15,0-33-3-15,3-18 1 16,4-11 2-16,12-30 1 0,14-44 5 16,3-23-3-16,-1-14-1 15,-13-14 3 1,-15-16-2-16,-12-13 2 15,-12-1-5-15,-18 21 0 0,-10 37 2 16,0 36-1-16,0 38 2 0,-15 23-3 16,-15 0-4-16,-3 40-3 15,-8 55 4-15,-1 32 3 16,25 21-2-16,17-1 2 0,0-9 0 16,10-8 0-16,28-19 1 15,-1-13 2-15,1-34-6 16,2-34-3-16,8-30-3 15,23-11 6-15,19-58 3 16,10-29 8-16,1-20-6 0,-15-2 0 16,-22 0-1-1,-24-16 1-15,-12 2 1 16,-18-1 3-16,-10 29-5 16,0 25-1-16,-19 37 0 15,-17 24 7-15,-2 20-7 16,-4 4-1-16,-6 63-4 0,-4 44 1 15,0 33 0-15,7 20 4 16,19-6 0-16,23-17 1 16,3-34-1-16,7-26 0 15,31-37-2-15,1-21-7 0,19-23-11 16,4-13-9-16,-5-41-68 16,-17-6-112-16,-32-1-93 15,-8 1-273-15</inkml:trace>
  <inkml:trace contextRef="#ctx0" brushRef="#br2" timeOffset="964421">5484 13114 572 0,'0'0'173'0,"0"0"-61"15,0 0-69-15,0 0-35 16,0 0 32-16,0 0 22 15,101 71-22-15,-63-50-16 16,-16-8-1-16,-8-10-7 16,-14-3 6-16,4 0 31 15,4 0 33-15,3-20 2 16,4-21-42-16,4-6-30 16,-5-3 11-16,-5 10-13 15,-9 10-6-15,0 9-8 16,-23 19-1-16,-37 2-34 15,1 0-45-15,7 33-42 0,21 13-43 16,24 9-48-16,7-5-255 16</inkml:trace>
  <inkml:trace contextRef="#ctx0" brushRef="#br2" timeOffset="965079">8496 14021 723 0,'0'0'260'16,"0"0"-124"-16,0 0-48 15,-151-181 37-15,130 137-65 16,2 4-21-16,11 3-20 16,1 10-5-16,7 10 9 15,0 11 6-15,0 3 1 16,0 3-8-16,0 0-19 15,0 0-3-15,0 0-6 16,0 40-7-16,0 27 13 0,0 23 2 16,-4 20 0-16,4-11 2 15,0-9 0 1,0-26-4-16,30-17 1 16,8-30-1-16,-5-17 1 15,1 0 1-15,-1-14 1 0,0-33 2 16,2-20-1-1,-6-10 1 1,-7 3-4-16,-6 10 3 16,-6 24-3-16,-6 13 2 15,-4 24-1-15,0 3 4 0,0 0-6 0,0 0-6 16,0 0-6-16,12 37-2 16,14 10 14-16,7-1 3 15,12-9-3-15,10-19 0 0,2-18 2 16,2 0 2-1,-7-21 2-15,-10-22-6 16,-10-8 9 0,-9-3-8-16,-18 4 4 0,-5 0-2 15,0 9-1-15,-22 8-2 0,-13 20-3 16,6 13-18-16,6 0-68 16,13 6-109-16,10 34 43 15,0 8-39-15,14-5-49 16,24-6-217-1</inkml:trace>
  <inkml:trace contextRef="#ctx0" brushRef="#br2" timeOffset="966064">9145 13930 172 0,'0'0'389'0,"0"0"-189"0,0 0-40 15,0 0-25-15,0 0-14 16,0 0-5-16,48-181-35 16,-48 175-16-16,-9 6-14 15,-17 0-30-15,-3 0-14 16,-4 33 2-16,-2 24-9 15,13 17-3-15,22 0 3 16,0 0 0-16,19-14 0 16,29-16-5-16,10-24 5 15,0-20 0-15,-2 0 2 0,1-24 4 16,-9-22-1 0,-15-15 0-16,-7-3 0 15,-14-3 0-15,-12 0 0 16,0 6-2-1,0 15 4-15,-15 15 0 0,-18 11 0 16,-12 12 0-16,-7 8-7 16,-9 0-3-16,3 32 2 15,4 18 0 1,11 10 1 0,17 11 0-16,10 5-3 0,13-1 2 15,3-4 1-15,0-14-2 16,13-24-6-16,26-22-14 0,6-11 15 15,10-41 7-15,6-23 3 16,4-10 5-16,-4-6-5 16,-2 6-1-16,-11 17 1 15,-13 13-3 1,-9 17 0-16,-11 17 0 16,-1 7 0-16,9 3-1 0,3 0-4 0,8 10 4 15,-1 27 1-15,-3 0 2 16,-5 3-2-16,-2-3 0 0,3-14 2 15,-4-10-1 1,10-5 0-16,4-8 2 16,16-4 3-1,8-36-1-15,3-20 0 0,-3-5-3 16,-11-5 4-16,-16-4-4 16,-14-6 3-16,-12 3 9 0,-7-7 17 15,0 10-12-15,-23 17-1 16,-13 19-7-16,6 19 3 15,4 12-3-15,14 7-2 16,2 0-8-16,-6 24-1 0,-6 46-2 16,-4 27 2-16,7 14 3 15,8 3-1 1,3-6-1-16,8-4-1 16,-4-10 1-16,1-13-1 15,3-35 3-15,0-12-3 0,0-27 1 16,0-4-3-16,0-3-1 15,0 0 1-15,41-47 2 16,22-17 3-16,16-13 0 16,-1-11-3-16,-7 25 0 15,-16 19 0-15,-16 14-5 16,-10 23 0-16,-7 7 1 16,-2 0-4-16,-1 0 3 15,-6 31-6-15,-4-1 11 16,-9 7-5-16,0-7 5 15,0 0-1-15,0-10 1 0,0-3 2 16,0-10-2-16,0-4 0 16,7-3 0-1,7 4-1-15,24-4 0 0,33 0-70 16,22-25-84-16,20-15-210 16,13-3-559-16</inkml:trace>
  <inkml:trace contextRef="#ctx0" brushRef="#br2" timeOffset="969855">11685 13678 187 0,'0'0'230'0,"0"0"-93"15,0 0 5-15,-86-225-16 16,86 142-7-16,0-1-22 0,3 13-15 16,16 24-19-1,-12 23 9-15,-2 22 12 0,-5 2-33 16,0 0-44-16,0 47-7 16,0 45 0-16,-31 40 17 15,-17 19 3-15,-8 21-5 31,4 29-6-31,4 10-1 0,13 11-1 16,18-27 2-16,17-41-7 0,0-38-1 16,22-50-1-1,8-33-1-15,-8-13-1 16,-11-20-1-16,11 0 1 16,13-60 2-16,17-37 10 15,7-38-6 1,-2-39-4-16,-21-11-1 15,-17-3-5-15,-15 16-4 0,-4 39-13 16,-11 42 9-16,-37 41 3 0,-28 29 5 16,-9 18-18-1,-12 3-21-15,0 0 10 16,14 24 21 0,31-9 2-16,26-3 8 15,26-12-11 1,0 0-3-16,29 0-5 0,51 0 8 0,39-18 15 15,23-22 4-15,7-6-1 0,-19 3-1 16,-33 5 1-16,-37 11-2 0,-27 10 19 16,-21 7 17-1,-8 3 5-15,-4 4-26 0,0 0-2 16,0 3-3-16,0 0-11 16,0 0 0-16,0 0-14 15,-9 23 7-15,-5 21 7 16,-5 3 2-16,9-7-2 0,10-5 0 15,0-20 1-15,0-4-1 16,0-7 0-16,0-4-3 16,29 0 3-16,16-4 8 15,11-26-3-15,-1-11-2 16,-10 2-1-16,-10-6 1 16,-13 6 0-16,-15-3 1 15,-7 2 7-15,0 10 9 16,0 7-1-16,-26 9-8 15,-12 14-11-15,-2 0-5 0,-10 0 4 16,2 17 1 0,11 20-1-16,11 6-6 0,14-3 6 15,9 11 0-15,3 0-1 16,0 2 1-16,15-13-2 16,15-6-1-1,11-17 1-15,8-10-5 0,6-7 8 16,16-22 4-16,4-17 0 15,2-21-2-15,0 6 1 16,-15 7-1-16,-17 16 1 16,-19 11-1-16,-7 20-3 15,-4 0 1-15,8 0-2 16,6 17 0-16,1 17 2 16,-1 6 0-16,-6 4 0 0,-4-4 0 15,0 0 0-15,-9-6 0 16,6-10-78-16,-2-8-129 15,13-16-112-15</inkml:trace>
  <inkml:trace contextRef="#ctx0" brushRef="#br2" timeOffset="970668">13648 13152 688 0,'0'0'185'16,"0"0"-66"-16,0 0-4 0,0 0-23 15,0 0 21-15,0 0-26 16,0-77-25-16,0 77-22 16,-4 0-25-16,-15 39-11 15,-15 29-4-15,-10 16 20 16,-9 17-7-16,8-3-9 16,12-14 1-16,10-15-2 15,16-24-3-15,7-24 0 16,0-13 0-16,0-8-1 15,0 0 1-15,0 0 8 16,11-44 5-16,20-19-7 16,2-28-4-16,0-6-2 15,-2-19 2-15,-5-10-2 16,0-9-3 0,0 2 0-16,-4 17-7 0,-3 36 2 15,-12 31 7-15,0 31 1 16,-4 15-1-1,3 3-5-15,7 3-10 0,3 34-4 0,10 21 18 16,-7 2-2-16,-12 0 2 16,-7 4-2-1,0 0 0-15,0 3 0 0,-16 4-1 16,-23 6 0-16,-6-10-3 16,7-13-12-16,12-11-14 15,15-22 7 1,11-9 4-16,0-8 9 15,26-1 10-15,23-3 4 0,6 0 1 16,-3 0 0-16,5 4 0 16,-9 6-1-16,-4 6 0 15,-6 12-1-15,-9-1 0 16,-3 3 0-16,-10-4 0 0,-9 2-1 16,-7-4-1-16,0-8 1 15,-7 4-6-15,-35-2 8 16,-3-6 10-16,5-3-3 15,9-9-4-15,17 0 4 16,8 0-6-16,6-19-1 16,0-24-4-16,20-22 0 15,37-15 4-15,14 0 2 16,0 9-2-16,-19 24-1 16,-10 17 1-16,-16 17 3 0,3 13-3 15,4 0-5 1,-2 36 5-16,-5 22-1 15,-12 5 3-15,-2 1 6 16,-8-10-2-16,-1-8 5 0,4-9-6 16,2-13-2-16,-6-4 0 15,1-13-2-15,-4-7-1 16,0 0-59-16,0-7-101 16,0-52-136-16,0-25-342 15</inkml:trace>
  <inkml:trace contextRef="#ctx0" brushRef="#br2" timeOffset="970852">14381 12930 486 0,'0'0'144'0,"0"0"-43"0,0 0-54 15,0 0-34-15,0 0-12 16,0 0 1-16,0 57-2 16,6-24-9-16,16 7-118 15,-5 1-112-15,9 0-148 16</inkml:trace>
  <inkml:trace contextRef="#ctx0" brushRef="#br2" timeOffset="972210">14629 13326 360 0,'0'0'223'0,"0"0"-46"0,0 0-21 0,0 0-41 16,0 0-23-16,0 0-13 15,0 0-9-15,0 0-29 16,0 7-28-16,0 16-11 15,3 11 1-15,1 9 27 16,6-2-12-16,2-1-7 16,-5-5-3-16,5-14-5 15,-5-3 0-15,-3-8-2 16,4-8 0-16,-1-2-1 16,12 0 3-16,11-2-1 15,3-26 18-15,8-1-12 16,-11-1-1-16,-1 0 1 15,-6 9-4-15,-11 8 0 16,-2 10-4-16,-7 3 0 16,3 0-4-16,1 0-2 0,3 0 1 15,2 3 2-15,-2 24-1 16,3-4 4-16,-3-3 5 16,6-3-4-16,-1-10-2 15,-1-7 4-15,5 0-2 16,3 0 0-16,11 0 4 15,9-37 2-15,-4 0-3 16,-5 3-2 0,-4-2-1-16,-6 6 3 15,-4 9-2-15,-4 1-2 16,-8 13 0-16,-7 7-1 16,0 0-1-16,0 0-2 0,0 0-5 15,0 0 2-15,0 0-4 0,0 18 11 16,0-6 3-16,0 2-2 15,0-1-1-15,-3 1-5 16,-20 9 5-16,-3 8 1 16,4 6-1-1,6-4-3-15,9 8 3 0,7-8 1 16,0-3-1-16,0-10-4 16,4-10-4-16,11-10-1 15,6 0 0-15,-5 0 9 16,-1-19 10-16,-4-10 0 15,-8 8 7-15,-3-3 2 16,0 10-8-16,0-3 0 0,0 10 6 16,0 7 3-1,0 0-5-15,0 0-10 0,0 0-5 16,0 0-8-16,0 0-10 16,0 32 18-16,0-2-1 15,9-1 2-15,1-4-1 16,2-6 6-16,-1-8-6 15,1-8 0-15,-9 0 0 16,8-3 1-16,4 0 3 16,8-6 5-16,3-24-3 15,10-8-2-15,-1 1-4 16,-6 3 0-16,1 7 2 0,-11 4 0 16,-4 9-2-16,-4 7 0 15,-5 4-1-15,3 3-1 16,1 0-6-16,-1 7-1 15,5 20-2-15,-7 0 11 16,2 3 0-16,-6-13 0 16,4 4 0-16,2-15 2 15,-6-3-1-15,1-3-2 16,-1 0 2-16,-3 0-1 16,7 0 0-16,8 0-10 15,5-7 10-15,2-6 0 16,4 0 2-16,0-1-2 15,-4 0 0-15,-8 8 0 16,2 2 0-16,-13 1 0 16,1 3-3-16,-1 0-2 0,2 0 1 15,6 0-5-15,8 0 9 16,10 0 0-16,13 0 1 16,3-3 1-16,3-18-2 15,-3-2 2-15,-12 0-1 16,-7-8 5-16,-7-6-6 15,-12 7 1-15,-4 0 7 16,-3 7 3-16,0 9 0 16,0 7-4-16,0 7-1 15,-6 0-6-15,-27 24-6 0,-12 40 6 16,-16 23 0 0,6 15 5-16,3 3-5 15,3 27 0-15,4 25 0 16,16 22 2-16,6 2 5 15,15-13-5-15,1-23-1 16,3-31 2-16,-8-31 4 0,2-25-6 16,-9-25 4-16,-7-6 5 15,-23-18 7-15,-21-4 7 16,-20-5-11 0,-7 0-10-16,12-14-1 15,14-16-2 1,22-6-17-16,34-16-48 15,15-18-46-15,60-31-241 0,48-29-290 16</inkml:trace>
  <inkml:trace contextRef="#ctx0" brushRef="#br2" timeOffset="973228">16754 13152 779 0,'0'0'120'0,"0"0"-48"0,0 0-52 16,0 0 11-16,0 0 0 16,303-95 12-16,-177 62 0 15,2-4-12-15,-20 7 1 16,-31 3-2-16,-35 17-3 15,-23 0-4-15,-19 10-8 16,0 0-3-16,0 0-2 16,-26 0-6-16,-15 0 7 15,-11 3-9-15,7 34-2 16,0 10 2-16,12 16-2 16,10 12 1-16,4 9 1 31,12 3-1-16,7-3 0-15,0-3 2 0,0-18-2 0,0-12 0 16,0-18-1 0,19-6-6-16,7-9-29 15,7-12-44-15,9-6-80 0,10 0-30 16,-4-21 81 0,1-16 37-16,-11-6 71 15,-12-4 13-15,-13 0 45 0,-4 6 14 16,-5 8 22-16,-4 9-24 15,0 11 17-15,0 6-24 16,0 7 1-16,0 0-30 0,0 0-27 0,13 0-7 16,13 23 0-16,9 14 15 15,7 4 6 1,-3-1 8-16,3-3-8 16,-4-3-10-16,-5-4 3 15,-11-10-8-15,-11 0 1 0,-6-6-3 0,-5-3-3 16,0-5 0-16,-12 0 3 15,-14-6 4-15,0 0 0 16,19 0 5-16,7-21-5 16,0-18-8-1,33-18-5-15,26-7 3 16,8-10-8-16,-6 7-2 16,-13 10 9-16,-18 13 3 0,-11 18 0 15,-9 9 0-15,-10 5 3 16,0 12 0-16,0 0-1 0,0 0-2 15,-19 0-10-15,-7 0 7 16,9 9 1-16,5 17 0 16,5 14 0-16,3 7 1 15,4-3 1-15,0-4-4 16,0-10 2-16,18-16 0 16,20-11 0-16,10-3 2 15,13-6 1-15,1-25 4 16,-10-6-1-16,-11-6 0 15,-15 10-2-15,-14 2 11 16,-5 1-2-16,-7 13 3 16,0 4 0-16,0 10-6 15,-3 3 3-15,-20 0-8 16,1 6 4-16,-1 34-7 16,4 11 0-16,12 2 0 15,7 4 2-15,0-10-4 0,0-3 5 16,16-7-6-16,17 1-10 15,12-19-71-15,17-9-164 16,14-10-209-16</inkml:trace>
  <inkml:trace contextRef="#ctx0" brushRef="#br2" timeOffset="973606">19094 13128 580 0,'0'0'350'0,"0"0"-145"0,0 0-46 16,0 0-59-16,0 0-45 16,0 0-30-16,0 33-18 15,0 28 57-15,0 3-27 16,3 6-20-16,-3-3 3 16,0-9-14-16,0-8 7 15,9-17-13-15,1-16 1 16,13-13-1-16,32-4 3 15,42-17 18-15,42-47 53 16,22-27-35 15,10-26-18-31,4-24-7 0,12-20-9 16,6-14 1-16,-13 13-4 0,-27 32-1 16,-53 43-1-1,-51 39-9 1,-34 33-16-16,-15 15-31 15,-22 0-60-15,-53 43-166 0,-34 21-384 16</inkml:trace>
  <inkml:trace contextRef="#ctx0" brushRef="#br2" timeOffset="974465">13499 15552 434 0,'0'0'465'0,"0"0"-326"0,0 0-27 16,0 0-38-16,0 0-33 15,0 0-33-15,-50 7-3 16,50 70 7-16,0 24 36 16,0 6-1-16,0 4-9 15,-4-13-9-15,1-15-15 16,-1-25-4-16,4-17-3 16,0-22-5-16,0-17 0 15,0-2 0-15,0 0 7 16,0 0 21-16,0-21 48 15,0-48-31-15,0-31-47 0,0-31 0 16,19-20 1 0,23-7 0-1,1-6 2-15,-8 23-1 0,-6 23-2 16,-3 34 0-16,-3 30 0 16,-4 21-2-16,3 23-3 15,1 10-5-15,6 0 1 16,9 16 3-16,2 42 0 0,-14 2-1 15,-11 22 3-15,-15 7-5 16,0 2 9-16,-22 13 1 0,-20-13-1 16,-6-10 1-1,8-18-2-15,9-26-3 0,21-17-3 16,10-13 2-16,0-7 2 16,0 0-3-16,10 0-9 15,25 0-33-15,1 0 48 16,12 0 0-16,-3 0 1 15,-3 0 1-15,-6 7-2 16,-5 16-1-16,-5 7 1 16,-3 7 0-16,-9 0 0 15,-11-7 2-15,-3 7 4 16,0-6-2-16,-36 8-1 16,-28-2 7-16,-21-2-4 15,-12-12-1-15,11-6-5 16,18-11-4-16,32-6-37 15,36-13-78-15,10-55-117 16,84-32-154-16</inkml:trace>
  <inkml:trace contextRef="#ctx0" brushRef="#br2" timeOffset="974849">14475 15277 212 0,'0'0'448'0,"0"0"-268"16,0 0-35-16,0 0-34 15,0 0 0-15,0 0 15 16,71-144-47-16,-78 144-30 16,-31 0-27-16,-5 3-21 15,-6 40 0-15,-1 22 1 16,14 2 1-16,13 10-2 0,23-17 0 16,0-9-1-16,23-5 1 15,28-9-1-15,10 7-2 16,5-11 2-16,1 4 7 15,-3 0-4 1,-15-3-1-16,-13-2 0 16,-17 4 0-16,-10-6 4 15,-9-4 5 1,0 1 3-16,-19 3 4 16,-30 7 1-1,-18-6-3-15,-16-8-9 16,-2-7-4-16,14-9-3 0,23-3-45 15,29-4-76-15,19 0-81 16,22-44-75-16,65-30-329 0</inkml:trace>
  <inkml:trace contextRef="#ctx0" brushRef="#br2" timeOffset="975216">15017 15360 346 0,'0'0'335'0,"0"0"-145"15,0 0-74-15,0 0-25 16,0 0-16-16,0 0-17 15,238-144-13-15,-144 121-8 16,-6-4-17-16,-8 3-3 16,-32 15 6-16,-22 2-8 15,-19 0-3-15,-7 7-3 0,0 0 3 16,0 0-12-16,-26 0 3 16,-19 0-3-16,-10 17 9 15,3 13-6-15,7 4 0 16,3 10-1-16,9 12 0 15,2 15 7-15,2 13-2 16,6 6 9-16,6 1 7 16,5-1 4-16,1 5 2 15,6-14-1-15,2 2-2 16,3-13-12-16,0-12-4 16,0-7-7-16,-4-18 1 15,4-13-4-15,0-11-30 16,0 0-79-16,0-9-152 0,30-11-128 15</inkml:trace>
  <inkml:trace contextRef="#ctx0" brushRef="#br2" timeOffset="975864">16237 15552 870 0,'0'0'212'16,"0"0"-95"-16,0 0-48 0,0 0-31 15,0 0-29-15,0 0-4 16,58 118 15-16,-39-31 12 16,1 7-5-16,-14-10-10 15,7-3-3-15,0-21 3 16,6-15-7-16,4-24 3 16,10-21 2-16,38 0 26 15,60-50 41-15,70-63-6 31,64-45-35-31,31-44-21 0,-2-23-7 16,-26 6-7-16,-39 26-1 16,-55 46 4-1,-51 42-3-15,-41 44-4 0,-37 24 0 16,-23 21-1 0,-13 12-1-16,-6 4-3 15,-3 0-19-15,4 0-36 0,-1 0-26 0,1 7-21 16,-4 6-64-16,0 8-89 0,0-2-110 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3:32:12.677"/>
    </inkml:context>
    <inkml:brush xml:id="br0">
      <inkml:brushProperty name="width" value="0.05" units="cm"/>
      <inkml:brushProperty name="height" value="0.05" units="cm"/>
      <inkml:brushProperty name="color" value="#ED1C24"/>
      <inkml:brushProperty name="fitToCurve" value="1"/>
    </inkml:brush>
  </inkml:definitions>
  <inkml:trace contextRef="#ctx0" brushRef="#br0">130 737 750 0,'0'0'311'0,"0"0"-191"15,0 0 31-15,0 0-3 16,0 0-39-16,0 0-59 15,0 0-16-15,-78-30-13 16,78 30-8-16,0 56-10 0,0 39-2 16,-6 35 14-1,-10 11 2-15,9 4-13 0,4-10 0 16,3-18-2 0,0-20-2-1,48-16-1-15,26-21-3 0,20-17-1 16,25-15-3-16,11-24 3 15,12-4-1 1,-4-11 5-16,-34-23 1 0,-26 1 0 16,-33-5 0-16,-26-2 7 15,-15-9 0-15,-4-9 7 0,0-5-11 16,-45-1 2-16,-7 13 0 16,-12 7-3-1,5 14 3 1,7 11-4-16,14 8-2 15,12 8-1-15,19-1 1 0,7 1-1 16,0 3 1-16,0 0-3 0,29 0-8 16,23 17 10-16,16 20 2 0,6 4 1 15,1 1-1 1,-8 9 0-16,1 7 1 16,-9 5-1-16,-11-3 1 15,-17 4-1-15,-17-4 0 16,-14 8 0-16,-3 2 0 0,-56 4-1 15,-24 3-3-15,-18-6-57 16,-11-7-105-16,8-10-187 16,29-13-558-16</inkml:trace>
  <inkml:trace contextRef="#ctx0" brushRef="#br0" timeOffset="852">1560 1606 792 0,'0'0'202'0,"0"0"-43"16,0 0 31-16,0 0-49 15,0 0-67-15,0 0-25 16,0-9-13-16,0 9-12 16,0 0-13-16,0 12-11 15,0 29-1-15,0 20 1 16,0 16 4-16,10 4 0 15,9 3-1-15,7-7-2 0,4-11-1 16,11-12 0-16,1-13-1 16,6-18 1-1,1-9-2-15,-4-14 3 0,0 0-2 16,-6 0 2 0,-4-21-1-16,-9-15 6 15,-4-12-5-15,-8 2 4 16,-2 2-2-16,-5 14-2 15,-7 16 0 1,0 7 1-16,0 7-1 0,0 0-1 0,0 0-6 16,0 4-2-16,0 19-3 15,19 5 10-15,7 1 1 16,12-5 1-16,7-10 0 16,4-11-1-1,6-3 0-15,9-3 0 16,2-35 2-16,-9-12 1 15,-5-7-2-15,-16-17 3 16,-1-13-2 0,-12-14 1-16,-13-10 0 0,-10 1 1 0,0 9-4 0,-42 20 2 15,3 24 0-15,4 27-1 16,9 24-1-16,4 6 0 16,-4 19-9-16,0 52 7 15,0 26 1-15,7 14 1 16,19-1 0-16,0-5-1 0,15-21-1 15,41-17-2 1,8-27-11-16,13-22-1 0,13-18 11 16,4-4 5-16,-1-40 7 15,-4-13-4-15,-18-4-1 16,-23-6 3-16,-13 0-5 16,-25-3 0-16,-10 5 7 15,0 9-6-15,-3 22 11 16,-23 15-3-16,-4 12-7 15,-8 7-2-15,-7 7-2 16,-10 48-2-16,3 27 3 16,10 15 0-16,23 1-1 15,19-4 1-15,5-10 1 16,44-20 0-16,20-10 1 16,7-18-1-16,6-16 0 15,11-13-24-15,1-7-33 0,-4 0-63 16,-9-7-119-1,-17-13-172-15</inkml:trace>
  <inkml:trace contextRef="#ctx0" brushRef="#br0" timeOffset="2042">4895 1646 814 0,'0'0'117'0,"0"0"61"0,0 0-31 15,0 0-30-15,0 0-53 16,0 0-20-16,-108-177 4 15,81 174-20-15,-6 3-16 16,-4 10 3-16,-11 44-14 16,-2 16 3-16,10 13-2 15,11 2 1-15,17 2-2 0,12 0-1 16,0-6-1-16,55-11 1 16,21-16 1-16,5-21 2 15,6-22 0-15,1-11-3 16,2-3 2-16,7-51 3 15,-3-20 3-15,-1-16-6 16,-8-8 1-16,-9-3 5 16,-14 17 3-16,-13 27-5 15,-23 24 4 1,-11 19 0-16,-15 14-5 16,0 0-5-16,11 0-8 0,4 26-1 15,8 18 9-15,3 4 0 16,-4-4 3-16,1-8-2 15,-4-10-1-15,-2-11 1 16,-1-6-1-16,-4-9 0 0,-2 0 2 16,0 0-1-1,6-7 5 1,-9-23-3-16,2-7 3 16,-9-6-3-16,0 3-2 0,-4 3 1 15,-30 9 0-15,-11 16-2 16,-4 12-3-1,-6 0-2-15,3 9 0 16,3 35 1-16,11 14 3 0,12 5 1 16,19 5-4-16,7-2 4 15,0-8-2-15,30-14 2 16,15-18-11-16,3-19-5 16,1-7 7-16,3-3 9 0,-4-34 0 15,-6-10 2-15,-16-8-1 16,-11 2 4-1,-11-1-1-15,-4 4 2 16,0 13 5-16,0 11 2 16,0 15-4-1,-4 11-5-15,-5 0-4 0,6 0-1 0,0 11-5 16,-4 34-4-16,1 23 10 16,6 6 0-16,0 3 2 0,0-12-1 15,9-16-1-15,10-12-1 16,2-20 1-1,-2-10 2-15,7-7-1 0,12 0-1 16,14-43 9-16,3-12 0 16,9-1-7-16,-15-2 2 15,-11 14 2 1,-9 14-5-16,-13 17 1 16,-13 10-1-16,1 3-1 15,6 0-6-15,-1 9-6 0,8 26 11 0,6 8 1 16,-4-6 2-16,3-2-2 15,-3 0 0-15,-5-11 0 16,2-4 2-16,-4-10-2 16,2-7 1-16,1-3 0 15,11 0-1-15,7-20 11 16,5-17-11-16,7-6 4 16,0 0-2-16,-5 9-3 15,5 4 1 1,-7 19-2-16,-2 11 0 0,-1 0 0 15,1 0 0-15,6 13-25 16,-4 22-33-16,5-2-44 16,14-6-82-1,18-13-105 1,28-14-295-16</inkml:trace>
  <inkml:trace contextRef="#ctx0" brushRef="#br0" timeOffset="2871">8532 1634 739 0,'0'0'199'0,"0"0"-89"15,0 0 79-15,0 0-60 16,0-192-27-16,0 134-26 16,-12 9-26-16,-5 8-11 15,-5 8-17-15,-13 16-7 16,-10 7-11-16,-10 10-3 15,-16 0 0-15,-7 40-1 16,-9 34-3-16,6 20 2 16,6 10 0-16,15 0-1 31,20-9 3-31,21-18-2 0,19-24 1 16,0-16 0-16,14-16-3 15,40-21 3 1,11 0 0-1,22-28 3 1,-1-29 1-16,-1-16-3 0,-17-15 0 16,-13-19 5-16,-13-24 0 15,-20-19 2-15,-12-16 3 16,-10 18-6-16,0 27 4 16,-3 41-3-1,-16 36 2-15,5 25 0 16,11 12 1-16,-1 7-9 0,-4 3-7 15,-12 71-6-15,0 50 7 16,-3 37 6-16,8 17 2 16,15-7 0-16,0-20-2 0,19-23 0 15,26-21 0-15,10-33 1 16,16-26 1 0,10-32-2-16,28-16 0 15,14-30 4-15,7-34 1 16,-11-10-1-1,-29 1 1 1,-22 8-5-16,-30 8-1 0,-21 17 1 16,-13 20 3-16,-4 12 1 0,0 8-4 15,0 0-2-15,0 5-13 0,0 35 5 0,0 13 3 16,0 11 7-16,8-10 2 16,15-7-2-16,13-10 0 15,13-13-1-15,11-18 1 0,11-6 0 0,7 0 2 16,0-41 1-1,-4-9-1 1,-13-6 0-16,-13-8 0 16,-22-6 1-16,-15-1 2 0,-11 0 2 0,0 7-7 15,-40 11 1-15,-24 19-3 16,-14 21-5-16,-8 13 5 16,4 10-1-16,-1 36-7 0,17 16-56 15,6 1-65 1,11 1-82-1,27-10-79-15,22-8-138 16</inkml:trace>
  <inkml:trace contextRef="#ctx0" brushRef="#br0" timeOffset="6712">11447 1311 616 0,'0'0'146'0,"0"0"-10"16,0 0 1-16,-9-221 20 16,2 181-51-16,4 15-5 15,-1 18-40-15,-1 7-32 16,5 0-15-16,-3 48-14 16,-4 56-10-16,-9 34 10 15,2 20 15-15,11-15-8 16,3-11 2-16,0-14-3 15,7-14-1 1,19-18-1-16,-4-21-2 0,-3-29 1 16,-8-15-2-1,-8-18 1 1,-3-3 0-16,0 0 10 0,0-3 4 0,0-40 9 16,9-22 3-16,-2-16-27 15,12-5 2 1,3 5 2-16,4 11-5 0,11 18-2 15,4 26-6-15,8 19-1 0,15 7 0 16,-2 18 0 0,2 42-4-16,-16 17 8 15,-18 6-5-15,-18-2 7 16,-12-4 0-16,0-13 3 16,-19-13-4-1,-19-18 4-15,-5-9-1 16,-15-14 1-16,-13-10 0 0,-3 0 1 15,3 0-1-15,12 0-1 0,21-7-1 16,16 4 2-16,18 0 0 16,4 3 0-16,0 0-8 15,19 0-17-15,37-4-2 0,21-13 27 16,13-3 1 0,20-10-1-16,4-10 2 15,10-11 1-15,-1-12 0 0,-7-4-3 16,-19-7-3-16,-26 3 3 15,-23 10 5-15,-30 1 3 16,-18 6 13-16,0 4-5 16,-14 3 2-16,-24 13-12 15,2 10-3-15,10 15-3 16,-6 9-4-16,10 0 0 16,-8 33-3-1,8 31 4-15,8 17 3 0,14 3-1 16,0 3 1-16,23-13 0 15,32-7 1-15,13-20-1 0,9-17 4 16,10-20-4-16,13-10 2 16,8-10 3-1,4-40-2-15,-8-25 2 16,-14-11-1-16,-16-18 1 16,-18-14 4-16,-15-7 10 15,-22-13-7-15,-15-2 3 0,-4 6-4 16,-7 16 1-16,-28 32-5 15,9 28-5-15,4 28 9 16,11 16-5-16,4 14-6 16,2 0-2-16,-2 30-9 0,0 68 3 15,-1 40 8 1,8 26 0-16,0 1 1 16,0-18 2-1,19-16-3-15,7-21 0 0,0-18 0 16,5-18 1-16,-5-24-1 15,7-19 0 1,1-22-3-16,15-9 0 16,-1-7 3-16,8-50 5 0,-1-23 0 15,-3-21-2 1,-2-24 0 0,-1-18 1-16,-13-18-4 0,-14-1 2 15,-18 18-2-15,-4 36 3 16,0 45-1-16,0 39-1 0,0 24-1 15,-4 0-3-15,-15 64-12 0,-7 63 0 16,-10 44 15-16,5 17 2 16,8-12-2-16,16-28 0 15,7-25 1 1,0-19-1-16,0-27-1 16,16-26 1-16,-2-24 4 0,1-21-4 15,5-6-5-15,2 0-11 16,-5-40 2-16,-5-27-1 0,-12-17-5 15,-12-10-11-15,-47 3-10 16,-22 10 9-16,-12 18 10 16,-4 19 11-16,3 21 5 15,23 16 1 1,23 7 1-16,29 0-9 0,19 4 8 16,7 26-1-16,67 3 6 0,35-5 4 15,18-15 3-15,11-13 9 16,-8 0 14-1,-14-7-2-15,-11-23 12 16,-20 0 4-16,-7-4-14 0,-10-3-6 16,-23 8-4-1,-11 7-4 1,-23 15 3-16,-11 7-7 0,0 0 6 16,0 0-6-16,0 0-12 0,0 0-2 0,0 0-5 15,-20 37-1-15,-2 24 2 16,-7 24 6-1,3 8 3-15,13 8-3 0,13-7 2 16,0-10-2-16,0-16 1 16,0-26 0-1,16-17-1 1,10-16-3-16,16-9 2 16,6 0 2-16,16-43 0 0,7-18 10 15,-2-13-7-15,-1-3-1 16,-8 6-3-16,-15 18 4 15,-8 21-1-15,-11 20-3 0,-4 12-8 16,13 0 4-16,4 23-5 16,6 21 4-16,0 4 3 15,4-5-2-15,3-2 4 16,8-11-9-16,3-10-54 0,1-14-19 16,-12-6-76-16,-14 0-74 15,-24-26-104 1</inkml:trace>
  <inkml:trace contextRef="#ctx0" brushRef="#br0" timeOffset="8363">16710 696 943 0,'0'0'138'0,"0"0"-8"16,0 0 49-16,0 0-83 15,0 0-44-15,0 0-10 16,0 0-13-16,-26-104-19 15,26 115-10-15,0 56-11 16,7 33 11-16,12 38 0 16,-4 7 2-16,-4-11-1 15,1-16 1-15,-2-25-1 16,-1-22 0-16,-2-31-1 31,-4-17 3-15,1-12-7-16,-4-11 6 0,0 0-2 0,0 0 2 0,-4-44-2 15,-32-21-12-15,-6-15 7 16,-6 7 2-16,6 7 0 0,6 11 2 16,5 22 1-16,12 12-3 15,5 14-2-15,10 7-4 16,4 0-3-16,0 18-3 16,18 22 8-16,49 6 7 15,30-12 0-15,31-17 0 16,5-17 1-16,-5 0 1 15,-20-17 6-15,-30-19 1 16,-14-12 20-16,-19-6 1 16,-16-16 2-16,-13-12 0 15,-16-4-10-15,0-5-9 16,0 17-2-16,-23 21-2 16,-3 23-3-16,4 16-5 0,6 11-1 15,6 3-4-15,-9 3 0 16,-7 51-5-16,-4 26 7 15,-1 24 2 1,9 17 0-16,18 4 2 16,4-5 1-16,0-15-1 15,23-18-2-15,11-26 1 16,-1-21-3-16,9-20 2 0,3-13-8 16,7-7-3-16,7 0 11 15,5-35 4-15,-6-11-4 0,-4-5 2 16,-14 5 2-1,-14 15-3-15,-11 16 2 16,-8 10-3-16,-3 5-4 16,8 0-2-16,3 23-7 0,15 18 7 15,-1-1 6-15,13-6 1 16,6-10-1-16,11-18 0 16,24-6 2-16,5 0 3 15,2-34-4-15,-12-3 3 16,-24-4-1-1,-18-8-2-15,-10-8 4 16,-17-14-1-16,-9-3 1 16,0 0 2-16,-23 14-3 0,-15 21-2 15,0 15-2-15,5 20-5 0,-8 4-3 16,-4 44 2-16,-4 32 6 16,10 19-2-16,9-5 0 15,18-12 2-15,12-11 0 16,0-17 0-16,23-14-1 15,18-8 1-15,8-14-3 16,9-14 1-16,3 0 2 16,1 0 6-16,-1-34-3 15,-2-13 1-15,-2-6-3 16,-9-12 2-16,-11 5 1 16,-15 16-2-16,-15 14 3 0,-2 16 0 15,-5 12-2-15,0 2-3 16,0 0 0-16,0 0-8 15,0 26-4-15,0 28 5 16,7 10 7-16,12 0 1 16,11-8 1-1,2-15 1 1,3-11-1-16,-5-10 0 0,2-14-2 16,10-6 0-16,6 0 5 0,13 0 2 15,1-26-4 1,6-11 0-16,-8-5 1 0,-8-10-1 15,-10 12-3-15,-9 10 4 16,-14 9-2-16,-16 12-2 0,1 9 0 16,-4 0-1-1,0 0-4-15,7 0-8 0,5 9 7 16,2 18 6-16,5 0 2 16,3-7-1-1,-3-3 0-15,4-6 0 16,3-8 0-16,10-3 0 15,18 0 5-15,8-21-2 0,12-22-4 16,-3 2 3-16,-7 4-2 16,-19 14 2-16,-15 9-2 15,-11 14-1 1,0 0-8-16,7 4 2 0,3 29 3 16,9 11-1-1,2 3 0-15,8 1-19 16,10-6-54-16,7-5-59 15,15-12-173-15,-6-15-266 16</inkml:trace>
  <inkml:trace contextRef="#ctx0" brushRef="#br0" timeOffset="10225">21008 1345 937 0,'0'0'21'0,"0"0"30"0,0 0 77 16,262-74-22-16,-162 34-13 16,-3-14-9-16,-16-6-29 15,-17-2-11-15,-22-11-4 16,-32-1-2-16,-10 0-7 16,0 10-16-16,-15 18-8 15,-15 15-3-15,-3 18-4 16,-1 13-5-16,-15 0-5 15,-16 41 7-15,-3 32 3 16,4 21 0-16,16 13 2 16,22 1-2-1,19-1 1-15,7-12-1 0,7-16 3 16,45-21-2 0,12-24-1-1,7-24 0-15,10-10 5 16,9-17 2-1,14-33-1-15,1-24 1 16,-1-4 3-16,-10-16-3 16,-4-18-1-16,-2-4-1 15,5-1-2-15,-13 26-3 0,-18 34 0 16,-24 30 2-16,-15 21-4 16,-6 6 2-16,2 30-14 0,4 44 5 15,-1 19-1 1,-6 5 10-16,-9-15 1 15,-4-22 3-15,-3-23-3 16,0-19 1-16,0-12-2 0,0-7 4 16,0 0 4-16,0 0 2 0,0-37 1 0,0-15-7 15,0-7 0-15,0-4-3 0,0-2 1 16,0 15-1 0,0 10 0-16,-3 16-1 0,-4 15-2 15,-2 5 0-15,-17 4-8 16,-19 13-1-16,-14 48 5 15,-5 23 5-15,12 10 1 16,23-3 0-16,29-17-1 16,0-18 1-16,15-19-1 15,29-17 1-15,4-10 2 16,1-10 0-16,-4 0 6 16,0-6-2-16,-7-28-1 15,-2-12 1-15,-5-15 0 16,-5-10 2-16,-3 8 0 15,-16 19-3-15,-4 17-1 0,-3 20 6 16,0 7 0-16,4 0-10 16,-4 0 0-16,8 0-15 15,3 19 6-15,11 22 7 16,7 14 2-16,10-2 4 16,-3-9-4-16,-1-11 2 15,-10-9 1 1,-2-6-3-1,-1-16 0-15,8-2 5 0,11 0 0 16,15-2 2-16,8-40 0 0,7-4-5 16,-5-5 0-16,-6 0 1 0,-8 11-2 15,-14 13-1 1,-8 14-1-16,-8 13-1 0,-3 0-4 16,2 17 2-16,1 20-4 15,9 7 2-15,-5 3 6 16,4-8 1-1,3-2 1-15,5-9-2 0,7-12 3 16,10-11-1-16,13-5 2 16,-1-5 3-16,4-35-1 15,-3-13-5-15,-13-18 1 16,-10-17-2-16,-12-9 3 16,-18-10-1-16,-15 0 4 15,0 9-6 1,-8 11 0-16,-22 19 1 15,1 22-2-15,6 18 1 0,8 19 0 16,5 9-3-16,-23 0-6 0,-24 56-3 16,-14 32 12-1,-4 26-2-15,27 5 2 0,22 7-2 16,19-8 4 0,7-10-2-16,0-21 4 15,7-24-3-15,34-16-1 16,11-17 1-16,19-13-1 15,10-17 3-15,6 0 4 0,3-17-1 16,-16-30-4-16,-6-16 0 16,-9-14 1-16,-7-1 1 15,-14 11-1-15,-16 20 1 0,-15 27 2 16,-7 16 4-16,0 4-4 16,0 0-6-16,0 0-1 15,0 0-9-15,0 41 0 16,0 19 5-16,0 15 5 15,0-9 2-15,4-2-1 16,18-10 2-16,11-14-1 16,2-5 0-16,1-14-1 15,2-13-1-15,7-8 2 16,7 0-2-16,3-4 4 0,2-33-1 16,-5-13 1-16,-7-14-1 15,-15-6-1-15,-11-4-1 16,-16 0 0-16,-3 17 0 15,0 10-2-15,-12 17 0 16,-2 16 1-16,2 7-1 16,9 7-2-16,-16 0-3 15,-18 24-2-15,-11 37 4 16,-13 16 4-16,9 7 1 16,23-13 0-16,17-1-1 15,12-7 1-15,12-14-2 16,40-13 2-16,15-13 0 0,20-16 3 15,10-7-1-15,3 0 1 16,1-17 3-16,-4-23-3 16,-8-18-1-16,-4-12 0 15,-2-14-2 1,-12-6 5-16,-8 5-5 0,-15 25-1 16,-17 23 0-16,-13 27-1 15,-6 10 0-15,7 23-13 16,-5 38 3-1,5 13 7-15,-7 0 1 16,-12 0 3-16,0-11-2 16,7-6 3-16,6-3-1 0,22-10 0 15,17-3-5-15,19-16-22 16,7-8-22-16,-7-17 2 16,-14 0-7-16,-24-19-16 0,-18-35-50 15,-15-23-118 1,-8-7-121-16</inkml:trace>
  <inkml:trace contextRef="#ctx0" brushRef="#br0" timeOffset="10580">24634 176 585 0,'0'0'151'0,"0"0"2"0,0 0-8 16,0 0-19-16,0 0-54 16,0 0-19-16,33-148-18 15,-37 148-13-15,-25 3-17 16,-9 34-3-16,2 13 6 16,6 2-6-16,15-2 1 15,15-3 6-15,0-7 24 16,48-6 36-16,16-15-5 15,-2-8-6-15,-1-11-11 16,-13 0-11-16,-15-27-4 16,-14-20-2 15,-12-3-17-31,-7-11-6 0,0 4-7 0,-33 3-4 0,-12 13-6 0,-3 15-9 16,0 23-30-16,-4 3-46 15,-9 17-44-15,2 29-83 16,-5 15-167-16</inkml:trace>
  <inkml:trace contextRef="#ctx0" brushRef="#br0" timeOffset="15413">20522 3205 665 0,'0'0'131'0,"0"0"-99"0,0 0 77 16,0 0 21-16,0 0-7 16,161-192-19-16,-154 145-29 15,-7-3 2-15,0 0-9 16,-3 2-39-16,-34 12-6 15,-8 6-14-15,-3 10-9 16,-9 16-1-16,1 4-6 16,-6 0 7-16,-6 44 4 15,4 16-4-15,9 14 1 16,10 7 0-16,26-7-1 16,19-10-7-1,0-18 5-15,29-12-14 16,20-14 4-1,8-17 7 1,2-3 1-16,1 0 4 16,-4-33 3-16,3-17 4 15,1-8-4-15,-8-2 0 16,-10 12 0-16,-20 15 2 0,-15 12-3 16,-7 19 2-16,0 2-2 0,0 0-2 0,0 0-6 0,4 0-2 15,4 13-5-15,10 20 13 16,20 1 0-16,7-6 3 15,17-9 1-15,9-8-3 16,0-11 1-16,-4 0 0 16,-11 0 0-16,-6-27 5 15,-10-8-1-15,-6 2 11 16,-8-4 3-16,-7 3 5 16,-12 11 2-16,-3 10 0 0,-4 9-7 15,0 4-4-15,0 0-11 16,0 7-5-16,3 60-15 15,4 40 14-15,-7 39 1 16,0 14 7-16,0 5 2 16,-26-1 8-16,0-16-3 15,4-20-5-15,4-24-5 16,10-27 0-16,4-30-3 16,4-20 3-16,0-23-4 15,0-4 1-15,0 0 5 16,0-31 7-16,0-43-5 0,0-39-4 15,0-49-2-15,12-23-2 16,2-13-1-16,5 0 0 16,-12 26 1-16,-3 38-5 15,1 34-1-15,-2 35 1 16,8 29 1-16,8 12-5 16,3 12-8-16,4 5 2 15,16 7-5-15,-6 0 7 16,9 19 2-16,-7 25-4 15,-15 13 0-15,-10 4-2 16,-13 2-3-16,0-3-11 16,0-9-1-16,0-3 0 15,-10-15 2-15,7-9 11 0,3-4-3 16,0-7 0 0,0-10 10-16,13-3-4 0,29 0 15 15,17-27 1-15,12-23 5 16,8-10 0-16,-1 0 0 15,-14 12 5 1,-27 15 11-16,-18 19 5 16,-16 10-5-16,-3 4-2 15,0 0-19-15,0 28-11 0,4 39 11 16,4 20 13-16,3 18 8 16,-4-1 2-16,1 6 0 15,-8 1 3-15,0 0-9 16,0-7 0-16,0-10-8 15,0-14 6-15,-12-13-7 16,-7-12 1-16,9-22-5 16,-2-16 5-1,8-14-9-15,4-3 2 0,-3 0 3 16,-4-23 20-16,-5-37 0 0,5-42-25 16,3-32 0-16,4-24 1 15,0-20-1-15,26 1-2 16,0 5 2-16,-3 14-2 15,-1 17 3-15,-3 24-2 16,4 16-3-16,3 24-3 16,0 16-8-1,-4 24 2-15,1 24 6 0,-1 13-6 16,11 10 1-16,0 51-7 16,5 16 19-16,-12 10-2 0,-14-3 2 15,-12-10-7-15,0-14-1 16,-19-3-19-16,-26-13-23 15,-7-7-19 1,-5-11-32-16,17-11-5 0,14-10-38 16,17-5-19-16,9 0 34 15,23-12 12-15,38-25-38 16,13-7 138-16,-3-7 17 16,-9 8 1-16,-13 5 50 0,-18 8 62 15,-17 11 11 1,-6 1-23-16,-8 13-25 0,0 5 16 15,4 0-26-15,-1 0-28 16,1 0-23-16,15 3-10 16,10 34-1-16,13 13 39 15,3 10 33-15,3 1-33 16,-8 2-18-16,-2-5-5 16,-5-8-4-16,-2-6-8 15,-14-11-4-15,-5-3-1 16,-8-12-1-16,-4-8 1 15,0-8-1-15,0-2-2 16,0 0-3-16,-10 0 3 16,-9-33-2-16,3-14 0 15,16-17-7-15,0-10 6 16,16 0 2 0,29 14-2-1,-6 13-4-15,3 20 1 16,-13 10 6-16,-3 11-2 15,-10 2-1-15,-1 4 3 0,-8 0-4 16,0 0-1-16,5 24-1 0,-1 6 6 16,1 3 2-16,2 4-2 0,8 4 0 15,4-1 1-15,9-7 0 16,-2-5 0 0,-4-15 1-16,-1-6 0 15,-7-7 2-15,10 0 4 16,-5-7 15-16,6-31-2 0,-2-13-6 15,-11-12 2-15,-7-7-2 16,-12-3-1-16,0 2 2 16,-19 4-10-16,-26 16 13 15,0 14-17-15,-3 17-2 16,-1 20-7-16,1 0 5 16,-8 14 2-16,8 43 0 15,6 20 0-15,20 4 3 16,22 6-6-16,0-14 5 15,19-10-2-15,33-18 0 16,12-21 1-16,7-17 1 0,7-7-1 16,6-14 3-1,3-27 5-15,-6-13-6 0,-1-2 6 0,-18-4-9 16,-5-1 8-16,-17 12 1 16,-5 11-8-16,-16 21 0 15,-12 9 3-15,0 8-8 16,1 0 2-16,3 29-12 15,4 17 14-15,8 11 0 16,-1-7 0-16,-1-6 2 16,1-17-2-1,-13-14 0-15,2-9 0 0,-11-4 0 16,0 0 2-16,0 0 0 16,0 0 9-16,0-30-7 15,-20-10-4-15,-9 3 0 16,-4 3 0-16,4 11 0 15,-9 9 0-15,0 4-13 0,1 10 9 16,-4 0 0-16,4 20-4 16,3 24 8-1,11 6-5-15,16 1 5 16,7-5-1 0,11-9-1-16,37-9 2 15,13-16 0-15,-2-12 9 16,1 0-6-16,-4 0-1 15,-8-19-1-15,-6-5 5 0,-20 4-5 16,-12 6 8-16,-1 5 0 16,-9 9-1-16,0 0 0 0,0 0-2 15,0 0-6-15,0 0-4 16,0 3-3-16,0 27 4 16,10 4 3-16,10-4 1 15,9-11 0-15,9-8-1 16,10-11 1-16,15 0 1 15,4 0 2-15,8-27 2 0,-4-14-2 16,0-9 5-16,0-7-1 16,3-11-2-1,0-1 1 1,-6-1-4-16,-8 11-1 0,-1 13-2 16,-10 19-2-16,-1 14 1 15,-10 13-2-15,-8 0-3 16,-4 20 0-16,0 17 4 15,-11-8 2-15,-1-1 3 0,-5-11 0 16,-6-10-3-16,-3-4 0 16,0-3 1-16,0 0 0 0,0 0 2 15,0 0 4-15,0 0-1 16,0-10 2-16,-7-17-8 16,-24-3-9-16,-2 6 9 15,-8 7-7-15,1 14 0 16,-5 3 6-16,3 17-7 15,-3 40 6-15,16 9 2 16,25 2-1 0,4-11 0-16,33-17-3 15,38-16-1-15,11-17 3 16,16-7 2 0,3-3 9-16,-4-38-6 0,-13-6-1 0,-16-6 4 15,-11-12 5 1,-14-9 1-16,-12-12 2 0,-13-12-3 0,-6 1-6 15,-12 8 4 1,0 23-4 0,0 27-4-16,0 18 9 15,-23 21-1 1,-18 0-9 0,-18 64 0-16,-16 27 4 15,8 22-3-15,22 8 4 16,23 0-5-16,22-10 1 0,0-17-2 15,41-24-1 1,27-29 0-16,16-28 3 16,25-13-1-16,11 0 3 15,3-44 4-15,0-6-7 16,-20-3 2-16,-13 2 1 16,-22 10 0-16,-23 22-2 0,-19 15-2 15,-4 4 1-15,-4 0-7 0,1 41-1 16,0 8 7-16,0 6 1 15,7-5 0-15,15-4-7 16,11-13-21-16,10-18-39 16,-4-9-46-1,-26-6-134-15,-32 0-278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48:46.659"/>
    </inkml:context>
    <inkml:brush xml:id="br0">
      <inkml:brushProperty name="width" value="0.05" units="cm"/>
      <inkml:brushProperty name="height" value="0.05" units="cm"/>
      <inkml:brushProperty name="color" value="#ED1C24"/>
      <inkml:brushProperty name="fitToCurve" value="1"/>
    </inkml:brush>
  </inkml:definitions>
  <inkml:trace contextRef="#ctx0" brushRef="#br0">4530 1391 670 0,'0'0'115'0,"-41"-258"-2"16,-23 120 29-16,-21-6-43 15,-31-4-24-15,-52 7-5 16,-38 13-24-16,-40 28-12 15,-34 30-21-15,-18 33 10 16,-23 23 10-16,-19 14 4 16,-2 10-6-16,9 50-2 0,17 24-13 15,25 31-1 1,30 26-5-16,25 23 3 0,42 18-10 16,33 19 0-16,42 11 2 15,41 9 2-15,52 15-3 16,26 15-2-16,64 21 6 15,59 4 0-15,45 8 1 16,62-8 4-16,51-21 3 16,47-17-3-16,48-37-2 15,20-42-9-15,21-46 7 16,9-45-1-16,15-51-4 16,9-17 5-16,9-68 0 0,19-49-5 15,-23-38-3 1,-26-33 2-16,-55-30 1 0,-71-30 5 15,-70-28-3-15,-56-22 0 16,-58-1 8-16,-64-10 9 16,-55 7-3-16,-77 13-4 15,-103 0-16-15,-92 11-2 16,-93 19-2-16,-96 27-7 16,-65 47 6-16,-17 51-13 15,24 61-4-15,60 56-6 16,71 20-54-16,89 81-26 15,76 37-124-15,81 23-103 16,55 15-231-16</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3:32:28.876"/>
    </inkml:context>
    <inkml:brush xml:id="br0">
      <inkml:brushProperty name="width" value="0.05" units="cm"/>
      <inkml:brushProperty name="height" value="0.05" units="cm"/>
      <inkml:brushProperty name="color" value="#ED1C24"/>
      <inkml:brushProperty name="fitToCurve" value="1"/>
    </inkml:brush>
  </inkml:definitions>
  <inkml:trace contextRef="#ctx0" brushRef="#br0">1746 757 1263 0,'0'0'128'0,"0"0"-51"0,0 0 30 16,0 0-54-16,0 0-47 15,90 298-6-15,-54 31 52 16,-10 54-22-16,-26 13 0 16,0 11-8-1,-17 3-4 1,-32-18 3-16,1-56-7 0,10-97-8 16,15-102-4-16,13-77-2 15,10-56-11 1,-9-41 0-16,6-104-3 0,-7-84-13 15,-22-81-12-15,-16 1 27 16,-23 46 4-16,-14 68-8 0,-1 87 13 16,11 53-4-16,20 28 5 15,20 13 2-15,25 3 0 16,10 7-4-16,0 0-2 0,52 0-14 16,34 0 15-16,44 0 1 15,41-30 4-15,51-44 3 16,27-30 2-16,12-23-2 15,-11-8 6-15,-25-9 7 16,-44-1-6-16,-32-7 6 16,-43-5-5-16,-32-5 6 15,-29-2 3-15,-22 11-2 16,-20 22-2-16,-3 39 2 0,0 46-5 16,0 29 1-16,-3 17-12 15,-13 13-1-15,-6 84-1 16,-15 72 0-16,-4 80 7 15,-1 42-1-15,16 24-5 16,12 5 11-16,14-28-4 16,0-37-4-16,0-37-1 15,30-57-3-15,3-50-15 0,1-43-56 16,-4-52-40 0,3-16-52-16,8-46-62 0,18-37-80 15,5-9-40-15,7 0-115 16</inkml:trace>
  <inkml:trace contextRef="#ctx0" brushRef="#br0" timeOffset="316">3977 2375 11 0,'0'0'591'0,"0"0"-439"15,86-215 25-15,-86 185-22 16,0 17-3-16,0 10-37 16,-12 3-49-16,-10 0-28 15,8 12-18-15,5 29-7 0,9 2 1 16,0 1-2-16,19-7 6 15,23-14-5-15,-1-9 4 16,2-14-5-16,-1 0 15 16,0-14 2-16,-13-19 2 15,-17-8-4-15,-12-2-4 16,0 6-2-16,-35 3-7 16,-10 8-10-16,9 12 0 15,1 8-4-15,10 6 0 16,-1 0-10-16,-4 0-21 15,-11 6-63-15,-1 15-104 16,9-2-294-16</inkml:trace>
  <inkml:trace contextRef="#ctx0" brushRef="#br0" timeOffset="839">4809 981 941 0,'0'0'172'0,"-22"-170"-71"15,-20 116 80-15,1 16-41 16,4 22-59-16,15 12-20 16,11 4-27-16,11 44-18 15,0 60-15-15,0 51 17 16,11 40-1-16,27 13-10 16,5 0 2-16,11-10-3 15,5-17-1-15,8-19-2 16,4-25-3-1,3-40 0-15,8-39-1 16,4-38 1-16,11-20-7 31,12-60 7-31,5-32 4 0,-5-8 3 16,-24 16-6-16,-28 27 4 16,-31 33-2-1,-22 18-1-15,-4 6-1 0,0 0-1 0,7 0-4 16,8 3-5-16,15 28 7 0,8 6 2 0,14-7-2 15,19-14 1-15,22-16 1 16,26 0 3 0,23-53-2-16,7-28 1 0,-10-20-2 15,-16-16 5-15,-23-17-5 16,-22-21 12-16,-30-26-1 16,-25-28 4-16,-23-29 2 15,-7-10-13-15,-45 19 7 16,-12 45-10-16,-11 55 1 15,-15 63-2-15,-13 49-21 16,-24 17 3 0,-11 97-35-16,-27 74-35 0,-13 65-30 15,-12 53-131-15,-16 20-188 16</inkml:trace>
  <inkml:trace contextRef="#ctx0" brushRef="#br0" timeOffset="1039">0 6273 1260 0,'197'-127'286'0,"158"-91"-272"0,193-105 5 16,165-97 72-16,120-40-46 15,77 7-23-15,7 47-10 16,-51 63-10-16,-117 95-2 15,-178 96-12-15,-213 86-60 16,-205 66-79-16,-176 96-300 16</inkml:trace>
  <inkml:trace contextRef="#ctx0" brushRef="#br0" timeOffset="1229">361 6575 768 0,'-193'85'280'0,"193"-85"-53"15,276-162-42-15,261-146-47 16,280-130-42-16,247-65-33 16,170-14-36-16,47 54 1 15,-70 76-26-15,-204 92-4 16,-297 108-45-16,-312 106-96 16,-267 61-243-16,-165 20-747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6:04.504"/>
    </inkml:context>
    <inkml:brush xml:id="br0">
      <inkml:brushProperty name="width" value="0.05" units="cm"/>
      <inkml:brushProperty name="height" value="0.05" units="cm"/>
      <inkml:brushProperty name="color" value="#3165BB"/>
      <inkml:brushProperty name="fitToCurve" value="1"/>
    </inkml:brush>
  </inkml:definitions>
  <inkml:trace contextRef="#ctx0" brushRef="#br0">261 36 828 0,'0'0'136'16,"0"0"-13"-16,0 0-7 16,0 0-39-16,0 0-7 15,0 0-16-15,0 0-12 16,-38-36-6-16,38 36 1 16,0 0-1-16,0 0-17 15,0 0-7-15,0 3-9 16,0 30-1-16,-11 19 0 0,-4 15 12 15,-1 7-7-15,9-4 0 16,4-9-3 0,3-4-4-16,0-13 2 0,0-21-2 15,0-9 6-15,0-10-5 16,0-4-1-16,0 0 3 16,0 0 2-16,0 0 1 15,-16 0 1-15,-6-30 3 16,-4-3-10-16,-7 3-2 15,7 11 2-15,4 5 0 16,6 4 3-16,9 10-3 16,7 0 0-16,0 0 1 15,-3 0-5-15,3 0 2 16,0 0 2-16,0 0-4 16,0 0 0-16,0 0-2 0,0 0 2 15,0 14 4-15,3 0 1 16,23-5-1-16,12-3-2 15,10 2 2-15,8-8 1 16,3 0 4-16,1 0-5 16,-11-11 3-16,-13-7-1 15,-13 6-4-15,-15 2 2 16,-1 7-10-16,-7 3-32 16,0 0-23-16,0 0-47 15,0 20-90-15,16 17-70 0,10 10-123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6:05.027"/>
    </inkml:context>
    <inkml:brush xml:id="br0">
      <inkml:brushProperty name="width" value="0.05" units="cm"/>
      <inkml:brushProperty name="height" value="0.05" units="cm"/>
      <inkml:brushProperty name="color" value="#3165BB"/>
      <inkml:brushProperty name="fitToCurve" value="1"/>
    </inkml:brush>
  </inkml:definitions>
  <inkml:trace contextRef="#ctx0" brushRef="#br0">166 300 768 0,'0'0'175'16,"0"0"-32"-16,0 0-5 0,0 0-25 15,0 0-21 1,0 0-42-16,-61-119-18 0,58 119-4 16,0 0-13-16,-4 0-12 15,-2 26-1-15,-5 21-1 16,2 13 6-16,5 7-5 15,7-3 2-15,0 7-2 16,0-7 0-16,10-11 0 16,22-9 2-16,4-20-4 15,6-12 0 1,3-8 3-16,6-4-1 0,-2 0 0 16,3-23 4-16,0-21-2 15,-4-10 4-15,-10-6 5 16,-12-6-1-16,-10-6 1 0,-16-5 2 15,0 3-9-15,-4 8 0 16,-27 14-1-16,-5 22-2 16,-6 10-2-16,1 14-1 15,-8 6 0-15,-6 0-5 16,-13 9 4-16,1 31-4 16,15 4-18-16,19 10-34 15,33-4-53-15,4 4-38 16,70-6-23-16,35-15 13 15,21-13-89-15,8-20-248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6:05.365"/>
    </inkml:context>
    <inkml:brush xml:id="br0">
      <inkml:brushProperty name="width" value="0.05" units="cm"/>
      <inkml:brushProperty name="height" value="0.05" units="cm"/>
      <inkml:brushProperty name="color" value="#3165BB"/>
      <inkml:brushProperty name="fitToCurve" value="1"/>
    </inkml:brush>
  </inkml:definitions>
  <inkml:trace contextRef="#ctx0" brushRef="#br0">356 97 68 0,'0'0'752'16,"0"0"-606"-16,0 0 9 16,0 0-28-16,0 0-10 15,0 0-42-15,-171-97-19 16,171 97-22-16,0 0-15 16,-9 7-11-16,-5 43-6 15,-8 20 11-15,-4 25 11 16,-5 2-13-16,5 4 6 0,3 2-5 15,6 2-2-15,8 10 3 16,9 4-3-16,0 3-5 16,9-1-1-16,24-12 2 15,5-24 1-15,2-11-7 16,-2-16-18-16,-5-14-58 16,5-7-85-16,-2-18-144 15,16-15-195-15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3T11:56:06.701"/>
    </inkml:context>
    <inkml:brush xml:id="br0">
      <inkml:brushProperty name="width" value="0.05" units="cm"/>
      <inkml:brushProperty name="height" value="0.05" units="cm"/>
      <inkml:brushProperty name="color" value="#3165BB"/>
      <inkml:brushProperty name="fitToCurve" value="1"/>
    </inkml:brush>
    <inkml:context xml:id="ctx1">
      <inkml:inkSource xml:id="inkSrc5">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1" timeString="2022-05-23T11:56:12.445"/>
    </inkml:context>
  </inkml:definitions>
  <inkml:trace contextRef="#ctx0" brushRef="#br0">7 1656 565 0,'0'0'214'16,"0"0"-94"-16,0 0 24 0,0 0-12 16,0 0-13-16,0 0-39 15,-10-195-30-15,10 131-11 16,22-3 4-16,11-3-5 15,-3-1-9-15,-4 1-10 16,-4 5-1-16,-10 14-2 16,-8 9-2-16,-4 5 1 15,0 14 0-15,0 2-8 16,0 7 1-16,0 8-7 16,-7-1 4-16,3 7-3 15,-4 0-1-15,4 0-1 16,4 0-3-16,0 0 2 0,-7 0 0 15,-8 16-4 1,-4 28 5-16,-4 17-1 0,6 6 3 16,5 7-1-16,12 4 0 15,0-5 0-15,0-2-1 16,12-18 0-16,17-13 0 16,4-13 4-16,5-16-4 15,-5-8 0-15,9-3 0 16,-4 0 5-16,-5 0-5 15,-4-16 3-15,-10-5-1 16,-9-2-1-16,3-4 1 16,-10 0-2-16,4 0 0 15,-7 17 1-15,0 6 0 0,0 4-1 16,0 0-3 0,5 0-4-16,-1 0-4 0,9 24 6 15,3 6 5 1,0 4 0-16,-3-4 0 0,3-9 3 15,-2-5-4-15,1-9 1 16,1-7-3-16,1 0 2 16,2 0 2-16,0-17 3 15,4-14-3-15,-13 5 1 16,2-11 0-16,-8 0-1 16,-4 4 2-16,0 2-2 15,0 7-2-15,-7 15 2 16,-9 2-2-16,1 4-3 15,-11 3-4-15,-14 0 5 0,-5 7-2 16,-3 12-36-16,6 4-46 16,16-3-20-16,14 1-46 15,12-7-23-15,0-1-30 16,12-7-9-16,33-6-23 16,10 0-9-16,1 0 223 15,8 0 24-15,-9-9 44 16,-1-6 97-16,-6 6-17 15,1-3-17-15,-9-3-30 16,-13 5-15-16,-6-6 10 16,-12 5 6-16,-6-5 16 15,-3-1-13-15,0-3-1 16,0-1-26-16,0 1 13 0,0 7-23 16,-3 9-18-16,-6 1-1 15,-8 3-13-15,1 0-5 16,-10 0-7-16,7 0 0 15,0 20 0-15,-3 18 0 16,4 4 0-16,3-5 0 16,8 0 0-16,7-2 0 15,0-12 0-15,0-3 0 16,0-10 2-16,3-3 3 16,13-5-5-16,-2-2 4 15,-2 0 4-15,-2 0 11 16,-3 0 20-16,-7 0-10 0,5 0 0 15,-5 0-4 1,0 0-3-16,0 0-6 0,0 0-12 16,0 5-4-16,0 11-3 15,0 12 2-15,0 18 1 16,0 15 9-16,0 9 1 16,0 8 3-16,0 5-5 15,0 8 6-15,-8 13 0 16,-15 10 0-16,1 7-2 15,-4 3 11-15,3-13-16 16,-3-7-2-16,12-13 0 16,-1-17 1-16,-1-18-6 15,6-19 4-15,-2-16-1 0,1-12-1 16,1-9 0 0,-12 0 4-16,-6 0-5 0,-8-12 6 15,-3-32-7-15,10-20 0 16,3-13-10-16,26-18-25 15,0-15-17-15,61-7-3 16,36-4-4-16,22 0-41 16,18 3-53-16,-2 9-32 15,-9 7-59-15,-13 11-122 16</inkml:trace>
  <inkml:trace contextRef="#ctx0" brushRef="#br0" timeOffset="397">1593 605 582 0,'0'0'114'16,"0"0"19"-16,0 0-5 15,0 0 10-15,0 0-17 16,0 0-37-16,0-151-20 16,0 151-16-16,0-4-7 0,0 4-20 15,0 0-4 1,0 0-7-16,-4 4-7 16,-6 40-3-16,-13 26 8 0,4 20 15 15,0 8-11-15,5 15-1 16,6 9 4-16,8 2-2 15,0-4-3-15,0-11-7 16,0-12 0-16,15-23-3 16,1-18 0-16,6-12-33 15,8-14-60-15,6-19-84 16,12-11-60-16,13-7-30 16,3-43-147-16</inkml:trace>
  <inkml:trace contextRef="#ctx0" brushRef="#br0" timeOffset="833">1963 1212 524 0,'0'0'185'0,"0"0"-92"16,0 0 23-16,0 0-4 15,0 0 4-15,0 0-37 16,-55-147-6-16,55 130-5 16,0-3-23-16,0 4-19 15,0 2-11-15,13 0-11 16,10 11-3-16,6 3 5 15,2 0-5-15,-10 0-1 16,-2 0 0-16,-7 20 0 16,-1 7 0-16,-8 6 1 15,2 4 0-15,-5 0 0 0,0-7 5 16,4-13-6-16,3-10 2 16,-7-7 0-16,7 0-1 15,-4 0 7-15,2 0 4 16,13-21 7-16,-3-15-12 15,8-5-3-15,-4 8 3 16,3 3-6-16,1 0 1 16,3 10-1-16,-9 10-1 15,6 3-1-15,-1 7-2 16,-3 0-3-16,4 7 0 16,-4 23-1-16,0 13 7 15,-9 5-3-15,6 5 3 16,-9 1-1-16,-7-1-30 15,6-12-82-15,7-18-87 0,6-23-167 16</inkml:trace>
  <inkml:trace contextRef="#ctx0" brushRef="#br0" timeOffset="1110">2747 491 777 0,'0'0'107'16,"0"0"-5"-16,0 0 7 16,0 0-4-16,0 0-35 0,0 0-28 15,0-4-26 1,0 68 34-16,3 17 16 0,1 9-30 16,-4 11-9-16,0 10-7 15,0 7-4-15,-4 2-11 16,-18 0 0-16,-8-12-4 15,-1-16-1-15,2-19-5 16,-1-19-58-16,8-14-64 16,6-13-67-16,2-7-250 15</inkml:trace>
  <inkml:trace contextRef="#ctx0" brushRef="#br0" timeOffset="1476">2873 111 1040 0,'0'0'95'0,"0"0"-9"16,0 0 31-16,0 0-32 15,0 0-6-15,0 0-35 16,-38-111-34-16,38 111-9 16,9 30 0-16,31 38 1 15,17 29 9-15,5 21 8 0,2 19 1 16,-12 11-7 0,-7 0 4-16,-23 0-9 0,-11-9 6 15,-11 3-7-15,0-8-1 16,-23 1-3-16,-25-11-3 15,-18-6-3-15,-17-1-49 16,-10-2-60-16,-8-15-104 16,4-12-285-16</inkml:trace>
  <inkml:trace contextRef="#ctx1" brushRef="#br0">1386 1835 0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23-05-2022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4"/>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8"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158068-7E1F-4B26-8461-C73B0177DC30}" type="datetimeFigureOut">
              <a:rPr lang="en-IN" smtClean="0"/>
              <a:t>23-05-2022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A28B5A-D7C6-455C-B392-DFFE24CC64F4}" type="slidenum">
              <a:rPr lang="en-IN" smtClean="0"/>
              <a:t>‹#›</a:t>
            </a:fld>
            <a:endParaRPr lang="en-IN"/>
          </a:p>
        </p:txBody>
      </p:sp>
      <p:pic>
        <p:nvPicPr>
          <p:cNvPr id="14" name="Picture 13">
            <a:extLst>
              <a:ext uri="{FF2B5EF4-FFF2-40B4-BE49-F238E27FC236}">
                <a16:creationId xmlns:a16="http://schemas.microsoft.com/office/drawing/2014/main" id="{6C5E6D28-0C71-4637-AB4F-B0EF7627062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5787973"/>
            <a:ext cx="2494838" cy="8416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158068-7E1F-4B26-8461-C73B0177DC30}" type="datetimeFigureOut">
              <a:rPr lang="en-IN" smtClean="0"/>
              <a:t>23-05-2022</a:t>
            </a:fld>
            <a:endParaRPr lang="en-IN"/>
          </a:p>
        </p:txBody>
      </p:sp>
      <p:sp>
        <p:nvSpPr>
          <p:cNvPr id="6" name="Footer Placeholder 5"/>
          <p:cNvSpPr>
            <a:spLocks noGrp="1"/>
          </p:cNvSpPr>
          <p:nvPr>
            <p:ph type="ftr" sz="quarter" idx="11"/>
          </p:nvPr>
        </p:nvSpPr>
        <p:spPr>
          <a:xfrm>
            <a:off x="5840098" y="6407947"/>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A28B5A-D7C6-455C-B392-DFFE24CC64F4}" type="slidenum">
              <a:rPr lang="en-IN" smtClean="0"/>
              <a:t>‹#›</a:t>
            </a:fld>
            <a:endParaRPr lang="en-IN"/>
          </a:p>
        </p:txBody>
      </p:sp>
      <p:sp>
        <p:nvSpPr>
          <p:cNvPr id="2" name="Title 1"/>
          <p:cNvSpPr>
            <a:spLocks noGrp="1"/>
          </p:cNvSpPr>
          <p:nvPr>
            <p:ph type="title"/>
          </p:nvPr>
        </p:nvSpPr>
        <p:spPr>
          <a:xfrm>
            <a:off x="304801"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2"/>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3"/>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23-05-2022</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01401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0956"/>
            <a:ext cx="10972800" cy="4525963"/>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C158068-7E1F-4B26-8461-C73B0177DC30}"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extLst>
      <p:ext uri="{BB962C8B-B14F-4D97-AF65-F5344CB8AC3E}">
        <p14:creationId xmlns:p14="http://schemas.microsoft.com/office/powerpoint/2010/main" val="251112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158068-7E1F-4B26-8461-C73B0177DC30}"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158068-7E1F-4B26-8461-C73B0177DC30}"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14442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158068-7E1F-4B26-8461-C73B0177DC30}" type="datetimeFigureOut">
              <a:rPr lang="en-IN" smtClean="0"/>
              <a:t>23-05-2022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158068-7E1F-4B26-8461-C73B0177DC30}" type="datetimeFigureOut">
              <a:rPr lang="en-IN" smtClean="0"/>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8B5A-D7C6-455C-B392-DFFE24CC64F4}"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8068-7E1F-4B26-8461-C73B0177DC30}" type="datetimeFigureOut">
              <a:rPr lang="en-IN" smtClean="0"/>
              <a:t>23-05-2022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158068-7E1F-4B26-8461-C73B0177DC30}"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609600" y="1481331"/>
            <a:ext cx="109728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5/23/2022</a:t>
            </a:fld>
            <a:endParaRPr lang="en-US" dirty="0"/>
          </a:p>
        </p:txBody>
      </p:sp>
      <p:sp>
        <p:nvSpPr>
          <p:cNvPr id="22" name="Footer Placeholder 21"/>
          <p:cNvSpPr>
            <a:spLocks noGrp="1"/>
          </p:cNvSpPr>
          <p:nvPr>
            <p:ph type="ftr" sz="quarter" idx="3"/>
          </p:nvPr>
        </p:nvSpPr>
        <p:spPr>
          <a:xfrm>
            <a:off x="5840098" y="6407947"/>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7"/>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pic>
        <p:nvPicPr>
          <p:cNvPr id="11" name="Picture 10">
            <a:extLst>
              <a:ext uri="{FF2B5EF4-FFF2-40B4-BE49-F238E27FC236}">
                <a16:creationId xmlns:a16="http://schemas.microsoft.com/office/drawing/2014/main" id="{2596FCA9-F259-43A3-A119-93721D2D2E2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59928" y="0"/>
            <a:ext cx="1532072" cy="493627"/>
          </a:xfrm>
          <a:prstGeom prst="rect">
            <a:avLst/>
          </a:prstGeom>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49"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50" r:id="rId13"/>
  </p:sldLayoutIdLst>
  <p:txStyles>
    <p:titleStyle>
      <a:lvl1pPr algn="l" rtl="0" eaLnBrk="1" latinLnBrk="0" hangingPunct="1">
        <a:spcBef>
          <a:spcPct val="0"/>
        </a:spcBef>
        <a:buNone/>
        <a:defRPr kumimoji="0" sz="4400" b="1" kern="1200">
          <a:solidFill>
            <a:schemeClr val="tx1"/>
          </a:solidFill>
          <a:effectLst>
            <a:outerShdw blurRad="31750" dist="25400" dir="5400000" algn="tl" rotWithShape="0">
              <a:srgbClr val="000000">
                <a:alpha val="25000"/>
              </a:srgbClr>
            </a:outerShdw>
          </a:effectLst>
          <a:latin typeface="Arial Black"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800" kern="1200">
          <a:solidFill>
            <a:schemeClr val="tx1"/>
          </a:solidFill>
          <a:latin typeface="Arial "/>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56.emf"/><Relationship Id="rId18" Type="http://schemas.openxmlformats.org/officeDocument/2006/relationships/customXml" Target="../ink/ink32.xml"/><Relationship Id="rId3" Type="http://schemas.openxmlformats.org/officeDocument/2006/relationships/image" Target="../media/image51.emf"/><Relationship Id="rId21" Type="http://schemas.openxmlformats.org/officeDocument/2006/relationships/image" Target="../media/image60.emf"/><Relationship Id="rId7" Type="http://schemas.openxmlformats.org/officeDocument/2006/relationships/image" Target="../media/image53.emf"/><Relationship Id="rId12" Type="http://schemas.openxmlformats.org/officeDocument/2006/relationships/customXml" Target="../ink/ink29.xml"/><Relationship Id="rId17" Type="http://schemas.openxmlformats.org/officeDocument/2006/relationships/image" Target="../media/image58.emf"/><Relationship Id="rId25" Type="http://schemas.openxmlformats.org/officeDocument/2006/relationships/image" Target="../media/image62.emf"/><Relationship Id="rId2" Type="http://schemas.openxmlformats.org/officeDocument/2006/relationships/customXml" Target="../ink/ink24.xml"/><Relationship Id="rId16" Type="http://schemas.openxmlformats.org/officeDocument/2006/relationships/customXml" Target="../ink/ink31.xml"/><Relationship Id="rId20" Type="http://schemas.openxmlformats.org/officeDocument/2006/relationships/customXml" Target="../ink/ink33.xml"/><Relationship Id="rId1" Type="http://schemas.openxmlformats.org/officeDocument/2006/relationships/slideLayout" Target="../slideLayouts/slideLayout3.xml"/><Relationship Id="rId6" Type="http://schemas.openxmlformats.org/officeDocument/2006/relationships/customXml" Target="../ink/ink26.xml"/><Relationship Id="rId11" Type="http://schemas.openxmlformats.org/officeDocument/2006/relationships/image" Target="../media/image55.emf"/><Relationship Id="rId24" Type="http://schemas.openxmlformats.org/officeDocument/2006/relationships/customXml" Target="../ink/ink35.xml"/><Relationship Id="rId5" Type="http://schemas.openxmlformats.org/officeDocument/2006/relationships/image" Target="../media/image52.emf"/><Relationship Id="rId15" Type="http://schemas.openxmlformats.org/officeDocument/2006/relationships/image" Target="../media/image57.emf"/><Relationship Id="rId23" Type="http://schemas.openxmlformats.org/officeDocument/2006/relationships/image" Target="../media/image61.emf"/><Relationship Id="rId10" Type="http://schemas.openxmlformats.org/officeDocument/2006/relationships/customXml" Target="../ink/ink28.xml"/><Relationship Id="rId19" Type="http://schemas.openxmlformats.org/officeDocument/2006/relationships/image" Target="../media/image59.emf"/><Relationship Id="rId4" Type="http://schemas.openxmlformats.org/officeDocument/2006/relationships/customXml" Target="../ink/ink25.xml"/><Relationship Id="rId9" Type="http://schemas.openxmlformats.org/officeDocument/2006/relationships/image" Target="../media/image54.emf"/><Relationship Id="rId14" Type="http://schemas.openxmlformats.org/officeDocument/2006/relationships/customXml" Target="../ink/ink30.xml"/><Relationship Id="rId22" Type="http://schemas.openxmlformats.org/officeDocument/2006/relationships/customXml" Target="../ink/ink34.xml"/></Relationships>
</file>

<file path=ppt/slides/_rels/slide11.xml.rels><?xml version="1.0" encoding="UTF-8" standalone="yes"?>
<Relationships xmlns="http://schemas.openxmlformats.org/package/2006/relationships"><Relationship Id="rId8" Type="http://schemas.openxmlformats.org/officeDocument/2006/relationships/customXml" Target="../ink/ink39.xml"/><Relationship Id="rId13" Type="http://schemas.openxmlformats.org/officeDocument/2006/relationships/image" Target="../media/image60.emf"/><Relationship Id="rId18" Type="http://schemas.openxmlformats.org/officeDocument/2006/relationships/customXml" Target="../ink/ink44.xml"/><Relationship Id="rId3" Type="http://schemas.openxmlformats.org/officeDocument/2006/relationships/image" Target="../media/image51.emf"/><Relationship Id="rId21" Type="http://schemas.openxmlformats.org/officeDocument/2006/relationships/image" Target="../media/image64.emf"/><Relationship Id="rId7" Type="http://schemas.openxmlformats.org/officeDocument/2006/relationships/image" Target="../media/image53.emf"/><Relationship Id="rId12" Type="http://schemas.openxmlformats.org/officeDocument/2006/relationships/customXml" Target="../ink/ink41.xml"/><Relationship Id="rId17" Type="http://schemas.openxmlformats.org/officeDocument/2006/relationships/image" Target="../media/image62.emf"/><Relationship Id="rId25" Type="http://schemas.openxmlformats.org/officeDocument/2006/relationships/image" Target="../media/image66.emf"/><Relationship Id="rId2" Type="http://schemas.openxmlformats.org/officeDocument/2006/relationships/customXml" Target="../ink/ink36.xml"/><Relationship Id="rId16" Type="http://schemas.openxmlformats.org/officeDocument/2006/relationships/customXml" Target="../ink/ink43.xml"/><Relationship Id="rId20" Type="http://schemas.openxmlformats.org/officeDocument/2006/relationships/customXml" Target="../ink/ink45.xml"/><Relationship Id="rId1" Type="http://schemas.openxmlformats.org/officeDocument/2006/relationships/slideLayout" Target="../slideLayouts/slideLayout3.xml"/><Relationship Id="rId6" Type="http://schemas.openxmlformats.org/officeDocument/2006/relationships/customXml" Target="../ink/ink38.xml"/><Relationship Id="rId11" Type="http://schemas.openxmlformats.org/officeDocument/2006/relationships/image" Target="../media/image59.emf"/><Relationship Id="rId24" Type="http://schemas.openxmlformats.org/officeDocument/2006/relationships/customXml" Target="../ink/ink47.xml"/><Relationship Id="rId5" Type="http://schemas.openxmlformats.org/officeDocument/2006/relationships/image" Target="../media/image52.emf"/><Relationship Id="rId15" Type="http://schemas.openxmlformats.org/officeDocument/2006/relationships/image" Target="../media/image61.emf"/><Relationship Id="rId23" Type="http://schemas.openxmlformats.org/officeDocument/2006/relationships/image" Target="../media/image65.emf"/><Relationship Id="rId10" Type="http://schemas.openxmlformats.org/officeDocument/2006/relationships/customXml" Target="../ink/ink40.xml"/><Relationship Id="rId19" Type="http://schemas.openxmlformats.org/officeDocument/2006/relationships/image" Target="../media/image63.emf"/><Relationship Id="rId4" Type="http://schemas.openxmlformats.org/officeDocument/2006/relationships/customXml" Target="../ink/ink37.xml"/><Relationship Id="rId9" Type="http://schemas.openxmlformats.org/officeDocument/2006/relationships/image" Target="../media/image54.emf"/><Relationship Id="rId14" Type="http://schemas.openxmlformats.org/officeDocument/2006/relationships/customXml" Target="../ink/ink42.xml"/><Relationship Id="rId22" Type="http://schemas.openxmlformats.org/officeDocument/2006/relationships/customXml" Target="../ink/ink46.xml"/></Relationships>
</file>

<file path=ppt/slides/_rels/slide12.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customXml" Target="../ink/ink4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customXml" Target="../ink/ink49.xml"/><Relationship Id="rId1" Type="http://schemas.openxmlformats.org/officeDocument/2006/relationships/slideLayout" Target="../slideLayouts/slideLayout3.xml"/><Relationship Id="rId5" Type="http://schemas.openxmlformats.org/officeDocument/2006/relationships/image" Target="../media/image69.emf"/><Relationship Id="rId4" Type="http://schemas.openxmlformats.org/officeDocument/2006/relationships/customXml" Target="../ink/ink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6.emf"/><Relationship Id="rId4" Type="http://schemas.openxmlformats.org/officeDocument/2006/relationships/customXml" Target="../ink/ink1.xml"/><Relationship Id="rId9" Type="http://schemas.openxmlformats.org/officeDocument/2006/relationships/image" Target="../media/image8.emf"/></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0.png"/><Relationship Id="rId7" Type="http://schemas.openxmlformats.org/officeDocument/2006/relationships/image" Target="../media/image13.emf"/><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4.emf"/></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8.xml"/><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3.emf"/><Relationship Id="rId2" Type="http://schemas.openxmlformats.org/officeDocument/2006/relationships/image" Target="../media/image15.png"/><Relationship Id="rId16" Type="http://schemas.openxmlformats.org/officeDocument/2006/relationships/image" Target="../media/image25.emf"/><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customXml" Target="../ink/ink7.xml"/><Relationship Id="rId5" Type="http://schemas.openxmlformats.org/officeDocument/2006/relationships/image" Target="../media/image18.png"/><Relationship Id="rId15" Type="http://schemas.openxmlformats.org/officeDocument/2006/relationships/customXml" Target="../ink/ink9.xml"/><Relationship Id="rId10" Type="http://schemas.openxmlformats.org/officeDocument/2006/relationships/image" Target="../media/image22.emf"/><Relationship Id="rId4" Type="http://schemas.openxmlformats.org/officeDocument/2006/relationships/image" Target="../media/image17.png"/><Relationship Id="rId9" Type="http://schemas.openxmlformats.org/officeDocument/2006/relationships/customXml" Target="../ink/ink6.xml"/><Relationship Id="rId14" Type="http://schemas.openxmlformats.org/officeDocument/2006/relationships/image" Target="../media/image24.emf"/></Relationships>
</file>

<file path=ppt/slides/_rels/slide5.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customXml" Target="../ink/ink14.xml"/><Relationship Id="rId18" Type="http://schemas.openxmlformats.org/officeDocument/2006/relationships/image" Target="../media/image35.emf"/><Relationship Id="rId3" Type="http://schemas.openxmlformats.org/officeDocument/2006/relationships/image" Target="../media/image27.png"/><Relationship Id="rId7" Type="http://schemas.openxmlformats.org/officeDocument/2006/relationships/customXml" Target="../ink/ink11.xml"/><Relationship Id="rId12" Type="http://schemas.openxmlformats.org/officeDocument/2006/relationships/image" Target="../media/image32.emf"/><Relationship Id="rId17" Type="http://schemas.openxmlformats.org/officeDocument/2006/relationships/customXml" Target="../ink/ink16.xml"/><Relationship Id="rId2" Type="http://schemas.openxmlformats.org/officeDocument/2006/relationships/image" Target="../media/image26.png"/><Relationship Id="rId16" Type="http://schemas.openxmlformats.org/officeDocument/2006/relationships/image" Target="../media/image34.emf"/><Relationship Id="rId1" Type="http://schemas.openxmlformats.org/officeDocument/2006/relationships/slideLayout" Target="../slideLayouts/slideLayout3.xml"/><Relationship Id="rId6" Type="http://schemas.openxmlformats.org/officeDocument/2006/relationships/image" Target="../media/image29.emf"/><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5.xml"/><Relationship Id="rId10" Type="http://schemas.openxmlformats.org/officeDocument/2006/relationships/image" Target="../media/image31.emf"/><Relationship Id="rId4" Type="http://schemas.openxmlformats.org/officeDocument/2006/relationships/image" Target="../media/image28.png"/><Relationship Id="rId9" Type="http://schemas.openxmlformats.org/officeDocument/2006/relationships/customXml" Target="../ink/ink12.xml"/><Relationship Id="rId14" Type="http://schemas.openxmlformats.org/officeDocument/2006/relationships/image" Target="../media/image33.emf"/></Relationships>
</file>

<file path=ppt/slides/_rels/slide6.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43.emf"/><Relationship Id="rId3" Type="http://schemas.openxmlformats.org/officeDocument/2006/relationships/image" Target="../media/image37.png"/><Relationship Id="rId7" Type="http://schemas.openxmlformats.org/officeDocument/2006/relationships/image" Target="../media/image40.emf"/><Relationship Id="rId12" Type="http://schemas.openxmlformats.org/officeDocument/2006/relationships/customXml" Target="../ink/ink20.xml"/><Relationship Id="rId17" Type="http://schemas.openxmlformats.org/officeDocument/2006/relationships/image" Target="../media/image45.emf"/><Relationship Id="rId2" Type="http://schemas.openxmlformats.org/officeDocument/2006/relationships/image" Target="../media/image36.png"/><Relationship Id="rId16"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customXml" Target="../ink/ink17.xml"/><Relationship Id="rId11" Type="http://schemas.openxmlformats.org/officeDocument/2006/relationships/image" Target="../media/image42.emf"/><Relationship Id="rId5" Type="http://schemas.openxmlformats.org/officeDocument/2006/relationships/image" Target="../media/image39.png"/><Relationship Id="rId15" Type="http://schemas.openxmlformats.org/officeDocument/2006/relationships/image" Target="../media/image44.emf"/><Relationship Id="rId10" Type="http://schemas.openxmlformats.org/officeDocument/2006/relationships/customXml" Target="../ink/ink19.xml"/><Relationship Id="rId4" Type="http://schemas.openxmlformats.org/officeDocument/2006/relationships/image" Target="../media/image38.png"/><Relationship Id="rId9" Type="http://schemas.openxmlformats.org/officeDocument/2006/relationships/image" Target="../media/image41.emf"/><Relationship Id="rId14" Type="http://schemas.openxmlformats.org/officeDocument/2006/relationships/customXml" Target="../ink/ink21.xml"/></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customXml" Target="../ink/ink2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5C507-AFC4-42FA-B956-D984B10D5665}"/>
              </a:ext>
            </a:extLst>
          </p:cNvPr>
          <p:cNvSpPr>
            <a:spLocks noGrp="1"/>
          </p:cNvSpPr>
          <p:nvPr>
            <p:ph type="ctrTitle"/>
          </p:nvPr>
        </p:nvSpPr>
        <p:spPr>
          <a:xfrm>
            <a:off x="623392" y="2400968"/>
            <a:ext cx="10945216" cy="1124043"/>
          </a:xfrm>
        </p:spPr>
        <p:txBody>
          <a:bodyPr lIns="121917" tIns="60958" rIns="121917" bIns="60958">
            <a:noAutofit/>
          </a:bodyPr>
          <a:lstStyle/>
          <a:p>
            <a:r>
              <a:rPr lang="en-IN" sz="6000" dirty="0">
                <a:solidFill>
                  <a:schemeClr val="tx1"/>
                </a:solidFill>
              </a:rPr>
              <a:t>Data Structures</a:t>
            </a:r>
          </a:p>
        </p:txBody>
      </p:sp>
    </p:spTree>
    <p:extLst>
      <p:ext uri="{BB962C8B-B14F-4D97-AF65-F5344CB8AC3E}">
        <p14:creationId xmlns:p14="http://schemas.microsoft.com/office/powerpoint/2010/main" val="37235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A1DB-6B62-40E8-8A02-DB6185888D3F}"/>
              </a:ext>
            </a:extLst>
          </p:cNvPr>
          <p:cNvSpPr>
            <a:spLocks noGrp="1"/>
          </p:cNvSpPr>
          <p:nvPr>
            <p:ph type="title"/>
          </p:nvPr>
        </p:nvSpPr>
        <p:spPr/>
        <p:txBody>
          <a:bodyPr/>
          <a:lstStyle/>
          <a:p>
            <a:r>
              <a:rPr lang="en-IN" dirty="0"/>
              <a:t>Delete a Node from BST</a:t>
            </a:r>
          </a:p>
        </p:txBody>
      </p:sp>
      <mc:AlternateContent xmlns:mc="http://schemas.openxmlformats.org/markup-compatibility/2006">
        <mc:Choice xmlns:p14="http://schemas.microsoft.com/office/powerpoint/2010/main" Requires="p14">
          <p:contentPart p14:bwMode="auto" r:id="rId2">
            <p14:nvContentPartPr>
              <p14:cNvPr id="57" name="Ink 56">
                <a:extLst>
                  <a:ext uri="{FF2B5EF4-FFF2-40B4-BE49-F238E27FC236}">
                    <a16:creationId xmlns:a16="http://schemas.microsoft.com/office/drawing/2014/main" id="{B6C36A9F-0E53-4C33-9537-FBD5CDF6752E}"/>
                  </a:ext>
                </a:extLst>
              </p14:cNvPr>
              <p14:cNvContentPartPr/>
              <p14:nvPr/>
            </p14:nvContentPartPr>
            <p14:xfrm>
              <a:off x="6747162" y="975223"/>
              <a:ext cx="507240" cy="401400"/>
            </p14:xfrm>
          </p:contentPart>
        </mc:Choice>
        <mc:Fallback>
          <p:pic>
            <p:nvPicPr>
              <p:cNvPr id="57" name="Ink 56">
                <a:extLst>
                  <a:ext uri="{FF2B5EF4-FFF2-40B4-BE49-F238E27FC236}">
                    <a16:creationId xmlns:a16="http://schemas.microsoft.com/office/drawing/2014/main" id="{B6C36A9F-0E53-4C33-9537-FBD5CDF6752E}"/>
                  </a:ext>
                </a:extLst>
              </p:cNvPr>
              <p:cNvPicPr/>
              <p:nvPr/>
            </p:nvPicPr>
            <p:blipFill>
              <a:blip r:embed="rId3"/>
              <a:stretch>
                <a:fillRect/>
              </a:stretch>
            </p:blipFill>
            <p:spPr>
              <a:xfrm>
                <a:off x="6738162" y="966223"/>
                <a:ext cx="52488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1" name="Ink 60">
                <a:extLst>
                  <a:ext uri="{FF2B5EF4-FFF2-40B4-BE49-F238E27FC236}">
                    <a16:creationId xmlns:a16="http://schemas.microsoft.com/office/drawing/2014/main" id="{FD25C248-DC93-4B41-BB72-B86C401922EB}"/>
                  </a:ext>
                </a:extLst>
              </p14:cNvPr>
              <p14:cNvContentPartPr/>
              <p14:nvPr/>
            </p14:nvContentPartPr>
            <p14:xfrm>
              <a:off x="7663722" y="968383"/>
              <a:ext cx="591120" cy="412920"/>
            </p14:xfrm>
          </p:contentPart>
        </mc:Choice>
        <mc:Fallback>
          <p:pic>
            <p:nvPicPr>
              <p:cNvPr id="61" name="Ink 60">
                <a:extLst>
                  <a:ext uri="{FF2B5EF4-FFF2-40B4-BE49-F238E27FC236}">
                    <a16:creationId xmlns:a16="http://schemas.microsoft.com/office/drawing/2014/main" id="{FD25C248-DC93-4B41-BB72-B86C401922EB}"/>
                  </a:ext>
                </a:extLst>
              </p:cNvPr>
              <p:cNvPicPr/>
              <p:nvPr/>
            </p:nvPicPr>
            <p:blipFill>
              <a:blip r:embed="rId5"/>
              <a:stretch>
                <a:fillRect/>
              </a:stretch>
            </p:blipFill>
            <p:spPr>
              <a:xfrm>
                <a:off x="7654722" y="959383"/>
                <a:ext cx="60876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9" name="Ink 68">
                <a:extLst>
                  <a:ext uri="{FF2B5EF4-FFF2-40B4-BE49-F238E27FC236}">
                    <a16:creationId xmlns:a16="http://schemas.microsoft.com/office/drawing/2014/main" id="{F3F1199E-A2C2-4014-9274-90F76A438AD3}"/>
                  </a:ext>
                </a:extLst>
              </p14:cNvPr>
              <p14:cNvContentPartPr/>
              <p14:nvPr/>
            </p14:nvContentPartPr>
            <p14:xfrm>
              <a:off x="6907362" y="1551223"/>
              <a:ext cx="2375640" cy="45720"/>
            </p14:xfrm>
          </p:contentPart>
        </mc:Choice>
        <mc:Fallback>
          <p:pic>
            <p:nvPicPr>
              <p:cNvPr id="69" name="Ink 68">
                <a:extLst>
                  <a:ext uri="{FF2B5EF4-FFF2-40B4-BE49-F238E27FC236}">
                    <a16:creationId xmlns:a16="http://schemas.microsoft.com/office/drawing/2014/main" id="{F3F1199E-A2C2-4014-9274-90F76A438AD3}"/>
                  </a:ext>
                </a:extLst>
              </p:cNvPr>
              <p:cNvPicPr/>
              <p:nvPr/>
            </p:nvPicPr>
            <p:blipFill>
              <a:blip r:embed="rId7"/>
              <a:stretch>
                <a:fillRect/>
              </a:stretch>
            </p:blipFill>
            <p:spPr>
              <a:xfrm>
                <a:off x="6898362" y="1542223"/>
                <a:ext cx="23932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0" name="Ink 69">
                <a:extLst>
                  <a:ext uri="{FF2B5EF4-FFF2-40B4-BE49-F238E27FC236}">
                    <a16:creationId xmlns:a16="http://schemas.microsoft.com/office/drawing/2014/main" id="{2DE9715F-369A-4350-9A42-70052BBE9E3A}"/>
                  </a:ext>
                </a:extLst>
              </p14:cNvPr>
              <p14:cNvContentPartPr/>
              <p14:nvPr/>
            </p14:nvContentPartPr>
            <p14:xfrm>
              <a:off x="8528802" y="892423"/>
              <a:ext cx="1363680" cy="579960"/>
            </p14:xfrm>
          </p:contentPart>
        </mc:Choice>
        <mc:Fallback>
          <p:pic>
            <p:nvPicPr>
              <p:cNvPr id="70" name="Ink 69">
                <a:extLst>
                  <a:ext uri="{FF2B5EF4-FFF2-40B4-BE49-F238E27FC236}">
                    <a16:creationId xmlns:a16="http://schemas.microsoft.com/office/drawing/2014/main" id="{2DE9715F-369A-4350-9A42-70052BBE9E3A}"/>
                  </a:ext>
                </a:extLst>
              </p:cNvPr>
              <p:cNvPicPr/>
              <p:nvPr/>
            </p:nvPicPr>
            <p:blipFill>
              <a:blip r:embed="rId9"/>
              <a:stretch>
                <a:fillRect/>
              </a:stretch>
            </p:blipFill>
            <p:spPr>
              <a:xfrm>
                <a:off x="8519802" y="883423"/>
                <a:ext cx="138132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1" name="Ink 70">
                <a:extLst>
                  <a:ext uri="{FF2B5EF4-FFF2-40B4-BE49-F238E27FC236}">
                    <a16:creationId xmlns:a16="http://schemas.microsoft.com/office/drawing/2014/main" id="{6D39A4E7-B75C-4031-AF9A-111DEA4638A1}"/>
                  </a:ext>
                </a:extLst>
              </p14:cNvPr>
              <p14:cNvContentPartPr/>
              <p14:nvPr/>
            </p14:nvContentPartPr>
            <p14:xfrm>
              <a:off x="6788922" y="2175103"/>
              <a:ext cx="672120" cy="414360"/>
            </p14:xfrm>
          </p:contentPart>
        </mc:Choice>
        <mc:Fallback>
          <p:pic>
            <p:nvPicPr>
              <p:cNvPr id="71" name="Ink 70">
                <a:extLst>
                  <a:ext uri="{FF2B5EF4-FFF2-40B4-BE49-F238E27FC236}">
                    <a16:creationId xmlns:a16="http://schemas.microsoft.com/office/drawing/2014/main" id="{6D39A4E7-B75C-4031-AF9A-111DEA4638A1}"/>
                  </a:ext>
                </a:extLst>
              </p:cNvPr>
              <p:cNvPicPr/>
              <p:nvPr/>
            </p:nvPicPr>
            <p:blipFill>
              <a:blip r:embed="rId11"/>
              <a:stretch>
                <a:fillRect/>
              </a:stretch>
            </p:blipFill>
            <p:spPr>
              <a:xfrm>
                <a:off x="6779922" y="2166103"/>
                <a:ext cx="68976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2" name="Ink 121">
                <a:extLst>
                  <a:ext uri="{FF2B5EF4-FFF2-40B4-BE49-F238E27FC236}">
                    <a16:creationId xmlns:a16="http://schemas.microsoft.com/office/drawing/2014/main" id="{1E646E55-3842-4A96-ADFF-F356F31E7A1B}"/>
                  </a:ext>
                </a:extLst>
              </p14:cNvPr>
              <p14:cNvContentPartPr/>
              <p14:nvPr/>
            </p14:nvContentPartPr>
            <p14:xfrm>
              <a:off x="683682" y="4259863"/>
              <a:ext cx="6665040" cy="2017800"/>
            </p14:xfrm>
          </p:contentPart>
        </mc:Choice>
        <mc:Fallback>
          <p:pic>
            <p:nvPicPr>
              <p:cNvPr id="122" name="Ink 121">
                <a:extLst>
                  <a:ext uri="{FF2B5EF4-FFF2-40B4-BE49-F238E27FC236}">
                    <a16:creationId xmlns:a16="http://schemas.microsoft.com/office/drawing/2014/main" id="{1E646E55-3842-4A96-ADFF-F356F31E7A1B}"/>
                  </a:ext>
                </a:extLst>
              </p:cNvPr>
              <p:cNvPicPr/>
              <p:nvPr/>
            </p:nvPicPr>
            <p:blipFill>
              <a:blip r:embed="rId13"/>
              <a:stretch>
                <a:fillRect/>
              </a:stretch>
            </p:blipFill>
            <p:spPr>
              <a:xfrm>
                <a:off x="674682" y="4250863"/>
                <a:ext cx="6682680" cy="2035440"/>
              </a:xfrm>
              <a:prstGeom prst="rect">
                <a:avLst/>
              </a:prstGeom>
            </p:spPr>
          </p:pic>
        </mc:Fallback>
      </mc:AlternateContent>
      <p:sp>
        <p:nvSpPr>
          <p:cNvPr id="123" name="TextBox 122">
            <a:extLst>
              <a:ext uri="{FF2B5EF4-FFF2-40B4-BE49-F238E27FC236}">
                <a16:creationId xmlns:a16="http://schemas.microsoft.com/office/drawing/2014/main" id="{94672184-FEDC-4714-B220-027BDE5A39E1}"/>
              </a:ext>
            </a:extLst>
          </p:cNvPr>
          <p:cNvSpPr txBox="1"/>
          <p:nvPr/>
        </p:nvSpPr>
        <p:spPr>
          <a:xfrm>
            <a:off x="7896076" y="2192650"/>
            <a:ext cx="2773851" cy="2031325"/>
          </a:xfrm>
          <a:prstGeom prst="rect">
            <a:avLst/>
          </a:prstGeom>
          <a:noFill/>
        </p:spPr>
        <p:txBody>
          <a:bodyPr wrap="square" rtlCol="0">
            <a:spAutoFit/>
          </a:bodyPr>
          <a:lstStyle/>
          <a:p>
            <a:r>
              <a:rPr lang="en-IN" dirty="0"/>
              <a:t>Cases:</a:t>
            </a:r>
          </a:p>
          <a:p>
            <a:endParaRPr lang="en-IN" dirty="0"/>
          </a:p>
          <a:p>
            <a:pPr marL="342900" indent="-342900">
              <a:buAutoNum type="arabicPeriod"/>
            </a:pPr>
            <a:r>
              <a:rPr lang="en-IN" dirty="0"/>
              <a:t>Deleting the leaf.</a:t>
            </a:r>
          </a:p>
          <a:p>
            <a:pPr marL="342900" indent="-342900">
              <a:buAutoNum type="arabicPeriod"/>
            </a:pPr>
            <a:r>
              <a:rPr lang="en-IN" dirty="0"/>
              <a:t>Deleting a node with one child.</a:t>
            </a:r>
          </a:p>
          <a:p>
            <a:pPr marL="342900" indent="-342900">
              <a:buAutoNum type="arabicPeriod"/>
            </a:pPr>
            <a:r>
              <a:rPr lang="en-IN" dirty="0"/>
              <a:t>Deleting a node with 2 children.</a:t>
            </a:r>
          </a:p>
        </p:txBody>
      </p:sp>
      <mc:AlternateContent xmlns:mc="http://schemas.openxmlformats.org/markup-compatibility/2006">
        <mc:Choice xmlns:p14="http://schemas.microsoft.com/office/powerpoint/2010/main" Requires="p14">
          <p:contentPart p14:bwMode="auto" r:id="rId14">
            <p14:nvContentPartPr>
              <p14:cNvPr id="124" name="Ink 123">
                <a:extLst>
                  <a:ext uri="{FF2B5EF4-FFF2-40B4-BE49-F238E27FC236}">
                    <a16:creationId xmlns:a16="http://schemas.microsoft.com/office/drawing/2014/main" id="{9AB8E81A-C6BA-4B22-8A52-23A1A29F289E}"/>
                  </a:ext>
                </a:extLst>
              </p14:cNvPr>
              <p14:cNvContentPartPr/>
              <p14:nvPr/>
            </p14:nvContentPartPr>
            <p14:xfrm>
              <a:off x="726882" y="2411983"/>
              <a:ext cx="932400" cy="559080"/>
            </p14:xfrm>
          </p:contentPart>
        </mc:Choice>
        <mc:Fallback>
          <p:pic>
            <p:nvPicPr>
              <p:cNvPr id="124" name="Ink 123">
                <a:extLst>
                  <a:ext uri="{FF2B5EF4-FFF2-40B4-BE49-F238E27FC236}">
                    <a16:creationId xmlns:a16="http://schemas.microsoft.com/office/drawing/2014/main" id="{9AB8E81A-C6BA-4B22-8A52-23A1A29F289E}"/>
                  </a:ext>
                </a:extLst>
              </p:cNvPr>
              <p:cNvPicPr/>
              <p:nvPr/>
            </p:nvPicPr>
            <p:blipFill>
              <a:blip r:embed="rId15"/>
              <a:stretch>
                <a:fillRect/>
              </a:stretch>
            </p:blipFill>
            <p:spPr>
              <a:xfrm>
                <a:off x="690882" y="2339983"/>
                <a:ext cx="1004040" cy="702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5" name="Ink 124">
                <a:extLst>
                  <a:ext uri="{FF2B5EF4-FFF2-40B4-BE49-F238E27FC236}">
                    <a16:creationId xmlns:a16="http://schemas.microsoft.com/office/drawing/2014/main" id="{04599868-7173-42AB-A610-37AA0383B53A}"/>
                  </a:ext>
                </a:extLst>
              </p14:cNvPr>
              <p14:cNvContentPartPr/>
              <p14:nvPr/>
            </p14:nvContentPartPr>
            <p14:xfrm>
              <a:off x="4855722" y="2094463"/>
              <a:ext cx="1545480" cy="776520"/>
            </p14:xfrm>
          </p:contentPart>
        </mc:Choice>
        <mc:Fallback>
          <p:pic>
            <p:nvPicPr>
              <p:cNvPr id="125" name="Ink 124">
                <a:extLst>
                  <a:ext uri="{FF2B5EF4-FFF2-40B4-BE49-F238E27FC236}">
                    <a16:creationId xmlns:a16="http://schemas.microsoft.com/office/drawing/2014/main" id="{04599868-7173-42AB-A610-37AA0383B53A}"/>
                  </a:ext>
                </a:extLst>
              </p:cNvPr>
              <p:cNvPicPr/>
              <p:nvPr/>
            </p:nvPicPr>
            <p:blipFill>
              <a:blip r:embed="rId17"/>
              <a:stretch>
                <a:fillRect/>
              </a:stretch>
            </p:blipFill>
            <p:spPr>
              <a:xfrm>
                <a:off x="4819722" y="2022463"/>
                <a:ext cx="1617120" cy="920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6" name="Ink 125">
                <a:extLst>
                  <a:ext uri="{FF2B5EF4-FFF2-40B4-BE49-F238E27FC236}">
                    <a16:creationId xmlns:a16="http://schemas.microsoft.com/office/drawing/2014/main" id="{7E0F08EF-AFAD-4544-AB0D-F9007824617B}"/>
                  </a:ext>
                </a:extLst>
              </p14:cNvPr>
              <p14:cNvContentPartPr/>
              <p14:nvPr/>
            </p14:nvContentPartPr>
            <p14:xfrm>
              <a:off x="9941442" y="3930463"/>
              <a:ext cx="351360" cy="956880"/>
            </p14:xfrm>
          </p:contentPart>
        </mc:Choice>
        <mc:Fallback>
          <p:pic>
            <p:nvPicPr>
              <p:cNvPr id="126" name="Ink 125">
                <a:extLst>
                  <a:ext uri="{FF2B5EF4-FFF2-40B4-BE49-F238E27FC236}">
                    <a16:creationId xmlns:a16="http://schemas.microsoft.com/office/drawing/2014/main" id="{7E0F08EF-AFAD-4544-AB0D-F9007824617B}"/>
                  </a:ext>
                </a:extLst>
              </p:cNvPr>
              <p:cNvPicPr/>
              <p:nvPr/>
            </p:nvPicPr>
            <p:blipFill>
              <a:blip r:embed="rId19"/>
              <a:stretch>
                <a:fillRect/>
              </a:stretch>
            </p:blipFill>
            <p:spPr>
              <a:xfrm>
                <a:off x="9932442" y="3921463"/>
                <a:ext cx="369000" cy="974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3" name="Ink 132">
                <a:extLst>
                  <a:ext uri="{FF2B5EF4-FFF2-40B4-BE49-F238E27FC236}">
                    <a16:creationId xmlns:a16="http://schemas.microsoft.com/office/drawing/2014/main" id="{9958636B-04C0-4C69-87E7-9275A8225D9C}"/>
                  </a:ext>
                </a:extLst>
              </p14:cNvPr>
              <p14:cNvContentPartPr/>
              <p14:nvPr/>
            </p14:nvContentPartPr>
            <p14:xfrm>
              <a:off x="9479202" y="5660623"/>
              <a:ext cx="1352520" cy="244080"/>
            </p14:xfrm>
          </p:contentPart>
        </mc:Choice>
        <mc:Fallback>
          <p:pic>
            <p:nvPicPr>
              <p:cNvPr id="133" name="Ink 132">
                <a:extLst>
                  <a:ext uri="{FF2B5EF4-FFF2-40B4-BE49-F238E27FC236}">
                    <a16:creationId xmlns:a16="http://schemas.microsoft.com/office/drawing/2014/main" id="{9958636B-04C0-4C69-87E7-9275A8225D9C}"/>
                  </a:ext>
                </a:extLst>
              </p:cNvPr>
              <p:cNvPicPr/>
              <p:nvPr/>
            </p:nvPicPr>
            <p:blipFill>
              <a:blip r:embed="rId21"/>
              <a:stretch>
                <a:fillRect/>
              </a:stretch>
            </p:blipFill>
            <p:spPr>
              <a:xfrm>
                <a:off x="9470202" y="5651623"/>
                <a:ext cx="13701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4" name="Ink 133">
                <a:extLst>
                  <a:ext uri="{FF2B5EF4-FFF2-40B4-BE49-F238E27FC236}">
                    <a16:creationId xmlns:a16="http://schemas.microsoft.com/office/drawing/2014/main" id="{9C48C98C-492B-4407-856E-3F156E83B6AC}"/>
                  </a:ext>
                </a:extLst>
              </p14:cNvPr>
              <p14:cNvContentPartPr/>
              <p14:nvPr/>
            </p14:nvContentPartPr>
            <p14:xfrm>
              <a:off x="9216402" y="5023783"/>
              <a:ext cx="1589040" cy="519120"/>
            </p14:xfrm>
          </p:contentPart>
        </mc:Choice>
        <mc:Fallback>
          <p:pic>
            <p:nvPicPr>
              <p:cNvPr id="134" name="Ink 133">
                <a:extLst>
                  <a:ext uri="{FF2B5EF4-FFF2-40B4-BE49-F238E27FC236}">
                    <a16:creationId xmlns:a16="http://schemas.microsoft.com/office/drawing/2014/main" id="{9C48C98C-492B-4407-856E-3F156E83B6AC}"/>
                  </a:ext>
                </a:extLst>
              </p:cNvPr>
              <p:cNvPicPr/>
              <p:nvPr/>
            </p:nvPicPr>
            <p:blipFill>
              <a:blip r:embed="rId23"/>
              <a:stretch>
                <a:fillRect/>
              </a:stretch>
            </p:blipFill>
            <p:spPr>
              <a:xfrm>
                <a:off x="9207402" y="5014783"/>
                <a:ext cx="1606680" cy="536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3" name="Ink 152">
                <a:extLst>
                  <a:ext uri="{FF2B5EF4-FFF2-40B4-BE49-F238E27FC236}">
                    <a16:creationId xmlns:a16="http://schemas.microsoft.com/office/drawing/2014/main" id="{3430C78D-D1C5-44EC-8377-A7F25AFE6ECC}"/>
                  </a:ext>
                </a:extLst>
              </p14:cNvPr>
              <p14:cNvContentPartPr/>
              <p14:nvPr/>
            </p14:nvContentPartPr>
            <p14:xfrm>
              <a:off x="901842" y="924103"/>
              <a:ext cx="4931640" cy="3229920"/>
            </p14:xfrm>
          </p:contentPart>
        </mc:Choice>
        <mc:Fallback>
          <p:pic>
            <p:nvPicPr>
              <p:cNvPr id="153" name="Ink 152">
                <a:extLst>
                  <a:ext uri="{FF2B5EF4-FFF2-40B4-BE49-F238E27FC236}">
                    <a16:creationId xmlns:a16="http://schemas.microsoft.com/office/drawing/2014/main" id="{3430C78D-D1C5-44EC-8377-A7F25AFE6ECC}"/>
                  </a:ext>
                </a:extLst>
              </p:cNvPr>
              <p:cNvPicPr/>
              <p:nvPr/>
            </p:nvPicPr>
            <p:blipFill>
              <a:blip r:embed="rId25"/>
              <a:stretch>
                <a:fillRect/>
              </a:stretch>
            </p:blipFill>
            <p:spPr>
              <a:xfrm>
                <a:off x="892842" y="915103"/>
                <a:ext cx="4949280" cy="3247560"/>
              </a:xfrm>
              <a:prstGeom prst="rect">
                <a:avLst/>
              </a:prstGeom>
            </p:spPr>
          </p:pic>
        </mc:Fallback>
      </mc:AlternateContent>
    </p:spTree>
    <p:extLst>
      <p:ext uri="{BB962C8B-B14F-4D97-AF65-F5344CB8AC3E}">
        <p14:creationId xmlns:p14="http://schemas.microsoft.com/office/powerpoint/2010/main" val="31963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A1DB-6B62-40E8-8A02-DB6185888D3F}"/>
              </a:ext>
            </a:extLst>
          </p:cNvPr>
          <p:cNvSpPr>
            <a:spLocks noGrp="1"/>
          </p:cNvSpPr>
          <p:nvPr>
            <p:ph type="title"/>
          </p:nvPr>
        </p:nvSpPr>
        <p:spPr/>
        <p:txBody>
          <a:bodyPr/>
          <a:lstStyle/>
          <a:p>
            <a:r>
              <a:rPr lang="en-IN" dirty="0"/>
              <a:t>Delete a Node from BST</a:t>
            </a:r>
          </a:p>
        </p:txBody>
      </p:sp>
      <mc:AlternateContent xmlns:mc="http://schemas.openxmlformats.org/markup-compatibility/2006">
        <mc:Choice xmlns:p14="http://schemas.microsoft.com/office/powerpoint/2010/main" Requires="p14">
          <p:contentPart p14:bwMode="auto" r:id="rId2">
            <p14:nvContentPartPr>
              <p14:cNvPr id="57" name="Ink 56">
                <a:extLst>
                  <a:ext uri="{FF2B5EF4-FFF2-40B4-BE49-F238E27FC236}">
                    <a16:creationId xmlns:a16="http://schemas.microsoft.com/office/drawing/2014/main" id="{B6C36A9F-0E53-4C33-9537-FBD5CDF6752E}"/>
                  </a:ext>
                </a:extLst>
              </p14:cNvPr>
              <p14:cNvContentPartPr/>
              <p14:nvPr/>
            </p14:nvContentPartPr>
            <p14:xfrm>
              <a:off x="6747162" y="975223"/>
              <a:ext cx="507240" cy="401400"/>
            </p14:xfrm>
          </p:contentPart>
        </mc:Choice>
        <mc:Fallback>
          <p:pic>
            <p:nvPicPr>
              <p:cNvPr id="57" name="Ink 56">
                <a:extLst>
                  <a:ext uri="{FF2B5EF4-FFF2-40B4-BE49-F238E27FC236}">
                    <a16:creationId xmlns:a16="http://schemas.microsoft.com/office/drawing/2014/main" id="{B6C36A9F-0E53-4C33-9537-FBD5CDF6752E}"/>
                  </a:ext>
                </a:extLst>
              </p:cNvPr>
              <p:cNvPicPr/>
              <p:nvPr/>
            </p:nvPicPr>
            <p:blipFill>
              <a:blip r:embed="rId3"/>
              <a:stretch>
                <a:fillRect/>
              </a:stretch>
            </p:blipFill>
            <p:spPr>
              <a:xfrm>
                <a:off x="6738162" y="966223"/>
                <a:ext cx="52488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1" name="Ink 60">
                <a:extLst>
                  <a:ext uri="{FF2B5EF4-FFF2-40B4-BE49-F238E27FC236}">
                    <a16:creationId xmlns:a16="http://schemas.microsoft.com/office/drawing/2014/main" id="{FD25C248-DC93-4B41-BB72-B86C401922EB}"/>
                  </a:ext>
                </a:extLst>
              </p14:cNvPr>
              <p14:cNvContentPartPr/>
              <p14:nvPr/>
            </p14:nvContentPartPr>
            <p14:xfrm>
              <a:off x="7663722" y="968383"/>
              <a:ext cx="591120" cy="412920"/>
            </p14:xfrm>
          </p:contentPart>
        </mc:Choice>
        <mc:Fallback>
          <p:pic>
            <p:nvPicPr>
              <p:cNvPr id="61" name="Ink 60">
                <a:extLst>
                  <a:ext uri="{FF2B5EF4-FFF2-40B4-BE49-F238E27FC236}">
                    <a16:creationId xmlns:a16="http://schemas.microsoft.com/office/drawing/2014/main" id="{FD25C248-DC93-4B41-BB72-B86C401922EB}"/>
                  </a:ext>
                </a:extLst>
              </p:cNvPr>
              <p:cNvPicPr/>
              <p:nvPr/>
            </p:nvPicPr>
            <p:blipFill>
              <a:blip r:embed="rId5"/>
              <a:stretch>
                <a:fillRect/>
              </a:stretch>
            </p:blipFill>
            <p:spPr>
              <a:xfrm>
                <a:off x="7654722" y="959383"/>
                <a:ext cx="60876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9" name="Ink 68">
                <a:extLst>
                  <a:ext uri="{FF2B5EF4-FFF2-40B4-BE49-F238E27FC236}">
                    <a16:creationId xmlns:a16="http://schemas.microsoft.com/office/drawing/2014/main" id="{F3F1199E-A2C2-4014-9274-90F76A438AD3}"/>
                  </a:ext>
                </a:extLst>
              </p14:cNvPr>
              <p14:cNvContentPartPr/>
              <p14:nvPr/>
            </p14:nvContentPartPr>
            <p14:xfrm>
              <a:off x="6907362" y="1551223"/>
              <a:ext cx="2375640" cy="45720"/>
            </p14:xfrm>
          </p:contentPart>
        </mc:Choice>
        <mc:Fallback>
          <p:pic>
            <p:nvPicPr>
              <p:cNvPr id="69" name="Ink 68">
                <a:extLst>
                  <a:ext uri="{FF2B5EF4-FFF2-40B4-BE49-F238E27FC236}">
                    <a16:creationId xmlns:a16="http://schemas.microsoft.com/office/drawing/2014/main" id="{F3F1199E-A2C2-4014-9274-90F76A438AD3}"/>
                  </a:ext>
                </a:extLst>
              </p:cNvPr>
              <p:cNvPicPr/>
              <p:nvPr/>
            </p:nvPicPr>
            <p:blipFill>
              <a:blip r:embed="rId7"/>
              <a:stretch>
                <a:fillRect/>
              </a:stretch>
            </p:blipFill>
            <p:spPr>
              <a:xfrm>
                <a:off x="6898362" y="1542223"/>
                <a:ext cx="23932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0" name="Ink 69">
                <a:extLst>
                  <a:ext uri="{FF2B5EF4-FFF2-40B4-BE49-F238E27FC236}">
                    <a16:creationId xmlns:a16="http://schemas.microsoft.com/office/drawing/2014/main" id="{2DE9715F-369A-4350-9A42-70052BBE9E3A}"/>
                  </a:ext>
                </a:extLst>
              </p14:cNvPr>
              <p14:cNvContentPartPr/>
              <p14:nvPr/>
            </p14:nvContentPartPr>
            <p14:xfrm>
              <a:off x="8528802" y="892423"/>
              <a:ext cx="1363680" cy="579960"/>
            </p14:xfrm>
          </p:contentPart>
        </mc:Choice>
        <mc:Fallback>
          <p:pic>
            <p:nvPicPr>
              <p:cNvPr id="70" name="Ink 69">
                <a:extLst>
                  <a:ext uri="{FF2B5EF4-FFF2-40B4-BE49-F238E27FC236}">
                    <a16:creationId xmlns:a16="http://schemas.microsoft.com/office/drawing/2014/main" id="{2DE9715F-369A-4350-9A42-70052BBE9E3A}"/>
                  </a:ext>
                </a:extLst>
              </p:cNvPr>
              <p:cNvPicPr/>
              <p:nvPr/>
            </p:nvPicPr>
            <p:blipFill>
              <a:blip r:embed="rId9"/>
              <a:stretch>
                <a:fillRect/>
              </a:stretch>
            </p:blipFill>
            <p:spPr>
              <a:xfrm>
                <a:off x="8519802" y="883423"/>
                <a:ext cx="1381320" cy="597600"/>
              </a:xfrm>
              <a:prstGeom prst="rect">
                <a:avLst/>
              </a:prstGeom>
            </p:spPr>
          </p:pic>
        </mc:Fallback>
      </mc:AlternateContent>
      <p:sp>
        <p:nvSpPr>
          <p:cNvPr id="123" name="TextBox 122">
            <a:extLst>
              <a:ext uri="{FF2B5EF4-FFF2-40B4-BE49-F238E27FC236}">
                <a16:creationId xmlns:a16="http://schemas.microsoft.com/office/drawing/2014/main" id="{94672184-FEDC-4714-B220-027BDE5A39E1}"/>
              </a:ext>
            </a:extLst>
          </p:cNvPr>
          <p:cNvSpPr txBox="1"/>
          <p:nvPr/>
        </p:nvSpPr>
        <p:spPr>
          <a:xfrm>
            <a:off x="6788922" y="1725131"/>
            <a:ext cx="3932428" cy="369332"/>
          </a:xfrm>
          <a:prstGeom prst="rect">
            <a:avLst/>
          </a:prstGeom>
          <a:noFill/>
        </p:spPr>
        <p:txBody>
          <a:bodyPr wrap="square" rtlCol="0">
            <a:spAutoFit/>
          </a:bodyPr>
          <a:lstStyle/>
          <a:p>
            <a:r>
              <a:rPr lang="en-IN" dirty="0">
                <a:solidFill>
                  <a:srgbClr val="FF0000"/>
                </a:solidFill>
                <a:highlight>
                  <a:srgbClr val="FFFF00"/>
                </a:highlight>
              </a:rPr>
              <a:t>Deleting a node with 2 children.</a:t>
            </a:r>
          </a:p>
        </p:txBody>
      </p:sp>
      <mc:AlternateContent xmlns:mc="http://schemas.openxmlformats.org/markup-compatibility/2006">
        <mc:Choice xmlns:p14="http://schemas.microsoft.com/office/powerpoint/2010/main" Requires="p14">
          <p:contentPart p14:bwMode="auto" r:id="rId10">
            <p14:nvContentPartPr>
              <p14:cNvPr id="126" name="Ink 125">
                <a:extLst>
                  <a:ext uri="{FF2B5EF4-FFF2-40B4-BE49-F238E27FC236}">
                    <a16:creationId xmlns:a16="http://schemas.microsoft.com/office/drawing/2014/main" id="{7E0F08EF-AFAD-4544-AB0D-F9007824617B}"/>
                  </a:ext>
                </a:extLst>
              </p14:cNvPr>
              <p14:cNvContentPartPr/>
              <p14:nvPr/>
            </p14:nvContentPartPr>
            <p14:xfrm>
              <a:off x="9941442" y="3930463"/>
              <a:ext cx="351360" cy="956880"/>
            </p14:xfrm>
          </p:contentPart>
        </mc:Choice>
        <mc:Fallback>
          <p:pic>
            <p:nvPicPr>
              <p:cNvPr id="126" name="Ink 125">
                <a:extLst>
                  <a:ext uri="{FF2B5EF4-FFF2-40B4-BE49-F238E27FC236}">
                    <a16:creationId xmlns:a16="http://schemas.microsoft.com/office/drawing/2014/main" id="{7E0F08EF-AFAD-4544-AB0D-F9007824617B}"/>
                  </a:ext>
                </a:extLst>
              </p:cNvPr>
              <p:cNvPicPr/>
              <p:nvPr/>
            </p:nvPicPr>
            <p:blipFill>
              <a:blip r:embed="rId11"/>
              <a:stretch>
                <a:fillRect/>
              </a:stretch>
            </p:blipFill>
            <p:spPr>
              <a:xfrm>
                <a:off x="9932442" y="3921463"/>
                <a:ext cx="369000" cy="974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3" name="Ink 132">
                <a:extLst>
                  <a:ext uri="{FF2B5EF4-FFF2-40B4-BE49-F238E27FC236}">
                    <a16:creationId xmlns:a16="http://schemas.microsoft.com/office/drawing/2014/main" id="{9958636B-04C0-4C69-87E7-9275A8225D9C}"/>
                  </a:ext>
                </a:extLst>
              </p14:cNvPr>
              <p14:cNvContentPartPr/>
              <p14:nvPr/>
            </p14:nvContentPartPr>
            <p14:xfrm>
              <a:off x="9479202" y="5660623"/>
              <a:ext cx="1352520" cy="244080"/>
            </p14:xfrm>
          </p:contentPart>
        </mc:Choice>
        <mc:Fallback>
          <p:pic>
            <p:nvPicPr>
              <p:cNvPr id="133" name="Ink 132">
                <a:extLst>
                  <a:ext uri="{FF2B5EF4-FFF2-40B4-BE49-F238E27FC236}">
                    <a16:creationId xmlns:a16="http://schemas.microsoft.com/office/drawing/2014/main" id="{9958636B-04C0-4C69-87E7-9275A8225D9C}"/>
                  </a:ext>
                </a:extLst>
              </p:cNvPr>
              <p:cNvPicPr/>
              <p:nvPr/>
            </p:nvPicPr>
            <p:blipFill>
              <a:blip r:embed="rId13"/>
              <a:stretch>
                <a:fillRect/>
              </a:stretch>
            </p:blipFill>
            <p:spPr>
              <a:xfrm>
                <a:off x="9470202" y="5651623"/>
                <a:ext cx="13701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4" name="Ink 133">
                <a:extLst>
                  <a:ext uri="{FF2B5EF4-FFF2-40B4-BE49-F238E27FC236}">
                    <a16:creationId xmlns:a16="http://schemas.microsoft.com/office/drawing/2014/main" id="{9C48C98C-492B-4407-856E-3F156E83B6AC}"/>
                  </a:ext>
                </a:extLst>
              </p14:cNvPr>
              <p14:cNvContentPartPr/>
              <p14:nvPr/>
            </p14:nvContentPartPr>
            <p14:xfrm>
              <a:off x="9216402" y="5023783"/>
              <a:ext cx="1589040" cy="519120"/>
            </p14:xfrm>
          </p:contentPart>
        </mc:Choice>
        <mc:Fallback>
          <p:pic>
            <p:nvPicPr>
              <p:cNvPr id="134" name="Ink 133">
                <a:extLst>
                  <a:ext uri="{FF2B5EF4-FFF2-40B4-BE49-F238E27FC236}">
                    <a16:creationId xmlns:a16="http://schemas.microsoft.com/office/drawing/2014/main" id="{9C48C98C-492B-4407-856E-3F156E83B6AC}"/>
                  </a:ext>
                </a:extLst>
              </p:cNvPr>
              <p:cNvPicPr/>
              <p:nvPr/>
            </p:nvPicPr>
            <p:blipFill>
              <a:blip r:embed="rId15"/>
              <a:stretch>
                <a:fillRect/>
              </a:stretch>
            </p:blipFill>
            <p:spPr>
              <a:xfrm>
                <a:off x="9207402" y="5014783"/>
                <a:ext cx="1606680" cy="536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3" name="Ink 152">
                <a:extLst>
                  <a:ext uri="{FF2B5EF4-FFF2-40B4-BE49-F238E27FC236}">
                    <a16:creationId xmlns:a16="http://schemas.microsoft.com/office/drawing/2014/main" id="{3430C78D-D1C5-44EC-8377-A7F25AFE6ECC}"/>
                  </a:ext>
                </a:extLst>
              </p14:cNvPr>
              <p14:cNvContentPartPr/>
              <p14:nvPr/>
            </p14:nvContentPartPr>
            <p14:xfrm>
              <a:off x="901842" y="924103"/>
              <a:ext cx="4931640" cy="3229920"/>
            </p14:xfrm>
          </p:contentPart>
        </mc:Choice>
        <mc:Fallback>
          <p:pic>
            <p:nvPicPr>
              <p:cNvPr id="153" name="Ink 152">
                <a:extLst>
                  <a:ext uri="{FF2B5EF4-FFF2-40B4-BE49-F238E27FC236}">
                    <a16:creationId xmlns:a16="http://schemas.microsoft.com/office/drawing/2014/main" id="{3430C78D-D1C5-44EC-8377-A7F25AFE6ECC}"/>
                  </a:ext>
                </a:extLst>
              </p:cNvPr>
              <p:cNvPicPr/>
              <p:nvPr/>
            </p:nvPicPr>
            <p:blipFill>
              <a:blip r:embed="rId17"/>
              <a:stretch>
                <a:fillRect/>
              </a:stretch>
            </p:blipFill>
            <p:spPr>
              <a:xfrm>
                <a:off x="892842" y="915103"/>
                <a:ext cx="4949280" cy="3247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ED5C1268-59BC-45B7-9E5B-AB5F280BD35D}"/>
                  </a:ext>
                </a:extLst>
              </p14:cNvPr>
              <p14:cNvContentPartPr/>
              <p14:nvPr/>
            </p14:nvContentPartPr>
            <p14:xfrm>
              <a:off x="7129122" y="2580823"/>
              <a:ext cx="3825360" cy="152640"/>
            </p14:xfrm>
          </p:contentPart>
        </mc:Choice>
        <mc:Fallback>
          <p:pic>
            <p:nvPicPr>
              <p:cNvPr id="28" name="Ink 27">
                <a:extLst>
                  <a:ext uri="{FF2B5EF4-FFF2-40B4-BE49-F238E27FC236}">
                    <a16:creationId xmlns:a16="http://schemas.microsoft.com/office/drawing/2014/main" id="{ED5C1268-59BC-45B7-9E5B-AB5F280BD35D}"/>
                  </a:ext>
                </a:extLst>
              </p:cNvPr>
              <p:cNvPicPr/>
              <p:nvPr/>
            </p:nvPicPr>
            <p:blipFill>
              <a:blip r:embed="rId19"/>
              <a:stretch>
                <a:fillRect/>
              </a:stretch>
            </p:blipFill>
            <p:spPr>
              <a:xfrm>
                <a:off x="7093122" y="2508823"/>
                <a:ext cx="38970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2" name="Ink 51">
                <a:extLst>
                  <a:ext uri="{FF2B5EF4-FFF2-40B4-BE49-F238E27FC236}">
                    <a16:creationId xmlns:a16="http://schemas.microsoft.com/office/drawing/2014/main" id="{66101D94-3231-49E5-89FB-0270CE24CA1F}"/>
                  </a:ext>
                </a:extLst>
              </p14:cNvPr>
              <p14:cNvContentPartPr/>
              <p14:nvPr/>
            </p14:nvContentPartPr>
            <p14:xfrm>
              <a:off x="8131002" y="2176903"/>
              <a:ext cx="3056760" cy="1523520"/>
            </p14:xfrm>
          </p:contentPart>
        </mc:Choice>
        <mc:Fallback>
          <p:pic>
            <p:nvPicPr>
              <p:cNvPr id="52" name="Ink 51">
                <a:extLst>
                  <a:ext uri="{FF2B5EF4-FFF2-40B4-BE49-F238E27FC236}">
                    <a16:creationId xmlns:a16="http://schemas.microsoft.com/office/drawing/2014/main" id="{66101D94-3231-49E5-89FB-0270CE24CA1F}"/>
                  </a:ext>
                </a:extLst>
              </p:cNvPr>
              <p:cNvPicPr/>
              <p:nvPr/>
            </p:nvPicPr>
            <p:blipFill>
              <a:blip r:embed="rId21"/>
              <a:stretch>
                <a:fillRect/>
              </a:stretch>
            </p:blipFill>
            <p:spPr>
              <a:xfrm>
                <a:off x="8122002" y="2167903"/>
                <a:ext cx="3074400" cy="1541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9" name="Ink 58">
                <a:extLst>
                  <a:ext uri="{FF2B5EF4-FFF2-40B4-BE49-F238E27FC236}">
                    <a16:creationId xmlns:a16="http://schemas.microsoft.com/office/drawing/2014/main" id="{D6FF76BE-898D-4881-B99B-E16D77A038F8}"/>
                  </a:ext>
                </a:extLst>
              </p14:cNvPr>
              <p14:cNvContentPartPr/>
              <p14:nvPr/>
            </p14:nvContentPartPr>
            <p14:xfrm>
              <a:off x="6117162" y="2167543"/>
              <a:ext cx="1788480" cy="1224000"/>
            </p14:xfrm>
          </p:contentPart>
        </mc:Choice>
        <mc:Fallback>
          <p:pic>
            <p:nvPicPr>
              <p:cNvPr id="59" name="Ink 58">
                <a:extLst>
                  <a:ext uri="{FF2B5EF4-FFF2-40B4-BE49-F238E27FC236}">
                    <a16:creationId xmlns:a16="http://schemas.microsoft.com/office/drawing/2014/main" id="{D6FF76BE-898D-4881-B99B-E16D77A038F8}"/>
                  </a:ext>
                </a:extLst>
              </p:cNvPr>
              <p:cNvPicPr/>
              <p:nvPr/>
            </p:nvPicPr>
            <p:blipFill>
              <a:blip r:embed="rId23"/>
              <a:stretch>
                <a:fillRect/>
              </a:stretch>
            </p:blipFill>
            <p:spPr>
              <a:xfrm>
                <a:off x="6108162" y="2158543"/>
                <a:ext cx="1806120" cy="1241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4" name="Ink 63">
                <a:extLst>
                  <a:ext uri="{FF2B5EF4-FFF2-40B4-BE49-F238E27FC236}">
                    <a16:creationId xmlns:a16="http://schemas.microsoft.com/office/drawing/2014/main" id="{2DEC8B61-5D92-4E3A-9C60-DECE68258883}"/>
                  </a:ext>
                </a:extLst>
              </p14:cNvPr>
              <p14:cNvContentPartPr/>
              <p14:nvPr/>
            </p14:nvContentPartPr>
            <p14:xfrm>
              <a:off x="1807962" y="1159183"/>
              <a:ext cx="797760" cy="624240"/>
            </p14:xfrm>
          </p:contentPart>
        </mc:Choice>
        <mc:Fallback>
          <p:pic>
            <p:nvPicPr>
              <p:cNvPr id="64" name="Ink 63">
                <a:extLst>
                  <a:ext uri="{FF2B5EF4-FFF2-40B4-BE49-F238E27FC236}">
                    <a16:creationId xmlns:a16="http://schemas.microsoft.com/office/drawing/2014/main" id="{2DEC8B61-5D92-4E3A-9C60-DECE68258883}"/>
                  </a:ext>
                </a:extLst>
              </p:cNvPr>
              <p:cNvPicPr/>
              <p:nvPr/>
            </p:nvPicPr>
            <p:blipFill>
              <a:blip r:embed="rId25"/>
              <a:stretch>
                <a:fillRect/>
              </a:stretch>
            </p:blipFill>
            <p:spPr>
              <a:xfrm>
                <a:off x="1798962" y="1150183"/>
                <a:ext cx="815400" cy="641880"/>
              </a:xfrm>
              <a:prstGeom prst="rect">
                <a:avLst/>
              </a:prstGeom>
            </p:spPr>
          </p:pic>
        </mc:Fallback>
      </mc:AlternateContent>
    </p:spTree>
    <p:extLst>
      <p:ext uri="{BB962C8B-B14F-4D97-AF65-F5344CB8AC3E}">
        <p14:creationId xmlns:p14="http://schemas.microsoft.com/office/powerpoint/2010/main" val="224709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BC53-D012-4832-8D45-5A6264E80218}"/>
              </a:ext>
            </a:extLst>
          </p:cNvPr>
          <p:cNvSpPr>
            <a:spLocks noGrp="1"/>
          </p:cNvSpPr>
          <p:nvPr>
            <p:ph type="title"/>
          </p:nvPr>
        </p:nvSpPr>
        <p:spPr/>
        <p:txBody>
          <a:bodyPr/>
          <a:lstStyle/>
          <a:p>
            <a:r>
              <a:rPr lang="en-IN" dirty="0"/>
              <a:t>Lowest Common Ancestor in a Binary Tree</a:t>
            </a:r>
          </a:p>
        </p:txBody>
      </p:sp>
      <mc:AlternateContent xmlns:mc="http://schemas.openxmlformats.org/markup-compatibility/2006">
        <mc:Choice xmlns:p14="http://schemas.microsoft.com/office/powerpoint/2010/main" Requires="p14">
          <p:contentPart p14:bwMode="auto" r:id="rId2">
            <p14:nvContentPartPr>
              <p14:cNvPr id="212" name="Ink 211">
                <a:extLst>
                  <a:ext uri="{FF2B5EF4-FFF2-40B4-BE49-F238E27FC236}">
                    <a16:creationId xmlns:a16="http://schemas.microsoft.com/office/drawing/2014/main" id="{00CB6CC2-0BBF-4FE2-AF85-45B010FED7E1}"/>
                  </a:ext>
                </a:extLst>
              </p14:cNvPr>
              <p14:cNvContentPartPr/>
              <p14:nvPr/>
            </p14:nvContentPartPr>
            <p14:xfrm>
              <a:off x="327642" y="689383"/>
              <a:ext cx="10188360" cy="6040440"/>
            </p14:xfrm>
          </p:contentPart>
        </mc:Choice>
        <mc:Fallback>
          <p:pic>
            <p:nvPicPr>
              <p:cNvPr id="212" name="Ink 211">
                <a:extLst>
                  <a:ext uri="{FF2B5EF4-FFF2-40B4-BE49-F238E27FC236}">
                    <a16:creationId xmlns:a16="http://schemas.microsoft.com/office/drawing/2014/main" id="{00CB6CC2-0BBF-4FE2-AF85-45B010FED7E1}"/>
                  </a:ext>
                </a:extLst>
              </p:cNvPr>
              <p:cNvPicPr/>
              <p:nvPr/>
            </p:nvPicPr>
            <p:blipFill>
              <a:blip r:embed="rId3"/>
              <a:stretch>
                <a:fillRect/>
              </a:stretch>
            </p:blipFill>
            <p:spPr>
              <a:xfrm>
                <a:off x="318642" y="680383"/>
                <a:ext cx="10206000" cy="6058080"/>
              </a:xfrm>
              <a:prstGeom prst="rect">
                <a:avLst/>
              </a:prstGeom>
            </p:spPr>
          </p:pic>
        </mc:Fallback>
      </mc:AlternateContent>
    </p:spTree>
    <p:extLst>
      <p:ext uri="{BB962C8B-B14F-4D97-AF65-F5344CB8AC3E}">
        <p14:creationId xmlns:p14="http://schemas.microsoft.com/office/powerpoint/2010/main" val="207555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BC53-D012-4832-8D45-5A6264E80218}"/>
              </a:ext>
            </a:extLst>
          </p:cNvPr>
          <p:cNvSpPr>
            <a:spLocks noGrp="1"/>
          </p:cNvSpPr>
          <p:nvPr>
            <p:ph type="title"/>
          </p:nvPr>
        </p:nvSpPr>
        <p:spPr/>
        <p:txBody>
          <a:bodyPr/>
          <a:lstStyle/>
          <a:p>
            <a:r>
              <a:rPr lang="en-IN" dirty="0"/>
              <a:t>Lowest Common Ancestor in a BST</a:t>
            </a:r>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AD6D26CC-E0E4-4915-8660-26B95FDDB39C}"/>
                  </a:ext>
                </a:extLst>
              </p14:cNvPr>
              <p14:cNvContentPartPr/>
              <p14:nvPr/>
            </p14:nvContentPartPr>
            <p14:xfrm>
              <a:off x="816522" y="634303"/>
              <a:ext cx="9628560" cy="1514520"/>
            </p14:xfrm>
          </p:contentPart>
        </mc:Choice>
        <mc:Fallback>
          <p:pic>
            <p:nvPicPr>
              <p:cNvPr id="17" name="Ink 16">
                <a:extLst>
                  <a:ext uri="{FF2B5EF4-FFF2-40B4-BE49-F238E27FC236}">
                    <a16:creationId xmlns:a16="http://schemas.microsoft.com/office/drawing/2014/main" id="{AD6D26CC-E0E4-4915-8660-26B95FDDB39C}"/>
                  </a:ext>
                </a:extLst>
              </p:cNvPr>
              <p:cNvPicPr/>
              <p:nvPr/>
            </p:nvPicPr>
            <p:blipFill>
              <a:blip r:embed="rId3"/>
              <a:stretch>
                <a:fillRect/>
              </a:stretch>
            </p:blipFill>
            <p:spPr>
              <a:xfrm>
                <a:off x="807522" y="625303"/>
                <a:ext cx="9646200" cy="1532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3" name="Ink 22">
                <a:extLst>
                  <a:ext uri="{FF2B5EF4-FFF2-40B4-BE49-F238E27FC236}">
                    <a16:creationId xmlns:a16="http://schemas.microsoft.com/office/drawing/2014/main" id="{5E6C65A9-8BF3-48A6-8A45-8D856A72BB69}"/>
                  </a:ext>
                </a:extLst>
              </p14:cNvPr>
              <p14:cNvContentPartPr/>
              <p14:nvPr/>
            </p14:nvContentPartPr>
            <p14:xfrm>
              <a:off x="4683282" y="2867023"/>
              <a:ext cx="3179880" cy="2373840"/>
            </p14:xfrm>
          </p:contentPart>
        </mc:Choice>
        <mc:Fallback>
          <p:pic>
            <p:nvPicPr>
              <p:cNvPr id="23" name="Ink 22">
                <a:extLst>
                  <a:ext uri="{FF2B5EF4-FFF2-40B4-BE49-F238E27FC236}">
                    <a16:creationId xmlns:a16="http://schemas.microsoft.com/office/drawing/2014/main" id="{5E6C65A9-8BF3-48A6-8A45-8D856A72BB69}"/>
                  </a:ext>
                </a:extLst>
              </p:cNvPr>
              <p:cNvPicPr/>
              <p:nvPr/>
            </p:nvPicPr>
            <p:blipFill>
              <a:blip r:embed="rId5"/>
              <a:stretch>
                <a:fillRect/>
              </a:stretch>
            </p:blipFill>
            <p:spPr>
              <a:xfrm>
                <a:off x="4674282" y="2858023"/>
                <a:ext cx="3197520" cy="2391480"/>
              </a:xfrm>
              <a:prstGeom prst="rect">
                <a:avLst/>
              </a:prstGeom>
            </p:spPr>
          </p:pic>
        </mc:Fallback>
      </mc:AlternateContent>
    </p:spTree>
    <p:extLst>
      <p:ext uri="{BB962C8B-B14F-4D97-AF65-F5344CB8AC3E}">
        <p14:creationId xmlns:p14="http://schemas.microsoft.com/office/powerpoint/2010/main" val="211590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0861"/>
            <a:ext cx="10363200" cy="1451339"/>
          </a:xfrm>
        </p:spPr>
        <p:txBody>
          <a:bodyPr lIns="121917" tIns="60958" rIns="121917" bIns="60958">
            <a:noAutofit/>
          </a:bodyPr>
          <a:lstStyle/>
          <a:p>
            <a:pPr algn="ctr"/>
            <a:r>
              <a:rPr lang="en-IN" sz="8000" dirty="0">
                <a:solidFill>
                  <a:schemeClr val="tx1"/>
                </a:solidFill>
                <a:cs typeface="Arial" panose="020B0604020202020204" pitchFamily="34" charset="0"/>
              </a:rPr>
              <a:t>THANK YOU</a:t>
            </a:r>
          </a:p>
        </p:txBody>
      </p:sp>
    </p:spTree>
    <p:extLst>
      <p:ext uri="{BB962C8B-B14F-4D97-AF65-F5344CB8AC3E}">
        <p14:creationId xmlns:p14="http://schemas.microsoft.com/office/powerpoint/2010/main" val="186434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p:txBody>
          <a:bodyPr>
            <a:normAutofit/>
          </a:bodyPr>
          <a:lstStyle/>
          <a:p>
            <a:r>
              <a:rPr lang="en-IN" dirty="0"/>
              <a:t>Binary Search Tree</a:t>
            </a:r>
          </a:p>
        </p:txBody>
      </p:sp>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517626" cy="646331"/>
          </a:xfrm>
          <a:prstGeom prst="rect">
            <a:avLst/>
          </a:prstGeom>
          <a:noFill/>
        </p:spPr>
        <p:txBody>
          <a:bodyPr wrap="square" rtlCol="0">
            <a:spAutoFit/>
          </a:bodyPr>
          <a:lstStyle/>
          <a:p>
            <a:r>
              <a:rPr lang="en-IN" b="1" dirty="0"/>
              <a:t>A binary tree in which for each node, value of all the nodes in left subtree is lesser(or equal) and value of all the nodes in right subtree Is greater than the value of that node</a:t>
            </a:r>
          </a:p>
        </p:txBody>
      </p:sp>
      <p:pic>
        <p:nvPicPr>
          <p:cNvPr id="3" name="Picture 2">
            <a:extLst>
              <a:ext uri="{FF2B5EF4-FFF2-40B4-BE49-F238E27FC236}">
                <a16:creationId xmlns:a16="http://schemas.microsoft.com/office/drawing/2014/main" id="{8C959D45-A265-4F83-899C-4FC26BADC1FF}"/>
              </a:ext>
            </a:extLst>
          </p:cNvPr>
          <p:cNvPicPr>
            <a:picLocks noChangeAspect="1"/>
          </p:cNvPicPr>
          <p:nvPr/>
        </p:nvPicPr>
        <p:blipFill>
          <a:blip r:embed="rId2"/>
          <a:stretch>
            <a:fillRect/>
          </a:stretch>
        </p:blipFill>
        <p:spPr>
          <a:xfrm>
            <a:off x="1622323" y="2428735"/>
            <a:ext cx="2905530" cy="2000529"/>
          </a:xfrm>
          <a:prstGeom prst="rect">
            <a:avLst/>
          </a:prstGeom>
        </p:spPr>
      </p:pic>
      <p:pic>
        <p:nvPicPr>
          <p:cNvPr id="6" name="Picture 5">
            <a:extLst>
              <a:ext uri="{FF2B5EF4-FFF2-40B4-BE49-F238E27FC236}">
                <a16:creationId xmlns:a16="http://schemas.microsoft.com/office/drawing/2014/main" id="{F476D0DF-F79A-40B4-9126-31EF58BE9F83}"/>
              </a:ext>
            </a:extLst>
          </p:cNvPr>
          <p:cNvPicPr>
            <a:picLocks noChangeAspect="1"/>
          </p:cNvPicPr>
          <p:nvPr/>
        </p:nvPicPr>
        <p:blipFill>
          <a:blip r:embed="rId3"/>
          <a:stretch>
            <a:fillRect/>
          </a:stretch>
        </p:blipFill>
        <p:spPr>
          <a:xfrm>
            <a:off x="7940389" y="2228682"/>
            <a:ext cx="2781688" cy="2200582"/>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5C00417-682D-40E3-9BBA-2E8C488CA84D}"/>
                  </a:ext>
                </a:extLst>
              </p14:cNvPr>
              <p14:cNvContentPartPr/>
              <p14:nvPr/>
            </p14:nvContentPartPr>
            <p14:xfrm>
              <a:off x="3386202" y="1496863"/>
              <a:ext cx="2189160" cy="119880"/>
            </p14:xfrm>
          </p:contentPart>
        </mc:Choice>
        <mc:Fallback>
          <p:pic>
            <p:nvPicPr>
              <p:cNvPr id="7" name="Ink 6">
                <a:extLst>
                  <a:ext uri="{FF2B5EF4-FFF2-40B4-BE49-F238E27FC236}">
                    <a16:creationId xmlns:a16="http://schemas.microsoft.com/office/drawing/2014/main" id="{45C00417-682D-40E3-9BBA-2E8C488CA84D}"/>
                  </a:ext>
                </a:extLst>
              </p:cNvPr>
              <p:cNvPicPr/>
              <p:nvPr/>
            </p:nvPicPr>
            <p:blipFill>
              <a:blip r:embed="rId5"/>
              <a:stretch>
                <a:fillRect/>
              </a:stretch>
            </p:blipFill>
            <p:spPr>
              <a:xfrm>
                <a:off x="3377202" y="1487863"/>
                <a:ext cx="22068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8D7AE68D-2FB9-48AF-BE3C-CDCEF0F7FEA6}"/>
                  </a:ext>
                </a:extLst>
              </p14:cNvPr>
              <p14:cNvContentPartPr/>
              <p14:nvPr/>
            </p14:nvContentPartPr>
            <p14:xfrm>
              <a:off x="2562162" y="2467783"/>
              <a:ext cx="497880" cy="552240"/>
            </p14:xfrm>
          </p:contentPart>
        </mc:Choice>
        <mc:Fallback>
          <p:pic>
            <p:nvPicPr>
              <p:cNvPr id="8" name="Ink 7">
                <a:extLst>
                  <a:ext uri="{FF2B5EF4-FFF2-40B4-BE49-F238E27FC236}">
                    <a16:creationId xmlns:a16="http://schemas.microsoft.com/office/drawing/2014/main" id="{8D7AE68D-2FB9-48AF-BE3C-CDCEF0F7FEA6}"/>
                  </a:ext>
                </a:extLst>
              </p:cNvPr>
              <p:cNvPicPr/>
              <p:nvPr/>
            </p:nvPicPr>
            <p:blipFill>
              <a:blip r:embed="rId7"/>
              <a:stretch>
                <a:fillRect/>
              </a:stretch>
            </p:blipFill>
            <p:spPr>
              <a:xfrm>
                <a:off x="2553162" y="2458783"/>
                <a:ext cx="51552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759C25C-7F37-40A2-8594-B307EDB26C19}"/>
                  </a:ext>
                </a:extLst>
              </p14:cNvPr>
              <p14:cNvContentPartPr/>
              <p14:nvPr/>
            </p14:nvContentPartPr>
            <p14:xfrm>
              <a:off x="2964282" y="3243583"/>
              <a:ext cx="1773720" cy="1563840"/>
            </p14:xfrm>
          </p:contentPart>
        </mc:Choice>
        <mc:Fallback>
          <p:pic>
            <p:nvPicPr>
              <p:cNvPr id="10" name="Ink 9">
                <a:extLst>
                  <a:ext uri="{FF2B5EF4-FFF2-40B4-BE49-F238E27FC236}">
                    <a16:creationId xmlns:a16="http://schemas.microsoft.com/office/drawing/2014/main" id="{6759C25C-7F37-40A2-8594-B307EDB26C19}"/>
                  </a:ext>
                </a:extLst>
              </p:cNvPr>
              <p:cNvPicPr/>
              <p:nvPr/>
            </p:nvPicPr>
            <p:blipFill>
              <a:blip r:embed="rId9"/>
              <a:stretch>
                <a:fillRect/>
              </a:stretch>
            </p:blipFill>
            <p:spPr>
              <a:xfrm>
                <a:off x="2955282" y="3234583"/>
                <a:ext cx="1791360" cy="1581480"/>
              </a:xfrm>
              <a:prstGeom prst="rect">
                <a:avLst/>
              </a:prstGeom>
            </p:spPr>
          </p:pic>
        </mc:Fallback>
      </mc:AlternateContent>
    </p:spTree>
    <p:extLst>
      <p:ext uri="{BB962C8B-B14F-4D97-AF65-F5344CB8AC3E}">
        <p14:creationId xmlns:p14="http://schemas.microsoft.com/office/powerpoint/2010/main" val="218549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F6B6-3FC4-49C0-B8BE-E23F65B4FE28}"/>
              </a:ext>
            </a:extLst>
          </p:cNvPr>
          <p:cNvSpPr>
            <a:spLocks noGrp="1"/>
          </p:cNvSpPr>
          <p:nvPr>
            <p:ph type="title"/>
          </p:nvPr>
        </p:nvSpPr>
        <p:spPr/>
        <p:txBody>
          <a:bodyPr>
            <a:normAutofit/>
          </a:bodyPr>
          <a:lstStyle/>
          <a:p>
            <a:r>
              <a:rPr lang="en-IN" dirty="0"/>
              <a:t>Which of these are BST’s?</a:t>
            </a:r>
          </a:p>
        </p:txBody>
      </p:sp>
      <p:pic>
        <p:nvPicPr>
          <p:cNvPr id="3" name="Picture 2">
            <a:extLst>
              <a:ext uri="{FF2B5EF4-FFF2-40B4-BE49-F238E27FC236}">
                <a16:creationId xmlns:a16="http://schemas.microsoft.com/office/drawing/2014/main" id="{0DF9002B-3A2A-41BF-A498-095B12DABEB7}"/>
              </a:ext>
            </a:extLst>
          </p:cNvPr>
          <p:cNvPicPr>
            <a:picLocks noChangeAspect="1"/>
          </p:cNvPicPr>
          <p:nvPr/>
        </p:nvPicPr>
        <p:blipFill>
          <a:blip r:embed="rId2"/>
          <a:stretch>
            <a:fillRect/>
          </a:stretch>
        </p:blipFill>
        <p:spPr>
          <a:xfrm>
            <a:off x="1859032" y="1172685"/>
            <a:ext cx="2381582" cy="1695687"/>
          </a:xfrm>
          <a:prstGeom prst="rect">
            <a:avLst/>
          </a:prstGeom>
        </p:spPr>
      </p:pic>
      <p:pic>
        <p:nvPicPr>
          <p:cNvPr id="4" name="Picture 3">
            <a:extLst>
              <a:ext uri="{FF2B5EF4-FFF2-40B4-BE49-F238E27FC236}">
                <a16:creationId xmlns:a16="http://schemas.microsoft.com/office/drawing/2014/main" id="{BF76E0ED-851F-4B56-A830-4A6BD3B6B82E}"/>
              </a:ext>
            </a:extLst>
          </p:cNvPr>
          <p:cNvPicPr>
            <a:picLocks noChangeAspect="1"/>
          </p:cNvPicPr>
          <p:nvPr/>
        </p:nvPicPr>
        <p:blipFill>
          <a:blip r:embed="rId3"/>
          <a:stretch>
            <a:fillRect/>
          </a:stretch>
        </p:blipFill>
        <p:spPr>
          <a:xfrm>
            <a:off x="5445963" y="1210790"/>
            <a:ext cx="2505425" cy="1619476"/>
          </a:xfrm>
          <a:prstGeom prst="rect">
            <a:avLst/>
          </a:prstGeom>
        </p:spPr>
      </p:pic>
      <p:pic>
        <p:nvPicPr>
          <p:cNvPr id="5" name="Picture 4">
            <a:extLst>
              <a:ext uri="{FF2B5EF4-FFF2-40B4-BE49-F238E27FC236}">
                <a16:creationId xmlns:a16="http://schemas.microsoft.com/office/drawing/2014/main" id="{24C4168C-DB04-44F0-A0F9-FE7D11C5F993}"/>
              </a:ext>
            </a:extLst>
          </p:cNvPr>
          <p:cNvPicPr>
            <a:picLocks noChangeAspect="1"/>
          </p:cNvPicPr>
          <p:nvPr/>
        </p:nvPicPr>
        <p:blipFill>
          <a:blip r:embed="rId4"/>
          <a:stretch>
            <a:fillRect/>
          </a:stretch>
        </p:blipFill>
        <p:spPr>
          <a:xfrm>
            <a:off x="9166130" y="1160521"/>
            <a:ext cx="2543530" cy="1762371"/>
          </a:xfrm>
          <a:prstGeom prst="rect">
            <a:avLst/>
          </a:prstGeom>
        </p:spPr>
      </p:pic>
      <p:pic>
        <p:nvPicPr>
          <p:cNvPr id="6" name="Picture 5">
            <a:extLst>
              <a:ext uri="{FF2B5EF4-FFF2-40B4-BE49-F238E27FC236}">
                <a16:creationId xmlns:a16="http://schemas.microsoft.com/office/drawing/2014/main" id="{EEA36991-50E3-4B05-8B3C-2E19BA941B17}"/>
              </a:ext>
            </a:extLst>
          </p:cNvPr>
          <p:cNvPicPr>
            <a:picLocks noChangeAspect="1"/>
          </p:cNvPicPr>
          <p:nvPr/>
        </p:nvPicPr>
        <p:blipFill>
          <a:blip r:embed="rId5"/>
          <a:stretch>
            <a:fillRect/>
          </a:stretch>
        </p:blipFill>
        <p:spPr>
          <a:xfrm>
            <a:off x="1859032" y="3761215"/>
            <a:ext cx="2924452" cy="2027905"/>
          </a:xfrm>
          <a:prstGeom prst="rect">
            <a:avLst/>
          </a:prstGeom>
        </p:spPr>
      </p:pic>
      <p:sp>
        <p:nvSpPr>
          <p:cNvPr id="7" name="TextBox 6">
            <a:extLst>
              <a:ext uri="{FF2B5EF4-FFF2-40B4-BE49-F238E27FC236}">
                <a16:creationId xmlns:a16="http://schemas.microsoft.com/office/drawing/2014/main" id="{D74CDDEB-3E1B-4D7C-9C63-B5C1A7BCCB03}"/>
              </a:ext>
            </a:extLst>
          </p:cNvPr>
          <p:cNvSpPr txBox="1"/>
          <p:nvPr/>
        </p:nvSpPr>
        <p:spPr>
          <a:xfrm>
            <a:off x="1371600" y="1887793"/>
            <a:ext cx="559769" cy="584775"/>
          </a:xfrm>
          <a:prstGeom prst="rect">
            <a:avLst/>
          </a:prstGeom>
          <a:noFill/>
        </p:spPr>
        <p:txBody>
          <a:bodyPr wrap="none" rtlCol="0">
            <a:spAutoFit/>
          </a:bodyPr>
          <a:lstStyle/>
          <a:p>
            <a:r>
              <a:rPr lang="en-IN" sz="3200" dirty="0"/>
              <a:t>1. </a:t>
            </a:r>
          </a:p>
        </p:txBody>
      </p:sp>
      <p:sp>
        <p:nvSpPr>
          <p:cNvPr id="8" name="TextBox 7">
            <a:extLst>
              <a:ext uri="{FF2B5EF4-FFF2-40B4-BE49-F238E27FC236}">
                <a16:creationId xmlns:a16="http://schemas.microsoft.com/office/drawing/2014/main" id="{25C2CF45-645B-4843-A207-CFE8DF083DE6}"/>
              </a:ext>
            </a:extLst>
          </p:cNvPr>
          <p:cNvSpPr txBox="1"/>
          <p:nvPr/>
        </p:nvSpPr>
        <p:spPr>
          <a:xfrm>
            <a:off x="1263997" y="3989629"/>
            <a:ext cx="595035" cy="584775"/>
          </a:xfrm>
          <a:prstGeom prst="rect">
            <a:avLst/>
          </a:prstGeom>
          <a:noFill/>
        </p:spPr>
        <p:txBody>
          <a:bodyPr wrap="none" rtlCol="0">
            <a:spAutoFit/>
          </a:bodyPr>
          <a:lstStyle/>
          <a:p>
            <a:r>
              <a:rPr lang="en-IN" sz="3200" dirty="0"/>
              <a:t>2. </a:t>
            </a:r>
          </a:p>
        </p:txBody>
      </p:sp>
      <p:sp>
        <p:nvSpPr>
          <p:cNvPr id="9" name="TextBox 8">
            <a:extLst>
              <a:ext uri="{FF2B5EF4-FFF2-40B4-BE49-F238E27FC236}">
                <a16:creationId xmlns:a16="http://schemas.microsoft.com/office/drawing/2014/main" id="{D2E2DFDD-B8E9-4170-B549-4C9FB3B127BA}"/>
              </a:ext>
            </a:extLst>
          </p:cNvPr>
          <p:cNvSpPr txBox="1"/>
          <p:nvPr/>
        </p:nvSpPr>
        <p:spPr>
          <a:xfrm>
            <a:off x="6209071" y="4574404"/>
            <a:ext cx="1584088" cy="369332"/>
          </a:xfrm>
          <a:prstGeom prst="rect">
            <a:avLst/>
          </a:prstGeom>
          <a:noFill/>
        </p:spPr>
        <p:txBody>
          <a:bodyPr wrap="none" rtlCol="0">
            <a:spAutoFit/>
          </a:bodyPr>
          <a:lstStyle/>
          <a:p>
            <a:r>
              <a:rPr lang="en-IN" dirty="0"/>
              <a:t>No, Not a  BST</a:t>
            </a:r>
          </a:p>
        </p:txBody>
      </p:sp>
      <mc:AlternateContent xmlns:mc="http://schemas.openxmlformats.org/markup-compatibility/2006">
        <mc:Choice xmlns:p14="http://schemas.microsoft.com/office/powerpoint/2010/main" Requires="p14">
          <p:contentPart p14:bwMode="auto" r:id="rId6">
            <p14:nvContentPartPr>
              <p14:cNvPr id="29" name="Ink 28">
                <a:extLst>
                  <a:ext uri="{FF2B5EF4-FFF2-40B4-BE49-F238E27FC236}">
                    <a16:creationId xmlns:a16="http://schemas.microsoft.com/office/drawing/2014/main" id="{96F1B000-69A9-40FD-99A5-148C7D29C91C}"/>
                  </a:ext>
                </a:extLst>
              </p14:cNvPr>
              <p14:cNvContentPartPr/>
              <p14:nvPr/>
            </p14:nvContentPartPr>
            <p14:xfrm>
              <a:off x="1746402" y="2406223"/>
              <a:ext cx="1157760" cy="657000"/>
            </p14:xfrm>
          </p:contentPart>
        </mc:Choice>
        <mc:Fallback>
          <p:pic>
            <p:nvPicPr>
              <p:cNvPr id="29" name="Ink 28">
                <a:extLst>
                  <a:ext uri="{FF2B5EF4-FFF2-40B4-BE49-F238E27FC236}">
                    <a16:creationId xmlns:a16="http://schemas.microsoft.com/office/drawing/2014/main" id="{96F1B000-69A9-40FD-99A5-148C7D29C91C}"/>
                  </a:ext>
                </a:extLst>
              </p:cNvPr>
              <p:cNvPicPr/>
              <p:nvPr/>
            </p:nvPicPr>
            <p:blipFill>
              <a:blip r:embed="rId7"/>
              <a:stretch>
                <a:fillRect/>
              </a:stretch>
            </p:blipFill>
            <p:spPr>
              <a:xfrm>
                <a:off x="1737402" y="2397223"/>
                <a:ext cx="1175400" cy="67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0" name="Ink 49">
                <a:extLst>
                  <a:ext uri="{FF2B5EF4-FFF2-40B4-BE49-F238E27FC236}">
                    <a16:creationId xmlns:a16="http://schemas.microsoft.com/office/drawing/2014/main" id="{336EDAE7-B29C-41C9-AE68-C412CCDBDD0D}"/>
                  </a:ext>
                </a:extLst>
              </p14:cNvPr>
              <p14:cNvContentPartPr/>
              <p14:nvPr/>
            </p14:nvContentPartPr>
            <p14:xfrm>
              <a:off x="5877042" y="4020103"/>
              <a:ext cx="2445480" cy="1535400"/>
            </p14:xfrm>
          </p:contentPart>
        </mc:Choice>
        <mc:Fallback>
          <p:pic>
            <p:nvPicPr>
              <p:cNvPr id="50" name="Ink 49">
                <a:extLst>
                  <a:ext uri="{FF2B5EF4-FFF2-40B4-BE49-F238E27FC236}">
                    <a16:creationId xmlns:a16="http://schemas.microsoft.com/office/drawing/2014/main" id="{336EDAE7-B29C-41C9-AE68-C412CCDBDD0D}"/>
                  </a:ext>
                </a:extLst>
              </p:cNvPr>
              <p:cNvPicPr/>
              <p:nvPr/>
            </p:nvPicPr>
            <p:blipFill>
              <a:blip r:embed="rId9"/>
              <a:stretch>
                <a:fillRect/>
              </a:stretch>
            </p:blipFill>
            <p:spPr>
              <a:xfrm>
                <a:off x="5868042" y="4011103"/>
                <a:ext cx="2463120" cy="1553040"/>
              </a:xfrm>
              <a:prstGeom prst="rect">
                <a:avLst/>
              </a:prstGeom>
            </p:spPr>
          </p:pic>
        </mc:Fallback>
      </mc:AlternateContent>
    </p:spTree>
    <p:extLst>
      <p:ext uri="{BB962C8B-B14F-4D97-AF65-F5344CB8AC3E}">
        <p14:creationId xmlns:p14="http://schemas.microsoft.com/office/powerpoint/2010/main" val="69310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CE27-6519-4030-B1DF-C4968E0F64C8}"/>
              </a:ext>
            </a:extLst>
          </p:cNvPr>
          <p:cNvSpPr>
            <a:spLocks noGrp="1"/>
          </p:cNvSpPr>
          <p:nvPr>
            <p:ph type="title"/>
          </p:nvPr>
        </p:nvSpPr>
        <p:spPr/>
        <p:txBody>
          <a:bodyPr>
            <a:normAutofit/>
          </a:bodyPr>
          <a:lstStyle/>
          <a:p>
            <a:r>
              <a:rPr lang="en-IN" dirty="0"/>
              <a:t>Searching an element in BST</a:t>
            </a:r>
          </a:p>
        </p:txBody>
      </p:sp>
      <p:sp>
        <p:nvSpPr>
          <p:cNvPr id="3" name="TextBox 2">
            <a:extLst>
              <a:ext uri="{FF2B5EF4-FFF2-40B4-BE49-F238E27FC236}">
                <a16:creationId xmlns:a16="http://schemas.microsoft.com/office/drawing/2014/main" id="{4EC1B9DE-9C78-49A7-8654-F8F3232B1EEB}"/>
              </a:ext>
            </a:extLst>
          </p:cNvPr>
          <p:cNvSpPr txBox="1"/>
          <p:nvPr/>
        </p:nvSpPr>
        <p:spPr>
          <a:xfrm>
            <a:off x="2123948" y="1096296"/>
            <a:ext cx="8317910" cy="646331"/>
          </a:xfrm>
          <a:prstGeom prst="rect">
            <a:avLst/>
          </a:prstGeom>
          <a:noFill/>
        </p:spPr>
        <p:txBody>
          <a:bodyPr wrap="square" rtlCol="0">
            <a:spAutoFit/>
          </a:bodyPr>
          <a:lstStyle/>
          <a:p>
            <a:r>
              <a:rPr lang="en-IN" dirty="0"/>
              <a:t>For better understanding, we first see how to search an element in BST before we see how to insert an element.</a:t>
            </a:r>
          </a:p>
        </p:txBody>
      </p:sp>
      <p:pic>
        <p:nvPicPr>
          <p:cNvPr id="4" name="Picture 3">
            <a:extLst>
              <a:ext uri="{FF2B5EF4-FFF2-40B4-BE49-F238E27FC236}">
                <a16:creationId xmlns:a16="http://schemas.microsoft.com/office/drawing/2014/main" id="{612629E1-9EBC-4EC6-8DEB-6D7BAD827405}"/>
              </a:ext>
            </a:extLst>
          </p:cNvPr>
          <p:cNvPicPr>
            <a:picLocks noChangeAspect="1"/>
          </p:cNvPicPr>
          <p:nvPr/>
        </p:nvPicPr>
        <p:blipFill>
          <a:blip r:embed="rId2"/>
          <a:stretch>
            <a:fillRect/>
          </a:stretch>
        </p:blipFill>
        <p:spPr>
          <a:xfrm>
            <a:off x="1611612" y="2022693"/>
            <a:ext cx="3852251" cy="1404611"/>
          </a:xfrm>
          <a:prstGeom prst="rect">
            <a:avLst/>
          </a:prstGeom>
        </p:spPr>
      </p:pic>
      <p:pic>
        <p:nvPicPr>
          <p:cNvPr id="5" name="Picture 4">
            <a:extLst>
              <a:ext uri="{FF2B5EF4-FFF2-40B4-BE49-F238E27FC236}">
                <a16:creationId xmlns:a16="http://schemas.microsoft.com/office/drawing/2014/main" id="{424A9284-37EE-44C8-A6BA-38FFAB0E8F39}"/>
              </a:ext>
            </a:extLst>
          </p:cNvPr>
          <p:cNvPicPr>
            <a:picLocks noChangeAspect="1"/>
          </p:cNvPicPr>
          <p:nvPr/>
        </p:nvPicPr>
        <p:blipFill>
          <a:blip r:embed="rId3"/>
          <a:stretch>
            <a:fillRect/>
          </a:stretch>
        </p:blipFill>
        <p:spPr>
          <a:xfrm>
            <a:off x="5776141" y="2209835"/>
            <a:ext cx="2676899" cy="1057423"/>
          </a:xfrm>
          <a:prstGeom prst="rect">
            <a:avLst/>
          </a:prstGeom>
        </p:spPr>
      </p:pic>
      <p:pic>
        <p:nvPicPr>
          <p:cNvPr id="6" name="Picture 5">
            <a:extLst>
              <a:ext uri="{FF2B5EF4-FFF2-40B4-BE49-F238E27FC236}">
                <a16:creationId xmlns:a16="http://schemas.microsoft.com/office/drawing/2014/main" id="{7D44618F-0B34-4D6C-871A-F156E3CD5842}"/>
              </a:ext>
            </a:extLst>
          </p:cNvPr>
          <p:cNvPicPr>
            <a:picLocks noChangeAspect="1"/>
          </p:cNvPicPr>
          <p:nvPr/>
        </p:nvPicPr>
        <p:blipFill>
          <a:blip r:embed="rId4"/>
          <a:stretch>
            <a:fillRect/>
          </a:stretch>
        </p:blipFill>
        <p:spPr>
          <a:xfrm>
            <a:off x="8828640" y="1866887"/>
            <a:ext cx="838317" cy="1743318"/>
          </a:xfrm>
          <a:prstGeom prst="rect">
            <a:avLst/>
          </a:prstGeom>
        </p:spPr>
      </p:pic>
      <p:pic>
        <p:nvPicPr>
          <p:cNvPr id="7" name="Picture 6">
            <a:extLst>
              <a:ext uri="{FF2B5EF4-FFF2-40B4-BE49-F238E27FC236}">
                <a16:creationId xmlns:a16="http://schemas.microsoft.com/office/drawing/2014/main" id="{6CA7AB24-70CC-4335-BCE7-F1CAA318C4FA}"/>
              </a:ext>
            </a:extLst>
          </p:cNvPr>
          <p:cNvPicPr>
            <a:picLocks noChangeAspect="1"/>
          </p:cNvPicPr>
          <p:nvPr/>
        </p:nvPicPr>
        <p:blipFill>
          <a:blip r:embed="rId5"/>
          <a:stretch>
            <a:fillRect/>
          </a:stretch>
        </p:blipFill>
        <p:spPr>
          <a:xfrm>
            <a:off x="9827341" y="2022693"/>
            <a:ext cx="2162477" cy="1286054"/>
          </a:xfrm>
          <a:prstGeom prst="rect">
            <a:avLst/>
          </a:prstGeom>
        </p:spPr>
      </p:pic>
      <p:sp>
        <p:nvSpPr>
          <p:cNvPr id="8" name="TextBox 7">
            <a:extLst>
              <a:ext uri="{FF2B5EF4-FFF2-40B4-BE49-F238E27FC236}">
                <a16:creationId xmlns:a16="http://schemas.microsoft.com/office/drawing/2014/main" id="{09124486-FAF8-40A8-9C8D-910BB4FD7028}"/>
              </a:ext>
            </a:extLst>
          </p:cNvPr>
          <p:cNvSpPr txBox="1"/>
          <p:nvPr/>
        </p:nvSpPr>
        <p:spPr>
          <a:xfrm>
            <a:off x="1478876" y="1620091"/>
            <a:ext cx="1780424" cy="369332"/>
          </a:xfrm>
          <a:prstGeom prst="rect">
            <a:avLst/>
          </a:prstGeom>
          <a:noFill/>
        </p:spPr>
        <p:txBody>
          <a:bodyPr wrap="none" rtlCol="0">
            <a:spAutoFit/>
          </a:bodyPr>
          <a:lstStyle/>
          <a:p>
            <a:r>
              <a:rPr lang="en-IN" dirty="0"/>
              <a:t>In Binary Search:</a:t>
            </a:r>
          </a:p>
        </p:txBody>
      </p:sp>
      <p:sp>
        <p:nvSpPr>
          <p:cNvPr id="11" name="TextBox 10">
            <a:extLst>
              <a:ext uri="{FF2B5EF4-FFF2-40B4-BE49-F238E27FC236}">
                <a16:creationId xmlns:a16="http://schemas.microsoft.com/office/drawing/2014/main" id="{C92EFE9D-8AD0-48E8-9E39-1DDD89424039}"/>
              </a:ext>
            </a:extLst>
          </p:cNvPr>
          <p:cNvSpPr txBox="1"/>
          <p:nvPr/>
        </p:nvSpPr>
        <p:spPr>
          <a:xfrm>
            <a:off x="1478876" y="3610205"/>
            <a:ext cx="3106107" cy="369332"/>
          </a:xfrm>
          <a:prstGeom prst="rect">
            <a:avLst/>
          </a:prstGeom>
          <a:noFill/>
        </p:spPr>
        <p:txBody>
          <a:bodyPr wrap="none" rtlCol="0">
            <a:spAutoFit/>
          </a:bodyPr>
          <a:lstStyle/>
          <a:p>
            <a:r>
              <a:rPr lang="en-IN" dirty="0"/>
              <a:t>Similarly in Binary Search Tree:</a:t>
            </a:r>
          </a:p>
        </p:txBody>
      </p:sp>
      <p:pic>
        <p:nvPicPr>
          <p:cNvPr id="13" name="Picture 12">
            <a:extLst>
              <a:ext uri="{FF2B5EF4-FFF2-40B4-BE49-F238E27FC236}">
                <a16:creationId xmlns:a16="http://schemas.microsoft.com/office/drawing/2014/main" id="{7104CBC2-70BB-4DA8-AF76-FEDE8AAFDC23}"/>
              </a:ext>
            </a:extLst>
          </p:cNvPr>
          <p:cNvPicPr>
            <a:picLocks noChangeAspect="1"/>
          </p:cNvPicPr>
          <p:nvPr/>
        </p:nvPicPr>
        <p:blipFill>
          <a:blip r:embed="rId6"/>
          <a:stretch>
            <a:fillRect/>
          </a:stretch>
        </p:blipFill>
        <p:spPr>
          <a:xfrm>
            <a:off x="4930164" y="4162438"/>
            <a:ext cx="2705478" cy="2257740"/>
          </a:xfrm>
          <a:prstGeom prst="rect">
            <a:avLst/>
          </a:prstGeom>
          <a:ln>
            <a:solidFill>
              <a:srgbClr val="FF0000"/>
            </a:solidFill>
          </a:ln>
        </p:spPr>
      </p:pic>
      <p:pic>
        <p:nvPicPr>
          <p:cNvPr id="16" name="Picture 15">
            <a:extLst>
              <a:ext uri="{FF2B5EF4-FFF2-40B4-BE49-F238E27FC236}">
                <a16:creationId xmlns:a16="http://schemas.microsoft.com/office/drawing/2014/main" id="{97C0106F-2E71-4CB9-BA4F-B988CA286FF8}"/>
              </a:ext>
            </a:extLst>
          </p:cNvPr>
          <p:cNvPicPr>
            <a:picLocks noChangeAspect="1"/>
          </p:cNvPicPr>
          <p:nvPr/>
        </p:nvPicPr>
        <p:blipFill>
          <a:blip r:embed="rId7"/>
          <a:stretch>
            <a:fillRect/>
          </a:stretch>
        </p:blipFill>
        <p:spPr>
          <a:xfrm>
            <a:off x="8453040" y="4162438"/>
            <a:ext cx="3019846" cy="2191056"/>
          </a:xfrm>
          <a:prstGeom prst="rect">
            <a:avLst/>
          </a:prstGeom>
        </p:spPr>
      </p:pic>
      <p:sp>
        <p:nvSpPr>
          <p:cNvPr id="17" name="TextBox 16">
            <a:extLst>
              <a:ext uri="{FF2B5EF4-FFF2-40B4-BE49-F238E27FC236}">
                <a16:creationId xmlns:a16="http://schemas.microsoft.com/office/drawing/2014/main" id="{F3BDB360-8AF6-4FF2-B262-3BFC2E436BD0}"/>
              </a:ext>
            </a:extLst>
          </p:cNvPr>
          <p:cNvSpPr txBox="1"/>
          <p:nvPr/>
        </p:nvSpPr>
        <p:spPr>
          <a:xfrm>
            <a:off x="9431407" y="6324915"/>
            <a:ext cx="1063112" cy="369332"/>
          </a:xfrm>
          <a:prstGeom prst="rect">
            <a:avLst/>
          </a:prstGeom>
          <a:noFill/>
        </p:spPr>
        <p:txBody>
          <a:bodyPr wrap="none" rtlCol="0">
            <a:spAutoFit/>
          </a:bodyPr>
          <a:lstStyle/>
          <a:p>
            <a:r>
              <a:rPr lang="en-IN" dirty="0"/>
              <a:t>Balanced</a:t>
            </a:r>
          </a:p>
        </p:txBody>
      </p:sp>
      <p:pic>
        <p:nvPicPr>
          <p:cNvPr id="12" name="Picture 11">
            <a:extLst>
              <a:ext uri="{FF2B5EF4-FFF2-40B4-BE49-F238E27FC236}">
                <a16:creationId xmlns:a16="http://schemas.microsoft.com/office/drawing/2014/main" id="{EC71059E-FCCC-463E-9D04-1A826E82739B}"/>
              </a:ext>
            </a:extLst>
          </p:cNvPr>
          <p:cNvPicPr>
            <a:picLocks noChangeAspect="1"/>
          </p:cNvPicPr>
          <p:nvPr/>
        </p:nvPicPr>
        <p:blipFill>
          <a:blip r:embed="rId8"/>
          <a:stretch>
            <a:fillRect/>
          </a:stretch>
        </p:blipFill>
        <p:spPr>
          <a:xfrm>
            <a:off x="1480221" y="4189883"/>
            <a:ext cx="2871062" cy="2404912"/>
          </a:xfrm>
          <a:prstGeom prst="rect">
            <a:avLst/>
          </a:prstGeom>
        </p:spPr>
      </p:pic>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632947BB-7435-49DA-AA47-4A4726656545}"/>
                  </a:ext>
                </a:extLst>
              </p14:cNvPr>
              <p14:cNvContentPartPr/>
              <p14:nvPr/>
            </p14:nvContentPartPr>
            <p14:xfrm>
              <a:off x="5974242" y="3709783"/>
              <a:ext cx="164160" cy="181080"/>
            </p14:xfrm>
          </p:contentPart>
        </mc:Choice>
        <mc:Fallback>
          <p:pic>
            <p:nvPicPr>
              <p:cNvPr id="21" name="Ink 20">
                <a:extLst>
                  <a:ext uri="{FF2B5EF4-FFF2-40B4-BE49-F238E27FC236}">
                    <a16:creationId xmlns:a16="http://schemas.microsoft.com/office/drawing/2014/main" id="{632947BB-7435-49DA-AA47-4A4726656545}"/>
                  </a:ext>
                </a:extLst>
              </p:cNvPr>
              <p:cNvPicPr/>
              <p:nvPr/>
            </p:nvPicPr>
            <p:blipFill>
              <a:blip r:embed="rId10"/>
              <a:stretch>
                <a:fillRect/>
              </a:stretch>
            </p:blipFill>
            <p:spPr>
              <a:xfrm>
                <a:off x="5965242" y="3700783"/>
                <a:ext cx="1818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2" name="Ink 21">
                <a:extLst>
                  <a:ext uri="{FF2B5EF4-FFF2-40B4-BE49-F238E27FC236}">
                    <a16:creationId xmlns:a16="http://schemas.microsoft.com/office/drawing/2014/main" id="{6E22BEED-9E16-41F5-BDF7-8F69BE6A2AD5}"/>
                  </a:ext>
                </a:extLst>
              </p14:cNvPr>
              <p14:cNvContentPartPr/>
              <p14:nvPr/>
            </p14:nvContentPartPr>
            <p14:xfrm>
              <a:off x="6380322" y="3680263"/>
              <a:ext cx="199800" cy="260640"/>
            </p14:xfrm>
          </p:contentPart>
        </mc:Choice>
        <mc:Fallback>
          <p:pic>
            <p:nvPicPr>
              <p:cNvPr id="22" name="Ink 21">
                <a:extLst>
                  <a:ext uri="{FF2B5EF4-FFF2-40B4-BE49-F238E27FC236}">
                    <a16:creationId xmlns:a16="http://schemas.microsoft.com/office/drawing/2014/main" id="{6E22BEED-9E16-41F5-BDF7-8F69BE6A2AD5}"/>
                  </a:ext>
                </a:extLst>
              </p:cNvPr>
              <p:cNvPicPr/>
              <p:nvPr/>
            </p:nvPicPr>
            <p:blipFill>
              <a:blip r:embed="rId12"/>
              <a:stretch>
                <a:fillRect/>
              </a:stretch>
            </p:blipFill>
            <p:spPr>
              <a:xfrm>
                <a:off x="6371322" y="3671263"/>
                <a:ext cx="2174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F636F-14C8-4727-94CD-0A85CDBB807D}"/>
                  </a:ext>
                </a:extLst>
              </p14:cNvPr>
              <p14:cNvContentPartPr/>
              <p14:nvPr/>
            </p14:nvContentPartPr>
            <p14:xfrm>
              <a:off x="6690642" y="3546703"/>
              <a:ext cx="128520" cy="553320"/>
            </p14:xfrm>
          </p:contentPart>
        </mc:Choice>
        <mc:Fallback>
          <p:pic>
            <p:nvPicPr>
              <p:cNvPr id="23" name="Ink 22">
                <a:extLst>
                  <a:ext uri="{FF2B5EF4-FFF2-40B4-BE49-F238E27FC236}">
                    <a16:creationId xmlns:a16="http://schemas.microsoft.com/office/drawing/2014/main" id="{8D2F636F-14C8-4727-94CD-0A85CDBB807D}"/>
                  </a:ext>
                </a:extLst>
              </p:cNvPr>
              <p:cNvPicPr/>
              <p:nvPr/>
            </p:nvPicPr>
            <p:blipFill>
              <a:blip r:embed="rId14"/>
              <a:stretch>
                <a:fillRect/>
              </a:stretch>
            </p:blipFill>
            <p:spPr>
              <a:xfrm>
                <a:off x="6681642" y="3537703"/>
                <a:ext cx="14616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1" name="Ink 30">
                <a:extLst>
                  <a:ext uri="{FF2B5EF4-FFF2-40B4-BE49-F238E27FC236}">
                    <a16:creationId xmlns:a16="http://schemas.microsoft.com/office/drawing/2014/main" id="{4F3872CD-1EAD-43C3-9B1D-107B6D7EB69B}"/>
                  </a:ext>
                </a:extLst>
              </p14:cNvPr>
              <p14:cNvContentPartPr/>
              <p14:nvPr/>
            </p14:nvContentPartPr>
            <p14:xfrm>
              <a:off x="6975762" y="3422143"/>
              <a:ext cx="1154160" cy="1028520"/>
            </p14:xfrm>
          </p:contentPart>
        </mc:Choice>
        <mc:Fallback>
          <p:pic>
            <p:nvPicPr>
              <p:cNvPr id="31" name="Ink 30">
                <a:extLst>
                  <a:ext uri="{FF2B5EF4-FFF2-40B4-BE49-F238E27FC236}">
                    <a16:creationId xmlns:a16="http://schemas.microsoft.com/office/drawing/2014/main" id="{4F3872CD-1EAD-43C3-9B1D-107B6D7EB69B}"/>
                  </a:ext>
                </a:extLst>
              </p:cNvPr>
              <p:cNvPicPr/>
              <p:nvPr/>
            </p:nvPicPr>
            <p:blipFill>
              <a:blip r:embed="rId16"/>
              <a:stretch>
                <a:fillRect/>
              </a:stretch>
            </p:blipFill>
            <p:spPr>
              <a:xfrm>
                <a:off x="6966762" y="3413143"/>
                <a:ext cx="1171800" cy="1046160"/>
              </a:xfrm>
              <a:prstGeom prst="rect">
                <a:avLst/>
              </a:prstGeom>
            </p:spPr>
          </p:pic>
        </mc:Fallback>
      </mc:AlternateContent>
    </p:spTree>
    <p:extLst>
      <p:ext uri="{BB962C8B-B14F-4D97-AF65-F5344CB8AC3E}">
        <p14:creationId xmlns:p14="http://schemas.microsoft.com/office/powerpoint/2010/main" val="19393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91E5C-037C-4E6F-8B46-76657961FAD4}"/>
              </a:ext>
            </a:extLst>
          </p:cNvPr>
          <p:cNvSpPr txBox="1"/>
          <p:nvPr/>
        </p:nvSpPr>
        <p:spPr>
          <a:xfrm>
            <a:off x="1587550" y="883257"/>
            <a:ext cx="9414747" cy="1200329"/>
          </a:xfrm>
          <a:prstGeom prst="rect">
            <a:avLst/>
          </a:prstGeom>
          <a:noFill/>
        </p:spPr>
        <p:txBody>
          <a:bodyPr wrap="square" rtlCol="0">
            <a:spAutoFit/>
          </a:bodyPr>
          <a:lstStyle/>
          <a:p>
            <a:r>
              <a:rPr lang="en-IN" dirty="0"/>
              <a:t>So basically, in a BST we start at root and we compare the value at the root with the value to be searched, if its equal we’re done with the search. If the value is lesser then we will search in the left sub tree (due to the properties of BST), and if the value is greater then we will search in the right sub tree. At each step we discard one sub tree.</a:t>
            </a:r>
          </a:p>
        </p:txBody>
      </p:sp>
      <p:pic>
        <p:nvPicPr>
          <p:cNvPr id="5" name="Picture 4">
            <a:extLst>
              <a:ext uri="{FF2B5EF4-FFF2-40B4-BE49-F238E27FC236}">
                <a16:creationId xmlns:a16="http://schemas.microsoft.com/office/drawing/2014/main" id="{B7E01CD1-9F5A-4E32-AF49-EF1548C27D0B}"/>
              </a:ext>
            </a:extLst>
          </p:cNvPr>
          <p:cNvPicPr>
            <a:picLocks noChangeAspect="1"/>
          </p:cNvPicPr>
          <p:nvPr/>
        </p:nvPicPr>
        <p:blipFill>
          <a:blip r:embed="rId2"/>
          <a:stretch>
            <a:fillRect/>
          </a:stretch>
        </p:blipFill>
        <p:spPr>
          <a:xfrm>
            <a:off x="1803432" y="2083586"/>
            <a:ext cx="3780863" cy="3003390"/>
          </a:xfrm>
          <a:prstGeom prst="rect">
            <a:avLst/>
          </a:prstGeom>
        </p:spPr>
      </p:pic>
      <p:pic>
        <p:nvPicPr>
          <p:cNvPr id="2" name="Picture 1">
            <a:extLst>
              <a:ext uri="{FF2B5EF4-FFF2-40B4-BE49-F238E27FC236}">
                <a16:creationId xmlns:a16="http://schemas.microsoft.com/office/drawing/2014/main" id="{D16902F9-BE92-4FEA-9704-9D5B96887C08}"/>
              </a:ext>
            </a:extLst>
          </p:cNvPr>
          <p:cNvPicPr>
            <a:picLocks noChangeAspect="1"/>
          </p:cNvPicPr>
          <p:nvPr/>
        </p:nvPicPr>
        <p:blipFill>
          <a:blip r:embed="rId3"/>
          <a:stretch>
            <a:fillRect/>
          </a:stretch>
        </p:blipFill>
        <p:spPr>
          <a:xfrm>
            <a:off x="6868911" y="1775515"/>
            <a:ext cx="5121418" cy="4839135"/>
          </a:xfrm>
          <a:prstGeom prst="rect">
            <a:avLst/>
          </a:prstGeom>
        </p:spPr>
      </p:pic>
      <p:pic>
        <p:nvPicPr>
          <p:cNvPr id="4" name="Picture 3">
            <a:extLst>
              <a:ext uri="{FF2B5EF4-FFF2-40B4-BE49-F238E27FC236}">
                <a16:creationId xmlns:a16="http://schemas.microsoft.com/office/drawing/2014/main" id="{66F66FDB-F696-4C2E-9D57-77DAC792BB46}"/>
              </a:ext>
            </a:extLst>
          </p:cNvPr>
          <p:cNvPicPr>
            <a:picLocks noChangeAspect="1"/>
          </p:cNvPicPr>
          <p:nvPr/>
        </p:nvPicPr>
        <p:blipFill>
          <a:blip r:embed="rId4"/>
          <a:stretch>
            <a:fillRect/>
          </a:stretch>
        </p:blipFill>
        <p:spPr>
          <a:xfrm>
            <a:off x="1803432" y="5221761"/>
            <a:ext cx="4026361" cy="1505963"/>
          </a:xfrm>
          <a:prstGeom prst="rect">
            <a:avLst/>
          </a:prstGeom>
        </p:spPr>
      </p:pic>
      <p:sp>
        <p:nvSpPr>
          <p:cNvPr id="6" name="Title 1">
            <a:extLst>
              <a:ext uri="{FF2B5EF4-FFF2-40B4-BE49-F238E27FC236}">
                <a16:creationId xmlns:a16="http://schemas.microsoft.com/office/drawing/2014/main" id="{82397D9A-101C-43AA-9BDE-F57E5C48B551}"/>
              </a:ext>
            </a:extLst>
          </p:cNvPr>
          <p:cNvSpPr>
            <a:spLocks noGrp="1"/>
          </p:cNvSpPr>
          <p:nvPr>
            <p:ph type="title"/>
          </p:nvPr>
        </p:nvSpPr>
        <p:spPr/>
        <p:txBody>
          <a:bodyPr>
            <a:normAutofit/>
          </a:bodyPr>
          <a:lstStyle/>
          <a:p>
            <a:r>
              <a:rPr lang="en-IN" dirty="0"/>
              <a:t>Searching an element in BST</a:t>
            </a:r>
          </a:p>
        </p:txBody>
      </p:sp>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DD2D6B36-040C-4B3F-B78A-2CDE27F63CE4}"/>
                  </a:ext>
                </a:extLst>
              </p14:cNvPr>
              <p14:cNvContentPartPr/>
              <p14:nvPr/>
            </p14:nvContentPartPr>
            <p14:xfrm>
              <a:off x="4432002" y="2437183"/>
              <a:ext cx="360" cy="360"/>
            </p14:xfrm>
          </p:contentPart>
        </mc:Choice>
        <mc:Fallback>
          <p:pic>
            <p:nvPicPr>
              <p:cNvPr id="9" name="Ink 8">
                <a:extLst>
                  <a:ext uri="{FF2B5EF4-FFF2-40B4-BE49-F238E27FC236}">
                    <a16:creationId xmlns:a16="http://schemas.microsoft.com/office/drawing/2014/main" id="{DD2D6B36-040C-4B3F-B78A-2CDE27F63CE4}"/>
                  </a:ext>
                </a:extLst>
              </p:cNvPr>
              <p:cNvPicPr/>
              <p:nvPr/>
            </p:nvPicPr>
            <p:blipFill>
              <a:blip r:embed="rId6"/>
              <a:stretch>
                <a:fillRect/>
              </a:stretch>
            </p:blipFill>
            <p:spPr>
              <a:xfrm>
                <a:off x="4423002" y="242818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4" name="Ink 33">
                <a:extLst>
                  <a:ext uri="{FF2B5EF4-FFF2-40B4-BE49-F238E27FC236}">
                    <a16:creationId xmlns:a16="http://schemas.microsoft.com/office/drawing/2014/main" id="{9E0BC0D7-1BE4-433C-BC39-BC81D6D2F963}"/>
                  </a:ext>
                </a:extLst>
              </p14:cNvPr>
              <p14:cNvContentPartPr/>
              <p14:nvPr/>
            </p14:nvContentPartPr>
            <p14:xfrm>
              <a:off x="5650242" y="2906983"/>
              <a:ext cx="178200" cy="297000"/>
            </p14:xfrm>
          </p:contentPart>
        </mc:Choice>
        <mc:Fallback>
          <p:pic>
            <p:nvPicPr>
              <p:cNvPr id="34" name="Ink 33">
                <a:extLst>
                  <a:ext uri="{FF2B5EF4-FFF2-40B4-BE49-F238E27FC236}">
                    <a16:creationId xmlns:a16="http://schemas.microsoft.com/office/drawing/2014/main" id="{9E0BC0D7-1BE4-433C-BC39-BC81D6D2F963}"/>
                  </a:ext>
                </a:extLst>
              </p:cNvPr>
              <p:cNvPicPr/>
              <p:nvPr/>
            </p:nvPicPr>
            <p:blipFill>
              <a:blip r:embed="rId8"/>
              <a:stretch>
                <a:fillRect/>
              </a:stretch>
            </p:blipFill>
            <p:spPr>
              <a:xfrm>
                <a:off x="5641242" y="2897983"/>
                <a:ext cx="19584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5" name="Ink 34">
                <a:extLst>
                  <a:ext uri="{FF2B5EF4-FFF2-40B4-BE49-F238E27FC236}">
                    <a16:creationId xmlns:a16="http://schemas.microsoft.com/office/drawing/2014/main" id="{B345219A-3EA7-4955-B096-AC5202BEE15C}"/>
                  </a:ext>
                </a:extLst>
              </p14:cNvPr>
              <p14:cNvContentPartPr/>
              <p14:nvPr/>
            </p14:nvContentPartPr>
            <p14:xfrm>
              <a:off x="5880282" y="2665783"/>
              <a:ext cx="159480" cy="659160"/>
            </p14:xfrm>
          </p:contentPart>
        </mc:Choice>
        <mc:Fallback>
          <p:pic>
            <p:nvPicPr>
              <p:cNvPr id="35" name="Ink 34">
                <a:extLst>
                  <a:ext uri="{FF2B5EF4-FFF2-40B4-BE49-F238E27FC236}">
                    <a16:creationId xmlns:a16="http://schemas.microsoft.com/office/drawing/2014/main" id="{B345219A-3EA7-4955-B096-AC5202BEE15C}"/>
                  </a:ext>
                </a:extLst>
              </p:cNvPr>
              <p:cNvPicPr/>
              <p:nvPr/>
            </p:nvPicPr>
            <p:blipFill>
              <a:blip r:embed="rId10"/>
              <a:stretch>
                <a:fillRect/>
              </a:stretch>
            </p:blipFill>
            <p:spPr>
              <a:xfrm>
                <a:off x="5871282" y="2656783"/>
                <a:ext cx="177120" cy="676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6" name="Ink 35">
                <a:extLst>
                  <a:ext uri="{FF2B5EF4-FFF2-40B4-BE49-F238E27FC236}">
                    <a16:creationId xmlns:a16="http://schemas.microsoft.com/office/drawing/2014/main" id="{848A1E23-BDF6-4153-9DDA-1101F385A5E8}"/>
                  </a:ext>
                </a:extLst>
              </p14:cNvPr>
              <p14:cNvContentPartPr/>
              <p14:nvPr/>
            </p14:nvContentPartPr>
            <p14:xfrm>
              <a:off x="6058842" y="3041983"/>
              <a:ext cx="217800" cy="160920"/>
            </p14:xfrm>
          </p:contentPart>
        </mc:Choice>
        <mc:Fallback>
          <p:pic>
            <p:nvPicPr>
              <p:cNvPr id="36" name="Ink 35">
                <a:extLst>
                  <a:ext uri="{FF2B5EF4-FFF2-40B4-BE49-F238E27FC236}">
                    <a16:creationId xmlns:a16="http://schemas.microsoft.com/office/drawing/2014/main" id="{848A1E23-BDF6-4153-9DDA-1101F385A5E8}"/>
                  </a:ext>
                </a:extLst>
              </p:cNvPr>
              <p:cNvPicPr/>
              <p:nvPr/>
            </p:nvPicPr>
            <p:blipFill>
              <a:blip r:embed="rId12"/>
              <a:stretch>
                <a:fillRect/>
              </a:stretch>
            </p:blipFill>
            <p:spPr>
              <a:xfrm>
                <a:off x="6049842" y="3032963"/>
                <a:ext cx="235440" cy="178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7" name="Ink 36">
                <a:extLst>
                  <a:ext uri="{FF2B5EF4-FFF2-40B4-BE49-F238E27FC236}">
                    <a16:creationId xmlns:a16="http://schemas.microsoft.com/office/drawing/2014/main" id="{D4E8693A-66F9-4F8E-A2E1-1E952742E615}"/>
                  </a:ext>
                </a:extLst>
              </p14:cNvPr>
              <p14:cNvContentPartPr/>
              <p14:nvPr/>
            </p14:nvContentPartPr>
            <p14:xfrm>
              <a:off x="6279882" y="2807263"/>
              <a:ext cx="128880" cy="402480"/>
            </p14:xfrm>
          </p:contentPart>
        </mc:Choice>
        <mc:Fallback>
          <p:pic>
            <p:nvPicPr>
              <p:cNvPr id="37" name="Ink 36">
                <a:extLst>
                  <a:ext uri="{FF2B5EF4-FFF2-40B4-BE49-F238E27FC236}">
                    <a16:creationId xmlns:a16="http://schemas.microsoft.com/office/drawing/2014/main" id="{D4E8693A-66F9-4F8E-A2E1-1E952742E615}"/>
                  </a:ext>
                </a:extLst>
              </p:cNvPr>
              <p:cNvPicPr/>
              <p:nvPr/>
            </p:nvPicPr>
            <p:blipFill>
              <a:blip r:embed="rId14"/>
              <a:stretch>
                <a:fillRect/>
              </a:stretch>
            </p:blipFill>
            <p:spPr>
              <a:xfrm>
                <a:off x="6270882" y="2798263"/>
                <a:ext cx="14652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8" name="Ink 37">
                <a:extLst>
                  <a:ext uri="{FF2B5EF4-FFF2-40B4-BE49-F238E27FC236}">
                    <a16:creationId xmlns:a16="http://schemas.microsoft.com/office/drawing/2014/main" id="{5DB80E4E-BFD0-4668-9CB6-BFF3F225357D}"/>
                  </a:ext>
                </a:extLst>
              </p14:cNvPr>
              <p14:cNvContentPartPr/>
              <p14:nvPr/>
            </p14:nvContentPartPr>
            <p14:xfrm>
              <a:off x="5972802" y="3305143"/>
              <a:ext cx="513000" cy="174240"/>
            </p14:xfrm>
          </p:contentPart>
        </mc:Choice>
        <mc:Fallback>
          <p:pic>
            <p:nvPicPr>
              <p:cNvPr id="38" name="Ink 37">
                <a:extLst>
                  <a:ext uri="{FF2B5EF4-FFF2-40B4-BE49-F238E27FC236}">
                    <a16:creationId xmlns:a16="http://schemas.microsoft.com/office/drawing/2014/main" id="{5DB80E4E-BFD0-4668-9CB6-BFF3F225357D}"/>
                  </a:ext>
                </a:extLst>
              </p:cNvPr>
              <p:cNvPicPr/>
              <p:nvPr/>
            </p:nvPicPr>
            <p:blipFill>
              <a:blip r:embed="rId16"/>
              <a:stretch>
                <a:fillRect/>
              </a:stretch>
            </p:blipFill>
            <p:spPr>
              <a:xfrm>
                <a:off x="5963802" y="3296143"/>
                <a:ext cx="5306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9" name="Ink 38">
                <a:extLst>
                  <a:ext uri="{FF2B5EF4-FFF2-40B4-BE49-F238E27FC236}">
                    <a16:creationId xmlns:a16="http://schemas.microsoft.com/office/drawing/2014/main" id="{4C8CEA15-3704-4125-AA4B-3F9EAAA116CB}"/>
                  </a:ext>
                </a:extLst>
              </p14:cNvPr>
              <p14:cNvContentPartPr/>
              <p14:nvPr/>
            </p14:nvContentPartPr>
            <p14:xfrm>
              <a:off x="6068202" y="3330343"/>
              <a:ext cx="533160" cy="190800"/>
            </p14:xfrm>
          </p:contentPart>
        </mc:Choice>
        <mc:Fallback>
          <p:pic>
            <p:nvPicPr>
              <p:cNvPr id="39" name="Ink 38">
                <a:extLst>
                  <a:ext uri="{FF2B5EF4-FFF2-40B4-BE49-F238E27FC236}">
                    <a16:creationId xmlns:a16="http://schemas.microsoft.com/office/drawing/2014/main" id="{4C8CEA15-3704-4125-AA4B-3F9EAAA116CB}"/>
                  </a:ext>
                </a:extLst>
              </p:cNvPr>
              <p:cNvPicPr/>
              <p:nvPr/>
            </p:nvPicPr>
            <p:blipFill>
              <a:blip r:embed="rId18"/>
              <a:stretch>
                <a:fillRect/>
              </a:stretch>
            </p:blipFill>
            <p:spPr>
              <a:xfrm>
                <a:off x="6059202" y="3321343"/>
                <a:ext cx="550800" cy="208440"/>
              </a:xfrm>
              <a:prstGeom prst="rect">
                <a:avLst/>
              </a:prstGeom>
            </p:spPr>
          </p:pic>
        </mc:Fallback>
      </mc:AlternateContent>
    </p:spTree>
    <p:extLst>
      <p:ext uri="{BB962C8B-B14F-4D97-AF65-F5344CB8AC3E}">
        <p14:creationId xmlns:p14="http://schemas.microsoft.com/office/powerpoint/2010/main" val="9521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91E5C-037C-4E6F-8B46-76657961FAD4}"/>
              </a:ext>
            </a:extLst>
          </p:cNvPr>
          <p:cNvSpPr txBox="1"/>
          <p:nvPr/>
        </p:nvSpPr>
        <p:spPr>
          <a:xfrm>
            <a:off x="1580355" y="768918"/>
            <a:ext cx="9414747" cy="1754326"/>
          </a:xfrm>
          <a:prstGeom prst="rect">
            <a:avLst/>
          </a:prstGeom>
          <a:noFill/>
        </p:spPr>
        <p:txBody>
          <a:bodyPr wrap="square" rtlCol="0">
            <a:spAutoFit/>
          </a:bodyPr>
          <a:lstStyle/>
          <a:p>
            <a:r>
              <a:rPr lang="en-IN" dirty="0"/>
              <a:t>We will first find the position at which we have to insert. Hence O(log(n)) time</a:t>
            </a:r>
          </a:p>
          <a:p>
            <a:r>
              <a:rPr lang="en-IN" dirty="0"/>
              <a:t>If the value to be inserted is lesser or equal then if there is no left child then insert as left child or go left.</a:t>
            </a:r>
          </a:p>
          <a:p>
            <a:r>
              <a:rPr lang="en-IN" dirty="0"/>
              <a:t>If the value to be inserted is greater then if there is no right child then insert as right child or go right.</a:t>
            </a:r>
          </a:p>
          <a:p>
            <a:r>
              <a:rPr lang="en-IN" dirty="0"/>
              <a:t>As creating a link takes constant time, so overall insertion also costs us like search.</a:t>
            </a:r>
          </a:p>
        </p:txBody>
      </p:sp>
      <p:pic>
        <p:nvPicPr>
          <p:cNvPr id="2" name="Picture 1">
            <a:extLst>
              <a:ext uri="{FF2B5EF4-FFF2-40B4-BE49-F238E27FC236}">
                <a16:creationId xmlns:a16="http://schemas.microsoft.com/office/drawing/2014/main" id="{994C1636-6BED-4C05-A4F3-D121542C8C60}"/>
              </a:ext>
            </a:extLst>
          </p:cNvPr>
          <p:cNvPicPr>
            <a:picLocks noChangeAspect="1"/>
          </p:cNvPicPr>
          <p:nvPr/>
        </p:nvPicPr>
        <p:blipFill>
          <a:blip r:embed="rId2"/>
          <a:stretch>
            <a:fillRect/>
          </a:stretch>
        </p:blipFill>
        <p:spPr>
          <a:xfrm>
            <a:off x="1580355" y="2676873"/>
            <a:ext cx="2320497" cy="1834070"/>
          </a:xfrm>
          <a:prstGeom prst="rect">
            <a:avLst/>
          </a:prstGeom>
        </p:spPr>
      </p:pic>
      <p:pic>
        <p:nvPicPr>
          <p:cNvPr id="4" name="Picture 3">
            <a:extLst>
              <a:ext uri="{FF2B5EF4-FFF2-40B4-BE49-F238E27FC236}">
                <a16:creationId xmlns:a16="http://schemas.microsoft.com/office/drawing/2014/main" id="{3A6D2F0C-5D6F-4507-84E5-1E16671FA0B6}"/>
              </a:ext>
            </a:extLst>
          </p:cNvPr>
          <p:cNvPicPr>
            <a:picLocks noChangeAspect="1"/>
          </p:cNvPicPr>
          <p:nvPr/>
        </p:nvPicPr>
        <p:blipFill>
          <a:blip r:embed="rId3"/>
          <a:stretch>
            <a:fillRect/>
          </a:stretch>
        </p:blipFill>
        <p:spPr>
          <a:xfrm>
            <a:off x="4863541" y="2673769"/>
            <a:ext cx="2384291" cy="1818121"/>
          </a:xfrm>
          <a:prstGeom prst="rect">
            <a:avLst/>
          </a:prstGeom>
        </p:spPr>
      </p:pic>
      <p:pic>
        <p:nvPicPr>
          <p:cNvPr id="6" name="Picture 5">
            <a:extLst>
              <a:ext uri="{FF2B5EF4-FFF2-40B4-BE49-F238E27FC236}">
                <a16:creationId xmlns:a16="http://schemas.microsoft.com/office/drawing/2014/main" id="{71C09ADC-85DA-49CB-B9AC-8C05DACD5A48}"/>
              </a:ext>
            </a:extLst>
          </p:cNvPr>
          <p:cNvPicPr>
            <a:picLocks noChangeAspect="1"/>
          </p:cNvPicPr>
          <p:nvPr/>
        </p:nvPicPr>
        <p:blipFill>
          <a:blip r:embed="rId4"/>
          <a:stretch>
            <a:fillRect/>
          </a:stretch>
        </p:blipFill>
        <p:spPr>
          <a:xfrm>
            <a:off x="8333717" y="2661351"/>
            <a:ext cx="2352393" cy="1754327"/>
          </a:xfrm>
          <a:prstGeom prst="rect">
            <a:avLst/>
          </a:prstGeom>
        </p:spPr>
      </p:pic>
      <p:pic>
        <p:nvPicPr>
          <p:cNvPr id="7" name="Picture 6">
            <a:extLst>
              <a:ext uri="{FF2B5EF4-FFF2-40B4-BE49-F238E27FC236}">
                <a16:creationId xmlns:a16="http://schemas.microsoft.com/office/drawing/2014/main" id="{070E04DE-34E6-48F9-9EA7-4E06BAB944BA}"/>
              </a:ext>
            </a:extLst>
          </p:cNvPr>
          <p:cNvPicPr>
            <a:picLocks noChangeAspect="1"/>
          </p:cNvPicPr>
          <p:nvPr/>
        </p:nvPicPr>
        <p:blipFill>
          <a:blip r:embed="rId5"/>
          <a:stretch>
            <a:fillRect/>
          </a:stretch>
        </p:blipFill>
        <p:spPr>
          <a:xfrm>
            <a:off x="4882594" y="4991862"/>
            <a:ext cx="2368342" cy="1770276"/>
          </a:xfrm>
          <a:prstGeom prst="rect">
            <a:avLst/>
          </a:prstGeom>
        </p:spPr>
      </p:pic>
      <p:sp>
        <p:nvSpPr>
          <p:cNvPr id="8" name="Title 1">
            <a:extLst>
              <a:ext uri="{FF2B5EF4-FFF2-40B4-BE49-F238E27FC236}">
                <a16:creationId xmlns:a16="http://schemas.microsoft.com/office/drawing/2014/main" id="{B5053F05-11F1-4860-8F68-B37BDBCFA5E2}"/>
              </a:ext>
            </a:extLst>
          </p:cNvPr>
          <p:cNvSpPr>
            <a:spLocks noGrp="1"/>
          </p:cNvSpPr>
          <p:nvPr>
            <p:ph type="title"/>
          </p:nvPr>
        </p:nvSpPr>
        <p:spPr/>
        <p:txBody>
          <a:bodyPr>
            <a:normAutofit/>
          </a:bodyPr>
          <a:lstStyle/>
          <a:p>
            <a:r>
              <a:rPr lang="en-IN" dirty="0"/>
              <a:t>Inserting an element in BST</a:t>
            </a:r>
          </a:p>
        </p:txBody>
      </p:sp>
      <mc:AlternateContent xmlns:mc="http://schemas.openxmlformats.org/markup-compatibility/2006">
        <mc:Choice xmlns:p14="http://schemas.microsoft.com/office/powerpoint/2010/main" Requires="p14">
          <p:contentPart p14:bwMode="auto" r:id="rId6">
            <p14:nvContentPartPr>
              <p14:cNvPr id="47" name="Ink 46">
                <a:extLst>
                  <a:ext uri="{FF2B5EF4-FFF2-40B4-BE49-F238E27FC236}">
                    <a16:creationId xmlns:a16="http://schemas.microsoft.com/office/drawing/2014/main" id="{4256E1BA-400F-4A2D-A5D0-71489A60FB06}"/>
                  </a:ext>
                </a:extLst>
              </p14:cNvPr>
              <p14:cNvContentPartPr/>
              <p14:nvPr/>
            </p14:nvContentPartPr>
            <p14:xfrm>
              <a:off x="2367402" y="2652103"/>
              <a:ext cx="2499480" cy="2843280"/>
            </p14:xfrm>
          </p:contentPart>
        </mc:Choice>
        <mc:Fallback>
          <p:pic>
            <p:nvPicPr>
              <p:cNvPr id="47" name="Ink 46">
                <a:extLst>
                  <a:ext uri="{FF2B5EF4-FFF2-40B4-BE49-F238E27FC236}">
                    <a16:creationId xmlns:a16="http://schemas.microsoft.com/office/drawing/2014/main" id="{4256E1BA-400F-4A2D-A5D0-71489A60FB06}"/>
                  </a:ext>
                </a:extLst>
              </p:cNvPr>
              <p:cNvPicPr/>
              <p:nvPr/>
            </p:nvPicPr>
            <p:blipFill>
              <a:blip r:embed="rId7"/>
              <a:stretch>
                <a:fillRect/>
              </a:stretch>
            </p:blipFill>
            <p:spPr>
              <a:xfrm>
                <a:off x="2358402" y="2643103"/>
                <a:ext cx="2517120" cy="2860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B75ABC2C-B712-43C1-AD52-27DAE7DC7771}"/>
                  </a:ext>
                </a:extLst>
              </p14:cNvPr>
              <p14:cNvContentPartPr/>
              <p14:nvPr/>
            </p14:nvContentPartPr>
            <p14:xfrm>
              <a:off x="1696002" y="2197063"/>
              <a:ext cx="4011120" cy="82440"/>
            </p14:xfrm>
          </p:contentPart>
        </mc:Choice>
        <mc:Fallback>
          <p:pic>
            <p:nvPicPr>
              <p:cNvPr id="48" name="Ink 47">
                <a:extLst>
                  <a:ext uri="{FF2B5EF4-FFF2-40B4-BE49-F238E27FC236}">
                    <a16:creationId xmlns:a16="http://schemas.microsoft.com/office/drawing/2014/main" id="{B75ABC2C-B712-43C1-AD52-27DAE7DC7771}"/>
                  </a:ext>
                </a:extLst>
              </p:cNvPr>
              <p:cNvPicPr/>
              <p:nvPr/>
            </p:nvPicPr>
            <p:blipFill>
              <a:blip r:embed="rId9"/>
              <a:stretch>
                <a:fillRect/>
              </a:stretch>
            </p:blipFill>
            <p:spPr>
              <a:xfrm>
                <a:off x="1660002" y="2125063"/>
                <a:ext cx="40827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a:extLst>
                  <a:ext uri="{FF2B5EF4-FFF2-40B4-BE49-F238E27FC236}">
                    <a16:creationId xmlns:a16="http://schemas.microsoft.com/office/drawing/2014/main" id="{12908412-9DF5-4EF9-8FC6-9ADEEEDC74E5}"/>
                  </a:ext>
                </a:extLst>
              </p14:cNvPr>
              <p14:cNvContentPartPr/>
              <p14:nvPr/>
            </p14:nvContentPartPr>
            <p14:xfrm>
              <a:off x="1711482" y="2252503"/>
              <a:ext cx="4120200" cy="182520"/>
            </p14:xfrm>
          </p:contentPart>
        </mc:Choice>
        <mc:Fallback>
          <p:pic>
            <p:nvPicPr>
              <p:cNvPr id="49" name="Ink 48">
                <a:extLst>
                  <a:ext uri="{FF2B5EF4-FFF2-40B4-BE49-F238E27FC236}">
                    <a16:creationId xmlns:a16="http://schemas.microsoft.com/office/drawing/2014/main" id="{12908412-9DF5-4EF9-8FC6-9ADEEEDC74E5}"/>
                  </a:ext>
                </a:extLst>
              </p:cNvPr>
              <p:cNvPicPr/>
              <p:nvPr/>
            </p:nvPicPr>
            <p:blipFill>
              <a:blip r:embed="rId11"/>
              <a:stretch>
                <a:fillRect/>
              </a:stretch>
            </p:blipFill>
            <p:spPr>
              <a:xfrm>
                <a:off x="1675482" y="2180503"/>
                <a:ext cx="419184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1" name="Ink 50">
                <a:extLst>
                  <a:ext uri="{FF2B5EF4-FFF2-40B4-BE49-F238E27FC236}">
                    <a16:creationId xmlns:a16="http://schemas.microsoft.com/office/drawing/2014/main" id="{F1D2B873-643F-47E7-B212-5E425568E5FC}"/>
                  </a:ext>
                </a:extLst>
              </p14:cNvPr>
              <p14:cNvContentPartPr/>
              <p14:nvPr/>
            </p14:nvContentPartPr>
            <p14:xfrm>
              <a:off x="1484682" y="2381383"/>
              <a:ext cx="1096920" cy="302760"/>
            </p14:xfrm>
          </p:contentPart>
        </mc:Choice>
        <mc:Fallback>
          <p:pic>
            <p:nvPicPr>
              <p:cNvPr id="51" name="Ink 50">
                <a:extLst>
                  <a:ext uri="{FF2B5EF4-FFF2-40B4-BE49-F238E27FC236}">
                    <a16:creationId xmlns:a16="http://schemas.microsoft.com/office/drawing/2014/main" id="{F1D2B873-643F-47E7-B212-5E425568E5FC}"/>
                  </a:ext>
                </a:extLst>
              </p:cNvPr>
              <p:cNvPicPr/>
              <p:nvPr/>
            </p:nvPicPr>
            <p:blipFill>
              <a:blip r:embed="rId13"/>
              <a:stretch>
                <a:fillRect/>
              </a:stretch>
            </p:blipFill>
            <p:spPr>
              <a:xfrm>
                <a:off x="1448682" y="2309383"/>
                <a:ext cx="116856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2" name="Ink 51">
                <a:extLst>
                  <a:ext uri="{FF2B5EF4-FFF2-40B4-BE49-F238E27FC236}">
                    <a16:creationId xmlns:a16="http://schemas.microsoft.com/office/drawing/2014/main" id="{11233224-1663-4FEB-B057-8EA4849E344E}"/>
                  </a:ext>
                </a:extLst>
              </p14:cNvPr>
              <p14:cNvContentPartPr/>
              <p14:nvPr/>
            </p14:nvContentPartPr>
            <p14:xfrm>
              <a:off x="7996362" y="2147023"/>
              <a:ext cx="2167200" cy="266760"/>
            </p14:xfrm>
          </p:contentPart>
        </mc:Choice>
        <mc:Fallback>
          <p:pic>
            <p:nvPicPr>
              <p:cNvPr id="52" name="Ink 51">
                <a:extLst>
                  <a:ext uri="{FF2B5EF4-FFF2-40B4-BE49-F238E27FC236}">
                    <a16:creationId xmlns:a16="http://schemas.microsoft.com/office/drawing/2014/main" id="{11233224-1663-4FEB-B057-8EA4849E344E}"/>
                  </a:ext>
                </a:extLst>
              </p:cNvPr>
              <p:cNvPicPr/>
              <p:nvPr/>
            </p:nvPicPr>
            <p:blipFill>
              <a:blip r:embed="rId15"/>
              <a:stretch>
                <a:fillRect/>
              </a:stretch>
            </p:blipFill>
            <p:spPr>
              <a:xfrm>
                <a:off x="7960362" y="2075023"/>
                <a:ext cx="223884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3" name="Ink 52">
                <a:extLst>
                  <a:ext uri="{FF2B5EF4-FFF2-40B4-BE49-F238E27FC236}">
                    <a16:creationId xmlns:a16="http://schemas.microsoft.com/office/drawing/2014/main" id="{B6498512-F201-4703-894B-948C2B40B8FF}"/>
                  </a:ext>
                </a:extLst>
              </p14:cNvPr>
              <p14:cNvContentPartPr/>
              <p14:nvPr/>
            </p14:nvContentPartPr>
            <p14:xfrm>
              <a:off x="9446802" y="2145943"/>
              <a:ext cx="718200" cy="274680"/>
            </p14:xfrm>
          </p:contentPart>
        </mc:Choice>
        <mc:Fallback>
          <p:pic>
            <p:nvPicPr>
              <p:cNvPr id="53" name="Ink 52">
                <a:extLst>
                  <a:ext uri="{FF2B5EF4-FFF2-40B4-BE49-F238E27FC236}">
                    <a16:creationId xmlns:a16="http://schemas.microsoft.com/office/drawing/2014/main" id="{B6498512-F201-4703-894B-948C2B40B8FF}"/>
                  </a:ext>
                </a:extLst>
              </p:cNvPr>
              <p:cNvPicPr/>
              <p:nvPr/>
            </p:nvPicPr>
            <p:blipFill>
              <a:blip r:embed="rId17"/>
              <a:stretch>
                <a:fillRect/>
              </a:stretch>
            </p:blipFill>
            <p:spPr>
              <a:xfrm>
                <a:off x="9410802" y="2073943"/>
                <a:ext cx="789840" cy="418320"/>
              </a:xfrm>
              <a:prstGeom prst="rect">
                <a:avLst/>
              </a:prstGeom>
            </p:spPr>
          </p:pic>
        </mc:Fallback>
      </mc:AlternateContent>
    </p:spTree>
    <p:extLst>
      <p:ext uri="{BB962C8B-B14F-4D97-AF65-F5344CB8AC3E}">
        <p14:creationId xmlns:p14="http://schemas.microsoft.com/office/powerpoint/2010/main" val="305125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E7BE8A-FF62-4252-BD5A-82494BB4150D}"/>
              </a:ext>
            </a:extLst>
          </p:cNvPr>
          <p:cNvPicPr>
            <a:picLocks noChangeAspect="1"/>
          </p:cNvPicPr>
          <p:nvPr/>
        </p:nvPicPr>
        <p:blipFill>
          <a:blip r:embed="rId2"/>
          <a:stretch>
            <a:fillRect/>
          </a:stretch>
        </p:blipFill>
        <p:spPr>
          <a:xfrm>
            <a:off x="1506306" y="1805048"/>
            <a:ext cx="4112407" cy="2650217"/>
          </a:xfrm>
          <a:prstGeom prst="rect">
            <a:avLst/>
          </a:prstGeom>
        </p:spPr>
      </p:pic>
      <p:pic>
        <p:nvPicPr>
          <p:cNvPr id="5" name="Picture 4">
            <a:extLst>
              <a:ext uri="{FF2B5EF4-FFF2-40B4-BE49-F238E27FC236}">
                <a16:creationId xmlns:a16="http://schemas.microsoft.com/office/drawing/2014/main" id="{B2CF92E2-1927-48EE-BD91-C729FDACEB04}"/>
              </a:ext>
            </a:extLst>
          </p:cNvPr>
          <p:cNvPicPr>
            <a:picLocks noChangeAspect="1"/>
          </p:cNvPicPr>
          <p:nvPr/>
        </p:nvPicPr>
        <p:blipFill>
          <a:blip r:embed="rId3"/>
          <a:stretch>
            <a:fillRect/>
          </a:stretch>
        </p:blipFill>
        <p:spPr>
          <a:xfrm>
            <a:off x="6096000" y="1440840"/>
            <a:ext cx="5431311" cy="3378632"/>
          </a:xfrm>
          <a:prstGeom prst="rect">
            <a:avLst/>
          </a:prstGeom>
        </p:spPr>
      </p:pic>
      <p:sp>
        <p:nvSpPr>
          <p:cNvPr id="4" name="Title 3">
            <a:extLst>
              <a:ext uri="{FF2B5EF4-FFF2-40B4-BE49-F238E27FC236}">
                <a16:creationId xmlns:a16="http://schemas.microsoft.com/office/drawing/2014/main" id="{BE1533EB-07FD-42DD-A33A-15E74E06AFC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81153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22FA-20B3-4BFA-9323-9CA13EC3B002}"/>
              </a:ext>
            </a:extLst>
          </p:cNvPr>
          <p:cNvSpPr>
            <a:spLocks noGrp="1"/>
          </p:cNvSpPr>
          <p:nvPr>
            <p:ph type="title"/>
          </p:nvPr>
        </p:nvSpPr>
        <p:spPr/>
        <p:txBody>
          <a:bodyPr>
            <a:normAutofit/>
          </a:bodyPr>
          <a:lstStyle/>
          <a:p>
            <a:r>
              <a:rPr lang="en-IN" dirty="0"/>
              <a:t>Finding min and max element in BST</a:t>
            </a:r>
          </a:p>
        </p:txBody>
      </p:sp>
      <mc:AlternateContent xmlns:mc="http://schemas.openxmlformats.org/markup-compatibility/2006">
        <mc:Choice xmlns:p14="http://schemas.microsoft.com/office/powerpoint/2010/main" Requires="p14">
          <p:contentPart p14:bwMode="auto" r:id="rId2">
            <p14:nvContentPartPr>
              <p14:cNvPr id="95" name="Ink 94">
                <a:extLst>
                  <a:ext uri="{FF2B5EF4-FFF2-40B4-BE49-F238E27FC236}">
                    <a16:creationId xmlns:a16="http://schemas.microsoft.com/office/drawing/2014/main" id="{9CCFE548-B0ED-4D57-BDED-779CC869A8FB}"/>
                  </a:ext>
                </a:extLst>
              </p14:cNvPr>
              <p14:cNvContentPartPr/>
              <p14:nvPr/>
            </p14:nvContentPartPr>
            <p14:xfrm>
              <a:off x="342402" y="917263"/>
              <a:ext cx="8490960" cy="5873760"/>
            </p14:xfrm>
          </p:contentPart>
        </mc:Choice>
        <mc:Fallback>
          <p:pic>
            <p:nvPicPr>
              <p:cNvPr id="95" name="Ink 94">
                <a:extLst>
                  <a:ext uri="{FF2B5EF4-FFF2-40B4-BE49-F238E27FC236}">
                    <a16:creationId xmlns:a16="http://schemas.microsoft.com/office/drawing/2014/main" id="{9CCFE548-B0ED-4D57-BDED-779CC869A8FB}"/>
                  </a:ext>
                </a:extLst>
              </p:cNvPr>
              <p:cNvPicPr/>
              <p:nvPr/>
            </p:nvPicPr>
            <p:blipFill>
              <a:blip r:embed="rId3"/>
              <a:stretch>
                <a:fillRect/>
              </a:stretch>
            </p:blipFill>
            <p:spPr>
              <a:xfrm>
                <a:off x="333402" y="908263"/>
                <a:ext cx="8508600" cy="5891400"/>
              </a:xfrm>
              <a:prstGeom prst="rect">
                <a:avLst/>
              </a:prstGeom>
            </p:spPr>
          </p:pic>
        </mc:Fallback>
      </mc:AlternateContent>
    </p:spTree>
    <p:extLst>
      <p:ext uri="{BB962C8B-B14F-4D97-AF65-F5344CB8AC3E}">
        <p14:creationId xmlns:p14="http://schemas.microsoft.com/office/powerpoint/2010/main" val="27996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22FA-20B3-4BFA-9323-9CA13EC3B002}"/>
              </a:ext>
            </a:extLst>
          </p:cNvPr>
          <p:cNvSpPr>
            <a:spLocks noGrp="1"/>
          </p:cNvSpPr>
          <p:nvPr>
            <p:ph type="title"/>
          </p:nvPr>
        </p:nvSpPr>
        <p:spPr/>
        <p:txBody>
          <a:bodyPr>
            <a:normAutofit/>
          </a:bodyPr>
          <a:lstStyle/>
          <a:p>
            <a:r>
              <a:rPr lang="en-IN" dirty="0"/>
              <a:t>Finding min and max element in BST</a:t>
            </a:r>
          </a:p>
        </p:txBody>
      </p:sp>
      <p:pic>
        <p:nvPicPr>
          <p:cNvPr id="3" name="Picture 2">
            <a:extLst>
              <a:ext uri="{FF2B5EF4-FFF2-40B4-BE49-F238E27FC236}">
                <a16:creationId xmlns:a16="http://schemas.microsoft.com/office/drawing/2014/main" id="{B721B31B-61FC-4A87-BBC7-7DFBE386FF7F}"/>
              </a:ext>
            </a:extLst>
          </p:cNvPr>
          <p:cNvPicPr>
            <a:picLocks noChangeAspect="1"/>
          </p:cNvPicPr>
          <p:nvPr/>
        </p:nvPicPr>
        <p:blipFill>
          <a:blip r:embed="rId2"/>
          <a:stretch>
            <a:fillRect/>
          </a:stretch>
        </p:blipFill>
        <p:spPr>
          <a:xfrm>
            <a:off x="6881540" y="2239866"/>
            <a:ext cx="4947078" cy="3526750"/>
          </a:xfrm>
          <a:prstGeom prst="rect">
            <a:avLst/>
          </a:prstGeom>
        </p:spPr>
      </p:pic>
      <p:pic>
        <p:nvPicPr>
          <p:cNvPr id="4" name="Picture 3">
            <a:extLst>
              <a:ext uri="{FF2B5EF4-FFF2-40B4-BE49-F238E27FC236}">
                <a16:creationId xmlns:a16="http://schemas.microsoft.com/office/drawing/2014/main" id="{D6FA5598-12B9-4864-A6AE-74A8282C5E27}"/>
              </a:ext>
            </a:extLst>
          </p:cNvPr>
          <p:cNvPicPr>
            <a:picLocks noChangeAspect="1"/>
          </p:cNvPicPr>
          <p:nvPr/>
        </p:nvPicPr>
        <p:blipFill>
          <a:blip r:embed="rId3"/>
          <a:stretch>
            <a:fillRect/>
          </a:stretch>
        </p:blipFill>
        <p:spPr>
          <a:xfrm>
            <a:off x="947791" y="2239866"/>
            <a:ext cx="4908361" cy="3526749"/>
          </a:xfrm>
          <a:prstGeom prst="rect">
            <a:avLst/>
          </a:prstGeom>
        </p:spPr>
      </p:pic>
      <p:sp>
        <p:nvSpPr>
          <p:cNvPr id="5" name="TextBox 4">
            <a:extLst>
              <a:ext uri="{FF2B5EF4-FFF2-40B4-BE49-F238E27FC236}">
                <a16:creationId xmlns:a16="http://schemas.microsoft.com/office/drawing/2014/main" id="{F5FD85AD-3088-40A4-B56C-EEECB381798E}"/>
              </a:ext>
            </a:extLst>
          </p:cNvPr>
          <p:cNvSpPr txBox="1"/>
          <p:nvPr/>
        </p:nvSpPr>
        <p:spPr>
          <a:xfrm>
            <a:off x="2654710" y="1698973"/>
            <a:ext cx="1103187" cy="369332"/>
          </a:xfrm>
          <a:prstGeom prst="rect">
            <a:avLst/>
          </a:prstGeom>
          <a:noFill/>
        </p:spPr>
        <p:txBody>
          <a:bodyPr wrap="none" rtlCol="0">
            <a:spAutoFit/>
          </a:bodyPr>
          <a:lstStyle/>
          <a:p>
            <a:r>
              <a:rPr lang="en-IN" dirty="0"/>
              <a:t>Minimum</a:t>
            </a:r>
          </a:p>
        </p:txBody>
      </p:sp>
      <p:sp>
        <p:nvSpPr>
          <p:cNvPr id="6" name="Rectangle 5">
            <a:extLst>
              <a:ext uri="{FF2B5EF4-FFF2-40B4-BE49-F238E27FC236}">
                <a16:creationId xmlns:a16="http://schemas.microsoft.com/office/drawing/2014/main" id="{E50B4071-1FF5-4E45-BFD5-090D47952B3E}"/>
              </a:ext>
            </a:extLst>
          </p:cNvPr>
          <p:cNvSpPr/>
          <p:nvPr/>
        </p:nvSpPr>
        <p:spPr>
          <a:xfrm>
            <a:off x="8781043" y="1698973"/>
            <a:ext cx="1148071" cy="369332"/>
          </a:xfrm>
          <a:prstGeom prst="rect">
            <a:avLst/>
          </a:prstGeom>
        </p:spPr>
        <p:txBody>
          <a:bodyPr wrap="none">
            <a:spAutoFit/>
          </a:bodyPr>
          <a:lstStyle/>
          <a:p>
            <a:r>
              <a:rPr lang="en-IN" dirty="0"/>
              <a:t>Maximum</a:t>
            </a:r>
          </a:p>
        </p:txBody>
      </p:sp>
    </p:spTree>
    <p:extLst>
      <p:ext uri="{BB962C8B-B14F-4D97-AF65-F5344CB8AC3E}">
        <p14:creationId xmlns:p14="http://schemas.microsoft.com/office/powerpoint/2010/main" val="3807694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1704</TotalTime>
  <Words>346</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 </vt:lpstr>
      <vt:lpstr>Arial Black</vt:lpstr>
      <vt:lpstr>Calibri</vt:lpstr>
      <vt:lpstr>Lucida Sans Unicode</vt:lpstr>
      <vt:lpstr>Montserrat</vt:lpstr>
      <vt:lpstr>Verdana</vt:lpstr>
      <vt:lpstr>Wingdings 2</vt:lpstr>
      <vt:lpstr>Wingdings 3</vt:lpstr>
      <vt:lpstr>Concourse</vt:lpstr>
      <vt:lpstr>Data Structures</vt:lpstr>
      <vt:lpstr>Binary Search Tree</vt:lpstr>
      <vt:lpstr>Which of these are BST’s?</vt:lpstr>
      <vt:lpstr>Searching an element in BST</vt:lpstr>
      <vt:lpstr>Searching an element in BST</vt:lpstr>
      <vt:lpstr>Inserting an element in BST</vt:lpstr>
      <vt:lpstr>PowerPoint Presentation</vt:lpstr>
      <vt:lpstr>Finding min and max element in BST</vt:lpstr>
      <vt:lpstr>Finding min and max element in BST</vt:lpstr>
      <vt:lpstr>Delete a Node from BST</vt:lpstr>
      <vt:lpstr>Delete a Node from BST</vt:lpstr>
      <vt:lpstr>Lowest Common Ancestor in a Binary Tree</vt:lpstr>
      <vt:lpstr>Lowest Common Ancestor in a BST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329</cp:revision>
  <dcterms:created xsi:type="dcterms:W3CDTF">2020-04-22T15:02:33Z</dcterms:created>
  <dcterms:modified xsi:type="dcterms:W3CDTF">2022-05-23T13:32:34Z</dcterms:modified>
</cp:coreProperties>
</file>