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344" r:id="rId2"/>
    <p:sldId id="346" r:id="rId3"/>
    <p:sldId id="363" r:id="rId4"/>
    <p:sldId id="364" r:id="rId5"/>
    <p:sldId id="365" r:id="rId6"/>
    <p:sldId id="362" r:id="rId7"/>
    <p:sldId id="366" r:id="rId8"/>
    <p:sldId id="367" r:id="rId9"/>
    <p:sldId id="361" r:id="rId10"/>
    <p:sldId id="34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6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32 176 481 0,'0'0'181'15,"0"0"-70"-15,0 0 27 16,0 0-15-16,0 0-69 15,0 0 3-15,-32-38-53 0,32 38 2 16,0 6-10 0,9 20 8-16,14 11-1 0,5 7 9 15,4 9-8-15,-14-1 4 16,-9 4-8-16,9-6 4 16,-18-4-1-16,14-8-2 15,-5-9-1-15,-9-11 0 16,0-12 9-16,0-4-6 15,0-2 1-15,0 0-2 16,-9 0 31-16,-14-26-31 16,-4-6-2-16,18-3 10 15,9-6-4-15,0-6 14 16,0 1-12-16,36-7 0 0,24 3-2 16,-10 4-5-1,10-1-1-15,-10 4 0 0,9 2 10 16,-13 4-10-16,-5 9 0 15,-9 11 2-15,-13 8-14 16,-10 7 12-16,0 2-11 16,0 0 10-16,-9 2-60 15,0 24-93-15,0 2-160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9.5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50 167 448 0,'0'0'141'16,"0"0"41"-16,0 0-22 15,0 0-57-15,0 0-14 16,0 0-24-16,0 0-33 0,-32-21 8 16,32 21-30-16,0 0-9 15,0 0-1-15,32 27 3 16,5 7 14-16,4 10-9 16,19 6-4-16,-1 3 4 15,1-1-8-15,-1-5 0 16,1-9 3-16,-10-6-3 15,-13-15-15-15,-5-6-67 16,-14-11-104-16,-18 0-74 16,0 0-132-16</inkml:trace>
  <inkml:trace contextRef="#ctx0" brushRef="#br0" timeOffset="1">476 45 134 0,'0'0'386'0,"0"0"-227"16,0 0-4-16,0 0-48 16,0 0-42-16,0 0-24 15,-50-45-41-15,27 71 11 16,-5 18 16-16,-22 9-14 16,-10 5 10-16,1 10-23 15,-10-2 0-15,10-1-2 16,13-3-30-16,14-8-112 15,32-10-144-15,0-9-344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9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445 148 586 0,'0'0'192'16,"0"0"-21"-16,0 0-27 16,0 0 4-16,0 0-46 15,0 0-30-15,35-139-11 0,-35 132-21 16,-12 7-14-16,-34 0-18 16,-17 0-8-16,0 0 0 15,-12 37-4-15,12 13 8 16,0 16-6-16,17 0 2 15,6 7 0-15,40-3-6 16,0-4 8-16,0-4-2 16,29-8 0-16,28-6 7 15,18-11-6-15,-1-16-1 16,12-2 0-16,-11-12 2 16,11-7 2-16,-11 0-4 0,-12 0 0 15,11-20-20 1,-22-7-32-16,-18-3-49 0,-5 8-111 15,-6 4-164-15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9.8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0 217 553 0,'0'0'248'0,"0"0"-108"15,0 0-12-15,0 0-25 16,0 0-66-16,0 0-20 16,23-23-17-16,17 23-4 15,6 0 4-15,28 0 9 16,12 0-3-16,0 0 23 15,-11 0-13-15,11 0 4 16,-34-3 16-16,-1-1-19 16,-28-4 18-16,-23 5-5 15,0-1-6-15,0-3 13 16,0-4-13-16,0-4 9 16,0-6-27-16,-40-5-5 15,-35 4-1-15,18 3 0 0,-18 1 0 16,24 3 0-16,5 5 0 15,46 7 0-15,-17-2 0 16,17 5 2-16,0 0-5 16,0 0-2-16,17 0-9 15,29 5 8-15,17 20 6 16,0-4 0-16,12 5 0 16,-18 0 4-16,6 6-4 15,0 1 0-15,-11 4 4 16,-18 0-10-16,-11-1 6 15,-6-3-1-15,-17-3-1 16,0 2-16-16,-63-6 4 0,0-1-42 16,-11-2-71-1,22-9-44-15,18-6-201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10.0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0 117 188 0,'0'0'727'16,"0"0"-487"-16,0 0-36 16,0 0-70-16,0 0-56 0,0 0-50 15,0 0 3 1,34-117-31-16,-22 170-3 0,5 22 3 15,6 16 2-15,-23 1 6 16,11-5 5-16,1 1-8 16,-12-10 3-16,11-5-8 15,-11-8-6-15,0-2-25 16,-11-12-102-16,-35-11-139 16,-6-8-460-16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13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333 33 500 0,'0'0'118'0,"0"0"-9"0,0 0 11 15,0 0-50-15,0 0-1 16,0 0-7-16,-86 29-24 16,86-29 8-16,0 0-31 15,0 4-10-15,51-4 10 16,35 0-11-16,41 0 10 16,22 0 9-16,-17-22-21 15,5 0 18-15,-51 8-15 16,-22 10 1-16,-42 0-7 15,-10 4 1-15,-12 0-2 16,0 18 0-16,0 30 4 0,-75 6 18 16,-11 9-7-1,0-1-6-15,0-8 10 0,0 1-17 16,12-10 14 0,-1-9 3-16,29-6-15 0,17-12 9 15,7-8-11-15,10-10 4 16,12 4 4-16,0-4-5 15,0 0-3-15,0 0 1 16,46 0 10-16,40 0-9 16,6 0-2-16,5 0 3 15,1 14-9-15,-1 16 6 16,-22 3 0-16,-12 4-4 16,-11-4 5-16,-18 0-2 15,-34-1 1-15,0 4 0 16,-23 6 5-16,-51-3 0 0,-41-6-2 15,-6-8 4-15,-16-10-3 16,16-3 5-16,-5-12-9 16,17 0 3-16,6 0-13 15,28 0-11-15,6-19-60 16,18-10-22-16,11-19-86 16,28-10-173-16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44.4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115 179 531 0,'0'0'155'0,"0"0"-56"16,0 0 21-16,0 0-31 16,0 0 10-16,0 0-52 0,-115-29-30 15,115 51 7-15,0 36-2 16,23 15 42-16,-6 14-15 15,6 4-32-15,-11 1 24 16,-1 4-20-16,0-8-17 16,-11-8 11-16,18-18-9 15,-18-22-6-15,0-24 3 16,0-13 9-16,0-3 2 16,0 0 39-16,0 0-6 15,0-40 8-15,0-19-30 16,0-18-17-16,0-21-8 15,-18-13 12-15,18-4-12 16,-11-14 0-16,11 8 2 16,0 23-4-16,-11 31 2 0,11 35 0 15,0 21 0-15,0 11 1 16,0 0-4-16,0 3-6 16,0 53-9-16,0 32 8 15,0 31 6-15,0 14 4 16,0-2 2-16,-12-7 9 15,12-5-11-15,0-11 0 16,0-2-10-16,0-15-19 16,0-6-144-16,-23-16-100 15,-6-22-523-15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52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188 310 166 0,'0'0'290'0,"0"0"-191"15,0 0 28-15,0 0-34 16,0 0-13-16,0 0-30 16,-138-22-31-16,127 32 3 15,-1 27-20-15,1 10 6 16,-1 12 16-16,12 0-23 15,0 3 14-15,0-4-4 0,0-7-11 16,35-10 11-16,5-9-10 16,6-14-1-16,5-6 10 15,-16-12-4-15,28 0 9 16,-11 0 17-16,5-30 14 16,6-7-2-16,-11-2-24 15,-18-1 14-15,-5-5 11 16,-6-10-26-16,-12-6 9 15,1-9 4-15,-12-3-27 16,0-1 14-16,-12 2-19 16,-39 6 0-16,-7 12 5 15,7 17 5-15,-13 22-15 16,7 15 5-16,-6 0-14 0,0 18 6 16,0 30 8-1,17 15 0-15,6 5-1 0,28 9-38 16,1 4-109-16,11-12-153 15,0-4-479-15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55.6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 48 364 0,'0'0'154'0,"0"0"-23"15,0 0 21-15,0 0-67 16,0 0-30-16,0 0-34 16,-46 0-8-16,-6 40 30 15,18 8-26-15,5-1 9 16,18 8 8-16,-1 4-28 16,12 6 22-16,0 4-20 15,0 9-5-15,0-4 4 16,23-6-4-16,17-9-3 15,6-14 0-15,6-17 11 16,-12-10-11-16,6-18 4 0,6 0-4 16,-7 0 22-16,7-48-14 15,11-17 21-15,-28-17 29 16,5-9-22-16,-29 0 14 16,-11-7-5-16,0 3-36 15,-51 10 14-15,-12 19-18 16,5 23-2-16,-5 21 2 15,0 14-5-15,0 8-2 16,17 5-5-16,-17 36-9 16,11 15 16-16,29 18-124 15,23-5-73-15,0 1-157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30:09.6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275 205 359 0,'0'0'126'16,"0"0"-25"-16,0 0 0 15,0 0 1-15,0 0-5 0,0 0-26 16,0-117 6-16,0 117-7 15,0 0-20-15,0 0-13 16,0 0-19-16,0 0 2 16,0 18-2-16,0 18 5 15,12 16 34-15,-12 2-36 16,0 12 1-16,0 3 16 16,0 2-27-16,0-5 3 15,0-5-2-15,0-6-10 16,0-11 5-16,0-11-4 15,0-11 1-15,0-12 0 16,0-5-2-16,0-5-2 0,0 0 7 16,0 0-5-1,0 0 6-15,0 0 4 0,0-41-1 16,0-17-7-16,0-15-2 16,0-12 1-16,11-9-3 15,-11 3 0-15,0-2 5 16,0 10-5-16,0 24-1 15,0 15-1-15,0 19 4 16,0 21-2-16,0 0 0 16,0 4 1-16,0 0-4 15,0 0 3-15,0 0-6 16,0 30 5-16,0 17-2 16,0 9 3-16,0 9 5 15,0 0-3-15,0 3-2 16,0-8 1-16,0 0 0 0,0-10 3 15,0-9-1-15,0-8-3 16,0-11 0-16,0-12 3 16,0-6-1-16,0-4-2 15,0 0 0-15,0 0 7 16,0 0-6-16,0 0 1 16,0 0 4-16,0-14-6 15,0-14-11-15,0-5-21 16,0 6-26-16,0-6-30 15,0 0-31-15,0 3-51 16,0 4-15-16,12 16-37 16,-1 10-44-16</inkml:trace>
  <inkml:trace contextRef="#ctx0" brushRef="#br0" timeOffset="3361">321 451 155 0,'0'0'298'0,"0"0"-175"16,0 0-9-16,0 0 0 15,0 0-18-15,0 0-12 16,0 0-9-16,0-37-1 0,0 29 1 16,0 4-18-16,0 1-1 15,0 3-12-15,0 0-17 16,0 0-4-16,0 0-19 16,0 0 3-16,0 25 0 15,0 11-6-15,23 9 10 16,17-5-9-16,-17 4-2 15,18-4 6-15,4 0-4 16,-16-4-2-16,6-2 1 16,-12-5 3-16,5-8-3 15,-16-2 0-15,-1-9 1 16,-11-4 0-16,12-6-1 16,-12 0 7-16,0 0 18 15,11-16 2-15,6-27 8 0,-17-17-12 16,0-9-16-16,0-7 7 15,0-5-5-15,-17 1-5 16,-17-1 4-16,-18 4-5 16,-5 11 3-16,5 8-7 15,0 7 2-15,7 18 2 16,4 12-4-16,7 9 0 16,22 12 0-16,12 0 4 15,-17 0-8-15,6 59 1 16,-12 29 3-16,11 24-3 0,1 2 4 15,11-13-1 1,0-4 2-16,0-14 2 0,23-13-6 16,11-8 2-16,-5-18 0 15,5-8-1-15,-22-14 3 16,-1-11-2-16,7-7 0 16,-18-1 2-16,0-3-2 15,11 0 0-15,12-21 1 16,0-26 0-16,6-19-1 15,5-4 0-15,-5 4 0 16,-6-5-4-16,-12 11 3 16,-11-10 1-16,12 4 0 15,-12 0 0-15,0 1-3 16,0 10 3-16,-23 8 3 16,-18 10-3-16,19 15 0 0,-13 7 1 15,6 8-1 1,18 3 0-16,-12 1-5 0,-6 3 5 15,6 0-2-15,0 0-1 16,0 20 2-16,-17 29-3 16,6 17 3-16,5 14 1 15,6 7-3-15,0 2 3 16,23-5 0-16,0 0 2 16,0-4-4-16,0-7 2 15,35-9 0-15,5-14-3 16,-6-13 3-16,18-16-2 15,-6-9 2-15,5-12-17 16,13 0 17-16,-1-38-1 16,6-21 1-16,-6-13 1 0,-12-1 1 15,-28-3 1-15,-23 2-1 16,0-4 2-16,0-1-7 16,-46 5 5-16,-17 16-2 15,0 15 0-15,0 10-1 16,0 18 1-16,6 8 0 15,5 7 1-15,-11 0-2 16,17 22 1-16,-6 27-2 16,1 18-1-16,16 7 0 15,12 3 3-15,23-5-2 16,0 2 3-16,0-2-1 16,35-5 0-16,16-13 5 15,-16-17-10-15,16-20 5 0,-16-7 0 16,5-10-3-16,-6 0 5 15,7-10-2-15,4-32 0 16,7-13 0-16,-18-8 1 16,7-10 1-16,-30 4-2 15,-11-2 1-15,0-1 5 16,-52 3-8-16,-22 10 2 16,-1 12-10-16,6 17-2 15,-5 16-38-15,-1 14-37 16,24 0-3-16,-1 11-45 15,41 31-70-15,-1 7-73 16,12 7-426-16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6:44.7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1670 961 397 0,'0'0'214'16,"0"0"-75"-16,0 0-39 0,0 0 7 15,0-197-2-15,0 182-11 16,0 8-35-16,0 3 8 16,0 4-23-16,0 0-16 15,0 0-11-15,0 0-9 16,0 0-13-16,0 4 5 15,0 43-2-15,0 26 2 16,11 12 0-16,6 6 4 16,6-3 1-16,12-7-1 15,5-9-4-15,11-17 0 16,-5-11 1-16,6-15-8 16,-6-11-10-16,-6-11-57 0,-17-7-61 15,0 0-44 1,-23 0-18-16,0-18-82 0,-23 8-182 15</inkml:trace>
  <inkml:trace contextRef="#ctx0" brushRef="#br0" timeOffset="185">1538 1258 247 0,'0'0'168'0,"0"0"-36"16,0 0-2-16,0 0-4 15,0 0-74-15,0 0-37 16,-18-66-1-16,82 54-14 15,22 2 13-15,0-5-12 16,17-3 1-16,-6 0-4 0,-11-1-3 16,0 8-72-1,-22 1-147-15,-1 5-137 0</inkml:trace>
  <inkml:trace contextRef="#ctx0" brushRef="#br0" timeOffset="391">2438 1074 407 0,'0'0'152'16,"0"0"-108"-16,0 0 16 15,0 0 8-15,0 0 9 16,0 0-26-16,23 172-11 16,-11-128-8-16,5-4-25 15,-6-7-7-15,1-7 1 0,-1-11-1 16,1-5-22-1,-12-10-87-15,0 0-113 0,0-7-216 16</inkml:trace>
  <inkml:trace contextRef="#ctx0" brushRef="#br0" timeOffset="567">2415 523 554 0,'0'0'123'0,"0"0"2"16,0 0-36-16,0 0-49 16,0 0-40-16,0 0-18 15,12 21 10-15,22 38-44 0,18 11-216 16</inkml:trace>
  <inkml:trace contextRef="#ctx0" brushRef="#br0" timeOffset="2102">350 862 420 0,'0'0'143'0,"0"0"-5"16,0 0 5-16,0 0-52 16,0 0 3-16,0 0-30 15,-137-113-12-15,114 106-7 0,5 0-20 16,7 7-24-16,-12 0-1 15,23 0 0-15,-23 0 0 16,-6 26-5-16,18 17 6 16,-12 12-1-16,23 7 0 15,0 0 0-15,0 3-8 16,34-7 8-16,18-2-4 16,0-5 1-16,22-3-5 15,-16-11 6-15,-7-1 1 16,1-3 1-16,-29-11-1 15,11 0 1-15,-34-8 0 16,17 1-3-16,-17-1 2 16,0 2 1-16,0 6 0 0,-63-2 1 15,-11 6-2 1,-24-3 1-16,6-4-14 0,24-5-48 16,16-7-123-16,12-7-40 15,28 0-201-15</inkml:trace>
  <inkml:trace contextRef="#ctx0" brushRef="#br0" timeOffset="2576">459 1228 502 0,'0'0'70'0,"0"0"-54"0,0 0 53 15,0 0-5-15,0 0-17 16,0 0-4-16,287 0-14 16,-241 0-13-16,-6 0 14 15,-5 0-18-15,-24 0-2 16,18-3 12-16,-29-1-4 16,0 0 13-16,0-6 18 15,0-2-23-15,0-3 0 16,-40 1-22-16,5 3-4 15,-5 8 12-15,17-5-10 16,0 8-2-16,-6 0 0 16,18-5 3-16,11 5-3 15,0-2 0-15,0 2-5 0,0 0 4 16,0 0-13-16,23 0 14 16,28 7 0-16,1 11 5 15,-6 5-1-15,6-5-4 16,11 7 1-16,-17-3-1 15,5 4 2-15,-16-1-2 16,-7 1 0-16,-5 3 5 16,-23 1-9-16,0 3 4 15,-23 2-22-15,-51 3-58 16,-12-2-242-16</inkml:trace>
  <inkml:trace contextRef="#ctx0" brushRef="#br0" timeOffset="1359">2857 1139 531 0,'0'0'247'0,"0"0"-118"16,0 0 9-16,0 0-10 0,0 0-72 15,0 0-5 1,0 0-24-16,0-53-21 0,0 53-12 15,0 11 1-15,0 21 1 16,0 13-5-16,0 2 18 16,29 3-9-16,-18 2 0 15,12-8 3-15,-11-11-1 16,-1-12-2-16,6-10 0 16,-5-6 1-16,-12-2 5 15,0-3-6-15,11 0 9 16,12-10-6-16,0-28 10 15,6-5-13-15,5 7 2 16,-22 9-1-16,5 9-1 16,-6 11 0-16,1 7 0 15,-12 0-11-15,11 0 7 0,12 0-6 16,-11 15-1-16,16 7 7 16,-5-7-7-16,0-1 7 15,-6-2 2-15,-5-10-18 16,-1 3 17-16,-11-5-1 15,12 0 2-15,-12 0-4 16,11 0 10-16,30-30-4 16,-30-7 0-16,23-10 9 15,18-5-9-15,-18 6 0 16,7 12 1-16,-30 17-8 16,12 13 7-16,-12 4-8 15,7 0 4-15,5 10-17 16,-12 20 21-16,29 3-8 15,-17-5 7-15,0-1-7 0,17-9 8 16,-17-8 0-16,12-6-4 16,-7-4 1-16,18 0 3 15,-6-11 0-15,-5-25 3 16,5-9 0-16,-29 2-1 16,12 0-2-16,-23-9 13 15,0 4-13-15,0 4 21 16,-11 15-8-16,-12 11-6 15,-6 10 3-15,6 8-10 16,0 0-4-16,12 4-6 16,-18 44 10-16,29 14 0 15,0 10-2-15,0-4 4 16,29-7-11-16,28-13 7 0,18-23-34 16,11-10-65-16,6-15-79 15,-23 0-51-15,-6-15-283 16</inkml:trace>
  <inkml:trace contextRef="#ctx0" brushRef="#br0" timeOffset="3390">4847 443 623 0,'0'0'156'16,"0"0"-19"-16,0 0-34 15,0 0-40-15,0 0-62 16,0 0 14-16,0 84-15 16,-11-8 16-16,0 16-9 15,-12 2 16-15,11 2-22 16,12-5 2-16,-17-6-3 16,17-17 5-16,0-17-11 15,0-14-1-15,0-11-55 0,17-19-80 16,-5-7-79-16,-12 0-9 15,0 0-206-15</inkml:trace>
  <inkml:trace contextRef="#ctx0" brushRef="#br0" timeOffset="3818">4452 973 294 0,'0'0'36'16,"0"0"-21"-16,0 0 43 15,0 0 13-15,0 0-10 16,0 0-2-16,309 0-10 16,-223-5-26-16,-11 2 0 0,-12-5-5 15,-23 6 2-15,-5-3 11 16,-24 5-9-16,1-3 18 16,-12 3-4-16,0 0-18 15,0 0 11-15,0 0-21 16,0 0-8-16,0 8 0 15,0 24-5-15,0 12 5 16,0 4 7-16,0 2-4 16,11-2 0-16,18-8-3 15,5-11 0-15,6-10-1 16,-5-8 10-16,5-11-9 16,6 0 12-16,5-8 3 0,1-28 52 15,-17-4-13-15,-13-5-11 16,-10 2 21-16,-12 0-31 15,0-3-2-15,-23 7-26 16,-40 6-5-16,-12 11-4 16,1 8-31-16,16 14-48 15,-5 0-82-15,23 17-190 16</inkml:trace>
  <inkml:trace contextRef="#ctx0" brushRef="#br0" timeOffset="4204">5937 955 714 0,'0'0'202'0,"0"0"-155"16,0 0 75-16,0 0-33 16,0 0-70-16,0 0-19 15,52 79 9-15,-52-9-9 16,11 11 12-16,-11 10-11 0,0 4 17 16,0 4-18-1,0 2 3-15,0-5-5 0,0-16 7 16,0-14-5-16,0-19 0 15,0-21-19-15,0-15-19 16,0-11-86-16,0 0-19 16,0-11 59-16,-11-37-87 15,11-17 56-15,-11-12-8 16,-7-18-98-16,-5-8 79 16</inkml:trace>
  <inkml:trace contextRef="#ctx0" brushRef="#br0" timeOffset="4411">5840 1185 92 0,'0'0'122'16,"0"0"6"-16,-63-205 9 15,51 160-37-15,12 13-6 16,0 6-17-16,0 4-26 16,12 4 1-16,11 11-33 0,28 3-11 15,1 4 10 1,-6 0-18-16,5 26 12 0,13 23-12 16,-19 5 6-16,-4 11-5 15,-30-6 1-15,1-4-2 16,-12-9 0-16,0-1-3 15,0-2-5-15,-35-10 3 16,-28 0-88-16,11-15-120 16,18-7-253-16</inkml:trace>
  <inkml:trace contextRef="#ctx0" brushRef="#br0" timeOffset="4814">6385 1031 377 0,'0'0'286'0,"0"0"-224"15,0 0-8-15,0 0 2 16,0 0-51-16,0 0-3 16,74 98 26-16,-39-47-23 15,-12 1 1-15,17 6 3 16,-6-2-3-16,6-4-6 15,-17-13 0-15,0-6 5 16,-5-11-3-16,-18-8-2 16,0-10 2-16,0-4 4 15,0 0-2-15,0 0 11 16,-18-30-6-16,-28-6-2 0,35-4-7 16,-6-5 0-16,17-5-3 15,0-9-3-15,28 1-16 16,36 3-42-16,4 11 18 15,-16 18-62-15,11 12 22 16,-28 14 31-16,5 0 26 16,-17 0 16-16,0 26-38 15,5 1-65-15,-5 6-17 16,0-2-44-16</inkml:trace>
  <inkml:trace contextRef="#ctx0" brushRef="#br0" timeOffset="5191">7125 1250 91 0,'0'0'117'0,"0"0"89"0,0 0-5 15,0 0-41-15,0 0-76 16,0 0-6-16,0-76 11 16,-23 46-32-16,-6 5-10 15,-5-1-3-15,-6 12-22 16,17 6 1-16,-12 8-23 16,7 0-2-16,16 22-4 15,-22 22 6-15,22 11 0 16,12 6-2-16,0-6-4 15,0-11-1-15,0-10-13 16,35-16-22-16,5-15 10 16,-17-3-5-16,11 0 34 0,-5 0 0 15,-6-21 6-15,0-9 1 16,-12 4-1-16,6 4 2 16,-5 8 3-16,-12 3-8 15,0 11 5-15,0 0 2 16,11 0-7-16,1 0-10 15,11 23 7-15,5 5 3 16,7-3-5-16,16-2-3 16,7-7-82-16,-7-10-68 15,24-6-95-15,-12 0-94 16</inkml:trace>
  <inkml:trace contextRef="#ctx0" brushRef="#br0" timeOffset="5649">7693 1162 274 0,'0'0'159'16,"0"0"-23"-16,0 0 32 16,0 0-49-16,0 0-67 15,0 0 15-15,-236-91-21 16,214 91-33-16,10 8-7 16,-17 32-6-16,18 11-6 15,11 4 5-15,0 3-5 16,11-11 5-16,30-6-3 15,10-12-3-15,7-15 1 16,5-9-16-16,23-5 15 0,-12-8 2 16,12-32 8-1,-23-12-3-15,0-2 4 0,-17-8-1 16,-17-7 15-16,-17-9 1 16,-12-5 20-16,0-9 28 15,0 4-6-15,0 8-16 16,-12 14 2-16,-17 19-18 15,18 21 21-15,-1 14-21 16,12 9-15-16,0 3-14 16,0 0-6-16,0 36-12 15,0 31 15-15,0 17 3 16,0 7 2-16,0 5-2 16,0-5 0-16,0-9-4 15,12-8 4-15,17-11-6 0,5-20-34 16,-11-10-91-16,17-11-12 15,-17-14-48-15,-12-8-82 16,-11 0-172-16</inkml:trace>
  <inkml:trace contextRef="#ctx0" brushRef="#br0" timeOffset="5962">8129 1106 343 0,'0'0'164'0,"0"0"-86"15,0 0-25-15,0 0-14 16,0 0-8-16,0 0-16 16,281-91 12-16,-230 85 12 0,-5 2-15 15,-17 4 10-15,-6 0-7 16,-12 0-7-16,1 0 14 16,5 0-10-16,-17 0-1 15,0 22 15-15,0 12-24 16,0 9 19-16,0 5-3 15,0 3-2-15,0-1 19 16,0-2-38-16,0-8-2 16,0-10-1-16,0-3-5 15,0-14-2-15,11-5-4 16,1-8-61-16,11 0-52 16,0-30-33-16,5-20-314 0</inkml:trace>
  <inkml:trace contextRef="#ctx0" brushRef="#br0" timeOffset="6138">8668 716 540 0,'0'0'182'0,"0"0"-44"16,0 0-21-16,0 0-48 16,0 0-55-16,0 0-14 15,-12-25-13-15,12 62 7 16,29 6-20-16,5 5-176 15,-22 7-284-15</inkml:trace>
  <inkml:trace contextRef="#ctx0" brushRef="#br1" timeOffset="72944">1956 629 402 0,'0'0'143'0,"0"0"-33"16,0 0 4-16,0 0-5 15,0 0-40-15,0 0 4 16,0-80-3-16,0 58-31 0,0-1 19 16,0-2-21-16,0-4-4 15,0 6 11-15,-11-1-27 16,-1 1 11-16,-16 8-5 15,5-3-16-15,-12 7 12 16,-5 7-19-16,6 4 0 16,-18 0-1-16,1 0 1 15,5 19 0-15,-29 21-1 16,23 15 2-16,7 15-8 16,-7 6 7-16,12 9 0 15,28-1-5-15,-11 7 6 16,12 7-1-16,11 5 0 0,0-1 7 15,0-4-15 1,23-5 8-16,17-14 0 0,6-2-1 16,17-14 6-16,-11-9-6 15,-6-14 1-15,-6-3 0 16,6-11-3-16,-6-8 3 16,-6-8-3-16,18-5-1 15,-1-5 5-15,18 0-1 16,6 0 2-16,-1-33 2 15,1-4 12-15,0-4-11 16,-12-2 9-16,-40 0 23 16,-12-9-13-16,6-7 3 15,-17-10-4-15,0-11-14 0,0-15 11 16,-28-11-14 0,-18-8-4-16,-6-7 4 0,-11 5-3 15,17-5-3-15,-17 14 0 16,0 13 4-16,0 21-8 15,5 14 4-15,-16 19-4 16,-1 19-3-16,1 13 3 16,-12 8-17-16,23 0-36 15,-1 51-77-15,30 18-66 16,17 8-149-16</inkml:trace>
  <inkml:trace contextRef="#ctx0" brushRef="#br0" timeOffset="177253">2312 586 38 0,'0'0'200'0,"0"0"-55"16,0 0-17-16,0 0-26 16,0 0-18-16,0 0-2 0,0-188-47 15,17 163 26-15,-5-5-20 16,-12 9-8-16,0-1 19 15,0 11-23-15,0 4 12 16,0 7 5-16,0 0-26 16,0 0-11-16,0 3-9 15,-29 41 0-15,-5 15 4 16,-7 21-1-16,19 3-3 16,-1 16 0-16,23 12 5 15,0 5-2-15,0 8-3 16,0 4 0-16,23-4-3 15,28-14 7-15,12-15-4 16,12-15 1-16,11-17 5 16,-12-15 0-16,12-12-6 0,-28-17 0 15,16-9 10-15,-22-10-6 16,-18 0-1-16,18 0 8 16,-29-32-9-16,17-19 21 15,-17-22 10-15,-11-20 0 16,-12-16 19-16,0-19-38 15,0-3 4-15,-23-1-13 16,-29 4 6-16,6 15-5 16,-17 8-6-16,-12 2 3 15,12 7 1-15,-11 8-3 16,-1 15-1-16,18 17 0 16,-18 17 0-16,35 18-7 0,6 17 7 15,-6 4-19 1,5 32 16-16,-16 68-8 0,-13 42 11 15,7 37 1-15,5 11 9 16,18-4-10-16,5-10 0 16,29-22 2-16,0-15-10 15,40-31 11-15,35-19-3 16,-18-19 0-16,18-19 2 16,-12-11-11-16,0-11 9 15,-28-7-34-15,5-15-50 16,6-4-105-16,-6-3-70 15,11-10-136-15</inkml:trace>
  <inkml:trace contextRef="#ctx0" brushRef="#br0" timeOffset="192387">3735 683 101 0,'0'0'142'0,"0"0"6"0,0 0-12 16,0 0-34-16,0 0-9 15,0 0-7-15,28-142-19 16,-16 113 7-16,-12 0-17 16,0 6-3-16,0 9 6 15,0 6-22-15,0 6 16 16,0 2-1-16,0 0-28 16,0 0 6-16,0 0-29 15,0 0 2-15,0 0-8 16,11 35 2-16,1 28 2 0,-1 17 2 15,1 12 4-15,5 11 16 16,-6 12-20-16,1 9 14 16,-1 5 17-16,1-8-31 15,-1-12 16-15,6-6-4 16,6-19-10-16,-11-14 15 16,11-20-19-16,6-17 0 15,-18-12 9-15,0-12-1 16,-11-6-4-16,12-3 3 15,-12 0 12-15,0 0 41 16,0-44-22-16,0-21-30 16,0-20 5-16,0-12-8 15,-12-14 2-15,-10-6-7 16,-7 0 5-16,6 7-7 16,0 16 2-16,-6 13 0 0,6 11-3 15,12 16 7-15,-1 17-4 16,-16 12 0-16,16 10 8 15,12 12-16-15,-11 3 8 16,11 0 0-16,0 0-9 16,0 0-6-16,0 25 10 15,0 48-1-15,0 29 6 16,0 19-6-16,0 9 7 16,0-4-1-16,0-12 0 15,0-20 5-15,0-17-5 16,0-18 0-16,0-16 3 15,0-18-5-15,0-17 2 0,0-8 0 16,0 0 5-16,0 0 6 16,0 0-6-16,0-39-3 15,0-16 6-15,0-19-7 16,0 1-1-16,-35 1 0 16,7 9-3-16,5 12-21 15,-12 21-22-15,7 20-37 16,16 10-31-16,12 0-31 15,0 18-171-15,0 14-44 16</inkml:trace>
  <inkml:trace contextRef="#ctx0" brushRef="#br0" timeOffset="212474">4985 486 349 0,'0'0'151'0,"0"0"-2"0,0 0-29 16,0 0-15-16,0 0 5 16,0 0-40-16,0 0 13 15,-51-186-15-15,28 153-25 16,0 0 23-16,11-3-33 15,-17-1 4-15,7 4 2 16,-13-3-38-16,-5 6 22 16,6 1-5-16,-30 7-16 15,1 11 8-15,-23 11-10 0,12 0 0 16,-12 0-3 0,11 37 8-16,1 18-5 0,-1 14 0 15,0 11 5-15,1 4-6 16,-1 4 1-16,29-4 0 15,-5 1-1-15,28-5 8 16,11 4-7-16,-5 0 0 16,17 3 0-16,0 1-4 15,29-4 4-15,5-7 0 16,18-8-6-16,11-6 11 16,-17-9-5-16,17-6 0 15,-11-8 4-15,-7-3-2 16,7-12-2-16,-29-5 0 15,17-7-3-15,-17-5 11 16,-11-1-8-16,-1-4 0 0,18 2 4 16,-6-5-3-1,0 0 0-15,28 0-1 0,-16-8 8 16,5-14-1-16,6 6 2 16,-6-1 2-16,-17-1-10 15,17-1 21-15,-17-2-21 16,11 3 1-16,-5-1 15 15,-6 1-14-15,0-1 5 16,6 5-8-16,-6-1 4 16,-1 0 0-16,-4-3-4 15,5 3 0-15,-12-3 5 16,12 0 3-16,-11-4-8 0,5 1 0 16,6-6 1-1,-23-1 9-15,11-5-10 0,12-3 0 16,-6-6 5-16,-5-1 0 15,-1 0-1-15,-11-2-4 16,0 1 6-16,0 0-6 16,0 1 1-16,0-1-1 15,0-3 3-15,0-1 3 16,0-6-6-16,0-2 0 16,-11 2 7-16,-18-2-8 15,6-2 1-15,0 0 0 16,-5 3-4-16,-18 0 9 15,5 6-5-15,7 10 0 16,-18 6 1-16,18 7-5 16,-6 4 4-16,5 12 0 0,-5 2-11 15,17 8 7-15,-28 0 3 16,-7 23 0-16,-16 45-44 16,-12 32-52-16,-18 16-136 15,7-3-271-15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30:36.4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970 34 184 0,'0'0'135'16,"0"0"-59"-16,0 0-1 15,0 0 0-15,0 0-12 16,0 0-4-16,-310-55-18 16,258 67 4-16,1 13 14 15,5 1-9-15,5-1 16 16,-4-2-15-16,4-10-23 15,7 2 10-15,5-8-24 16,6-7-3-16,0 5 6 0,12-5-15 16,-1 0 12-16,12 0-2 15,0 0-9-15,0 0 16 16,0 0-16-16,0 0-3 16,35 0-2-16,91 0-2 15,58-19 4-15,85-10 12 16,30-1-10-16,10 8 5 15,-22 4-7-15,-29 11 0 16,-51 3 3-16,-18 4 0 16,-40 0 0-16,-51 0-3 15,-12 0 3-15,-35 0-6 16,-28 0 3-16,-11 0 0 0,-12 4 1 16,0 3 5-16,-63 15-6 15,-69 8 16-15,-69 13-12 16,-46-3-5-16,-22-3 4 15,-18 0-3-15,0-9 1 16,40 2 7-16,24-3-7 16,28-4-1-16,23 3 2 15,22-6-7-15,41-2 5 16,18-8 0-16,56-2 0 16,12-4 6-16,23-4-12 15,0 0 3-15,23 3-24 16,52-3 21-16,22 0 6 0,64 0 0 15,11 0 0 1,40-7 6-16,24-15-2 0,-13-3-4 16,-28 3 3-16,-5-1 0 15,-30-2-2-15,1 4-1 16,-29-3 14-16,-18 6-13 16,-39 11 13-16,-29 4-9 15,-17-1-3-15,-18 4 12 16,-11 0-12-16,0 0-2 15,0 0 2-15,-52 0 4 16,-85 32 6-16,-81 25-7 16,-69 7-2-16,-34-1 1 15,0 0-3-15,11-6-1 0,40-9 0 16,35-5 8 0,86-17-11-16,74-11 3 0,35-12 0 15,40 1-2-15,17 0-10 16,81-4 11-16,62 0 1 15,76 0 7-15,45-26 20 16,40-14-12-16,0-2-15 16,6 3 11-16,-46 10-11 15,-23 5 0-15,-45 8-1 16,-53 5 12-16,-34 3-11 16,-51 5 0-16,-18 0 2 15,-28 3-2-15,-29 0 0 16,0 0 0-16,0 0 16 15,0 0-14-15,-63 0 12 0,-75 6-5 16,-68 35-5-16,-58 14-3 16,-29 10-1-16,-16 1 0 15,10-3-2-15,24-5 10 16,57-14-8-16,57-11 0 16,58-15 1-16,46-3-3 15,40-12 2-15,17-3 0 16,0 0-3-16,0 0-6 15,0 0 1-15,63 0 5 16,34 0 3-16,52 0-2 16,64 0 2-16,45-25 0 15,28-11-3-15,-4-1 9 16,-19 6-6-16,-56 8 1 16,-29 4 2-16,-58 3 0 15,-34 2-3-15,-23 11 0 0,-40-1 2 16,6 4 6-16,-29 0-6 15,0 0 1-15,0 0 2 16,0 0 3-16,-40 0-7 16,-69 11-1-16,-80 30 6 15,-70 17 3-15,-39 0-9 16,-12 0 0-16,29-2 0 16,23-9-2-16,46-3 2 15,63-12 0-15,63-12 1 16,51-10 4-16,35-7-10 0,0 2-2 15,58-5-9 1,79 0 12-16,64 0 5 0,57-18-1 16,52-20 0-16,23-2 6 15,-24 5-6-15,-39 5 2 16,-23 4 2-16,-35 1-3 16,-40 6 0-16,-57 5-1 15,-29 2 0-15,-52 6 5 16,-34-6-5-16,0 9 0 15,0-4 3-15,0-4 10 16,-51 3-10-16,-35 8 3 16,-35 0-2-16,-40 0 0 15,-28 19-4-15,-6 17 0 0,-17 1 2 16,5 3-5 0,18 3 3-16,28-10 0 0,41 4-7 15,45-11 18-15,35-9-12 16,29-1 1-16,11-6-13 15,0 2 5-15,29-6 4 16,39-6 4-16,47 0-3 16,6 0 10-16,28 0-6 15,11-9-1-15,-11-10 7 16,-22 1-9-16,-18 6 3 16,-12 9-1-16,-22-4 8 15,-12 7 0-15,0 0-3 0,-40 0-1 16,0 0-1-1,-6 0 5-15,-17 0-8 0,0 0 0 16,0 0 3-16,-29 0 2 16,-68 28-5-16,-52 20 5 15,-46 4 6-15,5-2-14 16,7-2 3-16,22-8 0 16,23-4 0-16,41-6 7 15,34-15-6-15,40-5-1 16,23-6-9-16,0-4 9 15,52 0-25-15,57 0 25 16,51 0 11-16,12-33-6 16,29-7-1-16,-17 4-4 15,-24 3 1-15,-34 10 2 16,-40 5-3-16,-28 4 0 0,-18 10-1 16,-29 0 9-1,1 4-8-15,-12 0 6 0,0-3-4 16,0 3 23-16,-12 0-21 15,-85 0 1-15,-52 0-5 16,-35 25 3-16,-62 8-3 16,-18 0 0-16,6-11 2 15,-1-4-4-15,24-3 2 16,34-12 0-16,29 1-1 16,52-4 14-16,17 0-13 15,45 0 0-15,30 0 4 16,5 0-8-16,23-7 8 0,0-8-4 15,11-10 0 1,75-12-19-16,75-17 19 0,51-6-4 16,35 2 8-16,11-1-12 15,-12 9 6-15,-22 6 2 16,-52 0 2-16,-23 7 11 16,-63 12-13-16,-34 11 7 15,-40 6-7-15,-12 4 30 16,0-3-28-16,-35-4 4 15,-80 4-6-15,-68 3 4 16,-64 4-4-16,-74 0 0 16,0 4 1-16,34 14-3 15,52-7 2-15,86-7 0 16,51 0-1-16,64-4 8 16,34 0-7-16,0 0 0 0,11 0-16 15,64 0 12-15,45 0 0 16,18-15 4-16,45-18 4 15,18-15 3-15,17-2-7 16,17-6 0-16,-11 6 5 16,-35 5-4-16,-45 16-1 15,-41 10 0-15,-57 9 0 16,-35 6 7-16,-11 4-4 16,0 0-1-16,-23-4 3 15,-86 4-1-15,-91 0-4 16,-58 0 0-16,-41 22-5 15,7 7 9-15,16-3-4 0,81-7 0 16,46-4 4 0,63-5-4-16,35-7 0 0,51 2 0 15,0-5-5-15,11 0-6 16,87 0 1-16,79 0 7 16,81 0 6-16,52-26 0 15,23-18-3-15,-12 0 0 16,-34 4-3-16,-92 10 10 15,-69 12-15-15,-80 15-1 16,-46 3-63-16,-11 0-19 16,-98 0-166-16,-52 6-191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9.5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540 583 336 0,'0'0'129'0,"0"0"6"16,0 0 2-16,0 0-32 15,0 0 2-15,0 0-25 16,-60-96-27-16,42 84 11 16,-1 6-43-16,-13 0 4 15,5 4-19-15,-14 2 2 16,4 0-10-16,-13 0 0 16,-10 6 0-16,10 22-8 15,0 8 9-15,13 10-1 16,5 7 0-16,14-1-1 15,18 1-9-15,0-7 10 16,0-10-10-16,41-13 4 0,5-17 2 16,4-6 4-1,0 0 17-15,1-18-14 0,-1-19 32 16,-4-13 15-16,-5-9 3 16,0-8 7-16,-13-6-31 15,-1-6 10-15,-13-8-12 16,-14-1-24-16,0 4 19 15,0 14-22-15,0 15 1 16,0 20 21-16,-23 11-19 16,14 10 6-16,-10 10-9 15,19 2 13-15,0 2-22 16,-18 0 9-16,4 24-7 16,5 27-6-16,0 17 13 0,9 10 0 15,0 4 0 1,9 0 7-16,32-4-11 0,19-10 4 15,-1-7-7-15,10-11 3 16,0-7-45-16,-10-2-57 16,-22-12-114-16,-5-9-199 15</inkml:trace>
  <inkml:trace contextRef="#ctx0" brushRef="#br0" timeOffset="1">1093 501 722 0,'0'0'174'0,"0"0"-27"16,0 0-9-16,0 0-66 16,0 0-11-16,0 0-13 15,-36-76-42-15,22 76 17 16,5 0-23-16,0 0-2 15,-9 18-7-15,-5 14 9 16,4 6 0-16,10 1 0 16,9 1 6-16,0 0-10 15,0 2 4-15,0-10 0 16,41-3-10-16,-4-9 14 16,22-11-4-16,1-3 9 15,-1-6-2-15,-8 0 5 0,-15-3-5 16,6-20 1-16,-15-12 39 15,-4-9-27-15,-23-9 11 16,0-7-13-16,0-8-10 16,-9 9-6-16,-41 16-2 15,-1 14-8-15,-18 20 2 16,10 9-61-16,9 18-69 16,22 28-150-16,28 3-380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29.7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77 864 105 0,'0'0'499'0,"0"0"-366"0,0 0 19 16,0 0-12-16,0-188-38 15,0 145-23-15,-22 0-18 16,4 5-27-16,7 9 15 15,11 11-32-15,-12 7-1 16,1 4 10-16,11 7-21 16,0 0-2-16,0 0-3 15,0 0-16-15,0 18 13 16,0 19-2-16,0 6 5 16,0 12-2-16,23 0 0 15,28 4 2-15,13 3 0 16,10 0 4-16,12-4-17 15,-11 2 13-15,11-7 0 0,-23-1-10 16,-6-9 6-16,-28-6 3 16,-29-7 1-16,0-1-17 15,-17-3 14-15,-41-5-31 16,-16-5 21-16,-12-13-5 16,11-3-28-16,12 0 1 15,0-3-32-15,29-39-58 16,34-23-12-16,0-23-202 15</inkml:trace>
  <inkml:trace contextRef="#ctx0" brushRef="#br0" timeOffset="1942">4902 414 445 0,'0'0'286'0,"0"0"-158"16,0 0 0-16,0 0-36 15,0 0-7-15,0 0-64 0,-161-47-17 16,161 80-4-16,0 13 0 16,0 2-1-16,0-4-3 15,0-7 2-15,23-9 2 16,40-8 8-16,0-13-7 16,6-7 21-16,6 0-18 15,11-27 22-15,-23-12 30 16,-12-6-24-16,-28-2 22 15,-11-7-19-15,-12-1-8 16,-12 1-27-16,-85-3-6 16,-29 13-14-16,-35 15-17 15,-23 19-90-15,-11 10-62 16,6 0-222-16</inkml:trace>
  <inkml:trace contextRef="#ctx0" brushRef="#br0" timeOffset="1273">2217 600 351 0,'0'0'169'0,"0"0"-41"16,0 0 36-16,0 0-31 0,0 0-54 16,0 0-71-16,12-55-3 15,85 48-5-15,29-1 13 16,23-3-13-16,12 4-87 15,-12 0-175-15,-28-1-408 16</inkml:trace>
  <inkml:trace contextRef="#ctx0" brushRef="#br0" timeOffset="1479">3393 523 577 0,'0'0'216'0,"0"0"-136"16,0 0 66-16,0 0-50 0,0 0-66 16,0 0-15-16,149-4-9 15,-51-18-6-15,-1 4 0 16,-22 3-84-16,-12 9-69 16,-52 6-61-16,-11 0-52 15,0 3-183-15</inkml:trace>
  <inkml:trace contextRef="#ctx0" brushRef="#br0" timeOffset="1605">3393 523 263 0,'-29'264'151'16,"92"-261"-72"-16,12-3-18 0,51 0-47 16,18-11-14-16,22-14-107 15</inkml:trace>
  <inkml:trace contextRef="#ctx0" brushRef="#br0" timeOffset="3914">944 527 437 0,'0'0'225'0,"0"0"-96"16,0 0 4-16,0-201-1 15,0 174-44-15,0 13 7 16,0 14-43-16,0 0-25 0,0 0-12 15,-12 0-15-15,12 14 0 16,0 45-2-16,0 26 4 16,0 6 0-16,0 15-2 15,0-8 0-15,0-2 0 16,0-12 5-16,12-14-10 16,11-16 4-16,-12-21-79 15,-11-14-46-15,0-19-44 16,0 0 36-16,0 0 4 15,-46-22-38-15,-17-4 18 16,0-3 89-16,-12 0 54 16,1 2 7-16,28 6 9 15,6 3 27-15,17 3 39 16,11 5 2-16,12 6 3 16,0-4-19-16,0 5-21 0,0-4-11 15,46-1-18 1,17-7-6-16,35 0 21 0,-12 1-21 15,6 3 5-15,-23 5-10 16,-6-4 7-16,-23 10-8 16,-17 0 1-16,-12-2 0 15,12 2 0-15,-23-7 7 16,17-4-6-16,-17 4 2 16,0-5 3-16,0 4 4 15,0 2-10-15,0-1 3 0,-17 7-6 16,-17 0 10-1,-18 0-7-15,6 0 0 0,6 18 1 16,6 10-5-16,22 6 4 16,12 10 0-16,0-1-6 15,0 5-3-15,0-1 7 16,23-10-34-16,12-8-51 16,5-14-2-16,11-15 43 15,-16 0 34-15,-1 0 12 16,-5-11 0-16,-18-11 30 15,-11-4 22-15,0 4 3 16,0-3-2-16,0 3 13 16,0 0-30-16,0 4 19 15,0 7-33-15,0 8-1 16,0 3-21-16,0 0-7 0,0 6 1 16,0 27 6-1,12 7 0-15,28-3-3 0,-17 3 8 16,11-3-5-16,-5-16 0 15,-6-2 2-15,0-12-4 16,-12-2 2-16,18-5 0 16,-6 0 8-16,17-20-5 15,-17-20-3-15,0-7 4 16,17-4 5-16,-5 3-9 16,5 12 0-16,-17 11 1 15,0 5-5-15,17 14 4 16,-17 6-3-16,11 0-1 0,6 0-3 15,-17 6 5 1,6 14 1-16,-6-2-11 0,0-4 8 16,-12-6-13-16,1-1 13 15,-12-7 4-15,17 0-2 16,-6 0 2-16,1-11 3 16,22-30 2-16,6-13-4 15,6-16 3-15,6-6-4 16,-29 3 0-16,17-5 11 15,-40 5 0-15,0-6 7 16,0-3-16-16,0 9 28 16,0 4-3-16,0 11 5 15,-11 13 3-15,-1 20-23 0,-5 10 12 16,17 15-24 0,0 0-1-16,0 66-1 0,0 53-19 15,0 36 19-15,0 10-7 16,0-12 17-16,0-29-8 15,52-21 0-15,11-27-8 16,-17-17-40-16,28-33-124 16,-11-26-116-16</inkml:trace>
  <inkml:trace contextRef="#ctx0" brushRef="#br0" timeOffset="4100">1735 593 198 0,'0'0'346'16,"0"0"-304"-16,0 0-3 15,270 0 43-15,-98-3-41 16,29-20-41-16,-41 1 0 16,-39 7-52-16,-29 1-457 15</inkml:trace>
  <inkml:trace contextRef="#ctx0" brushRef="#br0" timeOffset="83926">198 2040 321 0,'0'0'444'0,"0"0"-235"16,0 0-92-16,0 0 5 0,0 0 3 16,0 0-71-16,0 0 2 15,63-117-56-15,-63 117-2 16,0 26-4-16,0 22 4 15,0 10 2-15,0 3 0 16,0-1 13-16,0-9-10 16,12-8-3-16,5-13 0 15,-17-8 0-15,11-16 9 16,-11-1-9-16,12-5 4 16,-12 0 2-16,11 0 41 15,12-26-6-15,17-26-21 16,6-13-4-16,17-1-4 0,-23 12-12 15,-5 14 0-15,-12 17 13 16,-23 16-15 0,0 7 2-16,28 0-7 0,-16 4-1 15,11 35-12-15,17 9 20 16,-6 10-1-16,-11-6 5 16,6-4-3-16,-6-8-1 15,-12-14 0-15,18-8-8 16,-17-11 21-16,-1-7-13 15,23 0 0-15,-5 0 10 16,6-25 0-16,5-16-10 16,-17-4 0-16,11-1 2 15,-5 6 10-15,-6 7-12 0,-23 14 0 16,11 12 6 0,-11 7-20-16,12 0 14 0,-1 4-8 15,6 29-8-15,6 7 16 16,0 0 0-16,17 1 0 15,-17-9 12-15,0-6-20 16,17-8 8-16,-17-8 0 16,0-10 4-16,17 0 6 15,-5 0-10-15,5-21 2 16,6-16 9-16,-6-4-6 16,-17 2-5-16,6 6 0 15,-18 4 1-15,1 15 13 16,-12 10-14-16,0 4 0 15,0 0-6-15,0 0-4 0,11 26-4 16,-11 14 14-16,12 3-5 16,11 2 13-1,5-9-8-15,-16-8 0 0,11-8 10 16,5-7-15-16,-16-8 5 16,-1-2 0-16,12-3 1 15,-11 0 15-15,16 0-16 16,-5-18 0-16,12-15 11 15,16 0-12-15,-10-3 1 16,-7 3 0-16,0 11-7 16,-5 7 14-16,-17 12-7 15,-1 3 0-15,0 0-10 16,1 0-2-16,5 18 8 0,6 7 4 16,-11-2-10-1,11-1 18-15,-12-12-8 0,-11-2 0 16,17-1 8-16,-5-7-13 15,-1 0 5-15,24 0 0 16,28-7 5-16,11-30 4 16,1 1-9-16,-1 3 0 15,-11 11 9-15,-28 6-19 16,5 14 10-16,-17 2-2 16,17 0-12-16,-17 0-2 15,0 21 11-15,0 1-8 16,6 5-40-16,-6-6 11 15,-12-6-63-15,18-2-5 0,-18-8 10 16,-11-5-60 0,0 0 33-16,0-8-51 0,-51-25-178 15</inkml:trace>
  <inkml:trace contextRef="#ctx0" brushRef="#br0" timeOffset="84100">2131 1652 542 0,'0'0'169'15,"0"0"-11"-15,0 0-24 16,0 0-49-16,0 0-9 16,0 0-76-16,-97-135-1 15,119 154-1-15,24 18-23 16,46 2-91-16,6 1-39 16,-1-10-174-16</inkml:trace>
  <inkml:trace contextRef="#ctx0" brushRef="#br0" timeOffset="84952">3192 1660 593 0,'0'0'216'16,"0"0"-27"-16,0 0-40 16,0 0-4-16,0 0-50 15,0 0-80-15,23-69-14 16,-6 109 2-16,6 22-3 15,-11 8 24-15,28-2-14 16,-29 2 8-16,12-7-17 0,18-9 9 16,-7-10-8-16,0-11-2 15,7-7-11-15,10-11 5 16,-16-13-78-16,-1-2-20 16,6 0-27-16,-28 0-35 15,-12-2 56-15,0-20-7 16,0-4 20-16,-52 0 67 15,6 1 23-15,-17-1 7 16,0 8 17-16,40-1 14 16,12 9 51-16,11 1 8 15,0 3 2-15,22 2-5 16,42-4-79-16,45-6 21 0,17-4 17 16,-17-4-19-16,-6 0 33 15,-34 4-27-15,-18-2-5 16,-28 7 29-16,-5 3-45 15,-18-5 29-15,0 3-5 16,0 2-30-16,-18-1 16 16,-16 7-22-16,-41 4 0 15,1 0 3-15,11 19 7 16,17 27-10-16,-6 5 0 16,41 1 4-16,11-4-13 15,0-8 9-15,0-7 0 16,46-8-6-16,5-11 17 15,35-6-11-15,-11-8 0 0,-12 0 9 16,12 0-8 0,-12-11-1-16,-29-15 0 0,6 2 3 15,-5-9 12-15,-24 3-15 16,12 4 1-16,-6 4 9 16,-17 15 12-16,0 3-9 15,0 4-6-15,0 0-7 16,0 8-2-16,0 32 2 15,0 11 0-15,0-4 5 16,0-3-11-16,23-7 6 16,0-11 0-16,6-7-4 15,5-16 15-15,6-3-11 16,6 0 0-16,6-15 9 16,11-22-5-16,-6 1-4 0,-5 3 0 15,0 1-5-15,-18 9 17 16,6 8-12-16,-17 8 0 15,0 7-5-15,17 0-6 16,-17 0 5-16,12 4 6 16,-7 18-3-16,-5 4-10 15,12-1-21-15,16 2-84 16,12-11-141-16,0-9-157 16</inkml:trace>
  <inkml:trace contextRef="#ctx0" brushRef="#br0" timeOffset="85425">5579 1810 656 0,'0'0'181'0,"0"0"-38"16,0 0-28-16,0 0-42 15,0 0-55-15,0 0 28 16,189-52 12-16,-80 42-30 15,-12-6 17-15,18-1-26 16,-40 1 6-16,-18 6-2 16,-17 0-14-16,-17-2 7 15,-23 5-12-15,0-4 2 16,0-4 13-16,0-2-17 0,-52-6-2 16,7 8 0-16,-7 9 8 15,18 6-8-15,22 0 0 16,-5 0-9-16,17 0 0 15,0 0 4-15,0 12 5 16,0 9-8-16,51 7 14 16,24-2-6-16,0-1 0 15,11 5 6-15,-12-5-12 16,-22 5 6-16,-6-5 0 16,-6 3-2-16,-40 3 9 15,0-2-7-15,0 7 0 16,-40-6 0-16,-23-1-7 15,-6-3 7-15,-6-7-25 16,12-12-42-16,23-4-67 16,17-3-29-16,23 0-44 0,34-40-157 15</inkml:trace>
  <inkml:trace contextRef="#ctx0" brushRef="#br0" timeOffset="85780">7064 1458 524 0,'0'0'207'0,"0"0"-44"15,86-188-26-15,-63 139 7 16,-11 13-39-16,-12 14 9 16,0 11-39-16,0 7-46 15,0 4 2-15,0 0-31 0,-12 59 0 16,-22 25 2 0,-6 22 8-16,17 11-1 0,11 3-9 15,12-6 3-15,0-11-7 16,0-17 7-1,63-16-3-15,-5-22 0 0,5-15 12 16,11-23-7-16,1-10 8 16,0 0-2-16,-12 0 46 15,-17-25-46-15,5-5 8 16,-28 1 13-16,-23-3-31 16,0-5 30-16,-34-3-31 15,-64 11-8-15,-28 7-8 16,-12 22 8-16,-5 0-35 15,-6 15-37-15,0 35-78 16,11 9-71-16,0 3-170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30:59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501 504 632 0,'0'0'193'16,"0"0"-52"-16,0 0 37 15,0 0-41-15,172-218-36 16,-172 160-17-16,0-5-54 0,-23 8 11 16,-40 7-14-1,-23 12-26-15,0 17 27 0,0 12-28 16,-6 7 0-16,23 0-3 15,6 36 13-15,11 23-10 16,18 11 0-16,22 16 6 16,12 14-19-16,23 3 13 15,63 2 0-15,35-7-5 16,28-7 14-16,0-5-9 16,-11-4 0-16,-18-7 8 15,-28 2-18-15,-46-11 10 16,-17-5 0-16,-29-13-6 0,0-8 19 15,0-14-13 1,-29-4 0-16,-46-4 4 0,-11-3-5 16,-11-8 1-16,-1-7-4 15,12 0 2-15,12 0-79 16,11-7-13-16,40-41-57 16,23-36-62-16,57-29-89 15,69-18-245-15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31:03.0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0 343 548 0,'0'0'402'0,"0"0"-277"16,0 0 52-16,0 0-80 16,0 0-56-16,0 0-18 15,223-94-20-15,-39 64 18 16,28-6-12-16,-11-1 1 15,-41 4 1-15,-39 8-11 16,-69 11 0-16,-30 5 7 16,-22 2 3-16,0 0-6 15,0-5 7-15,-74 2-11 16,-12-3 7-16,-35 3-7 16,18 8 0-16,17-2 0 0,40 4 8 15,6 0-8-15,29 0 0 16,11 0 5-16,0 0-20 15,0 0 13-15,63 4 2 16,23 14-6-16,23-1 17 16,5-5-10-16,-5 2-1 15,0 9 5-15,-17-1-7 16,-23 11 2-16,-17 0 0 16,-12 3-5-16,-40 8 10 15,0 0-5-15,-103 3 0 0,-18-5-7 16,-5-7-21-1,-12 2-133-15,29-12-80 0,35-8-77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31:03.4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0 688 0,'0'0'245'16,"0"0"-63"-16,0 0-18 16,0 0-47-16,0 0-69 15,0 0-19-15,23-11-29 16,-23 84 31-16,0 7 3 0,40 2-30 16,35-14 11-16,22-9-15 15,12-22 7-15,17-19 0 16,-5-18-7-16,-6 0 0 15,-18-33 8-15,-11-6 2 16,-11-6-6-16,-24 1 4 16,-28 9-8-16,-11 11 38 15,-1 13-30-15,-11 11 6 16,0 0-13-16,0 37 2 16,0 55-3-16,0 43 0 15,-11 22 5-15,-1 15-8 16,12 7 3-16,35-4-4 15,79-6-34-15,-5-20-162 16,-23-14-470-16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31:00.9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1013 417 0,'0'0'193'0,"0"0"-32"16,0 0-32-16,0 0-112 16,0 0-13-16,332-73 3 15,-171 55-7-15,40-9-2 16,-18 6-69-16,-22-9-170 0,-12 2-144 16</inkml:trace>
  <inkml:trace contextRef="#ctx0" brushRef="#br0" timeOffset="1588">1445 632 289 0,'0'0'191'0,"0"0"-44"16,0 0 31-16,0 0-67 15,0 0 48-15,0 0-53 16,-57-128-70-16,114 103 4 16,18-2 5-16,-12 4-15 15,0 4 22-15,-29 7-44 16,-5 5 17-16,-18 7 4 0,-11 0-25 15,0 0 16 1,0 0-20-16,0 14 0 0,0 38 3 16,-11 25 0-16,-29 21 28 15,5 8 2-15,-16 8-32 16,16-7 28-16,7-10-29 16,16-12 4-16,1-12-3 15,11-19 3-15,0-17-4 16,0-16 0-16,0-9 12 15,0-12-13-15,0 0 1 16,0 0 0-16,0 0 17 16,0 0-15-16,-23-30 6 15,23-5-8-15,0-10 6 0,0 1-13 16,23-6 7 0,51-11 0-16,1 5-11 0,11 7 13 15,-12 13-2-15,-22 18 0 16,-17 6 4-16,-1 12-16 15,-17 0 12-15,6 0 0 16,0 30-10-16,-11 3 13 16,5 7-3-16,6-5 0 15,-12-4 11-15,12-6-16 16,-6-10 5-16,6-7 0 16,-11-5-6-16,-1-3 12 15,1 0-6-15,39 0 0 16,1-26 9-16,5-10-7 15,6-7-2-15,0-6 0 0,1-2-2 16,-19 2 6-16,19 3-4 16,-13 21 0-16,-5 14 4 15,-17 11-8-15,5 0 4 16,6 0-1-16,-17 25-13 16,-11 12 16-16,-1 4-2 15,1-4 0-15,16-4 9 16,-16-12-10-16,-1-11 1 15,1-2 0-15,-1-8-4 16,1 0 8-16,16 0-4 16,-5-33 1-16,-11-10 12 15,-1-5-10-15,-11-7-3 16,0 3 0-16,-23 5-3 0,-11 3 9 16,-29 15-6-16,11 11 0 15,6 11 5-15,-5 7-15 16,-12 7 10-16,17 40 0 15,-6 21-13-15,29 7 16 16,23-3-3-16,0-4 0 16,0-19 0-16,35-17-3 15,5-16 3-15,6-16 0 16,17 0-5-16,0-21 14 16,11-32-9-16,1-12 1 15,-18-15 10-15,-5-8-8 16,-18-11-3-16,-5-10 0 0,-29-7 7 15,0-2 4-15,0 9-11 16,-52 21 0-16,-11 24 9 16,17 29-6-16,18 24-3 15,5 11 0-15,11 26-6 16,1 47 4-16,11 29 2 16,0 22 0-16,11 15 7 15,41 1-16-15,5-13 9 16,6-21 0-16,-11-21-4 15,-6-27 8-15,6-21-4 16,-1-16 0-16,-5-21 6 16,17 0 0-16,-11-18-6 15,5-34 0-15,-17-9 0 16,-5-11 10-16,-35-7-10 16,0-4 0-16,0 9 7 0,0 12-11 15,-35 26 4-15,12 14 0 16,6 22-9-16,17 0 7 15,-11 22 2-15,11 33-2 16,-12 14 8-16,12 1-13 16,0 2 7-16,0-4 0 15,0-22-6-15,0-10 12 16,23-18-6-16,6-13 0 16,5-5 7-16,6 0-11 15,6-30 4-15,17-18 0 16,-22 5-1-16,-7 3 12 15,-11 7-11-15,6 15 0 0,-29 10 6 16,11 8-12-16,-11 0 6 16,34 8-2-16,7 31-12 15,-7 16 16-15,18 4-2 16,-6 0 0-16,5-9 5 16,12-5-9-16,12-9 4 15,-12-6 0-15,-17-5-6 16,-6-10-1-16,-29-9-46 15,1-6-56-15,-12 0-68 16,0 0 34-16,0-33-70 16,0-21 21-16,0-11 153 15,0-2 15-15,0-3 24 16,-23 9 14-16,-17 10 38 0,5 18 76 16,7 15-24-16,-18 18-42 15,-6 0 28-15,-11 3-57 16,6 43 28-16,5 14-26 15,1 13-35-15,5 9 18 16,17-1-18-16,6 5-7 16,23-13-49-16,0-14-207 15,63-20-281-15</inkml:trace>
  <inkml:trace contextRef="#ctx0" brushRef="#br0" timeOffset="4162">436 1028 505 0,'0'0'151'16,"0"0"-66"0,0 0-66-16,395-63-18 0,-160 41 6 15,-17 1-7-15,-28 6-140 16,-81 10-408-16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9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444 230 475 0,'0'0'233'0,"0"0"-82"16,0 0 10-16,-18-151-24 16,4 119-53-16,5 6 11 15,0 11-45-15,9 9-6 16,-10 6 4-16,10 0-45 16,0 0 5-16,-9 12-8 15,0 29-3-15,-14 20-2 16,5 21 5-16,9 8 0 15,-10 6 2-15,19 3 7 16,-23 0-9-16,14 1 0 16,-9 2 6-16,0-6-9 0,-5-6 3 15,14-7 0-15,0-17-6 16,9-13 10-16,0-13-4 16,0-8 0-16,0-11-12 15,27-6 5-15,5-4 2 16,5-11 5-16,4 0 8 15,9 0 1-15,-13-11-6 16,-5-19-3-16,-5-8 7 16,-13-8-3-16,-5-15-4 15,-9-9 0-15,0 0-8 16,-50-1 4-16,-19 10 3 16,-9 9-2-16,10 17-18 15,-6 6 17-15,6 14-9 0,31 6 13 16,5 4-12-16,14 2 15 15,18 3-3-15,0-3 0 16,0 3-1-16,0 0-9 16,41-3-5-16,37-6 15 15,18-5-11-15,14-4 19 16,0 4-8-16,-14-1 0 16,-28 0 8-16,-26 3-8 15,-24 6 0-15,-4 0-2 16,-14 6-2-16,0 0-126 15,-23 0-145-15,-5 0-171 16</inkml:trace>
  <inkml:trace contextRef="#ctx0" brushRef="#br0" timeOffset="1">1172 496 24 0,'0'0'732'16,"0"0"-625"-16,0 0 24 16,0 0 18-16,0 0-70 0,0 0-35 15,0 0 9 1,-46-91-42-16,46 91 2 0,0 0-13 15,0 6-20-15,18 23 19 16,23 4 2-16,5 5 1 16,23 5 12-16,-10 1-9 15,-8 3-5-15,-10-6 0 16,-4-4 11-16,-15-7-11 16,-3-7 0-16,-10-7 0 15,-9-11-1-15,0-5 11 16,-9 0-10-16,-32 0 21 15,-5-27-20-15,5-8 21 16,13-6-22-16,14-2 1 0,14-7 5 16,32-3-1-1,37 4-5-15,9-3 0 0,0 4 5 16,-5 11-10-16,-4 2 5 16,-10 8 0-16,-13 10-8 15,-5 8-13-15,-13 3-119 16,-6 6-159-16,-22-2-374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2.3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32 176 481 0,'0'0'181'15,"0"0"-70"-15,0 0 27 16,0 0-15-16,0 0-69 15,0 0 3-15,-32-38-53 0,32 38 2 16,0 6-10 0,9 20 8-16,14 11-1 0,5 7 9 15,4 9-8-15,-14-1 4 16,-9 4-8-16,9-6 4 16,-18-4-1-16,14-8-2 15,-5-9-1-15,-9-11 0 16,0-12 9-16,0-4-6 15,0-2 1-15,0 0-2 16,-9 0 31-16,-14-26-31 16,-4-6-2-16,18-3 10 15,9-6-4-15,0-6 14 16,0 1-12-16,36-7 0 0,24 3-2 16,-10 4-5-1,10-1-1-15,-10 4 0 0,9 2 10 16,-13 4-10-16,-5 9 0 15,-9 11 2-15,-13 8-14 16,-10 7 12-16,0 2-11 16,0 0 10-16,-9 2-60 15,0 24-93-15,0 2-160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2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219 79 91 0,'0'0'456'16,"0"0"-276"-16,0 0-28 16,0 0-18-16,0 0-3 15,0 0-58-15,0 0 5 16,-9-79-18-16,9 79-34 16,0 0 26-16,0 0-31 15,0 0-14-15,0 0 2 16,0 3-9-16,0 26 0 15,0 12 0-15,0 21 4 0,0 13-4 16,0 10 0 0,0 11 0-16,0-1 1 0,0 3 4 15,0-2-5-15,-9 6 0 16,9-3 5-16,0-3-8 16,0-8 3-16,9-15 0 15,10-15-6-15,8-14 10 16,14-15-4-16,-9-14 0 15,-13-7-13-15,-1-8 7 16,5 0 7-16,-5 0-1 16,-9-31 12-16,0-15-4 15,1-17-8-15,-1-12 2 16,4-4 4-16,-3-3-8 16,-1 6 2-16,-9 15 0 15,0 5-8-15,-19 16 7 0,-31 2 1 16,0 9 0-16,-19 9-5 15,0-2-4-15,10 11 9 16,-1 5-6-16,19 1-2 16,14 5-11-16,8-4 7 15,6 4 2-15,13-2-11 16,0-2 16-16,0 4-4 16,0 0 0-16,0-1 6 15,32-3-21-15,27-2 24 16,28-9 0-16,32-2 11 15,19-1-12-15,-1 1 1 16,-9 0 0-16,-27 5-5 0,-33 3 10 16,-36 9-5-16,-22 0 0 15,-10 0-10-15,0 0-33 16,0 0-90-16,-23 0-35 16,-5 5 13-16,1 17-74 15,-5-2-14-15</inkml:trace>
  <inkml:trace contextRef="#ctx0" brushRef="#br0" timeOffset="1">947 508 191 0,'0'0'160'0,"0"0"-17"15,0 0 5-15,0 0-30 0,0 0-39 16,0 0 2-16,23-120 1 15,-23 109-12-15,0 5 1 16,0 0-47-16,0 6 8 16,0 0-20-16,0 0-2 15,0 0-20-15,-9 0 7 16,9 26 3-16,0 6-3 16,0 3 3-16,0 1 0 15,0-2 0-15,27-8 8 16,1-2-12-16,13-10 4 15,-9-8 0-15,-14-6-1 16,10 0 7-16,-5 0 2 16,4-20 4-16,5-12-8 0,-23-6 17 15,1-6-1-15,-10-6 0 16,0 1 11-16,0 2-28 16,-42 7 6-16,-8 10-9 15,-5 12 7-15,-18 10-14 16,27 8 7-16,-13 0-1 15,17 18-12-15,15 16-9 16,18 13-106-16,9-1-109 16,9-4-159-16</inkml:trace>
  <inkml:trace contextRef="#ctx0" brushRef="#br0" timeOffset="2">1739 353 432 0,'0'0'141'0,"0"0"9"15,0 0-27-15,0 0-8 16,0 0-14-16,0 0-51 0,-18-41-9 16,18 41-40-16,0 0 5 15,9 6-6-15,37 17 0 16,4 9 6-16,10 6 0 16,8 6 3-16,-8 0-5 15,-1-2-4-15,-8-5 1 16,-10-8-2-16,-14-12 1 15,-18-5 0-15,-9-6-1 16,0-3 8-16,-9 0-7 16,-41-3 16-16,-10 0-16 15,1 0 14-15,-1-18-11 16,33-11-3-16,9-5 6 16,18-8 1-16,0-2-3 0,36-8 6 15,24 0-7 1,18-1 4-16,-5 7-7 0,5 11 0 15,-10 9-4-15,-8 2 10 16,8 9-6-16,-17 7 0 16,-5 5-16-16,-14 3 4 15,-5 0-81-15,-13 0-88 16,-14 17-138-16</inkml:trace>
  <inkml:trace contextRef="#ctx0" brushRef="#br0" timeOffset="3">2865 204 505 0,'0'0'112'16,"0"0"38"-16,0 0-9 15,0 0-34-15,0 0-48 16,0 0-53-16,-14-15 13 16,46 36 26-16,10 3-28 15,3 4 28-15,15 5-29 0,9 8-7 16,-1 2 8-1,6 7-9-15,-6-4-8 0,-22 1 0 16,-5-10-2-16,-13-4 0 16,-5-9-95-16,-5-13-95 15,-9-11-26-15,-9 0-105 16</inkml:trace>
  <inkml:trace contextRef="#ctx0" brushRef="#br0" timeOffset="4">3387 230 255 0,'0'0'203'0,"0"0"-61"0,0 0-4 16,0 0-26-16,0 0-65 16,0 0-19-16,-50-20-27 15,22 53 16-15,-4 4 70 16,-18 7-72-16,4 3 6 15,-13-1-15-15,-1 5-3 16,10-8-6-16,8-2-117 16,24-8-202-16</inkml:trace>
  <inkml:trace contextRef="#ctx0" brushRef="#br0" timeOffset="5">3831 260 426 0,'0'0'176'16,"0"0"-37"-16,0 0-30 15,0 0 20-15,0 0-58 16,0 0-37-16,-59-43-30 16,59 61 4-16,9 25-8 15,32 0 34-15,5 3-28 16,13 1 23-16,1-6-26 16,-1 0 0-16,10-3 6 15,-10-4-3-15,1-4-7 0,-10-4 1 16,-9-2-91-16,-31-7-120 15,-10-5-176-15</inkml:trace>
  <inkml:trace contextRef="#ctx0" brushRef="#br0" timeOffset="6">4097 254 370 0,'0'0'183'0,"0"0"-59"0,0 0-5 15,0 0 3-15,0 0-77 16,0 0-41-16,0-9-2 16,0 20 9-16,-19 16-8 15,-22 8 17-15,0 3-17 16,-5 3 13-16,5 5-16 15,13-5 3-15,-13 3 2 16,14-4-4-16,4-4-1 16,5-8 0-16,18 2-70 15,0-6-102-15,0-7-223 16</inkml:trace>
  <inkml:trace contextRef="#ctx0" brushRef="#br0" timeOffset="7">4797 356 315 0,'0'0'170'0,"0"0"-25"0,0 0-18 15,0 0-11-15,0 0-41 16,0 0 2-16,0-70-18 16,0 70-23-16,0 0 1 15,0 0-23-15,0 0-12 16,0 0 3-16,0 0-2 15,0 0-3-15,-18 20 0 16,-14 15 7-16,4 9-7 16,-4 8 0-16,23 5 0 15,0-3-8-15,9-1 13 16,0-6-5-16,18-6 0 16,32-13-1-16,1-12-1 15,-1-11 4-15,0-5 0 0,-4 0 10 16,-5-17-7-16,1-13 23 15,-24-7 18-15,0-7-23 16,1-9 23-16,-6-5-32 16,-13-6-10-16,0-4 9 15,0 13-11-15,0 9-2 16,-32 14 0-16,-4 15-2 16,-15 7-8-16,-8 10 8 15,-10 0 0-15,0 21-8 16,19 17 6-16,18 6-35 15,14 5-90-15,18 1-94 16,0-4-63-16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2.3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196 197 693 0,'0'0'155'0,"0"0"-18"16,0 0 10-16,-27-172-60 15,13 155-11-15,14 9-1 16,0 8-45-16,0 0 3 16,0 0-33-16,0 29-2 15,0 29-2-15,0 30 4 16,0 19 0-16,0 10 8 16,0 12-2-16,0 8-6 15,0 0 0-15,0 6 10 0,-18-12-10 16,0-9 0-16,8-14 0 15,10-23-4-15,0-15 8 16,0-21-4-16,10-12 0 16,8-12-7-16,14-7-2 15,-14-10 5-15,23-5 4 16,-13-3 0-16,-1 0 7 16,5-15-7-16,-4-23 0 15,4-8-13-15,-14-15 7 16,-18-9-8-16,0-13-1 15,0-1 8-15,-18 4-9 16,-32 5 11-16,-19 16 4 0,-9 17-14 16,19 10 9-16,-1 15 2 15,28 4 3-15,14 7-9 16,9 4 2-16,9-2 8 16,0 3 0-16,0-3-15 15,0-5 12-15,41 0-13 16,18-5 16-16,19-1-1 15,9-2-8-15,5 2-23 16,-15 0-13-16,-17 3-20 16,-23 4-51-16,4-1-47 15,-32 0-80-15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2.3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50 167 448 0,'0'0'141'16,"0"0"41"-16,0 0-22 15,0 0-57-15,0 0-14 16,0 0-24-16,0 0-33 0,-32-21 8 16,32 21-30-16,0 0-9 15,0 0-1-15,32 27 3 16,5 7 14-16,4 10-9 16,19 6-4-16,-1 3 4 15,1-1-8-15,-1-5 0 16,1-9 3-16,-10-6-3 15,-13-15-15-15,-5-6-67 16,-14-11-104-16,-18 0-74 16,0 0-132-16</inkml:trace>
  <inkml:trace contextRef="#ctx0" brushRef="#br0" timeOffset="1">476 45 134 0,'0'0'386'0,"0"0"-227"16,0 0-4-16,0 0-48 16,0 0-42-16,0 0-24 15,-50-45-41-15,27 71 11 16,-5 18 16-16,-22 9-14 16,-10 5 10-16,1 10-23 15,-10-2 0-15,10-1-2 16,13-3-30-16,14-8-112 15,32-10-144-15,0-9-344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2.3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540 583 336 0,'0'0'129'0,"0"0"6"16,0 0 2-16,0 0-32 15,0 0 2-15,0 0-25 16,-60-96-27-16,42 84 11 16,-1 6-43-16,-13 0 4 15,5 4-19-15,-14 2 2 16,4 0-10-16,-13 0 0 16,-10 6 0-16,10 22-8 15,0 8 9-15,13 10-1 16,5 7 0-16,14-1-1 15,18 1-9-15,0-7 10 16,0-10-10-16,41-13 4 0,5-17 2 16,4-6 4-1,0 0 17-15,1-18-14 0,-1-19 32 16,-4-13 15-16,-5-9 3 16,0-8 7-16,-13-6-31 15,-1-6 10-15,-13-8-12 16,-14-1-24-16,0 4 19 15,0 14-22-15,0 15 1 16,0 20 21-16,-23 11-19 16,14 10 6-16,-10 10-9 15,19 2 13-15,0 2-22 16,-18 0 9-16,4 24-7 16,5 27-6-16,0 17 13 0,9 10 0 15,0 4 0 1,9 0 7-16,32-4-11 0,19-10 4 15,-1-7-7-15,10-11 3 16,0-7-45-16,-10-2-57 16,-22-12-114-16,-5-9-199 15</inkml:trace>
  <inkml:trace contextRef="#ctx0" brushRef="#br0" timeOffset="1">1093 501 722 0,'0'0'174'0,"0"0"-27"16,0 0-9-16,0 0-66 16,0 0-11-16,0 0-13 15,-36-76-42-15,22 76 17 16,5 0-23-16,0 0-2 15,-9 18-7-15,-5 14 9 16,4 6 0-16,10 1 0 16,9 1 6-16,0 0-10 15,0 2 4-15,0-10 0 16,41-3-10-16,-4-9 14 16,22-11-4-16,1-3 9 15,-1-6-2-15,-8 0 5 0,-15-3-5 16,6-20 1-16,-15-12 39 15,-4-9-27-15,-23-9 11 16,0-7-13-16,0-8-10 16,-9 9-6-16,-41 16-2 15,-1 14-8-15,-18 20 2 16,10 9-61-16,9 18-69 16,22 28-150-16,28 3-380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2.3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444 230 475 0,'0'0'233'0,"0"0"-82"16,0 0 10-16,-18-151-24 16,4 119-53-16,5 6 11 15,0 11-45-15,9 9-6 16,-10 6 4-16,10 0-45 16,0 0 5-16,-9 12-8 15,0 29-3-15,-14 20-2 16,5 21 5-16,9 8 0 15,-10 6 2-15,19 3 7 16,-23 0-9-16,14 1 0 16,-9 2 6-16,0-6-9 0,-5-6 3 15,14-7 0-15,0-17-6 16,9-13 10-16,0-13-4 16,0-8 0-16,0-11-12 15,27-6 5-15,5-4 2 16,5-11 5-16,4 0 8 15,9 0 1-15,-13-11-6 16,-5-19-3-16,-5-8 7 16,-13-8-3-16,-5-15-4 15,-9-9 0-15,0 0-8 16,-50-1 4-16,-19 10 3 16,-9 9-2-16,10 17-18 15,-6 6 17-15,6 14-9 0,31 6 13 16,5 4-12-16,14 2 15 15,18 3-3-15,0-3 0 16,0 3-1-16,0 0-9 16,41-3-5-16,37-6 15 15,18-5-11-15,14-4 19 16,0 4-8-16,-14-1 0 16,-28 0 8-16,-26 3-8 15,-24 6 0-15,-4 0-2 16,-14 6-2-16,0 0-126 15,-23 0-145-15,-5 0-171 16</inkml:trace>
  <inkml:trace contextRef="#ctx0" brushRef="#br0" timeOffset="1">1172 496 24 0,'0'0'732'16,"0"0"-625"-16,0 0 24 16,0 0 18-16,0 0-70 0,0 0-35 15,0 0 9 1,-46-91-42-16,46 91 2 0,0 0-13 15,0 6-20-15,18 23 19 16,23 4 2-16,5 5 1 16,23 5 12-16,-10 1-9 15,-8 3-5-15,-10-6 0 16,-4-4 11-16,-15-7-11 16,-3-7 0-16,-10-7 0 15,-9-11-1-15,0-5 11 16,-9 0-10-16,-32 0 21 15,-5-27-20-15,5-8 21 16,13-6-22-16,14-2 1 0,14-7 5 16,32-3-1-1,37 4-5-15,9-3 0 0,0 4 5 16,-5 11-10-16,-4 2 5 16,-10 8 0-16,-13 10-8 15,-5 8-13-15,-13 3-119 16,-6 6-159-16,-22-2-374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6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32 176 481 0,'0'0'181'15,"0"0"-70"-15,0 0 27 16,0 0-15-16,0 0-69 15,0 0 3-15,-32-38-53 0,32 38 2 16,0 6-10 0,9 20 8-16,14 11-1 0,5 7 9 15,4 9-8-15,-14-1 4 16,-9 4-8-16,9-6 4 16,-18-4-1-16,14-8-2 15,-5-9-1-15,-9-11 0 16,0-12 9-16,0-4-6 15,0-2 1-15,0 0-2 16,-9 0 31-16,-14-26-31 16,-4-6-2-16,18-3 10 15,9-6-4-15,0-6 14 16,0 1-12-16,36-7 0 0,24 3-2 16,-10 4-5-1,10-1-1-15,-10 4 0 0,9 2 10 16,-13 4-10-16,-5 9 0 15,-9 11 2-15,-13 8-14 16,-10 7 12-16,0 2-11 16,0 0 10-16,-9 2-60 15,0 24-93-15,0 2-160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6.6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219 79 91 0,'0'0'456'16,"0"0"-276"-16,0 0-28 16,0 0-18-16,0 0-3 15,0 0-58-15,0 0 5 16,-9-79-18-16,9 79-34 16,0 0 26-16,0 0-31 15,0 0-14-15,0 0 2 16,0 3-9-16,0 26 0 15,0 12 0-15,0 21 4 0,0 13-4 16,0 10 0 0,0 11 0-16,0-1 1 0,0 3 4 15,0-2-5-15,-9 6 0 16,9-3 5-16,0-3-8 16,0-8 3-16,9-15 0 15,10-15-6-15,8-14 10 16,14-15-4-16,-9-14 0 15,-13-7-13-15,-1-8 7 16,5 0 7-16,-5 0-1 16,-9-31 12-16,0-15-4 15,1-17-8-15,-1-12 2 16,4-4 4-16,-3-3-8 16,-1 6 2-16,-9 15 0 15,0 5-8-15,-19 16 7 0,-31 2 1 16,0 9 0-16,-19 9-5 15,0-2-4-15,10 11 9 16,-1 5-6-16,19 1-2 16,14 5-11-16,8-4 7 15,6 4 2-15,13-2-11 16,0-2 16-16,0 4-4 16,0 0 0-16,0-1 6 15,32-3-21-15,27-2 24 16,28-9 0-16,32-2 11 15,19-1-12-15,-1 1 1 16,-9 0 0-16,-27 5-5 0,-33 3 10 16,-36 9-5-16,-22 0 0 15,-10 0-10-15,0 0-33 16,0 0-90-16,-23 0-35 16,-5 5 13-16,1 17-74 15,-5-2-14-15</inkml:trace>
  <inkml:trace contextRef="#ctx0" brushRef="#br0" timeOffset="1">947 508 191 0,'0'0'160'0,"0"0"-17"15,0 0 5-15,0 0-30 0,0 0-39 16,0 0 2-16,23-120 1 15,-23 109-12-15,0 5 1 16,0 0-47-16,0 6 8 16,0 0-20-16,0 0-2 15,0 0-20-15,-9 0 7 16,9 26 3-16,0 6-3 16,0 3 3-16,0 1 0 15,0-2 0-15,27-8 8 16,1-2-12-16,13-10 4 15,-9-8 0-15,-14-6-1 16,10 0 7-16,-5 0 2 16,4-20 4-16,5-12-8 0,-23-6 17 15,1-6-1-15,-10-6 0 16,0 1 11-16,0 2-28 16,-42 7 6-16,-8 10-9 15,-5 12 7-15,-18 10-14 16,27 8 7-16,-13 0-1 15,17 18-12-15,15 16-9 16,18 13-106-16,9-1-109 16,9-4-159-16</inkml:trace>
  <inkml:trace contextRef="#ctx0" brushRef="#br0" timeOffset="2">1739 353 432 0,'0'0'141'0,"0"0"9"15,0 0-27-15,0 0-8 16,0 0-14-16,0 0-51 0,-18-41-9 16,18 41-40-16,0 0 5 15,9 6-6-15,37 17 0 16,4 9 6-16,10 6 0 16,8 6 3-16,-8 0-5 15,-1-2-4-15,-8-5 1 16,-10-8-2-16,-14-12 1 15,-18-5 0-15,-9-6-1 16,0-3 8-16,-9 0-7 16,-41-3 16-16,-10 0-16 15,1 0 14-15,-1-18-11 16,33-11-3-16,9-5 6 16,18-8 1-16,0-2-3 0,36-8 6 15,24 0-7 1,18-1 4-16,-5 7-7 0,5 11 0 15,-10 9-4-15,-8 2 10 16,8 9-6-16,-17 7 0 16,-5 5-16-16,-14 3 4 15,-5 0-81-15,-13 0-88 16,-14 17-138-16</inkml:trace>
  <inkml:trace contextRef="#ctx0" brushRef="#br0" timeOffset="3">2865 204 505 0,'0'0'112'16,"0"0"38"-16,0 0-9 15,0 0-34-15,0 0-48 16,0 0-53-16,-14-15 13 16,46 36 26-16,10 3-28 15,3 4 28-15,15 5-29 0,9 8-7 16,-1 2 8-1,6 7-9-15,-6-4-8 0,-22 1 0 16,-5-10-2-16,-13-4 0 16,-5-9-95-16,-5-13-95 15,-9-11-26-15,-9 0-105 16</inkml:trace>
  <inkml:trace contextRef="#ctx0" brushRef="#br0" timeOffset="4">3387 230 255 0,'0'0'203'0,"0"0"-61"0,0 0-4 16,0 0-26-16,0 0-65 16,0 0-19-16,-50-20-27 15,22 53 16-15,-4 4 70 16,-18 7-72-16,4 3 6 15,-13-1-15-15,-1 5-3 16,10-8-6-16,8-2-117 16,24-8-202-16</inkml:trace>
  <inkml:trace contextRef="#ctx0" brushRef="#br0" timeOffset="5">3831 260 426 0,'0'0'176'16,"0"0"-37"-16,0 0-30 15,0 0 20-15,0 0-58 16,0 0-37-16,-59-43-30 16,59 61 4-16,9 25-8 15,32 0 34-15,5 3-28 16,13 1 23-16,1-6-26 16,-1 0 0-16,10-3 6 15,-10-4-3-15,1-4-7 0,-10-4 1 16,-9-2-91-16,-31-7-120 15,-10-5-176-15</inkml:trace>
  <inkml:trace contextRef="#ctx0" brushRef="#br0" timeOffset="6">4097 254 370 0,'0'0'183'0,"0"0"-59"0,0 0-5 15,0 0 3-15,0 0-77 16,0 0-41-16,0-9-2 16,0 20 9-16,-19 16-8 15,-22 8 17-15,0 3-17 16,-5 3 13-16,5 5-16 15,13-5 3-15,-13 3 2 16,14-4-4-16,4-4-1 16,5-8 0-16,18 2-70 15,0-6-102-15,0-7-223 16</inkml:trace>
  <inkml:trace contextRef="#ctx0" brushRef="#br0" timeOffset="7">4797 356 315 0,'0'0'170'0,"0"0"-25"0,0 0-18 15,0 0-11-15,0 0-41 16,0 0 2-16,0-70-18 16,0 70-23-16,0 0 1 15,0 0-23-15,0 0-12 16,0 0 3-16,0 0-2 15,0 0-3-15,-18 20 0 16,-14 15 7-16,4 9-7 16,-4 8 0-16,23 5 0 15,0-3-8-15,9-1 13 16,0-6-5-16,18-6 0 16,32-13-1-16,1-12-1 15,-1-11 4-15,0-5 0 0,-4 0 10 16,-5-17-7-16,1-13 23 15,-24-7 18-15,0-7-23 16,1-9 23-16,-6-5-32 16,-13-6-10-16,0-4 9 15,0 13-11-15,0 9-2 16,-32 14 0-16,-4 15-2 16,-15 7-8-16,-8 10 8 15,-10 0 0-15,0 21-8 16,19 17 6-16,18 6-35 15,14 5-90-15,18 1-94 16,0-4-63-16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6.0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219 79 91 0,'0'0'456'16,"0"0"-276"-16,0 0-28 16,0 0-18-16,0 0-3 15,0 0-58-15,0 0 5 16,-9-79-18-16,9 79-34 16,0 0 26-16,0 0-31 15,0 0-14-15,0 0 2 16,0 3-9-16,0 26 0 15,0 12 0-15,0 21 4 0,0 13-4 16,0 10 0 0,0 11 0-16,0-1 1 0,0 3 4 15,0-2-5-15,-9 6 0 16,9-3 5-16,0-3-8 16,0-8 3-16,9-15 0 15,10-15-6-15,8-14 10 16,14-15-4-16,-9-14 0 15,-13-7-13-15,-1-8 7 16,5 0 7-16,-5 0-1 16,-9-31 12-16,0-15-4 15,1-17-8-15,-1-12 2 16,4-4 4-16,-3-3-8 16,-1 6 2-16,-9 15 0 15,0 5-8-15,-19 16 7 0,-31 2 1 16,0 9 0-16,-19 9-5 15,0-2-4-15,10 11 9 16,-1 5-6-16,19 1-2 16,14 5-11-16,8-4 7 15,6 4 2-15,13-2-11 16,0-2 16-16,0 4-4 16,0 0 0-16,0-1 6 15,32-3-21-15,27-2 24 16,28-9 0-16,32-2 11 15,19-1-12-15,-1 1 1 16,-9 0 0-16,-27 5-5 0,-33 3 10 16,-36 9-5-16,-22 0 0 15,-10 0-10-15,0 0-33 16,0 0-90-16,-23 0-35 16,-5 5 13-16,1 17-74 15,-5-2-14-15</inkml:trace>
  <inkml:trace contextRef="#ctx0" brushRef="#br0" timeOffset="1">947 508 191 0,'0'0'160'0,"0"0"-17"15,0 0 5-15,0 0-30 0,0 0-39 16,0 0 2-16,23-120 1 15,-23 109-12-15,0 5 1 16,0 0-47-16,0 6 8 16,0 0-20-16,0 0-2 15,0 0-20-15,-9 0 7 16,9 26 3-16,0 6-3 16,0 3 3-16,0 1 0 15,0-2 0-15,27-8 8 16,1-2-12-16,13-10 4 15,-9-8 0-15,-14-6-1 16,10 0 7-16,-5 0 2 16,4-20 4-16,5-12-8 0,-23-6 17 15,1-6-1-15,-10-6 0 16,0 1 11-16,0 2-28 16,-42 7 6-16,-8 10-9 15,-5 12 7-15,-18 10-14 16,27 8 7-16,-13 0-1 15,17 18-12-15,15 16-9 16,18 13-106-16,9-1-109 16,9-4-159-16</inkml:trace>
  <inkml:trace contextRef="#ctx0" brushRef="#br0" timeOffset="2">1739 353 432 0,'0'0'141'0,"0"0"9"15,0 0-27-15,0 0-8 16,0 0-14-16,0 0-51 0,-18-41-9 16,18 41-40-16,0 0 5 15,9 6-6-15,37 17 0 16,4 9 6-16,10 6 0 16,8 6 3-16,-8 0-5 15,-1-2-4-15,-8-5 1 16,-10-8-2-16,-14-12 1 15,-18-5 0-15,-9-6-1 16,0-3 8-16,-9 0-7 16,-41-3 16-16,-10 0-16 15,1 0 14-15,-1-18-11 16,33-11-3-16,9-5 6 16,18-8 1-16,0-2-3 0,36-8 6 15,24 0-7 1,18-1 4-16,-5 7-7 0,5 11 0 15,-10 9-4-15,-8 2 10 16,8 9-6-16,-17 7 0 16,-5 5-16-16,-14 3 4 15,-5 0-81-15,-13 0-88 16,-14 17-138-16</inkml:trace>
  <inkml:trace contextRef="#ctx0" brushRef="#br0" timeOffset="3">2865 204 505 0,'0'0'112'16,"0"0"38"-16,0 0-9 15,0 0-34-15,0 0-48 16,0 0-53-16,-14-15 13 16,46 36 26-16,10 3-28 15,3 4 28-15,15 5-29 0,9 8-7 16,-1 2 8-1,6 7-9-15,-6-4-8 0,-22 1 0 16,-5-10-2-16,-13-4 0 16,-5-9-95-16,-5-13-95 15,-9-11-26-15,-9 0-105 16</inkml:trace>
  <inkml:trace contextRef="#ctx0" brushRef="#br0" timeOffset="4">3387 230 255 0,'0'0'203'0,"0"0"-61"0,0 0-4 16,0 0-26-16,0 0-65 16,0 0-19-16,-50-20-27 15,22 53 16-15,-4 4 70 16,-18 7-72-16,4 3 6 15,-13-1-15-15,-1 5-3 16,10-8-6-16,8-2-117 16,24-8-202-16</inkml:trace>
  <inkml:trace contextRef="#ctx0" brushRef="#br0" timeOffset="5">3831 260 426 0,'0'0'176'16,"0"0"-37"-16,0 0-30 15,0 0 20-15,0 0-58 16,0 0-37-16,-59-43-30 16,59 61 4-16,9 25-8 15,32 0 34-15,5 3-28 16,13 1 23-16,1-6-26 16,-1 0 0-16,10-3 6 15,-10-4-3-15,1-4-7 0,-10-4 1 16,-9-2-91-16,-31-7-120 15,-10-5-176-15</inkml:trace>
  <inkml:trace contextRef="#ctx0" brushRef="#br0" timeOffset="6">4097 254 370 0,'0'0'183'0,"0"0"-59"0,0 0-5 15,0 0 3-15,0 0-77 16,0 0-41-16,0-9-2 16,0 20 9-16,-19 16-8 15,-22 8 17-15,0 3-17 16,-5 3 13-16,5 5-16 15,13-5 3-15,-13 3 2 16,14-4-4-16,4-4-1 16,5-8 0-16,18 2-70 15,0-6-102-15,0-7-223 16</inkml:trace>
  <inkml:trace contextRef="#ctx0" brushRef="#br0" timeOffset="7">4797 356 315 0,'0'0'170'0,"0"0"-25"0,0 0-18 15,0 0-11-15,0 0-41 16,0 0 2-16,0-70-18 16,0 70-23-16,0 0 1 15,0 0-23-15,0 0-12 16,0 0 3-16,0 0-2 15,0 0-3-15,-18 20 0 16,-14 15 7-16,4 9-7 16,-4 8 0-16,23 5 0 15,0-3-8-15,9-1 13 16,0-6-5-16,18-6 0 16,32-13-1-16,1-12-1 15,-1-11 4-15,0-5 0 0,-4 0 10 16,-5-17-7-16,1-13 23 15,-24-7 18-15,0-7-23 16,1-9 23-16,-6-5-32 16,-13-6-10-16,0-4 9 15,0 13-11-15,0 9-2 16,-32 14 0-16,-4 15-2 16,-15 7-8-16,-8 10 8 15,-10 0 0-15,0 21-8 16,19 17 6-16,18 6-35 15,14 5-90-15,18 1-94 16,0-4-63-16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6.0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196 197 693 0,'0'0'155'0,"0"0"-18"16,0 0 10-16,-27-172-60 15,13 155-11-15,14 9-1 16,0 8-45-16,0 0 3 16,0 0-33-16,0 29-2 15,0 29-2-15,0 30 4 16,0 19 0-16,0 10 8 16,0 12-2-16,0 8-6 15,0 0 0-15,0 6 10 0,-18-12-10 16,0-9 0-16,8-14 0 15,10-23-4-15,0-15 8 16,0-21-4-16,10-12 0 16,8-12-7-16,14-7-2 15,-14-10 5-15,23-5 4 16,-13-3 0-16,-1 0 7 16,5-15-7-16,-4-23 0 15,4-8-13-15,-14-15 7 16,-18-9-8-16,0-13-1 15,0-1 8-15,-18 4-9 16,-32 5 11-16,-19 16 4 0,-9 17-14 16,19 10 9-16,-1 15 2 15,28 4 3-15,14 7-9 16,9 4 2-16,9-2 8 16,0 3 0-16,0-3-15 15,0-5 12-15,41 0-13 16,18-5 16-16,19-1-1 15,9-2-8-15,5 2-23 16,-15 0-13-16,-17 3-20 16,-23 4-51-16,4-1-47 15,-32 0-80-15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6.0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50 167 448 0,'0'0'141'16,"0"0"41"-16,0 0-22 15,0 0-57-15,0 0-14 16,0 0-24-16,0 0-33 0,-32-21 8 16,32 21-30-16,0 0-9 15,0 0-1-15,32 27 3 16,5 7 14-16,4 10-9 16,19 6-4-16,-1 3 4 15,1-1-8-15,-1-5 0 16,1-9 3-16,-10-6-3 15,-13-15-15-15,-5-6-67 16,-14-11-104-16,-18 0-74 16,0 0-132-16</inkml:trace>
  <inkml:trace contextRef="#ctx0" brushRef="#br0" timeOffset="1">476 45 134 0,'0'0'386'0,"0"0"-227"16,0 0-4-16,0 0-48 16,0 0-42-16,0 0-24 15,-50-45-41-15,27 71 11 16,-5 18 16-16,-22 9-14 16,-10 5 10-16,1 10-23 15,-10-2 0-15,10-1-2 16,13-3-30-16,14-8-112 15,32-10-144-15,0-9-344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6.0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540 583 336 0,'0'0'129'0,"0"0"6"16,0 0 2-16,0 0-32 15,0 0 2-15,0 0-25 16,-60-96-27-16,42 84 11 16,-1 6-43-16,-13 0 4 15,5 4-19-15,-14 2 2 16,4 0-10-16,-13 0 0 16,-10 6 0-16,10 22-8 15,0 8 9-15,13 10-1 16,5 7 0-16,14-1-1 15,18 1-9-15,0-7 10 16,0-10-10-16,41-13 4 0,5-17 2 16,4-6 4-1,0 0 17-15,1-18-14 0,-1-19 32 16,-4-13 15-16,-5-9 3 16,0-8 7-16,-13-6-31 15,-1-6 10-15,-13-8-12 16,-14-1-24-16,0 4 19 15,0 14-22-15,0 15 1 16,0 20 21-16,-23 11-19 16,14 10 6-16,-10 10-9 15,19 2 13-15,0 2-22 16,-18 0 9-16,4 24-7 16,5 27-6-16,0 17 13 0,9 10 0 15,0 4 0 1,9 0 7-16,32-4-11 0,19-10 4 15,-1-7-7-15,10-11 3 16,0-7-45-16,-10-2-57 16,-22-12-114-16,-5-9-199 15</inkml:trace>
  <inkml:trace contextRef="#ctx0" brushRef="#br0" timeOffset="1">1093 501 722 0,'0'0'174'0,"0"0"-27"16,0 0-9-16,0 0-66 16,0 0-11-16,0 0-13 15,-36-76-42-15,22 76 17 16,5 0-23-16,0 0-2 15,-9 18-7-15,-5 14 9 16,4 6 0-16,10 1 0 16,9 1 6-16,0 0-10 15,0 2 4-15,0-10 0 16,41-3-10-16,-4-9 14 16,22-11-4-16,1-3 9 15,-1-6-2-15,-8 0 5 0,-15-3-5 16,6-20 1-16,-15-12 39 15,-4-9-27-15,-23-9 11 16,0-7-13-16,0-8-10 16,-9 9-6-16,-41 16-2 15,-1 14-8-15,-18 20 2 16,10 9-61-16,9 18-69 16,22 28-150-16,28 3-380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46.0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444 230 475 0,'0'0'233'0,"0"0"-82"16,0 0 10-16,-18-151-24 16,4 119-53-16,5 6 11 15,0 11-45-15,9 9-6 16,-10 6 4-16,10 0-45 16,0 0 5-16,-9 12-8 15,0 29-3-15,-14 20-2 16,5 21 5-16,9 8 0 15,-10 6 2-15,19 3 7 16,-23 0-9-16,14 1 0 16,-9 2 6-16,0-6-9 0,-5-6 3 15,14-7 0-15,0-17-6 16,9-13 10-16,0-13-4 16,0-8 0-16,0-11-12 15,27-6 5-15,5-4 2 16,5-11 5-16,4 0 8 15,9 0 1-15,-13-11-6 16,-5-19-3-16,-5-8 7 16,-13-8-3-16,-5-15-4 15,-9-9 0-15,0 0-8 16,-50-1 4-16,-19 10 3 16,-9 9-2-16,10 17-18 15,-6 6 17-15,6 14-9 0,31 6 13 16,5 4-12-16,14 2 15 15,18 3-3-15,0-3 0 16,0 3-1-16,0 0-9 16,41-3-5-16,37-6 15 15,18-5-11-15,14-4 19 16,0 4-8-16,-14-1 0 16,-28 0 8-16,-26 3-8 15,-24 6 0-15,-4 0-2 16,-14 6-2-16,0 0-126 15,-23 0-145-15,-5 0-171 16</inkml:trace>
  <inkml:trace contextRef="#ctx0" brushRef="#br0" timeOffset="1">1172 496 24 0,'0'0'732'16,"0"0"-625"-16,0 0 24 16,0 0 18-16,0 0-70 0,0 0-35 15,0 0 9 1,-46-91-42-16,46 91 2 0,0 0-13 15,0 6-20-15,18 23 19 16,23 4 2-16,5 5 1 16,23 5 12-16,-10 1-9 15,-8 3-5-15,-10-6 0 16,-4-4 11-16,-15-7-11 16,-3-7 0-16,-10-7 0 15,-9-11-1-15,0-5 11 16,-9 0-10-16,-32 0 21 15,-5-27-20-15,5-8 21 16,13-6-22-16,14-2 1 0,14-7 5 16,32-3-1-1,37 4-5-15,9-3 0 0,0 4 5 16,-5 11-10-16,-4 2 5 16,-10 8 0-16,-13 10-8 15,-5 8-13-15,-13 3-119 16,-6 6-159-16,-22-2-374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57.1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 83 353 0,'0'0'103'0,"0"0"-5"15,0 0 3-15,0 0-14 0,0 0-9 16,0 0-39-16,0 0 13 15,105-15-3-15,-73 9-16 16,-4 1 14-16,4 1-25 16,-14-2-3-16,14 5 13 15,-4-4-31-15,13 0 13 16,18 2 1-16,10-5-14 16,18-2 21-16,14 4-22 15,-5 0 0-15,14 4-3 16,-10 2 10-16,-22 0-7 15,-9 0 0-15,-10 0 5 16,-22 0-9-16,-5 0 4 16,-23 0 0-16,0 0-2 0,-9 0 8 15,0 0-6-15,0 0 3 16,0 2 7-16,-27 2-9 16,-42 8 10-16,-22 2-4 15,-28 4 5-15,-9-1-3 16,-10 3-9-16,19 1 0 15,23-4 8-15,5 3-12 16,31-4 4-16,14-2 0 16,5 1-8-16,14-1 11 15,13-2-3-15,-4-7 0 16,18 1-13-16,0-3 9 16,0 4-8-16,0-2 1 0,32 8 5 15,45 3-1-15,42-4 7 16,28-1 3-16,31-7 7 15,-13-4-12-15,-5 0 2 16,-41 0 0-16,-32 0-3 16,-36 0 7-16,-24 0-4 15,-13 0 0-15,-14 0 7 16,0 0-2-16,0 0-5 16,-50 11 0-16,-51 12 6 15,-46 9-2-15,-31 0-1 16,-19-2 3-16,0-1 3 15,28-3-1-15,32-6-8 16,40-2 0-16,38-4 0 0,27-8 7 16,23 0-7-1,9 0 0-15,9-3-13 0,50 0 13 16,60-3 3-16,60 0 3 16,36 0 13-16,23-20-13 15,-14-1-6-15,-36 0 0 16,-37 5 6-16,-32 4-7 15,-50 2 1-15,-42 8 0 16,-4-1 1-16,-23 0 8 16,0 0-8-16,0 3-1 15,-59 0 11-15,-33 0-1 16,-36 0-10-16,-28 14 2 0,-13 1 11 16,-10 0-12-16,1-4 20 15,22 2-11-15,19-2 1 16,36 3-14-16,42-5 3 15,31-3 0-15,19-6-2 16,9 0 2-16,0 0 0 16,0 0-1-16,60 0-14 15,36-9 15-15,64-11 0 16,37-6-1-16,9 2-19 16,-19 6-106-16,-31 7-93 15,-55 6-154-15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1:05.0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700 216 420 0,'0'0'115'16,"0"0"-5"-16,0 0-17 15,0 0 2-15,0 0-20 16,0 0-35-16,0 0 13 16,-9-17-23-16,60 11 7 15,8 1 18-15,10-1-42 16,18 2 8-16,23-2-5 16,18 0-12-16,9 4 15 0,10-2-19 15,13 2 0-15,-14-1 3 16,-8-3 2-16,-1-2-5 15,-18-1 0 1,-18 0 9-16,-24 6-6 0,-17 0-3 16,-28 1 0-16,-14 2 9 15,1 0-2-15,13 0-5 16,-5-4-2-16,23 1 12 16,-8-3-3-16,-6 1-9 15,-17 2 0-15,-6 3-3 16,-13 0 8-16,0-3-5 15,0 3 0-15,0 0 9 16,0 0-2-16,0 0-7 0,0-4 0 16,0 4 2-1,0 0 3-15,0-2-5 0,0 2 0 16,0 0 8-16,0 0-9 16,0-3 1-16,0 3 0 15,0 0-1-15,0 0 5 16,0 0-4-16,9-6 0 15,10-2 1-15,22-4-4 16,-4 1 3-16,4-5 0 16,-14 8-8-16,-4 1 9 15,-14 2-1-15,-9 3 0 16,0 2 5-16,0-4-9 0,0 2 4 16,0 2 0-16,0 0-3 15,0 0 5-15,0 0-2 16,-41 0 1-16,-46 0 4 15,-41 11 5-15,-41 16-10 16,-37 5 0-16,-32 3-3 16,0 0 5-16,13 0-2 15,-4-1 0-15,33-1 8 16,17-4-12-16,42-6 4 16,27 1 0-16,32-5-6 15,28-4 6-15,22-2 0 16,10-5 0-16,18-2 7 15,-14-1-10-15,14-1 3 16,0 1 0-16,-9 1-10 0,9 0 10 16,0-1 0-16,0 2-2 15,0-2-2-15,0 4-1 16,23 0 3-16,23 0 2 16,36-3-4-16,37-5 6 15,28-1-2-15,31 0 0 16,-4 0 11-16,14 0-11 15,-28 0 0-15,-4-1 0 16,-15 1-5-16,-26 0 5 16,4 0 0-16,-9 0-1 15,-32 0 7-15,-10 0-9 16,-17 9 3-16,-10-1 0 16,-14-3-7-16,5 5 7 0,-4-4 0 15,4 0 0-15,-5-4 8 16,5 1-8-16,-13 3 0 15,-1-3 2-15,-9 0-14 16,-9 0 12-16,0-3 0 16,0 2-4-16,-9 4 4 15,-60 4 0-15,-27-2 1 16,-55 1 9-16,-14-6-10 16,-13-1 0-16,-1 1 0 15,1 0-4-15,22 3 9 0,-4-3-5 16,13 0 0-1,10 0 2-15,18-3-14 16,0 0 12-16,18 0 0 0,24 0-5 16,-1 0 8-1,18 0-4-15,19 0 1 0,23 0 0 16,9 0-6-16,9 0 6 16,0 0-4-16,0 0 1 15,0 0-22-15,27 0 17 16,42 0 7-16,41 0 2 15,27 0-1-15,41 0 1 16,28 0-1-16,14 0 0 16,-14-3 10-16,-18-3-10 15,-19-3 0-15,-22 4 5 16,-19 5-10-16,-18 0 5 0,-5 0 0 16,-4 0-4-16,-1 0 12 15,15-3-8-15,-15-3 0 16,10 3 5-16,-32 0-6 15,-9 0 1-15,-19 1 0 16,-32 2 6-16,1-4 3 16,-19 2-4-16,0 2-1 15,0-4 1-15,-19 4 8 16,-40 0-9-16,-37 0-4 16,-23 0 7-16,-18 4 4 15,8 4-11-15,-13 1 0 16,-4 0 6-16,-1 5-12 15,-13-2 6-15,14 5 0 16,8 1-6-16,-13-1 6 0,5 4 0 16,-10-1 0-16,14-2 3 15,-4-1-10-15,18-5 7 16,9 2 0-16,0-5-6 16,13 0 12-16,6-1-6 15,13-2 0-15,27 0 5 16,10-3-12-16,32-1 7 15,-5 2 0-15,23-4-5 16,0 0 10-16,0 0-5 16,0 0 0-16,0 4-23 15,32 1 20-15,36-3-1 16,29 2 4-16,54-2 2 16,36-2 7-16,38 0-9 0,13 0 0 15,0 0 8-15,-23 0-12 16,-28 0 4-16,-17 0 0 15,-5 0 0-15,4-2 7 16,-9-2-7-16,-23 4 0 16,-31 0-3-16,-24 0-8 15,-36 0 9-15,-14 0 2 16,-23 0-6-16,0 0 10 16,0 0-4-16,-9 0 0 15,0 0 5-15,0 0-9 16,0 0 4-16,-9 0 0 15,-69 6 13-15,-50 10-13 16,-78 1 11-16,-32 0-11 0,-50 1 10 16,-5-1-17-16,-5 1 7 15,24-4 0-15,36 1-7 16,41 0 10-16,50-4-3 16,65-2 0-16,36-3 6 15,23-4-14-15,14 2 8 16,9-2 0-16,-9-2-7 15,9 0 13-15,0 0-6 16,0 0 0-16,0 0 5 16,0 0-17-16,9 3 10 15,42 6-7-15,45-6-2 16,46 0 18-16,54-3-7 0,29 0 0 16,4 0 8-1,-14 0-6-15,-37 0-2 0,-40-6 0 16,-19 0-5-16,-10 3 6 15,-12 3-1-15,-6 0 0 16,-22 0 6-16,-28 0-11 16,-14 0 5-16,-17 0 0 15,-10 0-11-15,0 0 7 16,0 3 4-16,-28 9 3 16,-54 2-3-16,-24 11 25 15,-63-6-25-15,-19 8 0 16,-36 1-8-16,-23 2 14 0,-9-1-6 15,8-3 0-15,29-2 4 16,54-4-6-16,55-8 2 16,51-6 0-16,40 0-6 15,19 0 1-15,0-1 5 16,0 10-2-16,0-1-2 16,9 1-5-16,42-1 8 15,27-2 1-15,18 0 1 16,46-8 5-16,32-4-6 15,36 0 16-15,-4 0-15 16,-18 0 17-16,-42-4-17 16,-27 0 0-16,-50 2 20 15,-19 2-17-15,-31 0-2 0,-19 0 6 16,0 0 1-16,0 0-4 16,0 0-5-16,-78 0 0 15,-50 12 12-15,-51 2-5 16,-27 6-6-16,-23 1-1 15,14-4 7-15,9 0-1 16,9 4-6-16,19 3 0 16,27-4-1-16,45-3 8 15,56-5-7-15,50-3 0 16,0-3-18-16,28 3 11 16,40-3 7-16,42 0 0 15,18-6 3-15,42 0 5 16,8 0-8-16,19 0 0 15,0-11 10-15,0 1-5 16,-10-5-5-16,-8 3 0 0,-24 1 3 16,-17-1 5-16,-28 7-8 15,-42-2 0-15,-17 5 4 16,-33 2-7-16,-4-3 3 16,-14 3 0-16,0 0 4 15,0 0 3-15,0 0-7 16,0 0 1-16,0 0 9 15,0 0-6-15,9 0-4 16,9 0-12-16,23-3 9 16,5-3 6-16,23-2 1 15,-10-2-4-15,10 2 14 16,-10-4-14-16,15 4 0 0,-19-2 0 16,18 4-6-1,-37 1 9-15,-3 2-3 0,-24 0 0 16,-9 3 5-16,0 0-7 15,0 0 2-15,0 0 0 16,0 0 4-16,0 0 5 16,0-3-9-16,-9-3 6 15,-14-2 1-15,4-4-3 16,-8 0-4-16,-5-2 0 16,4 2-5-16,-4 0 9 15,5 3-4-15,-14 7 0 16,-10 2-6-16,1 0-2 15,4 0 3-15,14 0-3 0,14 0 0 16,9 0 2-16,9 0 6 16,0 0 0-16,18-9-20 15,41-6 11-15,28-5 9 16,14-3 0-16,-14 5-8 16,-18 3 11-16,-19 7-3 15,-18 2 0-15,-14 3 7 16,-8-1-7-16,-10 4 0 15,0 0 0-15,0-2 5 16,0 2 2-16,0-3-3 16,0-3 4-16,0 3 1 15,0-2-8-15,0 5-1 0,0-3 0 16,0-1-13 0,-10 2 12-16,-17 2 1 0,-23 0-3 15,-10 0 5-15,1 0-7 16,8 0 5-16,24 0 0 15,18 0-13-15,9 0 5 16,0 0-6-16,0 0 5 16,18 0-7-16,19 0 16 15,-5 0 0-15,-14-3-4 16,5-3-5-16,-14 1 12 16,0-5-3-16,0 2 10 15,0-1-4-15,1 5 5 16,-10-1-6-16,0 3-2 15,0-8 1-15,-19 1-4 0,-31 4 0 16,0-1-2-16,13 0 11 16,-23 6-11-16,10 0 2 15,-19 0-44-15,-8 0-148 16,-1 0-451-16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1:09.84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582 207 192 0,'0'0'91'16,"0"0"-23"-16,0 0 40 0,0 0-35 15,0 0-4-15,0 0-7 16,0 0-36-16,0 0 16 16,-137 0-6-16,137 3-5 15,-9-3 19-15,9 0-29 16,0 0 6-16,0 0 1 16,0 0-27-16,0 0 21 15,0 0-16-15,0 0-3 16,0 0 25-16,-10 0-25 15,10 0 16-15,0 0-3 16,-9 0-7-16,9 0-1 16,0 0-8-16,0 0 1 0,0-6-1 15,0-3 2 1,0 3-2-16,0-2 0 0,0 2 8 16,51-6-15-16,17 4 7 15,28-7 0-15,42-3-4 16,31 3 7-16,10 1-3 15,-1 2 0-15,1 1 11 16,-24 5-11-16,-27 0 0 16,-9 0 1-16,-22 0-4 15,-15 1 3-15,-22-1 0 16,-1 0 5-16,-13 0 5 16,-5 3-5-16,9-4-5 15,10 2 8-15,-14 3 0 0,4-2-8 16,-9 4 0-1,-13-2 0-15,-5 2 11 0,-14 0-11 16,-9 0 0-16,0 0 1 16,0 0-7-16,0 0 6 15,0 0 0-15,0 0 4 16,0 0 8-16,0 0-10 16,0 0-2-16,0 0 6 15,0 0-7-15,0 0 1 16,0 0 0-16,0 0 1 15,0 0 10-15,-23 0-11 16,-23 0 0-16,-36 0 4 16,-5 0-10-16,-23 13 6 15,-9 3 0-15,-9 4-5 0,-10 1 16 16,-8-1-11-16,8-3 0 16,1-2 3-16,9-4-9 15,9 1 6-15,0 0 0 16,9 3-3-16,-9 5 6 15,23-2-3-15,-5 5 0 16,14-2 2-16,19-7-13 16,26-2 11-16,15-6 0 15,13 0-6-15,14 0 14 16,0-1-8-16,0-2 0 16,0 2-1-16,0-2-11 15,0 2 12-15,0-4 0 16,0 3-7-16,0-2 11 0,0-2-4 15,0 0 0-15,32 0-15 16,46 0 10-16,41 0 2 16,60 0 3-16,27 0 0 15,32 0 10-15,-14-2-10 16,-27-2 0-16,-19 3 5 16,-27-4-14-16,-36 2 9 15,-15 1 0-15,-31-1-1 16,-19 3 11-16,-31 0-10 15,-10 0 0-15,-9 0 9 16,0 0-11-16,0 0 2 16,0 0 0-16,0 0-2 15,14-3 14-15,-14 3-12 0,0 0 0 16,0 0 7-16,0 0-12 16,0 0 5-16,-32 0 0 15,-64 0 6-15,-37 0 4 16,-41 17-10-16,-23 4 0 15,-23 3 10-15,-4 2-17 16,-5-3 7-16,14 6 0 16,36 1-7-16,10-2 12 15,32-1-5-15,18-4 0 16,18-3 4-16,32-5-10 16,24-7 6-16,22 2 0 15,23-8-6-15,0 2 13 16,0-2-7-16,0 2 0 15,32-4-7-15,64 0 2 0,55 0 0 16,55-10 5-16,69-16-5 16,31 0 19-16,19 0-14 15,-9 5 0-15,-28 7 10 16,-63 2 7-16,-47 6-7 16,-40 4-5-16,-56 2 27 15,-22 0-27-15,-33 0 7 16,-18 0-12-16,9 0 15 15,-18 0-14-15,0 0-1 16,0 0 0-16,0 0-2 16,0 0 14-16,0-4-12 15,0 4 3-15,-18-2 10 0,-69 2-1 16,-50 0-12-16,-51 0 2 16,-32 8-5-16,-18 10 11 15,-18 2-8-15,0 0 0 16,-1 1 9-16,42-4-18 15,28 0 9-15,58-1 0 16,20-2-12-16,31 0 15 16,27-2-3-16,15-3 0 15,22-3 9-15,5 0-14 16,9-3 5-16,0 3 0 16,0-4-10-16,9 1 8 15,60 0-1-15,50-3-2 16,59 0 5-16,69 0 0 0,42-14 0 15,13-4 0-15,-5 3-6 16,-40 6 13-16,-51 4-7 16,-46 2 0-16,-50 1 8 15,-32 2-12-15,-28 0 4 16,-23 0 0-16,6 0-5 16,-6 0 12-16,-18 0-7 15,9 0 0-15,-4 0 10 16,-14 0-17-16,0 0 7 15,0 0 0-15,0 0-6 16,-32 0 12-16,-64 0-6 16,-55 2 0-16,-28 18 13 0,-17-2-11 15,-10 2-2 1,-9 4 0-16,-5-1-6 0,14 1 10 16,18-7-4-16,51-8 0 15,59-3 9-15,46-6-16 16,23 0 7-16,9 0 0 15,0 1-10-15,9-1 5 16,50 0 5-16,19 0-6 16,50 0 12-16,33 0-6 15,26 0 0-15,10-7 0 16,18-8-9-16,14 4 12 16,-5-2-3-16,5 2 0 15,-32 3 7-15,-50 4-9 16,-56 4 2-16,-40 0 0 15,-24 0-6-15,-27 0 9 0,0 0-3 16,-41 0 0-16,-37 0 10 16,-27 0-6-16,-37 0-4 15,14 0 0-15,-1 0-10 16,10 6-14-16,14 11-154 16,4 4-164-16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1:13.5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170 101 357 0,'0'0'91'0,"0"0"-15"16,0 0 3-16,0 0-25 15,0 0 10-15,0 0-29 16,0 0 12-16,-69-15 3 16,69 12-22-16,0 0 28 0,55-6-37 15,64 1-2 1,32-4 26-16,23-3-31 0,14 7 19 16,-10-1-18-16,1 3-4 15,-10 6 5-15,-23 0-14 16,1 0 0-16,-5 0 11 15,-37 0 0-15,-13 3-11 16,-24 9 0-16,-31 0 13 16,4-7-18-16,-13 4 5 15,4-3 0-15,-14-3 0 16,5 2 7-16,-14-2-7 16,0 0 0-16,0-3 10 15,-9 3-6-15,0 0-4 0,0 0 0 16,0 3 19-1,0-3-14-15,0-3 5 0,0 0-2 16,0 0 1-16,0 0-1 16,0 0-8-16,0 0 0 15,0 0 0-15,0 0 8 16,0 0-8-16,0 0 0 16,0 0 9-16,0 0-12 15,0 0 3-15,0 0 0 16,0 0 5-16,0 0 3 15,-41 7-8-15,-55 1 0 16,-32 6 7-16,-42-2-13 16,-17-4 6-16,-19 1 0 15,0 0-7-15,-14-3 14 0,32 2-7 16,10 2 0-16,41-3 9 16,31 3-14-16,38-5 5 15,36 1 0-15,13-1-12 16,19-1 14-16,0-1-2 15,0 0 0-15,0-3 0 16,0 3-10-16,0-3 10 16,0 0 0-16,0 0-9 15,0 0 14-15,0 0-5 16,0 3 0-16,69-3-16 16,41 0 16-16,55 0 0 15,22 0 0-15,33-3-6 16,-14-10 13-16,-9 6-7 0,-28 3 0 15,-31-1 12 1,-1 3-16-16,-27 2 4 0,-14 0 0 16,-5 0-4-16,-13 0 8 15,-18 0-4-15,-24 0 0 16,-4 0 10-16,-13 0-16 16,-19 2 6-16,0 1 0 15,0-3-12-15,0 2 17 16,0 2-5-16,0 3 0 15,-51 9 8-15,-54 7-8 16,-55 0 1-16,-37 1 3 16,-50 0 0-16,-10-4 1 0,-8-4-5 15,9 2 0 1,27-3 9-16,32-3-11 0,41-6 2 16,56 0 0-16,22-4-13 15,37-2 18-15,22 3-5 16,19-3 0-16,0 0 6 15,0 0-12-15,0 0 6 16,0 0 0-16,0 0-14 16,9 0 14-16,42 0 0 15,27 0-5-15,41 0 3 16,41 0 2-16,46-8 0 16,18-1 0-16,23 0-11 15,-18 1 15-15,-23 4-4 16,-18 4 0-16,-28 0 10 0,-23 0-13 15,-31 0 3-15,-24 0 0 16,-22 0-6-16,-15 9 11 16,-13 0-5-16,-13-3 0 15,-19-3 9-15,0 0-13 16,0-3 4-16,0 0 0 16,0 0-2-16,0 0 14 15,-51 0-12-15,-36 0 5 16,-23 3 7-16,-18 2-11 15,-18 4-1-15,-24 3 0 16,-3 0-6-16,-6 2 10 0,-32 6-4 16,5-2 0-1,28 2 8-15,13-2-12 0,28-4 4 16,36-5 0-16,32-3-10 16,51-3 14-16,-5-3-4 15,23 0 0-15,0 0 7 16,0 0-15-16,0 0 8 15,32 0-5-15,37 0-6 16,41 0-5-16,55 0 16 16,41-9 0-16,32-2 9 15,9-1-13-15,-27 5 4 16,-24 5 0-16,-31 2-6 16,-37 0 7-16,-27 0-1 15,-32 0 0-15,-28 0 10 16,-14 0-13-16,-27 2 3 0,0 2 0 15,0-4-9 1,0 0 13-16,0 6-4 0,-18 0 0 16,-64 6 8-16,-47 2 0 15,-44 0-8-15,-47 3 4 16,-27 2-3-16,-10-8 0 16,10 4-1-16,41-6 0 15,51 0 12-15,63-7-15 16,42 1 3-16,31-3 0 15,19 0-9-15,0 0 9 16,0 0 0-16,19 5-5 16,54-1-15-16,64-4 20 0,69 0 0 15,41 0 3 1,19-12-1-16,-19 1 2 0,-32 2-4 16,-36 5 0-16,-42 2 13 15,-18 2-13-15,-27 0 0 16,-24 0 0-16,-8 0 13 15,-33 0-7-15,-18 0-6 16,0 0 0-16,-9 0 13 16,0 0-11-16,0 0-2 15,0 0 0-15,0 0 10 16,0 0-8-16,-27 8-2 16,-42 10 0-16,-8 2-4 15,-24 4 1-15,14-4-205 0,-5 3-337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1:15.1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307 54 210 0,'0'0'136'16,"0"0"-17"-16,0 0 30 15,0 0-46-15,0 0-17 16,0 0 0-16,-59-12-35 16,59 12 1-16,0 0-38 0,0-3 0 15,0 3 33 1,59 0-31-16,60 0 14 0,46 0 22 16,32-6-17-16,22-3 2 15,-4 7-34-15,-9-4 0 16,-4 3 9-16,-46 0-1 15,-28 0-10-15,-41 3-1 16,-14 0 12-16,-36 0-13 16,-15 0 1-16,-3 0 0 15,-19 3 0-15,9 0 8 16,-9-3-8-16,0 0 0 16,0 3 9-16,0-3-15 15,0 0 6-15,0 0 0 16,0 0 6-16,-69 6 6 15,-41 8-12-15,-45 4 0 0,-42 2 14 16,-32 3-22-16,14 1 8 16,-14 0 0-16,23-2-7 15,9 5 18-15,28-7-11 16,32 4 0-16,27-4 8 16,32-6-20-16,37-2 12 15,22-3 0-15,19-4-9 16,0 1 4-16,19 0 5 15,31-2 0-15,28-3 3 16,59 3-4-16,65-4 1 0,54 0 0 16,37 0-1-1,-5-11 12-15,-54 1-11 0,-33 2 0 16,-54 0 10-16,-28 4-13 16,-23 2 3-16,-28-2 0 15,-8 4 3-15,-28 0 5 16,-23 0-8-16,0 0 0 15,-9 0 6-15,0 0-12 16,0 0 6-16,-18 0 0 16,-51 0 0-16,-41 10 15 15,-9 6-15-15,-9 5 0 16,9-3 11-16,14 2-18 16,-23 4 7-16,9-4 0 15,0 0-6-15,9-2 14 16,14 0-8-16,13-4 0 0,6 0 9 15,17-5-19-15,33-3 10 16,4-3 0-16,23-3-6 16,0 0 6-16,50 0 0 15,28 0-10-15,50 0 10 16,41-6 0-16,28-12 0 16,-9 4 0-16,-42 6 0 15,-36 4 6-15,-50 4-6 16,-10 0 0-16,-22 0 10 15,-19 0-22-15,4 0 12 16,-13 0 0-16,0 0-8 16,0 0 11-16,-22 6-3 15,-47 9 0-15,-27 2 9 16,-32 4-3-16,-33 2-6 0,-17 6 0 16,-19 3-6-16,-9 6 13 15,0 0-7-15,-5 0 0 16,47-6 8-16,36-8-12 15,50-10 4-15,36-5 0 16,33-6-10-16,9-3 14 16,0 5-4-16,60 1 0 15,68-6-7-15,78 0 4 16,50 0 3-16,33-23 0 16,-24 0-3-16,-50 4 6 15,-45 2-3-15,-33 6 0 16,-36 2 7-16,-33 3-8 0,-8 4 1 15,-23 2 0-15,-28 0 0 16,4 0 4-16,-3 0-4 16,-10 0 0-16,0 0 8 15,0 0-14-15,0 0 6 16,-32 0 0-16,-28 8 0 16,-9 12 0-16,1 1-68 15,-10-4-155-15,18 1-245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6.6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196 197 693 0,'0'0'155'0,"0"0"-18"16,0 0 10-16,-27-172-60 15,13 155-11-15,14 9-1 16,0 8-45-16,0 0 3 16,0 0-33-16,0 29-2 15,0 29-2-15,0 30 4 16,0 19 0-16,0 10 8 16,0 12-2-16,0 8-6 15,0 0 0-15,0 6 10 0,-18-12-10 16,0-9 0-16,8-14 0 15,10-23-4-15,0-15 8 16,0-21-4-16,10-12 0 16,8-12-7-16,14-7-2 15,-14-10 5-15,23-5 4 16,-13-3 0-16,-1 0 7 16,5-15-7-16,-4-23 0 15,4-8-13-15,-14-15 7 16,-18-9-8-16,0-13-1 15,0-1 8-15,-18 4-9 16,-32 5 11-16,-19 16 4 0,-9 17-14 16,19 10 9-16,-1 15 2 15,28 4 3-15,14 7-9 16,9 4 2-16,9-2 8 16,0 3 0-16,0-3-15 15,0-5 12-15,41 0-13 16,18-5 16-16,19-1-1 15,9-2-8-15,5 2-23 16,-15 0-13-16,-17 3-20 16,-23 4-51-16,4-1-47 15,-32 0-80-15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1:16.8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393 156 324 0,'0'0'93'0,"0"0"-12"16,0 0-14-16,0 0-3 15,0 0-1-15,0 0-30 16,0 0 28-16,-96-29-23 16,87 19-6-16,0 2 28 15,9 8-37-15,0-6 15 0,0 4 23 16,0 2-17-16,0 0 16 16,69-3-59-16,59 0 13 15,59-6 20-15,47 0-11 16,45-5 9-16,5 3-10 15,-19 1-15-15,-4 1 12 16,-64 7-19-16,-32-4 0 16,-28 0-1-16,-27-3 7 15,-32 6-6-15,-37 0 10 16,-13 0-3-16,-28 0 7 16,0 3-14-16,-28 0 1 15,-82 3 0-15,-55 32 8 0,-63 12-4 16,-29-3 1-1,-17 5 7-15,-6 3-8 0,24-8-5 16,0 0 0-16,31-11-8 16,15-11 9-16,54-4-1 15,37-4 0-15,60-8 9 16,40-2-9-16,10-2 0 16,9 5 0-16,0-2-14 15,78 1 9-15,69-6 5 16,58 0 8-16,56 0-7 15,14-6 26-15,0-18-27 16,-10 10 5-16,-27-4-3 16,-18 4-2-16,-55 0 0 15,-28 8-4-15,-27-6 16 16,-19 8-17-16,-22 2 5 0,-32-4 0 16,-28 3 8-16,5-2-6 15,-14-1-2-15,0 6 0 16,-51 0 11-16,-49 6-11 15,-56 20 0-15,-32 11 5 16,-41-4 3-16,-18 5-8 16,-9 3 0-16,-10-3 0 15,19-4 13-15,9 4-20 16,23-5 7-16,27-7 0 16,42-9-9-16,54-2 10 15,47-7-1-15,22-2 0 16,23-2 1-16,50-2-10 0,78-2-2 15,78 0 11-15,60-2 1 16,40-22-1-16,19 4 0 16,-36-4 0-16,-33 10 14 15,-59 5-19-15,-51 3 5 16,-27 3 0-16,-36 0-9 16,-24 3 9-16,-22 0 0 15,-19 0-5-15,-18 0 16 16,0 0-11-16,0 0 0 15,-55 12 0-15,-77 14-1 16,-65 9 3-16,-60-3 0 16,-36 6 2-16,-13-12 11 15,8 0-14-15,51-5-1 0,59-3 2 16,60-6-17-16,69-4 15 16,31-2 0-16,28 0-2 15,0 0 2-15,9 2-8 16,51-2 8-16,59-6 0 15,36 0-2-15,42 0 3 16,5-24-1-16,-5 11 0 16,-33 4-9-16,-35 9-51 15,-61 0-122-15,-45 0-158 16,-14 14-487-16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49:41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22979 2574 1009 0,'0'0'206'0,"0"0"-34"0,0 0-100 15,0 0-70-15,0 0-4 16,0 0-70-16,41 21-250 16</inkml:trace>
  <inkml:trace contextRef="#ctx0" brushRef="#br0" timeOffset="41157">10519 5451 481 0,'0'0'181'15,"0"0"-70"-15,0 0 27 16,0 0-15-16,0 0-69 15,0 0 3-15,-32-38-53 0,32 38 2 16,0 6-10 0,9 20 8-16,14 11-1 0,5 7 9 15,4 9-8-15,-14-1 4 16,-9 4-8-16,9-6 4 16,-18-4-1-16,14-8-2 15,-5-9-1-15,-9-11 0 16,0-12 9-16,0-4-6 15,0-2 1-15,0 0-2 16,-9 0 31-16,-14-26-31 16,-4-6-2-16,18-3 10 15,9-6-4-15,0-6 14 16,0 1-12-16,36-7 0 0,24 3-2 16,-10 4-5-1,10-1-1-15,-10 4 0 0,9 2 10 16,-13 4-10-16,-5 9 0 15,-9 11 2-15,-13 8-14 16,-10 7 12-16,0 2-11 16,0 0 10-16,-9 2-60 15,0 24-93-15,0 2-160 16</inkml:trace>
  <inkml:trace contextRef="#ctx0" brushRef="#br0" timeOffset="36823">5012 5194 91 0,'0'0'456'16,"0"0"-276"-16,0 0-28 16,0 0-18-16,0 0-3 15,0 0-58-15,0 0 5 16,-9-79-18-16,9 79-34 16,0 0 26-16,0 0-31 15,0 0-14-15,0 0 2 16,0 3-9-16,0 26 0 15,0 12 0-15,0 21 4 0,0 13-4 16,0 10 0 0,0 11 0-16,0-1 1 0,0 3 4 15,0-2-5-15,-9 6 0 16,9-3 5-16,0-3-8 16,0-8 3-16,9-15 0 15,10-15-6-15,8-14 10 16,14-15-4-16,-9-14 0 15,-13-7-13-15,-1-8 7 16,5 0 7-16,-5 0-1 16,-9-31 12-16,0-15-4 15,1-17-8-15,-1-12 2 16,4-4 4-16,-3-3-8 16,-1 6 2-16,-9 15 0 15,0 5-8-15,-19 16 7 0,-31 2 1 16,0 9 0-16,-19 9-5 15,0-2-4-15,10 11 9 16,-1 5-6-16,19 1-2 16,14 5-11-16,8-4 7 15,6 4 2-15,13-2-11 16,0-2 16-16,0 4-4 16,0 0 0-16,0-1 6 15,32-3-21-15,27-2 24 16,28-9 0-16,32-2 11 15,19-1-12-15,-1 1 1 16,-9 0 0-16,-27 5-5 0,-33 3 10 16,-36 9-5-16,-22 0 0 15,-10 0-10-15,0 0-33 16,0 0-90-16,-23 0-35 16,-5 5 13-16,1 17-74 15,-5-2-14-15</inkml:trace>
  <inkml:trace contextRef="#ctx0" brushRef="#br0" timeOffset="37261">5740 5623 191 0,'0'0'160'0,"0"0"-17"15,0 0 5-15,0 0-30 0,0 0-39 16,0 0 2-16,23-120 1 15,-23 109-12-15,0 5 1 16,0 0-47-16,0 6 8 16,0 0-20-16,0 0-2 15,0 0-20-15,-9 0 7 16,9 26 3-16,0 6-3 16,0 3 3-16,0 1 0 15,0-2 0-15,27-8 8 16,1-2-12-16,13-10 4 15,-9-8 0-15,-14-6-1 16,10 0 7-16,-5 0 2 16,4-20 4-16,5-12-8 0,-23-6 17 15,1-6-1-15,-10-6 0 16,0 1 11-16,0 2-28 16,-42 7 6-16,-8 10-9 15,-5 12 7-15,-18 10-14 16,27 8 7-16,-13 0-1 15,17 18-12-15,15 16-9 16,18 13-106-16,9-1-109 16,9-4-159-16</inkml:trace>
  <inkml:trace contextRef="#ctx0" brushRef="#br0" timeOffset="37799">6532 5468 432 0,'0'0'141'0,"0"0"9"15,0 0-27-15,0 0-8 16,0 0-14-16,0 0-51 0,-18-41-9 16,18 41-40-16,0 0 5 15,9 6-6-15,37 17 0 16,4 9 6-16,10 6 0 16,8 6 3-16,-8 0-5 15,-1-2-4-15,-8-5 1 16,-10-8-2-16,-14-12 1 15,-18-5 0-15,-9-6-1 16,0-3 8-16,-9 0-7 16,-41-3 16-16,-10 0-16 15,1 0 14-15,-1-18-11 16,33-11-3-16,9-5 6 16,18-8 1-16,0-2-3 0,36-8 6 15,24 0-7 1,18-1 4-16,-5 7-7 0,5 11 0 15,-10 9-4-15,-8 2 10 16,8 9-6-16,-17 7 0 16,-5 5-16-16,-14 3 4 15,-5 0-81-15,-13 0-88 16,-14 17-138-16</inkml:trace>
  <inkml:trace contextRef="#ctx0" brushRef="#br0" timeOffset="38162">7658 5319 505 0,'0'0'112'16,"0"0"38"-16,0 0-9 15,0 0-34-15,0 0-48 16,0 0-53-16,-14-15 13 16,46 36 26-16,10 3-28 15,3 4 28-15,15 5-29 0,9 8-7 16,-1 2 8-1,6 7-9-15,-6-4-8 0,-22 1 0 16,-5-10-2-16,-13-4 0 16,-5-9-95-16,-5-13-95 15,-9-11-26-15,-9 0-105 16</inkml:trace>
  <inkml:trace contextRef="#ctx0" brushRef="#br0" timeOffset="38383">8180 5345 255 0,'0'0'203'0,"0"0"-61"0,0 0-4 16,0 0-26-16,0 0-65 16,0 0-19-16,-50-20-27 15,22 53 16-15,-4 4 70 16,-18 7-72-16,4 3 6 15,-13-1-15-15,-1 5-3 16,10-8-6-16,8-2-117 16,24-8-202-16</inkml:trace>
  <inkml:trace contextRef="#ctx0" brushRef="#br0" timeOffset="38860">8624 5375 426 0,'0'0'176'16,"0"0"-37"-16,0 0-30 15,0 0 20-15,0 0-58 16,0 0-37-16,-59-43-30 16,59 61 4-16,9 25-8 15,32 0 34-15,5 3-28 16,13 1 23-16,1-6-26 16,-1 0 0-16,10-3 6 15,-10-4-3-15,1-4-7 0,-10-4 1 16,-9-2-91-16,-31-7-120 15,-10-5-176-15</inkml:trace>
  <inkml:trace contextRef="#ctx0" brushRef="#br0" timeOffset="39154">8890 5369 370 0,'0'0'183'0,"0"0"-59"0,0 0-5 15,0 0 3-15,0 0-77 16,0 0-41-16,0-9-2 16,0 20 9-16,-19 16-8 15,-22 8 17-15,0 3-17 16,-5 3 13-16,5 5-16 15,13-5 3-15,-13 3 2 16,14-4-4-16,4-4-1 16,5-8 0-16,18 2-70 15,0-6-102-15,0-7-223 16</inkml:trace>
  <inkml:trace contextRef="#ctx0" brushRef="#br0" timeOffset="40489">9590 5471 315 0,'0'0'170'0,"0"0"-25"0,0 0-18 15,0 0-11-15,0 0-41 16,0 0 2-16,0-70-18 16,0 70-23-16,0 0 1 15,0 0-23-15,0 0-12 16,0 0 3-16,0 0-2 15,0 0-3-15,-18 20 0 16,-14 15 7-16,4 9-7 16,-4 8 0-16,23 5 0 15,0-3-8-15,9-1 13 16,0-6-5-16,18-6 0 16,32-13-1-16,1-12-1 15,-1-11 4-15,0-5 0 0,-4 0 10 16,-5-17-7-16,1-13 23 15,-24-7 18-15,0-7-23 16,1-9 23-16,-6-5-32 16,-13-6-10-16,0-4 9 15,0 13-11-15,0 9-2 16,-32 14 0-16,-4 15-2 16,-15 7-8-16,-8 10 8 15,-10 0 0-15,0 21-8 16,19 17 6-16,18 6-35 15,14 5-90-15,18 1-94 16,0-4-63-16</inkml:trace>
  <inkml:trace contextRef="#ctx0" brushRef="#br0" timeOffset="42147">11869 4980 693 0,'0'0'155'0,"0"0"-18"16,0 0 10-16,-27-172-60 15,13 155-11-15,14 9-1 16,0 8-45-16,0 0 3 16,0 0-33-16,0 29-2 15,0 29-2-15,0 30 4 16,0 19 0-16,0 10 8 16,0 12-2-16,0 8-6 15,0 0 0-15,0 6 10 0,-18-12-10 16,0-9 0-16,8-14 0 15,10-23-4-15,0-15 8 16,0-21-4-16,10-12 0 16,8-12-7-16,14-7-2 15,-14-10 5-15,23-5 4 16,-13-3 0-16,-1 0 7 16,5-15-7-16,-4-23 0 15,4-8-13-15,-14-15 7 16,-18-9-8-16,0-13-1 15,0-1 8-15,-18 4-9 16,-32 5 11-16,-19 16 4 0,-9 17-14 16,19 10 9-16,-1 15 2 15,28 4 3-15,14 7-9 16,9 4 2-16,9-2 8 16,0 3 0-16,0-3-15 15,0-5 12-15,41 0-13 16,18-5 16-16,19-1-1 15,9-2-8-15,5 2-23 16,-15 0-13-16,-17 3-20 16,-23 4-51-16,4-1-47 15,-32 0-80-15</inkml:trace>
  <inkml:trace contextRef="#ctx0" brushRef="#br0" timeOffset="42883">12867 5480 448 0,'0'0'141'16,"0"0"41"-16,0 0-22 15,0 0-57-15,0 0-14 16,0 0-24-16,0 0-33 0,-32-21 8 16,32 21-30-16,0 0-9 15,0 0-1-15,32 27 3 16,5 7 14-16,4 10-9 16,19 6-4-16,-1 3 4 15,1-1-8-15,-1-5 0 16,1-9 3-16,-10-6-3 15,-13-15-15-15,-5-6-67 16,-14-11-104-16,-18 0-74 16,0 0-132-16</inkml:trace>
  <inkml:trace contextRef="#ctx0" brushRef="#br0" timeOffset="43112">13293 5358 134 0,'0'0'386'0,"0"0"-227"16,0 0-4-16,0 0-48 16,0 0-42-16,0 0-24 15,-50-45-41-15,27 71 11 16,-5 18 16-16,-22 9-14 16,-10 5 10-16,1 10-23 15,-10-2 0-15,10-1-2 16,13-3-30-16,14-8-112 15,32-10-144-15,0-9-344 16</inkml:trace>
  <inkml:trace contextRef="#ctx0" brushRef="#br0" timeOffset="43766">14424 5640 336 0,'0'0'129'0,"0"0"6"16,0 0 2-16,0 0-32 15,0 0 2-15,0 0-25 16,-60-96-27-16,42 84 11 16,-1 6-43-16,-13 0 4 15,5 4-19-15,-14 2 2 16,4 0-10-16,-13 0 0 16,-10 6 0-16,10 22-8 15,0 8 9-15,13 10-1 16,5 7 0-16,14-1-1 15,18 1-9-15,0-7 10 16,0-10-10-16,41-13 4 0,5-17 2 16,4-6 4-1,0 0 17-15,1-18-14 0,-1-19 32 16,-4-13 15-16,-5-9 3 16,0-8 7-16,-13-6-31 15,-1-6 10-15,-13-8-12 16,-14-1-24-16,0 4 19 15,0 14-22-15,0 15 1 16,0 20 21-16,-23 11-19 16,14 10 6-16,-10 10-9 15,19 2 13-15,0 2-22 16,-18 0 9-16,4 24-7 16,5 27-6-16,0 17 13 0,9 10 0 15,0 4 0 1,9 0 7-16,32-4-11 0,19-10 4 15,-1-7-7-15,10-11 3 16,0-7-45-16,-10-2-57 16,-22-12-114-16,-5-9-199 15</inkml:trace>
  <inkml:trace contextRef="#ctx0" brushRef="#br0" timeOffset="44192">14977 5558 722 0,'0'0'174'0,"0"0"-27"16,0 0-9-16,0 0-66 16,0 0-11-16,0 0-13 15,-36-76-42-15,22 76 17 16,5 0-23-16,0 0-2 15,-9 18-7-15,-5 14 9 16,4 6 0-16,10 1 0 16,9 1 6-16,0 0-10 15,0 2 4-15,0-10 0 16,41-3-10-16,-4-9 14 16,22-11-4-16,1-3 9 15,-1-6-2-15,-8 0 5 0,-15-3-5 16,6-20 1-16,-15-12 39 15,-4-9-27-15,-23-9 11 16,0-7-13-16,0-8-10 16,-9 9-6-16,-41 16-2 15,-1 14-8-15,-18 20 2 16,10 9-61-16,9 18-69 16,22 28-150-16,28 3-380 15</inkml:trace>
  <inkml:trace contextRef="#ctx0" brushRef="#br0" timeOffset="44984">16360 5345 475 0,'0'0'233'0,"0"0"-82"16,0 0 10-16,-18-151-24 16,4 119-53-16,5 6 11 15,0 11-45-15,9 9-6 16,-10 6 4-16,10 0-45 16,0 0 5-16,-9 12-8 15,0 29-3-15,-14 20-2 16,5 21 5-16,9 8 0 15,-10 6 2-15,19 3 7 16,-23 0-9-16,14 1 0 16,-9 2 6-16,0-6-9 0,-5-6 3 15,14-7 0-15,0-17-6 16,9-13 10-16,0-13-4 16,0-8 0-16,0-11-12 15,27-6 5-15,5-4 2 16,5-11 5-16,4 0 8 15,9 0 1-15,-13-11-6 16,-5-19-3-16,-5-8 7 16,-13-8-3-16,-5-15-4 15,-9-9 0-15,0 0-8 16,-50-1 4-16,-19 10 3 16,-9 9-2-16,10 17-18 15,-6 6 17-15,6 14-9 0,31 6 13 16,5 4-12-16,14 2 15 15,18 3-3-15,0-3 0 16,0 3-1-16,0 0-9 16,41-3-5-16,37-6 15 15,18-5-11-15,14-4 19 16,0 4-8-16,-14-1 0 16,-28 0 8-16,-26 3-8 15,-24 6 0-15,-4 0-2 16,-14 6-2-16,0 0-126 15,-23 0-145-15,-5 0-171 16</inkml:trace>
  <inkml:trace contextRef="#ctx0" brushRef="#br0" timeOffset="45469">17088 5611 24 0,'0'0'732'16,"0"0"-625"-16,0 0 24 16,0 0 18-16,0 0-70 0,0 0-35 15,0 0 9 1,-46-91-42-16,46 91 2 0,0 0-13 15,0 6-20-15,18 23 19 16,23 4 2-16,5 5 1 16,23 5 12-16,-10 1-9 15,-8 3-5-15,-10-6 0 16,-4-4 11-16,-15-7-11 16,-3-7 0-16,-10-7 0 15,-9-11-1-15,0-5 11 16,-9 0-10-16,-32 0 21 15,-5-27-20-15,5-8 21 16,13-6-22-16,14-2 1 0,14-7 5 16,32-3-1-1,37 4-5-15,9-3 0 0,0 4 5 16,-5 11-10-16,-4 2 5 16,-10 8 0-16,-13 10-8 15,-5 8-13-15,-13 3-119 16,-6 6-159-16,-22-2-374 15</inkml:trace>
  <inkml:trace contextRef="#ctx0" brushRef="#br0" timeOffset="-1874">18649 2582 624 0,'0'0'179'0,"0"0"-58"16,0 0 21-16,0 0-25 16,0 0-18-16,0 0-83 15,-60-69-4-15,60 78-12 16,0 29-11-16,0 12 7 15,0 2 4-15,0 0 0 16,0-5 1-16,0-3 7 16,0-6-8-16,0-6 0 15,9-9 10-15,14-8-19 16,5-9 9-16,13-6 0 0,-5 0 16 16,15 0-14-1,-1-15 11-15,0-11-9 0,-13-1 6 16,4-1 11-16,-22-3-7 15,3 6-1-15,-12 8 8 16,-10 8-15-16,9 6 0 16,-9 3-6-16,0 0-11 15,0 0 8-15,0 18-19 16,0 13 22-16,0 0-4 16,0 2 9-16,9-6-5 15,0-4 0-15,9-5 6 16,-4-9-21-16,-5-4 15 15,10-5 0-15,13 0-8 16,-5 0 15-16,14-17-7 16,-13-10 0-16,4 1 15 0,-5 0-17 15,-8 7 2-15,3 12 0 16,-12 7-9-16,8 0 6 16,0 0 2-16,14 24-1 15,-13 8-6-15,3-4-5 16,-12-1-2-16,-1-4-69 15,9-8-26-15,-18-13-133 16,9-2-55-16,-9-20-198 16</inkml:trace>
  <inkml:trace contextRef="#ctx0" brushRef="#br0" timeOffset="-1534">18470 2120 260 0,'0'0'260'0,"0"0"-149"16,0 0 38-16,0 0-47 15,0 0-52-15,0 0-3 16,-105-102-47-16,91 119-4 16,5 24-1-16,9 5 10 15,0-7-9-15,23-5 4 16,13-8 0-16,15-10 13 15,-10-14 5-15,-4-2 54 16,4 0 12-16,-14-20-37 16,-18-10 21-16,5-7-29 15,-14-4-29-15,0 0 16 0,-23 3-26 16,-23 5 0-16,5 17-1 16,-18 16-31-16,18 0-28 15,22 35-116-15,19 15-89 16,28 8-385-16</inkml:trace>
  <inkml:trace contextRef="#ctx0" brushRef="#br0" timeOffset="-3308">15856 2680 643 0,'0'0'169'0,"0"0"-61"15,0 0 46-15,0 0-50 0,0 0-39 16,0 0-12-16,0 0-50 15,-50-18-2-15,50 74-1 16,-9 17 3-16,9 14 26 16,-9 6-9-16,0-2-11 15,9-1 20-15,0-5-24 16,0-12 2-16,0-16-7 16,0-12 13-16,0-17-14 15,-10-13 1-15,10-11 0 16,0-4 21-16,0 0-12 15,-13 0 57-15,-6-38-16 16,-8-23-40-16,4-21-5 16,14-21-5-16,0-7 0 0,9-7-8 15,0 15 10 1,0 17-2-16,0 27 0 0,0 23-6 16,18 14-2-16,5 10-4 15,-5 5-22-15,23 4 31 16,19-2-28-16,-5 4 17 15,4 0 4-15,10 0-26 16,-10 18 30-16,-17 8-12 16,-10 4-12-16,-32 7 23 15,0 7-44-15,-23 2 29 16,-46-2-8-16,1-3-45 16,-10-6-17-16,9-2-96 0,10-7-90 15</inkml:trace>
  <inkml:trace contextRef="#ctx0" brushRef="#br0" timeOffset="-2634">16548 2639 463 0,'0'0'173'16,"0"0"-31"-16,0 0 4 15,0 0-44-15,0 0-7 16,0 0-63-16,-19-126-30 16,-4 124 14-16,-4 2-16 15,-5 0 0-15,-5 0-5 0,5 26 4 16,-4 11 0-16,4 17 1 16,13 4 0-16,10 2-9 15,0-4 9-15,9-9 0 16,0-12-3-16,9-12-15 15,9-11 17-15,1-9-3 16,4-3 4-16,4 0 6 16,-9-12-4-16,5-9-2 15,-14-7 5-15,10 4 6 16,-10-2-11-16,0 11 0 16,-9 6 2-16,0 7-2 15,0 2 0-15,0 0 0 0,14 0-4 16,4 0-16-1,-9 6 20-15,32 11 0 0,-4-2 3 16,23-7-5-16,8-8 2 16,1 0 0-16,4-2 6 15,5-27 5-15,-19-10-5 16,1-8 4-16,-23-13 5 16,-15-8 45-16,-3-5-13 15,-19-5-13-15,0-1 13 16,0 3-36-16,0 15 19 15,-32 17-3-15,13 21-22 16,1 14 35-16,18 9-40 16,0 0-2-16,-9 14-2 15,-14 36-12-15,-4 26 16 16,8 11 0-16,6 13 5 0,13-1-15 16,0-3 10-16,0-3 0 15,13-11-4-15,15-18-32 16,4-14-26-16,-14-18-81 15,10-18-57-15,4-14-68 16,4 0-120-16</inkml:trace>
  <inkml:trace contextRef="#ctx0" brushRef="#br0" timeOffset="-2460">16905 2628 304 0,'0'0'231'15,"0"0"-120"1,0 0 39-16,0 0-16 0,0 0-54 15,0 0-23-15,-60-73-57 16,147 69 0-16,41 2-1 16,42-2 1-16,17 4-57 15,1 0-171-15,0 0-229 16</inkml:trace>
  <inkml:trace contextRef="#ctx0" brushRef="#br0" timeOffset="-788">20466 2213 883 0,'0'0'107'0,"0"0"3"15,0 0 11-15,0 0-22 16,0 0-46-16,0 0-46 16,-128-85-14-16,128 138-9 15,0 16 16-15,0 17 4 16,0 4 4-16,0 6-8 15,0 3 3-15,0-8 12 16,0-16-13-16,0-13-2 16,9-18 0-16,0-21-8 0,9-11 8 15,-9-10 0-15,-9-2-2 16,0 0-20-16,0-20 18 16,0-21-24-16,0-10-7 15,-27-6 27-15,-23-1-43 16,-10-1 29-16,-9 7 20 15,1 11-7-15,8 12 7 16,10 14 2-16,32 9-4 16,8 6-7-16,10 0 4 15,0 0 2-15,19 12 1 16,31 18 2-16,51-7 2 16,13-6 0-16,14-8 0 0,14-9 12 15,-23 0-6 1,-32 0-2-16,-27 0 27 0,-24-9-17 15,-4-5 40-15,-13-4-12 16,4-2-10-16,-14 2 28 16,-9 1-42-16,0 2 4 15,0 4 6-15,0 2-23 16,0 6 13-16,0 0-18 16,0 3 11-16,0 0-24 15,0 0 13-15,0 0 0 16,0 0-9-16,0 12 1 15,0 17 8-15,27 12 0 16,-4 8 2-16,14 1-9 16,4 6 7-16,-4-4 0 15,13-4-2-15,9-9 12 0,10-7-16 16,-9-17 6 0,8-12-68-16,-8-3-23 0,-1-3-91 15,-17-32-72-15,-24-8-58 16,-18-11-240-16</inkml:trace>
  <inkml:trace contextRef="#ctx0" brushRef="#br0" timeOffset="-600">21413 2426 369 0,'0'0'192'15,"0"0"-32"-15,0 0-18 16,0 0-10-16,0 0-32 16,0 0-2-16,-100-79-67 15,90 96-31-15,1 22 11 0,-14 10 12 16,5 6 10-16,9 4-33 15,-9 3 10-15,-5 4-12 16,-5 4 2-16,-4-5-17 16,5-5-83-16,-1-10-165 15,15-15-165-15</inkml:trace>
  <inkml:trace contextRef="#ctx0" brushRef="#br0" timeOffset="-277">21848 2140 681 0,'0'0'187'0,"0"0"-17"0,0 0-22 16,0-160-39-16,0 142-9 15,0 12-55-15,0 6-7 16,0 0-38-16,-23 32-4 15,5 30 1-15,0 16 3 16,-14 10 0-16,22 0 3 16,-8-1 5-16,18 3-8 15,0-11 0-15,0-6 10 16,0-20-19-16,18-15 9 16,1-18-32-16,4-14-19 15,-5-6-72-15,0 0-39 16,-9-26-85-16,-9-10-69 0,0-2-19 15</inkml:trace>
  <inkml:trace contextRef="#ctx0" brushRef="#br0" timeOffset="-149">21628 2484 113 0,'0'0'218'0,"0"0"-53"15,0 0-38-15,0 0 22 16,0 0-43-16,0 0-46 16,-59-99-17-16,160 96-27 15,27 3 8-15,0 0-24 16,-23 0-116-16,-22 0-789 15</inkml:trace>
  <inkml:trace contextRef="#ctx0" brushRef="#br0" timeOffset="-18400">2989 1919 420 0,'0'0'173'0,"0"0"-52"15,0 0 13-15,0 0-41 16,0 0 19-16,0 0-31 16,-78-56-18-16,46 54 6 15,5 2-36-15,-14-4 5 0,13 4-6 16,-4 0-26 0,14 0 20-16,0 0-26 0,18 0 2 15,0 0-1-15,0 0 4 16,0 0-5-16,0 0 0 15,0 0 5-15,0 0-11 16,0 0 6-16,45 0 0 16,47 0 0-16,27 0 3 15,37 0 1-15,4-3-4 16,-14 0 7-16,-8-3-7 16,-29 1 0-16,-22-4 0 15,-18 0 5-15,-28 3 0 16,-22 0-5-16,-19 3 9 15,0 1-5-15,0-1-8 0,-69-3 3 16,-18 3-2-16,-50 3-2 16,-24 0 4-16,-17 0 1 15,22 0 0-15,19 3 9 16,27 6-14-16,41-4 5 16,37-2 0-16,23-3-6 15,9 3-7-15,0 6-49 16,78 6-134-16,23 6-105 15,27 5-225-15</inkml:trace>
  <inkml:trace contextRef="#ctx0" brushRef="#br0" timeOffset="-13666">3621 3170 629 0,'0'0'181'0,"0"0"-58"16,0 0-4-16,0 0-16 16,0 0-43-16,0 0-43 15,-229-144 14-15,202 144-31 0,-5 0-3 16,4 16-2-16,-13 27-7 16,13 9 12-16,-4 7 0 15,23-4 2-15,9-8-12 16,0-9 6-16,41-14-32 15,-4-17 29-15,13-3-23 16,-8-4 30-16,-6 0-1 16,5-15 6-16,-9-8 4 15,5-4-9-15,-19-5 0 16,-4 4 9-16,-5-1-2 16,0 5-7-16,-9 10 11 15,0 8-9-15,0 3 22 16,0 3-24-16,0 0-13 0,0 0 12 15,0 3-26-15,0 17 27 16,19 4 0-16,4-7 6 16,4 0-7-16,5-8 1 15,-4-6 0-15,22-3 0 16,0 0 6-16,19-20-6 16,0-21 6-16,-1-6 1 15,-17-10 3-15,-6-5-8 16,-22-6 5-16,-14-2 31 15,-9 1-11-15,0 4-4 16,-9 15 3-16,-23 18-16 16,5 12 6-16,4 14-16 0,5 6-8 15,-1 0 4-15,1 42-19 16,4 24 23-16,5 19-3 16,9 2 10-16,0-5-10 15,0-12 3-15,32-11 0 16,14-21-3-16,4-18 5 15,19-12-2-15,22-8 0 16,-4-2 6-16,14-34-1 16,-14-10-5-16,-18-4 1 15,-19-11 13-15,-22-5-11 16,-6-13 13-16,-22-3 26 16,0 3-21-16,0 11 11 15,-22 22-23-15,3 20-4 0,1 14 5 16,18 9-10-1,-9 3-5-15,-5 20-7 0,-4 42-1 16,9 19 10-16,9 16 3 16,0-4 0-16,0-6-3 15,27-8 5-15,23-13-2 16,1-12 0-16,17-16-3 16,1-12-14-16,23-17-76 15,-24-9-61-15,10 0-135 16,-28-15-302-16</inkml:trace>
  <inkml:trace contextRef="#ctx0" brushRef="#br0" timeOffset="-6045">6619 2887 9 0,'0'0'568'15,"0"0"-452"-15,0 0 13 16,0 0-18-16,0 0-13 15,0 0-27-15,23-95-28 16,-23 73 9-16,-32 2-24 16,-9 5-21-16,13 7 13 0,-13-1-19 15,14 5-1-15,-15 4 0 16,6 0-9-16,-5 16 6 16,-10 18 3-16,15 10-2 15,13 5-7-15,4 4 9 16,19-3 0-16,0-6 0 15,0-10-5-15,28-10-3 16,-5-10 4-16,4-5 1 16,-4-9-1-16,-5 0 8 15,10 0 2-15,4-26 3 16,5-8-3-16,13-8 4 16,-9 4-10-16,-13 6 1 0,-6 12 14 15,-12 5-14 1,-10 12 27-16,0 3 11 0,0 0-39 15,0 0 5-15,0 0-5 16,0 0-20-16,0 6 20 16,9 20-19-16,9 9 19 15,5 3 0-15,4-6 11 16,1-6-13-16,-5-5 2 16,4-10 0-16,-4-7-4 15,-5-4 9-15,10 0-5 16,22 0 8-16,-9-31-2 15,19-6 2-15,-14-7-8 16,-5 1 0-16,0-1 2 0,-23 6 3 16,1 12-5-1,-10 11 0-15,-9 11 10 0,0 4-18 16,0 0 8-16,0 0-22 16,14 19 18-16,-14 13-12 15,9 6 16-15,-9-3 0 16,9-6 6-16,0-6-6 15,0-5 0-15,0-10 0 16,5-5-7-16,-5-3 9 16,0 0-2-16,1 0 2 15,22-9 6-15,4-22 0 16,15-4-8-16,-1-3 0 16,-23 9-4-16,6 9 8 15,-24 3-4-15,0 16 0 0,-9 1 5 16,0 0-12-16,18 0 4 15,-9 6-9-15,23 14 2 16,-4 6 9-16,-5 0 1 16,4-2-1-16,5-4 8 15,-4-5-7-15,13-3 0 16,-5-10 0-16,15-2-2 16,8 0 6-16,1-16-4 15,8-20 1-15,-8-7 8 16,9-7-7-16,-19-3-2 15,10-3 1-15,-24 13-3 16,-4 11 2-16,-4 14 0 16,-19 15-1-16,14 3-4 0,-14 0 2 15,9 10-2 1,5 18-1-16,-14 4-3 0,10-6 3 16,-10 1-5-16,0-7-1 15,-9-7-17-15,14-8 26 16,-14-2 1-16,0-3 2 15,9 0 12-15,-9 0-10 16,0-18-2-16,0-5 0 16,0 2 10-16,0 2-7 15,0 0-3-15,-32 5 4 16,4 2-12-16,-4 6 5 16,5 6-8-16,-15 0 10 0,-8 23-10 15,4 18 11 1,5 12 0-16,0 3 1 0,32-4-10 15,9-3 9-15,0-11 0 16,9-6-5-16,41-11 13 16,1-15-8-16,17-6 0 15,-8 0 6-15,-1-6 3 16,-8-26-8-16,-15-9 2 16,-4-6 8-16,5-5-6 15,-23 0 7-15,-14 5 13 16,0 6-24-16,0 18 23 15,0 11-18-15,0 9 6 16,0 3-12-16,0 0-13 16,0 23 2-16,0 19 9 15,9 7 4-15,0-5-6 0,9-4 4 16,1-14 0-16,4-5-1 16,-5-9 8-16,14-6-7 15,-5-6 4-15,15 0 1 16,3-12 9-16,15-26-14 15,-1-5 0-15,10-7 2 16,-19 0 6-16,1 7-8 16,-10 10 0-16,-14 13 5 15,-8 11-15-15,4 9 7 16,-14 0-1-16,9 12-5 16,-9 14-5-16,0 9 14 15,5-6-1-15,-5-3 1 0,0-8-5 16,-9-7 5-16,10-6 0 15,-10-5-7-15,0 0 13 16,9 0-6-16,-9 0 12 16,9-10-9-16,-9-22 3 15,0-4-6-15,0 2 0 16,0 1 1-16,0 14 6 16,0 4-7-16,-28 6 0 15,19 9-20-15,-23 0 20 16,-4 14-21-16,-15 30 21 15,1 6-5-15,22 2 6 16,15-2-1-16,13-9 0 16,0-9-17-16,13-9 16 0,15-11-16 15,22-10 17 1,1-2-4-16,-15 0 12 0,5-20-8 16,1-6 4-16,-15 3 3 15,-18 3 8-15,0-1 17 16,-9 7-6-16,0 5 23 15,0 3-33-15,0 6 11 16,0 0-27-16,0 0-3 16,-9 32-1-16,-9 24-4 15,-14 23 8-15,4 11-3 16,-4 9 9-16,5 3-6 16,9-1 0-16,-14-1 10 0,22 2-9 15,1-3-1 1,0-3 0-16,0-11-4 0,-5-15 9 15,5-18-5-15,0-16 0 16,9-13 6-16,0-12-9 16,0-8 3-16,-9-3 0 15,9 0 18-15,-19 0-17 16,-4-11 26-16,5-19-12 16,-23-14-4-16,14-8-9 15,-6-6-2-15,15-12 0 16,9-3-5-16,9 0 5 15,0-3 0-15,60 1 0 16,8-1-15-16,10-1 13 16,4 5-7-16,5-4 2 15,-18 0 0-15,0 0 7 0,-19 6 0 16,0 9 0-16,-13 9 9 16,-5 14-14-16,-14 11 5 15,1 13 0-15,-19 2-4 16,13 7 6-16,-13 5-2 15,0-3 0-15,0 3 2 16,0 0-14-16,0 0 12 16,0 0-5-16,0 0-3 15,0 6-10-15,0 22 18 16,0 10-6-16,0 6 11 16,0 0-10-16,0 2 5 15,0-8 0-15,19 0-6 0,-10-12 10 16,0-7-4-1,0-8 0-15,0-5 8 0,5-6-9 16,4 0 1-16,10 0 0 16,13-15 12-16,9-17-6 15,10-11-6-15,9-7 0 16,-1-11 12-16,10-10-13 16,0 5 1-16,-9 7 0 15,-10 18-9-15,-27 24 9 16,-14 11 0-16,-8 6-1 15,3 0-7-15,6 0 0 16,-1 26 6-16,14-3 2 16,-14 7-14-16,-9-7 14 0,1-2 0 15,-1-5-1 1,4-6 2-16,-13-5-8 0,0-5 7 16,0 0 0-16,0 0 7 15,0 0-2-15,0-3 5 16,0-23-8-16,0-3 11 15,0-1-19-15,0 1 6 16,-32 9 0-16,14 3-7 16,-5 8 2-16,5 6 0 15,-10 3 4-15,-4 0-18 16,5 23 14-16,-23 18 4 16,18 12 1-16,4 5-7 0,10 1 9 15,9-1-2-15,9-12 0 16,0-5 7-16,0-15-11 15,9-8 4-15,9-6 0 16,10-12 2-16,4 0 5 16,-5 0-6-16,14-24 7 15,10-14 1-15,-15-14-3 16,5-9 2-16,1-3-8 16,-24 3 28-16,-9 11-27 15,-9 14 10-15,0 22 13 16,0 12-23-16,0 2 11 15,0 0-12-15,0 0-24 16,0 37 22-16,0 12-7 16,0 11 9-16,0-9 0 15,0-3 8-15,0-8-9 0,0-14 1 16,0-5 0-16,9-13-5 16,14-5 10-16,-5-3-5 15,1 0 6-15,4 0 2 16,4-26-1-16,1-12-7 15,4-6 7-15,-23-1-6 16,9 12 0-16,-4 6-1 16,-14 10 0-16,9 11 11 15,-9 3-11-15,9 3 0 16,-9 0-7-16,9 0-2 16,0 0-3-16,14 24 12 15,-14 5-5-15,1 3 0 0,-1-3 5 16,0 0 0-16,-9-9 0 15,9-8-4-15,0-3 4 16,-9-9 0-16,14 0 3 16,-5 0 6-16,9 0-1 15,14-23-8-15,5-15 9 16,4 0-8-16,-13-3-1 16,-5 6 0-16,-5 12-2 15,-9 8 11-15,0 13-10 16,-9 2 1-16,0 0-20 15,9 0 20-15,1 23-17 16,3 9 17-16,-13-6-7 16,9-3 9-16,-9-10-7 0,10-2 5 15,-1-9-9 1,0-2-1-16,0 0 9 0,14 0 1 16,4-2 6-16,15-22 4 15,-6 1-10-15,5-3 0 16,1 2 4-16,-15 1-12 15,-9 8 8-15,-4 7 0 16,-5 4-6-16,-9 4 2 16,0 0 4-16,0 0-15 15,0 16-15-15,0 6 23 16,9 4 7-16,-9 2 0 16,19-11-5-16,4-6 12 0,-5-5-7 15,23-6 0-15,-4 0 5 16,13-3 5-16,10-26-10 15,-10-3 0-15,-4-6 4 16,-5-3 6-16,-14-3-10 16,-13 0 0-16,-5 0 8 15,-9 4 5-15,0 11-13 16,0 5 0-16,0 16-2 16,0 5 2-16,-9 3-4 15,9 0-4-15,-14 23-6 16,-4 15 6-16,9 9 8 15,9-1 0-15,0 4-9 16,0-3 3-16,41-3 6 16,-13-1 0-16,22-5-18 15,0 0 14-15,-13 0-3 0,-5-3-1 16,-32-6 3-16,0-3-33 16,-32-9-25-16,-46-1-60 15,-23-10-94-15,-4-6-168 16</inkml:trace>
  <inkml:trace contextRef="#ctx0" brushRef="#br0" timeOffset="-4777">13293 2613 447 0,'0'0'256'0,"0"0"-140"16,0 0 31-16,0 0-38 15,0 0-27-15,0 0-7 16,0 0-47-16,27-96-6 15,-27 96-22-15,0 0-4 16,0 0 4-16,-9 11-18 16,0 18 18-16,0 6-1 15,-5-3 4-15,14 3-3 0,0-2 0 16,0-7 2-16,51 0-2 16,8-9 0-16,19-8 2 15,13-9 3-15,-31 0 1 16,-14 0-6-16,-5-20 8 15,-23-10-2-15,-18-8 8 16,0-2-4-16,0-2 7 16,-18 2 13-16,-23 5-25 15,-19 9-4-15,-8 8-1 16,8 10-1-16,5 8-6 0,-4 0 5 16,17 6-2-1,15 22-10-15,4 10 10 0,23 6 4 16,0-3-2-16,32 0-11 15,37-9 12-15,27-8 1 16,14-16 0-16,9-8-1 16,-9 0 4-16,-23-8-3 15,-19-18 5-15,-17-7 2 16,-10-2 9-16,-14-9 27 16,-8-2-6-16,-10-7 25 15,-9 6-47-15,0 7 14 16,0 1 4-16,0 17-21 15,0 7 28-15,0 6-31 16,0 6-8-16,0 3 6 16,0 0-7-16,-9 16-15 0,-1 41 6 15,-17 34 9-15,4 30 3 16,-4 29-3-16,-24 19 0 16,1 17-4-16,13 4 4 15,-22 2 0-15,18-6 0 16,31-27-20-16,10-28 3 15,0-43-2-15,10-39 13 16,40-26-2-16,9-23 12 16,10 0-4-16,0-44 6 15,9-20 5-15,4-11-4 16,-27-13-7-16,-14-11 2 16,-9-6 1-16,-32 0-3 15,0 6-2-15,-73 17-26 0,-32 26-147 16,-46 13-168-16,-14 20-573 15</inkml:trace>
  <inkml:trace contextRef="#ctx0" brushRef="#br0" timeOffset="1885">215 2939 566 0,'0'0'164'0,"0"0"-13"15,0 0 3-15,0 0-39 16,0 0-1-16,0 0-65 15,0 0-22-15,-18-38 25 0,18 38-51 16,0 9-1-16,0 26 0 16,-9 14 1-16,-14 13 9 15,14 6-5-15,0-7-4 16,-1-9 6-16,10-15-1 16,0-9-6-16,0-14 0 15,0-12 13-15,0-2-2 16,0 0-5-16,0-2 32 15,0-34 40-15,0-16-65 16,-9-18 2-16,-14-20-15 16,14-12 16-16,0-15-15 15,0-5-1-15,9 5 0 16,0 12-13-16,0 12 17 16,0 23-4-16,18 11 0 15,23 21-7-15,1 14-8 0,13 13 6 16,18 11-36-16,23 0 36 15,-4 9-60-15,-6 31-16 16,-35 22-41-16,-33 13-116 16,-18 10-67-16</inkml:trace>
  <inkml:trace contextRef="#ctx0" brushRef="#br0" timeOffset="2283">18 3207 286 0,'0'0'162'16,"0"0"-38"-16,0 0-1 0,0 0-8 16,0 0-46-16,0 0-13 15,110-11 23-15,-41-10-38 16,9-2-10-16,23-5-5 16,-5 2-25-16,-19-2 35 15,-3 14-25-15,-38 1-6 16,-17 6 6-16,4-3-3 15,-14 5-6-15,-9-1 28 16,0 1-1-16,0 5 15 16,0-4-23-16,0 4-14 15,0 0 7-15,0 0-14 16,0 0 0-16,0 0-2 16,0 0-15-16,0 24 17 15,0 11 0-15,0 0 2 16,0 2-5-16,0 1 5 0,0-2-2 15,0-1 0-15,0-7 10 16,9-7-23-16,0-6-8 16,-9-4-113-16,0-8-47 15,0 1-106-15,-37-4-240 16</inkml:trace>
  <inkml:trace contextRef="#ctx0" brushRef="#br0" timeOffset="2692">495 2960 397 0,'0'0'186'15,"0"0"-70"-15,0 0 10 16,0 0-43-16,0 0-14 16,0 0-42-16,0-36-27 15,0 34 21-15,0 2-18 16,0 0-3-16,0 0 0 15,0 0 7-15,0 0-13 16,0 0 6-16,0 0-1 16,18 0-9-16,0 0 10 15,0 0 0-15,-4 0 3 16,-5 0 6-16,0 0 2 16,1-21-5-16,-10-2-1 15,0-9 79-15,0 0-44 0,0-3-9 16,0 2 15-16,-19 5-42 15,-4 8 14-15,5 4-18 16,9 10 3-16,9 6-14 16,-9 0-1-16,-9 0-7 15,4 4 16-15,-14 25-43 16,19 6-46-16,9 8-67 16,0 5-43-16,9-5-109 15</inkml:trace>
  <inkml:trace contextRef="#ctx0" brushRef="#br0" timeOffset="3556">856 2945 359 0,'0'0'196'15,"0"0"-54"-15,0 0 8 16,0 0-62-16,0 0-10 15,0 0-34-15,9-15-34 16,-9 15 11-16,0 0-21 16,0 12 0-16,0 14-6 15,14 6 18-15,-5 4-10 16,-9 4 0-16,0-5 7 16,9 1-4-16,-9-4-5 15,9-9 0-15,-9-8 6 0,10-7 4 16,-1-8-10-16,-9 0 18 15,14 0-18-15,-14 0 38 16,18-23 5-16,0-16-42 16,14 0 9-16,-4-3-3 15,13 7-7-15,-23 9 0 16,0 5 9-16,-4 9-17 16,-5 10 8-16,1 2-2 15,8 0-9-15,0 0-6 16,14 2 17-16,9 16-2 15,-13 6 0-15,22-1-3 16,1-2 5-16,-15-4 0 16,5-8-7-16,10-6 14 0,-15-3-7 15,-4 0 0-15,-4-5 15 16,4-19-7-16,-14-8-6 16,-9-6-2-16,-9 0 48 15,0 0 11-15,0 3-11 16,-9 5-1-16,-23 10-34 15,5 8 28-15,8 6-41 16,-4 6 1-16,14 0-13 16,-9 12-3-16,9 26 15 15,-14 6 0-15,23 5 7 16,0-5-15-16,0-3 8 16,0-9 0-16,32-6-15 15,-14-11 4-15,24-6 11 0,-15-9-2 16,5 0 8-1,-4-6 3-15,-6-25-9 0,-3-11 0 16,-1-10 6-16,-9-16 4 16,0-13-10-16,14-13 0 15,-23-8 11-15,0 9-6 16,0 14-5-16,0 21 0 16,0 25 12-16,0 19-2 15,-9 12-8-15,-5 2-2 16,5 0-12-16,0 26 6 15,0 26 0-15,-9 21 6 16,18 12-7-16,0 11 12 0,9 3-5 16,59-12 0-16,19-11-11 15,41-14 5-15,14-24-77 16,14-18-59-16,13-16-91 16,-13-4-205-16</inkml:trace>
  <inkml:trace contextRef="#ctx0" brushRef="#br0" timeOffset="4861">0 3799 239 0,'0'0'93'15,"0"0"29"-15,0 0-22 16,0 0-16-16,0 0-18 15,0 0-43-15,-32-20 12 16,32 20 8-16,0 0-43 16,32 0 17-16,46-2-2 15,50-2-5-15,42-5 49 16,26-2-36-16,29-7-2 16,4 4-5-16,-1-1-9 15,-22 4 4-15,0 2-11 16,-9 3 6-16,-18 0 0 0,-10 6-4 15,-13 0-2-15,13-6 7 16,10 0 2-16,27 0-1 16,9-2-8-16,14 2 0 15,9 0-3-15,4 0 4 16,19 0-1-16,-18 4 0 16,13 2 10-16,-18 0-12 15,-9 0 2-15,18 0 0 16,9 0-8-16,28 2 12 0,32 2-4 15,23-2 3 1,4-2 3-16,0 0 6 0,-13 0-12 16,-28 0 5-16,-4 0-8 15,-33 0 3-15,-9 0 0 16,1 0-1-16,-10 0 14 16,9 0-12-16,-8 0-1 15,-1 0 4-15,0-6-10 16,-18 0 6-16,-14-2 0 15,0-4-1-15,-14 1 9 16,-4-4-8-16,0 4 0 16,0 5 0-16,0 0-6 15,9 6 6-15,13 0 0 16,-3 0-6-16,3 0 13 16,-22 0-1-16,-9 0-6 0,9 0 3 15,-10-3 9-15,10 0-12 16,-9 3 0-16,-23 0 2 15,13 0 11-15,1 0-13 16,-1 0 0-16,1 0 3 16,8 0 1-16,1 0-2 15,-5 0-2-15,19 0 4 16,13 0 5-16,0 0-9 16,5 0 0-16,-14 0 4 15,-10 3-9-15,1 0 5 16,5 0 0-16,-6-3-2 15,1 0 9-15,0 0-10 16,18 0 3-16,5 0 0 16,-5 0 2-16,-18 0-2 0,0 0 0 15,-19-3-1-15,-18 3 7 16,-4-6-1-16,-9 6-5 16,13-6 4-16,-5 0 13 15,15 0-17-15,-1 1 0 16,10-4 5-16,-5 3 9 15,-14 4-14-15,-14 2 0 16,-27 0 6-16,0 0-5 16,-9 0 3-16,-5 0-3 15,5 0 8-15,0 0-2 16,-14 0-7-16,14 0 0 16,0 0 9-16,-23 0-14 15,-18 0 5-15,-19 0 0 0,-32-4 0 16,-18-14 0-16,0-8-58 15,0-6-178-15,-59-8-298 16</inkml:trace>
  <inkml:trace contextRef="#ctx0" brushRef="#br0" timeOffset="143237">7448 1481 268 0,'0'0'84'0,"0"0"1"16,0 0-50-16,0 0-35 15,0 0-121-15</inkml:trace>
  <inkml:trace contextRef="#ctx0" brushRef="#br1" timeOffset="147460">4793 1522 264 0,'0'0'418'15,"0"0"-282"-15,0 0 25 16,0 0-24-16,0 0-48 16,0 0-13-16,-19-41-51 15,19 41-4-15,0 0-13 16,0 0 1-16,0 0-7 15,19 0-2-15,22 0 0 16,18-6 0-16,28 3 3 16,5-3-3-16,4 0 0 15,-4 3 10-15,-5 0-10 0,-10 1 0 16,-26 2 2-16,-10-3-3 16,-32 3 2-16,-9 0-1 15,0 0 0-15,0 0 10 16,0-3-7-16,0 0-3 15,-9-6 3-15,-32 1-10 16,4-8 7-16,-13 2 0 16,9 2-1-16,4 4 9 15,5-1-8-15,14 6 0 16,8 0 1-16,10 3-6 16,0 0 5-16,0 0-2 15,0 0-4-15,0 0-6 0,28 0 11 16,13 0-1-16,-4 3 4 15,13 12-7-15,-9-4 5 16,-4 4 0-16,-5 2-3 16,-5 1 10-16,-4-1-9 15,-23 1 2-15,0-1-7 16,0 4-3-16,0-1 3 16,-41 3-48-16,-28 1-37 15,19-3-115-15,0-7-120 16</inkml:trace>
  <inkml:trace contextRef="#ctx0" brushRef="#br1" timeOffset="148854">6253 1142 771 0,'0'0'185'16,"0"0"-32"-16,0 0 4 15,0 0-65-15,0 0-41 16,0 0-7-16,0-55-40 16,0 55-8-16,0 21-1 15,14 28 3-15,4 24-2 16,-18 14 4-16,9 16 0 16,-9 7 4-16,0 4 6 0,0 0-10 15,0 3 0 1,0-9 6-16,0-12-11 0,0-23 5 15,0-21 0-15,0-19-6 16,0-20-1-16,9-13 7 16,32 0 0-16,10-11 7 15,17-39-12-15,1-13 5 16,0-13 0-16,-19 0-6 16,-22 5 15-16,-10 8-9 15,-18 4 0-15,-9 12 6 16,-51 4-17-16,-27 9 11 15,0 6-8-15,-13 9-2 16,13 6-5-16,18 7 15 16,28 4 0-16,0-1-2 15,31 3-7-15,10-2 9 0,0 2-1 16,0-4-12-16,0 4 13 16,10-5 0-16,22-5 0 15,4-4 8-15,15-4-7 16,-10 4-1-16,-14-1 0 15,-4 3 11-15,-5 3-5 16,1 4 3-16,-19-1-4 16,23 6 7-16,-14-3-10 15,0 0-2-15,-9 3 0 16,0 0-7-16,9 0 6 16,9 0 1-16,14 0 0 15,19 21-2-15,4 8-4 0,27 3 6 16,-4 4 0-1,0-2-9-15,-10-5 16 0,-8-3-7 16,-10-2 0-16,-8-7 9 16,-15-5-17-16,-18-4 8 15,-9-4 0-15,0-4-6 16,0 0 6-16,-36 0 0 16,-33 0 6-16,-4 0 4 15,18 0-1-15,4-6-9 16,19-9 0-16,23-2 4 15,9 0 4-15,0-13-8 16,18-5 0-16,56-8-3 16,22-2-6-16,14 5 7 0,-14 2 2 15,-5 14-9 1,-22 4 14-16,-19 11-5 0,-22 0 0 16,4 7-18-16,-14 2 3 15,-9 0-53-15,0 0-7 16,1 8 22-16,-1 12-37 15,5 2 7-15,-5-6 11 16,0-1 27-16,9-3 41 16,-9-10-3-16,5-2 7 15,-5 0 1-15,0 0 4 16,0 0 42-16,10-23 32 16,-5-5 0-16,-5-5 8 15,-9-2-45-15,0 4-4 0,0 1 8 16,0 4-32-16,-23 9 9 15,-14 8-19-15,5 3 8 16,-4 6-22-16,3 0 10 16,6 6-5-16,-14 22-4 15,13 8 6-15,5 8 3 16,14 5 0-16,9-3 2 16,0-2-12-16,0-12 5 15,32-9-9-15,-4-13 6 16,4-8 8-16,-14-2 0 15,10 0 4-15,-5 0 3 16,-5 0 9-16,-9-2-2 16,0 2-3-16,-9 0 7 15,9 0-18-15,-9 2-7 0,14 30 6 16,-14 15 2-16,0 6 0 16,0 5-1-16,0 3 1 15,0-2 2-15,0-8 0 16,0-6-3-16,0-17 0 15,0-15 8-15,0-13-5 16,0 0 0-16,0 0 38 16,9 0 35-16,9-32-35 15,15-14-6-15,12-11-29 16,-4 2 4-16,10 5-7 16,-24 10-3-16,-8 8-9 15,-6 2 8-15,-3 4-67 0,-10 6-28 16,18 3-49-16,0 1-140 15,14 5-130-15</inkml:trace>
  <inkml:trace contextRef="#ctx0" brushRef="#br1" timeOffset="150032">8198 1295 663 0,'0'0'202'16,"0"0"-16"-16,0 0-43 15,0 0-25-15,0 0-56 16,0 0-43-16,9-65-14 16,-9 65-5-16,0 32-5 0,0 11-3 15,0 11 16 1,0 1-3-16,0 0-5 0,0-5 3 16,-18-4-5-16,9-14 4 15,9-8-2-15,-9-16 0 16,9-4 9-16,0-4-5 15,0 0 26-15,0-9 43 16,0-31 5-16,0-25-77 16,9-16 7-16,18-13-5 15,6-11 8-15,3-3-5 16,-4 9-6-16,-4 20 3 16,4 23-7-16,-14 24 4 15,-18 24 0-15,0 8-2 0,9 0-20 16,0 38 15-16,5 38-3 15,-5 19 10-15,-9 22-5 16,0 3 5-16,0-7 0 16,0-13-2-16,0-19-20 15,0-25-10-15,0-24-19 16,0-16-14-16,0-9 13 16,0-7-17-16,0 0 56 15,0-17 8-15,0-17-1 16,0-8 6-16,-9-4 0 15,-32-1 2-15,-10 3-10 16,1 6 8-16,-9 8 0 16,4 8-6-16,-5 4 8 15,28 9-5-15,14 7 3 0,9 2-1 16,9 0-8-16,0 0 4 16,18 0 5-16,32 0 4 15,19 0-4-15,18 0 32 16,5 0-3-16,4 0-16 15,-28-8 26-15,1 1-25 16,-28 4 12-16,-13 0 9 16,-15 3-23-16,-13 0 20 15,0 0-20-15,0 0-6 16,0 0-11-16,19 0 5 16,-10 18 0-16,23 10-5 15,-14 10 11-15,1 6-6 0,13 1 0 16,-14-3 2-1,0 0-5-15,5-4 3 0,-5-9 0 16,-8-6-4-16,-1-7 16 16,-9-5-12-16,0-9 0 15,0-2 3-15,0 0 3 16,0 0-5-16,0-8 7 16,-28-19 2-16,-13-8 1 15,14-2-11-15,4-5 0 16,14 2 4-16,9 2-10 15,0 5 6-15,0 13 0 16,0 6-8-16,32 8 5 16,-14 2 3-16,0 4 0 0,14 0-8 15,-4 0 0 1,4 10 7-16,-5 13 1 0,14 9-7 16,-4 4 7-16,-5 1 0 15,-5-1 0-15,-4-2 5 16,-4-8-11-16,-10-5 6 15,0-7 0-15,-9-8-6 16,0-3 7-16,0-3-1 16,0 0 2-16,0 0 5 15,0 0 8-15,-27-15-5 16,-6-14-8-16,6-3 16 16,9-5-9-16,18-5-5 0,0-4-4 15,18-1 10 1,32 3-20-16,10 7 10 0,-1 7 0 15,-13 10-7-15,-5 8 8 16,-13 6-1-16,-5 4 0 16,-14 2-32-16,0 0-21 15,-9 0-113-15,0 0-205 16</inkml:trace>
  <inkml:trace contextRef="#ctx0" brushRef="#br1" timeOffset="177820">7983 6967 616 0,'0'0'157'0,"0"0"-84"16,-325-134-13-16,215 102-29 16,-9 15 56-16,-9 13-30 15,-18 4-42-15,-33 6 32 16,-9 30-38-16,1 6-7 15,8 12 13-15,10 10-7 16,13 15-9-16,28 14 1 16,0 24-13-16,27 17 10 15,23 9-34-15,19 5 37 0,41 1-5 16,18-3 4 0,0-9-1-16,59-7 2 0,19-15 0 15,9-19-11-15,14-16 5 16,18-28-4-16,27-17 10 15,23-21-10-15,10-14 10 16,9 0 24-16,-14-26-9 16,-5-17-1-16,-23-16-12 15,-4-8 3-15,-13-12 26 16,-10-6-14-16,-5-8 24 16,-4-6-14-16,-23-9-21 15,-14-3 17-15,-27-6-23 0,-32-2 8 16,-14-4-1-1,-33 1-2-15,-67 8-5 16,-5 17 0-16,-47 24-1 0,6 24-11 16,-10 23 12-16,-13 20-11 15,32 6 3-15,-1 0-46 16,28 18-21-16,10 14-23 16,22 7-48-16,18 4-25 15,10 5-158-15</inkml:trace>
  <inkml:trace contextRef="#ctx0" brushRef="#br1" timeOffset="178766">8684 9274 416 0,'0'0'118'0,"0"0"-20"15,-266-183 4-15,147 122-30 16,-18 2-4-16,-5 7-26 16,-14 13 6-16,10 10 6 15,-24 9-41-15,1 12 12 16,13 8-9-16,-4 0-13 15,4 2 11-15,5 39-14 16,14 27 0-16,9 31-4 0,0 31 13 16,9 28-9-1,13 14 0-15,15 6 8 0,41-4-6 16,31-4-2-16,19-16 0 16,41-13-7-16,56-16 9 15,40-21-2-15,32-15 0 16,37-25 8-16,23-23-8 15,27-27 0-15,19-14 0 16,23-12 5-16,-10-40 2 16,-4-21-7-16,-28-11 1 15,-36-7 8-15,-55-8 5 16,-28-9 15-16,-45-9 34 0,-33-14 0 16,-59-6-43-16,0-8-3 15,-59 1-14-15,-60 4 12 16,-51 12-26-16,-8 11 11 15,-19 28-1-15,0 27-10 16,0 42-10-16,0 20-114 16,10 43-128-16,17 36-212 15</inkml:trace>
  <inkml:trace contextRef="#ctx0" brushRef="#br1" timeOffset="179659">9050 11025 622 0,'0'0'140'0,"0"0"-38"16,-247-82 3-16,146 53-37 0,-9-3-10 16,-18 2-20-1,0 10-31-15,-10 8 21 0,-8 12-21 16,-5 0-2-16,4 21 3 16,19 27 0-16,9 17-7 15,14 22-1-15,4 25 0 16,0 25-6-16,33 20 6 15,8 16 0-15,15 10-4 16,45 2 3-16,0-5 0 16,27-3 1-16,60-16-12 15,46-21 7-15,13-23 5 16,24-30 0-16,-6-22 2 0,15-28 5 16,-24-28-2-16,15-9-3 15,18-28 3-15,-1-37 37 16,10-22-21-16,-18-7-3 15,-1-5 10-15,-41 3-17 16,-18 5 22-16,-22 7-7 16,-15 6-10-16,-23 5 27 15,-22 2-26-15,-19 1-5 16,5-6 1-16,-23-5-5 16,0-7-3-16,0-14-5 15,-32-6 1-15,-27 6-12 16,-1 11 11-16,-18 18-4 15,-9 18-2-15,-22 14-22 16,-20 15-13-16,-8 6-34 16,0 8-60-16,9 9-19 0,36 0-55 15,23 3-57-15,42 0-282 16</inkml:trace>
  <inkml:trace contextRef="#ctx0" brushRef="#br1" timeOffset="180596">10904 12842 545 0,'0'0'159'0,"0"0"-75"0,0 0 11 16,-298-117-24-16,202 93-7 15,-14 7 5-15,-18 6-35 16,0 5-2-16,-10 6 2 15,-22 0-33-15,5 17 16 16,-24 26-17-16,-9 13 0 16,19 11-8-16,4 9 8 15,23 9 0-15,28 9 0 16,4 7 5-16,18 19-11 16,15 26 6-16,8 20 0 15,19 21-7-15,22-4 8 16,19 10-1-16,9-10 0 15,9-14 6-15,42-22-13 16,17-34 7-16,28-17 0 16,23-19-11-16,19-23 16 0,22-10-5 15,28-29 5-15,8-15 1 16,10 0 3-16,23-35-5 16,-14-23 1-16,5-15 4 15,-32-3 2-15,-14-14-7 16,-14-9 14-16,-14-10-13 15,-8-3 22-15,-10-18-21 16,-18-10 2-16,0-5 15 16,-23-28-21-16,-10 1 7 15,-17-8-9-15,-19 4 8 0,-32 19-12 16,-9 11 4 0,-18 15-6-16,-60 15 2 0,-13 14-26 15,-15 8-6-15,-13 13-44 16,9 4-88-16,-9-1-115 15</inkml:trace>
  <inkml:trace contextRef="#ctx0" brushRef="#br1" timeOffset="206243">9837 1215 528 0,'0'0'199'0,"0"0"-42"15,0 0-9-15,0 0-28 16,0 0-30-16,0 0-22 15,0 0-2-15,0 0-26 16,0 0 7-16,-59-79-16 16,59 79-25-16,0 0-4 15,0 23-2-15,9 19 0 16,14 19-2-16,4 10 7 16,-18 4-5-16,23 0 0 15,-32-2 7-15,9-11-10 0,1-10 3 16,-10-14 0-16,9-14-1 15,-9-12 7-15,0-12-6 16,0 0 7-16,0 0-7 16,0 0 27-16,0-36 12 15,-28-19-26-15,-4-18 1 16,5-20-9-16,-5-15-4 16,13-9-1-16,-13 3 5 15,23 6-7-15,-9 15 2 16,18 23 0-16,0 23-3 15,0 15 3-15,0 14 0 16,0 4 0-16,0 6-16 16,41 2 15-16,-4 6-21 15,13 0-3-15,0 2 15 0,-13 30-17 16,4 10 17-16,-22 4 0 16,3 7-12-16,-22-1 20 15,0 4-10-15,-22 2-26 16,-38 1-8-16,14 2-47 15,-22-1-82-15,17-7-99 16,28-12-225-16</inkml:trace>
  <inkml:trace contextRef="#ctx0" brushRef="#br1" timeOffset="206954">10537 1454 385 0,'0'0'240'0,"0"0"-78"15,0 0-8-15,0 0-29 16,0 0-33-16,0 0-31 16,-96-125-1-16,64 113-35 15,14 10-14-15,-14 2-3 16,14 0-8-16,-14 0 0 15,13 0-1-15,-8 26-3 16,-5 6 1-16,13 9 3 16,19 2 0-16,0 1-6 0,0-6 3 15,0-8-2 1,42-13-1-16,-6-8-16 0,5-9 18 16,-13 0 3-16,13 0 1 15,-23-4 18-15,5-18-18 16,-4-2 11-16,-10-2 8 15,0 3-12-15,0 2 22 16,-9 6-9-16,0 7-1 16,0 5 8-16,0 3-24 15,0 0 0-15,0 0-3 16,0 0-23-16,9 20 16 16,14 9 6-16,14 3 1 15,13-9-1-15,-9-1 1 16,10-13 0-16,-6-9 0 0,-3 0 6 15,-1 0 1-15,5-33 2 16,4-7-6-16,0-17 26 16,-9-9 0-16,-13-5 2 15,-10-7 0-15,-18-2-21 16,0 11 11-16,0 11-4 16,-9 20-5-16,-18 15 15 15,-5 14-19-15,22 6 0 16,10 3-8-16,0 3-12 15,-9 44 2-15,9 20 7 16,-9 16 6-16,9 9-7 16,0-10 4-16,18-7-3 15,24-11-1-15,-6-20-31 0,15-12-7 16,8-17-40-16,-9-13-45 16,10-2-11-16,-1-9-55 15,-13-20-76-15,-14-8-173 16</inkml:trace>
  <inkml:trace contextRef="#ctx0" brushRef="#br1" timeOffset="207135">10785 1247 314 0,'0'0'167'16,"0"0"-11"-16,0 0-1 16,0 0-15-16,0 0-58 15,0 0-69-15,-119-6-3 0,219 6 6 16,28-5 36-16,19-4 1 15,-1-3-40-15,-27 1-13 16,-50 5-20-16,-37 0-364 16</inkml:trace>
  <inkml:trace contextRef="#ctx0" brushRef="#br1" timeOffset="213036">20118 5436 371 0,'0'0'149'0,"0"0"-47"15,0 0 2-15,0 0 8 16,0 0-12-16,0 0-21 15,0 0 30-15,-18 0-23 16,18 0-16-16,0 0 7 0,0-3-35 16,0-5 8-1,0-2-20-15,-10 5-22 0,10-1 28 16,0 3-29-16,0 0-3 16,0 3 13-16,0 0-9 15,0 0-1-15,0 0-6 16,0 0 10-16,0 0-6 15,0 0-5-15,-9 0 0 16,9-3-1-16,0 3 8 16,0 0-7-16,0 0 0 15,0 0 9-15,0 0-12 16,0 0 3-16,0 0 0 16,0 0-8-16,0 0 5 15,0 0 2-15,0 9 0 0,0 29-9 16,0 20 5-16,0 27 5 15,-13 19 0-15,13 13-5 16,0 12 9-16,0 2-4 16,0-3 0-16,0-5 9 15,0-10-14-15,0-13 5 16,0-25 0-16,0-27-11 16,0-26-5-16,22-22 2 15,15 0 14-15,13-38 0 16,19-26 14-16,0-17-14 15,-1-12 1-15,-17-1-4 16,-28 7 6-16,-23 2-3 16,0 12 0-16,-32 6-7 0,-37 9 0 15,-18 11-7 1,-5 12-13-16,5 9 24 0,10 14-27 16,17 6 25-16,10 3-3 15,31 3-25-15,6 0 22 16,13 0-18-16,0 0-5 15,0 0 32-15,32 0-28 16,46 0 30-16,31-8-4 16,10-7 13-16,10-8-4 15,-10 0-5-15,-32-1 0 16,-19 4 17-16,-27 5-17 16,-22 6 17-16,-10 3 16 0,-9 6-18 15,0 0 19 1,0 0-28-16,0 0 0 0,0 0-12 15,0 0 6-15,0 0-1 16,0 24-2-16,0 11 5 16,0 12-6-16,0 2 4 15,18 1 0-15,5-1-2 16,5 1 3-16,4-6-1 16,-5-3 0-16,5-12 6 15,-14-9-6-15,-8-8 0 16,-10-9 0-16,0-3 2 15,0 0 4-15,0 0-2 16,-19-6-4-16,-31-21 7 16,9-1-3-16,-5-8-4 15,14 2 0-15,14-8-4 0,18-4 4 16,27-1 0-16,55-8-2 16,15-1-7-16,3 10 9 15,6 2 0-15,-6 12 0 16,-13 5-10-16,-4 7 10 15,-38 8 0-15,-3 6-5 16,-15 6-8-16,-13 0-26 16,-14 0-51-16,0 24-69 15,0 14-25-15,0 4-62 16,0-3-90-16</inkml:trace>
  <inkml:trace contextRef="#ctx0" brushRef="#br1" timeOffset="213525">21473 5809 167 0,'0'0'275'15,"0"0"-92"-15,0 0 12 0,0 0-68 16,0 0-1-16,0 0-6 16,59-172-51-16,-59 140-5 15,-13 10-34-15,-24 7 0 16,-4 5-13-16,4 10-14 16,-4 0-3-16,0 0 0 15,4 27-5-15,5 11 0 16,5 11 5-16,4 1 0 15,23 1-6-15,0-3-3 16,0-10 6-16,32-15-3 16,4-14-8-16,15-9 11 0,-10 0 3 15,-14 0 0-15,15-3 12 16,-24-6-4-16,-9 4-3 16,-9 5 4-16,0 0-4 15,0 0-10-15,0 14 1 16,0 31 4-16,0 15-4 15,0 4 12-15,0 4-3 16,0-7-5-16,-18 0 6 16,9-3-3-16,-10-6-3 15,10-10 0-15,-5-16-3 16,14-17 9-16,0-9-6 16,0 0 8-16,0 0-7 0,32-44 29 15,28-16-28 1,9-17 2-16,-1 0-6 0,-8 17 5 15,-10 10-6-15,-32 15-6 16,1 11-42-16,-10 10-2 16,5 6-94-16,4 2-76 15,-9 0-151-15</inkml:trace>
  <inkml:trace contextRef="#ctx0" brushRef="#br1" timeOffset="214740">22269 5453 556 0,'0'0'227'0,"0"0"-70"0,0 0 15 16,0 0-33-16,0 0-93 16,0 0-25-16,0-40-21 15,0 78 0-15,0 14 9 16,-27 18-3-16,-5 6 16 15,-5 6 6-15,-4-1-27 16,0-8 24-16,13-15-25 16,19-14 2-16,0-18 1 15,-5-15 3-15,14-7-6 16,0-4 14-16,0 0 8 16,0-32 66-16,0-29-55 15,32-24-32-15,19-18 8 0,-1-13-3 16,-13-5-6-1,13-2 0-15,-9 9 7 0,-13 17-9 16,-10 30 2-16,5 21 0 16,-14 25-3-16,-9 16 3 15,0 5-1-15,9 16-8 16,0 52-20-16,10 37 27 16,-19 27 2-16,0 7 0 15,0-2-8-15,0-11 11 16,0-22-3-16,0-22 0 15,13-17-41-15,6-27-26 16,-10-21-26-16,9-12 6 16,-9-5 25-16,-9-14 37 0,0-30 22 15,0-14 0 1,-9-3 5-16,-37-3-6 0,-27 3 4 16,-5 8 0-16,-9 9-9 15,10 12 13-15,3 9-4 16,6 5 5-16,31 9-2 15,5 4 14-15,23 3-16 16,9 2 5-16,0 0-12 16,41 0 6-16,28 16 0 15,27-1 20-15,4-6-11 16,10-6 32-16,-14-3-4 16,-4 0-10-16,-14 0 21 0,-19 0-27 15,-8-3 13 1,-15-3 5-16,-13 0-27 0,-23 4 18 15,9 2-11-15,-9 0-18 16,0 0 11-16,10 0-12 16,17 14-5-16,14 15 1 15,10 14 4-15,-15 9-2 16,5 5 2-16,1 1 0 16,-24-6-8-16,0 1 9 15,5-9-1-15,-14-10 0 16,0-4 8-16,-9-16-8 15,0-8 0-15,0-6 2 16,0 0 1-16,0 0 2 16,-9-14-2-16,-41-22-1 15,0-3 9-15,8-9-12 0,24-2 1 16,9 4-2-16,9-1-7 16,0 9 6-16,27 8 3 15,15 5-4-15,17 3 6 16,1 9-6-16,-1 8 4 15,1 1 0-15,-1 4-9 16,-9 0 9-16,-4 5-2 16,5 23-5-16,-10 6 7 15,-5 7 0-15,-13 3 0 16,-14 0-4-16,-9-4-5 16,0-5 9-16,0-5 0 15,0-13-2-15,-9-6 11 16,-14-7-9-16,-13-4 3 15,4 0 2-15,13 0 14 0,1-26-18 16,18-16 6-16,0-10 6 16,18-9-3-16,33-6-10 15,8 3 0-15,1-1 4 16,8 14-9-16,-8 9 5 16,-14 11 0-16,-5 13-5 15,0 12 2-15,-13 6 1 16,13 0-11-16,-23 24-62 15,0 16-62-15,-4 4-111 16,-14-4-175-16</inkml:trace>
  <inkml:trace contextRef="#ctx0" brushRef="#br1" timeOffset="215325">24370 5404 682 0,'0'0'204'0,"0"0"-30"15,0 0-27-15,0 0-35 16,0 0-65-16,0 0-33 16,0 0-7-16,-77 21 4 0,58 34-11 15,1 6 6 1,-5 3 2-16,14 3 2 0,0-2-10 15,9-4 0-15,0-6-3 16,9-17 9-16,23-12-6 16,-5-10 0-16,15-14 7 15,-6-2 5-15,5 0-12 16,-4-18 4-16,4-14 17 16,0-5-17-16,-4-10 6 15,-5 3 11-15,-4-2-17 16,-6 13 20-16,-22 12-22 15,10 10 0-15,-10 11 1 16,0 0-3-16,9 0-7 0,0 11-1 16,9 21 5-1,14 4-2-15,-4-10 5 0,4-4 0 16,4-6-2-16,-4-10 9 16,19-6-7-16,-5 0 7 15,4-24-1-15,9-16 10 16,-8-17-14-16,-1-8 1 15,-13-12 29 1,-5-4-30-16,-32-1 12 0,0 3-9 16,0 7 5-16,-60 12-11 15,1 17 1-15,-1 17-16 16,1 20 8-16,18 6-72 16,13 38-39-16,19 27-31 15,9 13-102-15,0 3-129 0</inkml:trace>
  <inkml:trace contextRef="#ctx0" brushRef="#br1" timeOffset="215595">25240 5678 562 0,'0'0'193'0,"0"0"42"16,0 0-37-16,0 0-85 15,0 0-9-15,0 0-43 16,9-79-27-16,-9 76 10 15,0 3-38-15,0 0 3 16,0 0-9-16,0 24-20 16,0 17 17-16,0 9 3 0,-18-1 0 15,9-3-6 1,-14-2 6-16,14-12-12 0,0-2-39 16,-1-7-102-16,10-12-44 15,-9-5-74-15,9-6-49 16,0 0-145-16</inkml:trace>
  <inkml:trace contextRef="#ctx0" brushRef="#br1" timeOffset="215894">25240 5395 320 0,'0'0'175'16,"0"0"-13"-16,0 0 3 15,0 0-48-15,0 0-37 16,0 0-13-16,-18-131-51 0,18 131-16 15,0 26-6-15,0 9 3 16,0 0 3-16,0-2 4 16,0-7 0-16,0-9 0 15,0-8-2-15,0-3-2 16,9-6 11-16,9 0-11 16,5 0 20-16,-14-9 8 15,0-14 11-15,1-3 9 16,-10-1-37-16,0 0-4 15,0 4-6-15,0 9-1 16,0 8-3-16,0 6-78 16,-10 0-157-16,-22 29-76 15,5 17-142-15</inkml:trace>
  <inkml:trace contextRef="#ctx0" brushRef="#br1" timeOffset="217801">25359 5683 736 0,'0'0'148'0,"0"0"9"16,0 0-11-16,0 0-60 15,0 0-20-15,0 0-44 0,0-72-13 16,0 72-9-16,0 0-7 15,0 20-1-15,0 16 7 16,9 10 1-16,-9 4-5 16,0-1 5-16,0-5 0 15,9-9-2-15,1-12 9 16,3-8-7-16,6-6 0 16,-10-9 5-16,32 0-4 15,-14 0 0-15,15-18 0 16,-6-11 7-16,15-3-1 15,-19 3-7-15,-14 0 0 16,9 8 8-16,-13 10-7 16,-14 5-1-16,9 6 0 0,-9 0-8 15,0 0 1-15,9 0 4 16,1 3-5-16,8 17 5 16,-4 0-2-16,-5 6 5 15,9-2 0-15,-9-4-8 16,0-2 14-16,14-4-6 15,-14-5 0-15,10-3 4 16,-1-4-5-16,5-2 1 16,-14 0 0-16,19 0 14 15,-6-2-9-15,6-18 3 16,4-9 2-16,-5-3-10 16,-17-6 32-16,-10-3-4 15,0 0-15-15,0 1 17 16,-10 7-30-16,-31 7 15 0,14 8-15 15,-5 9 13-15,13 9-23 16,1 0 10-16,-14 0-10 16,5 35 2-16,-15 8 7 15,15 11 1-15,9-5 0 16,-5 4 4-16,23-7-13 16,0-8 9-16,0-9-4 15,0-14-4-15,32-6 4 16,-5-9 4-16,14 0 0 15,-4-9 5-15,23-29 13 16,-1-12-18-16,1-14 0 16,-10-5 16-16,-9-12-14 15,-13-11 13-15,-19-7 1 16,-9-3-12-16,0 0 16 0,0 15-17 16,-28 16-2-16,5 25 21 15,5 23-20-15,0 11 8 16,9 9-10-16,9 3-6 15,-14 20 5-15,5 50-19 16,-10 33 20-16,10 22-7 16,9 6 13-16,0-3-6 15,0-11 0-15,51-18-1 16,-6-23-10-16,6-23 10 16,-1-21 1-16,0-18-10 15,-13-11 12-15,13-3-2 0,10-5 1 16,-1-25 8-16,1-11-2 15,-10-3-7-15,1-2 0 16,-24 5 1-16,1 9 4 16,-6 12-5-16,-22 11 0 15,0 6 2-15,0 3-10 16,0 0 3-16,0 0-12 16,0 0 14-16,10 12-3 15,-10-1 6-15,0-6 0 16,0-1 3-16,0-4-3 15,0 0 0-15,0 0 1 16,0 0 10-16,0 0-8 16,0-12-3-16,-19-5 0 0,6 2 9 15,-6 1-12 1,10 4 3-16,0 5 0 0,9 1-7 16,0 4 7-16,0 0-5 15,-9 0 3-15,0 21-12 16,-14 17 8-16,4 12 6 15,10-3 0-15,9-3-7 16,0-11 7-16,19-11 0 16,13-5-4-16,4-11 9 15,15-6-2-15,-10 0-3 16,-5 0 3-16,15-23 4 16,-10-6-2-16,-14-7-3 0,1-7 2 15,-14-5 5-15,-14 3 0 16,0-1-9-16,-32 4 5 15,-5 13-5-15,-23 8 0 16,1 10 0-16,9 11-5 16,8 0-4-16,15 11 5 15,-14 30 3-15,13 6 1 16,5 6-10-16,14-7 10 16,9 1 0-16,0-9-4 15,32-6 12-15,19-9-8 16,4-11 0-16,27-6 4 15,5-6 2-15,0 0-4 16,-5-2-2-16,-4-19 8 16,-18-3 2-16,-10-2-6 15,-23-4-4-15,5 2 9 0,-22-5 3 16,-1 9-10-16,0 8-1 16,-9 7 11-16,0 6-3 15,0 3-13-15,0 0 4 16,0 0-29-16,9 23 27 15,-9 8-8-15,9 8 10 16,5-3-6-16,-5-5 11 16,0-3-5-16,0-10 0 15,10 0 4-15,13-9-14 16,-5-9 10-16,5 0 0 16,5 0 12-16,4-9-5 15,-13-14-7-15,4 0 0 0,-14 0 11 16,-9 2-13-16,5 10 2 15,-5 1 0-15,-9 8-1 16,0 2 4-16,0 0-6 16,9 0-1-16,-9 2-19 15,9 16 17-15,0 6 6 16,1-7 0-16,12-1-8 16,-3-9 15-16,22-4-7 15,-4-3 0-15,13 0 10 16,9 0-6-16,-8-23-4 15,-15-3 0-15,6-10 11 16,-15-4-1-16,-27-5-6 16,0-3-4-16,-18 1 8 15,-42 9-17-15,-8 14 4 0,-10 19-37 16,18 5-117-16,10 0-289 16</inkml:trace>
  <inkml:trace contextRef="#ctx0" brushRef="#br1" timeOffset="245870">22791 9809 485 0,'0'0'147'16,"0"0"14"-16,0 0-34 16,0 0 17-16,0 0-28 15,0 0-8-15,0 0-28 16,0 0-24-16,32-147 12 16,-23 145-13-16,-9 2-32 15,0 0 15-15,0 0-38 16,0 0 0-16,0 0-8 15,9 13-12-15,-9 23 20 0,0 11-3 16,10 0 10-16,-10-1-10 16,0-8 3-16,0-6 0 15,0-9 0-15,0-8 6 16,0-6-6-16,0-7 0 16,0-2 8-16,13 0 4 15,-13 0-8-15,10-17-3 16,-1-27 12-16,0-14-8 15,9-9-5-15,-9 9 0 16,14 11 11-16,-14 18-18 16,1 17 7-16,-10 6 0 15,0 6-8-15,9 0-3 0,0 0 7 16,14 18-5-16,13 17 5 16,-4 11-5-16,5 4 9 15,4-3-1-15,0-6-7 16,-13-9 0-16,4-12 8 15,-14-9 0-15,-9-7 7 16,0-4-7-16,1 0 1 16,13-12-1-16,13-29 15 15,-4-14-10-15,-4-10-5 16,4 3 0-16,-32 7 11 16,0 11-14-16,0 10 3 15,0 17-16-15,-9 8 13 16,-14 9-71-16,4 0-40 0,1 17-57 15,-5 24-6 1,14 5-79-16,9 2-261 0</inkml:trace>
  <inkml:trace contextRef="#ctx0" brushRef="#br1" timeOffset="246470">23610 9867 596 0,'0'0'151'0,"0"0"-15"16,0 0 7-16,0 0-38 16,0 0-20-16,0 0-46 15,23-48-3-15,-13 48-8 0,-10-2-27 16,9-1 18-16,-9-2-17 16,0-1 7-16,9-4 0 15,0-1-8-15,0 1-1 16,5-1 7-16,-14 0 1 15,0 2-1-15,0 0-7 16,0 1 8-16,0 2-7 16,0 0-1-16,-23 3 0 15,5 3-6-15,-10 0-2 16,-13 6 6-16,9 25 2 16,14 16-4-16,-1 5-5 15,19 5 9-15,0-5 0 16,0-9-2-16,0-4-1 15,28-13 3-15,13-9 0 0,9-8-10 16,10-9 3-16,9 0 7 16,-1-11 0-16,1-19 6 15,-10-2 5-15,-8-5-11 16,-24-5 12-16,5 2-10 16,-23 2 31-16,-9 3-22 15,0 5 9-15,0 13 29 16,0 6-45-16,0 5 17 15,0 6-21-15,0 0 3 16,0 0-10-16,0 20-3 16,0 24 10-16,0 11-10 15,0 1 16-15,0-1-6 0,10-5 0 16,8-10 1-16,23-4-11 16,-13-10-16-16,13-12-58 15,0-8-23-15,-14-6-111 16,15 0-37-16,-15-24-113 15</inkml:trace>
  <inkml:trace contextRef="#ctx0" brushRef="#br1" timeOffset="246660">24343 9754 208 0,'0'0'286'0,"0"0"-160"16,0 0-6-16,0 0-8 15,0 0-32-15,0 0-56 16,-197 11 7-16,147 59 33 0,9 5-48 15,-5 4 4-15,-5 0-20 16,10-10-2-16,14-7 0 16,4-13-206-16,23-19-278 15</inkml:trace>
  <inkml:trace contextRef="#ctx0" brushRef="#br1" timeOffset="248690">24709 10018 788 0,'0'0'77'16,"0"0"-7"-16,0 0 33 15,0 0-29-15,0 0-39 16,0 0-27-16,18-8 32 15,10-10-14-15,22-6-8 16,-18-2 29-16,5 3-21 16,-28 0 6-16,5 0 1 15,-5-1-14-15,-9 4 19 16,0 0-25-16,0 8-13 16,-32 2 8-16,4 8-8 15,-4 2-2-15,5 0 0 16,-14 12-5-16,13 22 1 15,-4 13 6-15,14 9 0 0,18-1-7 16,0 0 7-16,0-5-1 16,0-12 0-16,32-15-25 15,14-9 19-15,13-14 4 16,19 0 3-16,14-10 5 16,-5-32-1-16,4-7-4 15,-22-7 10-15,-19-8-7 16,-13-6 17-16,-19-15-1 15,-4 1-16-15,-14-7 35 16,0 10-37-16,0 11 17 16,-23 12-1-16,-5 17-10 15,-4 17 4-15,23 12-11 0,0 11 8 16,0 1-20 0,9 7 7-16,-9 43-1 0,9 23-9 15,-9 17 23-15,-5 9-8 16,14 5 0-16,0-13 2 15,0-6-12-15,23-15 10 16,27-14-11-16,-13-16 8 16,13-15-24-16,-9-11 26 15,-4-12 1-15,-5-2 0 16,-5 0 6-16,5-22-3 16,-13-10 0-16,-1-12 7 15,5-6-3-15,-5-9 2 16,-9-2-6-16,-9 6 5 0,0 2 8 15,0 19-14 1,0 10 1-16,0 13 5 0,0 7-3 16,0 4-6-16,0 0 1 15,0 10-27-15,0 33 26 16,-9 13-3-16,9 5 4 16,0 0-7-16,0-2 11 15,0-14-4-15,19-3 0 16,13-19-6-16,-5-8 2 15,14-9 4-15,-4-6 0 16,4 0 7-16,9-15 2 16,10-26-9-16,-1-6 2 15,10-8 10-15,-9 0-6 16,-15 2-6-16,-13 13 0 0,-13 13 3 16,-10 12 3-16,-9 13-6 15,0 2 0-15,14 0-15 16,-14 8 10-16,9 28-7 15,-9 4 12-15,0 4-8 16,0-7 16-16,0-4-8 16,9-6 0-16,0-11 7 15,0-4-14-15,0-6 7 16,1-6 0-16,12 0 3 16,-3 0 7-16,13-6-10 15,4-26 0-15,6-2 8 16,-6-8-6-16,-4 7-2 15,-13 7 0-15,-10 13 0 0,-9 6 4 16,9 9-4-16,-9 0 0 16,0 0-10-16,14 0 5 15,-5 14-7-15,0 16 12 16,0-1-9-16,0-3 10 16,0-6-2-16,5-5 1 15,-5-9-12-15,0-3 8 16,10-3 4-16,-10 0 0 15,14 0 2-15,-14 0 4 16,9-12-6-16,1-2 0 0,-6 2 7 16,-4 3-7-1,1 6 0-15,-10 3 0 0,0 0-10 16,9 0 7-16,9 0-1 16,5 6 2-16,4 6 4 15,-8 0-5-15,13-4 3 16,-14-2 0-16,14-3-6 15,-4-3 13-15,-10 0-7 16,14 0 0-16,-5-21 8 16,-4-11-1-16,-4-3-7 15,-19-5 0-15,0-2 1 16,0 9 2-16,0 6-3 16,0 6 0-16,-19 9 4 15,-4 10-16-15,5 2 12 16,0 0-7-16,9 32 1 0,-5 14-5 15,5 10 11 1,9 2 0-16,0-8 3 0,0-6-4 16,9-10 1-16,23-4 0 15,-5-13-5-15,5-6 5 16,10-8 0-16,-6-3-1 16,5 0 12-16,-4 0-10 15,4-8-1-15,0-13 0 16,-4-2-2-16,-5-1 5 15,-14 1-3-15,1 9 0 16,-19 5 8-16,13 6-9 16,-3 3 1-16,-10 0-8 0,9 0-1 15,-9 0 2-15,9 0 7 16,-9 9-4-16,9 2 9 16,0-1-5-16,0-2 0 15,-9 1-4-15,14-7-6 16,-5 1 7-16,-9-3 3 15,9 0-2-15,-9 0 10 16,10 0-8-16,-1 0 0 16,0 0 5-16,14 0-13 15,-5 5 8-15,0 2 0 16,5 4-6-16,5 5 9 16,-10-4-3-16,14-1 0 15,-4-3 3-15,22-5-8 16,0-3 5-16,-9 0 0 15,5-3-1-15,-5-20 11 0,-13-18-10 16,-5-11 0-16,4-12 9 16,-18-15-2-16,1-8-3 15,-10-7 7-15,0 7 19 16,-10 5-23-16,-17 18 11 16,-5 21-2-16,14 13-12 15,8 18 15-15,1 10-19 16,9 2 3-16,0 0-9 15,0 34-13-15,-9 28 19 16,-5 19-1-16,-4 10 10 16,18-1-16-16,0 1 7 15,0-7-10-15,0-14-1 0,32-17-68 16,5-14-18-16,22-21-48 16,10-11-101-16,-10-7-54 15</inkml:trace>
  <inkml:trace contextRef="#ctx0" brushRef="#br1" timeOffset="248877">27913 9622 562 0,'0'0'187'0,"0"0"-17"16,0 0 4-16,0 0-59 15,0 0-96-15,0 0-9 16,229-47 7-16,-119 44-11 0,-23 3-7 15,-9 0 1-15,-28 0-131 16,-9 14-229-16</inkml:trace>
  <inkml:trace contextRef="#ctx0" brushRef="#br1" timeOffset="249595">28911 9692 458 0,'0'0'211'15,"0"0"-88"-15,0 0 39 16,0 0-30-16,0 0-28 15,0 0-32-15,-59 0-50 16,109 0 15-16,28 0-28 16,32 2 23-16,9 2 20 15,0-4-49-15,-14 0 12 16,-13 0-15-16,-24 0 5 16,-31-4-17-16,-14 2-37 15,-14-2-87-15,-9 4-26 16,-9-2-94-16,-33-3-175 0</inkml:trace>
  <inkml:trace contextRef="#ctx0" brushRef="#br1" timeOffset="249822">29277 9455 507 0,'0'0'201'0,"0"0"-47"15,0 0 17-15,0 0-41 16,0 0-21-16,0 0-43 15,-9-52-53-15,9 55-2 16,0 29-11-16,0 11 0 16,0 10 30-16,9 3-30 15,0 2 12-15,10 0-12 16,-10 3 11-16,5-2-23 0,-14-4 12 16,0-2-140-16,9-13-157 15,9-8-325-15</inkml:trace>
  <inkml:trace contextRef="#ctx0" brushRef="#br1" timeOffset="250077">30106 9776 320 0,'0'0'599'0,"0"0"-470"16,0 0 7-16,0 0-5 15,0 0-81-15,0 0-35 16,78-6 3-16,-19 6-11 16,28 0-7-16,14 9 0 15,9-1 10-15,-14 2-26 16,-5-4 15-16,-22-6-106 16,-32 0-64-16,-14 0-119 15,-14-10-161-15</inkml:trace>
  <inkml:trace contextRef="#ctx0" brushRef="#br1" timeOffset="250273">30550 9432 439 0,'0'0'342'0,"0"0"-222"0,0 0 11 15,0 0-60-15,0 0-36 16,0 0 83-16,-41 195-70 15,41-119-30-15,0 3 8 16,0-3-20-16,9 0-8 16,14-4 2-16,-14-5-257 15,0-5-332-15</inkml:trace>
  <inkml:trace contextRef="#ctx0" brushRef="#br1" timeOffset="255956">22791 11748 413 0,'0'0'193'0,"0"0"-61"15,0 0 22-15,0 0-36 16,0 0-58-16,0 0-30 16,-9-11-30-16,9 66 0 15,23 23 7-15,-5 14-2 16,-9-3 13-16,0-4-18 16,-9-8 1-16,10-17-1 15,-10-16 7-15,0-12-7 16,0-12 0-16,0-12 11 15,0-8-7-15,0 0-2 16,-10 0 4-16,-8-8 50 16,-23-32-38-16,14-16-1 0,-15-23-7 15,33-20 2-15,0-18-9 16,9-11-3 0,0-1 0-16,0-1-6 0,0 10 6 15,9 26 0-15,0 27-1 16,14 33 6-16,-4 16-16 15,8 12 8-15,14 6-26 16,10 0 27-16,8 24-21 16,-13 22 8-16,-5 21-4 15,-23 18-25-15,-4 11 28 16,-14 6-2-16,0 0-22 16,-59-8-3-16,-1-10-67 15,-9-5-36-15,10-12-82 0,18-15-183 16</inkml:trace>
  <inkml:trace contextRef="#ctx0" brushRef="#br1" timeOffset="256865">22970 12213 339 0,'0'0'142'16,"0"0"-13"-16,0 0-15 15,0 0-41-15,0 0 5 16,0 0-52-16,9-31-19 16,5 31-7-16,4 0 4 15,23 12-4-15,5 20 0 0,13 12 0 16,1 9-5-16,-1-1 5 16,-8 4 0-16,-10-5-5 15,-14-3 13-15,-17-14-8 16,-1-10 0-16,-9-9 1 15,0-13-7-15,0-2 12 16,-19 0 0-16,-22-14 14 16,14-18-11-16,8-12 6 15,6-5 13-15,13-16-20 16,0-6 0-16,41 2-8 0,9 2 1 16,10 9-6-1,-1 8 14-15,-22 15-9 16,-14 11 0-16,-5 13 7 0,-18 6 6 15,9 0-13-15,-9 4 3 16,0-3 1-16,0 4 5 16,0 0-9-16,0 0 16 15,0 0-11-15,0-2 25 16,0-2-30-16,0 4 0 16,-9 0-7-16,-9 0 4 15,-5 21 3-15,-5 12 0 16,19 7 3-16,9 7-9 15,0 5 6-15,0 1 0 16,9-4-8-16,19 1 11 16,4-13-3-16,4-7 0 0,-13-10 6 15,5-11-18-15,4-9 12 16,-14 0 0-16,1 0 13 16,13-9-4-16,18-20-9 15,-13-6 0-15,13-9 11 16,-9-2-2-16,-13-1-7 15,-10-3 1-15,5 10 34 16,-14 14-33-16,0 11 15 16,0 12-18-16,-9 3 0 15,9 0-2-15,23 29-19 16,-13 18 20-16,8 3-10 16,5 5 13-16,-4-3-3 15,4-5 0-15,-5-9 11 16,-4-12-13-16,-5-14 2 0,-8-6 0 15,-10-6 11-15,18 0-9 16,5-23 22-16,4-21 46 16,5-18-69-16,-4-6 42 15,-10-1-24-15,5-1-19 16,-14 15 11-16,-9 8-6 16,9 21-5-16,-9 11 0 15,0 9 8-15,9 4-22 16,1 2 14-16,12 0-82 15,6 0-31-15,13 0-99 16,-4 13-82-16</inkml:trace>
  <inkml:trace contextRef="#ctx0" brushRef="#br1" timeOffset="257464">25190 11894 63 0,'0'0'451'16,"0"0"-266"-16,0 0-58 15,0 0 3-15,0 0-8 16,0 0-56-16,0 0-8 16,-9-73-22-16,9 73-29 15,0 0 21-15,0 0-28 16,0 0 0-16,0 0 2 16,0 0 12-16,0 0-14 15,0 0 5-15,0 0 0 16,0 0 28-16,0 0-23 15,0 0-5-15,-10 0-5 16,1 11-10-16,-9 21 10 16,-5 15 0-16,-4 9 11 0,4 8-13 15,14 0 2-15,9-3 0 16,0-9-4-16,0-8 15 16,22-15-11-16,6-6 0 15,-19-8 8-15,14-5-13 16,-14-9 5-16,19-1 0 15,-10 0 14-15,23 0-6 16,0-18 8-16,5-13 6 16,-5 2-18-16,-9 6 18 15,-4 2-22-15,-19 5 2 16,0 6 3-16,-9 4 2 16,0-2-14-16,0 6-18 0,-18 2-114 15,-23 0-77 1,-5 0-121-16,5 8-177 0</inkml:trace>
  <inkml:trace contextRef="#ctx0" brushRef="#br1" timeOffset="259497">25016 12319 389 0,'0'0'187'15,"0"0"-53"-15,0 0-1 16,0 0-37-16,0 0-37 16,146-177-6-16,-86 121-46 15,8-3 1-15,-8 1 21 0,-23 9-20 16,-5 3 26-16,-32 2 4 16,0 2-35-16,0 7 26 15,-19 7-25-15,-22 7 4 16,9 6 5-16,5 13-14 15,-15 2-6-15,6 8 6 16,-5 36-1-16,4 11-5 16,5 7 6-16,14 5 0 15,18 5-7-15,0 8 12 16,0-2-5-16,0-2 0 16,0-6 6-16,27-11-10 15,5-14 4-15,5-12 0 0,22-12 1 16,1-16 6-1,8-5-7-15,24 0 5 0,-14-29 0 16,9-17 11-16,-5-18-16 16,-4-18 2-16,-9-17 23 15,-10-16-18-15,-9-12 17 16,-31-16-5-16,-1-6-13 16,-18 5 6-16,0 20-12 15,-50 28 0-15,13 31 14 16,-22 26-10-16,17 21 3 15,6 14-7-15,-5 4-6 16,13 29 2-16,-13 44 2 16,23 23 2-16,18 24-8 0,0 11 13 15,0-3-5 1,9-2 0-16,18-7 7 0,5-8-7 16,-4-14 0-16,4-16 1 15,4-23-8-15,6-16 8 16,-1-16-1-16,5-12 0 15,4-14 7-15,9 0-5 16,10-6-2-16,-9-23 4 16,-1-6 1-16,-9-9 2 15,-22-8-7-15,-19-7 5 16,5-2 4-16,-14-3-4 16,0 9-5-16,0 14 4 15,-14 12-5-15,-4 14 1 16,-1 12 0-16,10 3-4 0,-4 0-17 15,3 41 21-15,1 17-3 16,-9 12 6-16,18 3-9 16,0-3 6-16,0-11 0 15,9-7-4-15,19-14 7 16,4-14-7-16,-5-16 4 16,14-8 0-16,-13 0-6 15,22 0 6-15,-9-29 0 16,10-7 9-16,-24-7 2 15,14-5-9-15,-22-9-2 16,13 8 7-16,-14 8-13 16,9 14 6-16,-17 15 0 15,3 12-7-15,-4 0-2 0,10 16 5 16,-1 24 3-16,-4 4-8 16,-14 3 0-16,0-7 9 15,0-7 0-15,0-13-8 16,9-8 16-16,-9-10-8 15,9-2 0-15,0 0 7 16,0 0-15-16,23-5 8 16,5-27 0-16,23-9 8 15,-10-3 0-15,0 3-8 16,-13 12 0-16,-14 9 9 16,-5 11-16-16,-18 9 7 15,9 0-3-15,10 0-7 0,-6 17-10 16,-4 13 20-16,10-1 0 15,-19-3 8-15,9-3-17 16,0-8 9-16,-9-7 0 16,14-2-11-16,-14-6-7 15,0 0 18-15,9 0-6 16,9 0 15-16,1-17-9 16,22-14 0-16,0-2 0 15,-4-5-11-15,13 6 15 16,-23 6-4-16,5 11 0 15,-13 12 5-15,4 3-19 16,-14 0 12-16,9 3-6 16,0 14-3-16,5 4 0 0,-14-6 11 15,10-7 0 1,-10-2 8-16,0-6-12 0,5 0 4 16,4 0 0-16,0-14 4 15,14-18 3-15,-13-5-7 16,-10 0 0-16,0-6 11 15,-9 2-8-15,0 3-3 16,0 3 0-16,0 6 1 16,-18 8 1-16,9 12-2 15,9 9 0-15,0 0-15 16,-10 18 14-16,10 23-15 16,0 15 16-16,0-1-5 0,0-5 9 15,0-10-4-15,0-10 0 16,19-10 8-16,-1-8-11 15,5-4 3-15,4-8 0 16,-8 0 2-16,13 0 4 16,-5-17-6-16,14-4 0 15,-22-2 11-15,13 2-11 16,-23 0 0-16,9 8 0 16,-9 4-5-16,1 6 5 15,3 3-1-15,-4 0-1 16,10 0-8-16,-1 9 4 15,5 2 6-15,-14 2 0 16,0-2-9-16,0-4 11 16,1 3-2-16,-1-7 0 15,4-3 6-15,6 0-7 0,-1 0 1 16,14 0 0-16,-14 0-5 16,15-3 6-16,-15-8-1 15,0 5 0-15,-9 2 9 16,0 4-14-16,14 0 5 15,-4 0-5-15,13 0-8 16,-14 0 12-16,19 6 1 16,-5 4-4-16,9-5 10 15,-5-5-6-15,15 0 0 16,-1-3 0-16,-13-30 1 16,4-7 0-16,0-11-1 15,-13-17 21-15,-10-11-9 0,-18-14 33 16,0-6-13-16,0-1-23 15,-37 13 26-15,-13 20-19 16,9 23 2-16,22 24 0 16,10 14-13-16,0 6-8 15,9 29 3-15,-9 41-14 16,-5 20 7-16,14 13 7 16,0-7 0-16,0-9-1 15,0-8 6-15,32-12-10 16,19-8-5-16,8-19-89 15,10-11 0-15,9-16-119 16,-1-13-60-16,-26 0-190 16</inkml:trace>
  <inkml:trace contextRef="#ctx0" brushRef="#br1" timeOffset="259678">28920 11707 391 0,'0'0'145'0,"0"0"13"0,0 0-12 16,-256-114-24-16,228 103-1 15,28 5-61-15,0 3-51 16,10 3-9-16,58 0 5 16,28 0-5-16,33 0 0 15,-10 11-17-15,9 7-88 16,-18 0-100-16,-10-4-165 16</inkml:trace>
  <inkml:trace contextRef="#ctx0" brushRef="#br1" timeOffset="260016">30202 11783 9 0,'0'0'619'0,"0"0"-536"15,0 0 44-15,0 0-23 0,0 0-25 16,0 0-2 0,-18 0-53-16,18 0 7 0,0 0-7 15,0 0-23-15,18 0 29 16,32 0-30-16,19 0 2 15,13-6-3-15,5-3 5 16,9 0-4-16,14 1 0 16,-18 5-147-16,-14 0-187 15</inkml:trace>
  <inkml:trace contextRef="#ctx0" brushRef="#br1" timeOffset="260264">31113 11620 699 0,'0'0'117'16,"0"0"-56"-16,0 0 15 16,0 0-9-16,0 0-36 15,0 0 24-15,206-10-15 16,-137 5-29-16,-1 2 4 15,-8 3-15-15,-1-3 0 16,-8 3-1-16,-15 0-185 16,-13-3-786-16</inkml:trace>
  <inkml:trace contextRef="#ctx0" brushRef="#br2" timeOffset="291120">21345 14553 658 0,'0'0'181'0,"0"0"-17"0,0 0-30 16,0 0-49-16,0 0 3 15,0 0-54-15,-42-61-26 16,33 61-6-16,0 12 4 16,-23 30-6-16,5 15 27 15,-15 2-18-15,1-1 17 16,14 0-26-16,-1-11 5 15,5-21 0-15,23-6-2 16,0-14-3-16,0-6 3 16,0 0 5-16,0 0 7 15,0-40-8-15,32-25 1 16,28-11-9-16,-14-14 5 0,13-9-4 16,1-12 0-1,-10-8 9-15,-9 10-9 0,-4 19 0 16,-14 26 3-16,-5 32-9 15,-9 23 6-15,-9 9-3 16,9 35 0-16,14 41-12 16,-4 26 15-16,-1 12 0 15,-9 0 2-15,14-15-9 16,14-15 7-16,-5-16 0 16,-5-13-2-16,5-23 2 15,-14-6-9-15,1-17-55 16,-10-3-54-16,-9-6-20 0,0 0-48 15,0 0 13 1,0 0-78-16,-37-4-178 0</inkml:trace>
  <inkml:trace contextRef="#ctx0" brushRef="#br2" timeOffset="291653">21143 14696 97 0,'0'0'198'15,"0"0"-39"-15,0 0-36 16,0 0-28-16,0 0-74 15,0 0 24-15,101-14 30 16,18-3-29-16,0-4 17 16,9-8-11-16,-9-9-17 15,-14-1 17-15,-13-4-17 0,-23-3 3 16,-19-1 13 0,-13-3-25-16,-14 1 26 0,-14-1-12 15,0 4-26-15,-9 7 24 16,0 2-21-1,0 16-5-15,0 13 25 0,0 4-25 16,0 4 9-16,0 12-21 16,-9 38-9-16,-23 25 2 15,-5 16 7-15,-4 5 0 16,23-5-1-16,-5-7 6 16,23-16-5-16,0-7 0 15,13-20-9-15,24-9 7 0,13-21-82 16,10-11-68-1,-10 0-3-15,-13-17-52 0,-5-9 18 16,-23-7 76-16,-9 7 10 16,0-6 45-16,-41 0 58 15,-19-1 46-15,-18 8 31 16,1 3 15-16,-15 4-2 16,14-1 16-16,10 12-45 15,26 0 15-15,24-2-3 16,18 9-19-16,0-3-33 15,60 0-8-15,59 0-13 16,27 0 0-16,33 3 0 16,-1 0-28-16,-8 0-122 15,-33 0-49-15,-41 9-51 16</inkml:trace>
  <inkml:trace contextRef="#ctx0" brushRef="#br2" timeOffset="293147">22993 14714 223 0,'0'0'147'0,"0"0"36"16,0 0-51-16,0 0-9 15,0 0-6-15,0 0-22 16,-14 0-3-16,64-38-17 16,19-8-45-16,-10-7 16 15,1-4-21-15,-1-3-1 16,-27-4 18-16,-13-3-26 0,-19 9-1 15,0 14 3 1,-9 18-14-16,-33 8 16 0,-8 18-18 16,4 0 5-16,-4 39-13 15,0 18 6-15,22 14 0 16,14 7-4-16,14-8 11 16,0-4-9-16,32-6 2 15,28-19 0-15,-10-10-9 16,5-7 9-16,18-16 0 15,-4-8 4-15,0 0 5 16,9-14-6-16,-10-18-3 16,10-13 7-16,-9 5-4 15,-10-6-3-15,1 8 0 0,-19 6-2 16,0 14 9 0,-23 15-13-16,1 3 6 0,-1 0-13 15,5 21 1-15,-5 5 12 16,-9 0 0-16,1 0-7 15,-10-8-4-15,13-9 11 16,-13-3 0-16,0-6-5 16,0 0 1-16,0 0 5 15,0 0-1-15,0-6 11 16,0-21-2-16,0-5-9 16,-32 3 0-16,-9 0 5 15,-5 7-12-15,-4 3 7 16,18 13 0-16,-5 6-6 15,5 0 4-15,5 21 2 0,8 23 0 16,-3 2 2-16,22 4-12 16,0-3 10-16,0-15 0 15,0-3-7-15,32-12 9 16,4-5-2-16,5-6 0 16,10-6-4-16,-1 0-1 15,-4-12 5-15,-5-14 0 16,0-6 12-16,-22 0-4 15,-10 0 2-15,0 4 15 16,-9 10-15-16,0 5 24 16,0 7-27-16,0 6 0 15,0 0-5-15,0 0-1 16,0 0-2-16,0 11 0 0,0 15 1 16,18-1-5-1,5 1 5-15,-5-4 0 0,1 3-6 16,4-14 13-16,-5 4-7 15,0-15 0-15,5 0 5 16,-5 0-5-16,24 0 0 16,3-23 0-16,15-12 5 15,-1-6 2-15,1-2-7 16,-10-2 0-16,1 4 8 16,-15 9-10-16,-4 9 2 15,-13 14 0-15,-1 9-8 16,-4 0-3-16,4 6 11 0,0 20-3 15,-9 0 5 1,5-5-11-16,-5-4 9 0,-9-2 0 16,0-9-10-16,0 1 8 15,0-7 2-15,0 0 0 16,0 0 6-16,0 0 9 16,0-7-15-16,-9-11 1 15,-23 4-2-15,5-4 5 16,4 9-4-16,4 9 0 15,1 0-10-15,-5 6 5 16,5 26-1-16,-10 3 6 16,15 9-10-16,4 0 10 15,9-9-5-15,0-3-5 0,22-6-38 16,38-14 31 0,-5-9-9-16,27-3 18 0,-13 0 1 15,0-15 10-15,-19-20-3 16,-4-8 13-16,-5-10-11 15,0-11 27-15,-23-15-8 16,1-11-8-16,-19-1 19 16,0 13-31-16,0 22 7 15,0 27 10-15,-9 15-14 16,-1 14 6-16,1 0-10 16,0 40-13-16,0 19 3 15,-14 19 10-15,14 7 0 16,9-7 0-16,-9-7 8 15,9-7-8-15,0-12 0 0,0-18 1 16,0-6-11-16,9-11 10 16,0-11-8-16,14-6 5 15,-5 0-8-15,19 0 11 16,4-15 1-16,0-14 5 16,5 0-1-16,-14 6-5 15,-4 8 0-15,-6 9-4 16,-3 6 1-16,-1 0 0 15,5 0 0-15,4 18-3 16,-8 8-6-16,13 6 10 16,9 3-93-16,5-9-104 15,22-6-217-15</inkml:trace>
  <inkml:trace contextRef="#ctx0" brushRef="#br2" timeOffset="293559">26801 14396 650 0,'0'0'207'16,"0"0"-38"-16,0 0-37 15,-23-161-36-15,-4 140-66 16,8 14 5-16,-4 1-25 0,5 6-1 15,0 0-13-15,-14 2 4 16,-5 28 0-16,5 11-6 16,14 2 1-16,18 10 5 15,0-4 0-15,9 1-3 16,32 1-8-16,5-14 11 16,4 3 0-16,1-7-3 15,-10-7 8-15,-14 0-5 16,-8 0 0-16,-10-14 7 15,-9 2-14-15,0-2 7 16,-9-12 0-16,-37 6 4 16,-14-6 2-16,1 0-12 15,18 0 6-15,22 0-45 16,19-20-47-16,19-16-93 16,68-16-151-16,13-6-165 0</inkml:trace>
  <inkml:trace contextRef="#ctx0" brushRef="#br2" timeOffset="294548">27144 14214 298 0,'0'0'223'16,"0"0"-21"-16,0 0-59 16,51-174-1-16,-51 145-39 15,9 12-22-15,-9 5 20 16,0 9-51-16,0 3-27 16,0 0-23-16,0 32 0 15,0 23 0-15,0 16 2 16,0 14 7-16,-9 5-2 15,-1-6-7-15,10-11 0 0,0-9-1 16,0-17 4-16,0-12-3 16,0-15 0-16,0-8-4 15,0-12 2-15,10 0-4 16,-10 0 6-16,0-17 6 16,0-24-3-16,0-2-3 15,-10-16 0-15,-40 6 3 16,9 9-7-16,-5 10 4 15,5 16-3-15,9 9-8 16,23 9 6-16,9 0-5 16,0 23 9-16,23 7-14 15,36-2 15-15,28-4 0 16,0-15 0-16,5-5-6 0,-24-4 6 16,1 0 0-1,-42 0 11-15,15-13-6 0,-24-5 21 16,-4 4-3-16,-14-6-12 15,0 2 32-15,0 0-34 16,-14 1-1-16,-14 5-5 16,-4 7 2-16,5 5-7 15,-1 0 2-15,15 17-9 16,-6 18-1-16,19 9 10 16,0 2 0-16,0-8-5 15,42-5-7-15,17-11 7 16,10-5 2-16,-10-10 0 0,1-7-1 15,-14 0 4-15,-5 0 0 16,-14-18 12-16,-4-8-4 16,-5-6 11-16,-18-3 6 15,0-3-23-15,0 6 35 16,0 12-20-16,0 0-6 16,0 14 14-16,-9 6-18 15,9 0-1-15,0 0-6 16,0 12-14-16,0 28 8 15,0 11 6-15,-9 3 0 16,0 9-4-16,-5 8 12 16,-4-15-8-16,0-1 0 15,8-17 7-15,-3-6-12 16,13-11 5-16,0-19 0 16,0-2-4-16,0 0 17 0,0 0-3 15,0-34 38-15,32-19-35 16,-5-17 9-16,5-6-22 15,-13-10 0-15,3-12 3 16,-12-1 5-16,-10 3-8 16,0 11 0-16,0 27 4 15,0 20-6-15,0 24 2 16,0 14-10-16,27 0 7 16,14 14-33-16,10 30 33 15,-15 8 2-15,5 7-11 0,-22 5 2 16,-1-3 9-1,-4-3-10-15,-14-5 7 0,0-15-23 16,0-9 9-16,0-8-9 16,-41-8-23-16,-19-5 23 15,-18-3-71-15,0-5-95 16,19 2-105-16,27-2-199 16</inkml:trace>
  <inkml:trace contextRef="#ctx0" brushRef="#br2" timeOffset="295044">28655 14376 648 0,'0'0'117'16,"0"0"10"-16,0 0 21 15,0 0-89-15,0 0-25 16,0 0-34-16,0 0 6 16,41-24 6-16,46 24 15 15,23 0-18-15,-14 0 23 16,-14-6-18-16,-13-2 13 16,-23-1 6-16,-5 0-17 15,-23 1 22-15,-9-7-11 16,-9-3-6-16,0-2 14 0,0-12-35 15,-27 6 6-15,-14-7-6 16,-5 14 10-16,5-2-10 16,23 9 0-16,-5 6 2 15,13 0-10-15,10 6 8 16,0 0 0-16,0 0-5 16,0 0-18-16,23 6 22 15,23 18 0-15,4 5 2 16,10 9-7-16,9 2 6 15,-1 10 0-15,1-3-2 16,-28-3 9-16,-13 2-7 16,-28-1 0-16,0-5-6 15,-46-6 5-15,-55-4-105 16,-27-4-173-16,-9-10-269 16</inkml:trace>
  <inkml:trace contextRef="#ctx0" brushRef="#br2" timeOffset="297038">22933 15596 590 0,'0'0'162'0,"0"0"14"0,0 0-38 16,0 0-47-1,0 0-19-15,0 0-38 0,-82-129-11 16,72 129 6-16,-8 0-28 15,-14 4-1-15,5 30 0 16,-15 13 5-16,24 8-9 16,0 4 4-16,18-7 0 15,0 1-5-15,0-9 6 16,27-10-1-16,24-10 0 16,8-15 4-16,1-9-3 15,-1 0-1-15,10-21 0 16,-10-17 12-16,1-2-6 0,-10 2 0 15,-13 0 1 1,-5 3-1-16,-5 11 4 0,-8 11-10 16,4 6 2-16,-14 7-12 15,9 0 2-15,-9 0 8 16,14 20-6-16,-14 0 9 16,0 4-10-16,1-4 7 15,-1-8-3-15,-9-10-7 16,0-2 13-16,0 0-3 15,0 0 11-15,0-14-9 16,0-12 9-16,0 1-11 16,0 0 0-16,0 3 10 15,-9 10-7-15,-10-2-1 0,10 7 1 16,0 4 6 0,-5 3-14-16,5 0 5 0,-9 10-7 15,-1 24-2-15,-13 16 11 16,23 2-2-16,0 1 0 15,9-1 0-15,0-5-6 16,9-9 6-16,32-12-15 16,-13-12 13-16,13-14-11 15,-4 0 13-15,-5-14 2 16,-5-24 1-16,-4-9 5 16,-5 1 0-16,-8-11-8 15,-10 0 29-15,0 4-21 16,-10 7 1-16,-22 8 13 15,-4 17-20-15,-15 13 8 0,1 8-10 16,23 0-3 0,-15 20-7-16,24 19 9 0,9 8 1 15,9 4-9-15,0 2 12 16,0-9-3-16,36-4 0 16,24-14-16-16,-10-8 11 15,19-15-4-15,-9-3 9 16,-1 0-2-16,-9-21 14 15,-13-11-12-15,4 0 7 16,-13-2-4-16,4-5 18 16,-14 6-14-16,-9 7 3 15,-9 13 15-15,0 9-22 16,0 4 4-16,0 0-7 16,0 12-13-16,14 12 5 0,4 11 8 15,10-3 0-15,4-6-4 16,-5-6 4-1,5-2-3-15,-13-12 3 0,-1-6-4 16,-9 0-1-16,5 0 5 16,-5 0 0-16,0 0 9 15,0-18 0-15,10 4-9 16,-6 2 0-16,6-1 6 16,8 6-15-16,-4-4 9 15,-5 3 0-15,1 8-6 16,3 0 6-16,-3 0 0 15,-19 0 0-15,18 0-7 0,-18 4-5 16,9 11 10-16,-9-4 2 16,14-2-11-16,-14-3 11 15,9-6 0-15,-9 0 1 16,0 0 8-16,0 0 1 16,0 0-4-16,0-12-6 15,0-2 3-15,9 3 3 16,-9 3-6-16,0 8 0 15,9 0-9-15,1 0 4 16,-1 0-2-16,0 0 5 16,5 0-5-16,4 0-3 15,-9 0 5-15,0 8 4 0,0 3-10 16,5 0 3 0,4-2 2-16,1 3-13 0,13-12 18 15,-5 0-16-15,5 0 17 16,5 0 0-16,4-6 10 15,-23-13-7-15,14 6-3 16,-13-2 0-16,-1-8 16 16,-9 1-12-16,-9 9 17 15,0-5 12-15,0 5-18 16,0 0 18-16,0 13-21 16,0 0-9-16,0 0 2 15,0 0-5-15,0 0-9 16,0 6 3-16,0 19 1 15,0 14 4-15,0 8 1 0,0 5 0 16,-18 6-1-16,18 7 2 16,0-13-1-16,0-8 0 15,0-12 6-15,0-11-8 16,0-16 2-16,0-5 0 16,0 0 7-16,0 0-5 15,0-11 14-15,-9-36 19 16,9-17-29-16,0-21 0 15,0-5-6-15,0-9 1 16,0 11-4-16,0 9 3 16,9 15 0-16,0 18-1 15,14 7 1-15,-5 25-3 16,10 9 2-16,13 5-19 16,0 0 18-16,5 17-15 0,-5 15 5 15,0 3 12-15,-22 9-26 16,-1-4 17-16,-9-8-11 15,-9 6-12-15,0-6 20 16,-9-4-18-16,-19-2-25 16,-13-1-13-16,0-13-95 15,14 2-39-15,17-8-20 16,10-6-81-16</inkml:trace>
  <inkml:trace contextRef="#ctx0" brushRef="#br2" timeOffset="297794">25034 15668 228 0,'0'0'212'0,"0"0"-27"16,0 0-37-16,0 0-31 0,0 0 13 16,0 0-41-16,119-155 1 15,-110 135-16-15,-9 2-43 16,0 4 12-16,0 8-29 16,0 0-9-16,-32 6-5 15,-4 0 1-15,-6 6-1 16,-8 26 0-16,13 0 2 15,15 9-9-15,12 3 7 16,10 2-6-16,0-15 2 16,10-3-18-16,12-17 22 15,-3-5-1-15,13-6 5 0,-5 0-4 16,-8-6 0 0,13-20 1-16,-14 0 6 0,0-5 2 15,-4 3-9-15,-5 5 5 16,0 9 1-16,-9-1 9 15,9 12-15-15,-9 3 1 16,0 0-2-16,0 0-8 16,10 3 4-16,-10 23 1 15,0 7 8-15,9 1-6 16,-9 4 2-16,9 0 0 16,14-6-5-16,-14-5 8 15,0-13-3-15,0-2 0 0,14-12 1 16,-5 0-4-1,-8 0 3-15,17-6 0 0,-4-20 10 16,4 0-3-16,5-1-7 16,-4-5 0-16,13 1 6 15,-13 5-9-15,4 1 3 16,-5 17 0-16,-4 8-8 16,-5 0-3-16,1 0 10 15,-10 0 1-15,14 20-3 16,-14-6-1-16,0-2 4 15,0 1 0-15,0-8-3 16,0-5 5-16,-9 0-2 16,14 0 0-16,14 0 9 15,4-24 2-15,-5-4-9 16,-9-11 3-16,-18 1 3 0,0 6-1 16,0 0-2-16,0 12 6 15,0 5-6-15,-9 12 6 16,0 3-11-16,-9 0-12 15,9 30 8-15,-14 10-4 16,14 7 8-16,9 3-1 16,0 1 0-16,9-6-2 15,41-4-57-15,10-9-101 16,8-12-102-16,-8-8-159 16</inkml:trace>
  <inkml:trace contextRef="#ctx0" brushRef="#br2" timeOffset="298756">26641 15318 748 0,'0'0'181'0,"0"0"19"16,0 0-55-16,0 0-33 15,0 0-63-15,0 0-39 16,0-33-4-16,0 79 3 16,0 20 5-16,0-2-7 15,0 6 2-15,0-3-5 0,9-2-4 16,-9-2 0 0,0-16 2-16,0-9 4 0,0-18-6 15,0-14 0-15,0-3 4 16,0-3-14-16,0-9 10 15,0-29-16-15,0-14 9 16,0-8-27-16,0 9 22 16,-37-2-3-16,5 15 6 15,-18 6-2-15,4 12 9 16,-4 6-6-16,9 14 2 16,22 0-8-16,1 0 14 15,18 14-3-15,0 6-7 16,18 4 1-16,42-4 7 15,-1-11 2-15,1-3 1 0,18-6 7 16,-19 0-8 0,1-15 10-16,-19-11-10 0,-23-6 38 15,-9-6-14-15,-9-3 1 16,0-3 7-16,0 5-32 16,0 11 18-16,0 10 12 15,0 7-30-15,0 11 20 16,-9 0-20-16,0 0-4 15,0 29-2-15,-14 18 6 16,5 5 0-16,8 7 0 16,1-1 6-16,9 0-8 15,0-11 2-15,0 3 0 16,0-10-6-16,19-13 8 0,-10-10-2 16,9-8 0-1,5-9 7-15,4 0-4 0,15-35-3 16,-6-3 0-16,5-6 1 15,1-2 4-15,-15 14-5 16,-9 11 0-16,5 4 5 16,-14 11-16-16,1 6 10 15,8 0-28-15,-4 23 24 16,13 6-11-16,14 0 13 16,-13-8-3-16,13-1-19 15,-4-15 25-15,-5-5-11 16,18 0 11-16,-13 0 3 0,-5-17 2 15,-14-5-5 1,-9-4 2-16,-9 2 7 0,0-3 1 16,0 1-2-16,-9 6-8 15,-19 14 11-15,-4 0-11 16,14 6-2-16,-14 6 2 16,5 26-9-16,17 15 6 15,10-4 3-15,0 3 0 16,10 2-10-16,40-4 10 15,-4-12-12-15,13-6-42 16,-8-14-90-16,-10-4-78 16,-5-8-158-16</inkml:trace>
  <inkml:trace contextRef="#ctx0" brushRef="#br2" timeOffset="299190">28440 15364 486 0,'0'0'204'16,"0"0"-60"-16,0 0 20 15,0 0-26-15,0 0-76 0,0 0-18 16,105-110-8-16,-46 110-34 16,10 0 22-16,-9 26-24 15,-1 12 1-15,-18 14 9 16,-32 7 0-16,-9 7-7 16,-32 5 2-16,-45 1 1 15,-10-1 7-15,-5-7-13 16,14-26 0-16,28-9 2 15,32-18 7-15,8-5-9 16,10-6 0-16,0 0 5 16,0 0-16-16,42 0 5 15,26 0 6-15,19 0-10 0,32 0 8 16,9-6-52-16,-9-5-127 16,10 2-156-1,-19 3-417-15</inkml:trace>
  <inkml:trace contextRef="#ctx0" brushRef="#br2" timeOffset="300255">29662 15741 560 0,'0'0'203'0,"0"0"-6"15,0 0-37-15,0 0-54 16,18-164-10-16,-27 138-60 0,-18 3-7 15,-15 8 0 1,10 9-29-16,-4 6 6 0,4 0-6 16,-5 18-2-16,-4 23-7 15,13 2 8-15,-4 11 1 16,14 3 0-16,9 2-4 16,9-13-2-16,0-8-8 15,9-6-21 1,28-23 14-16,-5-9-3 0,9 0 24 15,-5-9 7-15,6-23-1 16,-15 0 5-16,-4 0-10 16,-5 0 0-16,1-3 22 15,4 6-21-15,-23 2 11 0,9 6-4 16,0 10-4 0,-9 5 4-16,0 6-9 0,0 0-1 15,9 0-6-15,-9 0-11 16,9 4 14-16,0 22-1 15,14-6 9-15,-4-5-4 16,-1 2 0-16,23-9 1 16,0-4-2-16,-4-4 5 15,4 0-2-15,-14-6 12 16,-4-23-13-16,-4 2 26 16,-10-6 4-16,0-6-9 15,-9-2 15-15,0 9-28 16,0 0 3-16,0 8 9 15,0 16-18-15,0 8 9 0,0 0-12 16,0 0-10-16,0 0 8 16,18 14-24-16,14 18 26 15,-4 0 0-15,13 12 7 16,0 3-8-16,-4-7 1 16,13 4-10-16,1-5 3 15,-24-10 5-15,-4-6 2 16,-5-15-9-16,-18-4 16 15,0-4-7-15,0 0 6 16,0 0-3-16,-18-24 2 16,-23-15-5-16,13 5 0 15,5 2-6-15,5 7 15 16,18-1-9-16,0 7 0 0,0 5-5 16,0 0-3-1,41 1 5-15,5-7 3 0,4 8-7 16,1-2 10-16,-15 8-3 15,-4 0 0-15,-4 6 2 16,-5 0-14-16,-5 0 11 16,-9 20 1-16,0 13-12 15,0 4 9-15,-9 4 3 16,14 3 0-16,-14-12 7 16,9-5-12-16,-9-7 5 15,10-14 0-15,-10-6-7 16,0 0 20-16,0 0-13 0,0 0 14 15,9 0-12 1,0-26 17-16,14-7-19 0,-5 7 0 16,23-13-4-16,5 8 10 15,14-10-6-15,8 9 0 16,1-6 4-16,-19 18-15 16,1 2 11-16,-10 12-5 15,-23 6-3-15,0 0-5 16,5 0-8-16,-14 18-32 15,-9 8-49-15,10 12-33 16,-10-6-94-16,9 9-73 16,0-2-177-16</inkml:trace>
  <inkml:trace contextRef="#ctx0" brushRef="#br2" timeOffset="301364">31278 15668 529 0,'0'0'201'0,"0"0"-24"0,0 0-58 15,0 0-16-15,0 0-38 16,32-161-5-16,-32 147 0 16,-9 2-46-16,-14 6-2 15,4 6-12-15,1 0 0 16,-14 6-7-16,14 26 5 16,-10 0 2-16,15 9-8 15,3 3 10-15,10-11-2 16,0-8 0-16,0-10-16 15,10-9 12-15,12-6-2 0,-3 0 6 16,8 0 18-16,-4 0-16 16,5-21 4-16,-6 1-2 15,-3 2 4-15,-10-2 4 16,9-6-6-16,-9 8-6 16,-9 9 22-16,14 4-19 15,-14 5 0-15,0 0-3 16,0 0-11-16,0 5 3 15,0 22 3-15,0 6 5 16,9-7-5-16,0-8 5 16,1-2-1-16,8-4-2 15,5-12 2-15,-5 0 1 16,0 0 7-16,14 0-3 0,-13-21 8 16,13 1-10-1,-23 2 6-15,-9-2 21 0,0 2-13 16,0 10 14-16,0-4-20 15,0 10-4-15,0 2-10 16,0 0 4-16,0 0-17 16,9 0 15-16,9 8-12 15,5 3 14-15,-4-2 0 16,8-3-4-16,-4 0-3 16,4 1 7-16,-8-7 0 15,13 0 4-15,-5 0 6 16,-4 0-9-16,5-7 8 15,-19-11-7-15,0-2 23 0,-9 5-8 16,0-2 2-16,0 8 17 16,0 3-35-16,0 6 11 15,0 0-12-15,0 0-9 16,0 27 7-16,0 17-4 16,0 16 6-16,-18 11-3 15,18 1 10-15,-10 7-7 16,10 2 0-16,-9-1 5 15,9-10-8-15,0-3 3 16,0-17 0-16,0-10-7 16,0-14 12-16,9-14-5 15,-9-12 0-15,0 0 6 16,0 0 11-16,-18-26-15 0,-5-18-1 16,-13-8 2-16,13-7-3 15,4-6-9-15,19 8-9 16,0-2-17-16,60 7 26 15,18-1-10-15,13 7 13 16,-4-7-1-16,-9 4-7 16,4-5 14-16,-13 3 0 15,0 1 9-15,-33 15-10 16,6 3 1-16,-33 6 0 16,0 8 7-16,-9 10-1 15,0 2-4-15,0 6-2 16,-18 0-1-16,-10 0-8 15,-4 11 7-15,14 16 2 0,9 1-10 16,9 5 5 0,0-1 5-16,27-2 0 0,23 4 3 15,1-8-3-15,-15 5 0 16,6-3 0-16,-15 4-6 16,-18-6 9-16,-9 0-3 15,0-6 0-15,-9-2 4 16,-50-9-16-16,-28-6 5 15,-14-3-84-15,-4 0-150 16,-5 0-340-16</inkml:trace>
  <inkml:trace contextRef="#ctx0" brushRef="#br2" timeOffset="1.10904E6">1241 378 494 0,'0'0'215'0,"0"0"-72"16,0 0 11-16,0 0 5 16,0 0-46-16,0-172-40 15,0 138 3-15,0 5-37 16,-19 5 2-16,-8 9-10 15,4 3-31-15,-14 9 21 0,-22 3-21 16,-10 0 0-16,1 7-7 16,-33 31 7-16,14 20 0 15,-14 21-1-15,0 11 7 16,33 9-10-16,8 7 4 16,33-8 0-16,27 1-6 15,18-5 10-15,65-12-4 16,45-10 0-16,18-17 5 15,24-17-3-15,17-20-2 16,-13-18 0-16,-14 0 5 16,-41-35 4-16,-22-23-6 15,-20-18 19-15,-26-20 5 16,-19-27 30-16,-32-11-33 16,-9 1-9-16,-74 6 21 15,-13 21-35-15,-32 20 12 0,-23 16-13 16,4 26 6-16,1 18-15 15,9 20 9-15,18 6-1 16,18 11-12-16,32 37-4 16,19 19-43-16,22 23-47 15,19 23-91-15,9 8-48 16,0 1-328-16</inkml:trace>
  <inkml:trace contextRef="#ctx0" brushRef="#br2" timeOffset="1.10958E6">1401 1215 551 0,'0'0'389'0,"0"0"-255"15,0 0 23-15,0 0-22 16,0 0-76-16,-256-133-18 16,196 121-14-16,1 6-19 15,-10 6 19-15,0 0-21 0,1 0-4 16,-1 26 5 0,-4 9-4-16,4 15-3 0,-9 7 0 15,19 8 8-15,8 5-9 16,15 1 1-16,27-2 0 15,9-1-5-15,0-4 8 16,27-9-3-16,51 1 0 16,32-10 6-16,18-2-11 15,32-15 5-15,5-15 0 16,4-10 8-16,-13-4-3 16,-14-10 0-16,-14-24 13 15,-14-10-5-15,-4-11 38 16,-18-14-17-16,-24-9-4 15,-22-18 24-15,-32-15-36 0,-14-2 9 16,-32 2-24-16,-78 15 9 16,-36 14-22-16,-51 17 10 15,-9 28-1-15,-5 19-10 16,37 18-9-16,23 3-39 16,46 41-55-16,32 14-77 15,27 12-150-15,23 7-599 16</inkml:trace>
  <inkml:trace contextRef="#ctx0" brushRef="#br2" timeOffset="1.119E6">760 5484 658 0,'0'0'241'0,"0"0"-73"0,0 0 8 16,0 0-67-1,-128-160-22-15,128 157-28 0,-9 3-42 16,9 0 21-16,0 0-38 16,-14 39 4-16,-4 28-3 15,-10 26 6-15,-13 15-3 16,14-1 0-16,13-2 8 16,-5-5-8-16,19-15-4 15,0-16 0-15,0-17-9 16,0-22 8-16,0-16-14 15,0-10-2-15,0-4-25 16,0 0 41-16,0-16-19 16,0-27-10-16,-27-12 29 15,-14-4-28-15,-10 4 7 0,-8 11 15 16,-1 9-9-16,1 12 8 16,22 9 7-16,5 4 1 15,14 8-11-15,9 2 10 16,9 0-2-16,0 0 0 15,18 8-10-15,32 16 6 16,19-1 7-16,9-6 0 16,14-5-9-16,13-7 13 15,-23-5-4-15,5 0 0 16,-27-2 10-16,8-21-7 16,-17-7-3-16,-15-2 3 15,5-5 14-15,-22-1-16 16,-19 3 12-16,0 6 14 0,0 4-19 15,0 12 23 1,0 8-15-16,-9 1-16 0,9 4 0 16,0 0 0-16,0 11-4 15,0 33-2-15,0 9 11 16,0 8-6-16,41 0 1 16,9-5 0-16,-4-7-3 15,13-5 5-15,-8-6-2 16,-1-12 0-16,1-8-74 15,-6-13-29-15,-3-5-85 16,-1 0-34-16,-14-21 15 16,5-16-92-16</inkml:trace>
  <inkml:trace contextRef="#ctx0" brushRef="#br2" timeOffset="1.11919E6">1460 5827 236 0,'0'0'223'16,"0"0"-31"-16,0 0-48 15,0 0-19-15,-59-149-4 16,50 138-45-16,-14 11 17 15,5 0-46-15,-1 7-46 16,-22 41 13-16,4 19-8 16,-13 12-1-16,9 5 5 15,4-2-2-15,5-9-4 16,14-9-4-16,18-11-10 16,0-10-60-16,0-13-192 15,0-13-146-15</inkml:trace>
  <inkml:trace contextRef="#ctx0" brushRef="#br2" timeOffset="1.11965E6">1735 5471 621 0,'0'0'214'0,"0"0"-43"15,0 0-9-15,0 0-42 16,0 0-43-16,0 0-52 15,0-82-25-15,0 135-1 16,-9 19 1-16,0 19 24 16,-10 4 7-16,-3 0-28 15,12-11 12-15,-8-11-15 0,18-12 4 16,0-14-7-16,0-18 3 16,0-14-14-16,0-9-20 15,0-6-45-15,9 0 14 16,0-3-2-16,-9-23-54 15,0-3 41-15,0-4-1 16,-27-1-48-16,-23 1 82 16,-1 6 47-16,1 5 3 15,22 4 32-15,-13 7 11 16,23 5 20-16,9 2-22 16,9 2 20-16,0-1 11 15,9 0-67-15,50-3 8 16,37-6-4-16,33-2-10 15,-10-1 14-15,0 4-16 16,-19 11 0-16,-40 0 0 0,-33 3-185 16,-27 26-79-16</inkml:trace>
  <inkml:trace contextRef="#ctx0" brushRef="#br2" timeOffset="1.11986E6">119 6675 648 0,'0'0'223'0,"0"0"-133"0,0 0-32 15,293-81 46 1,-64 37-36-16,27 0-33 0,10 4-21 16,-46 8-4-16,-47 19-13 15,-72 13 3-15,-60 0-94 16,-41 9-103-16,-13 27-81 15,-83 20-275-15</inkml:trace>
  <inkml:trace contextRef="#ctx0" brushRef="#br2" timeOffset="1.12002E6">307 6944 191 0,'0'0'291'0,"0"0"-107"16,-229 41-24-16,220-41 0 15,9 0-33-15,87 0-101 0,91-32 44 16,97-38 33-1,82-22-35-15,28-3-34 0,-61 19-28 16,-85 32-12-16,-84 33-14 16,-82 11-296-16,-45 23-667 15</inkml:trace>
  <inkml:trace contextRef="#ctx0" brushRef="#br2" timeOffset="1.31214E6">12263 1440 458 0,'0'0'178'0,"0"0"-68"15,0 0 14-15,0 0-2 16,0 0-50-16,0 0 2 0,0 0-18 16,0-14-23-16,0 14 18 15,0 0-27-15,0 0-3 16,9 0 15-16,14 0-27 15,27 0 9-15,19 0 6 16,9 0-21-16,18 0 25 16,5 0-25-16,-14 0-1 15,13-4 6-15,1-2-2 16,-23 0-6-16,9-2 0 16,-28 2 9-16,-8 0-9 15,-24 0 0-15,-13 1 0 16,-14 5 6-16,0-3 3 0,0 0-1 15,0-3 7 1,0-2-10-16,-23-7 12 0,-4-3-17 16,-5 4 0-16,4-1-8 15,-4 4 15-15,5 2-7 16,8 0 0-16,-4 3 6 16,23 4-13-16,-9 2 7 15,9 0 0-15,0 0-6 16,0 0 12-16,0 0-9 15,0 0 3-15,0 0-18 16,19 0 16-16,22 0-11 16,9 17 13-16,10 6-1 15,-1 3 6-15,1-1-5 16,-15 3 0-16,-3-2 5 16,-15-5-15-16,-4-4 10 0,-23-6 0 15,0 1-10-15,0 0 7 16,-23 2 0-16,-23 1 1 15,-22 0-36-15,-1 0-36 16,19-4-73-16,27 0-48 16,23-1-73-16,0-10-287 15</inkml:trace>
  <inkml:trace contextRef="#ctx0" brushRef="#br2" timeOffset="1.31356E6">14295 1300 585 0,'0'0'137'0,"0"0"-35"0,0 0 31 15,0 0-12-15,0 0-29 16,0 0-53-16,0-85-2 16,23 76-11-16,-14 7-25 15,1-1 12-15,-1 3-13 16,9 0 0-16,5 0-7 15,4 12-6-15,6 14 13 16,-6 6-1-16,5 2 3 16,-14-1-6-16,1 2 4 15,-19-6 0-15,9-5-4 16,-9-10 10-16,0-5-6 0,0-6 0 16,14-3 8-16,-14 0 3 15,0 0-6-15,0 0 26 16,9 0 41-16,-9-6-29 15,9-14-14-15,9-10-29 16,-9 1 9-16,23-5-10 16,5 1 1-16,-5 1 0 15,9 5-7-15,-4 10 4 16,-5 8 1-16,-5 7 2 16,5 2-11-16,-13 0 10 15,-1 11-12-15,14 16 5 16,-23 1 3-16,9 2-9 0,-8-1 14 15,-10-6 0 1,0-5-2-16,0-7-1 0,0-5 3 16,0-6 0-16,0 0-2 15,9 0 10-15,-9 0 0 16,14 0 8-16,4-23-10 16,9-15 5-16,14-2-11 15,10 2 0-15,-1 8-3 16,-13 9 9-16,-19 13-6 15,5 8 0-15,4 0-17 16,6 3 15-16,-6 23-11 16,5 9 13-16,-14 3-7 15,1-3 3-15,-10-6-6 0,-9-3-71 16,0-2-98 0,0-4-132-16,-9-11-404 0</inkml:trace>
  <inkml:trace contextRef="#ctx0" brushRef="#br2" timeOffset="1.3144E6">12698 373 491 0,'0'0'139'0,"0"0"9"16,0 0-36-16,0 0-28 15,0 0-43-15,0 0-13 16,0 0 10-16,0-7-31 16,0 7 12-16,41 0-14 15,19 0-3-15,27 0 12 16,13 0-11-16,6 0 14 16,-6-8 15-16,-13 2-23 15,-27 1 23-15,-19-2-6 16,-23 4-22-16,-9 1 15 0,-9-4-18 15,0 6 5 1,0 0 16-16,0-3-16 0,0-6 21 16,-9-3-25-16,-18-5 10 15,-14 0-22-15,4 2 10 16,-4 1 0-16,9 2-1 16,4 0 14-16,10 3-13 15,4 4 0-15,14 1 2 16,0 4-2-16,0 0 0 15,0 0 0-15,0 0-1 16,0-2-11-16,0 2 10 16,0 0-1-16,23 0-1 15,14 0-4-15,22 8 8 0,1 16 0 16,-1 5-2 0,1 3 3-16,-1 3-1 0,-18 0 0 15,-22-6 1-15,-10-6-10 16,-9 0 9-16,0-2 0 15,-9 0-6-15,-42-1-5 16,-17 3 10-16,-10 1-20 16,0 2-146-16,19-3-96 15,36-2-356-15</inkml:trace>
  <inkml:trace contextRef="#ctx0" brushRef="#br2" timeOffset="1.31498E6">14021 244 678 0,'0'0'153'15,"0"0"-10"-15,0 0-12 16,0 0-51-16,0 0-23 16,0 0 1-16,-9-72-37 15,9 61-2-15,0-2-10 16,18 1-5-16,5 0-6 0,-5 7 2 16,10-1-2-16,4 6-10 15,-5 0 10-15,5 0 1 16,5 6-3-16,-5 18-7 15,-5 10 8-15,-4 7-1 16,-14 3 4-16,0-1-11 16,-9-8 7-16,0-14 4 15,0-13-6-15,0-4 7 16,0-4-1-16,0 0 0 16,0 0 0-16,0-4 18 15,-18-13-13-15,4-9-1 16,5-3 8-16,9-1-5 0,0-5-3 15,0 7-4 1,9-2 4-16,14 4-11 0,14 6 7 16,4 11-5-16,0 9 4 15,5 0-15-15,4 5 16 16,1 25-4-16,-1 4-2 16,-13 5-3-16,-5 1 10 15,-14 2-2-15,-9-4-4 16,0-1-35-16,-9 1-46 15,0-3-170-15,-27-7-611 16</inkml:trace>
  <inkml:trace contextRef="#ctx0" brushRef="#br2" timeOffset="1.32206E6">7173 4616 249 0,'0'0'71'0,"0"0"23"0,0 0 23 15,0 0 8-15,0 0-6 16,0 0-25-16,0 0 23 15,41 0-17-15,-41 0-25 16,0 0 2-16,0 0-40 16,0 0-1-16,0 0 0 15,-23 0-28-15,-36 0 17 16,-10 0-24-16,-18 0 4 16,-23 4 4-16,-18 10-4 15,-41 0-5-15,-5 4 9 16,-23 0-2-16,-4-1-7 15,-5 3 0-15,0-2 0 0,18-4-2 16,19-5 3-16,31-3-1 16,28-6 0-16,23 3 10 15,19 0-8-15,-1 0-2 16,10-1 0-16,-10 2-4 16,9-2 4-16,-17 4 0 15,8 3 0-15,-4-1 7 16,27 5-8-16,-14-5 1 15,19 1 0-15,23 0-9 16,-14 2 9-16,14 1 0 16,-1-1-1-16,-4 2 9 15,-4 0-11-15,-5 2 3 16,-5 3 0-16,5 3-6 0,5-4 7 16,8-5-1-16,6-1 0 15,4 1-1-15,9 0-3 16,0 2 4-16,0 0 0 15,-10 2-6-15,10 1 6 16,0 0 0-16,0 7-1 16,0 7 8-16,0 2-6 15,0 7 0-15,0 5 0 16,19-2 23-16,4 1-23 16,-5 3 5-16,0 2 0 15,14 4 1-15,-13 5 7 16,-1 0-4-16,-4 3-7 0,-5 1 16 15,0 2-16-15,-9 3 1 16,0 3 7-16,0 1-8 16,0-5 13-16,0-1-13 15,0-4 0-15,0-3 7 16,0-1-4-16,0-9-6 16,0-1 0-16,0-5 13 15,0 1-10-15,0-9-3 16,0-5 0-16,0-3-5 15,0-2 11-15,9-6-6 16,-9-4 0-16,9 1 5 16,-9 0-5-16,0 2 0 15,9 0 1-15,-9 1-6 16,14-3 8-16,-14-4-3 16,0-5 0-16,0-6 5 0,9 0-6 15,0 0 1-15,1 0 0 16,8 0-12-16,5 4 22 15,13-3-10-15,24-1 0 16,-1 0 9-16,19 0-1 16,23-11-8-16,9-12 0 15,4 2 6-15,5 2-1 16,0-2-5-16,-9 9 0 16,9 0 7-16,0 6-11 15,0 3 4-15,-14 0 0 16,5 3-4-16,0-2 9 15,-14 2-5-15,5 0 0 0,-5-4 9 16,23-2-10-16,-9 4 1 16,0 2 0-16,-23-2-6 15,-28 2 7-15,-8 0-1 16,-1 0 0-16,-13 0 4 16,13 0-9-16,-9 0 5 15,-4 0 0-15,-5 0-7 16,-5 0 11-16,5 0-4 15,-13 0 0-15,8 0 7 16,-4 0-10-16,-5 0 3 16,-9 0 0-16,10 0-5 15,-5 0 8-15,4 0-3 16,0-4 0-16,14-2 7 0,-23 0-9 16,10 0 2-16,-10 4 0 15,-9-2-2-15,9 4 6 16,5-5-4-16,-5-1 0 15,18-6 9-15,-4 1-14 16,-5-4 5-16,1-2 0 16,13 0-1-16,-14-5 7 15,0-6-6-15,5-2 0 16,-4 1 11-16,-10-5-10 16,9-4-1-16,5 0 0 15,-23 0 11-15,9-1-2 16,-9 5-7-16,0-4 0 0,0 0 6 15,0-3 2-15,0 0-10 16,-18-6 0-16,-5 1 3 16,14-1 4-16,-9 1-7 15,8-1 0-15,-3-3 9 16,3 0-9-16,-8 1 0 16,18-1 0-16,-18-2-2 15,9 0 8-15,9-1-6 16,-14 1 0-16,5-1 9 15,0 1-11-15,9 1 2 16,-10 6 0-16,10 3-3 16,0 7 7-16,0 7-4 15,0-2 0-15,0 5 7 0,0 3-9 16,0 2 2-16,0 0 0 16,0 2-2-16,0 4 7 15,0-7-5-15,0 6 0 16,0-5 10-16,0 2-14 15,0 1 4-15,0-1 0 16,0-2-5-16,0 7 9 16,0-6-4-16,0 5 0 15,0 2 9-15,0 0-12 16,0 6 3-16,0 4 0 16,0-2-5-16,0 2 11 15,0 2-6-15,0 0 0 16,0 0 6-16,0 0-13 15,0-4 7-15,-9 2 0 0,-14-7-10 16,-22-3 12-16,-15 4-2 16,-31-1 0-16,-28 0-2 15,4 6-10-15,-27 3 8 16,-4 0-66-16,-1 23-31 16,-4 27-115-16,-4 4-252 15</inkml:trace>
  <inkml:trace contextRef="#ctx0" brushRef="#br2" timeOffset="1.33719E6">5191 4170 374 0,'0'0'212'16,"0"0"-121"-16,0 0 69 15,0 0-10-15,0 0-55 16,0 0-20-16,0 0-24 16,0 0-3-16,-23-37 3 15,23 18-35-15,0 0 16 16,0-5-13-16,0 1-19 0,0-1 23 15,14 1-23-15,13 2 0 16,1 4-1-16,-5 6 2 16,4 11-1-16,5 0 0 15,-4 0-18-15,-10 14 16 16,14 15-7-16,-5 6 9 16,-4 4-5-16,-14-5 11 15,1 1-6-15,-10-5 0 16,9-7 4-16,-9-6-6 15,0 1 2-15,0-7 0 16,0-5-6-16,0-3 13 16,0-3-7-16,0 0 2 0,0 0 0 15,0 0 19-15,0 0-20 16,9-18 10-16,0 1-9 16,5-9 7-16,4-4-8 15,0-2-1-15,14-6 0 16,-4 6-5-16,4 9 5 15,-14 8 0-15,-9 10-3 16,10 5-2-16,-6 0 4 16,6 0-5-16,-10 8-10 15,9 15 11-15,-4 1 0 16,-5 2 5-16,0-3-4 16,-9-8 5-16,0-6-1 15,0-5 0-15,9-4 0 16,-9 0-1-16,0 0 2 15,0 0-1-15,10 0 20 0,-10 0-18 16,9-15 10-16,-9-12-12 16,9 1 2-16,14 0-5 15,-5-1 3-15,0 10 0 16,-4 3-1-16,4 4 0 16,10 4-2-16,-5 4 3 15,4 2-7-15,5 0 1 16,-13 0-1-16,8 23-3 15,5 9 10-15,-4 3-12 16,-6-2 10-16,-12-1 2 16,-1-6-2-16,0-6-4 15,9-2 7-15,-18-7-2 0,0-2-8 16,0 2-45-16,0-1-12 16,0 1-75-16,0-11-173 15</inkml:trace>
  <inkml:trace contextRef="#ctx0" brushRef="#br2" timeOffset="1.36318E6">4074 6550 500 0,'0'0'111'16,"0"0"-25"-16,0 0 28 15,0 0 0-15,0 0-45 16,0 0-26-16,0 0 0 15,-27-12-20-15,45 12 16 16,23 0 4-16,28 0-14 16,18 10 14-16,23-2-32 15,27-2-6-15,19 0 12 0,31-3-13 16,10-3 4-16,23 2-4 16,-5-2 4-1,-18 3-1-15,-19 0-7 0,-18-3 0 16,-22 0 1-16,-10 0 8 15,0 0-9-15,-18 0 0 16,-14 0 4-16,-4 0 1 16,4 0-5-16,-18-6 0 15,4 1 7-15,-13-1 0 16,-10 0-7-16,-13 3 3 16,-5-2 4-16,-23 5 4 15,-4-4-11-15,-14 4 1 0,0-2 8 16,9 2-2-1,-9-4-3-15,9 2 17 0,1-4-20 16,-1 0 28-16,14-6-22 16,-14 4-3-16,0-4 20 15,9-2-22-15,1-2 9 16,-6 3-5-16,6-2 1 16,-1 0 0-16,14-2-7 15,-5-4 0-15,15 1-3 16,-15 0 9-16,5-2-6 15,-4-4 0-15,4 0 8 16,-14-3 4-16,0-6-6 16,-9-6 6-16,5-5 12 0,-14-4-20 15,0-3 7-15,0 1-2 16,0-1-1-16,-14 7 1 16,5-1-9-16,-9 1 0 15,18-1 3-15,0-6 4 16,0 1-7-16,0-7 0 15,0 1 11-15,0-6-13 16,0-3 2-16,0 0 0 16,9-4-7-16,-9 2 13 15,0-1-6-15,0 9 0 16,0 5 7-16,-18 13-9 16,0 7 2-16,4 7 0 15,-5 9-1-15,10-1 7 16,-9 7-6-16,18 2 0 0,-14 3 7 15,14 3-10-15,-9-2 3 16,9 2 0-16,0 0-6 16,0-2 13-16,0 2-7 15,-9 0 0-15,9 0 7 16,-9-3-14-16,0 0 7 16,-23 1 0-16,4-4-12 15,-13 0 10-15,-19 1 2 16,-17-4 0-16,-33 6 3 15,-9 3-12-15,-19 6 9 16,-26 0 0-16,-24 0-5 16,0 0 6-16,-22 6-1 15,13 15 0-15,-9 5 6 0,9-2-15 16,9-4 9-16,10-3 0 16,-1-2-10-16,24-2 16 15,-15-3-6-15,33 2 0 16,0-3 2-16,27-1-13 15,32-3 11-15,19-1 0 16,17-4-7-16,15 0 10 16,18 0-3-16,0 0 0 15,9 0 2-15,0 0-10 16,0 0 8-16,0 0 0 16,0 0-10-16,0 0 8 15,0 3 2-15,0 12 0 0,0 10 0 16,0 14-7-16,9 2 7 15,0 8 0-15,0 0-5 16,0 13 11-16,-9 5-6 16,9 4 0-16,5 2 6 15,-14-4-15-15,9-2 9 16,0 1 0-16,1-5-5 16,-10 5 12-16,9-2-7 15,-9 2 0-15,9 1 4 16,0 2-10-16,-9-5 6 15,14-2 0-15,-5-2-4 16,9-13 11-16,-9-5-7 16,14-3 0-16,-14-5 5 15,1-2-9-15,8-2 4 16,-18-2 0-16,0-4-3 0,9-6 10 16,-9-3-7-16,0-4 0 15,0-5 5-15,0-2-10 16,0-3 5-16,0-3 0 15,0 0-1-15,0 0 11 16,0 0-10-16,0 0 0 16,0 0 5-16,0 0-15 15,0 0-29-15,0 0-86 16,0 2-28-16,0 8-108 16,32-8-57-16</inkml:trace>
  <inkml:trace contextRef="#ctx0" brushRef="#br2" timeOffset="1.36435E6">7983 4995 187 0,'0'0'128'16,"0"0"-4"-16,0 0 6 15,0 0-17-15,0 0-26 16,0 0 12-16,0 4-9 15,0-4-4-15,0 0 1 16,0 0-21-16,0 0 0 16,0 0 5-16,0-15-47 15,0-5 5-15,0-9 2 16,0-1-15-16,0-5 23 16,0-1-31-16,0 2-3 15,0-4 11-15,0 3-14 16,0 0 5-16,9 9-7 0,0 6 7 15,1 8-15-15,-1 3 8 16,5 4 0-16,-5 1-7 16,18 2 7-16,5-4-1 15,5 2 1-15,-5-1 0 16,4 2 0-16,6-3 0 16,-15-1 0-16,5 2-3 15,-14-3 14-15,1 3-11 16,-5-3 0-16,-5 3 0 15,0-1 5-15,-9-2-3 16,0 2-1-16,0 0 16 16,0-3-16-16,0-2 13 15,0-1-14-15,0-5 3 0,-32 2-13 16,4 0 10-16,10 3 0 16,-5 4 0-16,14 0 11 15,0 4-11-15,9-2 0 16,0 4 2-16,0 2-5 15,0 0 3-15,0 0 0 16,0 0-6-16,0 0-10 16,18 0 12-16,14 0-2 15,5 0 6-15,4 12-4 16,-9-2 4-16,5 6 0 16,-14 5-2-16,-5-3-8 15,-9 4-32-15,-9 4-40 0,0 3-60 16,-41 6-28-16,-5 3-107 15,-27-3-301-15</inkml:trace>
  <inkml:trace contextRef="#ctx0" brushRef="#br2" timeOffset="1.36936E6">4033 4900 136 0,'0'0'106'0,"0"0"-16"0,0 0-3 16,0 0-14-16,0 0-30 15,0 0 10-15,0 0-24 16,-18-4-9-16,18 4 12 16,0-2-31-16,0 2 2 15,0 0-1-15,0 0 3 16,0 0-10-16,0 0-26 15,0 0-146-15,0-4-171 16</inkml:trace>
  <inkml:trace contextRef="#ctx0" brushRef="#br2" timeOffset="1.37623E6">8803 4467 365 0,'0'0'191'0,"0"0"-52"16,0 0 16-16,0 0-46 15,0 0-7-15,0 0-19 16,0 0-24-16,-23-64 11 16,13 50-24-16,1-1-8 15,9 1 5-15,0-7-39 16,0 4 14-16,0-1-13 15,0 1 8-15,0 2-15 16,9 7 2-16,1 8 0 16,13 0-8-16,-5 0-1 0,0 11 7 15,14 16-3 1,-4 7-5-16,-5 1 5 0,-5-3 5 16,-9-6 0-16,-9-2-16 15,0-6 16-15,0-7 0 16,0-9 0-16,0-2 0 15,0 0-2-15,0 0 2 16,0 0 0-16,0 0 21 16,0 0-20-16,9-13 8 15,0-11-9-15,0 0 8 16,5 2-4-16,5-5-4 16,-1 4 0-16,5 0-6 0,-5 5 8 15,0 6-2 1,-9 12 0-16,14 0-17 0,-13 0 10 15,8 16-6-15,0 9 5 16,-4 7 5-16,-14-6-17 16,0-2 19-16,0-10-10 15,0-8 3-15,0-2 5 16,0-4 4-16,9 0-1 16,-9 0 27-16,9-12-24 15,0-20 9-15,1-4-12 16,12 1 4-16,-3 3-7 15,-1 12 3-15,-9 6 0 16,0 8-7-16,14 6-1 0,-14 0 6 16,10 6-2-1,4 17-5-15,4 6-1 0,-18 3 10 16,9-3-3-16,-18-3-6 16,14 0-38-16,-14-2-24 15,0-6-35-15,0-1-69 16,0-8-47-16,-14-6-176 15</inkml:trace>
  <inkml:trace contextRef="#ctx0" brushRef="#br2" timeOffset="1.37676E6">9155 3963 450 0,'0'0'143'15,"0"0"13"-15,0 0-53 16,0 0-17-16,0 0-14 16,0 0-53-16,-215-85-15 15,165 124-4-15,-10 10 0 16,0 12 6-16,24 7 1 16,-14 7-7-16,27 7 0 15,-5 5 9-15,28-3-2 16,0-4-7-16,9-7 0 15,42-6-8-15,17-12 23 16,1-12-13-16,0-7 1 0,-1-13 2 16,15-7 10-16,-5-14 5 15,9-2 33-15,-10-2 18 16,24-35-23-16,-14-9 14 16,5-12-16-16,-15-9-27 15,-8-6 21-15,-9-3-6 16,-28-6 0-16,-32 1 2 15,0 2-35-15,-14 4 16 16,-46 7-15-16,-8 7 12 16,-19 8-27-16,0 15 13 15,-14 12 0-15,0 11-8 16,14 15 5-16,-13 0 3 16,4 21 0-16,9 23-5 0,4 14-5 15,24 15 10 1,13 14-3-16,23 8-6 0,23 3-27 15,0-4-13-15,32-13-31 16,37-9-64-16,18-10-70 16,13-18-271-16</inkml:trace>
  <inkml:trace contextRef="#ctx0" brushRef="#br2" timeOffset="1.40343E6">17683 5252 586 0,'0'0'216'0,"0"0"-69"16,0 0 32-16,0 0-51 15,0 0-62-15,-23-183 6 16,-5 145-19-16,1 2-22 16,-14 7 6-16,9 9-18 15,-14 6-3-15,-14 4-4 16,1 2-7-16,-19 8 0 15,-4 0-5-15,-14 18 0 0,-5 22-6 16,5 14 6-16,13 17 0 16,6 14-1-16,17 11 2 15,23 1-4-15,5 2 3 16,14-5 0-16,18-6-5 16,0-7 3-16,0-3 2 15,28-2 0-15,13 3 4 16,-14 0-4-16,24-6 0 15,-1-13 2-15,-9-13-9 16,28-17 7-16,-10-10 0 0,19-8-2 16,9-12 8-1,5 0-3-15,13 0-3 0,14-30 0 16,-9-7 12-16,0-11-12 16,-14-10 13-16,4-11 15 15,-13-13-16-15,-9-6 14 16,-18-8-11-16,-10-4-6 15,-41 2 26-15,-9-10-23 16,0 2 14-16,-59 5-9 16,-10 1-15-16,-9 13 15 15,-9 8-10-15,-4 13-5 16,4 9 5-16,9 17-2 16,5 17-5-16,27 11 0 15,-14 12-8-15,10 0 5 16,-19 12-3-16,-22 28 6 15,4 9-11-15,-23 19 12 0,14 8-1 16,4 5 0-16,15 10-6 16,8-1 0-16,9-2 6 15,10-1-1-15,13-5-9 16,14-6 2-16,5 0 8 16,18-6 0-16,0-3-2 15,0-1-5-15,0-1 1 16,41 0 5-16,-13-4-7 15,22-3-6-15,1-12 12 16,8-5-4-16,10-9-3 16,-1-8 6-16,10-6 3 0,0-7 0 15,14-5 1 1,-5-6 1-16,4 0-2 0,-4 0 3 16,23-11 2-16,-5-25 3 15,5-10-8-15,0-10 1 16,-14-14 10-16,-4-8-8 15,-24-19 4-15,-8-8-5 16,-24-9 6-16,-22-8-5 16,-14-3-3-16,-41 8-9 15,-28 12-5-15,-9 23-90 16,-13 21-52-16,13 15-217 16,9 4-590-16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7:08.5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173 329 286 0,'0'0'249'0,"0"0"-54"0,0 0-46 16,0 0-10-16,0 0-35 15,0 0 3-15,18-70-27 16,-18 61-36-16,0 1 2 15,-18 5-19-15,9-3-21 16,-23 6 8-16,14 0-14 16,-14 0 0-16,13 0-2 15,-8 6 8-15,4 11-6 16,14 1 0-16,9 5-4 16,0 1-4-16,0 4 2 15,50 4 6-15,0 4-9 16,19-2 17-16,-9 1-8 0,-1 1 0 15,1-8 6-15,-33 2-11 16,-9-10 5-16,-4 1 0 16,-14-3-7-16,0-4 14 15,0 4-7-15,-50-4 0 16,-10-2-12-16,-8-4 7 16,8-5-48-16,19-3-47 15,13 0-14-15,19 0-72 16,9-29-28-16,0-21-26 15,46-8-240-15</inkml:trace>
  <inkml:trace contextRef="#ctx0" brushRef="#br0" timeOffset="70">173 329 162 0</inkml:trace>
  <inkml:trace contextRef="#ctx0" brushRef="#br0" timeOffset="216">173 329 162 0,'316'26'351'0,"-316"-28"-150"0,0-2-45 0,0 2-22 16,0 2-52-16,0 0-55 15,0 2 4-15,0 27-21 16,0 7 27-16,9 1 11 16,0 4-36-16,-9-2 2 15,9-5-11-15,-9-4 4 16,10-4-14-16,3-8-48 16,-4-7-104-16,1-8-78 15,-10-3-141-15</inkml:trace>
  <inkml:trace contextRef="#ctx0" brushRef="#br0" timeOffset="547">448 236 317 0,'0'0'199'0,"0"0"-86"15,0 0 30-15,0 0-75 16,0 0-65-16,0 0 7 15,-28-26-9-15,28 26-1 16,0 0 24-16,0 0-10 0,19 0 27 16,-1 0 22-1,14-15 5-15,-5-2 4 0,-4-8-32 16,-4 3-8-16,-19-5 12 16,9 3-29-16,-9-2 12 15,0 8-27-15,-9-1 3 16,-23 7-7-16,-5 12-6 15,-4 0-3-15,13 6-12 16,5 29-104-16,23 15-34 16,0 2-42-16,0 7-282 15</inkml:trace>
  <inkml:trace contextRef="#ctx0" brushRef="#br0" timeOffset="1086">786 396 492 0,'0'0'183'0,"0"0"-22"0,0 0-25 16,0 0-26-16,0 0-60 16,0 0-19-16,0-53-18 15,37 53-1-15,13 0-9 16,1 0 9-16,8 0-12 15,-22 0 23-15,4 0-23 16,-23 10 0-16,5 1 0 16,-23 11 5-16,0 3-5 0,0 12 0 15,-32 5 3-15,-18 2 6 16,13-4-9-16,14-8 3 16,5-9-6-16,18-2 7 15,0-10-4-15,0-1 0 16,0-4-2-16,9-6-4 15,42 0 11-15,26 0-5 16,15-27 10-16,4-11-3 16,14-3-6-16,-23-8 1 15,-5 2 4-15,-27 4 13 16,-23 1-7-16,-23 7 25 16,-9 9 27-16,0 2-47 15,-41 10 4-15,-14 8-12 0,5 6-4 16,-19 9-1-1,19 32-4-15,0 10 0 0,31 6-6 16,19-4 11-16,0-1-5 16,19-11 0-16,49-8 7 15,24-11-18-15,22-11 11 16,14-11-58-16,5 0-79 16,-5-11-203-16,-41-21-527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9:23.7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59 100 553 0,'0'0'218'0,"0"0"-59"15,0 0-31-15,0 0-56 16,0 0-29-16,0 0-38 16,46-93 16-16,-23 89 1 15,-5 2-9-15,1 2 7 0,13 0-18 16,-14 0-2-1,0 2 0-15,14 28-11 0,-22 4 9 16,-10 7 2-16,0 6 0 16,0 2-1-16,-10 1 4 15,-22 4-3 1,-13 1 0-16,-15-6 3 0,19-5 1 16,-9-10-4-16,22-8 1 15,19-14 5-15,0-9-1 16,9-3-2-16,0 0 20 15,0 0 4-15,36 0 10 16,24-9-24-16,41-13 0 16,18-6 9-16,9 2-21 15,-14 6-1-15,-13 11 0 0,-42 6-10 16,-31 3-53-16,-28 9-105 16,0 29-173-16,-46 21-352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9:23.9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0 138 631 0,'0'0'154'0,"0"0"-7"16,0 0-11-16,0 0-71 15,0 0-62-15,0 0 0 16,384-69 8-16,-173 36-5 0,-23 9-6 15,-60 18 0-15,-50 6-101 16,-60 0-92-16,-18 21-97 16</inkml:trace>
  <inkml:trace contextRef="#ctx0" brushRef="#br0" timeOffset="151">169 319 563 0,'0'0'163'15,"0"0"-1"-15,0 0-40 16,0 0-70-16,0 0-28 16,275-23 6-16,-97-7-15 15,10 1-15-15,-19 9-63 16,-50 8-404-16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5:13.8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2046 2590 573 0,'0'0'138'0,"0"0"16"0,0 0-4 16,0 0-80-16,0 0-13 16,0 0 21-16,257-8-5 15,-111-18-16-15,10 2-46 16,-5-2-5-16,-32 9-6 15,-41 7 0-15,-42 8-1 16,-13 2-48-16,-23 0-177 16,-23 0-28-16,-55 26-36 15</inkml:trace>
  <inkml:trace contextRef="#ctx0" brushRef="#br0" timeOffset="185">2174 2771 217 0,'0'0'272'0,"0"0"-117"0,0 0 3 15,0 0-21 1,0 0-30-16,0 0-37 0,-13 59 43 16,104-59-38-16,28 0-10 15,28-9 14-15,8-17-65 16,-4-5 3-16,-13 4-17 16,-38 6-2-16,-45 7-27 15,-23 2-162-15,-32 6-248 16</inkml:trace>
  <inkml:trace contextRef="#ctx0" brushRef="#br1" timeOffset="-5071">316 569 565 0,'0'0'204'0,"0"0"-55"15,0 0 1-15,0 0-27 16,-69-166-20-16,69 148-35 15,0 13-31-15,0 2 17 16,0 3-34-16,0 0-19 16,0 15-2-16,0 34-2 15,0 22 3-15,-18 12 12 16,0 4-7-16,-14-4 8 16,22-7-13-16,-8-9 1 15,4-12-1-15,5-17 3 0,0-15-3 16,9-11 1-16,0-12 9 15,0 0-5-15,0 0 7 16,0-30-6-16,0-25 28 16,0-21-34-16,0-29 0 15,18-14 1-15,24-18 7 16,-1 8-8-16,-5 16 0 16,-3 31 2-16,-6 32-10 15,-18 25 8-15,-9 17-6 16,14 8 6-16,4 5-26 15,23 41 24-15,5 27 2 16,4 23 0-16,-8 13-7 16,-6 1 7-16,-4-5 0 15,-4-12-5-15,4-17-10 0,-14-14-19 16,0-17-32 0,5-15-69-16,-13-9-45 0,-10-13-64 15,0-8-131-15</inkml:trace>
  <inkml:trace contextRef="#ctx0" brushRef="#br1" timeOffset="-3787">0 690 260 0,'0'0'115'0,"0"0"-1"16,0 0-8-1,0 0-28-15,0 0-2 0,0 0-19 16,60 2 9-16,40-2-1 15,19 0-20-15,37-20 21 16,13-24-29-16,-4-9-11 16,-5-2 19-16,-31-3-19 15,-43 5 18-15,-17 0 1 16,-28 4-15-16,-22-1 31 16,-19 1-21-16,0 3-15 15,0-1 14-15,-19 6-39 16,-31 11 14-16,4 7-11 15,-4 11 6-15,0 10-9 16,-1 2 0-16,15 14 0 16,-6 39-8-16,24 19 7 0,18 13 1 15,0 11 0-15,0 3 5 16,28-2-10-16,22-13 5 16,19-11 0-16,-10-21-4 15,10-16 4-15,-10-13 0 16,1-11 0-16,-1-12 5 15,10 0-5-15,-19-3 0 16,-4-29 0-16,-5-10 13 16,-9-10-7-16,-13-3-6 15,-1-3 5-15,-18 9 3 16,0 4-6-16,-18 17-2 16,-15 7 0-16,6 16-9 0,-5 5 4 15,5 0 2-15,-15 18 0 16,24 24-5-16,9 5 2 15,9 0 6-15,0-1-5 16,0-11 2-16,0-6-25 16,9-6 14-16,9-8 3 15,5-6-14-15,-4-7 25 16,-10-2-3-16,0 0 3 16,14-8 16-16,-14-18-16 15,9 2 4-15,-9 4 15 16,-9 5-13-16,0 10 32 15,0 2-14-15,0 3-22 16,0 0-2-16,0 26-8 16,0 29 8-16,0 19-7 15,-9 10 16-15,-9 7-7 0,9 2-2 16,-5 3 5 0,5 6 0-16,9 0-2 0,0-6-2 15,0-10 9-15,0-23-3 16,0-19-7-16,0-18 0 15,0-17 7-15,0-9 0 16,-18 0-5-16,-1 0 25 16,-13-14 37-16,-4-25-64 15,-6-10 12-15,-8-16-12 16,23-7 7-16,-5-10-20 16,22 0 7-16,10 4-15 15,0 11 18-15,19 5-24 0,22 12 22 16,18 4 0-16,10 7-10 15,0-1 6-15,22-4 6 16,-22-2 3-16,0-1-2 16,-1 1 9-16,-8 6-7 15,-10 7 0-15,-22 7 8 16,-10 10-13-16,-9 8 5 16,5 5 0-16,-14 3-8 15,0 0 10-15,0 0-2 16,0 0 0-16,0 0-1 15,0 0-10-15,0 0 9 16,0 6 2-16,0 15-11 16,-23 10 22-16,14 7-11 0,0 3 0 15,-1-1 6 1,10-1-14-16,0-5 8 0,19-4 0 16,31-13-9-16,0-10 11 15,19-7-2-15,-9 0 2 16,-15-3 5-16,-3-24 7 15,-10-5-13-15,-14-14 2 16,-9-13 25-16,-9-2-27 16,0-6 14-16,-27 9-13 15,-15 11 12-15,-17 15-19 16,18 13 5-16,-19 14 0 16,14 5-9-16,5 10-4 15,0 30-16-15,14 19-53 16,8 11-85-16,10 2-61 0,-14 1-46 15,-4-3-381-15</inkml:trace>
  <inkml:trace contextRef="#ctx0" brushRef="#br1" timeOffset="-3523">279 1281 415 0,'0'0'247'15,"0"0"-113"-15,0 0 24 16,0 0-16-16,0 0-42 16,0 0-34-16,0 0-64 15,19-9-2-15,196-5 27 0,55-12-6 16,23-7 10-16,4 7-27 16,-40 3-3-16,-60 8 5 15,-51 9 1-15,-64 6-14 16,-45 0-31-16,-37 23-158 15,-9 10-6-15,-69 5-135 16</inkml:trace>
  <inkml:trace contextRef="#ctx0" brushRef="#br1" timeOffset="-3320">751 1473 175 0,'0'0'225'15,"0"0"-87"-15,0 0 26 0,0 0-4 16,0 0-49-16,0 0-41 15,-87 24-28-15,183-24 43 16,23 0 7-16,41-9-52 16,5 0 14-16,14 1-21 15,8 2-25-15,-17 0 11 16,-15 4-18-16,-27-5 2 16,-18 4-6-16,-50 3-87 15,-51 0-280-15</inkml:trace>
  <inkml:trace contextRef="#ctx0" brushRef="#br0" timeOffset="-219">2193 1999 548 0,'0'0'317'0,"0"0"-179"16,0 0 7-16,0 0-15 0,0 0-22 15,0 0-55-15,0 0 0 16,9-145-14-16,41 106-28 16,1-2 19-16,-6 3-21 15,6 6 1-15,-19 0 23 16,-5 7-31-16,-8 7 13 16,-6 5-5-16,-4 5-4 15,-9 8 11-15,0-3-17 16,0 3 1-16,0 0-9 15,0 0 0-15,0 0 4 16,0 6 1-16,0 23-2 16,0 15-2-16,0 14 7 0,-22 12 0 15,12 0-3-15,-8 3 9 16,0-6-6-16,4-9 0 16,5-7 6-16,9-15-7 15,0-12 1-15,-9-6 0 16,9-10-2-16,0-5 8 15,-9-1-6-15,9-2 0 16,-10 0 6-16,-8 0-2 16,-14 0-4-16,5 0 0 15,-5 0-2-15,22 0 9 16,10 0-7-16,0 0 0 16,0 0 10-16,0 0-16 15,0 0 6-15,0 0-3 16,0 0-6-16,28 0-7 15,45 0 16-15,32 0-4 0,24-7 7 16,8-8-6-16,-18 0-20 16,-18 3-30-16,-51 6-3 15,-23 6-72-15,-27 0-67 16,0 0-111-16,-41 27-214 16</inkml:trace>
  <inkml:trace contextRef="#ctx0" brushRef="#br0" timeOffset="7375">4848 1748 729 0,'0'0'197'15,"0"0"-23"-15,0 0-11 16,0 0-64-16,0 0-35 16,0 0-9-16,0 0-32 15,0 0 12-15,-69-94-25 16,69 94-9-16,0 18-2 15,0 26-1-15,0 23 2 16,-9 26 0-16,-5 15 8 16,-4 9-8-16,9 4 0 15,-10-1 0-15,-4-3-2 16,5-12 2-16,9-17 0 0,9-20-1 16,0-17-5-16,0-19 5 15,0-14-12-15,0-6-2 16,18-12 10-16,1 0 3 15,13 0 2-15,9-36 9 16,-14-7-3-16,1-13-2 16,-5-2-4-16,-14-8 3 15,-9-2 1-15,0 4-4 16,-9 8 0-16,-33 7-4 16,6 5 8-16,-5 12-4 0,-1 3 0 15,6 6-1 1,4 8-8-16,4 4 9 0,19 6 0 15,9-6-7-15,-14 6 13 16,14 2-6-16,0-3 0 16,0 3 3-16,0 3-14 15,0-3 10-15,0 1-4 16,0-2-1-16,0 2-1 16,23-6 6-16,14-8 0 15,22-1 1-15,-8-4-1 16,8 4 1-16,-18 1 0 15,-13 12 7-15,-19 0-2 16,-9 2 1-16,0 2-6 16,0 0 5-16,0 0-6 15,0 0 1-15,9 0 0 0,14 2-6 16,-5 22 7-16,10 8-1 16,13 11 0-16,0 5 2 15,5 1-3-15,-14-3 1 16,-4-1 0-16,-6-10-3 15,-12-9 6-15,-1-9-3 16,-9-8 0-16,0-3 7 16,0-3-6-16,0-3-1 15,0 0 0-15,-19 0 18 16,-13 0-14-16,-4-18-1 16,-5-5-2-16,13-9 8 15,5-4-8-15,14-1-1 0,0 5 0 16,9 2-4-16,0 7-2 15,0 2 6-15,18 4 0 16,23 2-12-16,-4 3 6 16,13 4 4-16,1 0 2 15,-10-4-6-15,5 3 11 16,-5 0-5-16,0 4 0 16,-13-1 4-16,-10 3-7 15,5 3 3-15,-14 0 0 16,0 0-7-16,-9 0 12 15,9-3-5-15,-9-3 2 16,0-4 2-16,0 0 7 16,0-6-11-16,0 2 0 0,0 0 0 15,0 2 1 1,-9 0-1-16,0 6 0 0,-9 1 3 16,-5 5-5-16,14-2 2 15,-10 2-3-15,10 0-8 16,-14 13 6-16,23 23-1 15,-9 10 3-15,0 9-3 16,9 1 5-16,0-4 1 16,9-8-7-16,23-11-2 15,-4-11-1-15,4-9 9 16,13-10-4-16,-3-3 3 16,8 0 2-16,9-16 0 15,-22-10 8-15,13-6-3 16,-18 0-3-16,-13-9-2 0,-1-3 9 15,-9 7-4-15,-9 7-2 16,0 6 0-16,0 10 3 16,0 9-3-16,-18-2-3 15,0 7 0-15,-14 0-6 16,4 0-2-16,10 24 8 16,-5 0 0-16,14 2-5 15,9-3-6-15,0-3 11 16,0-5-7-16,0-6 1 15,9-1-5-15,23-2 11 16,-5-6 0-16,5 5 3 16,-13-4-7-16,-1 3 4 15,5 7 0-15,-14 10-4 0,0 8 1 16,0 15 3-16,1 5 0 16,-10 10 4-16,0-2-9 15,0-4 5-15,0-3 0 16,0-6-3-16,0 0 8 15,-10-4-5-15,1-4 0 16,9-10 6-16,0-12-10 16,0-5 4-16,0-9 0 15,0 0 26-15,0 0 14 16,0-23 11-16,0-25-14 16,19-12-30-16,31-8 12 15,0-1-19-15,19-2 3 0,-19 16-6 16,-4 8 5-16,-5 21-4 15,-22 8 2-15,-10 11-51 16,-9 7-27-16,13 0-83 16,-3 0-113-16,-1 0-117 15</inkml:trace>
  <inkml:trace contextRef="#ctx0" brushRef="#br0" timeOffset="8642">6546 1826 632 0,'0'0'222'0,"0"0"-31"0,0 0-24 16,0 0-68-16,0 0-41 16,0 0-35-16,0-49-23 15,-14 63 0-15,5 36-2 16,-19 20 2-16,6 15 8 15,-15-1-1-15,5-2-1 16,4-9-6-16,10-15 2 16,-5-17-3-16,14-12 2 15,9-17-1-15,0-9 0 16,0-3 8-16,0 0-2 16,0 0 28-16,0-32 24 0,32-24 8 15,5-19-48 1,13-22-10-16,0-13 4 0,1-7-6 15,-15 7 3-15,6 15-9 16,-15 28 6-16,-18 27-5 16,-9 19-1-16,0 16 0 15,0 5-2-15,0 0 0 16,0 11-5-16,0 44-9 16,0 36 15-16,0 22-5 15,0 13 6-15,0-1 0 16,0-14-7-16,0-19 5 15,0-23-6-15,14-19-30 16,-5-21-43-16,0-12-2 16,-9-14-6-16,9-3 22 15,-9-3 66-15,0-29 2 0,0-10 1 16,0-3 0 0,-41-1 5-16,-18 1-9 0,4 7 2 15,-5 11 0-15,1 10-5 16,18 6 11-16,13 7-6 15,14 2 0-15,14 2-2 16,0 0-2-16,0 0-4 16,0 0 8-16,23 14-6 15,28-5 14-15,17 0-2 16,19-9 22-16,0 0-17 16,5-12 20-16,-24-10-9 15,1-6 6-15,-28 5 22 0,-13 0-20 16,-10 6 11-16,-4 2 6 15,-14 4-25-15,0 5 18 16,0 2-26-16,0 4-10 16,0 0-3-16,0 0-1 15,0 0-7-15,9 6 1 16,0 28 3-16,9 11 1 16,1 1 2-16,4 4 0 15,-5-3-3-15,0-1 6 16,14-4-3-16,-13-8 0 15,13-4 3-15,-14-10-11 16,0-5 8-16,-9-9-3 16,-9-6-4-16,0 0 11 0,0 0-4 15,-27-9 0 1,-14-15 2-16,-5-8-5 0,5 0 3 16,9-1 0-16,13 2-2 15,19-4 2-15,0-3 0 16,33-3 0-16,12-8-12 15,29-1 10-15,-20 13 2 16,-12 4 0-16,-10 16-4 16,-14 6 6-16,-9 7-2 15,0 4 0-15,23 0-3 16,-4 9 0-16,4 23 3 16,4 8 0-16,-3 4-6 15,-15 0 6-15,0 0 0 0,-9-1 0 16,-9 2 2-16,0-5-2 15,0-4 0-15,0-8 2 16,0-4-3-16,0-13 1 16,-9-4 0-16,0-7 4 15,0 0 2-15,-9-4 5 16,-5-22-6-16,13-12 1 16,10-12 2-16,0-13-8 15,0-11 0-15,42-13-4 16,17 3 5-16,1 7-1 15,8 17 0-15,-8 24-22 16,-14 22 18-16,-5 14-36 16,-23 0-45-16,-4 38-22 15,-14 21-97-15,0 10 14 0,0 4-157 16</inkml:trace>
  <inkml:trace contextRef="#ctx0" brushRef="#br0" timeOffset="9594">7828 2204 436 0,'0'0'227'16,"0"0"-57"-16,0 0-18 16,0 0-12-16,18-164-54 15,-18 126 6-15,0 6-14 16,0 5-47-16,-9 7 12 16,0 8-37-16,-14 6-3 15,4 6-5-15,-8 0 2 0,-5 9-5 16,4 30 3-16,-13 7-4 15,14 3-1-15,18 4 7 16,-5-9-3-16,14-4-2 16,0-10-8-1,14-13 6-15,13-11-3 0,0-6-3 16,24 0 13-16,-19-12 3 16,14-20 6-16,-5 0 14 15,-9 1-12-15,-14 1 16 16,-9 6 4-16,-9 10-15 15,0 8 18-15,0 3-21 16,0 3-9-16,0 0 2 16,0 0-6-16,0 0-2 15,-9 18-4-15,0 17-4 16,-14 3 5-16,23 0 5 0,0-4-1 16,0-10-5-16,0-7-16 15,32-11 12-15,5-3 1 16,4-3 9-16,9 0 1 15,1-15 0-15,-15-8 1 16,-4-6 10-16,-4 0-11 16,-5-3 2-16,-14 2 15 15,0 4-18-15,-9 9 16 16,0 8-10-16,0 6-4 16,0 3 1-16,0 0-3 0,0 0-8 15,0 6 3 1,0 23-8-16,18 3 5 0,1-3 7 15,13-8-20-15,18-9 17 16,-4-10-11-16,4-2 15 16,1 0-1-16,-1-6 12 15,-23-14-8-15,-4-4 3 16,-4-2-1-16,-19-6 30 16,0-1-21-16,0 5 7 15,0 4 11-15,-19 3-26 16,-4 14 11-16,-4 3-16 15,9 4 6-15,-5 18-14 16,-14 32 0-16,-4 20 7 16,9 11-3-16,-5 7 5 15,5 8-2-15,-4 12 0 0,13 9 9 16,4 15-17-16,10 1 8 16,9-4 0-16,0-10-2 15,0-8 7-15,0-10-5 16,0-19 0-16,-9-18 8 15,0-22-10-15,0-25 2 16,-5-14 0-16,-4-3 21 16,-24 0-14-16,-3-23 25 15,-24-16-23-15,-4-9-2 16,18-14 1-16,5-11-8 16,17-14 0-16,15-4-7 15,18 1-11-15,18 6-26 0,65 13-26 16,13 15-43-16,14 7-43 15,0 14-134-15,-23 6-175 16</inkml:trace>
  <inkml:trace contextRef="#ctx0" brushRef="#br0" timeOffset="10172">8931 2200 570 0,'0'0'235'16,"0"0"-46"-16,0 0 12 0,0 0-78 15,0-160-29-15,0 142-28 16,0 4-18-16,-9 10 4 16,9 4-38-16,0 0 2 15,-10 12-16-15,1 38-3 16,0 15 3-16,-14 9 0 15,23 5 1-15,0 0-1 16,-9-3 4-16,9-9-4 16,0-9 0-16,0-11 8 15,0-18-8-15,0-14 0 16,9-10 1-16,-9-5 0 16,0 0 4-16,0 0 7 0,0-20 26 15,0-27-7-15,0-17-2 16,0-14-27-16,0-21 6 15,0-12-6-15,0-9-1 16,0-2-1-16,-18 8 0 16,9 18 5-16,0 23-5 15,9 23 0-15,-10 18 4 16,10 14-16-16,0 10 12 16,0 5-10-16,19 3-3 15,40 0-31-15,28 3 36 16,5 26 4-16,4 9-20 15,-27 3 20-15,-10 2-11 16,-27 1 3-16,-32 7 9 16,0-6-16-16,-32 9 11 15,-46 1-12-15,-13-6-18 0,13-3-29 16,18-4-50 0,15-4-58-16,22-4-82 0,23-1-220 15</inkml:trace>
  <inkml:trace contextRef="#ctx0" brushRef="#br0" timeOffset="10862">9572 2477 460 0,'0'0'247'0,"0"0"-63"15,0 0 5-15,0 0-49 0,0 0-54 16,0 0-15-16,-37-135-55 15,-4 119-7-15,0 4 24 16,4 6-32-16,-4 6 13 16,13 0-14-16,-13 0 2 15,4 29-14-15,5 6 11 16,14 6 1-16,9-1-10 16,9-2 5-16,0-6 5 15,9-9 0-15,28-5 5 16,4-6-8-16,-14-9 3 15,5-3 0-15,-4 0 14 16,-5 0-9-16,-5 0 2 16,-9-3 3-16,0-9-5 0,1 4 21 15,-10-2-20-15,0 5-5 16,0 5 7-16,0 0-7 16,13 0-2-16,-13 0-3 15,19 0-23-15,-1 9 24 16,14 5 3-16,5 4 0 15,-5 0-2-15,4-7 5 16,5 0-3-16,10-7 0 16,-1-4 7-16,19 0-3 15,-1-26 3-15,-8-18 1 16,-1-9 30-16,-13-11-23 16,-14-7 26-16,-23-4 13 0,-9-9-37 15,0-2 24 1,-41 3-22-16,-5 7-9 0,5 14 26 15,14 21-24-15,4 21 10 16,14 14-11-16,9 6-9 16,0 0-4-16,0 30-16 15,0 34 3-15,0 23 6 16,0 12 10-16,9-3-1 16,14-5 0-16,4-12 8 15,14-9-17-15,5-12 8 16,5-11-59-16,8-15-9 15,1-12-53-15,8-17-31 16,-17-3-51-16,-1-3-80 16,-32-29-112-16</inkml:trace>
  <inkml:trace contextRef="#ctx0" brushRef="#br0" timeOffset="11073">9956 2232 440 0,'0'0'190'0,"0"0"9"0,0 0-44 15,0 0-45-15,0 0-38 16,0 0-39-16,128-17 41 16,0 2-8-16,1 0-44 15,-10 1 1-15,-28 5-23 16,-13 3-5-16,-9 6 4 16,-28 0-62-16,-5 0-50 15,-26 0-67-15,-10 0-94 0,0 6-388 16</inkml:trace>
  <inkml:trace contextRef="#ctx0" brushRef="#br0" timeOffset="14403">4788 3751 485 0,'0'0'277'0,"0"0"-113"16,0 0-33-16,0 0 24 16,0 0-67-16,0 0-53 15,0-143 29-15,0 137-37 16,0 4 4-16,0 2-11 15,0 0-10-15,0 0-13 16,0 26 3-16,0 27-3 16,0 19-7-16,0 19 10 15,0 14 0-15,-9 21 1 0,0 13 10 16,-5 10-11-16,14-3 0 16,0-21 3-16,0-28-8 15,0-33 5-15,0-27 0 16,14-21-4-16,-5-14-6 15,9-2 10-15,10-21 0 16,13-34 8-16,18-24-9 16,-8-14 1-16,-15-6 0 15,-13 6-4-15,-23 0 8 16,0 5-4-16,0 12 0 16,-41 6-8-16,-9 12 0 15,4 5 0-15,-4 9 8 0,8 6-14 16,6 10 11-16,4 10 3 15,13 3 0-15,10 10-1 16,-4-1-11-16,3 6 12 16,1 0-4-16,0 0-7 15,9 0-2-15,0 0 7 16,0 0 6-16,0 0-5 16,0 0-7-16,0 0 12 15,0 0 0-15,18 0-9 16,24 0 16-16,-1 0-7 15,-5 0 0-15,-4-3 10 16,-4-1-10-16,-19 2 0 16,0 2 0-16,-9 0 12 0,14 0-4 15,-14 0-8 1,9 0 0-16,9 0 10 0,1 0-16 16,13 23 6-16,18 10 0 15,-4 2-6-15,4 3 11 16,10-1-5-16,-10-2 0 15,-13-2 9-15,-5-5-13 16,-5-2 4-16,-13-7 0 16,-5-8-6-16,-9-3 7 15,0-2-1-15,0-6 2 16,-32 0 7-16,-18 0-1 16,13-6-8-16,-4-17 0 0,13 1-13 15,6-9 13 1,12-1 0-16,10-8-4 0,0-1-5 15,23-3 3-15,14-2-2 16,13 5 8-16,1 0-9 16,-15 8 13-16,5 11-4 15,-22 4 0-15,-10 10 10 16,5-2-11-16,-14 8 1 16,0-1 0-16,0 3-1 15,0 0 2-15,0 0-1 16,0 0 0-16,0 0-1 15,-14 0-4-15,-14 23 5 16,19 9-1-16,-9 9-13 16,18 6 14-16,0-1 0 15,0-2-3-15,18-12 9 0,33-9-6 16,-15-8 0 0,15-9 0-16,-1-6-7 0,-13 0 8 15,13-21-1-15,-9-13 3 16,-4-2 8-16,-5-3-9 15,-23 3-2-15,-9 4 6 16,0 2-2-16,0 9-4 16,-9 8 0-16,-23 3-3 15,-5 10 11-15,-4 0-8 16,-9 0 0-16,13 18-6 16,-4 8-6-16,32 0 12 15,9-2 0-15,0 2-11 0,0-5 8 16,9-7 3-1,23-5 0-15,-5-6 3 0,14-3-7 16,-22 0 4-16,-10 0 0 16,14 0 0-16,-14 0 7 15,-9 0-7-15,9 0 0 16,-9 6 7-16,9 26-15 16,10 14 8-16,-19 19 0 15,9 11-3-15,-9 11 12 16,0 12-9-16,0 1 0 15,0 1 12-15,0-1-16 16,0-13 4-16,0-12 0 16,0-16-4-16,-9-24 9 0,9-21-5 15,0-8 0 1,0-6 9-16,0 0 22 0,-10-41 51 16,10-22-51-16,0-25 11 15,19-17-39-15,31-14 10 16,0-1-13-16,1 9 11 15,-15 23-10-15,6 30-1 16,-33 26 0-16,0 18-11 16,5 10 9-16,-14 4-19 15,0 0-56-15,9 4-90 16,0 19-96-16,0-2-79 16</inkml:trace>
  <inkml:trace contextRef="#ctx0" brushRef="#br0" timeOffset="15758">6386 3705 463 0,'0'0'226'0,"0"0"-60"16,0 0 10-16,0 0-43 15,0 0-29-15,0 0-40 16,0 0-61-16,-19-117 4 15,10 148-7-15,-14 17 0 16,5 16 7-16,-14 6-1 16,4-3-2-16,1 1 5 15,4-7 2-15,5-15-4 0,9-10-7 16,-1-22 1-16,10-12 6 16,0-2-2-16,0 0 22 15,0-28 68-15,0-24-68 16,28-22-1-16,13-16-26 15,5-6 11-15,-5-7-12 16,0 1 1-16,-22 3 0 16,-1 17-1-16,5 19 13 15,-14 21-12-15,-9 28 0 16,0 12-5-16,18 2-7 16,1 14-4-16,13 37 16 15,-5 22-11-15,5 18 21 0,-14 8-10 16,15 1 0-1,-6-7 4-15,14-14-12 0,-13-18 8 16,4-17-14-16,-14-15 1 16,0-12-93-16,-18-8 8 15,0-9-28-15,0 0-26 16,0 0 35-16,0-3-27 16,-36-17 19-16,-15-6 64 15,-8-1 15-15,-10-1 30 16,-9 4 16-16,10-1 1 15,-6 7 42-15,15 0 8 16,13 0 15-16,5 0 31 16,0 7-25-16,22 3 6 0,10-1 6 15,0 5-34 1,9-2 14-16,0 4-64 0,28-2 8 16,40-1 2-16,15-1-2 15,-6-3 4-15,-8 0 14 16,0 1-20-16,-19 2 36 15,-22-3-22-15,-5 3 4 16,-14 4 30-16,0-4-41 16,-9 6 15-16,0-3-11 15,0 3-8-15,18 0 0 16,-9 0-9-16,14 0 0 16,5 0-10-16,4 0 14 0,4 21-4 15,5 11 0 1,1 2 10-16,13 4-16 0,4 4 6 15,10-8 0-15,-10-1-6 16,-8-13 13-16,-10-8-7 16,-23-7 0-16,-9-2 10 15,-9-3-8-15,0 0-2 16,0 0 0-16,-36-3 20 16,-33-14-15-16,-4-3-5 15,18-2 0-15,-5 3 12 16,28-2-13-16,14 3 1 15,18 1 0-15,0-3-9 16,0-3 9-16,0-7 0 16,37 1-3-16,4 0-1 15,9 5 0-15,-22 7 4 0,4 2 0 16,-5 7-7-16,5-2 7 16,-14 5 0-16,1 2-1 15,4 0 3-15,-5 3-7 16,0 0 5-16,5 0-2 15,5 29-14-15,13 12 16 16,-23 6 0-16,10 2-4 16,-5-2 16-16,4-3-12 15,-4-10 0-15,-5-4 1 16,0-10-7-16,-8-8 6 16,-1-9 0-16,-9 0-1 15,0-3 15-15,0 0-11 16,0 0 8-16,0 0-10 15,-19-9 17-15,-8-12-18 0,-14-5 0 16,0 0-3-16,4 3 16 16,19-3-13-16,-5 0 0 15,14-3 4-15,9-7-11 16,0-1 7-16,0-2 0 16,41 1-8-16,5 0 7 15,4 6 1-15,9 6 0 16,10 3-3-16,0 5-11 15,-19 7 13-15,1 8-28 16,-24 3 10-16,-4 0-76 0,-14 12-46 16,-9 26-35-1,0 11-26-15,0 9-142 16</inkml:trace>
  <inkml:trace contextRef="#ctx0" brushRef="#br0" timeOffset="16765">7837 3842 176 0,'0'0'338'16,"0"0"-156"-16,0 0-39 15,0 0 9-15,18-172-59 16,-18 139-9-16,-9 8-14 16,-9 7-52-16,-5 4 20 0,4 4-16 15,1 10-18 1,9 0 3-16,-14 0-7 0,-4 12-6 15,-6 29-4-15,-3 12 6 16,4 5 4-16,13-5 0 16,19-7 12-16,0-8-20 15,0-15 8-15,0-5-2 16,33-12-13-16,-15-6 12 16,0 0 3-16,14 0 12 15,-13-20-5-15,-1-7 15 16,14-7-17-16,-14-5-2 15,0 5 23-15,-8 1-23 0,-10 7 13 16,0 8-5 0,0 10 3-16,0 8-15 15,0 0 1-15,0 0-9 0,0 0 2 16,13 20-16-16,6 15 23 16,-10 6 0-16,9-3 10 15,-4-9-13-15,4-8 3 16,10-10 0-16,-19-5-5 15,14-6 5-15,-5 0 0 16,0 0 0-16,-4 0 9 16,14-12-3-16,4-11-6 15,-14-3 4-15,0 0 1 16,-9 5-1-16,0 0-4 16,-9 4 6-16,14 2 6 15,-14 6-12-15,0 4 0 16,0 2 7-16,0 3-19 0,0 0 12 15,0 0-11-15,9 11 11 16,10 15-6-16,-1 1 6 16,14 0 0-16,-5-11 0 15,6-3-9-15,-6-8 9 16,5-5 0-16,-4 0 5 16,4 0 8-16,-14-11-10 15,0-15 1-15,5-3 4 16,-14-1 18-16,-9 1-7 15,0 3 0-15,0 5 29 16,0 11-45-16,0 2 20 16,-9 6-23-16,9 2 13 15,-23 0-27-15,5 28 14 16,-23 28 0-16,-5 18-15 0,-4 10 22 16,8 12-7-16,6 15 0 15,13 21 9-15,14 19-15 16,9 10 6-16,18-4 0 15,41-15-7-15,-17-22 16 16,-1-26-9-16,-23-31 0 16,-18-27 9-16,0-22-11 15,0-10 2-15,-59-4 0 16,-10-10 13-16,-32-27-3 16,14-16-10-16,-13-11 0 0,4-15 13 15,4-11-19-15,32-12 6 16,24-9 0-16,36 0-12 15,0 1-20-15,69 10-22 16,17 14-14-16,33 18-44 16,-9 15 23-16,9 15-69 15,-23 9-105-15,5 6-65 16</inkml:trace>
  <inkml:trace contextRef="#ctx0" brushRef="#br0" timeOffset="17550">9082 3459 468 0,'0'0'278'0,"0"0"-145"0,0 0 23 16,-51-177-15-16,42 151-43 15,9 11-12-15,0 9-42 16,0 6 11-16,0 0-47 16,0 0 1-16,0 15-18 15,0 30-5-15,28 15 14 16,4 7 5-16,4 6 8 16,-4-4-12-16,5 2-1 15,-14-7 4-15,-5-8-8 16,-9-18 4-16,10-15 0 15,-19-15-1-15,0-8 16 16,13 0-15-16,-13 0 11 0,10-5-5 16,8-24 27-16,0-10-33 15,5-4 0 1,5-2 3-16,4 11 8 0,-14 7-11 16,-9 13 0-16,0 6 7 15,-9 8-23-15,9 0 16 16,14 0-7-16,5 11-8 15,13 18 13-15,-14 6 2 16,15 1 0-16,-24-8 4 16,14-8-13-16,-14-8 9 15,-18-8 0-15,9-4-5 16,1 0 24-16,12-21-19 16,-3-26 1-16,-1-11 13 15,0-9-12-15,5-3-2 0,-14-3 0 16,-9 3-7-16,0 3 14 15,0 9-7-15,0 11 0 16,0 12 11-16,0 12-18 16,0 11 7-16,0 9-15 15,0 3 0-15,0 0-113 16,0 27-35-16,10 22 37 16,-1 15-104-16,-9 3-70 15,0 0-245-15</inkml:trace>
  <inkml:trace contextRef="#ctx0" brushRef="#br0" timeOffset="17826">9970 3509 432 0,'0'0'219'15,"0"0"-81"-15,0 0 23 16,0 0-59-16,0 0-48 15,0 0-49-15,0-24 6 16,0 57-11-16,0 5 5 16,0 6-4-16,0 1 28 15,0-3-25-15,0-4-1 16,9-6-3-16,0-6 10 16,9-11-6-16,-8-4-4 15,3-7-13-15,-13-4-4 0,0 0-141 16,0-6-204-16</inkml:trace>
  <inkml:trace contextRef="#ctx0" brushRef="#br0" timeOffset="18204">9947 3235 280 0,'0'0'324'0,"0"0"-153"15,0 0-46-15,0 0-21 16,0 0-40-16,0 0-21 0,0-87 16 16,0 87-38-16,0 0-10 15,0 0-11-15,0 0 0 16,-9 23 0-16,0 9-5 16,-1-3 13-16,10-5-17 15,0-6 9-15,0-7 0 16,10-6-2-16,8-5 17 15,-9 0-15-15,5 0 33 16,4 0-17-16,0-20 27 16,5-2-35-16,-14-8-7 15,1 4 15-15,-10 2-7 16,0 7-9-16,0 5 0 16,-10 6 3-16,-12 6-14 15,3 0-38-15,10 24-109 16,9 22-25-16,0 15-103 0,0 9-63 15</inkml:trace>
  <inkml:trace contextRef="#ctx0" brushRef="#br0" timeOffset="24626">10354 3507 347 0,'0'0'181'0,"0"0"-44"15,0 0-30-15,0 0-29 16,0 0-38-16,0 0-5 15,0-15-35-15,0 15-4 0,0 23 1 16,0 12-2 0,0 6 5-16,0 3 3 0,0-3 1 15,0-4-4-15,0-1 0 16,0-10 8-16,0-11-10 16,0-4 2-16,0-11 0 15,9 0 13-15,1 0-12 16,-1-6 23-16,23-28 20 15,-5-10-42-15,5-3 18 16,5 6-17-16,-5 6-1 16,-14 9 2-16,1 11-1 15,-19 10-3-15,0 5 0 16,9 0-16-16,14 0 10 16,13 11-2-16,-4 12 8 0,5 9-8 15,-5-1 8-15,-5 3 0 16,5-3 0-16,-13-7 2 15,-1-3-12-15,-4-10-6 16,-5-5-58-16,-9-3-8 16,0-3-84-16,0 0-118 15</inkml:trace>
  <inkml:trace contextRef="#ctx0" brushRef="#br0" timeOffset="25163">11132 3670 384 0,'0'0'127'0,"0"0"-7"15,0 0-9-15,0 0-19 16,0 0-36-16,0 0 2 15,-77-143-26-15,54 134-14 16,14 6 13-16,-1 3-31 16,1 0-13-16,-9 0 3 15,-5 18 10-15,-14 19 2 16,15 7-2-16,3 5 1 0,10-4-9 16,9-8 5-16,0-7-12 15,9-7 15-15,23-12-17 16,-4-7 17-16,13-4 2 15,-14 0 5-15,15-15 3 16,-6-19-8-16,-4-17-2 16,5-10 14-16,-5-9-10 15,-5-8 5-15,-4-10 5 16,-4-2 2-16,-19 2-1 16,0 7-1-16,0 5 3 15,0 20 22-15,0 20-28 16,0 19 15-16,0 17-21 15,0 0-5-15,0 30-3 16,0 28-10-16,0 21 13 0,18 17-4 16,5 6 9-16,-5 4-5 15,0-7 0-15,5-9-19 16,-4-14-61-16,8-20-88 16,-4-19-105-16</inkml:trace>
  <inkml:trace contextRef="#ctx0" brushRef="#br0" timeOffset="25595">11595 3637 211 0,'0'0'239'16,"0"0"-126"-16,0 0 4 15,0 0-19-15,0 0-33 16,0 0-8-16,-37-61-32 16,37 61-9-16,0 0-16 15,-14 10-21-15,5 23 21 16,0 3 0-16,9 8 0 16,0 0-3-16,0-6 6 15,0-6-3-15,9-8 0 16,23-10 1-16,-13-10-1 15,22-4 6-15,-14 0-5 16,5 0 18-16,-4-13-13 0,-10-13 8 16,14-7 34-1,-32-5-16-15,0-2 20 0,0-7-29 16,0 1-17-16,-41 4 3 16,4 11-9-16,5 16-12 15,5 12 10-15,-5 3-27 16,13 3 19-16,10 35-114 15,0 8-76-15,9 1-138 16</inkml:trace>
  <inkml:trace contextRef="#ctx0" brushRef="#br0" timeOffset="25713">11595 3637 355 0</inkml:trace>
  <inkml:trace contextRef="#ctx0" brushRef="#br0" timeOffset="26116">11595 3637 355 0,'288'59'171'0,"-288"-76"-42"0,0 1-1 16,0 8-61-16,0 5-12 15,0 3-29-15,0 0-22 16,0 0-8-16,0 0-5 16,0 3 0-16,0 21 2 15,0 5 4-15,18 6 3 16,-8 3 0-16,12 0 5 15,15-6-5-15,-5-9 0 0,-14-9 0 16,1-4 0 0,4-8 11-16,-5-2-9 0,0 0 6 15,5-6-7-15,-14-17 15 16,10-3-14-16,-10-6 8 16,-9-3 27-16,9 0-28 15,-9 2 17-15,0 14-5 16,0 9-14-16,0 8 20 15,0 2-27-15,9 0-12 16,5 2 6-16,4 22-5 16,0 2 11-16,14 0 0 15,-4-5 3-15,4-6-14 16,-5-10 11-16,5-5 0 16,-4 0 4-16,4 0 1 0,-14-15-4 15,1-13 7-15,-1-14-4 16,-18-1 21-16,0-4 3 15,0 4-17-15,-18 5-11 16,-19 9-1-16,-13 11-73 16,-10 3-277-16</inkml:trace>
  <inkml:trace contextRef="#ctx0" brushRef="#br0" timeOffset="50767">12936 2002 268 0,'0'0'299'16,"0"0"-155"-16,0 0-25 16,0 0 10-16,0 0-41 15,0 0-8-15,-18-97-33 16,18 97-39-16,0 0 24 16,0 0-32-16,0 0 0 15,59 38-11-15,28 15 20 0,41 11-9 16,42 3 9-16,36-9-1 15,41-8 5-15,9-12-13 16,0-12 0 0,-27-2 8-16,-32-7 0 0,-50 3-8 15,-47-2 0-15,-40 0 7 16,-33-7-17-16,-13 1 10 16,-14-4 0-16,0 1-11 15,0 2 20-15,-32 7-9 16,-46 14 29-16,-41 12-21 15,-50 20 21-15,-46 18-29 16,-42 12 0-16,1 1 2 16,9-4 4-16,59-12-6 15,42-18 0-15,45-15-163 0,60-16-321 16</inkml:trace>
  <inkml:trace contextRef="#ctx0" brushRef="#br0" timeOffset="112601">15907 2118 555 0,'0'0'205'0,"0"0"-41"16,0 0 30-16,0 0-90 16,0 0-1-16,0 0-23 15,0 0-30-15,-147-88 6 16,147 83-33-16,0-4-13 0,9-3 5 15,42 0-10 1,-1 4-5-16,19 5 0 0,-10 3 8 16,1 3-7-16,-24 27-1 15,6 10 0-15,-24 13-7 16,-18 11 7-16,0 9 0 16,-9 11 0-16,-60 4 10 15,0 2-12-15,-8-6 2 16,-6-10 0-16,24-16-1 15,13-17 4-15,14-18-3 16,23-12 0-16,9-7 8 16,0-2-5-16,0-2-3 15,0 0 0-15,0 0-1 0,41 0 2 16,28-6-1 0,18-20 0-16,22 1 10 0,1 4-10 15,-32 9 0-15,-18 9-30 16,-10 3-24-16,-23 0-75 15,-8 23-73-15,-19 4-90 16,0-1-256-16</inkml:trace>
  <inkml:trace contextRef="#ctx0" brushRef="#br0" timeOffset="113052">16735 2375 583 0,'0'0'210'0,"0"0"-16"0,0 0-30 16,0 0-76-16,0 0 5 15,0 0-43-15,-18-125-10 16,18 125 15-16,0 0-38 16,0 0 7-16,0 0-18 15,0 0 5-15,-9 0-22 16,9 0 8-16,0 11 3 15,0 12-6-15,0 3 14 16,0 4-8-16,0-2 0 16,27 2 7-16,5 2-10 15,5 1 3-15,-5-1 0 16,9 1-1-16,-4 1 7 16,-5-3-6-16,-14 4 0 0,-9-3 8 15,0 0-17-15,-9 1 9 16,0-4 0-16,0-2-2 15,0-5 10-15,-18-1-8 16,-9-6 0-16,-24-4 7 16,1-5-17-16,0-6 1 15,-1 0-45-15,24 0-9 16,-5-26-59-16,23-21-3 16,9-8-33-16,0-3-114 15,0 2-387-15</inkml:trace>
  <inkml:trace contextRef="#ctx0" brushRef="#br0" timeOffset="113095">16735 2375 260 0</inkml:trace>
  <inkml:trace contextRef="#ctx0" brushRef="#br0" timeOffset="113222">16735 2375 260 0,'-155'-15'157'0,"113"-14"15"0,24 2-17 0,0 5-47 15,9-2 14-15,9 4-32 16,0-3-7-16,45-4-23 16,38 4-50-16,4 5 25 15,23 6-35-15,-5 8 0 16,-14 4-5-16,-13 0-108 15,-18 2-67-15,-10 18-60 16,-4 10-141-16</inkml:trace>
  <inkml:trace contextRef="#ctx0" brushRef="#br0" timeOffset="113620">17449 2204 529 0,'0'0'247'15,"0"0"-29"-15,0 0-32 16,-50-150-44-16,41 132-60 16,0 10-30-16,9 5 3 15,-14 3-41-15,14 0-4 16,0 3-10-16,-18 35 0 16,-1 23 0-16,10 17 0 15,-14 12 2-15,23 11-1 16,0 0-1-16,0-8 0 15,9-7-1-15,42-25 11 0,-1-21-11 16,0-20 1-16,10-16 0 16,-1-4 6-16,1 0-4 15,-14-26-1-15,-14-11 16 16,-5-2-12-16,-27-5 31 16,0 0-13-16,0 7-17 15,-9 4 9-15,-41 12-15 16,4 10 0-16,-14 11-4 15,10 0-6-15,-9 19-3 16,-1 23-53-16,10 10-86 16,-1 4-92-16,15-1-337 15</inkml:trace>
  <inkml:trace contextRef="#ctx0" brushRef="#br0" timeOffset="113955">15266 3550 410 0,'0'0'241'0,"0"0"-81"15,0 0-36-15,0 0-8 16,0 0-18-16,0 0-56 0,-51-6-1 15,152-5-17 1,69-13-9-16,45-5 35 0,73-6-29 16,37-3-12-16,9 6 7 15,0 0-15-15,-27 2-1 16,-51 7 0-16,-59 7 7 16,-87 4-19-16,-41 8 10 15,-60 4-73-15,-9 0-57 16,-28 18-39-16,-63 17-95 15</inkml:trace>
  <inkml:trace contextRef="#ctx0" brushRef="#br0" timeOffset="114145">15957 3723 302 0,'0'0'240'0,"0"0"-111"0,-238 34 13 16,229-34-12-16,9 0-14 15,9 0-23-15,83-12-52 16,63-28 14-16,74-10-1 15,55-3-46-15,23 7 9 16,-19 5-17-16,-41 15 0 16,-73 8-6-16,-32 10-75 15,-37 8-201-15,-13-6-262 16</inkml:trace>
  <inkml:trace contextRef="#ctx0" brushRef="#br0" timeOffset="252187">3987 589 270 0,'0'0'202'15,"0"0"-28"-15,0 0-6 16,0 0-23-16,0 0 2 16,0 0-53-16,0-59-16 15,0 52-16-15,-9 1-39 16,-9 6 1-16,-5 0-24 15,-5 0-2-15,-13 35-4 16,14 18 0-16,-24 14 6 16,24 9 0-16,-5 4 5 0,23-3-8 15,9-4 3-15,0-9-1 16,18-12-1-16,41-13-37 16,10-17 19-16,23-16 7 15,-5-6 6-15,4 0 7 16,-13-11 0-16,-19-18 1 15,-13-5 7-15,-5-5-3 16,-22 1-2-16,4 3 2 16,-23 5-1-16,0 8 14 15,0 10-7-15,0 2-7 16,0 8 1-16,0 2-5 16,0 0-2-16,0 0 2 15,0 0-12-15,0 0 6 16,0 24 6-16,0 4 0 15,27 13-5-15,33 3 10 0,-1-1-5 16,-9-1 0-16,1-4 6 16,-15-4-6-16,-13-4 0 15,-4-10 0-15,-19-8-5 16,0-6 2-16,0-4-16 16,0-2-5-16,-19 0 12 15,-22 0 3-15,23-14 9 16,-5-12 0-16,23-4 0 15,0-2 2-15,0-8-2 16,50-7 0-16,10-3 0 16,8 1-1-16,-8 8 1 15,-19 6 0-15,-4 9 3 0,-14 5 1 16,-14 7 4-16,-9 4 16 16,0 8-21-16,0 2 18 15,0 0-21-15,0 0-23 16,-32 10 9-16,13 23 6 15,1 15 8-15,9 1 0 16,9-3 6-16,0-2-6 16,9-12 0-16,28-8 2 15,-5-10-5-15,18-5 7 16,5-9-4-16,-5 0 8 16,10 0-6-16,-1-14 9 15,-17-7-11-15,-6-2 6 16,-4 0 2-16,-4 2-8 15,-5 6 0-15,-14 9 0 16,0 6 4-16,-9 0-8 0,9 0 0 16,9 0-15-16,-4 10 17 15,14 10-7-15,-28-2 1 16,9-1 7-16,0-6-13 16,-9-7 11-16,0-2 3 15,0-2 0-15,0 0 8 16,0 0-3-16,-9-12 0 15,-10-8 0-15,1 2 1 16,-23 4 0-16,23 0-6 16,-5 10 4-16,4 4-13 0,10 0 8 15,0 0-7 1,-14 0 5-16,14 18 0 0,9 6 3 16,0 1 0-16,0-4-11 15,0-3 10-15,0-3-20 16,9-10 10-16,14-5 7 15,-5 0 4-15,10 0 0 16,4-5 4-16,-23-10 2 16,9 2-1-16,-18 6-5 15,14 3 0-15,-14 2 1 16,0 2 1-16,0 0-4 16,0 0 1-16,9 0-21 15,10 2 20-15,-1 13-1 16,23-3 3-16,0 0 0 15,-4-10 9-15,13 1-9 0,10-3 0 16,-10 0 6-16,-4-14-3 16,13-18-3-16,1-6 1 15,-10-10 19-15,1-1-20 16,-24-3 43-16,-4-4-8 16,-23 4-21-16,0 10 26 15,0 8-18-15,-23 13 10 16,-4 13-12-16,8 2-20 15,-13 6 0-15,5 14-6 16,4 34-1-16,5 15 2 16,18 11 5-16,0-4 0 15,18-3-10-15,32-7-14 0,10-13-19 16,-1-9-15-16,1-14-36 16,-10-12 9-16,-13-12-104 15,-28 0-74-15,-9 0-83 16</inkml:trace>
  <inkml:trace contextRef="#ctx0" brushRef="#br0" timeOffset="252530">6111 1066 110 0,'0'0'185'16,"0"0"1"-16,0 0-47 15,0 0-48-15,0 0-13 16,0 0-43-16,0 0-34 16,-60-56-1-16,129 56 12 15,9 0-4-15,9 0 16 0,-5 0-13 16,-13-4 25-16,-10-10 27 15,-22-3-4-15,-5-3 6 16,-23-1-18-16,-9-2 1 16,0-1 13-16,0 4-33 15,-27 2 0-15,-14 7-22 16,9 5 1-16,-5 6-12 16,5 0 5-16,4 22-2 15,19 17-5-15,9 2 5 16,0 0 2-16,0-6 0 15,37-1 4-15,13-4-5 16,19-6 1-16,9-7-12 16,4-6-20-16,-13-4-56 15,-33-5-57-15,-4-2-121 0,-32 0-328 16</inkml:trace>
  <inkml:trace contextRef="#ctx0" brushRef="#br0" timeOffset="252775">3877 1433 157 0,'0'0'446'16,"0"0"-309"-16,0 0-9 16,0 0-37-16,0 0-56 0,0 0-19 15,398-18 72-15,-114-2-28 16,41-3-44-1,14 2 0-15,-37 10-16 0,-64 5 0 16,-78 6 0-16,-64 0 0 16,-45 0-63-16,-33 0-102 15,-18 6-108-15,0-1-93 16</inkml:trace>
  <inkml:trace contextRef="#ctx0" brushRef="#br0" timeOffset="252983">3996 1629 553 0,'0'0'46'0,"0"0"-9"0,0 0 71 16,357 11-15-16,-119-11 8 16,46-24-43-16,4-5-1 15,-22 6-30-15,-28 6-26 16,-64 7 11-16,-41 5-12 15,-37 5-10-15,-37 0-156 16,-40 0-475-16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9:29.8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266 112 643 0,'0'0'107'15,"0"0"49"-15,0 0-33 16,0 0 12-16,0 0-75 15,0 0-42-15,87-81 5 0,-46 64-17 16,9 9 10-16,-4 5-8 16,-5 3-2-16,1 0-6 15,-15 11 0-15,-18 18-2 16,0 14-1-16,-9 1 4 16,0 12-1-16,-36-3 0 15,-15-6 6-15,-8-9 0 16,18-15-6-16,22-15 0 15,19-4 3-15,0-4-1 16,0 0-2-16,0 0 1 16,0 0 3-16,10 0-7 15,12 0 4-15,15 0-1 0,4 0 5 16,10 0-1-16,-6 0-4 16,6 0 0-16,-1 0 2 15,-9 12-5-15,-13 10 3 16,-10 10-3-16,-9 4-2 15,-9 2 10-15,0 3 4 16,-27-9 18-16,-14-9-4 16,-5-6 16-16,-14-8-23 15,1-2-12-15,-1-5 5 16,1-2-9-16,18 0-15 0,13 0-68 16,-4-18-116-1,32-5-132-15</inkml:trace>
  <inkml:trace contextRef="#ctx0" brushRef="#br0" timeOffset="277">0 960 840 0,'0'0'91'0,"0"0"46"15,0 0 16-15,0 0-62 16,0 0-78-16,0 0 28 16,353-53 28-16,-156-6-52 0,13 1-4 15,-45 15-12-15,-37 13 0 16,-50 18-1-16,-28 12-16 16,-40 0-27-16,-10 0-65 15,0 36-67-15,-69 8-56 16,-27 11-62-16,-32 1-67 15</inkml:trace>
  <inkml:trace contextRef="#ctx0" brushRef="#br0" timeOffset="430">243 1158 295 0,'0'0'239'0,"0"0"-69"16,0 0-6-16,0 0-73 16,0 0-8-16,0 0 9 15,-9 71-15-15,100-81 1 16,47-28-25-16,8-11-38 0,14-1-15 15,-22 9-5-15,-19 9-126 16,-41 9-159-16,-28 7-343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15.5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161 621 769 0,'0'0'177'0,"0"0"11"16,0 0-48-16,0 0-51 15,0 0-30-15,0 0-59 16,0-20-3-16,9 61 0 16,1 17 3-16,-1 6 5 15,-9 6-5-15,0 0 0 0,0-6 11 16,0-12-6-16,0-15-5 16,0-12 3-16,0-17 6 15,0-2-1-15,0-6 0 16,0 0 31-16,0 0 26 15,-19-6-29-15,1-27 16 16,-23-15-33-16,0-25-17 16,13-18 21-16,-4-14-23 15,23-5 0-15,9-7-2 16,0 6 7-16,0 12-5 16,50 11 0-16,1 25 0 15,17 15-14-15,1 22 14 16,9 18-25-16,13 8 14 15,-4 0-47-15,0 14 6 0,-4 18-29 16,-24 6-73-16,-31 12-51 16,-28 10-118-16,0 13-304 15</inkml:trace>
  <inkml:trace contextRef="#ctx0" brushRef="#br0" timeOffset="420">267 877 505 0,'0'0'189'0,"0"0"-29"16,0 0-57-16,0 0-62 15,0 0-1-15,0 0-16 16,201-40 16-16,-132 40-2 0,-1 0-16 16,1 0 13-1,-10 0-17-15,-8 0-12 0,-15 0 13 16,6 0-19-16,-15 0 20 15,-18-9 18-15,5 3-14 16,-5-5 26-16,-9-1-8 16,0 1-18-16,0-1 11 15,0 0-33-15,0 6 8 16,0 4-6-16,0 2 6 16,0 0-10-16,-9 0 0 15,-14 0-2-15,14 22-8 16,0 19 6-16,0 7 4 0,9 6 0 15,0 5 4-15,0-3-4 16,0-10 0-16,9-8 2 16,9-12-11-16,-9-3 8 15,14-11-31-15,-14 0-41 16,-9-10-50-16,9-2-21 16,1 0-63-16,-1-26-151 15</inkml:trace>
  <inkml:trace contextRef="#ctx0" brushRef="#br0" timeOffset="793">830 618 285 0,'0'0'236'0,"0"0"-77"16,0 0-25-16,0 0-21 15,0 0-39-15,0 0-24 16,-28-70-8-16,28 70-38 15,0 0-3-15,0 0-1 16,0 14-2-16,18 7-6 16,1-3 9-16,13-3-1 15,-5-7 9-15,5-2-6 16,-13-6 5-16,-1 0 10 16,-4 0 7-16,-5-17 57 15,0-8-29-15,0-4-25 16,-9-3 18-16,0 4-38 15,0-2 7-15,0 7-12 0,0 5 3 16,-18 10-12-16,-14 8 0 16,4 0 3-16,-4 0-5 15,23 23-43-15,0 18-85 16,9 8-58-16,0 10-106 16,18 2-372-16</inkml:trace>
  <inkml:trace contextRef="#ctx0" brushRef="#br0" timeOffset="1325">1095 1140 331 0,'0'0'272'0,"0"0"-72"16,0 0-23-16,0 0-48 0,0 0-13 16,119-189-44-1,-59 107-38-15,-1-9 13 0,1 2-42 16,-10 3 30-16,-32 2-3 15,-9 3-15-15,-9 8 5 16,0 8-21-16,-18 22-1 16,0 16 20-16,-5 18-12 15,5 9-5-15,-10 0-3 16,-13 26-7-16,-9 36-2 16,13 20 9-16,5 14 0 15,23 9-5-15,9-3 12 16,0-3-7-16,9-9 0 0,41-14-6 15,10-21-1-15,-1-19-11 16,28-29 16-16,23-7-4 16,9-31 12-16,18-29-4 15,-8-17-2-15,-10-7 9 16,-23-6-5-16,-14-12-2 16,-13-10 2-16,-19-7 20 15,-22 0-20-15,-28 13 7 16,0 25 2-16,-28 28-12 15,-45 30 21-15,4 23-22 16,-18 9 0-16,19 54-5 16,-1 34 9-16,19 29-4 0,31 13 0 15,19 4 4-15,19-5-7 16,40-16 3 0,19-17 0-16,14-21-6 0,-15-28-21 15,10-21-42-15,-4-22-45 16,-15-9-102-16,-8-4-146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52.1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665 666 419 0,'0'0'263'0,"0"0"-127"16,0 0-3-16,0 0-1 15,0 0-43-15,0 0-33 16,-37-3-32-16,-13 3 19 16,-1 8-25-16,-8-5-5 15,-10 0 18-15,10-3-28 0,-10 0 14 16,10 0-5-1,-1-3-7-15,14-16 15 0,5-9-20 16,0-6 0-16,23-10 3 16,18-20 5-16,0-17-8 15,32-10 0-15,23 4 7 16,18 10-10-16,-4 19 3 16,-10 17 0-16,-13 15-7 15,4 11 10-15,-9 10-3 16,10 5 0-16,-15 0-8 15,6 35 0-15,-15 20 3 16,-18 24-1-16,-9 20-5 0,-27 9 4 16,-42-3 7-16,0-8 0 15,19-24-1-15,23-25-8 16,13-16 9-16,14-11 0 16,0-9-12-16,23-9 10 15,22-3 2-15,38 0 1 16,22-26 3-16,23-19 7 15,-9 2-11-15,0-1-5 16,-18 3 4-16,-14 9-110 16,-18 12-62-16,-1 11-70 15,-26 9-144-15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40.0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981 520 874 0,'0'0'78'0,"0"0"52"16,0 0 3-16,0 0-50 15,0 0-8-15,0 0-37 16,-9-61-13-16,9 61-4 16,0 0-17-16,0 0-8 15,-9 0-2-15,0 20-11 0,-10 7 12 16,-4 11 5-16,14 2 0 16,-9 7-5-16,9-3 8 15,9 0-7-15,0-7 4 16,0-2-20-16,18-8 20 15,10-13-20-15,13-5 3 16,0-9 8-16,-4 0-12 16,4 0 21-16,-14-11 0 15,-4-7 3-15,-5-3 8 16,1 3-10-16,4 1 0 0,-14 0 5 16,0 4 2-1,0 6-8-15,-9 7 0 0,0 0 3 16,0 0-10-16,0 0 3 15,18 0-7-15,14 20 0 16,10 3 13-16,3 6-2 16,15-6 0-16,9-2 6 15,-10-6-9-15,1-9 3 16,-19-6 0-16,-14 0 1 16,5 0 10-16,-23-18-8 15,19-17 3-15,-14-3 1 16,-14-6 10-16,0 5-6 15,0-4-4-15,-42 9 7 16,-17 5-11-16,-10 8-3 16,1 12 0-16,8 7-11 0,10 2 3 15,9 0 1 1,31 26-34-16,10 14-111 0,0 7-167 16,23 5-202-16</inkml:trace>
  <inkml:trace contextRef="#ctx0" brushRef="#br0" timeOffset="1096">1988 719 343 0,'0'0'349'0,"0"0"-212"15,0 0 17-15,0 0-57 16,0 0-41-16,0 0-19 15,0-36-35-15,0 36-4 16,0 0-5-16,0 25-12 16,0 12 17-16,0 9 2 15,0 1 0-15,0-3 0 16,23-6 7-16,-14-15-7 16,-9-9 0-16,9-10 6 15,-9-4 4-15,9 0-3 16,1-10 11-16,8-30 52 15,14-13-46-15,-5 1 7 16,15-3-27-16,-10 13 4 16,-5 10-1-16,-9 15-7 0,-18 11 0 15,10 6-2-15,3 0 2 16,-4 0-8-16,10 17 1 16,13 12-10-16,-14 4 13 15,0 2 0-15,1-6 4 16,4-6-1-16,-5-8 6 15,0-6-5-15,5-7 0 16,-5-2 6-16,-8 0 0 16,13 0-5-16,-5-11-1 15,0-12 9-15,0-1-5 16,-4 1-4-16,4 3 0 16,-8 5 6-16,-10 4-6 15,0 5 0-15,0 2 0 0,9 4-4 16,-9 0 2-16,9 0-2 15,14 0-1-15,4 12 3 16,5 6-10-16,5-1 8 16,-5-2 4-16,5-4-7 15,4-2 13-15,9-6-6 16,1-3 0-16,-15 0 2 16,5 0 1-16,-13-8-3 15,-19-10 0-15,5-3 16 16,-5-5-15-16,-9 0 16 15,0 2 11-15,0 4-3 16,0 12 15-16,0 2-16 16,0 6-7-16,0 0-13 0,0 0-4 15,0 29-9 1,0 26 5-16,0 15 4 0,0 21-1 16,0 8 1-16,0 3 0 15,0-3-2-15,0-11 8 16,9-19-6-16,0-13 0 15,0-18 3-15,0-15-5 16,-9-11 2-16,0-9 0 16,0-3 7-16,0 0-7 15,0-11 21-15,0-39-12 16,10-23-2-16,-10-18-3 16,0-17-4-16,0-17 0 0,0-6 4 15,0 8-1-15,0 18-3 16,0 23 0-16,0 27 7 15,0 20-10-15,0 18 3 16,0 17 0-16,13 0-13 16,6 0 7-16,22 10-1 15,14 29 3-15,4 11-8 16,-8 17 10-16,-19 0-7 16,-5 0-8-16,-18-2 5 15,-9-13-28-15,0-3 6 16,0-13-7-16,-18-14-19 15,-32-6 7-15,-1-8 9 16,6-8-22-16,3 0 19 16,24 0-43-16,9 0 17 15,9 0-19-15,9-12-157 0</inkml:trace>
  <inkml:trace contextRef="#ctx0" brushRef="#br0" timeOffset="1980">3847 794 579 0,'0'0'230'0,"0"0"-34"16,0 0-53-16,0 0-57 16,0 0-17-16,-152-151-37 15,134 143-8-15,0 4 3 0,4 4-23 16,5 0-8-16,0 0-2 15,-9 26 0-15,-5 15-1 16,-5 12 7-16,10 5 0 16,9 5 0-16,9-1 1 15,0-9-6-15,0-13 5 16,9-10-27-16,18-16 19 16,5-11-31-16,-4-3 39 15,4 0 1-15,-5-14 3 16,1-22 5-16,-5-1 1 15,-5-10-10-15,0-3 22 16,-4 4-11-16,-5-4 12 16,-9 7 14-16,0 7-33 15,0 16 12-15,-9 14 9 0,-5 6-21 16,5 0-2-16,9 0-2 16,0 15-13-16,-9 23 9 15,9 11 8-15,0 10-3 16,0-1-1-16,0-3 2 15,0-5-12-15,9-9 10 16,23-12 0-16,-13-8-5 16,-1-16 7-16,5-5-2 15,4 0 2-15,5-26 0 16,14-18 12-16,4-6-12 16,-8-2-2-16,-6-1 7 15,-4 13 1-15,-13 8-8 16,3 8 0-16,-12 16 3 0,-1 8-13 15,9 0 10-15,0 0-5 16,14 23-2-16,-13 9-1 16,4 5 7-16,4 5 1 15,-18-5-8-15,9-5 1 16,5-5 7-16,-4-10-1 16,-10-11-8-16,14-6 12 15,13 0-3-15,-4-14 1 16,5-22 6-16,4-7-2 15,0-7-5-15,-13-2 0 16,-19-4 4-16,0 4 7 16,-9 9-8-16,0 5 9 15,-27 8-12-15,-24 16 16 0,1 14-16 16,13 0 0-16,5 14-8 16,-4 36 4-16,13 14 4 15,23 12 0-15,0 9 4 16,23-4-10-16,45-8 6 15,10-17 0-15,18-22 1 16,5-21 2-16,9-13-3 16,9 0 0-16,-32-33-26 15,-18-5-32-15,-37-5-118 16,-32-7-177-16</inkml:trace>
  <inkml:trace contextRef="#ctx0" brushRef="#br0" timeOffset="11327">560 220 531 0,'0'0'171'0,"0"0"-22"16,0 0-36-16,0 0 25 15,0 0-53-15,0 0-5 16,-23-160-20-16,-14 141-33 16,5 5 9-16,5 2-32 15,-14 6 1-15,4 3-9 16,-4 3 4-16,0 0 0 15,4 3-3-15,14 22-2 16,5 6 4-16,18 4 1 16,0 3-1-16,0 3-11 15,18-6 13-15,33 0-1 16,-10-6 0-16,9-3 3 16,-13-5-3-16,-5-4 0 15,-14 0 2-15,-18 0-14 0,0 4 12 16,0 3-4-16,-9-1-2 15,-32 3 9-15,-10-2-3 16,6-6 0-16,-6-4 2 16,10-8 1-16,14-4-3 15,4 2 0-15,14-2-2 16,-1-2 11-16,10 4-18 16,0-4 9-16,0 2-31 15,0 2 24-15,10 4-18 16,12 4 25-16,-12 5-2 15,-1 9-4-15,-9 10 3 16,0 8 1-16,0 8 2 0,-41 2-7 16,-5 3 7-16,5-2 0 15,9-5 5-15,4-10 3 16,28-8 3-16,0-2 2 16,0-10-12-16,28-8 24 15,31-3-4-15,23-9 7 16,15 0 20-16,3-7-41 15,-13-19 6-15,-18 3-13 16,-37 7-24-16,-32 5-126 16,-41 11-347-16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6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50 167 448 0,'0'0'141'16,"0"0"41"-16,0 0-22 15,0 0-57-15,0 0-14 16,0 0-24-16,0 0-33 0,-32-21 8 16,32 21-30-16,0 0-9 15,0 0-1-15,32 27 3 16,5 7 14-16,4 10-9 16,19 6-4-16,-1 3 4 15,1-1-8-15,-1-5 0 16,1-9 3-16,-10-6-3 15,-13-15-15-15,-5-6-67 16,-14-11-104-16,-18 0-74 16,0 0-132-16</inkml:trace>
  <inkml:trace contextRef="#ctx0" brushRef="#br0" timeOffset="1">476 45 134 0,'0'0'386'0,"0"0"-227"16,0 0-4-16,0 0-48 16,0 0-42-16,0 0-24 15,-50-45-41-15,27 71 11 16,-5 18 16-16,-22 9-14 16,-10 5 10-16,1 10-23 15,-10-2 0-15,10-1-2 16,13-3-30-16,14-8-112 15,32-10-144-15,0-9-344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52.9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0 975 572 0,'0'0'140'0,"0"0"-28"16,0 0-6-16,87-156 2 16,-37 84-24-16,19-10-23 15,-1-5-29-15,1-1-1 16,-28 15 36-16,-13 10-47 16,-28 8 12-16,0 12-4 15,0 11-21-15,0 12 22 16,0 11-22-16,-10 6-6 15,-8 3-2-15,-5 16-17 16,5 32 18-16,-9 17-1 16,13 14 9-16,14 2-14 15,0 6 6-15,50-2 0 16,10-6-8-16,-10-14 5 16,0-14 2-16,-22-13 0 15,-10-8-16-15,-18-13 11 0,0-5-8 16,0-6-22-16,-9 2 18 15,-41-5 18-15,-5-3 0 16,4 0 0-16,10 0 5 16,23 0-5-16,9-6 0 15,9-8 1-15,0-7-5 16,18-10 4-16,51-22 0 16,41-17 0-16,9-12 1 15,9-6 0-15,-32 4-1 16,-5 8 0-16,-31 11 0 15,-14 8 9-15,-23 4-2 16,-14 9 20-16,-9 6-9 0,0 9 14 16,0 15-4-1,-9 8-14-15,-5 6 6 0,5 0-20 16,-10 6-8-16,1 43-1 16,-5 21 9-16,-13 24 8 15,26 5-8-15,-3 3 0 16,13-2-3-16,0-14 6 15,23-15-3-15,36-21 0 16,-13-16-10-16,27-16 10 16,-13-16-42-16,-6-2-21 15,-3-2-18-15,-10-28-105 16,-32-9-110-16,-9-5-305 16</inkml:trace>
  <inkml:trace contextRef="#ctx0" brushRef="#br0" timeOffset="471">1387 484 615 0,'0'0'91'0,"0"0"13"16,0 0 11-16,0 0-45 15,0 0-57-15,0 0 17 16,-37 96 3-16,28-37-10 16,0 5 16-16,-5-6-28 15,5-4 8-15,9 0 5 16,0-11-19-16,0-4 15 16,0-10-15-16,0-6 0 15,0-9 3-15,9-4-8 0,5-10 0 16,-14 0 0-16,9 0-1 15,0-26-29-15,-9-16-100 16,0-7-47-16,0-3-90 16,0-7-240-16</inkml:trace>
  <inkml:trace contextRef="#ctx0" brushRef="#br0" timeOffset="794">1272 224 428 0,'0'0'126'0,"0"0"8"0,0 0-10 16,0 0-35-16,0 0-36 15,0 0-49-15,0-26 1 16,0 26-5-16,0 18 0 16,0 2 14-16,9 0-12 15,10-5-2-15,-1-4 26 16,14-5-21-16,5-6 20 15,4 0 12-15,0 0 17 16,-23-6 16-16,1-11-28 16,-10-4-12-16,-9 1 11 15,0 4-36-15,0-3 9 16,-28 10-14-16,10 7-17 16,-5 2 10-16,-4 0-97 0,8 30-71 15,6 12-58-15,13 11-167 16</inkml:trace>
  <inkml:trace contextRef="#ctx0" brushRef="#br0" timeOffset="1516">1648 799 623 0,'0'0'158'16,"0"0"11"-16,0 0-28 15,0 0-33-15,0 0-10 16,18-155-42-16,-27 138-27 0,-23 5 11 16,13 6-29-16,1 6 2 15,-14 0-13-15,14 27-12 16,-14 19 5-16,4 15 7 16,10 1 0-16,18-4-5 15,0-9 3-15,0-14 1 16,27-11 1-16,15-12-7 15,3-12 2-15,6 0 5 16,8-8 0-16,-8-31 8 16,8-7 1-16,-9-16-8 15,-22-16 5-15,13-16-1 16,-13-17 15-16,-6-3-15 0,-12 4 3 16,-10 7 14-1,0 19-21-15,-10 19 18 0,-12 26 12 16,3 15-30-16,10 18 26 15,0 6-27-15,9 0-10 16,0 20 8-16,0 33-15 16,0 23 17-16,0 11 0 15,0 6 7-15,0 7-14 16,9 1 7-16,9-8 0 16,24-11-4-16,-15-20 2 15,14-19 2-15,-4-16 0 16,4-16-6-16,0-7 3 15,-4-4 3-15,22-12 0 16,-8-26 3-16,-1-12 6 0,0-8-9 16,-13-6 0-1,-19 0 8-15,-18 5-3 0,0 13-5 16,0 14 1-16,0 17-9 16,-9 12 8-16,-9 3-5 15,-23 20-7-15,22 39 5 16,-8 19 1-16,4 7 6 15,14-1 0-15,9-7-4 16,0-19 6-16,32-18-2 16,14-10 0-16,22-16 6 15,33-14-19-15,0 0 3 16,4-9-70-16,-4-22-9 16,-23-7-177-16,-28-9-179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58.4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0 164 700 0,'0'0'138'0,"0"0"-48"15,0 0-8-15,0 0-52 16,0 0-9-16,197-154-13 15,-120 146-4-15,6 8 8 16,-37 0-12-16,-5 5 0 0,-14 21-2 16,-13 6 6-16,-14 6-4 15,0 6 0-15,0 3 3 16,-23 4 3-16,-14-1-6 16,-4-3 0-16,23-9 2 15,9-12 5 1,9-8-7-16,0-10 0 0,0-8-3 15,9 0 3-15,28 0 3 16,22 0 4-16,-9-15 28 16,1-4 1-16,-15 9 3 15,-13 5-11-15,-4 2-26 16,-19 3 8-16,9 0-10 16,0 0 0-16,-9 0-6 15,9 0 4-15,5 18 2 16,-5 4 2-16,0 11 2 0,-9 2 9 15,0 12-12-15,0 3 5 16,0 2 28-16,0 0-33 16,0-3 18-16,0-5-5 15,0-3-11-15,0-5 28 16,0-2-13-16,0-8 2 16,0-4 9-16,-9-6-26 15,0-4 18-15,-32-6 2 16,13 0-14-16,-22-6 14 15,-10 0-23-15,1 0-3 16,-10 0-16-16,0-15-138 0,1-10-154 16,8-11-390-16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55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3 521 771 0,'0'0'153'0,"0"0"-21"15,0 0-10-15,0 0-5 16,0 0-81-16,0 0-17 16,0-54-19-16,14 59-9 15,-14 30 7-15,0 15 1 0,9 6 1 16,0-1 1-16,9-3 4 15,-8-11-5-15,22-9 0 16,-14-12 9-16,0-11-9 16,5-9 0-16,-14 0 2 15,10 0 8-15,13-29-7 16,-14-6 4-16,0-3-4 16,-9-6 2-16,5 3 7 15,-5 9-12-15,-9 9 2 16,0 9 19-16,0 11-13 15,0 3 2-15,0 0-10 16,9 8-26-16,10 24 21 0,13 6 5 16,-5 3 0-1,24-9-4-15,-1-6 6 0,9-11-2 16,-13-12 0-16,5-3 7 16,-1 0-3-16,-23-15-4 15,5-20 1-15,-13-9 10 16,-10-11-5-16,-9-6-2 15,0-4 7-15,0 3-5 16,-18 8 1-16,-24 10-7 16,15 18 0-16,-1 11-9 15,15 15-8-15,4 0-52 16,9 38-107-16,0 20 18 16,0 3-133-16,9-5-386 0</inkml:trace>
  <inkml:trace contextRef="#ctx0" brushRef="#br0" timeOffset="242">951 495 538 0,'0'0'143'16,"0"0"18"-16,0 0 6 16,0 0-72-16,0 0-70 15,0 0-18-15,13 38-3 16,-13 12 16-16,0 2 23 15,0-2-29-15,0-3 15 0,0-7-29 16,0-5 7-16,0-6-6 16,0-14-1-16,0-6-50 15,0-9-78-15,-13 0-102 16,-6-3-44-16</inkml:trace>
  <inkml:trace contextRef="#ctx0" brushRef="#br0" timeOffset="561">864 0 365 0,'0'0'117'0,"0"0"-12"16,0 0-23-16,0 0-22 15,0 0-50-15,0 0 0 0,-51 46 20 16,51-11-21-16,23-1 13 15,5-6 16-15,-10-9-20 16,5-10 16-16,-5-9-17 16,0 0 3-16,-8 0 77 15,12-14-28-15,-12-12-5 16,-1-3-23-16,-9 3-24 16,0-1 12-16,0 6-29 15,0 9 0-15,-9 7-1 16,-1 5-9-16,-12 0-55 15,12 17-65-15,1 31-34 16,0 13-70-16,9 11-269 0</inkml:trace>
  <inkml:trace contextRef="#ctx0" brushRef="#br0" timeOffset="1792">1129 720 535 0,'0'0'168'16,"0"0"-8"-16,0 0-38 16,0 0-16-16,0 0-45 15,0 0-8-15,41-85-7 16,-41 81-26-16,9 4 6 16,-9 0-26-16,10 0 0 15,-1 0-5-15,0 4-5 0,5 17 10 16,-5 5 0-16,0 6 4 15,-9-6-9-15,0 3 5 16,0-2 0-16,0-6-6 16,0-5 13-16,0-4-7 15,9-8 0-15,-9-4 8 16,9 0-12-16,0 0 4 16,14 0 0-16,-4-4 10 15,8-14-4-15,-13-2-4 16,4 6-2-16,-9-1 7 15,0 6-8-15,1 7 1 0,-10 2 0 16,13 0-6-16,-13 0 2 16,19 0 4-16,-1 2-1 15,0 13 1-15,-4 6-6 16,13-4 6-16,-8 0 0 16,4 1-5-16,4-10 11 15,5-2-6-15,-4-6 0 16,-10 0 7-16,14 0-7 15,-23 0 0-15,9-11 0 16,-4-13 5-16,-5-2 6 16,0-3-11-16,-9-3 4 15,0-3-2-15,0-5 25 16,-18 1-10-16,-14 10-6 16,-9 8 16-16,13 13-24 15,10 8 8-15,-5 0-11 0,14 0-11 16,-9 29 0-16,9 12 11 15,9 0 0-15,0-1-4 16,0-1-3-16,0-7 3 16,9-9 2-16,18-12-11 15,5-5 6-15,-4-6 7 16,4 0 0-16,-5-6 4 16,14-26 2-16,-4-8-6 15,-5-19 4-15,-4-8 2 16,-6-11 11-16,-12-7-7 15,-10-3 9-15,0 1 15 16,0 9-33-16,-32 16 21 0,4 18 1 16,-4 15-19-1,14 16 31-15,9 8-35 0,9 5 4 16,0 12-10-16,0 44-14 16,0 26 20-16,0 25 0 15,0 13 7-15,0-4-13 16,0-5 6-16,0-20 0 15,9-19-5-15,32-15 5 16,9-23 0-16,-4-14-1 16,4-11-6-16,10-9 2 15,-1 0 5-15,10-11 0 16,-19-22-2-16,10-5 9 16,-33-2-7-16,5 0 0 15,-22 1 8-15,-10 4 0 16,0 8-8-16,0 16 3 0,0 2 14 15,0 9-17-15,-10 0-4 16,10 12-2-16,0 23 1 16,0 9-1-16,0-4 6 15,0-2 0-15,0-6-7 16,19-5 7-16,8-7 0 16,5-1 0-16,-4-12 8 15,4-7-11-15,-5 0 3 16,-4 0 0-16,5-11 5 15,-10-18 5-15,-4-10-10 0,-14-4 2 16,0-10 7 0,0-2-1-16,-32-2-8 0,-5 13 0 15,-13 2 2-15,-1 11-1 16,10 12-1-16,4 10 0 16,5 9-11-16,5 0 7 15,18 21-47-15,9 20-57 16,0 3-17-16,0-5-112 15,36 4-125-15</inkml:trace>
  <inkml:trace contextRef="#ctx0" brushRef="#br0" timeOffset="2310">2717 690 594 0,'0'0'181'0,"0"0"-32"0,0 0 2 15,0 0-32-15,0 0-39 16,0 0-8-16,0-69-38 16,0 69-22-16,0 0-12 15,0 23-14-15,0 18 14 16,10 2 0-16,3 1 7 16,6-6-8-16,-1-12 1 15,14-8 0-15,-5-8-4 16,15-10 9-16,-15 0-5 15,14 0 5-15,-13-21 1 16,4-9 5-16,-5-8-7 0,-18 3-2 16,5 3 35-16,-14 3-16 15,0 7-2-15,0 12 6 16,0 4-22-16,0 6 18 16,0 0-21-16,0 0-20 15,0 16 19-15,0 17-6 16,9 5 7-16,19-5 0 15,4-7-2-15,4-8-2 16,15-10 4-16,-1-8 0 16,1 0-5-16,-6 0 9 15,15-17-4-15,-19-18 3 16,9-9 6-16,-22-5 1 16,-10-10 2-16,-4-5-11 0,-14 0 18 15,0 4-17 1,-23 9-2-16,-14 19 0 0,-13 14-15 15,-10 18-50-15,-8 6-138 16,-10 35-241-16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00:59.3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0 222 562 0,'0'0'139'15,"0"0"-6"-15,0 0 6 16,41-149-38-16,-31 125 3 16,-1 16-35-16,-9 2-12 15,0 6 0-15,0 0-40 16,0 0 2-16,0 0-19 16,0 0-3-16,13 18 3 15,-13 28-17-15,10 21 17 16,-1 10 1-16,0-11 5 15,0-2-6-15,9-14 0 16,14-15 8-16,-4-15-11 16,-5-11 3-16,13-9 0 0,15 0 3 15,-1-43 3-15,19-22-4 16,-10-7-1-16,1-5 8 16,-33 5-4-16,-4 13-5 15,-14 7 0-15,-9 23 9 16,0 14-3-16,0 12 19 15,0 3-18-15,0 0-1 16,0 15-12-16,0 37-17 16,0 33 23-16,0 20-1 15,-9-3 7-15,9-17-6 16,0-13 0-16,0-10-6 16,9-13 4-16,10-10-72 15,-10-8-95-15,-9-7-102 0,0-1-260 16</inkml:trace>
  <inkml:trace contextRef="#ctx0" brushRef="#br0" timeOffset="247">14 990 718 0,'0'0'222'16,"0"0"-190"-16,0 0 42 15,0 0 6-15,362-112 15 16,-134 39-36-16,10-3-43 0,-22 13-5 16,-56 16-7-16,-55 14-4 15,-45 22 0-15,-51 11-52 16,-9 0-63-16,-46 44-116 16,-46 16 21-16,-36 22-323 15</inkml:trace>
  <inkml:trace contextRef="#ctx0" brushRef="#br0" timeOffset="425">51 1295 514 0,'0'0'179'15,"0"0"-44"-15,0 0-44 16,0 0-5-16,0 0-3 16,256-67 29-16,-59 3-24 15,41-21-59-15,-9 1-14 16,-23 8-11-16,-51 20 2 0,-36 25-5 15,-50 21-1-15,-46 10-31 16,-23 0-92-16,0 18-149 16,-23 2-159-16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2:40.1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0 125 82 0,'0'0'409'16,"0"0"-227"-16,0 0-25 0,0 0-1 15,0 0-24-15,0 0-9 16,0 0-39-16,0 0-26 15,0 0 12-15,0 0-43 16,0 0 5-16,0-5-3 16,0-7-27-16,0-4 15 15,0-2-17-15,10-3 0 16,-10 3-5-16,13 3 6 16,-4 6-1-16,10 1 0 15,-10 8-4-15,23 0-4 0,-14 0 2 16,23 8-9-16,-13 18 13 15,-10 7-36-15,14 2 9 16,-13 7-6-16,-1-5 20 16,-4-2 9-16,4-12-3 15,-18-9 9-15,0-4-13 16,0-8 12-16,0-2 1 16,0 0 2-16,9 0 4 15,-9 0 16-15,0-14-18 16,9-16 0-16,0-4-2 15,14-4 0-15,-4 0-2 16,8 5 0-16,5 7 4 16,-14 6-6-16,5 11 2 15,-14 6 0-15,19 3-8 16,4 0-8-16,-5 0 12 0,5 18 2 16,-13 7-20-16,8 8 16 15,-27-1-37-15,9-3 28 16,-9 1 4-16,0-10 16 15,0-8-5-15,0-6 0 16,0-6 5-16,0 0-8 16,0 0 6-16,14 0-1 15,-5 0 24-15,-9 0-23 16,9-18 7-16,1-6-10 16,8 1 5-16,5-6-12 0,4 3 7 15,5 3 0 1,-4 4-5-16,-10 12 7 0,5 3-3 15,4 4 1-15,-4 0-9 16,-4 0 1-16,8 24 3 16,-4 2-9-1,-14 3 8-15,9 0-44 0,-8-6-6 16,-1 1 12-16,-9-4-46 16,0 1-54-16,0-6-66 15,0-7-168-15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2:40.3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32 350 458 0,'0'0'176'15,"0"0"-88"-15,0 0 47 16,0 0-21-16,0 0-48 16,0 0-25-16,-32 9-39 15,32-9 7-15,0 3-9 16,32 2 2-16,28-1 11 16,8-4-12-16,28 2 3 15,5-2-4-15,-14 0-29 0,-27 6-115 16,-19 4-51-16,-41 1-107 15</inkml:trace>
  <inkml:trace contextRef="#ctx0" brushRef="#br0" timeOffset="190">9 636 279 0,'0'0'280'0,"0"0"-142"16,0 0-11-16,0 0-38 15,0 0-39-15,0 0-38 16,69 0 5-16,-19 0-7 16,19 0-3-16,22 0-3 15,6 0-4-15,3 0-7 16,-22 0-117-16,-18 0-242 0</inkml:trace>
  <inkml:trace contextRef="#ctx0" brushRef="#br0" timeOffset="103079">1144 129 75 0,'0'0'416'0,"0"0"-245"16,0 0-30-16,0 0-25 15,0 0-40-15,0 0 12 16,-9-79-20-16,9 76-33 16,0 3 22-16,0 0-32 15,0-3 8-15,0 0-7 16,9-3-22-16,23 0 7 15,14 0-11-15,14 4 0 16,13-1-6-16,-4 0 10 16,-10-3-4-16,-4 4 0 15,-5-5 12-15,-18 7-12 16,-22 0 0-16,-10 0 0 16,0 0-13-16,0 0 12 0,0 0-2 15,0 0 0-15,0 12-1 16,-32 15 2-16,-5-1 2 15,-4 2 0-15,-10 2-6 16,6 0 11-16,-15 4-5 16,10-2 0-16,-10 0 10 15,10 0-12-15,22-10 2 16,-4-4 0-16,14-5-4 16,9-8 7-16,9-1-3 15,0-4 0-15,0 0 10 16,0 0-3-16,0 0-2 15,0 0-4-15,0 0 12 0,18 0-10 16,14 0-3-16,14 0 0 16,4 0 12-16,1 0-19 15,8 0 7-15,-8 2 0 16,-15 18-12-16,15 9 10 16,-24 7-1-16,-4 1 3 15,-23 4-6-15,0-2-4 16,-9-7 10-16,-32-6 0 15,-10-8-8-15,-17-4 11 16,-19-8-3-16,-14-6 6 16,5 0 6-16,4 0-9 15,24-3-3-15,17-12 0 16,24-2-6-16,18-3-40 0,9-12-150 16,27-16-218-1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4:56.208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1 554 205 0,'0'0'388'0,"0"0"-242"15,0 0 18-15,0 0-43 16,0 0 18-16,0 0-43 16,0-17-50-16,0 17 21 15,0 0-61-15,0 0-2 0,0 6-8 16,0 32 11-16,0 10-7 16,9 11 0-16,14 5 15 15,-5 4-2-15,23-5-13 16,-22-1 0-16,17-13 5 15,-13-11 12-15,5-17-17 16,-6-12 7-16,-3-9 2 16,8 0 39-16,42-38-8 15,32-23-2-15,18-22-11 16,9-4-13-16,9-12-6 16,-9-3-8-16,10-9 16 15,-1 0-21-15,-9 4 5 0,5 13 0 16,-28 21-6-16,-13 21 16 15,-47 22-10-15,-13 16 0 16,-22 14-26-16,-10 0 12 16,0 9-81-16,0 34-19 15,0 9-6-15,-42 3-159 16,6 2-172-16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5:01.33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0 309 519 0,'0'0'134'15,"0"0"30"-15,0 0-75 0,0 0 12 16,0 0-20-16,0 0-55 15,19-44 0-15,-6 50-26 16,6 23 0-16,-1 9 24 16,0 6-23-16,14-3 19 15,10-1 8-15,-6-4-25 16,5-13 41-16,10-8-24 16,-15-13 2-16,15-2 45 15,8 0-33-15,10-40 27 16,9-10-20-16,4-14-37 15,-4-3 26-15,0-3-30 16,-1-1 0-16,-8 13 2 0,-9 6-2 16,-19 17-7-16,-14 15-58 15,-4 12-71 1,-4 4-84-16,-10 4-230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5:02.16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144 324 494 0,'0'0'141'0,"0"0"-20"0,0 0 29 15,0 0-26-15,0 0-16 16,0 0-15-16,-59-82-31 16,59 82 21-16,0 0-49 15,0 0-19-15,0 0-7 16,0 0 1-16,0 2-9 16,0 20 0-16,9 1 0 15,0 0 2-15,0-6-2 16,5-2 0-16,4-6-3 15,-9-3 15-15,10-6-12 16,13 0 20-16,4 0 4 16,24-18 34-16,8-17-47 0,-8-11 5 15,22-10 5-15,-13-2-12 16,9 5-4-16,-19 9-5 16,-22 12 8-16,-5 15-21 15,-32 14 13-15,0 3-43 16,0 0-33-16,0 18-80 15,-18 28-5-15,-14 18-72 16,-19 7-158-16</inkml:trace>
  <inkml:trace contextRef="#ctx0" brushRef="#br0" timeOffset="299">382 770 603 0,'0'0'191'16,"0"0"-69"-16,0 0 56 0,0 0-60 16,0 0-16-16,0 0-25 15,-14-35-57-15,14 35 5 16,0 3-25-16,-9 23 2 16,9 12 6-16,-9 3-5 15,9-6 7-15,0-9 10 16,0-12-15-16,9-1 13 15,14-8 1-15,32-5-6 16,37-5 43-16,54-48-26 0,42-23-6 16,31-23-12-1,-13-12-10-15,-36-5-4 0,-42-13-117 16,-59 0-264-16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2:13.7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572 740 678 0,'0'0'175'0,"0"0"-49"0,0 0-9 15,0 0 3-15,-18-152-33 16,18 146-44-16,0 6 4 16,0 0-47-16,0 0-2 15,-18 35-4-15,-5 21 6 16,-5 20 8-16,1 5-6 15,-5 7 0-15,13-1 4 16,-4-2 3-16,23-7-9 16,0-14 0-16,0-13 2 15,0-13-8-15,0-18-30 16,14-8-56-16,-5-10-28 0,10-2-57 16,-19 0 8-1,0-8-66-15,0-16-105 0</inkml:trace>
  <inkml:trace contextRef="#ctx0" brushRef="#br0" timeOffset="213">82 1122 56 0,'0'0'188'0,"0"0"-60"15,0 0-19-15,0 0 13 16,0 0-8-16,0 0-98 16,-82-43-5-16,105 43-10 15,23 0 29-15,36 5 15 16,14 7-15-16,5-6 3 0,9-3 5 15,-5-1-38-15,-13 1 8 16,-24-3-8-16,-17 4-1 16,-24-2-15-16,-18-2-150 15,-9 0-108-15,0 0-148 16</inkml:trace>
  <inkml:trace contextRef="#ctx0" brushRef="#br0" timeOffset="462">801 991 285 0,'0'0'217'0,"0"0"-66"0,0 0-17 15,0 0-13 1,0 0-83-16,0 0-21 16,-27-21-17-16,27 38 6 0,18 13 21 15,9 5 2-15,5 3-2 16,-13 0 6-16,22 2-30 15,-14 2 8-15,15-4-7 16,-6-8 2-16,-4 1-10 16,-4-11 4-16,4-6-101 15,-14-10-58-15,0-4-71 16,5 0-111-16</inkml:trace>
  <inkml:trace contextRef="#ctx0" brushRef="#br0" timeOffset="676">1204 1003 345 0,'0'0'158'0,"0"0"-29"16,0 0-7-16,0 0-4 15,0 0-69-15,0 0-21 16,-147 2-14-16,120 40-8 16,-5 7 18-16,4 3-15 15,-4 0-8-15,5-4 6 16,4-2-7-16,5-8-13 15,18-3-64-15,0-10-185 16,0-9-240-16</inkml:trace>
  <inkml:trace contextRef="#ctx0" brushRef="#br0" timeOffset="959">1533 778 110 0,'0'0'561'0,"0"0"-431"0,0 0-4 16,0 0 33-16,0 0-75 15,0 0-12-15,-32-91-62 16,32 91-10-16,0 32-10 16,0 18 8-16,0 20 2 15,0 3 17-15,0 2-16 16,-9 1 13-16,0-6-14 0,9-5 0 15,0-13 2-15,0-8-2 16,0-9-2-16,0-11-41 16,9-12-119-16,0-12-48 15,1 0-30-15,-1-6-84 16</inkml:trace>
  <inkml:trace contextRef="#ctx0" brushRef="#br0" timeOffset="1128">1391 1096 230 0,'0'0'159'16,"0"0"-27"-16,0 0 5 16,0 0-47-16,0 0-35 15,0 0-55-15,-27-28 0 16,77 28 6-16,28 0-5 16,0 0-2-16,14 0-97 0,-5 0-241 15</inkml:trace>
  <inkml:trace contextRef="#ctx0" brushRef="#br0" timeOffset="1648">1996 1140 450 0,'0'0'186'15,"0"0"-126"-15,0 0 49 0,0 0-39 16,0 0-64-16,0 0-4 16,27 14 7-16,5-9-3 15,5-1 5-15,-5-1-7 16,18-3 3-16,-4 0 4 16,-5 0-4-16,0 0 25 15,-13 0-15-15,-10 0 10 16,-4-9 35-16,-5 0-19 15,-9-3 10-15,0 1-8 16,0-4-26-16,0 1 14 16,-9-1-33-16,-23 2 3 15,4-3-8-15,-4 7 16 0,5 1-11 16,4 2 11-16,14 0-10 16,9 6 18-1,0-3-19-15,0 3 0 0,0 0-2 16,0 0-3-16,0 0 5 15,32 0-3-15,5 15 9 16,13 2-1-16,0 0-5 16,10 0 0-16,8 2 5 15,-17-2 1-15,-1 1-6 16,-13-1 0-16,-19 0 4 16,-18 4-13-16,0-3 7 15,0-1-16-15,-46 6 9 16,-13-2-118-16,-1-1-104 0,1 1-253 15</inkml:trace>
  <inkml:trace contextRef="#ctx0" brushRef="#br0" timeOffset="2339">3415 1187 255 0,'0'0'100'0,"0"0"40"15,0 0 28-15,0 0-35 16,0 0-8-16,0 0-57 16,0-51-2-16,0 34 0 15,-19-3-33-15,1 2 12 16,-14 0-14-16,5 7-17 15,4 6 20-15,-5 5-34 0,-4 0-1 16,-4 0-1-16,-6 5 1 16,-8 24 1-16,23 4 0 15,8 4 0-15,19-1-11 16,0-5 9-16,0-1-12 16,28-10 2-16,4-2-19 15,4-10 19-15,-4-8-3 16,5 0 15-16,-5 0-3 15,-14 0 11-15,1-8-6 16,4-10-2-16,-14 0 8 16,0-2-2-16,-9 0-4 15,9 5-2-15,-9 4 16 16,0 5-15-16,0 2 11 0,0 4-12 16,0 0-3-16,0 0 3 15,0 0-23-15,0 21 23 16,0 8-5-16,9 0 9 15,14 4-4-15,5-2 0 16,4-1 9-16,4-4-20 16,15-7 5-16,17-15-113 15,1-1-88-15,0-3-80 16,-10 0-271-16</inkml:trace>
  <inkml:trace contextRef="#ctx0" brushRef="#br0" timeOffset="2815">4046 1159 472 0,'0'0'151'0,"0"0"-13"0,0 0-11 16,0 0-29-16,0 0-51 16,0 0 19-16,-187-128-30 15,159 126-11-15,10 2-14 16,-5 0-11-16,-4 0 0 15,4 12-4-15,-5 20 9 16,10 2-9-16,-14 7 4 16,23 0 0-16,0-3-4 15,9-3 7-15,0-9-4 0,9-8 1 16,18-9-11-16,14-7 6 16,1-2 5-16,8 0 0 15,-13-6 10-15,4-14-6 16,-14-6 0-16,-4 3 2 15,-5-3 1-15,-8 5 4 16,-10 0-8-16,0 6 9 16,0 7 21-16,0 3-30 15,0 5 14-15,0 0-17 16,0 0-22-16,0 2 19 16,0 24-2-16,0 4 5 15,27 2 4-15,5-3 1 16,9-3-5-16,5-6 0 15,23-8-8-15,13-12-1 0,-4 0-94 16,0 0-100-16,-10-26-24 16,-8-6-156-16</inkml:trace>
  <inkml:trace contextRef="#ctx0" brushRef="#br0" timeOffset="3441">4678 828 468 0,'0'0'206'0,"0"0"-64"15,0 0 10-15,0 0-21 16,0 0-17-16,0 0-56 16,-27-99 2-16,27 99-27 15,0 0-25-15,0 0 0 16,0 0-8-16,0 2-5 16,0 28 4-16,0 10 1 15,0 9 0-15,0 9 0 16,0 1 2-16,0-1-4 0,9 1 5 15,18-7-3 1,-4-8 0-16,-5-8 8 0,1-13-6 16,4-9-2-16,-23-7 2 15,0-5 1-15,9-2 1 16,-9 0 0-16,0 0 18 16,9 0-11-16,-9-23 22 15,18-6-33-15,-9 3 0 16,5 1-3-16,4 6 4 15,-8 7-1-15,8 6 0 16,5 6-9-16,13 0 4 16,-4 0-1-16,5 0 4 15,13 24-7-15,-18 2 1 0,-13 2 6 16,-1 4 2 0,5-8-5-16,-14-2-3 0,-9-6 8 15,0-4-5-15,0-7-1 16,0 1-12-16,-41-2 2 15,-28-4 4-15,1 2-45 16,-10-2-52-16,18 0-91 16,28 0-85-16,14 0-106 15</inkml:trace>
  <inkml:trace contextRef="#ctx0" brushRef="#br0" timeOffset="6197">5470 1187 179 0,'0'0'250'0,"0"0"-141"0,0 0 20 16,0 0-4 0,0 0-57-16,0 0 19 0,0-56-18 15,0 47-26-15,0 3 11 16,0 0-31-16,-9 1-3 16,-14 2 7-16,14-3-24 15,-10 6 1-15,-3-3-4 16,-6 3 0-16,19 0-5 15,-14 0 5-15,5 0-8 16,9 0 0-16,-1 6 4 16,-8 17 4-16,4 1 0 15,14 2 3-15,-9 0-14 0,9-2 10 16,0-4-13-16,0-6 14 16,9-2-33-16,23-6 11 15,-13-6 17-15,13 0 5 16,-14 0 8-16,-9-3-8 15,10-12 5-15,-6-5 16 16,-13 2-19-16,9 4 18 16,-9-3 13-16,0 8-30 15,0 3 26-15,0 2-27 16,0 4 3-16,0 0-10 16,0 0 2-16,0 0-4 15,0 0-3-15,10 0-4 16,-1 12 9-16,0 6 5 0,0 2-11 15,14-6-7 1,-5 2-71-16,1-4-53 0,13-7-70 16,-5-5-285-16</inkml:trace>
  <inkml:trace contextRef="#ctx0" brushRef="#br0" timeOffset="116450">5658 944 48 0,'0'0'380'0,"0"0"-241"0,0 0 8 15,0 0-41-15,0 0-4 16,0 0-26-16,-23-64-19 15,23 50 13-15,0 4-29 16,0 4 5-16,0 6 4 16,0 0-24-16,0 0 12 15,0 0-29-15,0 0-4 16,0 0 2-16,0 0-7 16,0 0 0-16,0 0-3 15,0 0-1-15,0 0-1 16,0 10 5-16,0 16 0 15,0 3-1-15,9 9 1 16,-9 2 0-16,14 4-1 0,-14-2 14 16,0 1-15-1,0-6 2-15,0-1 0 0,0-9 0 16,0-7 0-16,0-6 0 16,0-5-3-16,0-6 14 15,0-3-11-15,0 0 0 16,0 0 0-16,0 3 10 15,0-3-3-15,0 0-2 16,0 0 37-16,0-6-9 16,9-17-6-16,-9-6-27 15,9 0 2-15,-9 2-4 16,9 6 4-16,0 4-2 0,0 5 0 16,5 7 5-16,-14 2-12 15,9 0 7-15,0 3-12 16,1 0 9-16,17 0-13 15,-4 0 1-15,4 0 14 16,5 9-24-16,-4 8 24 16,-5 7-5-16,-5-2 2 15,-18 5-7-15,9-4 5 16,-9 1 6-16,0-1-2 16,0-5-2-16,0-7-4 15,-9 1 6-15,-23-7-18 16,5-1 19-16,-5-2-63 15,4-2 2-15,-4 0 11 16,14 0-37-16,9 0 18 0,-10 0-21 16,19-8-44-16,-9-4-36 15,9-2-102-15</inkml:trace>
  <inkml:trace contextRef="#ctx0" brushRef="#br0" timeOffset="117302">6417 1063 203 0,'0'0'229'0,"0"0"-107"15,0 0-10-15,0 0 11 16,0 0-48-16,0 0-14 0,0-22 35 16,0 12-33-16,-13 2 4 15,4-1-15-15,-10-2-25 16,10-1 17-16,-9 0-25 16,-5 3-13-16,5 1 13 15,-1 2-12-15,-4 0-7 16,5 6 0-16,0 0 4 15,9 0-13-15,-14 0 9 16,4 0-1-16,1 6-12 16,-5 17 11-16,5 3 2 15,9 0 0-15,9 3 3 16,0-3-11-16,0 2 8 16,0-6 0-16,18-4-10 0,0-4 10 15,-4-4 0-15,4-1 0 16,1-7 3-16,-10-2-5 15,5 0 2-15,-5 0 0 16,0 0 4-16,0 0 3 16,9-2 2-16,5-11-7 15,-14 2 12-15,1-1-10 16,-10 3-4-16,0-2 0 16,0 2 1-16,0 1 6 15,0 4-7-15,0 4 0 16,0 0 8-16,0 0-13 15,0 0 5-15,0 0-10 16,0 0 7-16,0 0-25 16,0 0 23-16,0 15 2 0,27 0 6 15,-13-4-3-15,13 1 0 16,-18-7 0-16,23-1 1 16,-4-4 9-16,13 0-10 15,-13 0 0-15,13 0 10 16,9-24-9-16,-13-5-1 15,4-6-53-15,-14-6-42 16,-4-5-128-16,-14-1-106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6.6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540 583 336 0,'0'0'129'0,"0"0"6"16,0 0 2-16,0 0-32 15,0 0 2-15,0 0-25 16,-60-96-27-16,42 84 11 16,-1 6-43-16,-13 0 4 15,5 4-19-15,-14 2 2 16,4 0-10-16,-13 0 0 16,-10 6 0-16,10 22-8 15,0 8 9-15,13 10-1 16,5 7 0-16,14-1-1 15,18 1-9-15,0-7 10 16,0-10-10-16,41-13 4 0,5-17 2 16,4-6 4-1,0 0 17-15,1-18-14 0,-1-19 32 16,-4-13 15-16,-5-9 3 16,0-8 7-16,-13-6-31 15,-1-6 10-15,-13-8-12 16,-14-1-24-16,0 4 19 15,0 14-22-15,0 15 1 16,0 20 21-16,-23 11-19 16,14 10 6-16,-10 10-9 15,19 2 13-15,0 2-22 16,-18 0 9-16,4 24-7 16,5 27-6-16,0 17 13 0,9 10 0 15,0 4 0 1,9 0 7-16,32-4-11 0,19-10 4 15,-1-7-7-15,10-11 3 16,0-7-45-16,-10-2-57 16,-22-12-114-16,-5-9-199 15</inkml:trace>
  <inkml:trace contextRef="#ctx0" brushRef="#br0" timeOffset="1">1093 501 722 0,'0'0'174'0,"0"0"-27"16,0 0-9-16,0 0-66 16,0 0-11-16,0 0-13 15,-36-76-42-15,22 76 17 16,5 0-23-16,0 0-2 15,-9 18-7-15,-5 14 9 16,4 6 0-16,10 1 0 16,9 1 6-16,0 0-10 15,0 2 4-15,0-10 0 16,41-3-10-16,-4-9 14 16,22-11-4-16,1-3 9 15,-1-6-2-15,-8 0 5 0,-15-3-5 16,6-20 1-16,-15-12 39 15,-4-9-27-15,-23-9 11 16,0-7-13-16,0-8-10 16,-9 9-6-16,-41 16-2 15,-1 14-8-15,-18 20 2 16,10 9-61-16,9 18-69 16,22 28-150-16,28 3-380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6:22.7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69 310 487 0,'0'0'131'0,"0"0"-40"16,0 0 24-16,0 0-43 15,0 0-12-15,0 0 8 16,-60-56-37-16,60 42 8 16,0-2-7-16,0-4-21 15,32-1 24-15,37-4-32 0,36-4-1 16,46-3 3-16,37-4 3 16,9 10-8-16,-19 6 0 15,-22 8 1-15,-28 12-8 16,-27 0 7-16,-42 0 0 15,-22 0-7-15,-14 9 14 16,-14-6-7-16,-9-1 0 16,0-2 7-16,0 0 4 15,0 0-9-15,-41 4 15 16,-37 4 17-16,-32 8-34 16,-27 3 10-16,0 9-9 15,-10-1 8-15,5 0-7 0,23-1-2 16,14-2 0-1,36-7-2-15,28-2 10 0,23-9-12 16,18 0 4-16,0-4-19 16,68 1 16-16,29 0 4 15,44-3-1-15,33 0 0 16,14 0 5-16,0-8-5 16,-10-4 0-16,-40 0 8 15,-47 5-10-15,-45 7 3 16,-32 0-1-16,-14 0 5 15,0 0 4-15,-32 0-9 16,-55 0 0-16,-51 9 0 16,-31 21 20-16,-10 2-15 0,10 0-4 15,13-3 9 1,19 1-1-16,27-4-8 0,32-6-1 16,37-8 6-16,23 1-16 15,18-6 7-15,27 4-2 16,74-1-1-16,36-4 12 15,51-6 3-15,18 0-9 16,14-16 4-16,-23-1-12 16,-28 3 11-16,-32 2-3 15,-50 6 0-15,-36 0 9 16,-42 6-9-16,-9 0 0 16,0 0 2-16,-51 0-11 0,-77 0 9 15,-50 0 0 1,-47 24 1-16,-31 5 10 0,9 1-2 15,27-4-6-15,46-4 0 16,64-10 19-16,60-2-21 16,50-7 6-16,0-3-7 15,60 2 1-15,77-2-1 16,73 0 15-16,47 0-6 16,8-17 14-16,-8-1-18 15,-42 6-5-15,-37 3 3 16,-50 6 8-16,-36 3-5 15,-46 0-6-15,-23 0 2 16,-23 0 3-16,0 0 0 16,0 0-5-16,-83 0 12 15,-54 0-6-15,-42 0 4 0,-36 0-10 16,9 0 1-16,37 6-1 16,50 6 0-16,59 8 0 15,33 10-2-15,18 8-65 16,9 12-74-16,9-1-139 15,50 0-268-15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6:28.2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81 232 476 0,'0'0'131'0,"0"0"-34"15,0 0-28-15,0 0-5 16,0 0 14-16,0 0-44 16,0 0-3-16,-106-5 16 0,184 5-44 15,60-21 37-15,81-8-11 16,65-3 8-16,73-4 21 15,37 4-53-15,-1 10 5 16,-17 4-2-16,-60 12 7 16,-51 6-6-16,-68 0 2 15,-55 0-11-15,-46 0 30 16,-37 9-28-16,-31-1 4 16,-5-1 7-16,-14-2-4 15,-9-2 1-15,0 0 1 16,0-3-6-16,0 0 29 15,0 0-31-15,0 0 5 16,0 0-6-16,0 0 14 16,0 0-16-16,0 0 0 15,-18 0 4-15,-42 3-7 0,-59 5 4 16,-41 4-1-16,-37 3 0 16,-41 2 11-16,-18 1-11 15,-19 2 0-15,0 6 1 16,-4 4-7-16,14-1 6 15,27 3 0-15,41 3-2 16,18-9 15-16,42-5-15 16,59-10 2-16,28-8 0 15,41-3-9-15,9 0 9 16,0 0 0-16,68 0 0 16,83 0 10-16,92-21-9 15,96-5-1-15,64 1 0 0,13 3-15 16,-22 14 15-16,-51 2 0 15,-55 4 0-15,-40-2 14 16,-52 2-18-16,-58 2 4 16,-38 0 0-16,-40 0 1 15,-33 0 4-15,-8 0-5 16,-19 0 0-16,0 0 13 16,0 0-14-16,-19 8 1 15,-58 10 0-15,-52 6 20 16,-49 3-13-16,-28 3-5 15,-41 2-2-15,-42 4 12 16,-17-2-12-16,4 2 0 16,-28-4 0-16,28-3-2 0,4 0 6 15,42-6-4-15,27-5 0 16,55-6 9-16,46-7-14 16,46-2 5-16,45-3 0 15,23 0-8-15,14 0 11 16,0 0-3-16,83 0 0 15,63 0 0-15,83-8 0 16,73-13 0-16,64-2 1 16,51 3-14-16,18-1 18 15,-23 5-5-15,-46 11 0 16,-82 5 9-16,-65 0-11 16,-72 0 2-16,-56 0 0 0,-22 0 3 15,-41 0 2 1,-10 0-5-16,5 0 0 0,-23 0 6 15,0 0-5-15,0 0-1 16,-32 0 0-16,-64 13 4 16,-74 5 3-16,-68 10-5 15,-46 4-2-15,-41 0 10 16,-32 0-11-16,5-6 1 16,22 0 0-16,37-8-2 15,55-4 9-15,51-2-7 16,49-3 0-16,38-3 13 15,31 0-25-15,19-6 12 16,41 3 0-16,9-3-11 16,0 0 14-16,32 0-3 15,64 0 0-15,73 0 4 0,46 0-10 16,83 0 6-16,27-24 0 16,41 1-8-16,0 2 13 15,-41 7-5-15,-59 2 0 16,-70 6 11-16,-67 4-14 15,-52-2 3-15,-26 4 0 16,-33 0-3-16,-4 0 9 16,-14 0-6-16,0 0 0 15,0 0 9-15,-60 0-5 16,-50 0-4-16,-68 0 0 16,-46 15-5-16,-74 6 9 15,-27 5-4-15,-32 3 0 0,23 0 12 16,59-5-13-16,65-10 1 15,82-4 0-15,68-8-7 16,42-2 14-16,18 0-7 16,0 0 0-16,18 0-7 15,74 3 0-15,54-1 6 16,83 2 1-16,46-4-12 16,22 0-31-16,19 0-6 15,-23 0 2-15,-23 0-52 16,-46 0-25-16,-45 0-111 15,-51 0-164-15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7:31.0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1186 462 114 0,'0'0'108'15,"0"0"-41"-15,0 0-29 16,0 0 16-16,0 0-18 15,-238-101 7-15,219 88-29 16,-22 4-10-16,4 7 12 16,-4-1-2-16,-18 3-13 15,13 0-1-15,-14 0-7 16,28 0 0-16,14 0-3 16,18 0-15-16,0 0 10 15,0 0-53-15,0 0 41 16,0 0 27-16,0 0 13 15,0 0 52-15,0 0 20 16,0 0-22-16,0 0 11 0,0 0-14 16,0 0 24-16,0 0 5 15,18 0-25-15,51-3 7 16,32-9-23-16,45-4-17 16,42 3 26-16,0-2-35 15,18 4-4-15,-10 5 10 16,6 0-26-16,4 3 18 15,-9 3-18-15,9 0 7 16,13 0-4-16,-22 0-5 16,-18 0 0-16,-24 0-4 15,-27 0 14-15,-27 0-10 16,-23 6 0-16,-28 0 5 16,-4 0 1-16,-14-6-6 0,-14 0 0 15,-18 0 3-15,0 0 5 16,0 0 2-16,0 0 12 15,0 0-10-15,0 0 25 16,0 0-29-16,-50 0-1 16,-46 0-7-16,-55 0 11 15,-32 0-11-15,-55 3 0 16,-9 14 5-16,-28 4-12 16,5 0 7-16,23-2 0 15,13 5-7-15,37-7 13 16,28 1-6-16,50-4 0 15,9 1 0-15,23-2-8 0,28-6 8 16,8 2 0 0,33-7-1-16,9 2 3 0,9 0-3 15,0-2 1-15,0 3-2 16,9 5-7-16,32-2 10 16,37 1-1-16,59-4 1 15,60-5 7-15,69 0-1 16,40 0-7-16,19 0 6 15,-9-14-11-15,-27-4 8 16,-51 7-3-16,-55 0 0 16,-32 2 0-16,-55 7-1 15,-5-2 1-15,-31 4 0 16,0 0-3-16,-15 0 4 16,-13 0-1-16,-4 0 0 0,-5 0 7 15,-23 0-7-15,0 0 0 16,0 0-7-16,-51 4-1 15,-59 12 16-15,-54 11-1 16,-65 5 6-16,-18-3-5 16,-10 3-3-16,1 0-5 15,0 0 2-15,-1-2-10 16,1-2 7-16,0-7 1 16,8-5-1-16,29-3 14 15,31-10-13-15,32-3 0 16,28 0 0-16,28 0-7 15,31 0 7-15,32 0 0 16,14 0 1-16,14 0 7 0,9 0-13 16,23 0 5-1,64 0-4-15,69 3 4 0,73 0 0 16,59-3 10-16,46 0 3 16,0 0-6-16,14 0 1 15,-14-6-7-15,-18-12 4 16,-32 2-8-16,-46-3 20 15,-60 5-17-15,-31 5 12 16,-28 0-4-16,-18 9 0 16,-33 0-8-16,-8 0 4 15,-24 0-9-15,-3 0 5 16,-24 4 0-16,-9 1-1 16,0 1-1-16,-32 9 2 0,-74-2 6 15,-54 8-1-15,-46 3 17 16,-41-7-19-16,-51 2-1 15,-17-2 4-15,-20-1 0 16,-17 2-8-16,-14 0 2 16,41-4 0-16,46-6-5 15,91 2 6-15,101-7-1 16,69-3 2-16,18 0 8 16,0 0-16-16,27 0 6 15,60 6 0-15,41-1 13 16,51-1-11-16,40 1 1 15,38-2 3-15,8-3 4 16,19 3-10-16,14-3 0 16,8 0 7-16,-31 0-11 0,-28 0 4 15,-50 0 0-15,-19 0-5 16,-17 0 14-16,-24 0-10 16,-27 0 1-16,-32 0 0 15,-42 0-8-15,5-3 8 16,-41 3 0-16,0-3-1 15,0 3-9-15,0 0 9 16,-68 0-1-16,-60 0 2 16,-51 12 15-16,-36 2-10 15,-41 1-5-15,-60 0 2 16,-32 5 5-16,-46-6 0 16,-9 10-7-16,5-4-5 15,37-5-2-15,72-3 9 0,83-4-2 16,78 1 0-16,50-3 9 15,37-1-11-15,23 1 2 16,4 0 0-16,14 3-10 16,0-1 10-16,0 5 0 15,14 4-1-15,54-5-5 16,70 0 6-16,68-7 0 16,82-5 0-16,65 0 5 15,13 0-4-15,9 0-1 16,-32-8 5-16,-54 2 1 15,-51 0-8-15,-64 6 2 16,-55 0 0-16,-37 0-5 0,-13 0 5 16,-23 0 0-16,4 0-1 15,-18 0 9-15,-14 0-8 16,-18 0 0-16,0-3 0 16,0 3-11-16,-59 0 6 15,-69 0 5-15,-78 0 5 16,-74 0 3-16,-13 0-3 15,-13 0-5-15,-1-11 6 16,23-5-17-16,-32-1 11 16,1-1 0-16,8-5-2 15,19-3 13-15,40 0-11 16,74-3 0-16,46 3 0 0,69 5 4 16,45 4 1-16,14-1-5 15,73-5 0-15,74-1-2 16,91-2-2-16,46-3 4 15,73 6-1-15,18-1-8 16,0 1 15-16,-13 0-6 16,-37 2 3-16,-37-2 5 15,-50 5-9-15,-50 1 1 16,-51 2 0-16,-27 0-5 16,-41 4 6-16,-33 5-1 15,-13 0 1-15,-14 3 9 16,-9-5-5-16,-9-13-5 15,-82-2 4-15,-56-3-12 0,-91-2 2 16,-46 10 6-16,-22 3 0 16,-1 4 4-16,19 1-7 15,4 4 3-15,18 0-1 16,1 0-5-16,27-2 6 16,18-1 0-16,23-2 0 15,51-1 15-15,36 3-16 16,51 0 1-16,31 7 0 15,28-4-3-15,0 2 3 16,60 1-7-16,104-2 3 16,93-1 4-16,100 3-2 15,59 0 2-15,15-3 0 16,-15 0 4-16,-41 0 1 16,-59 6-5-16,-59-2 0 0,-70 2 7 15,-68-6-10-15,-41 0 3 16,-37 3 0-16,-22 0-1 15,-19 0 7-15,0 0-6 16,0-5 6-16,-51-4 3 16,-59-3-12-16,-63 3 3 15,-66 7 0-15,-35 5-1 16,-15 0 1-16,24 0 0 16,9 0 0-16,45 0 2 15,46 0-6-15,55 5 4 16,51-1 0-16,31-2-13 15,19 1 13-15,-4-3 0 16,13 0 0-16,0 0 8 0,0 0-13 16,13 0 5-16,47 9-17 15,45 0 13-15,64-3 4 16,69-4 9-16,19-2-9 16,17 0 11-16,1 0-11 15,-28-8 0-15,-50-4 2 16,-46-3-12-16,-55 1 13 15,-13-4-3-15,-38-2 0 16,-13 1 12-16,-13 6-11 16,-19-5-1-16,0-2 0 15,0-3-9-15,-69-3 9 16,-50 6 0-16,-36 2-5 0,-24 9-3 16,10 9 6-16,22 0-46 15,28 5-78-15,41 28-24 16,28 8-101-16,18 1-85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8:08.0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32 312 460 0,'0'0'150'15,"0"0"-59"-15,0 0 8 16,0 0-20-16,0 0 2 16,0 0-3-16,-9-14-27 15,-4 11 9-15,3 0-31 0,10-1-8 16,-9 2 16 0,9 2-29-16,0 0 7 0,0 0-9 15,19-6 1-15,63-2-7 16,37-10 0-16,78-8 3 15,68-4 11-15,69-4-13 16,74-5 2-16,36 7-3 16,9 6 6-16,0 6-5 15,-59 8-1-15,-46 9 0 16,-92 3-1-16,-59 0 1 16,-69 0 0-16,-41 0 0 15,-27 0 10-15,-28 0-9 16,-5 0 3-16,-18 0 2 15,-9 0 41-15,0 0-29 0,0 0 18 16,0 0-3-16,0 0-22 16,-36-9 27-16,-38-2-38 15,-31 2-1-15,-55 6-9 16,-46 3 5-16,-50 0 5 16,-42 0 0-16,-45 21-1 15,-33 5 1-15,1-6 0 16,32 4 4-16,27-7-9 15,69 4 10-15,36-8-5 16,55 0 0-16,37-2 9 16,42-2-12-16,17-6 3 15,42 0 0-15,4-3-10 16,14 0 13-16,0 0-3 0,0 0 0 16,60 3-13-1,77-3 13-15,92 0 1 0,96 0 7 16,68-29-9-16,51-6 3 15,14 6-2-15,-14-1 0 16,-59 10 8-16,-60 2-4 16,-87 10-4-16,-64 2 0 15,-55 6-2-15,-41 0 4 16,-28 0-2-16,-18 0 0 16,-23 0-2-16,-9 3-3 15,0 6 5-15,-9 5-11 16,-101 16 10-16,-68 10 2 0,-88 7 8 15,-68 5-9-15,-51 4 8 16,-31-2-9-16,-10 5 1 16,32-9 0-16,28-7-4 15,50-7 14-15,60-10-10 16,50-6 0-16,78-3 5 16,50-13-10-16,46-1 5 15,23-3 0-15,9 0-7 16,0 0 8-16,0 0-1 15,0 0 0-15,9 0-10 16,41 2 10-16,51-2 0 16,96 0 1-16,87-14 7 15,123-26-6-15,55-4-2 16,24 6 0-16,-24 9 3 16,-68 11-5-16,-78 4 2 0,-60 5 0 15,-68 0-1-15,-51 6 4 16,-46 3-3-16,-40 0 0 15,-33 0 5-15,-18 0-8 16,0 0 3-16,-9 0 0 16,-92 0-6-16,-86 12 10 15,-106 17-4-15,-106 12 0 16,-54 2 3-16,-41-4-5 16,22 1 2-16,47-7 0 15,72-7 7-15,83-7-7 16,64 0 0-16,78-8-1 15,68-2 4-15,33-3-11 0,27-6 8 16,0 0 0-16,0 0-9 16,0 0 3-16,9 9 6 15,41 8 0-15,56-9 6 16,104-8 2-16,106 0-8 16,105 0 2-16,74-14-8 15,8-4 9-15,-18 10-3 16,-82 8 0-16,-87 0 7 15,-78 0-5-15,-82 0-2 16,-37 0 0-16,-60 0-5 16,-31 6 5-16,-15-4 0 15,-13 2-2-15,0-1 8 16,-59 2-15-16,-60 7 10 0,-50 0-1 16,-70 2 7-16,-44 4 0 15,-42-1-7-15,-32 1 0 16,4-4 11-16,-4 4 0 15,41-4-11-15,51-2 3 16,68-6 11-16,60-4-14 16,27 4 0-16,32 0-1 15,28-2 7-15,27-2-7 16,23-2 1-16,0 0-12 16,82 12 10-16,83-9-3 15,105-1 5-15,92-2 2 16,72 0 10-16,29 0-14 0,-56 0 2 15,-64-5 0-15,-63-1 7 16,-65-6 1-16,-37 9 0 16,-31-2 12-16,-46 1-17 15,-24 2 12-15,-35 2-15 16,-33 0 2-16,-9 0 6 16,0-6-2-16,-51-6-6 15,-58-2 0-15,-56 5-13 16,-23 9-47-16,-23 0-91 15,28 9-176-15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8:45.62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948 285 217 0,'0'0'338'0,"0"0"-194"15,0 0-27-15,0 0-34 16,0 0 5-16,-247-122 0 16,206 111-42-16,22 2 3 15,-8 1-13-15,4 2-27 16,14 6 32-16,9-4-25 15,0 4-4-15,0 0 6 16,0 0-18-16,87 0 0 16,82 0 0-16,97 0 1 15,82 0 23-15,63 0-23 16,43 0 2-16,-10-14 7 0,-9 6-3 16,-51-2-7-16,-45 8 0 15,-74-4 4-15,-50-3-9 16,-45 9 5-16,-51 0 0 15,-41 0-5-15,-37 0 12 16,-14 0-7-16,-18 0 0 16,-9 0 4-16,0 0-2 15,0 0 1-15,-45 0-3 16,-97 0 23-16,-73 15-18 16,-83-3 3-16,-54 8-8 15,-15 0 7-15,-26 3-2 16,8 5-5-16,1 6 0 15,8-2-5-15,28 1 9 0,33-2-4 16,40-5 0-16,37 1 5 16,50-7-5-16,42 0 0 15,27-2 0-15,50-10-6 16,28-2 13-16,32 0-7 16,9 0 0-16,32 0-4 15,73 0 1-15,115 0 4 16,123-6-1-16,110 0 14 15,74-12-7-15,31-20-1 16,-4 6-4-16,-50 1 8 16,-70 12-20-16,-99 8 10 15,-88 1 0-15,-78 4 0 16,-50 0 13-16,-32 0-1 0,-27 0 6 16,-33 0-13-1,-4 0 19-15,-14 0-23 0,-9 0-1 16,0 0 6-16,-87 0 4 15,-101 15-1-15,-100-4-4 16,-96 10 4-16,-51-1-3 16,-18 0-6-16,-1 10 0 15,1 5-1-15,9 5 6 16,19 4-5-16,58-7 0 16,61 2 3-16,72-7-11 15,65-5 8-15,50-7 0 16,50-6-4-16,19-2 5 0,31-6-1 15,19-6 0-15,0 0 5 16,0 0-10-16,110 0 5 16,115 0 0-16,159-4-2 15,143-24 13-15,113-10-11 16,29-6 0-16,-6 8 6 16,-54 5-11-16,-96 11 5 15,-106 8 0-15,-114 6-6 16,-82 3 14-16,-92 0-8 15,-60 3 10-15,-31 0-9 16,-19 0 28-16,-9 0-29 16,0 0 0-16,-9 0 0 15,-92 0 11-15,-73 0-6 16,-105 6-3-16,-74 12 7 16,-72 2-5-16,-47 0-4 0,-31 12 0 15,-24 6 0-15,6 9 1 16,8-3-1-16,69-3 0 15,68-3 1-15,102-6-4 16,104-12 3-16,70-8 0 16,63-10-6-16,37-2 6 15,0 0 0-15,96 0 0 16,133 0 8-16,137-2-4 16,147-28-4-16,78-4 0 15,40 1 8-15,-36 7-1 0,-64 8-7 16,-87 12 0-1,-68 4 0-15,-102 2-6 0,-45 0 6 16,-73 0 0-16,-56 0-3 16,-40 0 14-16,-42 0-11 15,-9 0 0-15,-9 0 9 16,0 0-5-16,-59 0-4 16,-97 0 0-16,-123 6 0 15,-133 20 9-15,-110 3-9 16,-73 15 0-16,-36 14 7 15,13 1-9-15,55-7 2 16,105-5 0-16,133-14-10 16,151-17 19-16,101-4-9 15,73-3 0-15,73 3-4 16,133-12 2-16,146 0 2 0,124 0 0 16,115-27 9-16,63-5 2 15,-4 0-10-15,-18 6-1 16,-69 2 1-16,-91 10-5 15,-79 2 7-15,-86 3-3 16,-87 4 31-16,-83-4-30 16,-59 6 22-16,-51 3-9 15,-13 0-7-15,-14 0 0 16,0 0-7-16,-82 0-17 16,-83 0-29-16,-101 0-93 15,-91 12-99-15,-36 14-384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6:10.3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2574 5150 350 0,'0'0'367'0,"0"0"-219"16,0 0-47-16,0 0 35 16,-225-140-44-16,166 126-52 15,-1 8 11-15,10 6-44 16,-9 0-6-16,8 17 2 0,-8 24 7 16,22 3-11-1,5 5 1-15,14 6 0 0,9 4-7 16,9-6 7-16,0 5 0 15,27-11-6-15,23-3 9 16,19-18-3 0,9-6 0-16,4-20-1 0,-22 0-1 15,-1 0 3-15,-13-26-1 16,-5-12 18-16,0-9-13 16,-13-3 27-16,-19 3-5 15,0 7-13-15,-9 2 32 16,0 17-27-16,0 10 11 15,0 3 4-15,0 8-33 16,0 0 3-16,0 14-4 16,0 27 0-16,0 11-12 15,0 6 12-15,23 4 0 0,14-7-1 16,31 1-1-16,-8-4-22 16,22-14-67-16,5-9-126 15,23-5-141-15</inkml:trace>
  <inkml:trace contextRef="#ctx0" brushRef="#br0" timeOffset="449">3553 5314 678 0,'0'0'231'0,"0"0"-67"0,0 0-24 16,-169-149-4-16,128 123-85 15,4 2 13-15,5 15-31 16,23 4-22-16,-9 5-3 16,-1 0-8-16,-13 20 0 15,-9 18-4-15,4 14 17 16,5 4-14-16,32 5 1 16,0 3-4-16,0-5-6 15,51-13 6-15,17-8 3 16,10-18 0-16,14-8-20 15,-24-12 17-15,-8 0 4 16,-10-12 0-16,-22-14 3 16,4-18 3-16,-5 4-6 15,-18-7 4-15,1 1 5 0,-10 10-2 16,0 10-1-16,0 17-1 16,0 4 30-16,0 5-32 15,0 0 1-15,0 5-4 16,0 28-10-16,13 19 10 15,24 0 0-15,4 7-10 16,19-7-7-16,-1-14-89 16,19-12-84-16,0-14-111 15,0-9-150-15</inkml:trace>
  <inkml:trace contextRef="#ctx0" brushRef="#br0" timeOffset="914">4569 5062 422 0,'0'0'361'0,"0"0"-176"16,0 0 0-16,0 0-56 15,0 0-6-15,0 0-57 16,-9-113-50-16,9 133-16 16,0 27 15-16,0 20-13 15,0 15 37-15,19 3-39 16,-10-7 22-16,0-14-22 15,14-17 6-15,-14-9-7 16,0-20 4-16,-9-10-3 16,9-8 1-16,-9 0 9 0,9 0-2 15,-9-6-5 1,32-29 0-16,-4-9 2 0,13-6-1 16,-4 5-4-16,13 3 0 15,10 11 3-15,-1 7-11 16,19 20 3-16,-9 4-15 15,-1 0 17-15,1 33-19 16,-19 14 21-16,-18 3-1 16,-13 2-4-16,-19 1-3 15,0-13 9-15,-10-2 0 16,-31-12-10-16,-9-5 6 16,-19-10 4-16,-9-4 1 0,1-7-1 15,-1 0-2 1,18 0-69-16,10-26-43 0,41-13-25 15,9-7-166-15</inkml:trace>
  <inkml:trace contextRef="#ctx0" brushRef="#br0" timeOffset="1508">7577 5235 299 0,'0'0'269'0,"0"0"-129"16,0 0 35-16,0 0 54 16,0 0-62-16,0 0-95 15,9-88 18-15,-9 59-38 16,0 0 0-16,-9 2-11 16,-28 7-36-16,-13 6 18 15,-10 8-23-15,-8 6 0 0,-10 6-11 16,-5 32 18-16,15 14-7 15,31 9 0-15,23 3-1 16,14 1-3 0,14-13 4-16,46-14-3 0,-15-18-7 15,15-8 7-15,-10-12 3 16,10 0 0-16,-10-12 6 16,1-20 4-16,-15-5-10 15,-4 4 0-15,-13 4 7 16,-1 6 1-16,-9 9-7 15,-9 2 0-15,0 9 7 16,0 3-9-16,0 0 1 16,0 0-12-16,14 8 9 0,4 25-3 15,0-1 6 1,14 9 0-16,5 2 2 0,13-2-11 16,-8-3-37-16,-6 0-114 15,5-12-100-15,1-11-261 16</inkml:trace>
  <inkml:trace contextRef="#ctx0" brushRef="#br0" timeOffset="2047">8721 4860 868 0,'0'0'222'16,"0"0"-65"-16,0 0 3 16,0 0-74-16,0 0-42 15,0 0-44-15,0-24 14 16,0 80-14-16,0 17 9 16,0 5-3-16,-9 7 22 15,0 5-17-15,0-5-3 16,9-13-8-16,0-13 10 15,0-15-10-15,0-24 0 16,0-14 0-16,0-6 0 16,0 0 13-16,0 0-11 15,0-26 8-15,27-18-1 0,14-9-8 16,1 7-1-16,-6 2 0 16,15 9-6-16,-1 6 9 15,-13 12-4-15,22 13 1 16,1 4-24-16,-1 0 17 15,1 30-3-15,-1 11 8 16,-9-3-9-16,-22 0 6 16,-5 2 5-16,-23-8 0 15,0-5 1-15,0-13-10 16,0-2 9-16,-51-6 0 16,1-4-13-16,-19-2 15 15,-18 0-4-15,14 0-6 0,5-8-45 16,31-4 0-16,37 4-46 15,18-13-89-15,92-8-301 16</inkml:trace>
  <inkml:trace contextRef="#ctx0" brushRef="#br0" timeOffset="2525">10822 5133 690 0,'0'0'220'0,"0"0"-42"0,0 0-69 16,0 0-12-16,0 0-25 15,-68-155-52-15,31 146 28 16,-4 4-48-16,-19 5 1 15,1 5-4-15,-1 42 13 16,1 3-6-16,22 11-4 16,28-3 1-16,9 0-6 15,0-17 5-15,27-9 0 16,24-8 0-16,-1-12 2 16,10-12-2-16,8 0 3 0,10 0 1 15,-9-24 9 1,-1-11-13-16,-8 3 0 0,-10 0 2 15,-13 2 6-15,-14 16-8 16,-5 2 0-16,-18 10 7 16,9 2-13-16,-9 0 6 15,23 14-3-15,-5 18-10 16,10 9 19-16,4 3-6 16,5-6 0-16,22-10 3 15,10-4-15-15,22-9-43 16,-13-12-119-16,-9-3-63 15,-28 0-244-15</inkml:trace>
  <inkml:trace contextRef="#ctx0" brushRef="#br0" timeOffset="-7576">9257 620 723 0,'0'0'177'0,"0"0"-36"15,0 0-7-15,0 0-73 16,0 0 3-16,-83-149-6 15,74 141-57-15,-9 8 17 16,-10 0-18-16,-13 0-4 16,-18 35-4-16,8 12 8 15,-8 8 0-15,22 3-2 16,14-2 10-16,14-3-8 16,9-12 0-16,0-10 0 15,9-13-10-15,33-9 12 0,8-9-2 16,-4 0 9-16,13-9-3 15,1-17 9-15,-10-6-2 16,0 0-2-16,-22-4 28 16,-5 10-32-16,-14 9 4 15,0 5 16-15,-9 12-14 16,0 0 18-16,9 0-31 16,10 9-25-16,13 26 21 15,18 8 5-15,19 2-1 16,-1-5 0-16,19-7-70 15,5-15-46-15,-14-5-98 16,-19-13-179-16</inkml:trace>
  <inkml:trace contextRef="#ctx0" brushRef="#br0" timeOffset="-6735">1965 2522 406 0,'0'0'152'0,"0"0"-2"15,0 0 35-15,0 0-80 16,0 0-1-16,0 0-10 16,27-149-16-16,-27 123-18 15,-9 1-22-15,-9 6-6 16,-5 8-5-16,-4 2-23 16,-5 9-4-16,-5 0 0 15,-13 15-8-15,-10 22 1 0,10 13 7 16,13 6 0-16,23 3-5 15,14 1 8-15,0-10-4 16,32-7 1-16,28-11-19 16,18-14 16-16,0-18-17 15,4 0 20-15,5-6 2 16,-28-23 4-16,-8-3-6 16,-24 0 4-16,-18-3 2 15,5 3 15-15,-14 3-11 16,0 8 2-16,0 12 22 15,0 7-30-15,0 2 10 16,0 0-14-16,18 6-18 16,10 22 11-16,13 10 7 0,9 5 0 15,-4 2-4 1,5-4 10-16,8-7-9 0,10-4 3 16,-1-10-86-16,15-8-69 15,4-9-138-15,-9-3-498 16</inkml:trace>
  <inkml:trace contextRef="#ctx0" brushRef="#br0" timeOffset="-6281">3572 2528 387 0,'0'0'418'0,"0"0"-294"0,0 0 16 15,0 0-7-15,0 0-63 16,-129-149-21-16,88 138-31 16,-5 8-5-16,14 3-7 15,-9 0-6-15,5 20 0 16,4 18 0-16,4 6 3 16,10 5-9-16,18 4 6 15,0-9 0-15,0-6-4 16,0-6-5-16,27-12 9 15,24-12-20-15,8-8 9 16,1 0 6-16,-10 0 10 16,-4-14-5-16,-5-9 4 15,-23 0 3-15,14-4-2 0,-23 1 7 16,1 6-11 0,-10 5 19-16,0 12-7 0,0 3 12 15,0 0-12-15,0 0-13 16,9 5-9-16,0 28 2 15,23 5 7-15,5 5 1 16,13-4-1-16,19-4-15 16,-1-12-44-16,15-8-120 15,-6-15-43-15,-8 0-186 16</inkml:trace>
  <inkml:trace contextRef="#ctx0" brushRef="#br0" timeOffset="-5799">4638 2236 585 0,'0'0'226'0,"0"0"-80"16,0 0 15-16,0 0-38 16,0 0-43-16,0 0-39 15,-32-72-36-15,32 98-5 16,-9 20 9-16,9 16-3 15,-9 8 23-15,9 6-11 16,0 2-9-16,0-2 5 16,0-10-6-16,0-3-8 0,18-20 0 15,5-11 4 1,-14-18-2-16,0-8-2 0,0-6 0 16,-9 0 8-16,0 0-5 15,19-2 16-15,4-30 0 16,13-12-11-16,24-5-11 15,-1 1 3-15,-8 8 0 16,-1 14 0-16,0 8 0 16,-22 15-3-16,13 3 2 15,-14 0-13-15,15 29 6 16,-24 15 5-16,0 8 0 16,-18 4-6-16,0-6 4 0,0-3 4 15,0-13 1-15,-27-8-19 16,-5-9 15-1,-5-10-17-15,-22-7 3 0,-10 0 7 16,9 0-58-16,1-12-2 16,18-11-18-16,41-10-53 15,0-7-58-15</inkml:trace>
  <inkml:trace contextRef="#ctx0" brushRef="#br0" timeOffset="-4277">9737 2204 581 0,'0'0'228'15,"0"0"-77"-15,0 0 3 16,0 0-42-16,32-149-23 16,-32 127-65-16,-32 4 3 0,5 9-27 15,-5 9-9-15,-5 0 7 16,-13 27 2-16,-10 19 0 16,10 12 2-16,4 3 8 15,14 7-10-15,14-5 0 16,9-1 0-16,9-9-10 15,9-15 10-15,28-12 0 16,4-18-2-16,18-8 14 16,10 0-9-16,9-34 4 15,-10-10-1-15,1-3 1 16,-9 1-6-16,-10-1-1 16,0 6 11-16,-31 3-5 15,3 11 6-15,-12 13 2 16,-10 8-10-16,0 6-3 0,9 0-1 15,9 12-9-15,0 27-5 16,14 9 21-16,10 3-7 16,3-2 0-16,15-9-7 15,22-7-17-15,14-7-110 16,-9-14-57-16,-4-7-135 16</inkml:trace>
  <inkml:trace contextRef="#ctx0" brushRef="#br0" timeOffset="-1913">7073 4021 338 0,'0'0'257'16,"0"0"-128"-16,0 0 26 15,0 0-1-15,0 0-21 16,0 0-80-16,92-180 35 16,-124 148-51-16,-5 4-1 15,-13 10-9-15,-1 5-26 16,10 7 27-16,14 6-27 16,-14 0-1-16,13 30 1 15,-13 16 7-15,32 13-8 0,0-1 0 16,9 0 3-16,0-11-14 15,41-10 11-15,-14-16 0 16,15-12-5-16,-6-9 11 16,-4 0-6-16,5 0 6 15,-5-22-1-15,-14-9 6 16,14-4-11-16,-23 3 0 16,-9-2 12-16,10 2-5 15,-10 14 3-15,0 6 12 16,0 6-22-16,0 6 15 15,0 0-15-15,18 0-19 16,14 26 19-16,-5 12-6 16,24 9 1-16,-1 3 4 15,10-11-120-15,8-12-126 0,1-8-321 16</inkml:trace>
  <inkml:trace contextRef="#ctx0" brushRef="#br0" timeOffset="-1419">8387 3496 847 0,'0'0'211'0,"0"0"-57"0,0 0 8 15,0 0-84-15,0 0-67 0,0 0 8 16,-9 67 5-16,9-3 1 15,-9 1 9-15,9 6-30 16,0-6 11-16,0 6-11 16,0-7 6-16,0-21-7 15,0-10-3-15,0-16 0 16,0-17 0-16,0 0 8 16,0 0-8-16,0 0 9 15,9-8-4-15,0-24 13 16,18-18-18-16,15 3 0 15,-1 7-7-15,5-4 3 16,4 15 3-16,-9 4-6 16,19 14-19-16,-24 11 25 0,24 0-27 15,-10 10 8 1,-9 24 18-16,-13 10-16 0,-5 9 18 16,-23 2 0-16,0 0 1 15,0-11-15-15,-41-9 14 16,-10-9-4-16,-17-8-5 15,-1-12-9-15,-9-6-12 16,19 0-37-16,17 0-58 16,24 0-55-16,18-24-63 15,37-2-280-15</inkml:trace>
  <inkml:trace contextRef="#ctx0" brushRef="#br0" timeOffset="-923">10250 3814 279 0,'0'0'479'0,"0"0"-322"15,0 0-24-15,0 0 8 16,50-181-43-16,-50 149-56 15,0 9-3-15,-18 8-9 16,0 4-25-16,-14 8-5 0,4 3-11 16,-13 0 11-1,-18 26 6-15,8 20 3 0,5 10-9 16,5 5 0-16,32-2 3 16,9-2-9-16,0-6 6 15,0-19 0-15,37-6-4 16,4-14 13-16,0-10-9 15,19-2 0-15,-15 0 5 16,15-26 13-16,-1-6-18 16,-8-3 0-16,-1 0 8 15,-13 12 3-15,-14 6-11 16,-14 8 0-16,-9 9 4 16,0 0-12-16,9 0 8 15,9 26-5-15,5 12-10 0,14 11 25 16,4 1-10-16,9-15 0 15,28-6 5-15,9-14-17 16,14-9 8-16,-14-6-89 16,-19 0-87-16,-17 0-101 15,-42-27-383-15</inkml:trace>
  <inkml:trace contextRef="#ctx0" brushRef="#br0" timeOffset="-3369">2162 3919 567 0,'0'0'121'15,"0"0"-6"-15,0 0 61 16,0 0-11-16,0 0-45 15,0 0-71-15,9-73 0 16,-18 47-21-16,-14 0 4 16,5 6-30-16,-10 9 10 15,-13-2-12-15,0 10-12 16,-5 3 12-16,-14 3-5 16,-8 35 5-16,-15 12-6 0,15 17 6 15,17 0 0 1,15 9-6-16,27-12 17 0,9-6-22 15,9-11 7-15,59-21-3 16,10-12-3-16,23-14 16 16,-23 0-6-16,0-20 2 15,-10-15 7-15,-27-8-2 16,-13-7-1-16,-14 6 0 16,-5 0 30-16,-9 15-27 15,0 9 16-15,0 11 4 16,0 3-24-16,0 6 21 15,0 0-26-15,0 6-21 16,0 29 18-16,0 15 1 16,0 7 2-16,27-3 0 15,14-7 10-15,10-10-11 0,8-5 1 16,-4-12-15-16,18-5 6 16,14-9-79-16,0-6-64 15,5 0-176-15,-23 0-349 16</inkml:trace>
  <inkml:trace contextRef="#ctx0" brushRef="#br0" timeOffset="-2888">3453 4060 597 0,'0'0'238'0,"0"0"-96"0,0 0 9 15,0 0 5-15,-51-152-87 16,24 128-14-16,-14 4-8 16,13 8-33-16,-4 6 11 15,23 1-25-15,0 5-5 16,-10 5-1-16,-13 39-2 16,-4 21 8-16,-5 4 0 15,13 7 11-15,5-12-23 16,23-3 12-16,0-11-2 15,51-18-8-15,17-17-2 16,1-15 12-16,-10 0-1 16,10-3 8-16,-19-29 2 15,1-6-9-15,-1-3 0 16,-22-3 10-16,-10 0 0 0,-9-2-3 16,5 2 13-16,-14 9-18 15,0 15 23-15,0 11-16 16,0 9-4-16,0 0-5 15,0 0-3-15,9 35-10 16,0 12 10-16,9 10 6 16,5 2-4-16,14-6 1 15,4-9-11-15,19-4-19 16,8-13-72-16,28-13-63 16,14-11-109-16,9-3-187 15</inkml:trace>
  <inkml:trace contextRef="#ctx0" brushRef="#br0" timeOffset="-2430">4734 3698 649 0,'0'0'221'16,"0"0"-67"-16,0 0 18 16,0 0-57-16,0 0-19 15,0 0-41-15,-18-105-44 16,18 122-11-16,0 30 15 15,0 14-2-15,0 9 5 16,18 6-14-16,5-1 19 16,-14 7-22-16,10-24 3 15,-1-4 0-15,-4-23 1 0,-5-17-5 16,0-1 0 0,-9-13 9-16,0 0-9 0,9 0 1 15,0-6-1-15,23-32 23 16,5-9-19-16,13-14-1 15,1 11-3-15,-1 16 9 16,-13 10-16-16,-5 12 7 16,4 12-6-16,-4 0 0 15,-4 24-7-15,4 22 13 16,-14 4 0-16,0 5 5 0,-4-5-12 16,-14-3 7-1,0-21 0-15,0 0-11 0,0-14 0 16,-32 0-2-16,-27 2 5 15,-10-8-10 1,-9 0-15-16,0-4-44 0,19 4-41 16,18 0-81-16,41-6-180 15</inkml:trace>
  <inkml:trace contextRef="#ctx0" brushRef="#br0" timeOffset="-5288">6432 2458 475 0,'0'0'198'15,"0"0"-41"-15,0 0-19 16,0 0-6-16,0 0-35 16,19-160-40-16,-47 139 14 15,-13 7-52-15,14 5-13 16,8 9-4-16,-13 0-1 16,5 12-1-16,-5 29 0 15,4 11 5-15,5 6-5 0,14-3 0 16,9-1 0-16,0-7-4 15,0-13-1-15,0-11 3 16,32-7 1-16,-4-16-10 16,13 0 9-16,-4 0 4 15,13-19 1-15,-9-10 2 16,-4 4 6-16,4-6-11 16,0 3 0-16,-23 4 6 15,1 10-7-15,4 5 1 16,-14 6 0-16,0 3-5 15,0 0-6-15,23 6 11 16,-4 17 0-16,13 3 1 16,5 2-3-16,4-6 2 0,28-5-80 15,4-5-124 1,-13-12-234-16</inkml:trace>
  <inkml:trace contextRef="#ctx0" brushRef="#br0" timeOffset="-4763">7687 2015 748 0,'0'0'224'15,"0"0"-64"-15,0 0-25 0,0 0-13 16,0 0-67-16,0 0-10 15,9-41-43-15,9 73 10 16,-4 11-4-16,-5 16 6 16,-9-1-5-16,9 4 4 15,-9-1 0-15,0-5-11 16,0-4-1-16,9-11 6 16,-9-15-8-16,0-8 1 15,0-13 0-15,10-5-2 16,-10 0 16-16,9 0-14 15,0 0 4-15,5 0 2 16,4-23 7-16,9-6-13 16,15-6 0-16,8 3-4 15,9 4 3-15,-8 10-1 0,4 5-1 16,-5 7-24-16,0 6 26 16,-8 0-24-16,-6 19 1 15,-4 12 17-15,-13 4-16 16,-1 6 22-16,-18 2 0 15,0-1-3-15,0-8-8 16,-18-4 5-16,-33-10-7 16,-17-5 2-16,-1-7 6 15,-18-5-2-15,18-3-39 16,10 0-61-16,27 0-9 16,32-3-67-16,9-20-113 15</inkml:trace>
  <inkml:trace contextRef="#ctx0" brushRef="#br0" timeOffset="-8573">5998 868 300 0,'0'0'152'16,"0"0"-12"-16,0 0-21 0,0 0 56 15,0 0-59 1,0 0-44-16,-19-131 3 0,-8 114-15 15,-5 8-23-15,4 3 14 16,-13 6-23-16,14 0-23 16,-15 9-5-16,1 28 8 15,5 7-8-15,13 9 0 16,14-3 1-16,9-4-8 16,0-5 7-16,0-9 0 15,41-14-9-15,9-6 19 16,10-12-10-16,-15 0 3 15,6 0 2-15,-1-24 4 16,-13-2-7-16,-5-1-2 16,-14 5 14-16,5 1-7 15,-14 6 5-15,-9 7 8 16,0 2-12-16,0 6 5 0,0 0-13 16,9 0-9-16,10 17 1 15,-10 12 11-15,23 1-3 16,4 1 0-16,-4-1-10 15,19-4-17-15,-5-6-141 16,13-11-108-16,1-9-350 16</inkml:trace>
  <inkml:trace contextRef="#ctx0" brushRef="#br0" timeOffset="-8027">7174 175 675 0,'0'0'226'0,"0"0"-75"15,0 0-5-15,0 0-13 16,0 0-74-16,0 0-44 16,-32-12-7-16,55 70-2 15,4 15 26-15,15 11-10 16,-15 1-13-16,14 0 17 15,-23-13-24-15,15-7-2 16,-15-15 2-16,-9-12 10 16,0-12-12-16,-9-9 0 0,0-8 5 15,0-9-9 1,9 0 7-16,-9 0-3 0,14 0 23 16,-5-3-20-16,10-26 27 15,13-7-30-15,4-1 4 16,5 5-9-16,-4 7 7 15,-5 0-2-15,5 11 0 16,-5 8-2-16,9 6 0 16,-14 0-3-16,24 12-14 15,-15 22 16-15,6 7-13 16,-10 5 12-16,-14 2-4 16,-9-5-6-16,0-8 14 0,-9-6-1 15,0-8-6-15,0-12 1 16,0-3-4-16,-27-4 10 15,-33-2-10-15,-8 0 10 16,-1 0-20-16,-4-17-25 16,4 0-20-16,32 1-29 15,28-1-61-15,9-3-69 16,46-6-488-16</inkml:trace>
  <inkml:trace contextRef="#ctx0" brushRef="#br0" timeOffset="-10187">2281 886 198 0,'0'0'436'15,"0"0"-283"-15,0 0-30 16,0 0 13-16,0 0-46 15,9-149-13-15,-9 126-15 16,-32 2-33-16,4 4 17 16,-4 5-27-16,-4 3-5 0,-5 9-7 15,-10 0-7 1,5 0 0-16,-4 24 0 0,0 8 7 16,-1 8-15-16,15 4 8 15,-5 6 0-15,22 4-7 16,19 0 12-1,0-4-5-15,0-4 0 0,28-8 8 16,22-12-19-16,10-7 11 16,17-17 0-16,1-2 3 15,14 0 9-15,-14-27-10 16,-10-13-2-16,1-1 4 16,-19-3 0-16,-9-2-4 0,-22-1 0 15,-10 3 2-15,-9 4 12 16,0 8-12-16,0 10 25 15,0 8-16-15,0 8 21 16,0 6-32-16,-9 0-1 16,0 0-4-16,-1 26-6 15,-3 12 11-15,13 4 0 16,0 2 6-16,0-1-11 16,23-3 5-16,13 1 0 15,15-9-2-15,-1-2 10 16,9-7-8-16,1-6 0 15,-1-7-12-15,1-8-17 16,-1-2-71-16,-13 0-98 16,-14 0-110-16,-4-8-373 15</inkml:trace>
  <inkml:trace contextRef="#ctx0" brushRef="#br0" timeOffset="-9661">3787 773 236 0,'0'0'524'16,"0"0"-377"-16,0 0-20 16,0 0-32-16,0 0 0 15,-106-161-45-15,65 143-5 0,0 10-17 16,-5 4-25-16,-4 4 10 15,-19 0-13-15,10 30 0 16,-10 10-4-16,10 7 10 16,17 8-6-16,24 1 0 15,18 0 3-15,0-7-9 16,9-5 6-16,51-6 0 16,8-12-2-16,10-12 10 15,5-8-8-15,-15-6 0 16,10 0 6-16,-18-26 3 15,-10 0-3-15,-23-6-2 16,5 0 21-16,-22-6-7 16,-1 0 3-16,-9-3-1 0,0 9-17 15,0 11 19-15,0 13-20 16,0 8-2-16,0 0 0 16,0 8-15-16,0 34 15 15,9 14-1-15,9 4 2 16,5 1-3-16,5 0 2 15,4-8 0-15,-5-3-1 16,14-9 6-16,-4-10-5 16,4-5 0-16,0-10-49 15,19-14-46-15,8-2-116 16,19-5-137-16</inkml:trace>
  <inkml:trace contextRef="#ctx0" brushRef="#br0" timeOffset="-9107">4569 559 553 0,'0'0'225'15,"0"0"-93"-15,-50-169-4 16,41 125 11-16,9 12-72 16,-9 9 23-16,9 6-29 15,0 11-24-15,0 2 30 16,0 4-48-16,0 0-19 15,0 36 0-15,0 21 8 16,9 20-8-16,0 10 0 16,9 6 14-16,-8-2-13 15,3-9-1-15,-4-9 0 0,10-15-5 16,-19-12 17-16,18-16-12 16,-18-13 0-16,14-8 3 15,-14-9-5-15,0 0 2 16,9 0 0-16,-9 0 9 15,0 0 0-15,9 0-3 16,9-20-4-16,1-16 9 16,13-1-14-16,9 8 3 15,-14 4 0-15,1 15-5 16,4 10-1-16,-5 0 1 16,5 0-2-16,-4 23 0 15,4 15-8-15,-5 2 15 0,5 4 0 16,-22-3-2-16,8-9 0 15,-18-6 2-15,0-9 0 16,0-7 2-16,0-1-12 16,-9-7 5-16,-42-2 5 15,-8 0 7-15,-1 0 3 16,-8 0-10-16,8 0 0 16,24-2-21-16,4-7 20 15,22-1-71-15,10-3-52 16,32-11-190-16,37-11-447 15</inkml:trace>
  <inkml:trace contextRef="#ctx0" brushRef="#br1" timeOffset="90645">6194 503 101 0,'0'0'481'0,"0"0"-311"15,0 0-40-15,0-148-18 16,-18 99-11-16,-9-4 0 15,-5 3-35-15,-19 7-10 16,6 8 1-16,-24 14-36 16,-14 18 27-16,-4 3-46 15,-13 12-2-15,-6 32 13 0,6 6-6 16,4 11-7-16,4 5 5 16,5 11 4-16,18 7 0 15,10 9-9-15,18 4 0 16,22 2 0-16,19 0 6 15,0-3-6-15,78-8 0 16,23-12 6-16,36-14-2 16,28-25-4-16,23-17 0 15,-10-20 9-15,1 0-3 16,-10-18 17-16,-22-25 10 16,-10-13-22-16,-18-4 35 15,-32-17-30-15,-18-4 1 16,-19-13 14-16,-41-8-29 15,-9-3 12-15,-46-2-10 16,-54 5 8-16,-38 11 0 16,-22 12-12-16,-28 21 0 0,-8 20-5 15,-10 18 9-15,18 20-4 16,0 0 0-16,42 29-1 16,8 32-10-16,19 14 11 15,19 22 0-15,13 5-11 16,27 6 16-16,10 12-5 15,32-1 0-15,18 1 8 16,27-1-15-16,65-11 7 16,22-15 0-16,37-16-9 15,28-22 13-15,27-21-4 16,-10-15 1-16,-8-19 13 0,-9-4-17 16,-15-36 3-1,-22-19 0-15,-4-11 11 0,-28-17-2 16,-14-13-9-16,-28-10 14 15,-17-14-7-15,-42 0 7 16,-9-1-14-16,-18 2 4 16,-74 7 0-16,-4 13-1 15,-23 13-3-15,0 17 0 16,0 17 10-16,9 19-19 16,5 22 9-16,-5 15 0 15,-18 6-14-15,-19 49 8 16,-4 21 6-16,-14 20 0 15,28 9 3-15,36 6-11 16,33 0 8-16,36-9 0 16,32-6-13-16,0-14 8 0,50-12 4 15,41-15 0-15,15-11-18 16,13-17 15-16,18-15-8 16,-9-12-18-16,-18 0-5 15,-18-10-62-15,-37-19-29 16,-33-12-128-16,-22-8-358 15</inkml:trace>
  <inkml:trace contextRef="#ctx0" brushRef="#br2" timeOffset="94056">2230 2117 839 0,'0'0'205'15,"0"0"-72"-15,0 0-7 16,-91-205-26-16,31 147-46 16,-27 6-13-16,-9 8-12 15,-23 15-19-15,0 15 21 16,-9 14-30-16,9 0 6 0,0 26-4 16,0 26 13-16,0 15-15 15,0 15-1-15,23 17 4 16,-5 15-3-16,23 11-1 15,19 6 0-15,41 12-3 16,18 0 9-16,0-2-6 16,59-10 0-16,28-18 3 15,32-19-12-15,18-27 9 16,24-27 0-16,3-22 7 16,15-18-4-16,18-18 9 15,22-43-6-15,-3-15-5 16,-20-11 16-16,-35-10-12 15,-33-13 17-15,-32-19 11 16,-27-5-26-16,-37-6 9 16,-32 5 2-16,-19 5-15 0,-72 1 24 15,-47 4-26-15,-31 3 2 16,-55 2 0-16,-14 21 6 16,-19 26-11-16,19 31 2 15,14 42-7-15,4 4-8 16,24 65 11-16,-1 37 4 15,18 22-6-15,33 27 8 16,18 14-2-16,50 12 0 16,27 5 2-16,42 1-6 15,9-12 4-15,96-12 0 16,32-22-3-16,33-22 0 0,17-29 3 16,28-24 0-1,0-35 2-15,23-25 8 0,-5-6-9 16,14-59-1-16,-9-23 9 15,-14-8 2-15,-27-14-11 16,-32-8 0-16,-37-4 6 16,-37-10 6-16,-27-2-9 15,-41 5-3-15,-14-2 11 16,-51 14-1-16,-68 3-5 16,-41 9-5-16,-37 15 3 15,-18 5-11-15,9 12 8 16,9 14-7-16,46 22 4 15,23 19-58-15,18 12-7 16,23 31-45-16,19 37-98 16,17 4-149-16</inkml:trace>
  <inkml:trace contextRef="#ctx0" brushRef="#br1" timeOffset="127158">8003 2152 607 0,'0'0'174'0,"0"0"11"16,-42-162-54-16,15 114-20 16,-5 5 7-16,-5 7-73 15,-4 10 8-15,0 8-12 16,4 7-40-16,-13 5 22 15,9 6-23-15,4 0 0 16,-22 6-4-16,-1 28 13 16,-9 20-9-16,-8 12 0 15,8 10 5-15,9 8-13 16,10 13 8-16,18 2 0 0,23 0-5 16,9-2 14-1,0-7-9-15,0-9 0 0,41-5 4 16,19-17-14-16,-1-13 10 15,1-8 0-15,8-17-3 16,1-15 14-16,18-6-11 16,14 0 0-16,4-27 8 15,5-19 4-15,9-7-11 16,-19-11 12-16,-3-6 34 16,-20-15-41-16,-17-14 22 15,-1-5-1-15,-27 1-22 16,-22 1 25-16,-10 9-21 15,-51 2 0-15,-27 7 3 16,-31 8 0-16,-29 17-12 16,-8 13 0-16,-14 14 7 0,22 20-22 15,19 12 15-15,9 0 0 16,23 32-8-16,10 23 5 16,8 25 3-16,9 12 0 15,37 17 1-15,23 7-9 16,0 13 8-16,42-7 0 15,35-5-8-15,15-18 17 16,-5-20-9-16,5-21 0 16,-5-17 7-16,9-15-16 15,-5-12 9-15,-4-10 0 16,14-4-2-16,-23-4 19 16,9-30-16-16,-5-16-1 0,-4-9 7 15,-9-14 0-15,-10-13-4 16,-9-11-3-16,-22-8 20 15,-5-4-11-15,-23 5 4 16,-32 8-13-16,-37 6 12 16,-18 10-16-16,-23 20 4 15,-9 16 0-15,9 14-11 16,23 24 16-16,10 6-6 16,8 0 1-16,-4 33-13 15,27 14 0-15,-4 8-7 0,17 12-51 16,24 6-22-1,9 3-128-15,0-3-193 0</inkml:trace>
  <inkml:trace contextRef="#ctx0" brushRef="#br2" timeOffset="129776">3897 3788 306 0,'0'0'186'0,"0"0"-27"16,0 0 0-16,0 0-31 16,0 0-22-16,18-189-6 15,-36 145-20-15,-10 3-20 16,-22 3 27-16,-19 6-41 16,-9 8-25-16,-13 10 23 15,4 14-42-15,-23 0 22 16,0 12-20-16,5 27 13 0,4 16-16 15,5 8-1-15,-5 10 0 16,23 15-4 0,-4 8 16-16,27 11-12 0,5 10 0 15,9 3 7-15,13-6-10 16,28-10 3-16,0-13 0 16,60-15-10-16,36-12 19 15,41-17-9-15,32-15 0 16,28-20 8-16,23-12-9 15,-14-30 1-15,0-25 0 16,-37-15 14-16,-22-8-5 16,-28-7 16-16,-41-6 5 15,-28-14-14-15,-32-9 27 16,-18-2-32-16,-18 2-10 0,-51 9 13 16,-31 12 0-16,-29 14-14 15,-26 12 0-15,-15 15 10 16,1 21-14-16,13 20 4 15,19 11 0-15,9 10-9 16,27 39 11-16,14 18-2 16,19 20 0-16,17 16 4 15,33 7-14-15,4 10 10 16,14 1 0-16,0-9-7 16,51-16 5-16,8-17-4 15,19-26-35-15,13-15-47 16,28-20 4-16,0-18-99 0,-13 0-178 15</inkml:trace>
  <inkml:trace contextRef="#ctx0" brushRef="#br3" timeOffset="171530">5192 4926 254 0,'0'0'220'0,"0"0"-38"15,0 0-37-15,0 0 6 16,0 0-60-16,0 0-5 16,0 0 20-16,-14-152-23 15,5 114-28-15,-9-3 10 0,-1 6-55 16,-3 4 22-16,-6 4-8 15,-4 12-17-15,14 3 13 16,-10 10-20-16,-4 2 0 16,-9 0-13-16,-14 8 12 15,-4 36 1-15,-10 9 0 16,-13 19 8-16,4 16-15 16,9 11 7-16,0 12 0 15,19 6-6-15,9-6 6 16,32-7 0-16,9-1 0 15,9-12 12-15,32-13-19 16,19-17 7-16,-1-5 0 0,19-18-6 16,0-4 11-16,4-10-5 15,-4-10 0-15,18-14 8 16,14 0-9-16,18-32 1 16,23-20 0-16,5-21 14 15,-10-9-10-15,-18-3-4 16,-27-11 18-16,-32-3-15 15,-19-11 21-15,-41-7-13 16,-9-6-11-16,-27 11 18 16,-56 2-8-16,-45 20-6 15,-18 17-4-15,-42 17 7 16,-9 28-16-16,0 22 9 16,19 6 0-16,18 0-16 0,45 40 16 15,5 25 0-15,19 19 0 16,13 24 5-16,19 24-9 15,13 16 4-15,32 7 0 16,14 5-8-16,14 1 8 16,64-13 0-16,18-22-1 15,41-17 12-15,-4-20-16 16,13-16 5-16,1-15 0 16,-10-25-6-16,5-25 10 15,-14-8-4-15,19-29 6 16,-10-35 4-16,23-27-4 15,-23-7-6-15,-17-5 0 16,-24-2 13-16,-28-11-8 16,-27-7 11-16,-22-8-6 0,-19 2-2 15,-19 7 7-15,-81 8-15 16,-38 12 0-16,-26 12-4 16,-38 11 6-16,5 23-2 15,19 27 0-15,31 18 1 16,19 11-11-16,9 11 10 15,23 36 0-15,-5 23-17 16,24 9 12-16,8 19 5 16,9 11 0-16,1 10 11 15,27 16-20-15,14-7 9 16,18 3-6-16,18-14-8 16,73-6 6-16,28-12-5 15,19-15 12-15,8-19-19 0,14-27 13 16,-22-38 7-1,8 0 0-15,-8-50 4 0,-10-10 1 16,-9-11-5-16,-28-2 8 16,-22-12-5-16,-32-20 23 15,-15-12-16-15,-22-17-6 16,0 3 7-16,-68-3-10 16,-24 12-1-16,-27 16 0 15,-18 22 11-15,-19 19-14 16,5 25 3-16,14 22 0 15,18 16-19-15,23 2 19 16,4 26 0-16,5 35-5 0,0 33 5 16,14 31-1-16,4 18 1 15,33 17 0-15,27 4-11 16,9-21 11-16,27-18-6 16,60-21-1-16,32-13-50 15,23-27 6-15,14-26-36 16,13-38-89-16,-13 0-126 15,-19-51-549-15</inkml:trace>
  <inkml:trace contextRef="#ctx0" brushRef="#br0" timeOffset="181277">11248 6556 814 0,'0'0'240'16,"0"0"-154"-16,0 0 34 15,0 0-13-15,0 0-35 16,0 0-17-16,9-15-35 16,-9 15 5-16,0 0-14 15,0 0-9-15,0 0 3 0,0 27 2 16,0 5-3-1,0 0 21-15,0 3-24 0,0-3 14 16,0 0-13-16,0-12-1 16,0 4 3-16,9-9-3 15,14-4-1-15,-5-11 1 16,1 0 6-16,31 0-14 16,0-11 5-16,10-15-75 15,-1-13-41-15,-22 5-74 16,-23 1-124-16,-14-5-207 15</inkml:trace>
  <inkml:trace contextRef="#ctx0" brushRef="#br0" timeOffset="181659">11138 6101 503 0,'0'0'198'15,"0"0"-85"-15,0 0 42 16,0 0-19-16,0 0-44 15,0 0-9-15,-27-73-34 16,27 73-31-16,-10 0-10 16,10 0-8-16,0 9-12 15,-9 24 10-15,0 10 4 16,-5 3 2-16,5 1-4 16,9-3 2-16,0-6-8 15,0-13 6-15,32-10 0 16,5-9-1-16,4-6 6 0,-13 0-2 15,22 0 21 1,-9-32 15-16,9-8 25 0,-22-10-28 16,-19 9-2-16,0-3 3 15,-9 12-32-15,0 7 19 16,-27-2-24-16,-14 12 4 16,13 9-8-16,-4 6 3 15,14 0-26-15,9 6-41 16,-1 28-57-16,1 11-32 15,9-1-108-15,0 8-120 16</inkml:trace>
  <inkml:trace contextRef="#ctx0" brushRef="#br0" timeOffset="182051">11870 6483 544 0,'0'0'216'0,"0"0"-95"16,0 0 20-1,0 0-36-15,0 0-24 0,0 0-51 16,-9-6-11-16,18 6-3 16,33 0-5-16,17 0 30 15,10 0-10-15,18-11-9 16,0-4 1-16,13-3-23 16,-31 10 1-16,-9 2-1 15,-33-1-32-15,-13 7-50 16,-14 0-49-16,0 0-29 15,-60 13-112-15,-8 19 58 16,-15-6-112-16</inkml:trace>
  <inkml:trace contextRef="#ctx0" brushRef="#br0" timeOffset="182186">11870 6483 120 0,'170'85'179'0,"-184"-85"-4"16,5 0-53-16,9 0-10 16,0 0-12-16,0 6-62 15,0-4-18-15,0 2-13 16,23 4 0-16,36-2 33 15,10-6-29-15,9 0-4 16,18 0-7-16,-5 0-117 16,-13 0-271-16</inkml:trace>
  <inkml:trace contextRef="#ctx0" brushRef="#br0" timeOffset="182646">12768 6457 678 0,'0'0'152'0,"0"0"-15"0,0 0-18 15,0 0-28-15,0 0-35 16,0 0-28-16,91-108-4 16,-63 98-19-16,-1 10 12 15,5 0-5-15,-14 0-11 16,5 7-2-16,-4 14-2 15,-10 16-1-15,-9 4 1 16,0 3 3-16,0-3 7 16,0-9 0-16,0-6-3 0,-9-12 3 15,-1-8-6 1,10-6-1-16,0 0 17 0,0 0 6 16,0-8 44-16,0-24-1 15,19-12-66-15,22-3 7 16,5-5-7-16,4 5 0 15,-9 15-3-15,-4 7 8 16,-14 12-5-16,-5 13 0 16,0 0-4-16,14 0-2 15,-13 14-2-15,-1 25 2 16,-4 4 6-16,-5-2-4 16,9 3-2-16,-9-15-2 15,1 0-68-15,12-8-79 0,6-9-110 16,4-10-135-1</inkml:trace>
  <inkml:trace contextRef="#ctx0" brushRef="#br0" timeOffset="183168">13074 5859 546 0,'0'0'112'0,"-297"-90"-24"16,118 52 27-16,-18-3-44 0,-9 11 1 16,10 10-31-1,26 12-25-15,-4 8 6 0,14 0-20 16,-9 15 15-16,-5 22-8 16,4 15-8-16,-8 7 9 15,22 5-9-15,28 9-1 16,46 10 3-16,36 18-1 15,46 7-2-15,9 14 5 16,69-5-4-16,50-6 13 16,19-18 6-16,13-9-3 15,9-8 6-15,14-9-17 16,37-14 11-16,4-15-9 16,37-21 6-16,14-14 10 15,9-3-16-15,-5-3 4 16,-32-35 12-16,-41 0-15 0,-37-2 18 15,-31 2 9-15,-42-6-3 16,-5 4 17-16,-22-14-24 16,-9-4 9-16,-24-12 12 15,-13-9-27-15,-23-12 8 16,0-8-15-16,-82-8-12 16,-47 2 0-16,-67 1-1 15,-52 7 0-15,-77 6-4 16,-18 18 7-16,-5 21-8 15,46 32-23-15,82 20-130 16,65 9-236-16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2:24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1975 725 586 0,'0'0'96'15,"0"0"-17"-15,0 0 50 16,0 0-71-16,0 0-47 0,0 0-11 16,14 0 8-16,22 0-4 15,15 0 9-15,8 0-8 16,1 0 26-16,-1 0-18 16,1 0-1-16,-1 0 7 15,-13-6-16-15,-5 0 13 16,-9 0 1-16,-4 1-6 15,-28-2 24-15,9-1-11 16,-9 0 20-16,0-2 13 16,0 2-35-16,0-5 0 0,0 0-22 15,-28-2 5 1,-4 3-11-16,5 1 6 0,4 2 0 16,5 6-1-16,8 0 11 15,10 3-13-15,0 0 3 16,0 0-2-16,0 0-10 15,0 0 7-15,0 0 5 16,19 0-2-16,13 9 7 16,-5 8-5-16,14 1 0 15,-13-1 0-15,13 3-2 16,-23-2 2-16,14 3 0 16,-13-4-2-16,-10 3 7 15,-9 1-12-15,0 2 7 16,-18 4-14-16,-33 1-83 15,-17-4-178-15,-1 2-373 0</inkml:trace>
  <inkml:trace contextRef="#ctx0" brushRef="#br0" timeOffset="-1421">359 716 455 0,'0'0'201'15,"0"0"-19"-15,0 0-25 16,0 0-54-16,0 0-7 16,0 0-21-16,0-81-28 15,0 81 11-15,0 0-53 16,0 0 7-16,0 0-12 16,0 0-18-16,0 22 15 15,0 20-2-15,0 10 5 16,0 7-1-16,0 7 13 15,0 1-12-15,0 1 0 16,-9-1 3-16,0-15-4 16,9-10 1-16,-14-17 0 15,14-10-1-15,0-9 14 0,0-3-13 16,0-3 16-16,0 0-12 16,0-6 42-16,0-32 7 15,0-15-53-15,0-16 4 16,0-7 8-16,0-9-12 15,0 1 0-15,0-1 4 16,14 6-15-16,4 8 11 16,-9 16-7-16,9 19 1 15,-8 8-9-15,3 17 15 16,6 2-13-16,-1 9-26 16,23 0 22-16,0 0-19 15,5 9 22-15,-5 17 12 16,1 9-33-16,-15 0 30 15,-18-3-6-15,0-2-2 0,-9-3 5 16,0-5 6-16,0 2-12 16,-36 2 8-16,-15-3-24 15,-8 1-35-15,8-1-36 16,15-6-79-16,4-2 5 16,32-7-67-16,0-8-201 15</inkml:trace>
  <inkml:trace contextRef="#ctx0" brushRef="#br0" timeOffset="-722">959 657 363 0,'0'0'168'0,"0"0"-28"15,0 0-7-15,0 0-28 16,0 0-32-16,0 0-21 15,0-131 3-15,0 125-39 16,0 6 5-16,0 0-21 16,0 0-3-16,-10 0 1 15,-8 0-12-15,0 21 14 16,-5 8 0-16,-14 0 5 16,14 3-5-16,5-2 0 15,9-1 7-15,0 0-10 16,9-3 3-16,0-5 0 0,0-7-7 15,0-2 7-15,27-9 0 16,-8-3 0-16,-6 0 5 16,6 0 11-16,-1 0-12 15,-9-17-4-15,5-1 12 16,-5 0-6-16,-9 4 3 16,0 5 18-16,0 6-23 15,0 3 21-15,0 0-25 16,0 0-12-16,0 0 9 15,9 0-28-15,9 9 31 16,-8 11-2-16,22-2 10 16,-14-1-7-16,14-8-1 0,5-9 0 15,-5 0 13 1,4 0-8-16,-4-6 1 0,-4-17 1 16,4-6-1-16,-5-3 13 15,-18-10 9-15,14 2 19 16,-23-9 11-16,0-4-41 15,0 3 5-15,0 10-5 16,0 12-14-16,0 14 23 16,0 12-26-16,0 2-1 15,0 0-4-15,0 0-26 16,-9 38 25-16,9 17-3 16,0 7 18-16,0 1-8 15,0-5-1-15,0-8 0 0,28-12-5 16,-1-5-17-1,-4-7-41-15,-5-12-35 16,14-2-42-16,-22-10-31 0,-1-2-89 16,-9 0-243-16</inkml:trace>
  <inkml:trace contextRef="#ctx0" brushRef="#br0" timeOffset="-547">1155 582 294 0,'0'0'151'16,"0"0"-19"-16,0 0-17 16,0 0-32-16,0 0-78 15,0 0 9-15,83-20-14 0,4 16 1 16,14 4-1-16,-14 0-140 16,-10 0-441-16</inkml:trace>
  <inkml:trace contextRef="#ctx0" brushRef="#br0" timeOffset="18449">10571 387 258 0,'0'0'223'0,"0"0"-75"16,0 0 40-16,0 0-33 16,0 0-27-16,0 0 6 0,0-16-47 15,0 2-19 1,0-6-24-16,0 0-23 0,0-7 12 16,9 1-25-16,1-3-7 15,3-4 5-15,15 1-4 16,-1 1-2-16,5 1 0 15,9 10 3-15,-13 8-8 16,13 10 5-16,-13 2-8 16,4 0 1-16,4 20-5 15,5 15 11-15,-13 5-1 16,-5 10-2-16,-5-3-3 16,-9-3 5-16,-9-6 2 15,0-12-12-15,0-12 4 16,0-8 8-16,0-6 0 0,0 0 10 15,0 0 1-15,9 0-2 16,1-12-4-16,3-16 1 16,-4-4-1-16,10-12-5 15,8-2 0-15,5-5 3 16,9 8-5-16,5 5 2 16,-5 12 0-16,-13 11-11 15,13 9 6-15,-13 6 5 16,-6 0 0-16,6 3-12 15,4 23 6-15,-5 9 2 0,-4 7 2 16,-14 0-8 0,1 6 1-16,-1-5 4 0,-9-5-13 15,9 0-53-15,-9-3 6 16,0-3-77-16,0-3-81 16,0-10-114-16</inkml:trace>
  <inkml:trace contextRef="#ctx0" brushRef="#br0" timeOffset="18694">12082 188 324 0,'0'0'395'15,"0"0"-269"-15,0 0 36 0,0 0-52 16,0 0-50-16,0 0-56 15,59-26 1-15,1 20-2 16,-1 3 2-16,19 0-5 16,0 3 0-16,0 0-11 15,-19 0-75-15,-18 6-111 16,-22 12-45-16,-19 5-225 16</inkml:trace>
  <inkml:trace contextRef="#ctx0" brushRef="#br0" timeOffset="18852">12201 520 243 0,'0'0'165'0,"0"0"-35"15,0 0-4 1,0 0-32-16,0 0-15 0,233 0-46 16,-123-8-19-16,-9-1-14 15,-14 6-5-15,-19 3-130 16,-8 0-475-16</inkml:trace>
  <inkml:trace contextRef="#ctx0" brushRef="#br0" timeOffset="55130">8694 1253 328 0,'0'0'188'16,"0"0"-38"-16,0 0 10 16,0 0-36-16,0 0-8 15,0 0-61-15,0-24 6 16,0 16-14-16,0 2-7 16,0-3 17-16,-9 3-33 15,9 0 1-15,-9 0 6 0,0 1-30 16,0-1 12-1,0 1-13-15,-14-1 0 0,14 2-4 16,-10 4 0-16,1 0 1 16,-5 0-6-16,5 0 9 15,-14 12-7-15,13 8 7 16,1 4-6-16,18 5-2 16,0 3-1-16,0 0 9 15,0-1-3-15,0-6-4 16,18-5 1-16,15-8 3 15,-6-7-4-15,5-1 0 16,-4-4 10-16,13 0-3 16,-23 0 6-16,0 0 1 15,14-11 4-15,-22-5-11 0,-1-4 0 16,0 0 20-16,0-4-17 16,-9 0 19-16,0 8 8 15,0 0-17-15,0 6 16 16,0 6-16-16,0 4-12 15,0 0 2-15,0 0-3 16,0 0-1-16,0 0 0 16,0 0-13-16,0 0 11 15,0 9-8-15,0 14 11 16,14 1-4-16,4-2 9 16,19 3-10-16,4-8 3 15,9-3-42-15,1-5-20 16,-15-2-62-16,15-5-51 0,-10-2-24 15,-5 0-146-15</inkml:trace>
  <inkml:trace contextRef="#ctx0" brushRef="#br0" timeOffset="36851">396 4094 385 0,'0'0'211'16,"0"0"-52"-16,0 0-3 0,0 0 6 15,0 0-52-15,0 0-14 16,0 0-8-16,23-44-48 16,-23 40 6-16,0 4-12 15,0 0-28-15,0 0 15 16,0 0-21-16,0 0 0 15,-23 0-2-15,4 13 1 16,1 16 1-16,0 6 0 16,4 9 2-16,14 0-11 15,0-1 9-15,0-2 0 16,59-9-6-16,-8-8 14 16,17-13-8-16,1-8 0 15,-9-3 5-15,8 0 1 16,1-23-3-16,-10-9 2 15,1-6 28-15,-28-10-24 0,-14-1 25 16,-18 3-6-16,-9-1-17 16,-41 6 10-16,-19 12-21 15,0 5 0-15,-8 13-1 16,-6 11-5-16,15 0 2 16,8 4-15-16,24 25-72 15,3 7-47-15,33 9-143 16,0 1-362-16</inkml:trace>
  <inkml:trace contextRef="#ctx0" brushRef="#br0" timeOffset="38014">13885 4044 376 0,'0'0'309'0,"0"0"-142"0,0 0 2 16,0 0-25-16,0 0-66 15,0 0 9-15,-46-105-43 16,46 96-9-16,0 9 21 15,0-3-52-15,0 3 10 16,10 0-14-16,8 0 10 16,23 0-17-16,-4 0 7 15,4 0 0-15,-14 3-12 16,5 15 15-16,-13 0-3 16,-10 2 0-16,-9 4-11 15,0 4 6-15,0 6 1 16,-37 2 4-16,-4-3 1 0,0-11 7 15,4-7-8-15,28-6 0 16,-14-3 10 0,23-3-10-16,0-3 0 0,0 0 0 15,0 0 2-15,0 0 2 16,14 0-5-16,13 0 1 16,24 0 0-16,17 0 10 15,1 0-10-15,0 0 0 16,-10 0-5-16,-8 0 3 15,-24 0-28-15,5-3-81 16,-14 3-128-16,-8-3-133 16</inkml:trace>
  <inkml:trace contextRef="#ctx0" brushRef="#br0" timeOffset="38449">14599 3919 624 0,'0'0'189'16,"0"0"-33"-16,0 0-2 15,0 0-63-15,0 0-8 16,0 0-30-16,0-41-31 16,0 41 20-16,0 0-31 15,0 0-7-15,0 0 4 16,0 0-1-16,0 0-7 15,0 0 0-15,0 0-7 0,0 0-1 16,0 9 6-16,0 4 2 16,10 3-2-16,17 1 12 15,5 6-10-15,-5 3 5 16,15 4 0-16,-6-1 10 16,-4-5-15-16,5 2 1 15,-14-6 16-15,-14-2-11 16,9-6-1-16,-18-4-5 15,0 1 9-15,0-6-13 16,0-1 4-16,0 2 0 0,-27-4-6 16,-24 0 6-1,1 0-19-15,-9 0-60 0,13 0-77 16,-4 0-68-16,17-9-107 16,24-12-205-16</inkml:trace>
  <inkml:trace contextRef="#ctx0" brushRef="#br0" timeOffset="38525">14599 3919 153 0</inkml:trace>
  <inkml:trace contextRef="#ctx0" brushRef="#br0" timeOffset="38599">14599 3919 153 0,'-32'-32'373'0,"32"20"-206"0,19 0-27 16,13 0-44-16,18 4-76 16,-4 0-18-16,13 1-4 15,10 7-19-15,-19 0-142 16,-9 0-193-16</inkml:trace>
  <inkml:trace contextRef="#ctx0" brushRef="#br0" timeOffset="38998">15231 3805 624 0,'0'0'233'0,"0"0"-63"16,0 0-36-16,0 0-18 15,0 0-56-15,0 0-14 16,0-41 3-16,0 41-41 16,0 0 13-16,0 0-21 0,0 0 12 15,0 0-25 1,0 0 10-16,0 0 3 0,0 21-8 16,0 3 7-16,9 2 1 15,19 2 0-15,4 2 7 16,4-1-9-16,-4 0 6 15,5-3-4-15,-5 1 0 16,-5-1 11-16,-17-6-11 16,3 0 0-16,-3-5 3 15,-10-3-3-15,0-4 0 16,0-2 0-16,-33 0 0 16,6-3 9-16,-14-3-13 15,4 0 4-15,-4 0-70 16,9 0-27-16,4-9-99 0,1-14-40 15,13-6-73-15</inkml:trace>
  <inkml:trace contextRef="#ctx0" brushRef="#br0" timeOffset="39055">15231 3805 381 0</inkml:trace>
  <inkml:trace contextRef="#ctx0" brushRef="#br0" timeOffset="39122">15231 3805 381 0,'27'-24'227'0,"15"1"-50"0,3 3-66 15,24 2-70-15,14 4-41 16,3 5-4-16,-17 4-135 15,-9-1-469-15</inkml:trace>
  <inkml:trace contextRef="#ctx0" brushRef="#br0" timeOffset="28081">34 2114 187 0,'0'0'250'0,"0"0"-140"16,0 0-12-16,0 0 7 15,0 0-57-15,0 0-7 16,0-53-20-16,27 44-20 0,24 6 22 16,17-2-15-16,10 1-4 15,41 2 54-15,32-4-42 16,23 0 24-16,23-4-11 16,14 5-28-16,-5 2 32 15,0 3-23-15,-10 0-9 16,1 0 10-16,-18 0 1 15,-1 0-12-15,-8 0 0 16,17 0 11-16,1 0-7 16,18 0-4-16,18 0 0 15,14 0-1-15,19-10 6 16,8-12-5-16,14 1 0 16,-4-1 7-16,-9 1-10 0,-19 4 3 15,0 2 0 1,-9 3 0-16,-9 1 7 0,-5 2-7 15,-4-1 0-15,-23 5 8 16,-1 0-14-16,-17 5 6 16,-23 0 0-16,4-4-9 15,-14-1 15-15,10-4-6 16,4-5 0-16,19-2 8 16,-5 0-15-16,-5 4 7 15,-9 3 0-15,-13 3-4 16,-10 3 13-16,-18 3-9 15,0 0 0-15,9 0 4 16,0 0-5-16,10-3 1 16,8 3 0-16,-4 0-1 0,-5-3 5 15,10 0-4-15,-1 3 0 16,24-3 8-16,-1 1-11 16,-4 2 3-16,-5-3 0 15,9-3-9-15,-22-3 14 16,22-3-5-16,-13 1 0 15,0-4 7-15,-5 4-12 16,-5-1 5-16,5 3 0 16,-23 0-6-16,0 3 12 15,-13 6-6-15,27 0 0 16,-5 0 11-16,19 0-20 16,22 0 9-16,-8-2 0 15,-15-4-2-15,5 6 13 0,-13-6-11 16,-19 4 0-16,0 2 5 15,-27-4-15-15,-14 4 10 16,0-3 0-16,14 3-2 16,8 0 12-16,11-3-10 15,-6 0 0-15,5-2 9 16,-18 1 3-16,-24-2-11 16,-17 4 5-16,-28 2 28 15,-14-3-33-15,1 0 19 16,-10 0-6-16,-9 0-13 15,0 0 25-15,9 0-26 16,14 0 0-16,-14 3 0 0,18 0 9 16,-13 0-9-16,4 0 0 15,-8 0 5-15,-1 0-16 16,-9 0 11-16,0 0-121 16,-28 0-167-16,-82 0-413 15</inkml:trace>
  <inkml:trace contextRef="#ctx0" brushRef="#br0" timeOffset="30301">25 2038 459 0,'0'0'165'15,"0"0"-9"-15,0 0-47 16,0 0-27-16,0 0-3 16,0 0-43-16,0-12-18 15,0 24-4-15,0 28-6 16,0 16 21-16,0 8 15 15,0 3-19-15,0 6 20 16,9 5-26-16,-9 4-5 0,0 6 14 16,0-1-22-16,0-2 4 15,0-4-1-15,0-5-3 16,-9-6 11-16,-5-3-17 16,14-4 0-16,-9-3 4 15,9-1 4-15,0-7-8 16,0-8 0-16,0-6 5 15,0-6-7-15,0-6 2 16,9-6 0-16,-9-2-2 16,14-7 9-16,-14 4-7 15,0-4 0-15,0-5 6 16,0 4-10-16,0-8 4 16,0-2 0-16,0 0 2 15,0 0 8-15,0 0-10 16,0 0 0-16,0 0 5 0,9 0-8 15,-9 0 3-15,18 0 0 16,14 0-5-16,5 0 16 16,22 0-11-16,10-8 0 15,23-8 9-15,13-1-12 16,23 0 3-16,0 2 0 16,10 4-6-16,-6-1 15 15,6 0-9-15,-10 7 0 16,9-1 4-16,1 2-11 15,8 4 7-15,14 0 0 16,-4 0-4-16,22 0 9 16,1 0-5-16,9 0 0 0,8 6 8 15,1-2-9-15,23 1 1 16,-14 4 0-16,0-6-9 16,23 3 14-16,4-6-5 15,28 0 0-15,23 0 5 16,-9 0-10-16,-19 0 5 15,-18 0 0-15,-9 0-7 16,-14 0 17-16,23 0-10 16,0 0 0-16,9 0 9 15,-13 0-18-15,-15 0 9 16,-22-9 0-16,-18-3-10 16,8-5 17-16,-13-4-7 15,14-2 0-15,-10 1 0 0,-8 6-8 16,-15 1 8-16,15 4 0 15,-1 2-5-15,-4 3 18 16,4 3-13-16,1 3 0 16,-5-2 3-16,-5 2-7 15,5-3 4-15,13 3 0 16,19 0 0-16,13 0 4 16,6 0-4-16,-10 0 0 15,0-3 2-15,-5-6-12 16,-4 3 10-16,-19 1 0 15,-22-1-4-15,4 2 13 16,-13 4-9-16,17 0 0 0,15 0 5 16,-1 0-10-16,1 0 5 15,-1 0 0-15,-13 0-5 16,-5 0 18-16,5 0-16 16,-5 0 3-16,10 0 0 15,-15 0-5-15,-17 0 5 16,-10 0 0-16,14 0-6 15,-14 0 17-15,9 0-11 16,-9 0 0-16,1 0 2 16,-42 0-10-16,-19 0 8 15,-17 0 0-15,-24 0-3 16,-4 0 14-16,-14-2-11 16,0-2 0-16,-9 2 0 15,0-2-1-15,0 2 2 16,0 2-1-16,0 0 0 0,0 0 13 15,0 0-15-15,0 0 2 16,9 0 0-16,14 0-14 16,-13 0 14-16,8 0 0 15,0 0-1-15,-4 0 9 16,-5 0-9-16,0 0 1 16,9 0 0-16,-8 0-2 15,-1 0 3-15,5 0-1 16,-14 0 0-16,0 0 10 15,0 0-10-15,0 0 0 16,9-7 3-16,-9-4 1 16,0-4 3-16,9-4-7 0,-9-5 11 15,0-6-4-15,0-1 12 16,0-5-13-16,9 2 0 16,-9-10 11-16,9 1-6 15,0-5-11-15,-9-1 16 16,0-1-15-16,0-8 21 15,0-6-22-15,0 0 2 16,0-3 8-16,0 0-3 16,0-1-6-16,0-2-1 15,0 9 8-15,0 3-5 16,0 6-3-16,-9 5 0 16,0 9-4-16,9 9 6 15,0 3-2-15,0 2 4 0,0 6 9 16,0-2-9-16,0 0-4 15,0 2 0-15,0-2-3 16,0 3 13-16,0-1-10 16,0 0 0-16,0 4 7 15,0 0-13-15,-9-4 6 16,0 3 0-16,0-2 0 16,-5-1 9-16,14 1-9 15,-9 2 0-15,9 3 13 16,0 7-15-16,-10-1 2 15,10 3 0-15,-9 1-11 16,0-2 7-16,-23 4 3 0,-4 0-6 16,-47 0-76-16,-22 26-56 15,-14 9-166-15,0-12-507 16</inkml:trace>
  <inkml:trace contextRef="#ctx0" brushRef="#br0" timeOffset="31943">15574 2428 385 0,'0'0'181'16,"0"0"-26"-16,0 0-34 15,0 0-3-15,0 0-9 16,0 0-18-16,0-169 6 16,9 149-27-16,-9 2-18 15,0 5 14-15,0 6-47 16,0 4 20-16,0 3-26 16,0 0-2-16,0 0-22 15,0 0 7-15,0 26 0 0,-18 29-11 16,-23 21 24-16,-9 21-9 15,13 14 0 1,-13 8 10-16,22 1-19 0,5-15 9 16,14-21 0-16,9-17-4 15,0-18 15-15,0-16-11 16,32-16 0-16,-13-5-1 16,-1-6-12-16,0-6 13 15,5 0 0-15,14 0 3 16,-5-26 6-16,-5-8-9 15,5-11 0-15,-23-1 7 16,-9-10-12-16,0-2 5 0,0-4 0 16,-9 1-7-1,-23 2 4-15,5 10 2 0,-5 5 1 16,4 6-4-16,-4 12-11 16,14 6 14-16,9 9 1 15,9 3-4-15,0 7 9 16,0 1-7-16,0 0 2 15,0-6-25-15,50 0 19 16,10-3 1-16,17 0 5 16,-8 0-2-16,-19 3 13 15,1 4-11-15,-24-4 0 16,-18 0 1-16,0 6 1 16,-9-3-1-16,0 3-1 15,0 0 16-15,0 0-12 16,0 0 11-16,0 0-15 0,0 0 4 15,0 0-9-15,0 0 5 16,0 0 0-16,0 0-4 16,0 0-1-16,0 9 1 15,14 11 2-15,5 13 2 16,8 1-6-16,23 4 6 16,1 0 0-16,-1-6 0 15,-13-3 11-15,-14-5-11 16,-5-6 0-16,-9-10 1 15,-9-2-13-15,0-6 7 16,0 0-4-16,-9 0 3 16,-32 0-13-16,4 0 10 0,5 0 9 15,14-6 0 1,9-12-13-16,9-5 15 0,0-6-2 16,0-3 0-16,9-5-1 15,32 1-5-15,14 1 4 16,4 7 2-16,1 4-8 15,-10 3 11-15,-9 6-3 16,-13 4 0-16,-5 2 6 16,-14 1-6-16,0 4 0 15,-9 2 0-15,0 2-2 16,0 0 7-16,0-4-5 16,0 1 0-16,-9-2-13 15,0 5 6-15,-14 0 3 0,5 0 2 16,-1 0-9-1,5 2 8-15,-4 14 3 0,18-1-2 16,-9-4 5-16,9-4-10 16,0 3 7-16,0-7-12 15,0 0 1-15,0 0 6 16,0 0 5-16,0 0 0 16,0 3 5-16,9 2-11 15,0 8 6-15,0 2 0 16,5 8-10-16,-5 13 13 15,1 11-3-15,-10 9 0 16,0 7 6-16,0 1-16 0,0 4 10 16,0-1 0-16,0-4 2 15,-10-7 1-15,1-13-3 16,-5-9 0-16,14-15 11 16,0-11-11-16,0-5 1 15,0-6 1-15,0 0 54 16,0 0-8-16,0-2 14 15,14-24-8-15,14-18-44 16,4-12 15-16,4-5-25 16,15-6 0-16,-24 3-8 15,-4 11 0-15,-14 15-44 16,-9 15-47-16,0 8-138 16,0 7-224-16</inkml:trace>
  <inkml:trace contextRef="#ctx0" brushRef="#br0" timeOffset="32462">16819 2251 473 0,'0'0'323'15,"0"0"-124"-15,0 0-44 16,0 0-2-16,0 0-73 15,0 0-58-15,0-68 3 16,0 68-25-16,0 9-10 16,0 32-3-16,-32 9 25 0,14 14-12 15,0-1 0-15,-5 8 13 16,14-4-15-16,-10-6 2 16,10-8 0-16,9-21-3 15,0-15 13-15,-14-14-10 16,14-3 7-16,0 0-2 15,0 0 34-15,0-12 14 16,0-20-21-16,-9-11-10 16,0-15-11-16,9-13-8 15,0-7-3-15,0-4 12 16,0 1-16-16,0-1 4 16,0 3 0-16,18 3-10 15,-4 11 17-15,14 16-7 0,-10 17 0 16,5 15-12-1,-5 11 4-15,10 6-14 0,4 0-9 16,-5 11 27-16,14 22-34 16,-13 1 26-16,4 10 1 15,-5 6-45-15,-4 5 47 16,-23 1-40-16,0-4-38 16,0 7-4-16,-59-1-140 15,-19 0-74-15</inkml:trace>
  <inkml:trace contextRef="#ctx0" brushRef="#br0" timeOffset="33144">17213 2571 349 0,'0'0'293'16,"0"0"-129"-16,0 0-12 15,0 0-25-15,0 0-27 16,0 0-45-16,9-143 1 16,-36 128-39-16,-14 4-11 15,-10 8-12-15,-8 3 0 16,8 0 6-16,6 6-6 16,3 23 2-16,24 0 4 0,-5 3 0 15,14-2-6 1,9-7-3-16,0-6-3 0,0-5 2 15,32-6 6-15,-4 0 1 16,4-6 3-16,4 0 0 16,-4 0 5-16,-13 0-3 15,13 0-2-15,-32-3 0 16,9 0 2-16,-9 3 8 16,0 0-14-16,9 0 4 15,0 0-13-15,0 12 2 16,23 11 11-16,-13-6 0 15,8 1-6-15,5-7 18 0,-4-5-12 16,13-6 1 0,-14 0 3-16,14-11 24 0,-13-19 2 15,4-10 14-15,-5-4 29 16,5-9-42-16,-13-7 16 16,-10-4-14-16,5-1-19 15,-5 1 24-15,-9 2-33 16,0 13 9-16,0 10 8 15,0 20-20-15,0 12 32 16,0 7-34-16,0 0-1 16,0 9-8-16,0 29-20 15,-9 14 29-15,9 7 0 16,-14 5 13-16,14 1-12 16,0-5-1-16,0 2 0 15,32-7-13-15,-5-5 4 0,5-9-30 16,-4-15-27-16,-5-14-44 15,-5-9-9-15,-18-3-72 16,0-12-46-16,0-26-195 16</inkml:trace>
  <inkml:trace contextRef="#ctx0" brushRef="#br0" timeOffset="33267">17469 2268 159 0,'0'0'421'16,"0"0"-201"-16,0 0-126 15,0 0-66-15,248-41-28 16,-84 30-3-16,15-4-73 0</inkml:trace>
  <inkml:trace contextRef="#ctx0" brushRef="#br0" timeOffset="39725">13510 1897 339 0,'0'0'229'16,"0"0"-59"-16,0 0-22 16,0 0-26-16,0 0-21 0,0-149 34 15,0 144-66 1,0 1-2-16,0 4-38 0,-9 0-20 16,9 0 5-16,0 9-10 15,0 21-4-15,0 16 20 16,0 16-12-16,0 19 46 15,0 15-29-15,0 18-18 16,0 26 25-16,9 12-30 16,5 6 11-16,-5-9-11 15,9-24 13-15,0-14-15 16,5-16 0-16,-4-14 0 16,-10-21-1-16,-9-14 1 0,0-10-35 15,0-10-94-15,-51-14-230 16</inkml:trace>
  <inkml:trace contextRef="#ctx0" brushRef="#br0" timeOffset="40737">1155 2102 363 0,'0'0'213'15,"0"0"-42"-15,0 0-7 0,0 0-61 16,0 0 26-16,0 0-39 16,-9-62-9-16,9 62-3 15,0 0-48-15,0 0 6 16,0 4-34-16,0 22 9 16,0 18 13-16,0 11-15 15,0 11 7-15,9 11 23 16,5 13-33-16,-5 9 20 15,1 15-21-15,8 5 1 16,-9-2 2-16,14-9-8 16,-14-15 0-16,18-17-2 15,-4-21 15-15,-4-11-16 0,8-14 3 16,5-16-12-16,-4-2 9 16,13-12-30-16,-14 0-12 15,5 0-9-15,-13 0-88 16,-19-6-121-16,0 6-354 15</inkml:trace>
  <inkml:trace contextRef="#ctx0" brushRef="#br0" timeOffset="46236">7838 1874 599 0,'0'0'195'0,"0"0"-69"16,0 0 8-16,0 0-14 15,0 0-42-15,0 0-17 0,0 0 0 16,0 0-24-16,0-6 8 16,0 6-17-16,0 0-22 15,0 0 13-15,0 15-19 16,0 23 0-16,10 17 25 15,-10 18-13-15,9 9 19 16,-9 14-14-16,0 15-7 16,0 10 14-16,0 11-20 15,0 3 4-15,0-13 4 16,0-11-9-16,9-18 10 16,14-20-11-16,4-10 0 15,-18-20 1-15,14-17 3 16,-13-12-5-16,-10-8-1 15,0-6 8-15,0 0-3 16,0 0 6-16,0 0-9 0,0 0 21 16,0 0-22-16,0 0 15 15,0-3-13-15,0-8 5 16,0 1-14-16,0-1 6 16,-23 3-23-16,4-1-14 15,1-3-73-15,0 3-60 16,-5 6-126-16,4 1-269 15</inkml:trace>
  <inkml:trace contextRef="#ctx0" brushRef="#br0" timeOffset="52580">8360 3674 149 0,'0'0'248'15,"0"0"-100"-15,0 0 26 16,0 0-31-16,0 0-44 16,0 0 18-16,51-67-50 15,-42 55-5-15,-9-2 4 16,0-1-28-16,0 3 1 15,0 1-19-15,0-2-15 16,0 8 15-16,-9 2-20 16,-10 3-5-16,-13 0 2 15,-18 0-11-15,4 23 12 16,5 13 2-16,14 1 0 0,-6 4-6 16,24 0 3-16,9-6-9 15,0-12-6-15,0-5-13 16,0-7 12-1,42-11 5-15,-6 0 14 0,-4 0 0 16,5-6 4-16,-5-14-4 16,-5 0 1-16,5-1 7 15,-13 4-1-15,-1 6 4 16,-9 1 2-16,-9 4 11 16,0 6-19-16,0 0 8 15,0 0-13-15,0 0-1 16,0 0 0-16,0 24-11 15,0 14 12-15,0 9 10 0,0 3-8 16,0-1 4-16,0 0-4 16,0-5 3-16,0-6-2 15,0 1-3-15,0-8-5 16,0-5 2-16,0-8-100 16,0-6-88-16,0-10-154 15</inkml:trace>
  <inkml:trace contextRef="#ctx0" brushRef="#br0" timeOffset="53000">8754 3738 75 0,'0'0'463'0,"0"0"-326"16,0 0 21-16,0 0-25 15,0 0-19-15,0 0-34 16,-9-64-11-16,9 64-3 15,0-4-30-15,0 2-3 16,0 2-4-16,0 0-24 16,0 0 16-16,0 0-18 15,0-3 1-15,9 0-4 16,14 3 4-16,-14 0-4 16,9 0 0-16,1 0 1 15,-6 0-5-15,6 0 4 16,-1 3 0-16,5 8-2 0,-5 5 6 15,1 4-4 1,-1 3 0-16,-4 3 3 0,-5 6-6 16,-9 6 3-16,0 6 0 15,0-3 1-15,0-6 4 16,0-4-5-16,0-7 0 16,0-9 6-16,0-4-6 15,0-2 0-15,-9-4-32 16,9-1-49-16,-14-4-83 15,5 0-75-15,0 0-100 16</inkml:trace>
  <inkml:trace contextRef="#ctx0" brushRef="#br0" timeOffset="53172">8813 3945 385 0,'0'0'191'16,"0"0"-71"-16,0 0 19 15,0 0-46-15,0 0-59 16,0 0-5-16,220-82-29 16,-151 64-1-16,9-4-17 15,-19-2-315-15</inkml:trace>
  <inkml:trace contextRef="#ctx0" brushRef="#br0" timeOffset="53795">9486 1857 700 0,'0'0'142'0,"0"0"10"15,0 0-4-15,0 0-40 16,0 0-14-16,0 0-45 16,0-9-27-16,0 9 4 15,0 0-25-15,-9 32-1 16,0 27 0-16,-5 28 3 0,5 15 6 15,9 11-5-15,0 4 12 16,0 9 8-16,0-1-21 16,9-6 8-16,14-10 5 15,-14-17-12-15,1-12 5 16,-1-16-9-16,-9-12 0 16,0-8 0-16,0-12 8 15,0-6-8-15,0-8 0 16,0-6 4-16,0-4-7 15,0-2 3-15,0-3-14 16,0-3-19-16,0 0-51 16,0 0-8-16,0 0-65 0,0 0-86 15,0-9-184 1</inkml:trace>
  <inkml:trace contextRef="#ctx0" brushRef="#br0" timeOffset="56081">10965 1760 390 0,'0'0'207'16,"0"0"-7"-16,0 0-50 15,0 0 10-15,0 0-20 16,0 0-45-16,-28-111-1 16,28 110-39-16,0 1-21 15,0 0 4-15,0 0-38 16,0 0 11-16,0 1-11 0,0 29 3 15,0 19-4-15,0 25 4 16,10 16-3-16,-1 21 16 16,0 8-11-16,0 10 6 15,5 7-11-15,-5 2 6 16,0-1-3-16,0-12-3 16,-9-20 0-16,19-17-2 15,-6-22 13-15,6-13-11 16,-10-19 0-16,0-12 1 15,-9-14-2-15,0-8 4 16,0 0-3-16,0 0 14 16,0 0-9-16,0 0 10 0,0-2-15 15,0-16-18 1,-37 3-11-16,-4 4-60 0,0 1-54 16,4 5-73-16,14-7-161 15</inkml:trace>
  <inkml:trace contextRef="#ctx0" brushRef="#br0" timeOffset="57529">10214 3776 448 0,'0'0'208'0,"0"0"-37"15,0 0-34-15,0 0-4 0,0 0-44 16,0 0-4-16,51-119-10 16,-51 98-50-16,0 6 22 15,-10 6-11-15,1 7-33 16,-9-1 6-16,4 3-9 15,-13 0-11-15,8 0 6 16,-13 8-4-16,5 13 9 16,-5 0 0-16,23-2-11 15,9-3 6-15,0-2-23 16,0-2-5-16,0-6 32 16,18 0-22-16,23-6 23 15,10 0 0-15,-15 0 10 16,-4 0-10-16,-4 0 0 0,-15-6 0 15,-3-4 11-15,-1 5-6 16,-9 2 3-16,0 0 17 16,0 3-21-16,0 0 12 15,0 0-16-15,0 0-8 16,0 3 3-16,0 17-10 16,0 12 15-16,0 1 0 15,0 4 7-15,0-2-6 16,0 0-1-16,0 0 0 15,0-2-6-15,0-11-28 16,9 0-90-16,9-11-101 16,5-5-105-16,5-6-350 0</inkml:trace>
  <inkml:trace contextRef="#ctx0" brushRef="#br0" timeOffset="57979">10741 3692 381 0,'0'0'234'16,"0"0"-127"-16,0 0 33 16,0 0 0-16,0 0-54 15,0 0-17-15,-32-97-9 16,22 97-41-16,10 0 1 16,-9 0-20-16,0 0 7 15,0 0-13-15,9 17 6 16,-14 4 0-16,14 0-4 15,0 1 8-15,0 5-4 0,0 2 0 16,23-3 3-16,5 3-9 16,4 3 6-16,-5-2 0 15,14 3 3-15,-13-7 4 16,-5-1-7 0,-5-3 0-16,-18-6 0 0,0-5-5 15,0 1 5-15,0-2-4 16,-9-8 4-16,-32 2 0 15,-10-4 11-15,15 0-4 16,4 0-5-16,4-22 19 16,5-4-19-16,5-3 0 15,9-9 9-15,9-12-6 0,0-8 2 16,18-5-7-16,23 1-44 16,0 10 11-16,-13 17-60 15,-10 14-22-15,14 10-61 16,-4 1-121-16</inkml:trace>
  <inkml:trace contextRef="#ctx0" brushRef="#br0" timeOffset="58974">9999 1081 495 0,'0'0'189'0,"0"0"-29"16,0 0-11-16,0 0-46 15,0 0-17-15,0 0-42 16,0-21-30-16,0 21-9 15,0 0-5-15,0 21 0 16,0 14-6-16,0 11 12 16,0 7 2-16,0-1-8 15,0-2 0-15,0-6 1 0,0-8 4 16,0-14-5-16,0-11 0 16,0-7 12-16,0-2-11 15,0-2 0-15,0 0 3 16,0 0 29-16,0 0-3 15,0 0 13-15,0-13-28 16,0-8-4-16,0 0-9 16,9-2-2-16,0 2 0 15,14 1-4-15,5 2 9 16,-10 6-5-16,14 4 0 16,5 6-4-16,-5 2-7 15,9 0 9-15,-14 2-15 16,15 18 15-16,-24 5-16 0,-9-7 13 15,-9 1 2 1,0-2-22-16,0-5 23 0,-37 0-8 16,-22-6 10-16,-14-4-10 15,4-2 10-15,10 0-26 16,13 0-38-16,14 0-81 16,23-8-105-16,9-4-354 15</inkml:trace>
  <inkml:trace contextRef="#ctx0" brushRef="#br0" timeOffset="90208">3545 832 200 0,'0'0'145'0,"0"0"-58"16,0 0 40-16,0 0 7 15,0 0 2-15,0 0-28 16,0-5-48-16,0-10 3 15,0 1-16-15,0-1 8 16,-9-2-7-16,-10 2-26 16,-3-2 11-16,3 2-25 15,1 3-2-15,-5 0 4 16,14 7-10-16,-9-1 0 16,8 6 0-16,-22 0-7 0,14 0 5 15,-9 0 2-15,-5 11 0 16,4 15-14-16,-4 2 14 15,14 3 0-15,-1 1-2 16,19 0 9-16,0 0-10 16,0-2 3-16,0-4 0 15,10-5-9-15,17-7 11 16,5-6-2-16,5-8 1 16,-5 0 14-16,4 0-9 15,6-5-6-15,-15-16 5 16,5-1-2-16,-23-6 5 15,10 5-8-15,-19 1 14 16,13 0-8-16,-13 6 16 0,0 4-14 16,0 3-6-16,0 6 15 15,0 0-15-15,0 3-2 16,0 0 0-16,0 0-5 16,0 0-1-16,0 0 0 15,0 0 4-15,0 3-12 16,0 11 17-16,9 1-3 15,1 0 0-15,-1-1 12 16,9-2-15-16,5-1 3 16,-5-3 0-16,1-7-10 15,3-1-2-15,-22 0-28 16,10 0-37-16,-10 0-81 16,0 0-47-16,0 0-240 15</inkml:trace>
  <inkml:trace contextRef="#ctx0" brushRef="#br0" timeOffset="91960">3664 856 103 0,'0'0'126'0,"0"0"-32"15,0 0-8-15,0 0-13 16,0 0-30-16,0 0 0 15,-41-18-7-15,32 16 4 16,-1-4 31-16,1 3-29 16,9-3-10-16,-9 6 19 15,9-3-39-15,-9 3 20 16,9-2 0-16,0 2-26 0,0 0 25 16,0 0-24-16,0 0-3 15,0 0 19-15,0 0-19 16,0 0 10-16,0 0-13 15,0 0 10-15,0 0-14 16,0 0 3-16,0 0 0 16,0 0-9-16,-14 0 21 15,14 2-12-15,-9 16 0 16,9 0 8-16,-9 1-11 16,9 2 3-16,0 2 0 15,0-2-2-15,0-1 14 16,0-3-12-16,18-1 0 15,-4-2 9-15,-5-6-11 0,9-4 2 16,-8 2 0 0,12-6 9-16,-3 0 0 0,8 0-1 15,5 0-8-15,-4-15-4 16,-19 0 3-16,5 3-110 16,-14 3-51-16,0 4-78 15</inkml:trace>
  <inkml:trace contextRef="#ctx0" brushRef="#br0" timeOffset="97364">4030 462 139 0,'0'0'112'0,"0"0"-35"16,0 0-23-16,0 0 7 15,0 0 17-15,0 0 14 16,0-8 25-16,0 5 3 15,0 0 9-15,0 0-38 16,0 0-7-16,0 3-2 16,0-3-58-16,0 3 13 15,0 0-24-15,0 0-1 16,0 0-24-16,0 3 11 0,0 26 1 16,0 12-9-16,0 5 19 15,0 7-10-15,-9 5 0 16,9 1 8-1,-14 2-10-15,5 0 2 0,0-5 0 16,9-9 0-16,-9-13 10 16,9-10-10-16,0-9 0 15,0-7 8-15,0-8-11 16,0 0 3-16,0 0 0 16,0 0 17-16,0 0-8 15,0 0 4-15,0-5 27 16,0-16-28-16,0-8 4 15,0-4-16-15,9-1 0 16,0-2-5-16,0 10 13 16,5 6-8-16,-5 6 0 0,9 8 0 15,-8 2-15-15,-1 4 15 16,14 0-5-16,-5 0-5 16,14 15-10-16,-5 12 16 15,1 1-3-15,-5 2-15 16,-14-7 17-16,0 1-7 15,0-5 12-15,-9 2-9 16,0-3 9-16,0-3 0 16,0-1 0-16,-27-3 2 15,4-2-16-15,-14-3 14 16,-4-3-18-16,-9-3 17 16,13 0-62-16,14 0 21 0,5 0-22 15,9 0-22-15,0-6-19 16,9-12-86-16,0-4-120 15</inkml:trace>
  <inkml:trace contextRef="#ctx0" brushRef="#br0" timeOffset="97963">4465 512 480 0,'0'0'149'0,"0"0"-25"16,0 0-5-16,0 0-38 15,0 0-21-15,0 0-8 16,9-47-48-16,-9 47 14 16,0 0-18-16,9 15 1 15,0 17 4-15,1 9-4 16,12 5 4-16,-12 3 11 15,-10 5-10-15,0-5 5 16,0-2-11-16,0 3 6 16,0-7 3-16,0-5-7 15,0-9-2-15,0-6 3 16,0-11 9-16,0-3-11 16,0-6-1-16,0-3 3 15,0 0 7-15,0 0-6 0,0 0 8 16,0 0 36-16,0 0-16 15,0-3 19-15,0-18-44 16,0-2-1-16,0-3-2 16,0-3-3-16,0 7-1 15,0-3 0-15,0 11 6 16,0-1-11-16,9 6 5 16,0 3 0-16,9 4-13 15,5 2 9-15,-5 0-2 16,10 0 4-16,-5 11-21 15,-5 10 21-15,0 5-11 16,5-3 6-16,-23-2-5 16,9-1 6-16,-9-3 2 0,0-2 3 15,0 2-25-15,-32 2 20 16,-13-6-30-16,3 3-90 16,-8-8-13-16,13-5-62 15,5-3-60-15</inkml:trace>
  <inkml:trace contextRef="#ctx0" brushRef="#br0" timeOffset="117396">13839 57 452 0,'0'0'201'0,"0"0"-34"16,0 0-26-16,0 0 4 16,0 0-20-16,0 0-57 15,10-57 2-15,-10 57-36 16,0 0-16-16,0 0 9 15,0 0-21-15,0 0-6 16,0 13 0-16,-10 25 7 16,-22 9 16-16,-9 11-18 15,14 6-5-15,-1 9 14 16,-4 5-6-16,14 2-8 0,9-5 0 16,9-4 12-16,0-11-11 15,9-10-1-15,28-12 0 16,13-11-9-16,0-7 13 15,10-12-4-15,-10-4 5 16,-4-4 6-16,-5 0 1 16,-9-12-12-16,-14-14 0 15,1-9 25-15,-10-3-13 16,-9-3 14-16,0-3-10 16,-28 9-5-16,-31 0-10 15,-19 9-1-15,-4 12 0 16,13 4-15-16,0 10 11 0,10 0 0 15,22 4-35-15,14 22-102 16,23 5-40-16,0-1-174 16</inkml:trace>
  <inkml:trace contextRef="#ctx0" brushRef="#br1" timeOffset="179723">8992 2245 428 0,'0'0'244'0,"0"0"-78"0,0 0-13 16,0 0-25-1,0 0-45-15,0 0-17 0,-27-55-55 16,27 55-3-16,-14 11-6 16,5 12 7-16,-10 10 8 15,10 4-4-15,0 9-6 16,0 10 28-16,-14 6-32 16,14 5 3-16,0-6-1 15,9-9 7-15,0-11-6 16,0-14-6-16,0-13 1 15,0-12 2-15,0-2 4 16,0 0 9-16,0 0 47 0,0-16-27 16,0-20 21-16,9-7-48 15,0-13-7-15,14-5 16 16,-14-3-16-16,9 0-2 16,-8-1 0-16,-1 10 11 15,0 14-12-15,-9 18 1 16,0 15 0-16,0 8-9 15,0 0 2-15,0 0-4 16,0 14 8-16,0 23-7 16,0 16 8-16,0 3 2 15,0 2 0-15,0 1-6 16,0-5 6-16,0-1 0 0,0-3 0 16,0-6-66-16,0-6-26 15,-9-4-107 1,-19-4-178-16</inkml:trace>
  <inkml:trace contextRef="#ctx0" brushRef="#br1" timeOffset="202061">10178 2104 521 0,'0'0'178'0,"0"0"-48"16,0 0-6-16,0 0-40 15,0 0-47-15,0 0 21 16,-32-106-50-16,54 96-1 15,6 7-7-15,4 3 11 0,14 0-12 16,4 0 1-16,10 31 0 16,-10 16-10-16,0 9 10 15,-22 8 0-15,-19 4 4 16,-9 1 10-16,0 1 2 16,-50-2-16-16,-19-5 4 15,0-7 6-15,-9-9-7 16,1-12-3-16,8-15 1 15,0-11 17-15,28-9-18 16,14 0 2-16,-5-12 5 16,22-17 29-16,1 0-20 15,0-9-1-15,9 0 1 0,0 3-4 16,0 9-2 0,0 12-10-16,0 5 3 0,18 9-11 15,10 0 8-15,22 0 0 16,19 23-11-16,0 12 19 15,13 2-10-15,-13 5 2 16,8-4 0-16,-8-1-9 16,9-5 10-16,-9 0-1 15,-10-1 0-15,-9-5-1 16,-18 2-38-16,-32 1-304 16</inkml:trace>
  <inkml:trace contextRef="#ctx0" brushRef="#br0" timeOffset="64958">162 5482 430 0,'0'0'88'16,"0"0"115"-16,0 0-86 15,0 0-39-15,0 0-45 16,0 0-13-16,0 0-8 16,9-3-7-16,0 3 0 0,1 0-4 15,31 0 3-15,27 3 22 16,10 2 32-16,32-5-16 16,9 0 0-16,0 0-32 15,9 0 8-15,1 0-11 16,-24 0-2-16,-4 0-2 15,-15 0-3-15,6-2 0 16,-14-1 5-16,-9 0 3 16,8 3-7-16,15-3-1 15,4 0 4-15,14-2 0 16,9-4-4-16,9 3 0 16,0-2 0-16,-9 2 5 0,-9 0-5 15,-5 0 0-15,14-3 4 16,19-2-4-16,40 0 0 15,19-5 0-15,23 1-1 16,13-1 4-16,5-5-3 16,9 0 0-16,-9 0 1 15,-13 4-5-15,-6 0 4 16,-22 5 0-16,0-2 1 16,0 2 5-16,9 0-4 15,-9 3-2-15,4-2 0 16,-13 0 0-16,-5-1 4 15,-5 2-4-15,-17 2 0 16,-15 5 4-16,-9-3-6 16,-8-3 2-16,-1 2 0 15,14-4-5-15,-14 1 5 0,0-2 0 16,-14 2-1-16,15-1 7 16,-1 2-6-16,14-2 0 15,13-1 1-15,15 0 0 16,-6-2-1-16,15 2 0 15,-10 4 1-15,1-2 7 16,-33 2-10-16,0 0 2 16,-18 2 0-16,10-1 0 15,-1 2 1-15,9 1-1 16,19-2 0-16,4 2 5 16,-4 0-7-16,4-8 2 15,-5 4 0-15,-13-4-3 0,-4-3 3 16,-10 4 0-16,0-1 0 15,-9 3 7-15,9-2-8 16,-9 0 1-16,9-1 0 16,0 0-3-16,1 3 4 15,-1 0-1-15,9-4 0 16,-18 8 6-16,0-3-6 16,-14 3 0-16,-13-2 0 15,-5 1-2-15,-18 0 4 16,-1 1-2-16,1 1 0 15,4 2 9-15,-4-1-12 16,9 0 3-16,9 0 0 16,-5 0 0-16,14 0 5 0,-9 1-5 15,5 2 0-15,4 0 2 16,-14 0-4-16,-22 0 2 16,8 0 0-16,-8 0-5 15,-14 0 7-15,27 0-2 16,-18 0 0-16,4-3 6 15,-8-1-8-15,-10 4 2 16,-5-2 0-16,-13-1 1 16,5 3 1-16,4-3-2 15,-5 3 0-15,14 0 6 16,-13 0-8-16,13 0 2 16,10 0 0-16,-6 0-3 15,-4 0 5-15,1 0-2 16,-15 0 0-16,-9 0 6 0,5 0-6 15,-4 0 0-15,8 0 0 16,-4 0-5-16,14 0 8 16,-5 0-3-16,-14 0 0 15,5 0 5-15,-5 0-7 16,-9 0 2-16,0 0 0 16,1 0 2-16,13 0 5 15,-14 0-6-15,18 0-1 16,14 0 7-16,10 0-9 15,-6 0 2-15,6 0 0 16,-19 0-6-16,-5 0 12 0,-18 0-6 16,1 0 0-1,-10 0 5-15,0 0-7 0,0 0 2 16,0 3-6-16,-10 2-52 16,-26 7-232-16,-47 2-226 15</inkml:trace>
  <inkml:trace contextRef="#ctx0" brushRef="#br0" timeOffset="67842">190 5590 300 0,'0'0'142'15,"0"0"-10"-15,0 0-5 16,0 0-12-16,0 0-30 16,0 0-14-16,-28-26 14 15,28 26-35-15,0 0-7 16,0 0-9-16,0 0-31 0,0 6 12 16,0 20-9-1,0 12 10-15,0 9 16 0,18 10-21 16,1 11 22-16,4 4-5 15,-5 10-16-15,-9 1 16 16,0 1-19-16,0 1 0 16,5-7 16-16,-14-2-25 15,9-12 13-15,-9-6-4 16,0-7-9-16,0-8 8 16,0-5-8-16,0-7 0 15,0-4 3-15,0-6 5 16,0-10-8-16,0-2 0 15,0-9 2-15,0 3-3 16,0-3 1-16,0 0 0 0,0 0 8 16,0 0-2-16,0 0 2 15,0 0-1-15,0 0-6 16,0 0 12-16,0 0-12 16,0 0-1-16,0 0 1 15,0 0 5-15,0 0-6 16,9 0 0-16,10 0-3 15,4 0-5-15,13 0 8 16,15 0 0-16,17-3-1 16,19-6 6-16,41 0-5 15,14 1 0-15,-4-1 2 16,-1-3-8-16,-18 7 6 16,-9-1 0-16,-23 3-1 15,-9 0 9-15,-1 3-9 16,6-4 1-16,-5 4 0 0,9 0-1 15,4 0 1-15,-4 0 0 16,14 0 0-16,-14 0 6 16,14 0-9-16,-24 0 3 15,1 0 0-15,-9 0-9 16,0 0 9-16,13 0 0 16,5 0-3-16,32 0 8 15,27 0-5-15,33 0 0 16,36-11 3-16,23-1-11 15,9 1 5-15,-9-4 3 16,-32 3 0-16,-9 1 4 16,-37 5-5-16,-22 3 1 15,-29 0 0-15,-3 0-1 0,4 3 1 16,-1 0 0-16,10 0 0 16,19 0 5-16,-1-2-5 15,10-3 0-15,13 0 2 16,-5 3-7-16,15-2 10 15,-1 2-5-15,-4-1 0 16,-5 1 4-16,5-2-9 16,13-1 5-16,1-5 0 15,18 3-7-15,-10-6 8 16,10 1-1-16,-9 1 0 16,0 2 4-16,-19-3-6 15,-4 4 2-15,-14 5 0 0,5-2-2 16,4 5 3-16,-5 0-1 15,15 0 0-15,8 0 8 16,19 0-8-16,-9 0 0 16,9 2 2-16,-10 4-8 15,-22-4 4-15,-5 1 2 16,-13 0 0-16,13-3 4 16,-14 0-6-16,15 0 2 15,-6 0 0-15,-8 0-6 16,13 0 8-16,-4 0-2 15,-15 0 0-15,-12 0 5 16,-15 0-5-16,5 6 0 16,0-2 0-16,9-4-5 15,10 0 11-15,13 0-6 0,4 2 0 16,-4-2 3-16,-4 3-3 16,-19-3 0-16,-9 3 0 15,0 0-4-15,-32 0 3 16,14-1 1-16,-14-2 0 15,-10 0 4-15,6 0-7 16,-14 0 3-16,8 0 0 16,-8 0-7-16,0 0 12 15,-10 0-5-15,1 0 0 16,-10 0 4-16,-4 0-7 16,-14 0 3-16,-5 0 0 0,-4 0-3 15,-5 0 6 1,10 0-3-16,22 0 0 0,1 0 3 15,-1 0-5-15,10 0 2 16,-10 0 0-16,-14 0-6 16,6 0 10-16,-24 0-4 15,0 0 0-15,-4 0 5 16,-14 0-7-16,0 0 2 16,0 0 0-16,9 0-2 15,0 0 1-15,10 0 1 16,13 0 0-16,-14 0 7 15,0 0-10-15,5 0 3 16,-14 0 0-16,-9 0-3 16,10 0 7-16,8 0-4 0,0 0 0 15,5 0 4-15,4 0-8 16,-4 0 4-16,-4 0 0 16,-10 0-4-16,0 0 6 15,0 0-2-15,-9 0 0 16,0 0 7-16,0 0-6 15,0-2-1-15,0-1 0 16,0-3 3-16,0 1 2 16,0-2-5-16,14 1 0 15,-5-2 5-15,0-1-9 16,0-3 4-16,10 3 0 16,-10-2-2-16,5-4 6 15,-5-3-4-15,-9-2 0 0,9-6 5 16,-9 0-7-16,0-6 2 15,0-1 0-15,0-5 4 16,0 1 4-16,0-1-8 16,0-6 2-16,-9 4 6 15,0-4 7-15,-5 0-13 16,5 5 0-16,-1-1 9 16,1 2-3-16,-9 0-6 15,9 1 8-15,9-1-10 16,0 0 16-16,0-1-16 15,0-1 0-15,0 2 9 16,0-3-5-16,0 3-4 0,0 6 0 16,0 1 6-1,0 0-2-15,0 3-4 0,0 4 0 16,0-2-3-16,0 5 12 16,0-2-9-16,0 2 0 15,0-1 5-15,0-2-6 16,0 1 1-16,0-3 0 15,0 0-4-15,0-1 11 16,9 0-7-16,-9-4 0 16,9-4 5-16,0-1-3 15,0-1-2-15,1 5 0 16,-10 2-2-16,0 1 12 16,9 3-10-16,-9 0 0 0,0 1 10 15,14 9-14 1,-5-1 4-16,-9 8 0 0,0-3-2 15,0 6 5-15,0 6-3 16,0-3 0-16,0 1 10 16,0-5-17-16,0 2 7 15,0-4 0-15,-23 1-10 16,-32 2 3-16,-37 2 7 16,-27 4-28-16,-36 18-83 15,-33 35-61-15,-32 2-235 16</inkml:trace>
  <inkml:trace contextRef="#ctx0" brushRef="#br0" timeOffset="127017">1760 5462 742 0,'0'0'245'15,"0"0"-64"-15,0 0 5 16,0 0-82-16,0 0-32 16,0 0-21-16,0 0-28 15,-9-65 4-15,9 65-25 16,0 25 3-16,0 26 7 15,0 25-3-15,0 23 11 16,-10 17 17-16,-13 11-28 16,-4 1 12-16,-5-3-11 15,23-8-8-15,-9-15 9 16,18-15-3-16,0-17-8 0,0-14 0 16,0-18 6-16,0-18-12 15,0-8 6-15,0-12-14 16,0 0-3-16,0 0-32 15,0 0-15-15,0-3-57 16,0-12-103-16,0 7-189 16</inkml:trace>
  <inkml:trace contextRef="#ctx0" brushRef="#br0" timeOffset="127656">949 7092 588 0,'0'0'264'15,"0"0"-62"1,0 0-48-16,0 0-33 0,0 0-50 15,0 0-35-15,0 0 14 16,-36-102-29-16,22 102-17 16,5 0-4-16,-9 3 8 15,-1 27-8-15,-4 7 1 16,14 9 9-16,9 4-12 16,0-1 2-16,0-2 0 15,9-6 0-15,33-11 0 16,8-10 0-16,0-14-1 15,5-6 4-15,-4 0 8 16,8-20-10-16,1-12 0 0,-10-10 14 16,0-4-13-16,-13-7 17 15,-14-2 4-15,-23-1-5 16,0 1 14-16,-23 6-27 16,-23 10 3-16,-4 17-6 15,-19 10-1-15,1 12-1 16,-6 0 0-16,6 0-12 15,22 29 12-15,14 9-69 16,23 9-60-16,9 5-99 16,0 6-344-16</inkml:trace>
  <inkml:trace contextRef="#ctx0" brushRef="#br0" timeOffset="128727">14027 4756 730 0,'0'0'198'0,"0"0"-28"15,0 0 1-15,0 0-64 0,0 0-49 16,0 0-16-16,-14-12-37 15,14 67 3-15,0 24 20 16,14 17-8-16,4 15 20 16,1 9-12-16,-10 5-4 15,0 10 22-15,5-1-40 16,-14-3 11-16,0-5-5 16,0-13-8-16,0-11 11 15,0-17-15-15,9-18 0 16,0-18 3-16,0-15 6 15,0-9-9-15,1-13 0 0,-10-6 6 16,0-6-3 0,0 2-3-16,0-2 0 0,0 0 10 15,0 0-1-15,0 0-6 16,0 0-3-16,0 0-8 16,0 0-23-16,0 0-63 15,0 0-43-15,0 0-88 16,0 0-307-16</inkml:trace>
  <inkml:trace contextRef="#ctx0" brushRef="#br0" timeOffset="129712">14398 7110 750 0,'0'0'167'15,"0"0"41"-15,0 0-54 16,0 0-54-16,0 0-18 16,0 0-50-16,-9-93 10 15,9 93-17-15,0 0-24 16,23 0-1-16,-5 0 0 15,9 0 0-15,15 0-2 16,-15 6 8-16,5 14-6 16,-4 6 0-16,-15 3-8 15,-13 9 4-15,0 8-5 0,-13 7 7 16,-33 5-6 0,-5-8 8-16,-8-12 0 0,18-14 0 15,32-13 3-15,-1-5-2 16,10-6-1-16,0 0 0 15,0 0 10-15,0 0-5 16,0 0 1-16,19 0-6 16,31 0 7-16,10-21-4 15,27-5-3-15,4-3-5 16,-13-4-32-16,-9 7-106 16,-28 12-79-16,-23 8-101 15,0 3-189-15</inkml:trace>
  <inkml:trace contextRef="#ctx0" brushRef="#br0" timeOffset="130108">14901 7106 476 0,'0'0'180'0,"0"0"-44"16,0 0 10-16,0 0-30 16,0 0-7-16,0 0-43 15,0-89 1-15,0 89-21 16,0 0-11-16,0 0 1 15,0 0-35-15,0 0 17 16,0 0-18-16,0 0-3 16,0 0-3-16,14 8 6 15,-14 10 0-15,9 2 4 16,10-2 1-16,-10 2 7 0,23 3-9 16,-5 1 2-16,5-1 6 15,5 3-11-15,-5-3 3 16,-5 1 0-16,6-1 5 15,-15-3-6-15,0-1-2 16,-9-2 5-16,-9-3-7 16,0-2 2-16,0 0-9 15,0-1 8-15,-27-2-4 16,-33 0 5-16,1-6 0 16,-10-3-35-16,10 0-48 15,8 0-91-15,24 0-70 16,18-18-9-16,9-17-164 15</inkml:trace>
  <inkml:trace contextRef="#ctx0" brushRef="#br0" timeOffset="130172">14901 7106 211 0</inkml:trace>
  <inkml:trace contextRef="#ctx0" brushRef="#br0" timeOffset="130243">14901 7106 211 0,'110'-55'221'0,"-91"43"-59"0,4 7-24 0,4-4-50 0,23 3-70 15,10 4-12-15,-19 2-6 16,-4 0-48-16,-5 0-111 15,-5 0-203-15</inkml:trace>
  <inkml:trace contextRef="#ctx0" brushRef="#br0" timeOffset="130580">15455 7027 355 0,'0'0'344'0,"0"0"-134"15,0 0-33-15,0 0-55 16,0 0-30-16,0 0-34 15,-9-69-12-15,9 69 3 16,0 0-38-16,0 0-7 16,0 0-4-16,9 0 0 15,10 11 0-15,4 16 0 16,-5 2 0-16,0 3 1 16,-4 9 0-16,4-1-1 15,0 1 0-15,1 0 8 16,4-6-9-16,-5-3 1 15,14-2 0-15,-23-10-3 16,10 0 7-16,-19-8-4 0,0-2 0 16,0-2-4-16,0-5 1 15,-28 0-12-15,-22-3-8 16,-10 0-56-16,10 0-128 16,9-12-75-16,31-26-100 15</inkml:trace>
  <inkml:trace contextRef="#ctx0" brushRef="#br0" timeOffset="130648">15455 7027 4 0</inkml:trace>
  <inkml:trace contextRef="#ctx0" brushRef="#br0" timeOffset="130736">15455 7027 4 0,'78'-92'566'0,"-64"77"-412"0,4 4 1 16,0-4-15-16,33-3-93 0,8 1-37 16,19 2-10-16,0 1-1 15,4-1-10-15,-13 0-126 16,-9 1-221-16</inkml:trace>
  <inkml:trace contextRef="#ctx0" brushRef="#br0" timeOffset="131691">16375 5252 519 0,'0'0'279'15,"0"0"-70"-15,0 0-43 0,0 0-32 16,0 0-39 0,0 0-52-16,0-97-6 0,0 97-37 15,0 16-3-15,0 30 3 16,0 29-2-16,0 24 2 15,0 21 6-15,0 20 1 16,0 15-1-16,-13 5-6 16,-15-5 0-16,1-21-2 15,4-26 6-15,14-29-4 16,9-33 0-16,0-20 3 16,0-14-8-16,18-12 2 15,23 0 3-15,0-26 20 16,5-18-19-16,5-8 3 0,-10-3 1 15,-14-6 2 1,-18-4-6-16,-9 1-1 0,0 2 0 16,0 2-4-16,-27 7-2 15,-14 7 4-15,4 8 1 16,-13 11-19-16,-1 6 15 16,24 10 2-16,4 5-5 15,5 3 4-15,18 0-8 16,0 0 10-16,0 3 0 15,0-3-11-15,0 0 10 16,0-2-7-16,18-4 10 16,14 0-5-16,5-3 11 15,-5 1-6-15,-14 1 0 16,14 5 4-16,-14-1-1 0,10 4-3 16,4 2 0-16,-5 0-8 15,5 0 8-15,5 6 0 16,4 20 0-16,0 2 3 15,-4 11-8-15,4-6 5 16,-13 6 0-16,4-1-7 16,-14-5 10-16,5-7-3 15,-23-8 0-15,0-4 3 16,0-12-11-16,0 2 8 16,0-4 0-16,0 0-4 15,-41-4 12-15,0-18-3 16,4-5-2-16,5-2 4 15,23-6-1-15,9 0-6 16,0 0 0-16,18-3-2 16,32 3-1-16,1 9-3 0,8 6-40 15,1 15-78-15,-10 5-48 16,-4 0-108-16,4 22-209 16</inkml:trace>
  <inkml:trace contextRef="#ctx0" brushRef="#br0" timeOffset="132171">17204 5871 635 0,'0'0'177'0,"0"0"4"16,0 0-53-16,0 0-62 16,0 0 1-16,0 0-40 0,-220-140 3 15,202 137-19-15,9 1-3 16,9 2-16-16,0 0 7 15,0 13-9-15,-9 23 2 16,9 1-6-16,0 2 12 16,0-7-1-16,9-9-17 15,9-2 19-15,14-9-16 16,-4-7 17-16,-19 1-3 16,14-6 14-16,-5 0-10 15,-9 0 2-15,0 0 2 16,-9 3 0-16,0 5-5 15,0 13 0-15,0 8 3 16,0 12-2-16,0 5 19 16,0 1-5-16,0 5-12 0,0-4 21 15,0-2-22-15,0-8-1 16,-9-6 2-16,9-9 7 16,0-11-10-16,0-6 2 15,0-6 0-15,0 0 16 16,9 0 2-16,23-8 14 15,5-25 9-15,4-11-42 16,9-2 8-16,-22-4-9 16,-10 4-41-16,-18 7-77 15,0 5-109-15,0-2-128 16</inkml:trace>
  <inkml:trace contextRef="#ctx0" brushRef="#br0" timeOffset="132742">17213 5193 699 0,'0'0'173'16,"0"0"8"-16,0 0-51 15,0 0-45-15,0 0-62 16,0 0-18-16,0-38-5 15,0 72 2-15,0 17-2 0,9 11 5 16,10 10 2-16,-19 1 11 16,9 3-18-16,14-9 0 15,-14-9 3-15,9-11 2 16,-9-21-5-16,5-11 1 16,-5-10 8-16,0-5-3 15,-9 0 0-15,9 0 5 16,1-22 41-16,-1-8-27 15,0-5 3-15,-9 3-9 16,14 3-16-16,-5 8 7 16,-9 16-10-16,0 2 0 15,0 3-4-15,9 0-10 16,0 20 7-16,-9 12 3 16,18 3 8-16,-4 0-10 0,4-8 6 15,1-7 0-15,-10-7-4 16,14-12 4-16,-23-1 0 15,18 0 2-15,0-1 4 16,-8-30 6-16,12-9-12 16,-3-10 1-16,-1-8 3 15,5-6 0-15,-23-4-4 16,9-4 0-16,-9 4 3 16,0 10-13-16,0 9-25 15,9 22-71-15,-9 21-31 16,0 6-117-16,0 18-147 15,0 29-148-15</inkml:trace>
  <inkml:trace contextRef="#ctx0" brushRef="#br0" timeOffset="133013">17694 5500 394 0,'0'0'220'16,"0"0"-47"-16,0 0-11 15,0 0-64-15,0 0-12 16,0 0-44-16,0 0-23 16,0 3-19-16,0 26 3 15,0 15-3-15,0 8 3 16,0 1 2-16,0-4 11 0,0-5-16 16,-9-12 1-16,9-9 4 15,0-8 1-15,0-9-12 16,0-6-34-16,0 0-143 15,0 0-5-15,0-6-263 16</inkml:trace>
  <inkml:trace contextRef="#ctx0" brushRef="#br0" timeOffset="133377">17675 5407 283 0,'0'0'252'0,"0"0"-87"16,0 0-11-16,0 0-45 0,0 0-44 16,0 0-11-16,0-33-25 15,0 33-27-15,0 0-4 16,0 0-4-16,0 0-5 16,0 6 4-16,0 10 13 15,0-5-6-15,19-4 0 16,-6-3 5-16,6-4 0 15,-10 0-5-15,0 0 12 16,0 0 3-16,5-17-13 16,-14-1 17-16,0 0 29 15,0-2-15-15,0 3 10 16,0 2-21-16,0 4-14 16,0 4-4-16,0 7-4 0,-14 0-6 15,5 0-6-15,-9 0 12 16,9 15-9-16,-14 14-80 15,23 6-113-15,0 3-125 16</inkml:trace>
  <inkml:trace contextRef="#ctx0" brushRef="#br0" timeOffset="133810">17863 5523 666 0,'0'0'205'0,"0"0"-22"16,0 0-42-16,0 0-49 15,0 0-54-15,0 0-23 16,0-47-15-16,0 47-4 16,9 18 3-16,-9 14-1 15,0 9 4-15,0 8-5 16,0-2 3-16,0 3 0 15,0-4 2-15,0-13 4 16,0-10-6-16,0-12 0 16,0-8 3-16,0-3 5 15,0 0-3-15,0 0 33 16,0-11 50-16,9-15-72 16,14-4 2-16,-4-2-13 15,-1 0 0-15,14 9-4 0,-14 2-1 16,1 14 0-16,3 0-2 15,-12 7-7-15,17 0 8 16,-4 2-4-16,-5 21-6 16,1 4 9-16,3 6-34 15,-22 1-53-15,0-4-156 16,0-4-381-16</inkml:trace>
  <inkml:trace contextRef="#ctx0" brushRef="#br0" timeOffset="134929">8086 5189 718 0,'0'0'231'0,"0"0"-40"16,0 0-24-16,-151-156-72 15,132 139-14-15,10 11-22 16,9 6-36-16,0 0 6 15,-9 32-28-15,9 26 5 16,-9 18 19-16,0 20-15 0,-5 18 23 16,14 8-8-16,0 12-18 15,0 1 19-15,0-7-25 16,0-8-1-16,0-12 9 16,23-18 1-16,-5-17-9 15,0-24-1-15,-8-19 6 16,3-12-6-16,-3-16 0 15,-10-2 0-15,0 0 6 16,9 0-6-16,9-24-9 16,5-10-54-16,-5-1-65 15,0 9-31-15,1 8-180 16,4 9-333-16</inkml:trace>
  <inkml:trace contextRef="#ctx0" brushRef="#br0" timeOffset="135521">8360 6874 670 0,'0'0'196'0,"0"0"-30"0,0 0-18 16,0 0-42-16,0 0-17 16,0 0-38-16,9-132-18 15,-18 121 4-15,-9 5-25 16,-14 6-12-16,5 0 0 15,-15 0-5-15,6 14 5 16,4 12 0-16,4 7 7 16,19-1-19-16,9-3 12 15,0-8-19-15,0-4 9 16,18-8-27-16,24-6 25 16,-6-3 11-16,15 0 1 15,-1-7 11-15,-14-14-11 0,6-1 1 16,-15 5 6-16,-4 1-1 15,-14 8 12-15,0 5 7 16,-9 3-13-16,0 0 7 16,0 0-19-16,0 0-5 15,0 9 4-15,0 22-5 16,0 16 6-16,0 9 0 16,0 5 4-16,0 1-4 15,0-1 0-15,0-9 0 16,9-11 4-16,10-9-4 15,-5-12-19-15,4-10-105 16,0-10-134-16,14 0-69 16,5-10-431-16</inkml:trace>
  <inkml:trace contextRef="#ctx0" brushRef="#br0" timeOffset="135830">8786 6909 432 0,'0'0'310'0,"0"0"-150"15,0 0 24-15,0 0-53 16,0 0-22-16,0 0-63 16,-9-56-29-16,36 51-1 15,15-1-13-15,8 2 8 16,-4 3-5-16,-5 1-4 16,-14 0 11-16,5 0-13 15,-4 0 0-15,-5 7-1 16,-14 13 10-16,0 10-9 0,0 2 0 15,-9 9 1-15,0 0 10 16,0 0-10-16,0-1 0 16,0-5 3-1,0-3 2-15,-18-1-12 0,9-9 3 16,0 2-76-16,-14-2-90 16,14-7-185-16,9-12-454 15</inkml:trace>
  <inkml:trace contextRef="#ctx0" brushRef="#br0" timeOffset="136362">10008 5073 112 0,'0'0'611'0,"0"0"-426"15,0 0-12-15,0-165-12 16,0 147-56-16,0 9-39 16,0 9 1-16,0 0-43 15,-9 3 2-15,9 39-19 16,-9 18-6-16,9 26 31 15,0 13-23-15,18 16 13 16,23 13 14-16,-4 7-34 16,4-3 16-16,0-7-12 15,-13-21-3-15,4-19 3 0,-5-21-5 16,5-20-1-16,-13-12 0 16,-1-14-17-16,-9-7-12 15,-9-1-59-15,0-2-79 16,0 4-109-16,0 6-372 15</inkml:trace>
  <inkml:trace contextRef="#ctx0" brushRef="#br0" timeOffset="137000">10750 6874 448 0,'0'0'412'0,"0"0"-246"16,0 0-29-16,0 0-29 15,0 0-31-15,0 0-58 16,0-132 7-16,0 123-16 15,-19 3-6-15,-13 6-8 16,5 0 1-16,-14 0 2 16,13 18-6-16,-4 14 7 15,5-3 0-15,13 3 0 16,14-6-12-16,0-5 11 16,0-9-23-16,32-7-13 15,9-5 30-15,-13 0 6 0,13 0 1 16,-14-2 5-16,-8-7 1 15,-6-1 4-15,-3 5 1 16,-10 3 7-16,0 2 14 16,0 0-25-16,0 0-2 15,0 0-5-15,0 14-6 16,0 18 6-16,0 6 0 16,0 3 3-16,0 5-3 15,0-2 4-15,0 5-4 16,0 0 0-16,0-1-43 15,9-10-191-15,9-9-294 16</inkml:trace>
  <inkml:trace contextRef="#ctx0" brushRef="#br0" timeOffset="137434">11125 6946 566 0,'0'0'220'0,"0"0"-63"15,0 0-2-15,0-148-17 16,-9 132-45-16,-14 8-52 16,5 5 1-16,-1 3-33 15,10 0 1-15,-4 0-14 16,3 9 4-16,-8 15 0 16,9 2 5-16,-14 8-2 0,14 2-3 15,9 7 0 1,0 1 3-16,0 6-7 0,0-4 4 15,41 3 0-15,0-5-5 16,-4 0-1-16,13-5 6 16,-9-7-3-16,-4-6 4 15,-28-11-2-15,0-4 1 16,-9-3-5-16,0-2-1 16,-27-2-12-16,-33-4 18 15,-8 0 2-15,-1 0 3 16,10-6 4-16,17-14-9 15,15-7 1-15,9-3 10 16,4-4-7-16,14-16 0 16,0-6-4-16,32-1-21 0,37-5-55 15,8 7-98-15,15 8-135 16,-14 0-200-16</inkml:trace>
  <inkml:trace contextRef="#ctx0" brushRef="#br1" timeOffset="208106">11954 5033 430 0,'0'0'157'0,"0"0"11"15,0 0-16-15,-10-169-37 16,-12 128 24-16,12 11-38 15,-8 2-29-15,9 7 15 16,0 6-54-16,9 4 27 0,0 11-19 16,0 0-37-1,0 0 12-15,0 20-16 0,0 45 0 16,0 28 14-16,9 29-8 16,0 15 18-16,0 15 1 15,10 14-23-15,-19 15 32 16,13 2-31-16,-4-7 5 15,-9-21 1-15,10-27 8 16,-1-29-17-16,9-26 0 16,-9-23 5-16,14-18-12 15,-14-15 7-15,0-11 0 16,-9-6-1-16,0 0 18 16,0 0-26-16,0 0 9 15,0-17-62-15,-9-9-34 0,-23 2-109 16,-14-2-271-16</inkml:trace>
  <inkml:trace contextRef="#ctx0" brushRef="#br0" timeOffset="249360">9308 4634 368 0,'0'0'164'15,"0"0"-40"-15,0 0 14 16,0 0-55-16,0 0 10 15,0 0-25-15,0-50-18 16,-9 38 29-16,-10 0-53 0,19 0 5 16,-23 1 15-16,14-1-39 15,0 6 30-15,-18 1-36 16,13 5 9-16,-13 0-15 16,8 0 5-16,-4 0 0 15,14 3-3-15,-9 17 5 16,9 6-5-16,0 7 3 15,9-5 0-15,0 4-10 16,0-8 10-16,0-3 0 16,0-7-2-16,18-9-9 15,9-1 4-15,5-4 6 16,-13 0 1-16,13-9 6 16,-5-8-1-16,-18-4-5 0,0 4 1 15,1-1 13-15,3 5-6 16,-13 2-8-16,0 9 0 15,0-1 3-15,0 3-3 16,0 0-1-16,0 0-1 16,0 3-6-16,0 17 2 15,19 4 6-15,-10-1 0 16,9 0-5-16,5-2 5 16,5 0-5-16,-6-4-56 15,6-3-108-15,22-2 12 16,-13-4-100-16,13-2-301 15</inkml:trace>
  <inkml:trace contextRef="#ctx0" brushRef="#br0" timeOffset="249929">10402 4333 646 0,'0'0'166'0,"0"0"-29"16,0 0 0-16,0 0-66 15,0 0 9-15,0 0-35 0,-28-96-20 16,28 96 11-16,0 0-28 15,-9 0-8-15,9 0 0 16,-23 29 6-16,5 11-11 16,9 8 5-16,-9-2 0 15,8-3-3-15,-3-1 10 16,4-4-7-16,-1-5 0 16,10-11 10-16,0-8-13 15,0-8 3-15,0-6 0 16,0 0 2-16,0 0 6 0,0 0-8 15,0 0 11 1,19-14-2-16,13-10 0 0,4 7-9 16,6-1 0-16,-1 7-7 15,-14 5 10-15,14 6-3 16,-22 0 0-16,22 0-3 16,-23 11-8-16,14 18 11 15,-13 7 0-15,-10 1-14 16,-9-4 16-16,0-1-2 15,0-9 0-15,0-5 8 16,-9-10-16-16,-33-8 8 16,-17 0-6-16,-19-8 2 15,0-13-103-15,-13 1-81 16,-5 2-126-16</inkml:trace>
  <inkml:trace contextRef="#ctx0" brushRef="#br1" timeOffset="394082">8914 5642 518 0,'0'0'161'16,"0"0"10"0,0 0-44-16,0 0-5 0,-160-148-13 15,160 127-57-15,0 4 22 16,0 0-34-16,14 1-32 16,22 2 14-16,15 2-13 15,8 4-9-15,1 8 0 16,-1 0 13-16,10 0-19 15,-19 23 6-15,-4 12 0 16,-5 5-5-16,-23 17 8 16,-18 3-3-16,0 9 0 15,-18-9 11-15,-32-1-18 16,-10-16 7-16,-17-5 0 16,8-15 0-16,-9-9 12 15,19-8-12-15,8-2 0 0,10-4 13 16,14 0-5-1,17 0-8-15,1-4 2 0,-5-12 37 16,14-8-35-16,0 0 12 16,0 1-7-16,0 9 6 15,0-1-11-15,0 9-4 16,0 6 0-16,0 0-7 16,23 0-2-16,5 6 9 15,13 20-8-15,9 4 20 16,-4-3-15-16,14 6 3 15,-1 0 0-15,10-4-4 16,-10-6 14-16,10-5-10 0,-10-10 0 16,-8-8 11-16,18 0-3 15,-1 0-8-15,-8-23 0 16,-1-9-5-16,-18-12-90 16,-22-8-133-16,-19-15-335 15</inkml:trace>
  <inkml:trace contextRef="#ctx0" brushRef="#br1" timeOffset="400636">10709 5497 306 0,'0'0'162'0,"0"0"-13"0,0 0-6 15,0 0-50-15,0 0-5 16,0 0-52-16,91-79 13 15,-45 47 8-15,4-3-36 16,-9 0 38-16,-13 5-38 16,-19 8-10-16,5 1 36 15,-5 12-45-15,-9 6 10 16,0 3-12-16,0 0 10 16,0 0-22-16,0 27 0 15,0 13 12-15,0 11-6 16,0 1 14-16,0 0-8 15,0 6 0-15,0 3 13 16,0 1-19-16,0 2 6 0,0-3 0 16,0-9-7-16,0-11 15 15,0-5-8-15,0-14 0 16,0-6 10-16,0-10-16 16,0-6 6-16,0 0 0 15,0 0 0-15,0 0 7 16,-23 0-7-16,-4 0 0 15,-24 0 10-15,15 0-10 16,4 0 0-16,13 0 0 16,10 0-7-16,-5 0 10 15,5 0-3-15,9 0 0 0,-9 0 6 16,9 0-13 0,0 0 7-16,0 0 0 15,69 0-14-15,41 0 21 0,68-12-7 16,37 0 0-16,5 4-8 15,-46 8-16-15,-73 0-192 16,-92 0-702-16</inkml:trace>
  <inkml:trace contextRef="#ctx0" brushRef="#br1" timeOffset="429462">6053 3757 738 0,'0'0'233'0,"0"0"-81"15,0 0 21-15,0 0-57 16,0 0-20-16,0 0-62 16,0-47-19-16,0 94 3 15,0 20-18-15,0 17 44 16,0 7-7-16,0-1-23 16,0-2 24-16,-9-1-32 15,9 0 0-15,-14-7 13 16,14-8-13-16,0-11-5 15,0-20-1-15,0-13 11 0,0-15-9 16,0-8-2-16,0-1 0 16,0-4 23-16,0 0-4 15,0-12 18-15,0-31-4 16,0-21-31-16,0-15 10 16,0-12-12-16,-18-5 0 15,9-3-3-15,-23-3 13 16,14 5-10-16,-1 21 0 15,1 18 2-15,4 27 0 16,14 15-2-16,-9 14 0 16,9 2-9-16,-9 0 9 15,9 0-1-15,0 0-3 16,-9 0-16-16,0 14 19 0,-14 21-14 16,-5 15 15-16,10 11 0 15,-14-3 0-15,23-7-1 16,9-11 0-16,0-17-23 15,0-11 21-15,0-9 0 16,0-3 3-16,0 0 11 16,0-13-7-16,41-29 4 15,5-14-8-15,13-5 6 16,1-1-7-16,-10 7 1 16,0 9 0-16,-13 8-6 15,4 6 10-15,0 11-4 0,-22 6 0 16,13 9-6-16,-14 6-3 15,0 0 2-15,1 26-1 16,13 18 1-16,-14 9 4 16,5 3 3-16,-5-2 0 15,10-6-7-15,4-11-35 16,-14-1-63-16,14-4-7 16,-14-3-58-16,-18-6-192 15,10-14-184-15</inkml:trace>
  <inkml:trace contextRef="#ctx0" brushRef="#br1" timeOffset="430121">5824 4651 755 0,'0'0'126'15,"0"0"19"-15,0 0 6 16,0 0-8-16,0 0-45 16,0 0-40-16,0 0 4 15,-87-60-26-15,87 60-20 0,0 0 1 16,0 0-17-16,0 5 0 16,0 19 0-16,10 7 2 15,-1 8 4-15,23 2-6 16,-14-6 2-16,10 3 2 15,4-9-2-15,4-6 0 16,-4-5 3-16,-4-16 1 16,13-2 19-16,9 0 4 15,19-33 8-15,9-15 13 16,22-19-26-16,-13-3-10 16,0-9-3-16,5-2-7 15,-14-4-8-15,9 6 2 16,-5 15-97-16,-22 26-37 0,-60 20-196 15,0 18-890-15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4:59.66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2121 616 576 0,'0'0'161'16,"0"0"-16"-16,0 0-34 0,0 0-6 16,0 0 6-1,0 0-77-15,0 0 8 0,-69-119-12 16,37 119-25-16,-5 32-5 16,-13 26 0-16,-10 18 2 15,10 9-1-15,4 2-1 16,14 4 0-16,32-7-1 15,0-8 13-15,0-11-15 16,69-13 3-16,-10-20 0 16,19-15-4-16,-9-17 12 15,13 0-6-15,-4-29 15 16,-9-15-10-16,-10-8 18 16,1-6-11-16,-10-1-4 15,10 3 10-15,-24 13-20 0,6 17 0 16,-15 17 0-16,-4 9-5 15,-5 0 5-15,10 23-8 16,4 16 6-16,-5-1-10 16,-4-1 12-16,-5-5 0 15,1-6-4-15,-10-5-2 16,-9-10 5-16,14-6 1 16,-14-5 0-16,0 0 12 15,0 0-11-15,0-13 5 16,0-20-6-16,-33-1 10 15,6-1-14-15,-14 0 4 16,13 5 0-16,-13 4 2 16,0 12-2-16,14 5 0 0,-15 9-3 15,6 0 5 1,-6 11-6-16,1 25 4 0,5 10 0 16,4 4-8-16,22 11 8 15,10 1 0-15,0-4 0 16,33-5 6-16,26-10-10 15,-4-11 4-15,4-9 0 16,1-14-4-16,-19-9 8 16,10 0-4-16,-15-12 1 15,-13-26 11-15,-5-8-9 16,-9-7-3-16,-9-8 0 16,0-2 3-16,-18-2 7 15,-23 11-10-15,4 3 0 0,-13 16 13 16,9 11-15-16,4 13 2 15,-4 11-4-15,0 0-5 16,4 26 4-16,5 20 5 16,23 10 0-16,9 5 4 15,0 1-5-15,32-7 1 16,37-4 0-16,-1-8-11 16,10-11 16-16,-9-15-5 15,-1-11 0-15,-8-6 6 16,-19 0 2-16,-4-15-8 15,4-14 0-15,-23-9 4 16,5-6-2-16,-14 0-2 16,-9-5 2-16,0 8 10 15,0 0-8-15,0 13-4 0,0 10 0 16,0 9 8-16,0 9-7 16,0 0-2-16,0 0-1 15,0 32-7-15,0 12 1 16,0 6 8-16,10-1 0 15,8 0-2-15,23-8 7 16,-4-5-5-16,-5-14 0 16,-5-4 4-16,5-9-7 15,-14-9 3-15,15 0 0 16,-6 0 2-16,5-21 8 16,-14-7-9-16,1-2-1 15,-10-1 10-15,0-2-3 0,5 7-7 16,-14 4 0-16,0 11-2 15,0 9 9-15,9 2-7 16,-9 0 0-16,9 8-20 16,-9 22 13-16,9 8 7 15,0-3 0-15,0-3-3 16,5-6 7-16,-5-8-4 16,10-6 0-16,-19-7 4 15,9-5-11-15,0 0 7 16,0 0 0-16,14-12 8 15,-5-19-1-15,1-5-7 16,4-3 0-16,4 5 6 16,-4 3-9-16,-14 7 3 0,9 7 0 15,-8 11-8 1,-1 6 7-16,0 0 1 0,23 0 0 16,-5 23-4-16,5 9 0 15,-4 0 4-15,-5 3 0 16,4-9-14-16,-9-3 19 15,5-5-5-15,-4-9 0 16,-19-4 6-16,9-5-14 16,-9 0 8-16,9 0 0 15,0 0 11-15,5-5-8 16,13-16-3-16,5-8 0 16,5 1 10-16,-5-2-16 15,5 1 6-15,-5 2 0 0,-5 10-6 16,-4 6 10-16,-23 1-4 15,9 5 0-15,0 5 10 16,-9-3-16-16,10 3 6 16,-1 0 0-16,9 0-13 15,14 8 13-15,-4 13 0 16,4 1 0-16,-5 3 4 16,5-11-7-16,-14-2 3 15,-8-6 0-15,12-6-7 16,-12 0 20-16,-1 0-13 15,0-20 16-15,9-22-11 16,14-10 18-16,-23-6-8 16,10-7-13-16,-10-4 17 15,5-6-11-15,-14-2-8 0,0 4 0 16,0 5 12-16,0 13-10 16,0 15-2-16,-14 11 0 15,5 14 0-15,0 12 4 16,9 3-4-16,-10 0 0 15,10 41-17-15,-9 20 13 16,0 18 4-16,9 6 0 16,0 2-8-16,0-5 16 15,9-13-8-15,28-8 0 16,13-11 1-16,10-14-14 16,-1-16-3-16,1-14-27 15,-1-6 8-15,-8 0-65 0,-24-18-17 16,-27-14-16-1,0-2-40-15,-37 1-24 0,-22-2-62 16,-33 2-81-16</inkml:trace>
  <inkml:trace contextRef="#ctx0" brushRef="#br0" timeOffset="139">4460 847 41 0,'0'0'192'0,"0"0"-15"16,0 0-49-16,0 0 3 16,0 0 5-16,0 0-41 15,0 0-73-15,-9-50-1 16,164 36-14-16,42-6 2 15,14-1-18-15,-5 0-20 16,-51 4-327-16</inkml:trace>
  <inkml:trace contextRef="#ctx0" brushRef="#br0" timeOffset="359">5682 628 602 0,'0'0'166'0,"0"0"-34"15,0 0-50-15,0 0-10 16,0 0-47-16,238-12-2 16,-128 12 3-16,-23 0-19 0,-9 0-7 15,-28 0 0 1,-18 0-10-16,-32 0-99 0,0 10-140 15,-32 11-31-15</inkml:trace>
  <inkml:trace contextRef="#ctx0" brushRef="#br0" timeOffset="527">5572 833 242 0,'0'0'155'0,"0"0"-17"16,0 0-35-16,0 0-2 15,0 0-53-15,0 0-41 16,-37 75 35-16,147-75-7 15,28 0-29-15,8 0 0 16,14 0-6-16,-22 0-31 0,-19 0-161 16,-32 0-167-1</inkml:trace>
  <inkml:trace contextRef="#ctx0" brushRef="#br1" timeOffset="220037">7174 351 600 0,'0'0'204'16,"0"0"13"-16,0 0-41 15,0 0-54-15,0 0-1 16,0 0-61-16,-23-85-2 16,23 85-35-16,0 21-12 15,0 33-5-15,0 32 3 16,0 25 12-16,0 3 14 15,-9 0-27-15,0 2 6 0,-9-11-13 16,8-9 14 0,-3-11-29-16,13-13 14 0,0-2-113 15,0 1-91-15,-19-7-497 16</inkml:trace>
  <inkml:trace contextRef="#ctx0" brushRef="#br1" timeOffset="279998">7270 437 680 0,'0'0'203'0,"0"0"-56"16,0 0 9-16,0 0-51 15,0 0-22-15,0 0-57 16,0 0-6-16,9-37 26 16,-9 27-41-16,0-5 12 15,0 1 14-15,0-1-30 16,-9 1 32-16,-18-1-30 16,-5 1 4-16,13 2-1 0,-8 1 0 15,-5 4-6-15,4-2 0 16,-4 1 13-16,-4 2-13 15,-24-2 0-15,-8 2 0 16,-33 2-8-16,-36 4 11 16,-33 0-3-16,-36 0 0 15,-32 0 7-15,-9 18-7 16,-9-4 0-16,-1 4 2 16,10-6-6-16,14 2 6 15,4-3-2-15,-9-3 0 16,23-6 12-16,-23-2-13 15,0 3 1-15,-10 3 0 0,15 2-12 16,-5 1 12 0,18-3 0-16,23 2-2 0,33 2 14 15,3-4-13-15,42-1 1 16,0-3 0-16,23 2-6 16,-4-4 6-16,-15 0 0 15,-18 0 0-15,-13 0 10 16,-1 0-10-16,-13 0 0 15,5 0 2-15,-6 0-9 16,6 11 7-16,17-1 0 16,19 1-2-16,19-2 5 15,31 0-3-15,19-1 0 16,22 1 1-16,10 3-15 16,4-4 14-16,-4 7 0 15,18 9-4-15,-18 4 5 0,8 14-1 16,10 7 0-16,0 15 2 15,0 12-12-15,0 9 10 16,0 5 0-16,37 2 0 16,13-6 13-16,1 2-13 15,-15-1 0-15,-4 3 6 16,-4 2-4-16,-14-3-2 16,4-4 0-16,-9-12 1 15,9-7 11-15,-8-11-12 16,22-1 0-16,-5-14 3 15,14-2-9-15,10-6 6 16,8-8 0-16,28-7 3 0,23-5 12 16,36-12-15-16,5 0 0 15,23 0 4-15,14 0-16 16,9 0 12-16,32-6 0 16,9 0 0-16,18 3 12 15,19 1-12-15,13-1 0 16,5-3 4-16,5-3-10 15,-10-3 6-15,-4 0 0 16,-9-4-2-16,-19 1 11 16,-9-6-9-16,-36 1 0 15,-5-4 2-15,0-2-10 16,-19 0 8-16,10-2 0 16,14 7-3-16,-5-3 13 15,-10 6-10-15,1 8 0 16,-41 0 3-16,-5 4-7 0,-32 3 4 15,-14 3 0-15,-4 0-1 16,9 0 10-16,-14-6-9 16,14 5 0-16,-10-6 4 15,-13 1-16-15,-9 0 12 16,-18-3 0-16,-1 4-5 16,-18-4 16-16,-4 3-11 15,4-3 0-15,0 1 4 16,-4-2-14-16,13-7 10 15,10-4 0-15,9-5-1 16,-1-5 14-16,-8-6-13 0,-1 0 7 16,-17-9-5-16,-15-9 36 15,-9-13-30-15,-9-7-3 16,-9-12 19-16,0-5-11 16,0-4-9-16,-18-3-4 15,-9 6 7-15,-5 11-6 16,-5 9-1-16,5 12 0 15,4 9 1-15,-4-2 15 16,14 6-16-16,-14-2 0 16,5-6 12-16,-5 4-4 15,4 2-8-15,-22 4 0 16,-10 5 1-16,-36 6 6 16,-64 5-7-16,-74 7 0 15,-72 6 5-15,-92 11-23 0,-65 6 18 16,-8 0-49-16,4 44-27 15,73 0-126-15,51-12-501 16,-92 0 703-16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40:39.25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2264 1065 111 0,'0'0'166'0,"0"0"-90"15,0 0-20-15,0 0 18 16,0 0 9-16,0 0-29 15,0 0 1-15,0-2-5 16,0 2-25-16,0 0 12 16,0 0-29-16,0 0-2 15,0 0-4-15,0 0 7 16,0 0-10-16,0 0 1 16,0 0-43-16,0 0-2 0,10 0-27 15,-1 0-65 1,-9 0-41-16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39:28.13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3293 977 601 0,'0'0'175'0,"0"0"-29"0,0 0-16 16,0 0-14-16,0 0-57 15,0 0 5-15,-297-143-13 16,219 129-28-16,-23 0 32 16,-9 4-28-16,-9 4-13 15,-9-2 20-15,-9 2-30 16,-10 6 12-16,-13 0-14 16,14 0 11-16,8 0-17 15,19 26 4-15,0 6 0 16,23 5-11-16,-4 8 19 0,3-2-8 15,-12 1 0 1,8 0 9-16,5-6-15 0,4-3 6 16,5-3 0-16,19-6-2 15,17 0 9-15,1 1-7 16,13 2 0-16,-4 5 8 16,-18 5-9-16,8 8 1 15,-8 5 0-15,13 6 5 16,-4 7 4-16,-10-5-6 15,10-1 7-15,9-3-7 16,22-4 19-16,1-8-22 16,9 3 0-16,9-4 9 15,0 1 2-15,0 0-10 0,0 2-1 16,0 4 7 0,0-3-4-16,0 2-3 0,0 0 0 15,0 1 4-15,9-3 7 16,0 4-11-16,9-5 0 15,5-3 8-15,5 4-2 16,13-7-6-16,-14 7 0 16,33-3 3-16,-10-6 2 15,10-3-5-15,8-5 0 16,1-4 10-16,0 0-10 16,9-5 0-16,13-8 0 15,14 0-1-15,14-2 9 16,10-5-8-16,12 0 0 15,-12 2 8-15,-1-2-8 16,0-6 0-16,0 3 0 0,0 3-1 16,10-3 8-16,8 3-7 15,-9-4 0-15,5 4 3 16,-4 0-10-16,-1-2 7 16,-9 1 0-16,9 7-6 15,-18-4 9-15,0 4-3 16,0 0 0-16,19-6 8 15,-1 5-12-15,23-2 4 16,5 3 0-16,14-6-2 16,-1 2 6-16,10-2-4 15,9 0 0-15,-10 0 7 16,10-6-8-16,-9 0 1 16,9 0 0-16,0 0-1 0,9 0 1 15,4 0 0-15,5 0 0 16,14 0 4-16,-5-4-8 15,5-4 4-15,-4-4 0 16,-24 4-3-16,-13-4 5 16,-14 3-2-16,4-6 0 15,1 1 11-15,-1-1-13 16,1-5 2-16,4 8 0 16,18-8-4-16,5 8 8 15,0 0-4-15,-18 4 0 16,-10-6-2-16,-8 4 1 15,-24 2 1-15,10 3 0 16,4-11-5-16,-4 4 5 16,4-2 0-16,-23-3-3 0,0 5 13 15,1-3-10-15,-19-2 0 16,-9 2 0-16,0-3-8 16,-24-2 8-16,1-3 0 15,-4 0 1-15,-24 2 13 16,-13-5-14-16,-5 6 0 15,10-6 2-15,-15 2-13 16,15-5 13-16,-1-6-2 16,0-3 0-16,19-9 13 15,0-11-13-15,-1-7 0 0,10 5 2 16,5 1-9 0,-15 9 7-16,-8 10 0 0,-15-4-3 15,-3 12 12-15,-1-1-9 16,-4 5 0-16,-5 2 2 15,4-1-12-15,15 4 10 16,-10 0 0-16,-5 5-7 16,6-6 20-16,-15 3-13 15,5 3 0-15,-4-4 5 16,4-1-13-16,-5 0 8 16,5-1 0-16,5 4-2 15,-5 2 13-15,4 2-11 0,-4-2 0 16,-4 3 2-1,4-3-8-15,-14-2 6 0,5 6 0 16,-14-10-4-16,-9 0 16 16,9-3-12-16,-9-1 0 15,0-4 7-15,0-2-13 16,0 1 6-16,0 1 0 16,0 9-5-16,0-4 17 15,0 4-12-15,0 0 0 16,0-1 5-16,-18-4-16 15,-23-7 11-15,-28-7 0 16,-41-4-8-16,-18-1 14 16,-27-2-6-16,-6 2 0 15,6 9 10-15,27 6-23 16,9 6 13-16,9 5 0 16,0-2-8-16,-9 2 16 0,-19 7-8 15,-26-6 0-15,-38-1 2 16,-22 1-13-16,18-1 11 15,27 4 0-15,28 6-4 16,46 2 18-16,-5-1-14 16,0 4 0-16,-18 1 2 15,-18 2-14-15,-24 3 12 16,-17 0 0-16,-10 0-6 16,-18 0 18-16,-14 0-12 15,23 0 0-15,27 0 7 16,33 0-23-16,27 7 16 0,0 0 0 15,9 4-10 1,-18-1 19-16,0 5-9 16,-19 2 0-16,-40 1 7 0,-19-1-18 15,-32-2 11-15,-10-1 0 16,1 4-5-16,32 0 17 16,18-4-12-16,28 6 0 15,0-8 9-15,4 5-12 16,-23 4 3-16,0 2 0 15,10 1-15-15,-19-4 23 16,19 6-8-16,-10-5 0 16,0 2 6-16,23 0-16 15,5 1 10-15,23-7 0 16,9-2-6-16,18-3 16 16,23-4-10-16,-5-5 0 0,5 2 10 15,0-1-19-15,-13-1 9 16,-1-3 0-16,-4 3-8 15,4-3 20-15,5 2-12 16,-5 2 0-16,0-2 9 16,-4 1-18-16,-14 0 9 15,-9 3 0-15,9-3-8 16,9 0 20-16,32 0-12 16,10-3 0-16,8 0 5 15,19 0-16-15,4 0 11 16,14 0 0-16,14 0-10 15,0 0 22-15,9 0-12 0,0 0 0 16,0 0 11-16,0 0-14 16,0-6 3-16,0-1 0 15,0-1-14-15,0-3 8 16,50 2-7-16,10 3-43 16,27 0-31-16,4 4 30 15,-4 2-76-15,14 0-32 16,4 0-27-16,-4 0-147 15</inkml:trace>
  <inkml:trace contextRef="#ctx0" brushRef="#br0" timeOffset="113684">2474 566 507 0,'0'0'134'0,"0"0"-38"0,0 0 28 15,0 0-25 1,0 0-20-16,0 0-1 0,18-155-38 16,-9 149 16-16,-9 3-9 15,0 3-19-15,0 0 5 16,0 0-33-16,0 18-14 16,0 28 14-16,0 22 0 15,0 7 4-15,0 1-4 16,-9-6 9-16,9-5-6 15,-9-10-3-15,9-9 0 16,0-14 3-16,0-15 3 16,0-7-6-16,0-10 0 15,0 0 5-15,0 0 18 16,0 0 16-16,0-15 22 16,-9-20-24-16,-23-8-23 0,4-1-14 15,-13 7 0-15,14 9 8 16,-5 8-11-16,4 9 3 15,5 8 0-15,5 3-10 16,0 0 5-16,9 0 5 16,9 8 0-16,0 16 0 15,0 2-9-15,9 4 9 16,27-4 0-16,6-3-4 16,8-3 13-16,0-8-9 15,-4-4 0-15,14-8 6 16,-1 0 0-16,1 0-6 15,-1 0 0-15,-9-8-5 0,-22-1 5 16,-19 0-22-16,-9 1-55 16,0 0-68-16,0-2-72 15,-18-5-136-15</inkml:trace>
  <inkml:trace contextRef="#ctx0" brushRef="#br0" timeOffset="114186">2936 274 437 0,'0'0'148'16,"0"0"-54"-16,0 0-8 16,0 0 21-16,-215-160-9 0,156 145-51 15,-15 6 6-15,19 9-27 16,-18 0-15-16,-5 3 9 15,10 36-9-15,-1 9-11 16,-9 17 4-16,19 17 6 16,-10 8-7-16,28 12-3 15,4 3 0-15,5 0 0 16,32-6 2-16,0-6-2 16,0-11 0-16,41-12 10 15,19-15-13-15,9-11 3 16,-1-6 0-16,10-20-1 15,0-3 11-15,13-15-10 16,-4 0 20-16,14-6 22 16,4-38 37-16,5-5-49 0,0-13-2 15,-5-11 14-15,-13-9-39 16,-14-17 24-16,-19-6-4 16,-40-11-16-16,-19-4 13 15,-28 6-19-15,-59 12 2 16,-46 15-3-16,-13 14 2 15,-1 17-2-15,-13 22 0 16,23 16 5-16,18 18-22 16,32 2-3-16,9 52-113 15,9 15-49-15,19 10-185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6.6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444 230 475 0,'0'0'233'0,"0"0"-82"16,0 0 10-16,-18-151-24 16,4 119-53-16,5 6 11 15,0 11-45-15,9 9-6 16,-10 6 4-16,10 0-45 16,0 0 5-16,-9 12-8 15,0 29-3-15,-14 20-2 16,5 21 5-16,9 8 0 15,-10 6 2-15,19 3 7 16,-23 0-9-16,14 1 0 16,-9 2 6-16,0-6-9 0,-5-6 3 15,14-7 0-15,0-17-6 16,9-13 10-16,0-13-4 16,0-8 0-16,0-11-12 15,27-6 5-15,5-4 2 16,5-11 5-16,4 0 8 15,9 0 1-15,-13-11-6 16,-5-19-3-16,-5-8 7 16,-13-8-3-16,-5-15-4 15,-9-9 0-15,0 0-8 16,-50-1 4-16,-19 10 3 16,-9 9-2-16,10 17-18 15,-6 6 17-15,6 14-9 0,31 6 13 16,5 4-12-16,14 2 15 15,18 3-3-15,0-3 0 16,0 3-1-16,0 0-9 16,41-3-5-16,37-6 15 15,18-5-11-15,14-4 19 16,0 4-8-16,-14-1 0 16,-28 0 8-16,-26 3-8 15,-24 6 0-15,-4 0-2 16,-14 6-2-16,0 0-126 15,-23 0-145-15,-5 0-171 16</inkml:trace>
  <inkml:trace contextRef="#ctx0" brushRef="#br0" timeOffset="1">1172 496 24 0,'0'0'732'16,"0"0"-625"-16,0 0 24 16,0 0 18-16,0 0-70 0,0 0-35 15,0 0 9 1,-46-91-42-16,46 91 2 0,0 0-13 15,0 6-20-15,18 23 19 16,23 4 2-16,5 5 1 16,23 5 12-16,-10 1-9 15,-8 3-5-15,-10-6 0 16,-4-4 11-16,-15-7-11 16,-3-7 0-16,-10-7 0 15,-9-11-1-15,0-5 11 16,-9 0-10-16,-32 0 21 15,-5-27-20-15,5-8 21 16,13-6-22-16,14-2 1 0,14-7 5 16,32-3-1-1,37 4-5-15,9-3 0 0,0 4 5 16,-5 11-10-16,-4 2 5 16,-10 8 0-16,-13 10-8 15,-5 8-13-15,-13 3-119 16,-6 6-159-16,-22-2-374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1:24.53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360 149 231 0,'0'0'102'15,"0"0"-84"-15,0 0 2 16,0 0 0-16,0 0 21 15,0 0-21-15,0 0 21 16,-73 102-6-16,73-102 29 16,0 0 40-16,0 0-23 15,23 0-12-15,37 0 2 0,36 0-14 16,64-12 7-16,46-2 3 16,82 2-27-16,56 0 5 15,49-5-15-15,33 0-30 16,9-7 10-16,-42-2-9 15,-26 2-1-15,-61 7 1 16,-49 5 4-16,-61 7-5 16,-40 5 0-16,-55 0 2 15,-33 0-3-15,-31 0 1 16,-23 0 0-16,-5 2-5 16,-9 1 0-16,0 3-1 15,-9-3-18-15,-92 9 21 0,-68 9 0 16,-88-3 3-16,-77 10 0 15,-69-5 0-15,-41-1 6 16,-9 3-6-16,9-5 0 16,55 0-4-16,64-2 4 15,51 0 5-15,68-1-5 16,36 1 0-16,24-2 8 16,18 0-8-16,45-2 0 15,28-5 2-15,23-3-2 16,32 4 0-16,0-3 0 15,69 4 2-15,77-2 1 16,83-9 13-16,96 0-10 16,110-16-5-16,59-26 13 0,19 0-14 15,-19 3 0 1,-72 7-4-16,-65 0 9 0,-69 8-5 16,-64 7 0-16,-45 1 6 15,-42 6 1-15,-27 4-7 16,-32 3 0-16,-28 3 9 15,-13 0-3-15,-14 0-6 16,-14 0 1-16,-9 0 7 16,0 0-8-16,0 0 0 15,-87 0 0-15,-64 9 4 16,-64 11 1-16,-74 12-4 16,-45-6-1-16,-50 9 5 0,-33 3-8 15,-18 3 3 1,-18 0 0-16,41-4-5 0,46-4 8 15,68-4-3-15,92-3 0 16,78-8 7-16,60-6-9 16,49-4 2-16,19-5 0 15,9-3-1-15,78 3 2 16,64-3-1-16,74 0 3 16,123-21 6-16,82-19-2 15,96-4-7-15,37-3 0 16,-13 4-1-16,-47 8 5 15,-59 8-4-15,-37 10 1 16,-54 5 6-16,-37 7-3 16,-60 1 1-16,-68-2-4 15,-51 4 15-15,-27-4-15 0,-18 0 7 16,-24 0-2-16,-22 3-3 16,-14 0 12-16,-14 1-15 15,-18-2 0-15,0-1 9 16,0-1-5-16,-59 6-1 15,-69 0 6-15,-87 0 0 16,-83 15 8-16,-45 2-17 16,-14 6 2-16,-28 1 4 15,-9 2-6-15,-22 3 6 16,-19 3 1-16,0 3-4 16,23 0 14-16,37-3-4 15,50 0-1-15,78-9 21 0,68 1-32 16,83-6 3-16,46-4-4 15,31-2 4-15,19-4-6 16,0 1 2-16,0 6-7 16,19 2-1-16,49 1 8 15,61-6 0-15,86-10 10 16,91-2-5-16,111 0 1 16,86-32-6-16,47-3 0 15,4 1 2-15,-19 4-1 16,-54 4 0-16,-74 3-1 15,-54-1 3-15,-74 7-3 16,-82 5 0-16,-51 2 6 16,-59 9-17-16,-27 1 11 15,-10 0 0-15,-18 0 1 16,-14 0 7-16,1 0-8 0,-10 0 0 16,5 0 3-16,-14 0-8 15,0 0 5-15,0 0 0 16,0 0-4-16,0 0-2 15,-14 0 6-15,-55 11 3 16,-59 12-2-16,-51 4 9 16,-45-1-10-16,-73 0 0 15,-56 6 2-15,-54 3-1 16,-46 3-2-16,-33 9 1 16,-26 0 0-16,-1 2-9 0,10-2 9 15,40-3 0 1,38-1 2-16,72 1 7 0,56-3-9 15,109-7 1-15,78-12 0 16,64-9 8-16,46-4-9 16,9 3-7-16,69 0 6 15,60-3 2-15,90-9 8 16,88 0-6-16,96 0 1 16,83-21 0-16,26-8-4 15,-8 2 0-15,-28 5-5 16,-50 1 11-16,-50 4-6 15,-51 2 0-15,-28 3 8 16,-49 4-10-16,-19 2 2 16,-32-3 0-16,-9 0-5 15,-10 1 10-15,-26 2-6 0,-33 2 1 16,-9 4 0-16,-41 0 3 16,-10 0-3-16,-31 0 0 15,-5 0-5-15,-23 0 8 16,-9 0-3-16,0 0 0 15,0 0 5-15,-18 0-14 16,-74 0 10-16,-63 0-1 16,-74 0 5-16,-64 0-2 15,-74 0-3-15,-49 6 0 16,-56 10 2-16,-40 4-5 0,-24 0 0 16,24 0 3-1,58-3-2-15,102-1 6 0,91-8-4 16,96 1 0-16,55 2 6 15,33-5-7-15,26 0 1 16,33-2 0-16,18-4-7 16,0 0 7-16,9 0-4 15,41 5-2-15,56-2 4 16,63 0 2-16,97-3 0 16,91 0 5-16,68 0-12 15,47 0 12-15,-10 0-5 16,-18 0 0-16,-59-15 8 15,-56 1-2-15,-72 0-6 16,-52 2 0-16,-35-4-8 16,-24 2 11-16,-18 0-3 0,-8 2 0 15,-24 3 7 1,-28 3-7-16,-27 1 0 0,-8 2 0 16,-33 0-4-16,0 0 7 15,0-3-3-15,0-2 14 16,-60-8-13-16,-22 2 11 15,-37-5-12-15,-10 3 1 16,15 1-4-16,-5 4 6 16,37-1-3-16,27 6 4 15,13 1 3-15,10-2-7 16,23 2 0-16,-9-1 2 16,9 0-2-16,9 4 0 0,0-5 0 15,0-1-4-15,59-12-1 16,19-7 5-16,41-5 0 15,9-1-2-15,-18 5-5 16,-14 1 9-16,-27 5-2 16,-19 6 1-16,-8 4 8 15,-24 7-9-15,0-1 0 16,-18 6 3-16,0 0-5 16,0 0 2-16,0 0 0 15,0 0-2-15,-9-3 6 16,-32 1-4-16,-28 2 0 15,-9 0 2-15,-32 0-6 16,5 0 4-16,4 0 0 16,42 0-4-16,32 2 6 15,27 7-5-15,0 3-6 0,59-1 9 16,37 1-3-16,23-9 3 16,9-3 0-16,0 0-3 15,-27 0 10-15,-14 0-7 16,-27-9 0-16,-28 3 5 15,-23 0-6-15,-9 4 1 16,0 2 0-16,0-6 6 16,0 2 1-16,-9-4-7 15,-14 2 0-15,-14 4 4 16,14-1-13-16,-4 3 9 16,9 0 0-16,4 0-5 15,5 0 5-15,9 0 0 0,0 0-1 16,0 0-9-16,23 0 7 15,31 0 3-15,20 0 0 16,-6 0 3-16,1-9 4 16,-9-10-7-16,-15 0 0 15,-13 1 6-15,-13 4-4 16,-19-1-2-16,0 3 0 16,0-1 7-16,-19-2-7 15,-40-1 0-15,-10 2-1 16,-32 2 7-16,-4 4-9 15,4-4 3-15,-8 6 0 16,22-3-3-16,27 4 6 16,19 3-3-16,23-2 0 0,18 4 7 15,0 0-16 1,0 0 9-16,9-6-6 0,41-3 1 16,10-5 4-16,8-4 1 15,19-6 0-15,-13-2 7 16,-6 0-7-16,-22 1 0 15,-5-2 0-15,0 4-2 16,-13-3 4-16,-10 3-2 16,5 4 0-16,-14 5 10 15,0 5-10-15,-9 6 0 16,0 1 0-16,0 2-2 16,0 0 2-16,-9 0 0 15,-50 0-7-15,-19 0 11 16,-23 0-4-16,23 0 0 0,10 5 3 15,17 4-11-15,33-4 8 16,9-5 0-16,9 0-2 16,0 0-1-16,0 0 1 15,9 0 1-15,28 0-9 16,31-14 7-16,-8-4 3 16,-1 7 0-16,-36 2-2 15,-14 9 9-15,-9 0-7 16,0 0 0-16,-77 0-2 15,-75 0-5-15,-86 15 5 16,-45 22 2-16,-74 4-5 16,-5 1 16-16,-45 4-16 15,-5-5 5-15,-14 3-1 0,0 0-3 16,5-5 4-16,32 3 0 16,73-3 1-16,92-11 9 15,96-7-10-15,77-10 0 16,51-2-1-16,0-3-6 15,0 0 0-15,51 2 7 16,17-2-7-16,10-6 12 16,23 0-5-16,-5 0 0 15,14-6 6-15,-9-5-9 16,-14-2 3-16,0 5 0 16,-28 2 0-16,-27 4 2 15,-14-1-2-15,-18 3 0 0,0 0 9 16,0 0-17-1,-27 0 8-15,-33 0 0 0,-22 11 2 16,-5 7 2-16,-9 2-4 16,-5 4 0-16,-18 5 7 15,-18 3-10-15,-10 0 3 16,-13-1 0-16,23-7-2 16,45-9 8-16,37-10-6 15,33-5 0-15,12 0 2 16,10 0-1-16,-9 0-1 15,9 0 0-15,-32 0-5 16,14 0 7-16,-19-11-2 16,-13-1 0-16,-10 3 7 15,-17 1-13-15,-15 4 6 16,-18 4 0-16,5 0-9 0,-23 0 12 16,9 0-3-16,9 10 0 15,32 1 3-15,19-2-3 16,26-3 0-16,24 0 0 15,0-4-2-15,9 2 6 16,-9-2-4-16,9 2 0 16,0-2 3-16,0 2-7 15,0-4 4-15,9 0 0 16,42 0-4-16,49-10 9 16,38-22-5-16,8-3 0 0,14 3 3 15,-45 4 2 1,-24 12-5-16,-63 8 0 0,-19 2-4 15,-9 6 4-15,0 0-1 16,-28 0-5-16,-40 2 6 16,-33 20 1-16,-18 4-1 15,-18 0 0-15,-10 5-4 16,1 2 4-16,-5 2 0 16,23-4-1-16,8-1 8 15,24-9-7-15,46-7 0 16,32-8 1-16,18-6-9 15,0 0 8-15,27 0-1 16,65 0-3-16,45 0 8 16,28-3 2-16,22-11-6 15,-26 2 4-15,-15 3-8 0,-27 4 4 16,-41 5 0-16,-46 0-1 16,-14 0 8-16,-18 0-7 15,0 0 0-15,0 0-14 16,-50 17 12-16,-19 6 0 15,-27 7 2-15,-23-9-2 16,-9 4 7-16,0 1-5 16,9-5 0-16,27-4 5 15,15-5-6-15,17-3 1 16,33-7 0-16,8-2-3 16,19 0 6-16,0 0-8 15,19 0 5-15,58 0 0 0,42 0 6 16,51-8-6-1,4-13 0-15,27 4-2 0,-18-4 10 16,-4 3-8-16,-28 8 0 16,-46 1 4-16,-55 6-7 15,-40 3 3-15,-10 0 0 16,0 0-5-16,-60 0-2 16,-36 14 7-16,-32 12 0 15,-23 1 3-15,-5 5-9 16,10-4 6-16,4 2 0 15,55-5-3-15,27-12 10 16,42-1-7-16,18-4 0 16,0 5-9-16,59-5 6 15,60-5 4-15,69-3-1 16,68 0 2-16,60-9 12 0,46-8-13 16,13-4-1-16,-18 0 0 15,-23 5-11-15,-45-2 11 16,-65 6 0-16,-73 6 1 15,-64 3 6-15,-69 3-7 16,-18 0 0-16,0-3 0 16,-36 3-6-16,-74 0 6 15,-69 0 0-15,-68 0 0 16,-46 3 4-16,-64 20-4 16,-46 1 0-16,-13 5 2 0,-1 7-3 15,74-5 1 1,105-4-1-16,110-7-7 0,77-8 9 15,65 0-3-15,105-7-5 16,106-5 7-16,132 0 14 16,96-29-13-16,59-9 0 15,19 3-2-15,-36 6-1 16,-42 2 2-16,-69 5 0 16,-54-2 6-16,-55 3-2 15,-37 1-4-15,-42 6 0 16,-31-1-2-16,-37 6 2 15,-18 1 0-15,-18-2 0 16,-23 4 6-16,-1-2-10 16,-31 2 4-16,-5 4 0 15,-14-2-5-15,-9 4 5 0,-9 0 0 16,9 0-1-16,-9 0 5 16,14 0-4-16,-14 0 0 15,0 0 4-15,9 0-12 16,-9 0 8-16,0 0 0 15,0 0-2-15,0 0 4 16,0 0-2-16,0 0 0 16,0 0 5-16,0 0-13 15,0 0 8-15,0 0 0 16,0 0-3-16,0 0 6 16,9 0-3-16,19 4 0 15,4 4 3-15,18 0-6 0,10-2 6 16,9-2-3-16,-10-2 0 15,1-2 3-15,-24 0-3 16,5 0 0-16,-22 0 7 16,-1 0-11-16,-4 0 4 15,-14 0 0-15,0 0-1 16,0 0 11-16,0 0-10 16,-14 0 0-16,-14 0-3 15,-22 0-8-15,0 0 5 16,4 0-49-16,-4 4-41 15,-1 16-104-15,-8 3-113 16,8 0-140-16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44:41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1945 2258 590 0,'0'0'220'0,"0"0"-47"15,0 0-37-15,0 0-23 16,0 0-47-16,0 0-5 0,23-134-4 16,-23 119-31-1,0 6 14-15,0-2-15 0,-23 5-16 16,-5 3 4-16,-13 3-13 15,-18 0 0-15,8 0-5 16,6 5 15-16,3 19-8 16,24 5-2-16,18 2 0 15,0 5-6-15,0-1 6 16,0 6 0-16,27 2 0 16,15 4 11-16,-6 2-11 15,15-2 0-15,-1 0 0 16,-9 0-3-16,-4-4 3 15,-14-2 0-15,-5-6 0 16,-9-5 8-16,-9-7-8 16,0-5 0-16,0-4-6 0,0-2 3 15,-50-4-7-15,-19-3 10 16,-18 0 1-16,-4-5 6 16,-5 0-14-16,27 0-7 15,19 0-64-15,17 0-39 16,33 0-95-16,0 0-36 15,60-6-216-15</inkml:trace>
  <inkml:trace contextRef="#ctx0" brushRef="#br0" timeOffset="530">2293 2631 577 0,'0'0'207'0,"0"0"-75"15,0 0-15-15,0 0-35 16,0 0-46-16,0 0-17 16,36-9 6-16,6 9-25 15,8 0 20-15,19 4 25 16,8-2-26-16,-8 1 6 16,-9-3-19-16,-10 0-5 15,9 0 20-15,-8 0-21 16,-15 0 7-16,-4 0 11 15,-13 0-6-15,-10-11 32 16,-9-1 0-16,0-3-6 0,0-6 2 16,0 1-38-16,-37-6 3 15,-4 3-5-15,0 3 2 16,13 4-4-16,10 5 2 16,-5 8 0-16,23 0-3 15,0 3 6-15,0 0-3 16,0 0 0-16,0 0-11 15,9 0 11-15,33 21-10 16,-1 11 10-16,18-3 6 16,-4 0-5-16,-4-3-1 15,-10 1 0-15,9-1 12 16,-22-3-14-16,4-2 2 0,-23-6 0 16,0-1-6-1,-9-2 6-15,0-1 0 0,-9 0-6 16,-42 1-30-16,1 1-15 15,-9-2-100-15,22 1-145 16,14-4-254-16</inkml:trace>
  <inkml:trace contextRef="#ctx0" brushRef="#br0" timeOffset="2257">5122 2578 716 0,'0'0'196'0,"0"0"-17"0,0 0-15 16,0 0-73-1,0 0-27-15,0 0-5 0,0-149-36 16,0 149 16-16,0 0-39 16,0 0 1-16,0 21-4 15,0 17-5-15,0 9 8 16,0 2 0-16,-10-2 9 15,10-3-11-15,0-4 2 16,0-11 0-16,0-5-3 16,0-9 10-16,10-9-7 15,3-5 0-15,-4-1 5 16,1 0 4-16,17-1-9 0,-4-23 9 16,14-8 9-16,4-6-14 15,0-3 5-15,-4 7-9 16,-5 1 7-16,-5 16-12 15,-18 8 5-15,0 9 0 16,5 0-6-16,-5 0-9 16,10 21 10-16,-1 7 5 15,-9 7-5-15,5-2-1 16,-5-4 6-16,0-9 0 16,-9-6-5-16,0-4 13 15,9-8-8-15,-9-2 0 16,9 0 3-16,-9 0 7 15,23 0-6-15,-4-14-3 16,-1-12 0-16,14-3 10 16,-5-1-11-16,5 7 0 0,-4 8-1 15,-19 13-9-15,14 2 10 16,-14 0-10-16,9 14 5 16,1 18-11-16,-10 7 14 15,5 1-1-15,-5 0-54 16,-9-4-15-16,18-4-98 15,0-8-88-15,14-16-80 16</inkml:trace>
  <inkml:trace contextRef="#ctx0" brushRef="#br0" timeOffset="2661">6179 2704 515 0,'0'0'177'0,"0"0"-7"16,0 0-39-16,0 0-37 15,0 0-17-15,0 0-43 16,0-56 0-16,0 56-28 16,0 0-1-16,18 0 5 15,14-6-9-15,-4-2 6 16,13-4 13-16,-23 0-19 16,5 4 5-16,-14-1 2 15,0-2-5-15,-9-1 33 16,0 0-18-16,0-2-2 0,0-1-5 15,-18 3-2 1,-14 4-9-16,5 2 0 0,-15 6-11 16,1 0 8-16,-5 20 3 15,5 24 0-15,14 5-1 16,4 6 5-16,23 1 1 16,0-6-5-16,9-10 6 15,32-7-1-15,10-10-4 16,-15-11-1-16,24-9 13 15,-1-3-12-15,-8 0-1 16,8-15-6-16,-18-11-116 16,-22-9-81-16,-19-3-359 15</inkml:trace>
  <inkml:trace contextRef="#ctx0" brushRef="#br0" timeOffset="847">4087 2127 838 0,'0'0'263'0,"0"0"-101"15,0 0-14-15,0 0-55 16,0 0-49-16,0 0 1 16,0 0-38-16,9-115 2 15,-9 133-9-15,9 32-1 16,-9 17 1-16,0 12 0 15,0 8 1-15,0 1 2 16,0 2 4-16,0-9-7 16,23-8 0-16,-14-8 3 15,19-18-11-15,4-14-14 16,-5-8-54-16,5-13-27 16,-4-12-60-16,-19 0-40 0,0 0-75 15,-9-18-146-15</inkml:trace>
  <inkml:trace contextRef="#ctx0" brushRef="#br0" timeOffset="1234">4060 2561 198 0,'0'0'190'16,"0"0"-70"-16,0 0 31 15,0 0-22-15,0 0-21 16,0 0-8-16,-202-111-58 16,216 111-41-16,32 0 13 15,13 0-6-15,33 9 30 16,-14-1-14-16,22-4 16 15,-4-4 9-15,-18 0-29 16,5 0 4-16,-24 0 4 0,-22 0-18 16,-5 0 30-16,-23-10-6 15,0 2 2-15,-9-4 34 16,0 0-33-16,0-2 4 16,0 6-10-16,0-2-20 15,0 7 10-15,0 3-21 16,0 0 0-16,0 0-4 15,0 9-19-15,0 23 23 16,0 10-6-16,0 2 15 16,0-1-7-16,0-3-2 15,0-2 0-15,9-5-5 16,-9-7-8-16,9-9-39 0,1-5-55 16,-10-3-61-16,13-7-46 15,-4-2-156-15,-9 0-155 16</inkml:trace>
  <inkml:trace contextRef="#ctx0" brushRef="#br0" timeOffset="1598">4710 2159 476 0,'0'0'113'0,"0"0"5"16,0 0 21-16,0 0-52 15,0 0 1-15,0 0-16 0,-10-97-40 16,10 97-21 0,-9 0-11-16,9 0-16 0,0 6 15 15,0 15-2-15,0 5 3 16,0-6 0-16,0 0 5 16,0-8-5-16,0-3 0 15,9-3 0-15,1-3 22 16,-1-3-19-16,0 0 29 15,9 0 42-15,-4-18-9 16,-5-6-6-16,0-2-33 16,-9 0-18-16,0 3-8 15,0 3-2-15,-9 8-10 16,-23 6-6-16,14 6-79 16,-1 0-66-16,-3 26-57 0,12 14-134 15</inkml:trace>
  <inkml:trace contextRef="#ctx0" brushRef="#br0" timeOffset="3622">7049 2208 455 0,'0'0'278'16,"0"0"-91"-16,0 0-7 15,0 0-36-15,18-163-60 16,-18 136-8-16,9 6-16 15,-9 4-21-15,0 9 9 16,0 8-34-16,9 0 5 0,-9 0-19 16,0 18-17-16,14 34 13 15,-14 21 1-15,0 17 3 16,0 7 4-16,0-2 2 16,0 1-6-16,0-5 0 15,0-15 8-15,0-15-7 16,9-14-1-16,9-15-2 15,-8-15-4-15,-1-7-38 16,-9-10-17-16,9 0 11 16,-9-10-14-16,0-22-30 15,0-9-20-15,-18-2 23 16,-10-1 13-16,-13 1 9 0,0 1 59 16,4 8 7-1,-13 1-4-15,9 7 7 0,13 8 5 16,10 7 7-16,-5 2 24 15,23 7-11-15,0 2 21 16,0 0-16-16,14 0-22 16,31 0 5-16,24 0 8 15,32 0-6-15,-5 0 32 16,5 0-41-16,-14 0 8 16,4 0-13-16,-31 0 5 15,-10 0-12-15,-23 6-44 16,-8 2-149-16,4 0-35 15,-5 2-348-15</inkml:trace>
  <inkml:trace contextRef="#ctx0" brushRef="#br0" timeOffset="4003">7914 2465 1 0,'0'0'730'0,"0"0"-575"15,0 0 3-15,0 0-18 16,0 0-64-16,0 0-9 16,-138-79-51-16,111 79-11 15,9 26 7-15,-14 12-3 0,13 9-9 16,10 5 1 0,9 1 10-16,0-2-8 0,0-12-3 15,18-10 0-15,24-9-6 16,-6-8 15-16,15-8-7 15,-1-4 10-15,-4 0-12 16,4 0 20-16,-9-24 10 16,1-8 14-16,-15-9 9 15,-18-3-41-15,-9 0 10 16,0 1-19-16,-9-1 5 16,-41 9-16-16,-10 12-5 15,33 8-39-15,-5 12-38 16,22 3-105-16,10 0-158 15,33 24-233-15</inkml:trace>
  <inkml:trace contextRef="#ctx0" brushRef="#br0" timeOffset="4598">8893 2521 843 0,'0'0'153'0,"0"0"51"15,0 0-69-15,0 0-45 16,0 0-37-16,0 0-46 15,0-7-7-15,0 57 7 16,0 17-7-16,0 9 35 16,0 0-28-16,0-1 19 15,0 1-12-15,0-3-10 16,0-5 8-16,0-13-12 16,0-17 0-16,0-15 3 15,0-14 3-15,0-9-6 16,0 0 11-16,-9-3-1 15,0-35 63-15,-14-14-39 16,14-22-26-16,-9-10 4 16,9-7-3-16,9-8-9 0,0-3 0 15,0 0 5-15,0 3-10 16,18 20 5-16,-9 23 0 16,9 21-4-16,-4 19 2 15,-5 6-1-15,19 8-2 16,13 2-25-16,9 0 25 15,10 26-18-15,-5 14 6 16,-5 4 15-16,-18 6-22 16,-14-3 17-16,-9-1-5 15,-9-5-19-15,0-3 12 0,-27-8-38 16,-23-5-31 0,-1-4-18-16,1-3-116 0,13-3-69 15,14-7-205-15</inkml:trace>
  <inkml:trace contextRef="#ctx0" brushRef="#br0" timeOffset="5031">9456 2509 13 0,'0'0'755'0,"0"0"-595"15,0 0 23-15,0 0-53 16,0 0-36-16,0 0-40 15,0-94-19-15,0 94-15 16,10 0-20-16,-1 0-2 0,9 12-10 16,23 22 12-16,0 8-4 15,5 4 4-15,5 3 0 16,-10-7 0-16,-14-4 10 16,5-6-11-16,-23-9 1 15,1-5-5-15,-10-10-1 16,0-4-1-16,0-4 1 15,0 0 5-15,-19 0 1 16,-13-12 12-16,5-9 3 16,8-2-13-16,6-6 14 15,13-9-16-15,0-12 1 16,50-5-2-16,10 3 2 0,-1 8-1 16,-9 12 0-16,-13 11 0 15,4 6-10-15,-13 10 5 16,4 5 1-16,-14 0-1 15,5 0-56-15,-14 9-62 16,-9 17-90-16,0 2-135 16</inkml:trace>
  <inkml:trace contextRef="#ctx0" brushRef="#br0" timeOffset="5481">10431 2547 606 0,'0'0'178'0,"0"0"-8"15,0 0-7-15,0 0-51 16,0 0-16-16,0 0-43 16,-18-158-35-16,-14 146 2 15,-14 10-20-15,5 2-1 16,-9 0 0-16,13 0 1 15,-4 28-6-15,13 8 6 16,15 8 0-16,4-4 1 16,9 1-1-16,0-9 0 15,9-6 0-15,32-6 4 0,0-8-7 16,-4-9 3 0,13-3 0-16,-9 0 8 0,-13 0-4 15,4-12-2-15,-14-7 11 16,0-5-8-16,-8-2 6 15,12 8-11-15,-12 7 1 16,-10 3 15-16,0 8-16 16,0 0 0-16,0 0-1 15,0 0-24-15,9 16 16 16,9 11 1-16,-9 5 8 16,5 2 0-16,4-4 0 15,10-4-43-15,4-5-150 16,4-7-205-16</inkml:trace>
  <inkml:trace contextRef="#ctx0" brushRef="#br0" timeOffset="5828">11361 2284 872 0,'0'0'161'0,"0"0"25"16,0 0-57-16,0 0-60 16,0 0-12-16,0 0-37 15,-229-61 12-15,201 61-32 16,-13 11 1-16,14 21-2 0,-15 12 3 16,1 12-2-16,14 2 0 15,8 9 6-15,10-3-13 16,9-3 7-16,0-8 0 15,28-12-8-15,22-10 1 16,0-9 2-16,5-13 5 16,19-9 0-16,13 0-11 15,0 0 11-15,4-31-64 16,5-6-55-16,-36-7-146 16,-10-8-259-16</inkml:trace>
  <inkml:trace contextRef="#ctx0" brushRef="#br0" timeOffset="6493">11695 1963 712 0,'0'0'198'0,"0"0"3"16,0 0-56-16,0 0-44 15,0 0-16-15,32-160-19 16,-32 145-27-16,0 6 14 15,0 7-37-15,0 2 11 16,0 0-21-16,0 0-6 16,0 28 0-16,0 25-20 15,9 17 20-15,0 9 3 16,-9 5 3-16,9 4-6 16,0-1 0-16,1-8 8 0,12-12-9 15,-12-8 1-15,8-16-4 16,0-8 2-16,-4-12-54 15,-5-8-26-15,-9-9-15 16,0-6-52-16,0 0 9 16,0-3 32-16,0-26-27 15,-23-9 23-15,-4 0 12 16,-24 1 86-16,15 1 12 16,4 4 4-16,-9 6 37 15,13 8 18-15,10 3 17 16,9 10 16-16,9-1-17 15,0 6-10-15,0 0-45 16,36 0-9-16,33 0 8 0,22 0-12 16,-4 0 4-16,0 0 22 15,-13 0-8-15,-15-8 43 16,-22-4 2-16,4 3-16 16,-23-2 17-16,-9 1-15 15,1 4-7-15,-10 4 12 16,0-2-39-16,0 4 6 15,0 0-18-15,0 0-4 16,0 0-8-16,0 24-14 16,0 12 18-16,-10 1 0 15,-8 7 6-15,18-6-6 16,0 0 0-16,0-6 8 0,0-6-19 16,0-2 11-16,28-4-40 15,-15-5-43-15,6-13-75 16,-1-2-75-16,0 0-194 15</inkml:trace>
  <inkml:trace contextRef="#ctx0" brushRef="#br0" timeOffset="6680">12326 2010 711 0,'0'0'190'15,"0"0"15"-15,0 0-46 16,0 0-49-16,0 0-35 15,0 0-58-15,-59-88-17 0,59 88 0 16,0 12-29-16,0 20 1 16,0 12-121-16,18 2-107 15,5 1-203-15</inkml:trace>
  <inkml:trace contextRef="#ctx0" brushRef="#br0" timeOffset="7029">12830 2290 673 0,'0'0'275'0,"0"0"-92"0,0 0-32 15,0 0-39-15,0 0-44 16,0 0-36-16,-28-121 8 15,15 121-40-15,-15 0 3 16,-13 4-12-16,4 28 13 16,5 11-4-16,14 11 0 15,9-2 9-15,9 3-11 16,0-5 2-16,0-6 0 16,27-8 0-16,5-5 7 15,5-5-7-15,-5-8 0 16,5-6 1-16,13-7-11 15,19-5-1-15,-1 0-60 16,1 0-72-16,4-27-186 0,-27-7-487 16</inkml:trace>
  <inkml:trace contextRef="#ctx0" brushRef="#br0" timeOffset="7453">13265 2371 570 0,'0'0'299'16,"0"0"-182"-16,0 0 61 16,0 0-59-16,0 0-68 15,0 0-1-15,0-20-32 16,27 16-10-16,24-3 0 0,-1 1-1 16,0-4-6-1,-4 2-1-15,4 0 6 0,-27 2-4 16,-4 0 3-16,-10-4-5 15,-9-1 17-15,0-4-6 16,0-2 15-16,0-3-20 16,-19-1 2-16,-22 4-14 15,0 1 6-15,14 6 0 16,-1 10-9-16,-13 0 16 16,9 0-8-16,4 28 1 15,1 19 0-15,-5 9-6 16,14 8 6-16,8 2 0 15,10 2 3-15,0-7 6 16,37-6-9-16,23-14 0 16,31-11 2-16,5-10-1 0,23-11 5 15,9-9-6-15,-18 0 0 16,-14 0-80-16,-36-33-82 16,-51-12-276-16</inkml:trace>
  <inkml:trace contextRef="#ctx0" brushRef="#br0" timeOffset="648720">21522 1187 552 0,'0'0'166'0,"0"0"-46"15,0 0-27-15,0 0-18 0,0 0-7 16,0 0-48-16,0 0-13 15,-196-102-6-15,127 140 8 16,9 12-9-16,19-1 0 16,23 9 6-16,18 10-11 15,9-1 5-15,51 5 0 16,31 2 0-16,-4-11 9 16,0-1-9-16,5-7 6 15,-24-8-1-15,-26-6-4 16,-24-9-1-16,-18-9 0 15,0-1 7-15,-9-9 3 0,-42 2-5 16,-17-7 12 0,-24-8-16-16,14 0 11 0,-9 0-12 15,19 0-24-15,17-5-14 16,19-16-79-16,32-8-23 16,0-21 4-16,73-22-36 15,33-27-11-15</inkml:trace>
  <inkml:trace contextRef="#ctx0" brushRef="#br0" timeOffset="648928">21999 953 249 0,'0'0'153'16,"68"-157"21"-16,-59 113-53 15,-9 16-7-15,0 18 4 16,0 10-62-16,0 50-56 0,0 48 1 16,0 38 31-16,-18 13 24 15,-14 2-27-15,23-11-27 16,9-17 12-16,0-16-14 15,0-25-8-15,27-17-41 16,5-22-57-16,-13-23-168 16,-19-17-191-16</inkml:trace>
  <inkml:trace contextRef="#ctx0" brushRef="#br0" timeOffset="649075">21591 1394 355 0,'0'0'107'0,"0"0"-2"16,0 0-79-16,0 0-2 0,298-40-3 16,-129 40-17-16,19 0 7 15,-1 0-11-15,-31 0-11 16,-37 17-103-16,-41 4-215 16</inkml:trace>
  <inkml:trace contextRef="#ctx0" brushRef="#br0" timeOffset="649808">22699 1422 423 0,'0'0'118'16,"0"0"6"-16,0 0-39 0,0 0-4 16,0 0-26-16,0 0-31 15,-179-80-12-15,147 100-12 16,5 27 0-16,9 8-6 15,18 9 2-15,0-2-1 16,0-10-13-16,9-8-43 16,27-15-4-16,-13-11-20 15,5-13-13-15,-5-5 87 16,-5 0 11-16,9-23 42 16,-4-9 13-16,5-6-3 15,-10-3 21-15,-4 9-16 16,-5 9-7-16,0 9 1 15,-9 7-19-15,0 7 14 16,0 0-45-16,9 0-1 16,-9 15-9-16,9 17 8 0,14-3 1 15,-4 3 2-15,8 0-2 16,-4-2 0-16,4-1 0 16,5-6 7-16,-13-6-13 15,8-7 6-15,-4-10-3 16,4 0 3-16,6 0 6 15,-6-21-2-15,14-2 1 16,-13-4 3-16,13 4-3 16,-23 8-5-16,0 7 5 15,-4 4-11-15,-5 4 6 16,1 0-7-16,17 0 6 16,5 16-5-16,5-2 6 0,4 0 0 15,0-8 6-15,5-3-8 16,4-3 2-16,-9 0 0 15,10-15 5-15,-24-19 1 16,14-16 2-16,-13-14-8 16,-10-12 4-16,5-8 9 15,-14-10-2-15,-9 3 12 16,0 7 30-16,0 15-45 16,-9 21 18-16,-14 27 11 15,-4 21-16-15,8 13-9 16,-13 51-12-16,5 29 0 15,4 21-2-15,23 3 7 16,0-4-9-16,14-10 4 0,31-18-42 16,6-20-44-1,8-17-90-15,-8-25-75 0,-1-20-260 16</inkml:trace>
  <inkml:trace contextRef="#ctx0" brushRef="#br0" timeOffset="649960">23468 1307 331 0,'0'0'183'0,"0"0"-105"15,0 0-45-15,284-38-9 16,-74 29-9-16,5 3-15 0,-18-8-128 16</inkml:trace>
  <inkml:trace contextRef="#ctx0" brushRef="#br0" timeOffset="653624">24150 1026 413 0,'0'0'116'16,"0"0"-7"-16,0 0 9 0,0 0-47 16,0 0-64-1,256-49 23-15,-128 32-21 0,1-7 12 16,-10 1 15-16,-23-1-24 15,-18 4 16-15,-37 2-3 16,-23 10-17-16,-4 2 23 16,-14 3-27-16,0 3-4 15,-41 0-11-15,-28 15 11 16,-9 20 16-16,-4 8-16 16,13 7 5-16,19 6-10 15,13 5 5-15,14 6-10 16,5 9 9-16,18 5-27 15,0 1 18-15,0-1-10 16,0-5-23-16,9-6 34 0,0-11-31 16,-9-9 0-16,0-9 19 15,-9-9-48-15,-28-10 25 16,-4-10-26-16,14-8-52 16,4-4 122-16,5 0 2 15,18-18 8-15,0-6 32 16,0 1-6-16,0 8 1 15,0 4-3-15,0 9-17 16,0 2 10-16,18 0-27 16,23 0 2-16,28 0-3 15,9 8 1-15,22 1 0 16,-22-3 1-16,0-6 8 16,-28 0-4-16,-9 0-5 0,-22 0 0 15,-10-12 12-15,0-9 12 16,-9-2 8-16,0 2 11 15,0 7-20-15,0 6 16 16,0 3-17-16,0 4-17 16,0 1-5-16,0 0-4 15,14 9-8-15,-14 22 3 16,0 3 9-16,0-1 0 16,0-1 0-16,9-6 7 15,-9-5-6-15,9-4-1 16,0-8 0-16,-9-3-1 15,0-6 7-15,9 0-6 16,1 0 13-16,12-17-12 0,6-15 13 16,4 0-14-1,5 5 1-15,-5 7-1 0,-5 8 4 16,-9 12-8-16,5 0 4 16,14 4-9-16,-5 14 2 15,5 4-4-15,-5-7-24 16,9-4-13-16,-14-2-20 15,1-9 37-15,-5 0 28 16,-5 0 3-16,-9-20 4 16,0-10-1-16,5-3 8 15,-14-1 16-15,0 3-18 16,0-2 16-16,-23 7-6 0,-14 2-17 16,5 8 29-16,-4 3-24 15,-5 7-7-15,9 6 0 16,4 0-2-16,-4 19 2 15,14 21 0-15,-10 6 5 16,28 7-10-16,0-7 5 16,0-8-18-16,19-8 11 15,31-13-29-15,9-11 27 16,1-6 7-16,-1 0 4 16,1-38 3-16,-5-17 2 15,4-12 0-15,-17-21 25 16,-15-11-11-16,-4-6 9 15,-23-6 10-15,0 6-23 16,-9 15 11-16,-23 14-5 0,13 31 1 16,1 19 21-16,4 21-36 15,14 5-9-15,-18 29-5 16,0 36 5-16,9 24 10 16,9 14-10-16,0 5 4 15,18-3-5-15,32-9 1 16,-4-17-13-16,4-20 1 15,1-22-34-15,-10-17 10 16,5-17 19-16,4-3 16 16,-9-11-3-16,-4-30 8 15,-5-12-4-15,-23-5 1 16,-9-6 8-16,0 3-4 16,0 12 7-16,-18 16-11 0,-14 16 27 15,23 12-28-15,-10 5-15 16,1 11 11-16,-5 33 8 15,14 7 1-15,9 5-5 16,0-6 5-16,18-7-10 16,23-11 5-16,1-6 0 15,3-10-6-15,-3-8 16 16,8-8-10-16,0 0 0 16,10-5 3-16,-14-25 10 15,4-5-13-15,-9-9 0 0,-23 0 14 16,-8 1-8-1,-10 8 13-15,0 11 9 0,0 16-18 16,0 8 30 0,0 0-40-16,9 17-14 15,0 27 4-15,14 12 16 0,13-1-6 16,6-3 0-16,8-5 4 16,9-9 4-16,10-6-8 15,-9-12-14-15,-1-8-44 16,-13-12-98-16,-14 0-38 15,-14-14-101-15</inkml:trace>
  <inkml:trace contextRef="#ctx0" brushRef="#br0" timeOffset="653789">26979 1365 313 0,'0'0'154'0,"0"0"-11"16,0 0-54-16,0 0-52 15,0 0-18-15,0 0 40 16,-147 143-14-16,106-67-21 15,-5-4-21-15,5 2 3 16,14-10-6-16,4-11-142 16,14-16-256-16</inkml:trace>
  <inkml:trace contextRef="#ctx0" brushRef="#br0" timeOffset="654070">27285 1338 635 0,'0'0'213'0,"0"0"-109"16,0 0 37-16,0 0-50 16,0 0-78-16,0 0 2 15,101-31-10-15,-14 25-1 16,5 6 0-16,4 0 6 15,-18 0-10-15,-10 0 0 16,-8 0-21-16,-19 0-18 16,-14 0-94-16,-4 0 3 15,-23 0 4-15,0 0-51 16,0 0-73-16</inkml:trace>
  <inkml:trace contextRef="#ctx0" brushRef="#br0" timeOffset="654471">27720 1088 350 0,'0'0'149'0,"0"0"-11"16,0 0 14-16,0-157-59 15,0 125-1-15,-18 11-5 16,-5 6-31-16,14 14 12 16,0 1-34-16,9 0-27 15,0 1-2-15,9 37 3 16,50 9-2-16,10 5 16 15,23 4-16-15,4 2 9 16,-18 3-4-16,-19-2-11 16,-18-1 28-16,-32-2-26 15,-9 0 1-15,0-5-3 16,-18 2 8-16,-41 0-16 0,-19-4 3 16,-23 1-152-16,-9-10-145 15,-18 1-455-15</inkml:trace>
  <inkml:trace contextRef="#ctx0" brushRef="#br0" timeOffset="657963">30027 1015 120 0,'0'0'613'0,"0"0"-394"15,0 0-75-15,0 0 10 16,32-152-30-16,-32 146-53 16,0 6-3-16,0 0-24 0,0 0-41 15,0 0 12-15,0 31-15 16,0 17 0-16,-9 14 10 15,-14 2 3-15,-4-3-10 16,9-3-3-16,-5-5 8 16,4-7-7-16,1-10-1 15,18-14 0-15,0-6-4 16,0-10 12-16,0-4-8 16,0-2 0-16,27 0 6 15,33 0 3-15,41 0-9 0,4-13 0 16,14-9 4-1,-18-2 5-15,-33 5-9 0,-17-5 0 16,-24 7 8-16,-9-4-6 16,-4 3-2-16,-14 7 0 15,0-1 8-15,0 4-1 16,0 2 10-16,0 2-4 16,0 2-9-16,-14 2 9 15,-4 0-13-15,0 6 0 16,-14 26-4-16,4 18 5 15,10 8-1-15,4 9 0 16,5 3 13-16,9 3-13 16,0-6 0-16,0-9-4 15,9-6-2-15,5-10-33 16,-5-13-24-16,0-12-31 16,-9-11-90-16,0-6-80 15,0 0-95-15</inkml:trace>
  <inkml:trace contextRef="#ctx0" brushRef="#br0" timeOffset="661147">23239 3113 473 0,'0'0'43'16,"0"0"56"-16,0 0-22 16,0 0 19-16,0 0-4 15,0 0-31-15,0 0 33 16,92 20-8-16,-65-57-35 16,23-20 4-16,-8-13-14 15,3-10-16-15,6-6 1 16,-1 4-18-16,-23 3 0 0,-13 13-8 15,5 11 4-15,-19 13-7 16,0 16 3-16,0 12 0 16,0 8-4-16,0 6-5 15,-19 0-4-15,-22 23-16 16,-28 30 29-16,-8 16 9 16,3 22-9-16,38 12 0 15,17 10-6-15,19 3-7 16,28-10 6-16,40-22-22 15,10-19-16-15,14-25 37 0,-5-17-19 16,14-17 27 0,-14-6-6-16,-10-3 15 0,-8-33-9 15,-19-9 3-15,-8-9 4 16,-24-15 5-16,-9-4-11 16,0 3-1-16,-9 9 8 15,0 20 0-15,0 21-8 16,-18 12 3-16,-10 8-3 15,5 0-1-15,-4 40-10 16,-14 18 11-16,23 12-2 16,18 8 8-16,0-4-6 15,9-7 0-15,41-15-1 16,10-14-6-16,-10-11-7 0,19-16 6 16,-1-11-1-1,-8 0 12-15,-1 0-3 0,1-29 0 16,-14-12 4-16,-5-5 1 15,0-1-5-15,-23 0 0 16,1 15 21-16,3 10-17 16,-22 12 12-16,0 10-16 15,10 0-3-15,-10 17 0 16,9 19-9-16,-9 4 12 16,0 1-1-16,9-9 9 15,9-6-8-15,-18-8 0 16,23-9 4-16,-5-6-4 15,10-3 0-15,22 0 0 16,10-30 9-16,-1-10-4 0,10-3-5 16,9-8 8-1,4 3 2-15,-13 6-4 0,-10 11 0 16,-31 15-4-16,-19 16-2 16,14 0 0-16,-14 26-11 15,-9 24 5-15,9 8 6 16,0 3 0-16,0-5 0 15,23-9-65-15,19-9-127 16,17-21-69-16,10-12-138 16</inkml:trace>
  <inkml:trace contextRef="#ctx0" brushRef="#br0" timeOffset="661592">26141 3025 155 0,'0'0'228'0,"0"0"-116"15,0 0 11-15,0 0-20 16,0 0-13-16,0 0-24 16,0 0-54-16,60-41 17 15,8 35-15-15,10 0-11 16,23-6 18-16,-5-5-11 16,14-9-3-16,-10-6 24 15,-22-3-16-15,-18 6 33 16,-33-3 6-16,-13 2-13 15,-14 4 13-15,0-3-51 0,-50 9 5 16,-1-1-16 0,10 12 5-16,14 3 3 0,17 3 0 15,1 3-3-15,9 0-1 16,0 0 4-16,0 0-1 16,0 18-8-16,0 14 18 15,28 3-5-15,22 3 1 16,0-6 5-16,10 0-7 15,-14 3-3-15,4-6 0 16,-9 7-2-16,-13-2 4 16,-5-2-2-16,-23 1 0 15,0-1-5-15,-14-6-1 16,-46-2-1-16,-17-7-63 0,-1 0-92 16,9-5-78-1,10 3-207-15</inkml:trace>
  <inkml:trace contextRef="#ctx0" brushRef="#br0" timeOffset="661951">27633 2521 541 0,'0'0'177'0,"0"0"-29"15,0 0-29-15,0 0-36 16,0 0-17-16,0 0-51 15,0-68-12-15,-32 124-6 16,-4 19 4-16,-6 10-1 0,1 11 2 16,14 0 14-16,18 3-16 15,9-5 0-15,0-21 3 16,18-21 9-16,23-23-11 16,5-14-1-16,-5-15 22 15,19 0-19-15,-19-10 32 16,-5-24 14-16,-17-10 6 15,-19-5-12-15,0 0-43 16,-46-4-1-16,-36 18-3 16,4 14-19-16,-9 21-22 15,18 4-110-15,0 45-122 16,10 9-180-16</inkml:trace>
  <inkml:trace contextRef="#ctx0" brushRef="#br0" timeOffset="669054">25541 128 124 0,'0'0'40'15,"0"0"72"-15,0 0 47 16,0 0-7-16,0 0-55 16,-270-11-48-16,133-6 24 15,-19 1-28-15,-31 5-18 16,-1 0 6-16,-32 5-32 15,5 6 4-15,0 0 3 16,4 0 0-16,-4 0-2 0,-4 14-6 16,4 3 0-16,-14 4-1 15,4-1 3-15,6-5-2 16,3 0 2-16,20-4 8 16,8 1-10-16,19 0 0 15,22 2 2-15,19-2-6 16,18 1 4-16,14 6 0 15,-14-5 2-15,9 4 6 16,-4-4-8-16,14-2 0 16,4 3 4-16,9 2-8 15,-5 6 4-15,15 7 0 16,-10 10 1-16,0 7 10 16,9 10-11-16,1 6 0 0,-15 10 8 15,15 9-3 1,-1 5-5-16,-9 4 0 0,10-1 21 15,-1 3-15-15,9 2 9 16,10 3 6-16,0 4-1 16,13 3 21-16,5-3-32 15,5 0-4-15,4-6 20 16,23-7-24-16,0-5 14 16,0-4-9-16,0 0 0 15,32-2 5-15,4 2-11 16,-4-2 0-16,10 1 8 15,-6-6-3-15,5-3-5 16,-4-9 0-16,4-5 6 16,19-13-6-16,8-11 0 0,19-11 0 15,23-10 5-15,18-8 1 16,51-3-4-16,50-3-1 16,36-26 9-16,42-6-6 15,36-8-4-15,23-4 0 16,10 3-4-16,-1 3 9 15,-22 9-5-15,-28 6 0 16,-19 0 6-16,-8 5-6 16,-1 4 0-16,-4-1 0 15,14-2-6-15,9 2 10 16,0-3-4-16,27 4 0 0,5 6 6 16,-5 5-11-1,-4 0 5-15,-5 3 0 0,-9-3 0 16,-18 1 3-16,-1-1-3 15,1-7 0-15,-23-4 3 16,4-3-4-16,-4-6 1 16,-5-1 0-16,-13 1-4 15,-10 3 5-15,-32 0-1 16,-36 2 0-16,-28 4 10 16,-31-8-10-16,-10 3 0 15,0-7 1-15,-14 0-4 16,5-3 3-16,-23-4 0 15,4-2-2-15,-22 1 13 16,-19-5-11-16,-13 2 0 0,-5-1 2 16,-5-3-8-16,5-6 8 15,-4-2-2-15,4-6 0 16,-5-9 3-16,5-3-3 16,-4-12 0-16,-1-8 3 15,-13-10-7-15,4-7 6 16,-18-7-2-16,0 3 5 15,0 0 3-15,-41 9-4 16,-37 12 2-16,-31 6 1 16,-29 7-2-16,-8 5-5 15,-1 10 0-15,5 7-6 16,5 11 9-16,-19 9-3 16,-40 6 0-16,-61 8-2 15,-91 7-7-15,-105 11 9 16,-92 3 0-16,-114 0-7 0,-91 26 14 15,-61 15-7 1,-26 6 0-16,36 5-7 0,91 8-1 16,101 9-43-16,65 6-114 15,100-2-39-15,77-5-227 16</inkml:trace>
  <inkml:trace contextRef="#ctx0" brushRef="#br0" timeOffset="420853">13631 16033 568 0,'0'0'414'0,"0"0"-384"15,0 0 17-15,0 0-4 16,0 0 46-16,0 0 2 15,128 30-16-15,-23-62-7 16,14-6-30-16,19-21-11 16,-28 1 7-16,-10 0-26 15,-40-8 18-15,-24 15-4 16,-26-2-3-16,-10-2 12 0,0 8-17 16,-28 1-8-16,-13 11 19 15,-5 5-21-15,5 10 11 16,-9 7-10-16,22 6-1 15,5 3 1 1,-13 4-5-16,-6 4-4 0,1 42-3 16,-5 18 6-16,-4 24 1 15,9 8 0-15,32 6 2 16,9-5-5-16,0-13 3 16,41-6 0-16,9-19-5 15,-4-21 7-15,14-8-2 16,-19-13 0-16,0-15 2 15,-4-2-1-15,13 0 0 16,9-2 1-16,10-30 13 16,-9-9-15-16,8 0 4 15,-17 0 0-15,-15-3-1 0,-13 4 3 16,-5 5-4-16,-8 3-1 16,-10 8 5-16,0 10-2 15,0 8-4-15,0 6 0 16,0 0 2-16,0 0-4 15,0 0 0-15,0 0-12 16,0 14 13-16,0 12-4 16,0 10 5-16,-10-1 0 15,10 3 6-15,0-6-7 16,0-7 1-16,0 1 0 0,19-5-5 16,13-9 5-1,-14-9 0-15,14-3-2 0,-4 0 7 16,13 0-3-16,-5 0 1 15,6-15 0-15,8-6 2 16,10-5-3-16,-15-5-2 16,15-1 1-16,-10 5 4 15,-9 1-5-15,-22 12 0 16,-10 8 3-16,0 6-10 16,-9 0 5-16,0 0-7 15,9 2 7-15,5 22-2 16,-5 2 4-16,-9 3 0 15,0 3 0-15,0-6 2 0,9-3-2 16,-9-7 0 0,9-4-1-16,-9-12 3 0,9 0-2 15,14 0 0-15,-4 0 1 16,22-7 5-16,5-25-6 16,13-2 1-16,1-4 0 15,-1-6 7-15,1 9-8 16,-10 11 0-16,-23 13-1 15,-4 11-6-15,-4 0 1 16,-1 0 2-16,5 23 1 16,-14 9 2-16,0 0-1 15,0 0 1-15,-9-5-5 0,9-13 2 16,1-3-42 0,-1-3-22-16,-9-3-17 0,23-3-69 15,-5-2-105-15,14 0-145 16</inkml:trace>
  <inkml:trace contextRef="#ctx0" brushRef="#br0" timeOffset="421395">16185 15987 918 0,'0'0'74'0,"0"0"1"0,0 0 58 16,0 0-50-16,0 0-55 15,0 0-9-15,-9 0-14 16,69 0 26-16,27-6 9 16,13 0-21-16,28 0-5 15,-9-3-5-15,-4-2-3 16,-24 2 3-16,-22 3-9 15,-19 6 0-15,-40-6 8 16,-10 6 3-16,0-8 19 16,0-1 0-16,-10-6-22 15,-31-5 4-15,0 2-12 16,4 4 3-16,-4 5-4 16,14 3 4-16,4 2-3 0,14 4 1 15,0-2 3-15,9 2-7 16,0 0 3-16,0 0-8 15,0 0 2-15,41 9 3 16,9 9 3-16,-4 2 4 16,4 0-1-16,1 4 0 15,-1-1-3-15,-13 0 2 16,-5 4-3-16,-23-7 1 16,0 0 0-16,-9-2-1 15,0 8 7-15,-18-8-6 16,-42 5 0-16,10 0-52 15,-10-9-62-15,10 5-119 0,13 1-258 16</inkml:trace>
  <inkml:trace contextRef="#ctx0" brushRef="#br0" timeOffset="425918">17655 15890 270 0,'0'0'111'0,"0"0"-9"15,0 0 18-15,0 0-37 16,137-169-1-16,-123 149 25 16,-14-1-33-16,0 10 21 15,0-1-27-15,-14 6-48 16,-23 3 1-16,-13 3-21 0,-10 0 0 16,1 0-1-16,-1 21 7 15,1 5-6-15,9 0 0 16,22 5 2-16,1 2-7 15,27 0 5-15,0-1 0 16,9-3-3-16,50 0-7 16,28 3 7-16,14-3-2 15,-5 0-4-15,-27-2 0 16,-19-2 8-16,-9-4 1 16,-22 5-6-16,-19-5 1 15,0-1 4-15,0-2-5 16,-10-4-7-16,-40 4 13 15,-9-10-1-15,-19-1 2 16,0-4-3-16,-4-3-51 16,22 0-68-16,33 0-60 0,17-12-66 15</inkml:trace>
  <inkml:trace contextRef="#ctx0" brushRef="#br0" timeOffset="427058">18268 15441 413 0,'0'0'163'0,"0"0"-38"0,0 0-55 16,0 0-16 0,0 0-53-16,0 0 42 0,-18 181-6 15,-5-102-26-15,14-3 14 16,-1-3-6-16,1-9-12 15,9-12 2-15,0-11-5 16,0-15-4-16,0-9 2 16,0-14 2-16,0-3 2 15,0 0-2-15,0 0-4 16,0-26 6-16,0-8-6 16,0-4-2-16,-9 3-1 15,-14 11-10-15,-13-2 12 16,13 9-3-16,-5 8-4 15,10 0 4-15,-5 6-8 16,14 3 12-16,9 0-4 0,0 0-1 16,0 0 3-16,50 0-8 15,19 0 10-15,9 0 4 16,13-7 0-16,-4 0-4 16,-9 1 2-16,-18-7 5 15,-19 5-2-15,-23 2 2 16,-9 6 4-16,-9-8 41 15,0 2-10-15,0 0-2 16,0 0 13-16,0 6-40 16,0 0-6-16,-27 0-7 15,-14 0-10-15,-10 32 6 16,15 2 4-16,4 11 0 0,22-7-3 16,10-6 10-16,0-3-7 15,0-5 0-15,32-10 1 16,-4-8 3-16,-10-6 2 15,5 0-5-15,5-6 14 16,-6-20-9-16,-3-9 0 16,-19-3-6-16,0 0 5 15,0-9 6-15,0 9-9 16,-32 12 0-16,13 6 8 16,1 15-6-16,9-3-8 15,-23 8 1-15,14 0-11 16,-14 19 6-16,4 13 8 15,-4 3 0-15,23 3-2 16,9-9 8-16,0 3-6 16,9-6 0-16,32-3-1 0,19-14-7 15,8-3 2-15,10-6 6 16,14 0-1-16,-14 0 7 16,-19-9-6-16,1-8 0 15,-33 2 5-15,14-5-3 16,-13 8-2-16,-15 0 0 15,-3 10 0-15,-1 2 3 16,0 0-6-16,0 0-7 16,9 20 2-16,14 6 3 15,-13 0 2-15,4-5 3 0,4-4-4 16,-18-2 11 0,23-15-7-16,-13 0 3 0,22 0-1 15,-5 0 11-15,15-18-10 16,-1-11-2-16,0-3 7 15,-13-6-2-15,-19 6-6 16,5 0 9-16,-23-1-9 16,0 8 20-16,0 3-5 15,0 5-2-15,-9 8 0 16,-5 9-13-16,5 0-6 16,-9 8-7-16,-10 23 11 15,6 16-7-15,12 2 9 16,10 1 0-16,0-1-2 0,51-5 8 15,36-3-6 1,13-15 6-16,19-8-2 0,-13-10-8 16,4-8-17-16,-42 0-60 15,-36 0-130-15,-32 0-513 16</inkml:trace>
  <inkml:trace contextRef="#ctx0" brushRef="#br0" timeOffset="441845">17842 17167 357 0,'0'0'39'16,"0"0"27"-16,0 0-15 15,-224-11 29-15,224 11 11 16,0-7-63-16,27 0-17 15,42-11-5-15,41-8-3 16,9 6 3-16,9-1 3 16,0 3-9-16,-22 10 0 15,-15 2 10-15,-22 0-12 16,-19 0 2-16,-41 6 0 16,0-6 5-16,-9 0 7 15,0-2-8-15,-9-10-4 16,-23 4 10-16,-14-6-10 0,-22 8 0 15,8 3 0-15,-8-3 1 16,8 6 9-16,10 1-10 16,18 5 11-16,23 0-1 15,9 0-2-15,0 0-8 16,50 0 0-16,37 0-5 16,32 0 11-16,0 5-6 15,0 9 0-15,-18 5 9 16,-46 1-10-16,-5-2 1 15,-18 2 0-15,-23 0-9 16,-9 1 9-16,0 5 0 16,-9 3 0-16,-32 6 13 15,0-3-15-15,13-6 2 16,19-5-50-16,9-9-62 16,0-12-133-16,37 0-56 0</inkml:trace>
  <inkml:trace contextRef="#ctx0" brushRef="#br0" timeOffset="442170">19312 16885 330 0,'0'0'105'0,"0"0"-18"16,0 0 26-16,0 0-54 16,0 0-14-16,0 0 1 15,-147-3-35-15,129 41 15 16,9 9-11-16,9 5-9 15,0 7 15-15,36-7-16 16,5 0-5-16,19-8 8 0,-1-17 4 16,19-22-9-1,0-5-2-15,14-5 7 0,-15-45 8 16,1-4-15-16,-27-6 11 16,-24-1 68-16,-27 0-51 15,0-4 29-15,-46 14-21 16,-64 4-36-16,-27 17 13 15,-23 21-14-15,23 9 0 16,18 0-16-16,22 41 5 16,24 22-132-16,5 10-47 15,22 10-326-15</inkml:trace>
  <inkml:trace contextRef="#ctx0" brushRef="#br0" timeOffset="435643">15000 16739 404 0,'0'0'176'15,"0"0"-71"-15,0 0 27 16,0 0-48-16,0 0-13 16,-147-149-47-16,88 144-3 15,-10 5-21-15,9 0 9 16,1 0-13-16,-1 5 4 0,24 28 0 16,4 5-2-16,13 8 4 15,19 7-2-15,0 5 0 16,19 6 0-16,40-5-4 15,10 5 4-15,0 3 0 16,8-9 0-16,-17-12 4 16,-10-1-4-16,-9-13 0 15,-22-19 2-15,-10 0-7 16,-9-7 5-16,0-4-5 16,-9 10 5-16,-42 0-2 15,-26-3 2-15,8-4 0 16,9 1-9-16,10-6-20 15,23 0-53-15,4 0-52 16,14 0-61-16,9-20-234 16</inkml:trace>
  <inkml:trace contextRef="#ctx0" brushRef="#br0" timeOffset="441254">15196 16707 201 0,'0'0'40'16,"0"0"56"-16,14-166-5 15,-14 131 13-15,0 9-15 16,0 14 19-16,0 6 1 15,0 6-67-15,0 6-17 0,0 32-24 16,0 23-1-16,-14 15 42 16,5-3-36-16,0 8 2 15,9-9-7-15,0 0 16 16,0-12-13-16,18-4-4 16,14-9 0-1,-13-15-9-15,-1-12 9 0,-18-14-39 16,14-6-20-16,-14-6 9 15,0-26-22-15,-14-6 18 16,-41 9 15-16,-27 0 30 16,-5 2-14-16,9 13 23 15,9 2 0-15,28 4 7 0,9 8-6 16,23-6 17 0,9 6-1-16,9 0-2 0,51 0-7 15,59-6-5-15,18-7 6 16,32 0 4-16,10-2-11 15,-24-2-2-15,-36 2 2 16,-27 2-6-16,-46 8 5 16,-23 3-1-16,-23 2 0 15,0 0 4-15,-9-4-4 16,-42 4 0-16,1-2 11 16,-1 2-15-16,1 0 4 15,14 0 0-15,3 0 11 0,15 6 0 16,-9 14-11-1,-5 12 0-15,13 3 7 0,1 3-8 16,18-6 1-16,0-6 0 16,0-11 1-16,27 3 12 15,15-13-13-15,17-5 2 16,-13 0 8-16,13 0-5 16,1-17-5-16,-10 2 0 15,-22-11 5-15,-14 6 7 16,-5-4-12-16,-9-2 1 15,0 6 7-15,0-1-1 16,0 9-7-16,0 7 0 16,0 5 17-16,0 0-16 15,0 0-2-15,0 5 1 16,-9 28 0-16,-5 2-3 0,14 2 3 16,0 1 0-16,0-5-1 15,0-7 7-15,0-6-6 16,0-8 0-16,23-6 11 15,4-6-4-15,14 0-5 16,10-18-2-16,-6-20 7 16,6 3 2-16,-10 3-9 15,-14 6 0-15,-4 8 11 16,-13 13-13-16,-10 2 2 16,0 3-3-16,9 0-10 15,-9 20 1-15,9 12 12 16,0 6 0-16,14-6 10 15,-5 3-13-15,0-15 3 16,1-2 0-16,4-9 2 16,-5-5 0-16,0-4-2 0,14 0 3 15,-4-13 13-15,4-25-13 16,4-8-3-16,6-13 0 16,-10 1-4-16,-5-1 7 15,-27 0-3-15,0 8 0 16,0 4 10-16,0 9-12 15,-18 12 2-15,9 8 0 16,-5 12 21-16,5 6-21 16,0 0 0-16,0 30-1 15,-10 25 1-15,5 21 3 0,5 3-3 16,9-9 1-16,0 2 3 16,0-13-4-16,32-7 0 15,5-14 4-15,-5-11 11 16,5-16-27-16,-14-11 12 15,-5 0-59-15,0 0-1 16,-18-33-63-16,0-4-4 16,-18-7 32-16,-23 4-20 15,-5-4 97-15,-4 15 18 16,8-3 0-16,6 14 21 16,13 4 33-16,23 8 0 15,0 1 22-15,41-5-67 16,60 4 8-16,27 0-17 15,9-5-5-15,-9 5-86 16</inkml:trace>
  <inkml:trace contextRef="#ctx0" brushRef="#br0" timeOffset="9113">1730 4182 639 0,'0'0'203'15,"0"0"-2"-15,0 0-76 16,0 0 0-16,0 0-31 16,0 0-40-16,0 0 3 0,-60-105-44 15,60 105-10 1,0 21-3-16,0 29 0 0,0 16 0 15,9 13 2-15,0 3 2 16,1 0 15-16,3-1-18 16,-13-2 3-16,10-5-1 15,-10-10 4-15,9-18-2 16,-9-14-5-16,9-17 0 16,-9-13-2-16,0-2 11 15,0 0-8-15,0 0 16 16,0-22 0-16,0-16 24 15,0-18-31-15,0-11-6 16,0-19 9-16,9-12-9 16,9-10-4-16,-4 3 0 15,4 3 8-15,-8 9-8 0,-1 17 0 16,-9 15 0-16,9 20-4 16,-9 12 4-16,14 14 0 15,-5 9 0-15,0 3-18 16,9 3 17-16,33 0-18 15,-1 0 6-15,0 30 7 16,5 4-4-16,-14 10 7 16,-9 3 1-16,-22-1-13 15,-10 4 10-15,0 0-6 16,-10-3-9-16,-40-8 10 16,-19-3-43-16,10-4-4 15,-1-8-20-15,19-4-93 0,14-2-87 16,27-4-118-16</inkml:trace>
  <inkml:trace contextRef="#ctx0" brushRef="#br0" timeOffset="9652">2654 4176 680 0,'0'0'122'0,"0"0"-7"16,0 0 11-16,0 0-18 0,0 0-61 15,0 0-24 1,-36-20-23-16,54 20 12 0,51 0-12 16,13 0 9-16,14 0-7 15,5 0 13-15,-14 0-13 16,-9 0 5-16,-19-6 20 15,-27 4-25-15,-13-1 16 16,-10 0 15-16,-9 1-4 16,0-8 38-16,0-4-38 15,-28-4-27-15,-13-5-2 16,-9 3-5-16,-1 2 5 16,6 4 0-16,3 2 10 0,24 3-8 15,18 6-2-15,0 3 0 16,0 0-2-16,0 0 4 15,0 0-4-15,18 0-3 16,33 0 5-16,17 14-1 16,1 10 1-16,0 2 0 15,-1 6 0-15,-17 0 1 16,8 3-1-16,-31-5 0 16,-5-2 8-16,-23-1-17 15,0-1 9-15,-10-2-7 16,-40-2 1-16,-19-1 3 15,-13 2 2-15,4-2-49 16,10 2-142-16,17-5-83 16,33-7-427-16</inkml:trace>
  <inkml:trace contextRef="#ctx0" brushRef="#br0" timeOffset="10673">5566 4130 846 0,'0'0'193'0,"0"0"-39"16,0 0-28-16,0 0-46 15,0 0-56-15,0 0 1 0,-28-29-25 16,19 40 0-16,-14 25-2 16,5 4 12-16,9 11-10 15,9-2 0-15,0 0 7 16,0-2-7-16,18-6 0 15,23-12 0-15,0-9 6 16,-4-8 3-16,13-8-8 16,1-4 15-16,8 0 7 15,-13-16 39-15,4-16-21 16,-9-5-9-16,-13-7 15 16,-5-9-36-16,-23-2 17 15,0 0-18-15,0 5-4 0,-51 6-12 16,-8 12 5-16,-1 15-12 15,1 13 10-15,-1 4-28 16,10 10-16-16,13 33-43 16,5 9-70-16,32 5-72 15,0-3-238-15</inkml:trace>
  <inkml:trace contextRef="#ctx0" brushRef="#br0" timeOffset="11054">6971 4231 864 0,'0'0'208'0,"0"0"-41"15,0 0-13-15,0 0-88 16,0 0-18-16,0 0 2 15,-83-150-46-15,56 150 17 16,18 0-21-16,-23 0 8 16,-5 17-16-16,-4 21 11 15,-9 6-3-15,-1 7 0 16,24 9 10-16,8-2-10 16,6 0 0-16,13-5 6 15,0-7-12-15,32-4 9 16,18-9-3-16,28-5 0 0,9-14 12 15,32-11-7-15,9-3-5 16,0 0 3-16,-9-12-9 16,-27-14 6-16,-46-3-72 15,-37-3-110-15,-9-12-409 16</inkml:trace>
  <inkml:trace contextRef="#ctx0" brushRef="#br0" timeOffset="10027">4490 3705 818 0,'0'0'197'0,"0"0"-29"16,0 0-12-16,0 0-57 15,0 0-46-15,0 0-1 0,-18-123-46 16,18 123 8-16,0 0-14 15,0 14 0-15,0 30-3 16,0 11 6-16,0 21 3 16,0 9 6-16,0 5-5 15,0 3-2-15,0-5-5 16,0-2 9-16,0-17 0 16,9-8-9-16,32-14 0 15,0-15-7-15,5-9 3 16,13-14-16-16,10-9-36 15,0 0-71-15,-10-6-32 16,-27-17-119-16,-32-7 5 16,0 2-210-16</inkml:trace>
  <inkml:trace contextRef="#ctx0" brushRef="#br0" timeOffset="10240">4549 4130 205 0,'0'0'179'0,"0"0"-37"15,-215-58-1-15,174 47-14 16,23 7-14-16,18-2-27 15,0 4 15-15,0-2-63 16,18-2-28-16,42 4 18 16,40-4-25-16,10 0 13 15,-5 4-14-15,5 2 5 16,-23 0 2-16,-18 0-9 16,-28 0-13-16,-9 0-148 0,-23 16-150 15,-9 0-280-15</inkml:trace>
  <inkml:trace contextRef="#ctx0" brushRef="#br1" timeOffset="137745">553 5874 775 0,'0'0'189'0,"0"0"-69"16,0 0-7-16,0 0-5 16,0 0-65-16,0 0-26 15,0 9 12-15,0 29-28 16,0 14 39-16,0 13 6 15,0 1-38-15,0 8 19 16,0-5-19-16,0-7-6 0,0-9 10 16,0-19-7-16,9-13-5 15,5-10 0-15,-14-5 8 16,0-2-1-16,0-4-4 16,0 0 13-16,0 0 33 15,0-32-21-15,0-18-13 16,0-21-5-16,0-13-5 15,0-15 2-15,9-12-7 16,10 0 0-16,13 1-7 16,4 5 7-16,5 11 0 15,-13 18 0-15,13 21-16 16,0 23 11-16,-4 14-22 0,13 15-23 16,1 3 2-16,-6 18-61 15,-3 35-11-15,-24 16-51 16,-18 11-79-16,0-5-66 15</inkml:trace>
  <inkml:trace contextRef="#ctx0" brushRef="#br1" timeOffset="138121">810 6011 340 0,'0'0'234'16,"0"0"-63"-16,0 0-22 15,0 0-37-15,0 0-52 16,0 0-51-16,0 0 1 15,41 9-10-15,18 0 1 16,10 0 11-16,18-3-10 16,5-4 10-16,-6-2 3 0,-8 0-14 15,-4 0 15-15,-38 0-11 16,5 0 1-16,-22-11 27 16,-19-2 5-16,0 2 14 15,0 0 17-15,0 2-39 16,0 1 7-16,-9 8-24 15,-10 0-10-15,-4 0 0 16,-4 17-3-16,-5 15 0 16,13 13-1-16,10 1 8 15,9 3-7-15,0-2 0 0,0-7 0 16,0-4-6 0,0-11 6-16,9-7-2 0,1-6-35 15,13-9-55-15,-14-3-36 16,9 0-107-16,-18-9-117 15</inkml:trace>
  <inkml:trace contextRef="#ctx0" brushRef="#br1" timeOffset="138503">1423 5764 491 0,'0'0'153'15,"0"0"0"-15,0 0-50 16,0 0-34-16,0 0-11 0,0 0-51 16,-50-44 6-16,40 44-13 15,1 3 1-15,0 17-5 16,0-3 4-16,9 1 0 16,0-4-3-16,0-4 3 15,0-8 0-15,27-2 0 16,6 0 12-16,3 0 28 15,-4-23-3-15,-13-5 9 16,-10-5 16-16,-9-5-13 16,0 0 0-16,0 5-26 15,0 11-15-15,-19 7 15 16,-4 12-22-16,-4 3-1 0,0 0 0 16,-15 26-11-16,10 21 2 15,23 11-90-15,9 10-94 16,0-2-59-16,41 1-160 15</inkml:trace>
  <inkml:trace contextRef="#ctx0" brushRef="#br1" timeOffset="139342">1711 6157 447 0,'0'0'233'0,"0"0"-71"15,0 0-19-15,0 0-12 16,0 0-64-16,0 0 8 16,0-96-28-16,0 96-21 0,0 0 10 15,0 0-36-15,0 6-4 16,0 29 3-16,0 23-1 16,10 9 2-16,-10 9 0 15,18-5 0-15,-18-17-3 16,18-16 3-16,-9-14 0 15,-9-18-2-15,14-6 9 16,-14-4 1-16,18-30 6 16,-8-16-14-16,8-5 39 15,14 5-15-15,-14 6-9 0,0 12 5 16,5 15-17 0,-13 11-1-16,8 6-2 0,14 0-12 15,-5 9 3-15,15 17 9 16,-15 9 0-16,14 3-2 15,0 3-6-15,-4-6 8 16,13-4-7-16,-8-3-5 16,3-9 5-16,-13-10 3 15,-13-3 4-15,-1-6-1 16,-18 0 12-16,14-15 0 16,4-19 0-16,-18-10-9 15,0-6 23-15,0-3-21 16,0 1 5-16,-9 6 6 0,-23 11-14 15,-5 11 21 1,5 12-22-16,5 10 8 16,4 2-21-16,-5 0 13 0,19 35-2 15,-14 17-9-15,14 6 13 16,9 3-6-16,0-2 4 16,9-10-17-16,33-11 16 15,-1-8-22-15,-5-19 17 16,15-11 5-16,-10 0 2 15,-5-11 1-15,6-30 6 16,-15-8-8-16,5-16 32 16,-13-13-18-16,-10-17 4 15,4-6 3-15,-13-4-15 16,0 3 6-16,-13 18-2 0,-24 13-10 16,5 25 22-16,5 20-21 15,8 19 3-15,-4 7-4 16,14 21-2-16,0 40 0 15,0 21 1-15,9 11 1 16,0 2-5-16,36-6 5 16,24-7 0-16,0-12-5 15,8-15 1-15,-8-11-14 16,-1-16-35-16,-18-7-60 16,-13-12-52-16,-5-9-133 15,-23 0-110-15</inkml:trace>
  <inkml:trace contextRef="#ctx0" brushRef="#br1" timeOffset="142057">4343 5895 465 0,'0'0'245'0,"0"0"-86"0,0 0 0 15,0 0-67-15,0 0-22 16,-9-158-2-16,-23 147-51 16,-4 5 6-16,-6 6-20 15,-8 0 7-15,13 12-9 16,5 16-1-16,-4 4 0 15,4 7-6-15,13-4 13 16,10 2-7-16,9 1 0 16,0-1-4-16,37-1-7 15,22 5 11-15,33-3 0 16,-5 0-1-16,14-1 7 16,-14 2-6-16,-19-7 0 0,-27-6 6 15,-22-2-12-15,-10-10 6 16,-9-2 0-16,0 1-4 15,-46-9 19-15,-13-1-15 16,-24-3 0-16,15 0 0 16,8 0-8-16,23-11-29 15,5-13-21-15,32-5-15 16,0-6-49-16,10-12 0 16,49 0-3-16,1-2-81 15,-1 8 38-15,1 11 92 16,-28 8 76-16,-5 7 5 15,5 3 26-15,-32 4 44 16,9 5 23-16,0-3-15 16,-9 3 28-16,0 3-14 0,0 0-27 15,0 0 4-15,0 0-47 16,0 0 1-16,0 30-7 16,10 7-14-16,8 4 19 15,14 6-16-15,5-1-5 16,13-4 6-16,-9-8-7 15,9-13-4-15,-13-9 2 16,-5-12 6-16,-4 0 9 16,-10-10-8-16,5-21 6 15,-14-8 14-15,0-2 8 16,0 1 8-16,0 5-10 0,-9 8-19 16,0 7 31-16,0 11-34 15,0 9 1-15,0 0-11 16,0 9-1-16,0 29-2 15,0 8 0-15,0 7 5 16,0 0-11-16,42-6 6 16,8-13 0-16,0-7-6 15,-4-16-2-15,-5-11 8 16,0 0 0-16,-4-11 2 16,4-30 0-16,-4-11-1 15,-5-10-1-15,-14-6 15 16,5-10-11-16,-23-10 12 15,0-2 9-15,0 5-22 16,0 16 31-16,-41 13-15 0,9 24-6 16,4 16 21-16,1 16-28 15,4 2 0-15,5 44-6 16,-14 21 5-16,23 15-13 16,9 6 8-16,0 2 0 15,0-2-5-15,32-1 12 16,4-14-7-16,5-8 0 15,-13-22 3-15,-5-17-14 16,4-14 3-16,-18-9-3 16,5-3 4-16,4 0 10 15,10-29-3-15,-5-12 0 16,-5-1 9-16,10-1-9 16,4 2 0-16,-14 10 0 0,14 7-4 15,5 12 2-15,-5 12-1 16,4 0 3-16,5 18-3 15,-13 26-8-15,-5 5 11 16,-14 3 0-16,-9-2-9 16,0-9 8-16,0-6 1 15,-9-12 0-15,-42-8-9 16,-17-10 2-16,-1-5-5 16,-9 0-28-16,19-3 4 15,8-20-42-15,42-6 4 16,9-9-11-16,9-17-39 15,69-9-7-15,14-9-79 16,4 5-72-16,-9 10 35 0,-14 6 122 16,-27 8 125-16,-5 9 43 15,-23 3 101-15,-8 2 29 16,-10 8-36-16,0 4 3 16,0 4 6-16,0 3-44 15,0 3-3-15,0 6-15 16,0 2-33-16,0 0-4 15,0 0-42-15,-10 33 0 16,1 9 18-16,9 14-20 16,0 5 30-16,0 0-12 15,0 1-19-15,0-10 17 16,0-2-19-16,19-9 0 0,-6-9 2 16,-4-12 7-16,1-10-9 15,-10-8 0-15,9-2 4 16,-9 0 13-16,0 0-16 15,9-14 9-15,-9-15-6 16,9-4 5-16,-9 1-9 16,0 1 0-16,0-2 6 15,0 7 3-15,0 3-9 16,0 1 0-16,-9 9 8 16,0-2 3-16,-10 9-11 15,10 1 0-15,-4 1 4 16,3 4-5-16,1 0 1 15,9 0 0-15,0 0-8 0,-9 0 14 16,9 0-7-16,0 0 1 16,0 0-27-16,0 0-1 15,0 0-73-15,0 0-18 16,0 0 51-16,0 0 6 16,0 0 38-16,0 0 12 15,0 0 12-15,0 0 15 16,0-12-7-16,9-2 22 15,-9 0 41-15,0-4-17 16,0 0 25-16,0 1-18 16,0 0-19-16,-9 2 14 15,-23 0-37-15,14 7-5 16,-10 8-5-16,-4 0 1 16,5 0-10-16,4 23 0 0,14 15 0 15,9 5-11-15,0 7 11 16,0 0 0-16,50-1-9 15,10 1 10-15,8-3-3 16,1-6 2-16,-10-6-3 16,1-9-3-16,-10-3 6 15,-22-9 0-15,-19 1-5 16,14-4 11-16,-23-1-6 16,0-2 0-16,0-2 5 15,-23-2-1-15,-23-2-2 16,-36-2 3-16,-5 0 3 15,9 0-1-15,9 0-7 16,10-12 0-16,36 1-26 0,14-14-1 16,9-18-88-1,41-12-49-15,46-15-118 0,14-2-120 16</inkml:trace>
  <inkml:trace contextRef="#ctx0" brushRef="#br1" timeOffset="143519">6348 5753 242 0,'0'0'203'0,"0"0"-38"15,0 0 10-15,0 0-25 16,0 0-52-16,0 0 18 16,0 0-55-16,9-127-25 15,-18 168 0-15,0 20-21 16,-5 21 22-16,14 3-3 0,0 5-24 16,0 2 23-16,0-15-32 15,14-9 0-15,4-21 4 16,1-16 3-16,13-16-8 15,-23-10 0-15,0-5 8 16,0 0-4-16,-9-20 3 16,0-17-3-16,0-7 4 15,0-9-1-15,-27-3-7 16,-5 1 0-16,4 4 7 16,-13 9-11-16,14 13 4 15,-5 9 0-15,13 10-8 16,19 8 12-16,0 2-5 15,0 0 1-15,0 0-15 0,0 12 9 16,0 8 6-16,9 0 0 16,33-6-4-16,3-2 12 15,-3-6-8-15,-1-3 0 16,5 3 8-16,-5 0-6 16,9 5-2-16,10 4 0 15,-10 5-1-15,5 6 9 16,-5 4-8-16,1 2 0 15,-19-3 5-15,-14 4-5 16,-9-4 0-16,-9-3 0 16,0-3-3-16,0-6 11 15,0-5-8-15,-9-6 1 0,-32-6 6 16,-10 0 6 0,24-12-13-16,-5-22 0 0,4-10 2 15,19-7 5-15,9-1-7 16,0 0 0-16,9 2 3 15,33 7-9-15,3 7 6 16,6 14-4-16,-1 12-9 16,0 10 8-16,1 0 5 15,-5 12 0-15,-5 23-4 16,0 3-2-16,-14 3 6 16,-8 2 0-16,4-1-7 15,-14-4 13-15,0-9-6 16,0-9 0-16,-9-7 8 0,9-8-12 15,-9-2 4 1,0-3 0-16,9 0 16 0,5-3-13 16,-5-20 9-16,0-5-12 15,19-3 8-15,-5-2-14 16,4 6 6-16,5-4 0 16,-13 11-4-16,-10 8 4 15,9 9 0-15,-4 3-1 16,4 0-14-16,0 6 5 15,1 17 9-15,4 4 1 16,4 0-4-16,-18-7 11 16,14-6-7-16,-14-2 0 15,0-10 6-15,1-2-10 16,-10 0 4-16,9 0 0 0,14-5 1 16,-5-18 6-16,9-9-7 15,5 2 0-15,10 0 7 16,-15 4-14-16,1 9 7 15,-5 9 0-15,-5 8-10 16,0 0-1-16,14 0 11 16,-14 14-2-16,15 12-9 15,3-2 4-15,-4-1-6 16,-4-9-5-16,4-8 17 16,-14-2-25-16,9-4 24 15,5 0-2-15,-4-13 8 16,4-12 12-16,-14-5-16 15,14-1 0-15,-22-5 13 0,-10 2-9 16,0 1 4-16,0 4-4 16,-33 9 7-16,-3 5-5 15,-5 7-6-15,13 8 0 16,5 0-10-16,5 0 1 16,18 20 9-16,0 0-1 15,0-2-7-15,0-4-1 16,0-5 5-16,9-3 3 15,0 0-9-15,0-4 12 16,5 2-2-16,-5-2 0 16,0 13 0-16,1 6-3 15,-10 13 3-15,0 13 0 16,0 17 10-16,0 14-5 16,0 19-5-16,0 12 15 0,0 7-3 15,32-3 24-15,13-2-26 16,6-3-5-16,-10-11 24 15,-14-7-27-15,-8-14 15 16,-19-15-9-16,0-13-3 16,0-17 10-16,-9-13-13 15,-37-10 3-15,-14-8 28 16,-8 0-23-16,-24-11 7 16,5-22-10-16,-14-1 1 15,15-10-4-15,-6 0-4 16,14-5-19-16,0-10-13 15,19-14-70-15,8-15-51 16,33-16-155-16,0-16-195 0</inkml:trace>
  <inkml:trace contextRef="#ctx0" brushRef="#br1" timeOffset="143928">7099 5639 465 0,'0'0'199'0,"0"0"-66"16,0 0-34-16,0 0-6 0,0 0-45 16,0 0 10-1,-41-137-30-15,22 137-19 0,-3 0-4 16,3 0-2-16,1 22-3 15,18 2 0-15,0-4 3 16,0-5-7-16,0-1 4 16,18-11-3-16,23-3 3 15,19 0 3-15,-23 0 38 16,4-15 18-16,-14-8-24 16,-4-3 27-16,-23 3-28 15,0-6-18-15,0 3 10 16,0 2-24-16,-41 10-2 15,-19 8 0-15,1 6-12 0,-10 6-13 16,19 37-65 0,22 16-55-16,-4 10-56 0,32 10-145 15</inkml:trace>
  <inkml:trace contextRef="#ctx0" brushRef="#br1" timeOffset="145071">9466 6072 594 0,'0'0'216'0,"0"0"-70"16,0 0-9-16,0 0-3 15,0-154-69-15,-33 134-6 16,6 8-34-16,0 9-21 0,-15 3 6 16,-8 0-10-16,9 20 0 15,4 18-1-15,5 6 3 16,23 3-3-16,9-2 1 15,0-8-3-15,0-11-9 16,41-9 9-16,-13-6 3 16,4-11-1-16,-5 0 13 15,-4 0-5-15,5-16 1 16,-10-13-3-16,5-6 2 16,-14-3-6-16,-9 2-1 15,0 5 2-15,0 7 10 16,-9 6-12-16,-23 10 0 15,4 8-2-15,-13 0-12 0,0 0 13 16,13 17 1-16,19 12-5 16,0 6 3-16,9 3-3 15,0 0 5-15,37 0-19 16,22-6 11-16,1-9 5 16,8-14-2-16,15-9 4 15,-15 0 2-15,1-26 10 16,-9-12-2-16,-15-8-7 15,-13-4 42-15,-4-9-20 16,-28-1 10-16,0-2 9 16,0 3-33-16,0 12 24 15,0 10-11-15,-18 9-22 16,8 13 26-16,-8 5-26 16,4 10 2-16,5 0-3 0,0 15-6 15,-18 41 6-15,-5 22 0 16,4 33 1-16,-4 26-7 15,14 24 6-15,-14 22 0 16,13 7-2-16,10-5 13 16,9-23-12-16,0-33 1 15,28-33-14-15,22-35 5 16,10-26 8-16,-19-18 1 16,18-17 2-16,1 0 8 15,8-28-2-15,-8-29-2 16,-1-8-1-16,-13-15 8 15,-5-7-10-15,-22-5-3 16,-19 6 0-16,0 8 2 0,-9 7-4 16,-51 15-23-1,1 16-56-15,-1 13-34 0,23 15-54 16,14 10-141-16,23 2-142 16</inkml:trace>
  <inkml:trace contextRef="#ctx0" brushRef="#br1" timeOffset="145761">10766 5877 514 0,'0'0'308'0,"0"0"-105"15,0-169-28-15,0 131-36 16,0 15-56-16,-10 11-21 15,10 6 3-15,0 6-53 16,0 0 17-16,0 0-29 16,0 15-3-16,0 37-6 15,-9 30 8-15,9 26 1 16,-18 15 0-16,9 8 11 16,0 6-11-16,-5-3 0 15,5-14 4-15,9-27-9 16,0-23 5-16,0-26 0 15,23-15-5-15,-5-12 0 0,9-12 4 16,5-5 1 0,5 0 0-16,4-7 13 0,-9-32-13 15,-4-6 0-15,-19-14-1 16,-9-5 5-16,0-7-8 16,-28-1 3-16,-31 4-8 15,-1 10 0-15,-8 15 0 16,17 10 9-16,10 13-9 15,14 11 10-15,8 4-1 16,19 5 0-16,0-4-12 16,0 4 3-16,0-3-10 15,19-5-12-15,31-5 24 0,19-1 7 16,9-6 2 0,-10-4-2-16,1-2 9 0,-19 0-8 15,1 3 1-15,-24 2-2 16,-18 7 28-16,0 5-23 15,-9 6 17-15,0 3-18 16,0 0 8-16,0 0-24 16,0 23 8-16,0 16 4 15,0 13-4-15,0-2 14 16,0-4-10-16,0-5 0 16,14-6 6-16,-5-9-18 15,10-8 12-15,-10-8-42 16,0-9-37-16,5-1-92 15,4 0-40-15,0-38-41 16,1-20-212-16</inkml:trace>
  <inkml:trace contextRef="#ctx0" brushRef="#br1" timeOffset="145916">11104 5842 427 0,'0'0'188'0,"0"0"-49"15,0 0 3-15,0 0-19 16,0 0-76-16,0 0-23 15,-119-93-24-15,119 110-43 16,0 19-47-16,0 6-115 16,9-3-134-16</inkml:trace>
  <inkml:trace contextRef="#ctx0" brushRef="#br1" timeOffset="146744">11104 5842 512 0,'128'93'197'16,"-118"-101"-43"-16,-10 2-27 0,0 3-35 16,18 3-21-16,5 0-61 15,13 0 10-15,15 6-4 16,-1 20-15-16,10 9 31 16,-1 2-22-16,-13 5-1 15,-5-4 10-15,-13-3-15 16,-6-9 2-16,-22-8-6 15,0-10 7-15,0-8-6 16,0 0-1-16,-9 0 0 16,-23 0 25-16,5-6-24 0,4-14 13 15,14-6-12-15,9-3 5 16,0-7-12-16,0 2 5 16,9-4 0-16,14 3 0 15,-5-1 4-15,10 5-4 16,-6 7 0-16,-12 1 6 15,-1 11 3-15,-9 7-7 16,0-1 0-16,0 3 25 16,0 3-25-16,0 0 14 15,0 0-16-15,0 0 0 0,0 0-6 16,0 19-8 0,0 9 14-16,0 7-11 0,0 3 22 15,18 2-11-15,14 4 0 16,9-4 4-16,-4-1-8 15,4-7 4-15,-13-12 0 16,-6-2-6-16,-12-9 13 16,-10-4-7-16,0-5 1 15,0 0 8-15,0 0 0 16,-32 0-9-16,-19 0 0 16,5-9 1-16,14 4 6 15,14-1-7-15,9 2 0 16,9 2 6-16,0-1-11 15,0 0 5-15,0 0-12 16,37-5 4-16,22-10 0 0,1 1 8 16,-1-13 0-1,10 1 6-15,-10-6-3 0,1-7 3 16,-19-9-4-16,-4-10 33 16,-15-9-14-16,-12-3 25 15,-10 0-11-15,0 6-27 16,-19 11 33-16,-4 19-25 15,-4 13-7-15,18 16 6 16,-5 8-5-16,14 0-19 16,-9 46 9-16,0 18-1 15,9 12-6-15,0 6 7 16,0 0 0-16,18-4-6 0,23-8 5 16,0-6-18-1,5-6-31-15,-5-10-71 0,1-14-27 16,-24-11-90-16,-18-10-102 15</inkml:trace>
  <inkml:trace contextRef="#ctx0" brushRef="#br1" timeOffset="146897">12070 5967 488 0,'0'0'208'15,"0"0"-54"-15,0 0-38 16,0 0-90-16,0 0-21 15,0 0-8-15,137-49 3 16,-68 49-65-16,-9 0-235 16</inkml:trace>
  <inkml:trace contextRef="#ctx0" brushRef="#br1" timeOffset="148898">13512 5857 653 0,'0'0'169'0,"0"0"-5"0,0 0-41 16,0 0 16-16,-50-155-64 16,40 141-34-16,-8 2 10 15,-5 6-36-15,5 6-14 16,0 0 3-16,-14 0-2 15,4 18-2-15,5 8 0 16,-4 9 2-16,8 3-6 0,6 0 4 16,13 6 0-16,0-4-9 15,32 4 4-15,27 3 5 16,10-1 2-16,-10-2 6 16,1-6-6-16,-10-6-2 15,-22-3 0-15,-10-8-3 16,-9-9 11-16,-9-4-8 15,0-5 0-15,0-3 7 16,-18 0 2-16,-42 0-7 16,1 0 0-16,-1 0-2 15,33-19-67-15,18-8-35 16,9-18-90-16,27-7-155 0,33-6 4 16,-10-3 2-1,0-1 319-15,-13 4 22 0,4-1 184 16,-13 10 24-16,4 5-1 15,-14 6-50-15,5 10 6 16,-23 4-45-16,9 6-16 16,-9 10 6-16,0 2-62 15,0 3 10-15,0 3-9 16,0 0-46-16,0 23-2 16,0 34-8-16,0 17 9 15,0 14 10-15,0-1 0 16,0-5-9-16,9-6 1 15,10-11 9-15,13-19-10 16,-14-11-1-16,0-15 0 16,5-11 5-16,-14-6 0 0,-9-3-5 15,0 0 23-15,0-14-23 16,0-24 18-16,-9-7-18 16,-23-2 0-16,14 2-6 15,-23 4 10-15,13 3-4 16,-4 12 0-16,5 8 3 15,4 6-6-15,23 6 3 16,0 4 0-16,0 2-12 16,0 0 12-16,0 0-5 15,23 0 2-15,13 0 2 16,15-4-2-16,-1 4 3 16,0-2 0-16,-4 2 5 0,-5 0 4 15,0 0-9 1,-13 0 0-16,13 20 7 0,-13 9-12 15,13 9 5-15,0 9 0 16,-4 0 1-16,-5-1 4 16,4-2-5-16,-13-12 0 15,-5-9 8-15,-8-9-8 16,-10-8 0-16,0-6 0 16,0 0 10-16,0 0-3 15,0 0-1-15,-19-8 3 16,-13-18 0-16,23 0-3 15,-9-4-6-15,18-4 0 16,0-5-3-16,0-5 3 0,27-2 0 16,14 5 0-1,-4 6-4-15,-5 15-4 0,-4 8 8 16,13 9-5-16,-9 3-4 16,4 3-2-16,-3 32 11 15,-15 3-4-15,0 3 7 16,-18-3-9-16,9-7 6 15,5-7 0-15,-14-7-5 16,9-7 9-16,-9-10-4 16,0 0 0-16,0 0 10 15,0 0 2-15,9 0-7 16,0-6-2-16,19-18 1 0,4-8-2 16,9 0-2-16,5 2 0 15,-14 1 9-15,-5 9-13 16,-17 12 4-16,3 2 0 15,-13 6-11-15,0 0 10 16,0 0-9-16,0 12 8 16,10 16-3-16,-1 8 4 15,9-5 1-15,-9 1 0 16,5-9-6-16,4-10 6 16,-9-7 0-16,10-6-4 15,4 0 13-15,4 0-4 16,14-12-5-16,-4-13 0 15,4-6-1-15,0 5 5 0,-13 2-4 16,-1 11 1 0,-13 3 12-16,-5 8-17 0,-9 2 4 15,9 0-12-15,0 0 3 16,10 2-2-16,4 19 11 16,-14-1-2-16,9 1 9 15,-9-6-9-15,14-7 2 16,-5-5 0-16,1-3-5 15,22 0 12-15,9-6-3 16,-4-17-4-16,4-5 13 16,1-3-10-16,-24-1-3 15,-4 4 0-15,-23-2 9 16,0 7-4-16,0 2-5 16,0 7 0-16,-23 5 11 0,5 6-19 15,-10 3 8-15,19 0-8 16,-14 0-1-16,14 12-5 15,9 5 4-15,-9 1 7 16,9-1-18-16,0 1 16 16,0 0 4-16,0-2 1 15,0 2-8-15,0 2 8 16,0 9 0-16,0 7-2 16,0 9 8-16,0 6-9 15,-9 17 3-15,-23 1 0 16,13 19-2-16,-8 2 8 15,27 5-6-15,-14 6 1 16,14-8 9-16,-9-6-4 0,0-7-6 16,0-14 1-1,0-7 3-15,-14-19 4 0,-5-9-8 16,1-13 9-16,-14-10-2 16,-10-8 9-16,-17 0-10 15,-10-4-3-15,-14-22 7 16,5-7-10-16,0-5-4 15,-13-11-34-15,-1-18-93 16,23-21-179-16,9-16-416 16</inkml:trace>
  <inkml:trace contextRef="#ctx0" brushRef="#br1" timeOffset="149116">14588 5595 474 0,'0'0'326'0,"0"0"-172"16,0 0 25-16,0 0-72 15,0 0-46-15,0 0-33 16,0 0-20-16,27-109-8 16,-27 109 0-16,0 0-19 15,0 21-46-15,0 17-190 16,0 8-254-16</inkml:trace>
  <inkml:trace contextRef="#ctx0" brushRef="#br1" timeOffset="151718">16757 5941 170 0,'0'0'545'16,"0"0"-458"-16,0 0 17 15,0 0 27-15,0 0-54 16,0 0 6-16,-18 0-8 16,18 0-13-16,0-12 7 15,0-10-50-15,28-16 10 0,13-15-20 16,-5-10-5-16,6-14 22 16,-1-14-23-16,-5-4 0 15,-13-8 4-15,-14 13 9 16,-9 17-15-16,0 21 0 15,0 20 13-15,0 16-2 16,-9 14-12-16,-5 2 0 16,-4 20-4-16,-9 39-7 15,-14 28 11-15,-1 18 0 16,24 6 3-16,9-4-10 0,0-10 7 16,9-15 0-1,0-18-2-15,0-20 10 0,18-18-8 16,0-11 0-16,14-15-4 15,5 0-3-15,4-10 8 16,10-24-1-16,8-10 12 16,1-8 0-16,-10-4-12 15,5 7 0-15,-5 10 9 16,-18 13-18-16,-13 18 9 16,-1 8-2-16,5 0-3 15,4 12-17-15,5 25 22 16,-4 10 0-16,-10 0 4 15,5-3-15-15,-5-13 11 16,1-7 0-16,3-13-5 16,-3-5 14-16,-19-6-9 0,18 0 0 15,5-6 10-15,4-24-7 16,24-4-3-16,-15-6 0 16,15-4-4-16,-1 0 13 15,0 9-9-15,-22 9 0 16,4 12 7-16,-23 4-20 15,9 10 13-15,1 0-8 16,-6 0-1-16,-3 20-2 16,-1 13 11-16,0-3 0 15,0-5-11-15,-9-7 2 0,0-9 3 16,0-9 6 0,0 0-7-16,0 0 19 0,0 0-5 15,0-27-7-15,0-2 13 16,-18-3-15-16,9 3 2 15,-14 5 0-15,4 4-4 16,1 2 13-16,0 10-9 16,-5 8 0-16,5 0-1 15,-14 0-8-15,4 38 5 16,10 12 4-16,-14 2-14 16,32 3 10-16,0-8 4 15,0-6 0-15,32-12-11 16,14-12 1-16,-5-8 6 15,9-6 4-15,-13-3-9 16,4 0 22-16,0-17-13 0,-13-13 1 16,4-1 7-16,-14-7 2 15,0 2-10-15,5-2 0 16,-23 12 16-16,0 10-9 16,0 9 5-16,0 7-9 15,0 0 8-15,0 0-22 16,0 20-5-16,0 18 16 15,0 11-10-15,18 1 18 16,10-6-8-16,4-3 0 16,5-9 7-16,4-8-17 15,0-10 10-15,5-8 0 16,-5-6-2-16,0 0 13 0,-4-9-8 16,-5-18-3-16,-5-4 10 15,-4-10-5-15,-5 0-5 16,1 1 0-16,-10 4 4 15,-9 10 6-15,14 11-7 16,-14 7-3-16,0 8 6 16,0 0-22-16,0 0 10 15,9 17-2-15,-9 20-4 16,18 8 17-16,-9 1-5 16,23-5 0-16,-4-11 5 15,-10-8-17-15,5-10 12 16,4-8 0-16,-8-4-4 15,4 0 15-15,4-12-11 0,-4-14 0 16,4-9 9 0,-8-9-8-16,-6-3-1 0,-3-2 0 15,-1 2-1-15,-9 3 10 16,0 10-9-16,0 8 0 16,-9 10 8-16,-14 10-9 15,23 6 1-15,-9 0-13 16,-1 26 11-16,1 18-9 15,9 9 11-15,0-1 0 16,0 1 4-16,9-12-15 16,33-6 11-16,3-9 0 15,-3-12-8-15,-1-8 13 0,-5-6-5 16,15 0 0 0,-10-8 8-16,-4-19-3 0,4-5-5 15,-14-6 0-15,5 0 5 16,-13 0 7-16,-19 4-9 15,9 5 1-15,-9 11 6 16,0 12 2-16,0 6-12 16,0 0-1-16,0 0-4 15,0 13-20-15,0 18 25 16,0 4 0-16,0 5 5 16,0-1-9-16,13-7 4 15,-3-6 0-15,8-6-6 16,0-5 5-16,5-9 1 15,5-6 0-15,4 0 3 16,-14 0-2-16,9-3-1 16,5-15 0-16,-4-5 1 15,4 0 8-15,5-4-9 0,-5 1 0 16,-14 6 6-16,0 7-11 16,-4 5 5-16,-5 8 0 15,0 0-8-15,-9 3-9 16,9 23 17-16,-9 4 0 15,0-1 3-15,0-6-8 16,0-2 5-16,10-4 0 16,-1-8-7-16,4-3 13 15,-13-4-6-15,10-2 0 16,-1 0 5-16,0 0-7 0,18-11 2 16,15-12 0-16,-1-4-2 15,-5 3 9-15,6 8-7 16,-15 4 0-16,-4 9 4 15,-5 3-18-15,14 0 14 16,-23 0 0-16,19 17-13 16,-10 1 14-16,5-1-1 15,-5-2 0-15,14-3-5 16,-4-9-3-16,13 0 8 16,-13-3 0-16,13 0-5 15,-14-6 10-15,14-21-5 16,-13-4 0-16,4-7 10 15,-14-4-6-15,-9 2-4 0,-9 2 0 16,0 5 0 0,0 7 8-16,-27 6-8 0,-14 11 0 15,13 9 2-15,-4 0-13 16,14 0 11-16,0 9 0 16,4 15-16-16,5 7 16 15,9 2 0-15,0 2 0 16,0 3 4-16,0 0-10 15,0 0 6-15,0 2 0 16,0 10-8-16,0 5 10 16,0 18-2-16,0 9 0 15,0 14 11-15,0 6-7 16,0 3-3-16,0 0 8 16,0-8 25-16,0-8-26 0,0-7 15 15,0-11 6-15,0-16-28 16,-9-11 30-16,-10-12-26 15,-4-9 3-15,5-12 23 16,-9-5-26-16,-5 0 16 16,-19-6 2-16,-4 0-21 15,-4 0 16-15,-24-14-18 16,15-12-12-16,-28-7-10 16,-5-7-102-16,14-17-107 15,5-21-388-15</inkml:trace>
  <inkml:trace contextRef="#ctx0" brushRef="#br1" timeOffset="151931">19540 5253 734 0,'0'0'186'0,"0"0"-23"15,0 0-18-15,0 0-94 16,0 0-43-16,0 0-8 16,0 0-47-16,42-6-36 15,-6 56-218-15,24 9-394 16</inkml:trace>
  <inkml:trace contextRef="#ctx0" brushRef="#br1" timeOffset="152864">21275 5883 664 0,'0'0'206'16,"0"0"-49"-16,0 0 11 15,0 0-72-15,9-172-17 0,-36 146-22 16,-1 6-39 0,-4 10 19-16,-9 10-37 0,14 0 5 15,-14 12-10-15,4 26 0 16,-4 11 5-16,13 7 0 16,5 3 4-16,23-7-11 15,0-11 7-15,0-12-11 16,23-11 4-16,14-13-7 15,4-5 14-15,9 0 3 16,-4-3 8-16,-14-17-3 16,9-4-8-16,-13-4 1 15,-10-2 4-15,-9 4-1 0,5 3-4 16,-14 5 5 0,0 10 6-16,0 2 1 0,0 6-12 15,0 0 0-15,0 0-8 16,0 6-13-16,0 17 21 15,0 9-4-15,9 0 12 16,10 0-16-16,13-6 8 16,4-9 0-16,5-4-6 15,10-11 9-15,8-2-3 16,10 0 3-16,0-28 7 16,-1-14-5-16,-8-10-5 15,-10-12 1-15,-4-16 6 16,-14-10-1-16,5-17-6 15,-24-1 9-15,-3 3-1 16,-10 14 7-16,-10 21 10 0,-31 20-23 16,9 19 36-16,-5 19-38 15,5 12 8-15,5 0-8 16,-5 38-8-16,4 32 8 16,-4 32 0-16,14 15 2 15,18 2-10-15,0-5 8 16,32-15 0-16,14-17-2 15,13-21-5-15,1-17 6 16,-1-24-10-16,19-14-7 16,5-6 11-16,4-18 13 15,4-31-6-15,-13-19 2 16,-9-13 10-16,-19-12-8 0,-23-15-4 16,-27 1 0-16,0 8 9 15,-9 13-4-15,-41 22 1 16,13 20 22-16,-4 18-26 15,23 18 17-15,-14 8-19 16,23 11 5-16,-19 54-14 16,5 28 5-16,14 20 4 15,9 5 0-15,0-5 14 16,32-17-14-16,5-15 0 16,13-10 0-16,1-16-13 15,-15-11-6-15,5-10-52 16,-13-8-72-16,-14-10-220 0</inkml:trace>
  <inkml:trace contextRef="#ctx0" brushRef="#br1" timeOffset="156271">23765 5778 684 0,'0'0'214'16,"0"0"-57"-16,-50-163-17 16,9 113-25-16,4 9-58 15,5 12 11-15,5 14-32 16,4 13-25-16,-5 2 12 16,10 14-23-16,-14 33 0 15,5 14-11-15,-6 11 24 16,33 1-13-16,0-2 0 15,10-10-2-15,49-17-9 16,1-9 11-16,8-18 0 0,10-11 4 16,14-6 5-16,-5-1-3 15,-5-38-4-15,5-11 3 16,-9-14 5-16,0-12-10 16,-5-12 0-16,-18-11 4 15,-14-5 10-15,-9 2-14 16,-32 13 1-16,0 20 7 15,0 19 25-15,-32 21-31 16,5 17 12-16,-5 10 2 16,4 2-4-16,-4 11-16 15,-18 41 4-15,4 24 0 16,5 23-11-16,13 10 11 0,5-8 0 16,23-4 0-1,0-19 13-15,23-14-13 0,5-14 0 16,13-15 6-16,-14-17-18 15,15-12 12-15,-6-6 0 16,15 0 6-16,8-27 8 16,1-13-13-16,8-7-1 15,-8-3 6-15,-10 9-12 16,-22 10 6-16,-6 10 0 16,-3 16-3-16,-19 5 6 15,9 0-8-15,0 5 0 16,0 23-5-16,-9 14-1 15,14 2 11-15,-5-3 0 0,9-9-5 16,1-6 11 0,-10-11-9-16,5-10 3 0,4-5-1 15,0 0-5-15,14 0 6 16,-4-23 0-16,22-9 4 16,0-6 7-16,-13-3-11 15,23-6 0-15,-1 1 5 16,1 3-13-16,-1 7 8 15,-18 16 0-15,-13 14-6 16,-19 6 5-16,14 0 0 16,-14 12 1-16,0 14-5 15,0 2-3-15,-9-4 8 16,0-4 0-16,0-5-12 16,0-5 12-16,0-8 0 0,0-2 0 15,0 0 9-15,-9 0-4 16,-9-12-5-16,-14-11 0 15,4-7-3-15,-13 8 15 16,14 1-12-16,-5 6 0 16,4 13 2-16,-13 2-19 15,13 0 16-15,-13 32 1 16,0 14-12-16,23 4 18 16,-1-1-6-16,10-7 0 15,9-8 1-15,0-10-16 16,0-10 11-16,0-8 4 15,19-6-7-15,8 0 17 16,14 0-10-16,-13-12 0 0,13-12 7 16,-9-2-8-16,-5 0 1 15,-8 3 0-15,-10 3 2 16,-9 8 10-16,0 6-11 16,0 3 4-16,0 3 2 15,0 0-14-15,0 9 5 16,-18 20 2-16,-1 2-6 15,1 2 11-15,18-6-5 16,0-4 0-16,0-3 6 16,0-8-14-16,0-3 8 15,18-6 0-15,10-3 5 16,4 0 6-16,18 0-11 0,-4-29 1 16,4-6 9-1,1-7-7-15,-1-1-3 0,-4-4 0 16,4 6-4-16,-18 13 13 15,-23 6-9-15,10 18 0 16,-10 4-2-16,0 0-9 16,14 10 5-16,-5 23 6 15,0 5-10-15,-18 2 14 16,14 3-4-16,-5-4 0 16,0-5 6-16,-9-9-12 15,10-11 6-15,8-5 0 16,-9-3-2-16,14-6 14 15,-5 0-12-15,23 0 0 0,10-21 10 16,-5-8-12-16,13-3 2 16,1-6 0-16,-10-3-4 15,9-2 13-15,-8 3-9 16,8 7 0-16,-22 7 4 16,4 12-12-16,-13 10 8 15,-6 4 0-15,-3 0-11 16,-1 6 6-16,-9 14 5 15,-9 3 0-15,14-2 5 16,-14-7-14-16,0-5 9 16,0-7 0-16,0-2-8 15,0 0 20-15,0 0-12 16,0 0 0-16,0-7 9 16,-14-11-6-16,-4 0-3 0,0-2 0 15,-14 6-6-15,4 4 8 16,-13 6-2-16,13 4 0 15,-22 0-2-15,-9 22-9 16,17 16 11-16,6 3 0 16,4 5-7-16,13-3 9 15,19-1-2-15,0-7 0 16,0-9 1-16,28-5-10 16,22-9 9-16,1-12 0 15,8 0-4-15,-9 0 14 16,1-6-10-16,-15-21 0 15,6-5 5-15,-15-6-5 16,5 0 0-16,-14 0 0 0,-18 12 3 16,0 9 4-16,0 4-7 15,0 13 0-15,0 0 2 16,0 0-13-16,0 16-1 16,0 16 12-16,0 8-8 15,0 2 13-15,0-5-5 16,0-7 0-16,42-10 6 15,-15-8-4-15,14-10-2 16,-4-2 0-16,13 0-2 16,-9-8 17-16,19-21-15 15,-14-9 0-15,-5 0 7 16,9-7-11-16,-13 5 4 0,-5 7 0 16,-5 8-3-1,-4 13 6-15,-14 12-3 0,1 0 0 16,8 0-5-16,-18 4-9 15,23 12 14-15,-14 1 0 16,0 2-6-16,-9-5 11 16,9-2-5-16,-9-9 0 15,0 0 8-15,0-3-9 16,0 0 2-16,0 0-1 16,0 0 5-16,0-18 7 15,0-7-12-15,0-1 0 16,0 1 7-16,-18 7-16 15,0 10 9-15,-5 8 0 16,-5 0-10-16,5 12-1 0,-4 23 11 16,9 11 0-16,-5 3 4 15,14 2-16-15,9-11 12 16,0-2 0-16,18-11-6 16,32-13 14-16,-9-8-8 15,19-6 0-15,9 0 9 16,-10-8-9-16,10-22 0 15,-10-11 0-15,-8-9 1 16,-15-14 12-16,-4-10-13 16,-13-18 3-16,-10-4 7 15,-9 5 3-15,0 13-13 16,0 20 0-16,0 28 18 16,-9 16-5-16,-1 11-9 0,10 3-4 15,-9 14-6-15,-14 45-2 16,5 24 5-16,0 16 3 15,-5 2-7-15,23-10 15 16,0-10-8-16,0-14 0 16,0-10 12-16,0-6-29 15,23-17-8-15,4-10-36 16,-4-12-8-16,-5-12-75 16,10 0-1-16,-5-9-1 15,-23-23-24-15,0-9 31 16,0 2-17-16,-41 5 91 15,-1 2 31-15,6 8 34 16,4 10 34-16,4 2 33 0,19 4 23 16,9-1 33-1,0 3-3-15,0-5-6 0,18-1-31 16,33-3-77-16,8 3 23 16,1 1 15-16,8 0-22 15,-8-5 31-15,-14 6-25 16,4-6 2-16,-9 2 28 15,0 2-44-15,-31 0 26 16,-1 4 1-16,0 2-24 16,-9 3 29-16,0 3-39 15,0 0-6-15,0 0-1 16,0 0 0-16,-9 29-1 0,-23 17-3 16,4 13 8-1,-4 3-6-15,14-4 2 0,9-9 0 16,9-8-5-16,0-12 11 15,0-9-6-15,27-14 0 16,24-6 7-16,-1 0 0 16,19-20-7-16,-1-15 0 15,1-6 2-15,-19-2 6 16,1-4-8-16,-24 0 0 16,-18 4 8-16,5 7-8 15,-14 13 0-15,0 8 0 16,0 13-6-16,0 2 6 15,0 0-4-15,0 24 0 16,0 10 4-16,0 7-6 16,0-3 6-16,0 0 0 0,0-6-6 15,0-12 14-15,0-5-8 16,0-6 0-16,0-9 7 16,9 0-4-16,9 0-3 15,14-9 0-15,5-20 2 16,-5-7 5-16,5-1-7 15,-14-6 0-15,-5 2 9 16,-9-3-4-16,0 2-5 16,-9 2 0-16,0 2 6 15,9 10 3-15,-9 2-9 16,0 13 0-16,0 8 8 16,0 1-15-16,0 4 7 0,0 0-5 15,0 0-5 1,0 22 5-16,0 17 5 0,-9 5 0 15,0 5 4-15,9-2-10 16,0 3 6-16,0-1 0 16,9 1-4-16,23-3 9 15,-13-4-5-15,8-2 0 16,-13-6 7-16,-14-5-14 16,0-8 7-16,0-1 0 15,0-5-11-15,-41-11 3 16,-19-3-1-16,-18-2-19 15,0 0-87-15,-13 0-33 16,22 0-143-16,19 0-317 0</inkml:trace>
  <inkml:trace contextRef="#ctx0" brushRef="#br1" timeOffset="157139">29153 5633 426 0,'0'0'388'0,"0"0"-266"0,0 0 22 15,-14-149-38-15,-4 125-12 16,9 6-48-16,0 16-26 16,-10 2-1-16,-4 0-18 15,-4 38-1-15,-14 14 0 16,13 7 6-16,5 2-6 15,14-3 0-15,9-6 0 16,0-13-3-16,32-16 12 16,14-11-9-16,-5-12 4 0,1 0 1 15,-15-9 11-15,5-26-16 16,-14-2 2-16,-9-11 2 16,-9-2 3-16,0-2-7 15,0 2 0-15,0 10 9 16,-27 11-3-16,-5 14-6 15,-18 15 0-15,4 0-10 16,5 17 8-16,-1 19 2 16,24 4 0-16,18-5 2 15,0-11-11-15,9-6 9 16,51-13 0-16,18-5 5 16,13 0 1-16,5-29-6 0,-4-9 2 15,4-12 8-15,5-2 7 16,-14-7-7-16,-19-5-6 15,-27 3 47-15,-22 3-27 16,-10 5 7-16,-9 7 10 16,0 9-33-16,-18 19 29 15,-1 5-24-15,-4 13-11 16,-4 0 8-16,9 18-10 16,-24 44 0-16,15 31-3 15,-14 29 17-15,0 21-10 16,-5 18-4-16,-14 5 0 15,-8 12-2-15,-6 9 7 0,6 1-5 16,8-9 0-16,33-36-6 16,18-38 5-1,9-39-15-15,18-33 14 0,32-22-5 16,10-11 14-16,8 0-6 16,10-38 0-16,-9-14 10 15,-19-6-10-15,-31-9-1 16,-19-6-42-16,0-1-36 15,-37 7-97-15,-13-3-109 16,18 1-253-16</inkml:trace>
  <inkml:trace contextRef="#ctx0" brushRef="#br1" timeOffset="157626">30247 5720 1042 0,'0'0'149'0,"0"0"11"15,0 0-20-15,0 0-104 16,0 0-6-16,0 0 17 16,-110 189-38-16,101-115 24 15,-9 1-24-15,9 1-6 16,-14-3 14-16,4-11-14 15,1-16-3-15,4-17 0 0,14-15 14 16,0-10-14-16,0-4 0 16,0 0 1-16,0-24 23 15,0-29-21-15,0-19-3 16,23-18 0-16,-5-16 13 16,1-2-14-16,4-5 1 15,4-7 0-15,5 6-7 16,-4 12 7-16,13 21 0 15,-14 25-2-15,5 21 0 16,5 20-9-16,4 15 11 16,0 0-27-16,-4 10 22 15,4 28-17-15,-22 2 4 16,-10 9 13-16,-9 4-31 16,0 0 23-16,-37-1-18 0,-22-5-29 15,-1-3 0-15,-9-1-72 16,19-2-60-16,32-3-91 15,18-11-147-15</inkml:trace>
  <inkml:trace contextRef="#ctx0" brushRef="#br1" timeOffset="157683">30247 5720 300 0</inkml:trace>
  <inkml:trace contextRef="#ctx0" brushRef="#br1" timeOffset="158473">30247 5720 300 0,'343'0'214'0,"-301"-26"-65"0,-15 2-8 15,5 1-18-15,-5 2-54 0,-13 2 6 16,-5-5 11-1,-9 3-43-15,0 1 9 16,0 2-27-16,-9 10-21 16,-14 2 0-16,-13 6-3 0,-5 0-1 15,-1 14 10-15,6 15 0 16,4 1-11-16,13 4 1 16,10-1-6-16,9-1-2 15,0-6 5-15,9-6 3 16,19-8-7-16,13-12 20 15,-14 0-13-15,15 0 0 16,-10-3 7-16,-14-17-3 16,0-3-3-16,-9 5-1 15,-9 3 21-15,0 8-17 16,0 3 7-16,0 4-11 0,0 0 2 16,0 4-4-16,0 18-11 15,14 4 13-15,-5 0-2 16,10-1 10-16,22-8-8 15,-14-6 0-15,33-8 4 16,-10-3-9-16,10 0 6 16,-24-13-1-16,6-18 7 15,-15-13 5-15,5-5-12 16,-14-15 13-16,5-12-12 16,-23-11 46-16,9-1-24 15,1 6 4-15,-1 12 15 16,-9 18-39-16,0 14 27 15,0 14-16-15,0 13-12 16,0 11 2-16,0 0-4 0,-19 14 0 16,-4 39-20-16,-4 20 34 15,-5 11-14-15,32 10 0 16,0-7 7-16,0-14-15 16,0-17 8-16,32-28 0 15,-14-12 3-15,14-16 13 16,5 0-15-16,4-12-1 15,10-28 8-15,-15-14-10 16,-4-7 2-16,5-6 0 16,-23-6 2-16,4 0 12 15,-18 3-14-15,0 6 0 16,0 14 11-16,0 18-1 16,0 18-10-16,0 14 0 0,0 0-5 15,0 17-2-15,-18 36 7 16,-24 26 0-16,10 14 5 15,5 12-11-15,9 0 6 16,18-6 0-16,0-8-2 16,0-19 12-16,0-13-19 15,18-13 9-15,9-16-51 16,-13-16-6-16,-5-8-53 16,-9-6-24-16,0-3 0 15,0-29-169-15,-32-15-48 16</inkml:trace>
  <inkml:trace contextRef="#ctx0" brushRef="#br1" timeOffset="159277">30998 5480 314 0,'0'0'145'0,"0"0"2"15,0 0-1-15,0 0-29 16,0 0-70-16,0 0-46 16,96-40 43-16,5 40-37 15,-5 0 22-15,-5 0-1 16,-4 0-9-16,-9 0 49 15,-28-19-25-15,-8 3 2 16,-15-8 33-16,-27-1-35 16,0 1 10-16,0 7-17 15,0-1-26-15,0 9 25 16,-18 6-35-16,-1 3 1 0,-3 6-2 16,-6 33 7-16,-4 4-6 15,14 9 0-15,-1 3 6 16,10-2-9-16,9-3 3 15,0-16 0-15,0-4-5 16,0-10 17-16,19-11-12 16,22-3 0-16,-5-6 3 15,15 0 3-15,-1-2-6 16,0-24 0-16,-13-11 4 16,4 1 9-16,-13 0-13 15,-5 4 0-15,-14 14 5 16,0 9-9-16,-9 7 4 0,0 2 0 15,9 0-7-15,-9 14-4 16,9 18 11-16,-9 0 0 16,0-3 4-16,9-3-9 15,-9-8 5-15,14-3 0 16,-5-4-4-16,0-5 16 16,10-6-12-16,-1 0 0 15,14 0 6-15,-4-6-2 16,4-11-4-16,4-1 0 15,-4-1 0-15,9-5 11 16,-22 3-11-16,-1 4 0 16,-9 8 9-16,0 3-18 15,5 6 9-15,-5 0-2 16,0 9-2-16,1 17-6 0,-10-2 10 16,9-2 0-1,-9 0 3-15,0-5-3 0,9-6 0 16,-9-5 0-16,14-6-7 15,-14 0 25-15,9 0-18 16,0 0 0-16,9-8 11 16,14-16-11-16,-4-4 0 15,13 2 0-15,-23 2-3 16,14 3 10-16,-4 9-7 16,-19 10 0-16,9 2-2 15,-4 0-9-15,4 11 3 16,1 18 8-16,3 4-4 15,-12 1-9-15,-1 4-38 16,0-3-79-16,-9-3-162 16,0-6-197-16</inkml:trace>
  <inkml:trace contextRef="#ctx0" brushRef="#br1" timeOffset="159452">32902 5737 446 0,'0'0'357'16,"0"0"-238"-16,0 0 26 15,0 0-66-15,0 0-79 16,0 0-14-16,0-29-268 0</inkml:trace>
  <inkml:trace contextRef="#ctx0" brushRef="#br0" timeOffset="184576">28686 9503 699 0,'0'0'307'0,"0"0"-106"16,0 0-25-16,0 0-54 16,0 0-58-16,0 0 8 15,0-70-29-15,0 70-20 16,0 0-9-16,0 29-5 15,0 12-8-15,0 14 15 16,0 9-13-16,0 3 12 16,0 1-15-16,0-8 0 15,23 5-3-15,4-9-63 16,15-4-63-16,-15-3-99 16,-9-5-404-16</inkml:trace>
  <inkml:trace contextRef="#ctx0" brushRef="#br0" timeOffset="185093">27011 11250 621 0,'0'0'307'0,"0"0"-131"16,0 0 32-16,0 0-85 15,0 0-27-15,0 0-33 16,-60-88-18-16,42 86 3 16,-5 2-30-16,5 0-6 0,-14 0 4 15,4 12-16-15,-22 25 0 16,-10 15 0-16,1 7 3 15,22 2-4-15,14-2 1 16,23-4 0-16,0-8-6 16,23-7 6-16,28-7 0 15,26-10 0-15,20-8-16 16,22-9-10-16,0-6-51 16,-10 0-58-16,-12 0-85 15,-29-12-190-15</inkml:trace>
  <inkml:trace contextRef="#ctx0" brushRef="#br0" timeOffset="185614">27899 11457 773 0,'0'0'167'0,"0"0"-8"16,0 0 3-16,0 0-55 15,0 0-69-15,0 0-29 16,-19-23-1-16,65 23-5 16,14 0 13-16,-1 0 7 15,10 0-14-15,-10 0 20 16,-8 0-20-16,-24 0 0 16,5 0 7-16,-23 0-12 15,-9 0 0-15,10-9 11 0,-10-5-12 16,0-4 19-16,0-2-17 15,-28-6-3-15,-22 4 4 16,-10 2-2-16,10 6-4 16,13 5 1-16,14 3 5 15,14 6-7-15,9-3 1 16,0 3 0-16,0 0-6 16,0 0 5-16,0 0-3 15,19 0 1-15,22 20 3 16,9 1 6-16,-13 0-6 15,4-1 0-15,9 3-1 16,-9-2 3-16,-4-1-2 16,-5-3 0-16,-14 1 7 0,1-4-6 15,-19 2-1 1,0-2-4-16,0 5-3 0,-51-3 4 16,-4 1 0-16,-4-4-45 15,9 1-103-15,18 0-119 16,22-5-284-16</inkml:trace>
  <inkml:trace contextRef="#ctx0" brushRef="#br0" timeOffset="185994">29071 11025 920 0,'0'0'238'0,"0"0"-26"0,0 0-57 15,0 0-79-15,0 0-4 16,0 0-4-16,-10-76-40 16,10 76 10-16,0 0-18 15,0 0-12-15,0 0 14 16,0 0-21-16,0 0 1 16,0 0-2-16,0 0 8 15,0 0-11-15,0 0 3 16,0 15 0-16,0 9 3 15,0 2 1-15,0 6-2 16,0 9-2-16,0 8 3 0,0 8-1 16,0 8-2-1,0 8 0-15,0 0-1 0,0 3 2 16,0-12-1-16,0-11 0 16,0-12 6-16,0-12-12 15,10-15-37-15,3-8-84 16,-3-6-32-16,-1 0-279 15</inkml:trace>
  <inkml:trace contextRef="#ctx0" brushRef="#br0" timeOffset="183727">26567 9759 796 0,'0'0'142'0,"0"0"16"16,0 0-37-16,0 0-21 16,0 0-14-16,0 0-35 15,9-70 2-15,-9 64-10 16,0 2-21-16,0 0 12 16,0 0-16-16,0 4-5 0,0 0-3 15,0 0-10 1,0 0-1-16,-18 16-8 0,-14 16 8 15,-19 8-6-15,24 1 7 16,8 2 0-16,6-1-3 16,13-4 1-16,0-3 2 15,32-9 0-15,9-9-2 16,14-2-2-16,-5-10 4 16,10-5 0-16,-1 0 9 15,1-2-5-15,-1-27 1 16,1-9 7-16,-19-2-4 15,-4-10 26-15,-28 0-18 16,-9 1-2-16,0 1 9 16,-28 12-22-16,-40 10 9 15,-1 10-10-15,0 7-11 0,10 9 9 16,-1 0-23 0,19 0-40-16,23 15-17 0,18 13-77 15,0 2-85-15,68-5-212 16</inkml:trace>
  <inkml:trace contextRef="#ctx0" brushRef="#br0" timeOffset="184323">27565 9786 941 0,'0'0'89'16,"0"0"19"-16,0 0 18 15,0 0-30-15,0 0-57 16,0 0-21-16,-133-17-2 16,133 17-15-16,0 0-2 15,23 0-3-15,27 0 4 16,10 0 15-16,-5 0-6 15,18 0-4-15,-18 0 19 16,-5 0-22-16,0 0 17 16,-18 0 6-16,-13 0-18 0,-10 0 17 15,-9 0-16 1,0 0 3-16,0-6 15 0,0-5-25 16,0-2 11-16,-41-7-12 15,4 2 3-15,-13-2-4 16,-1 5 1-16,24 3 0 15,4 4 1-15,14 2 4 16,9 6-5-16,0 0 0 16,0 0 0-16,0 0-7 15,9 0 0-15,32 0 7 16,19 9-8-16,-1 11 14 16,10 0-6-16,0 4 0 0,-19 0 3 15,0 2-7 1,-13 0 4-16,-5-3 0 0,-23-3-5 15,9-2 7-15,-18 0-3 16,0 2 1-16,-9 4-2 16,-41-2-8-16,-19 2-5 15,1-7-82-15,17-2-101 16,24-6-167-16,27-9-295 16</inkml:trace>
  <inkml:trace contextRef="#ctx0" brushRef="#br0" timeOffset="182055">26361 8074 364 0,'0'0'454'0,"0"0"-267"15,0 0-12-15,0 0-22 16,0 0-42-16,0 0-24 16,0 0-23-16,46-141-19 15,-46 141 8-15,0 0-35 16,0 0 5-16,0 0-8 15,9 0-12-15,-9 9 5 16,0 23-8-16,0 21 0 16,0 8 23-16,0 4-20 15,-9 7 6-15,9 1-9 16,0 5 6-16,0 2-7 16,0-5 1-16,0-8 0 15,32-14-3-15,4-15-4 16,5-9-3-16,10-14-14 15,-1-9-19-15,10-6 5 0,-5 0-49 16,4-21-43-16,-18-5-39 16,-32-6-86-16,-9 2 7 15,-18 2-64-15,-41-4-159 16</inkml:trace>
  <inkml:trace contextRef="#ctx0" brushRef="#br0" timeOffset="182229">26201 8374 136 0,'0'0'182'0,"0"0"-41"15,0 0 28-15,0 0-25 16,0 0-17-16,0 0-70 16,-101-82-23-16,160 76 2 15,24-2-1-15,13 5-8 0,14-3 7 16,18 6-27 0,-9 0-7-16,-9 0-7 0,-14 0-199 15,-27 11-405-15</inkml:trace>
  <inkml:trace contextRef="#ctx0" brushRef="#br0" timeOffset="182754">27176 8275 715 0,'0'0'163'0,"0"0"-34"15,0 0 11 1,0 0-28-16,0 0-77 0,0 0-16 16,82-3-3-16,-36 3-15 15,27 0 22-15,-4 0-12 16,8-3 3-16,-8 0 17 16,0 0-26-16,-10 0 8 15,-8 0-11-15,-24 3 3 16,-27-3 3-16,9 1-8 15,-9-1 4-15,0-6 20 16,0-3-12-16,-9-4 9 16,-28-3-20-16,-13 5 6 15,9-1-3-15,13 4-4 0,-4 7 0 16,14 2-3-16,18 2 4 16,0 0-1-16,0 0 0 15,0 0-5-15,0 0-2 16,18 0 5-16,33 14 2 15,-1 0 4-15,10 4-1 16,8 1-3-16,-17-3 0 16,-6 8 5-16,-3-1-10 15,-10 0 5-15,-5 1 0 16,-18-1-4-16,0-3 6 16,-9-2-2-16,0-1 0 15,0 1 0-15,-36-3-9 16,-5-1-3-16,-10-2-91 15,5-6-125-15,5 2-207 0</inkml:trace>
  <inkml:trace contextRef="#ctx0" brushRef="#br0" timeOffset="183025">28471 7858 729 0,'0'0'240'15,"0"0"-48"-15,0 0-34 16,0 0-41-16,0 0-47 16,0 0-11-16,0-108-35 15,0 108-11-15,0 23 0 0,0 23-8 16,0 19 14-16,0 12 3 16,0 0-17-16,0 8 8 15,0 0-13-15,0-3 0 16,18-4-2-16,14-8-2 15,-13-9-47-15,8-8-92 16,-27-7-203-16,0 2-575 16</inkml:trace>
  <inkml:trace contextRef="#ctx0" brushRef="#br0" timeOffset="190223">28311 7339 269 0,'0'0'255'15,"0"0"-104"-15,0 0 9 16,0 0-13-16,0 0-36 16,0 0-13-16,0 0-18 15,13 0-28-15,-13 0 14 16,0 0-31-16,0 0-2 16,0 0 14-16,0 0-39 15,-22 0 18-15,-29 0-26 16,-45-7 4-16,-50-1 5 15,-24 5-9-15,-27 3 0 16,-13 0-7-16,4 0-2 16,0 21 8-16,18 1-5 15,33 5-15-15,22-4 16 0,28 0-8 16,27 1 5-16,-5-4-5 16,6 4 9-16,-10 5-1 15,-14 1 5-15,-9 1-4 16,14-2-9-16,18 1 13 15,5 2 0-15,27 0-6 16,14 3 18-16,-5-1-12 16,15 4 0-16,3 0 0 15,1 6-2-15,-14 0 2 16,14 9 0-16,8 8 22 16,1 6-21-16,-4 9 26 15,13 12-3-15,0 8-17 0,0 5 23 16,0 8-26-16,0 4 6 15,0 4 16-15,0 5-24 16,0 13 18-16,0 2-6 16,0 6-13-16,0 7 43 15,0 0-39-15,13 7-1 16,24 7 25-16,22 2-28 16,10 6 19-16,0-2-15 15,-1-1 1-15,-8-4-4 16,9 2-2-16,-19 2 0 15,-9-6 1-15,-4 1 10 16,-5-5-11-16,-14 0 0 16,-9-11 6-16,5-7-14 0,-5-14 9 15,9-9-1 1,1-13 0-16,-10-6 10 0,14-9-8 16,-14-14-2-16,-9-17 1 15,0-16-7-15,0-8 6 16,0-14 0-16,0-7-2 15,0-8 12-15,0-3-10 16,0-3 0-16,0 3 2 16,0-1-9-16,0-2 7 15,9 4 0-15,-9-4-4 16,9 0 5-16,14 0-2 16,5 0 1-16,31 0 0 0,19 0 3 15,23 0-3 1,18 0 0-16,27 0 2 0,23 0 6 15,5-12-8-15,28-6 0 16,4 4 6-16,9-5-9 16,23 1 3-16,-9 0 0 15,-5-6-10-15,-18-2 12 16,-18-4-2-16,-1-2 0 16,-17-2 7-16,-24 6-14 15,-8-5 7-15,-29 3 0 16,1 4-2-16,-23 3 11 15,-18 3-9-15,-10 5 0 16,-8 2 4-16,-10 5-11 16,-4 0 7-16,-5 2 0 15,-14 0-1-15,0-3 11 0,-4-2-10 16,4-7 1-16,1-11 6 16,4-6 2-16,-5-12-9 15,0-9 1-15,-9-11-1 16,0-11 8-16,5-7-8 15,-14-8 0-15,19-7 5 16,-1-4-10-16,14-13 5 16,-5-8 0-16,5-9-3 15,-4-11 10-15,-10-11-7 16,-4-1 0-16,-5-4 7 16,-9-8-12-16,0-6 5 15,0 2 0-15,0 2-4 0,0 16 10 16,-23 0-6-16,-23 10 0 15,-4 2 7 1,-9 8-16-16,-1 10 9 0,-9 5 0 16,10 9-4-16,8 7 13 15,1 2-9-15,4 2 0 16,14 10 3-16,-4 0-12 16,4-1 9-16,13 6 0 15,-4-2-2-15,5 3 11 16,0-1-9-16,9 3 0 15,0 7 6-15,-5 1-14 16,14 7 8-16,-9 9 0 16,-1 6-6-16,1 11 15 0,9 11-9 15,-9 8 0 1,0 6 5-16,-5 5-14 0,14 2 9 16,-9 1 0-16,0 2-7 15,0 0 9-15,-9 0-2 16,-5-3 0-16,-5 2-4 15,-4-3-6-15,-5 1 8 16,-13 3 2-16,-9 3-4 16,-28 0 1-16,-23 3 1 15,-18 0 2-15,-33 0-34 16,6 0 14-16,-15 0-59 16,15 3-35-16,4 17-45 0,36 4-173 15,15 6-210-15</inkml:trace>
  <inkml:trace contextRef="#ctx0" brushRef="#br0" timeOffset="192278">27748 13120 801 0,'0'0'218'0,"0"0"-35"0,0 0-59 16,0 0-14-16,0 0-31 16,0 0-57-16,-19-58 11 15,19 78-33-15,0 41 0 16,-9 29 9-16,-9 21-3 15,9 12 4-15,-23 5-6 16,23 6 5-16,-10 0-7 16,6 1-2-16,3-4 0 15,10-15-5-15,0-28 4 0,0-33 1 16,0-26 0 0,0-23-23-16,23-6 14 0,14-2 7 15,22-42 2-15,10-17 8 16,-19-16-3-16,-8-4-5 15,-24 5 0-15,-18 4 3 16,-9 1-14-16,-51 10 11 16,-31 2-2-16,-5 4-7 15,-14 5 1-15,0 10 8 16,23 11 0-16,18 5-10 16,19 13 1-16,32 8 6 15,18 0 3-15,0 3-3 0,0-3-8 16,18-9-4-16,73-8 1 15,15-6 14-15,36-6-3 16,-14 5 3-16,-23 4 0 16,-36 7-5-16,-28 9 13 15,-23 1-8-15,-9 6 13 16,-9 0-12-16,0 0 26 16,0 0-27-16,0 0 0 15,23 0-6-15,5 29 0 16,22 15 6-16,-9 2 0 15,-4 10 9-15,13-4-13 16,-9-3 4-16,-13 1 0 16,4-15-9-16,-14-9 18 0,-9-8-9 15,-9-13 0 1,0-2 0-16,0-3-14 0,-27 0 7 16,-14 0 7-16,-10-3-1 15,24-14-6-15,18-3 7 16,9 0 0-16,0-22-20 15,55-1 19-15,27-12-26 16,-4 1 14-16,0 6 1 16,-10 6 12-16,-17 8 0 15,-19 7 0-15,-14 6 8 16,-9 3 2-16,-9-7-3 16,0 3 4-16,0 0 22 0,0 2-27 15,0 3 10 1,-18 5-11-16,-5 3 4 0,5 9-10 15,-1 0 1-15,-3 0 0 16,3 21-10-16,1 20 3 16,9 3 7-16,9 8 0 15,0-3 2-15,46-2-11 16,13-6 7-16,1-15-7 16,-10-6 4-16,9-16-3 15,-8-4 8-15,-1 0 0 16,-4-15 4-16,-14-6 7 15,-5 1-9-15,-17 6 3 16,-10-7 25-16,0-7-17 16,0 1 0-16,0-3-13 15,0 16 0-15,-10 8 2 0,-8 2-2 16,0 4 0-16,9 0-11 16,-5 0 8-16,-4 0 3 15,8 19 0-15,10-2 1 16,-9-3-4-16,9-2 3 15,0-3 0-15,0 1-8 16,0 1 12-16,0 3-4 16,0 12 0-16,0 6 6 15,0 12-13-15,0 9 7 16,9 8 0-16,10 9-1 16,-10 3 2-16,5 3-1 15,-14-4 0-15,9 1 10 0,-9-3-14 16,0-6 4-16,0-5 0 15,0-24-4-15,0-12 8 16,0-17-4-16,0-2 0 16,0-4 6-16,0 0 12 15,0 0-1-15,0 0 12 16,0-27 27-16,36-19-34 16,15-19-13-16,27-14-9 15,4 0 7-15,5-3-19 16,-9 13 11-16,-19 17-46 15,-18 22-28-15,-22 22-66 16,-10 8-74-16,-9 0-150 16,0 13-487-16</inkml:trace>
  <inkml:trace contextRef="#ctx0" brushRef="#br0" timeOffset="193447">29890 13435 48 0,'0'0'781'0,"0"0"-564"16,0 0-22-16,0 0-65 15,0 0-38-15,0 0-31 16,0-94-56-16,0 121 0 16,-9 24-5-16,-32 22 2 0,13 4 16 15,10-1-18 1,9-13 0-16,9-7 0 0,-14-18 5 15,14-15-5-15,0-14 0 16,0-9 6-16,0 0-2 16,0 0-1-16,0-41 6 15,32-23 14-15,5-23-17 16,4-18-5-16,0-18-1 16,-14-8 10-16,6 3-9 15,-24 17-1-15,9 32 0 16,-18 39-2-16,0 24 5 15,0 16-3-15,0 0 0 16,0 44-24-16,0 38 22 16,0 29-3-16,-18 17 5 15,9 4-2-15,9-13 7 0,0-17-5 16,18-26 0-16,23-21-10 16,-14-20-1-16,6-17-42 15,-24-16-1-15,0-2 34 16,0 0 2-16,0-26 18 15,-9-10 0-15,0-9 8 16,0 1-11-16,-27 1 3 16,-24 7-1-16,-17 4-12 15,-1 12 8-15,-13 6 5 16,4 4-3-16,18 8 7 16,24 2-12-16,13 0 8 15,23 0-1-15,0 0-5 0,41 0-2 16,28 0 8-16,-1 0 0 15,1-4 8-15,0-10-2 16,-10-4-5-16,-9 1 17 16,-17 3 27-16,-15 3-17 15,-9 1 9-15,-9 7 2 16,0 3-30-16,0 0 22 16,0 0-27-16,0 0-1 15,0 0-6-15,9 0-9 16,23 26 12-16,-4 15-8 15,13 3 18-15,-5 8-15 16,-3 1 5-16,3-1 0 16,5-5-4-16,-9-9 9 15,-4-8-5-15,-10-14 0 16,-9-4 8-16,-9-8-13 0,0-4 5 16,0 0 0-16,0 0 1 15,-27-4 9-15,-24-16-9 16,15 0-1-16,4-14 11 15,14-5-11-15,18-11 0 16,0-8 0-16,27-9-11 16,23 5 4-16,-8 16 7 15,-15 18-2-15,-18 18 5 16,-9 10-10-16,9 0 7 16,5 0-16-16,4 28 12 0,1 11-3 15,13 8 7-15,-5-1 0 16,-9-2 7-16,5-3-10 15,-4-3 3-15,-10-6 0 16,-9-6-8-16,0-6 12 16,0-3-4-16,0-7 0 15,0-4 7-15,0-6-3 16,-9 0-1-16,-19-21 1 16,5-18 11-16,5-18-7 15,18-10-8-15,0-9 0 16,9-4 9-16,23 5-13 15,5 8 4-15,13 21-1 16,1 14-6-16,-1 22-20 16,-14 10-19-16,6 0-40 15,-15 30-23-15,5 17 4 0,-13 8-24 16,-1-1-86-16,-4-10-97 16</inkml:trace>
  <inkml:trace contextRef="#ctx0" brushRef="#br0" timeOffset="194303">31103 13513 452 0,'0'0'217'16,"0"0"-32"-16,0 0-27 16,0 0-12-16,0 0-52 15,0 0-7-15,-69-157-35 16,42 142-22-16,-14 15 12 16,4 0-34-16,-4 0 3 15,0 21-11-15,13 18 2 0,10 0-6 16,4 8 4-1,14-6 0-15,0-9-7 0,23-11 9 16,4-11-2-16,24-6 0 16,-1-4 7-16,-13 0 1 15,4-6-7-15,0-14-1 16,-13-6 10-16,4-6-2 16,-5-1-6-16,-9 0 1 15,-4 7 6-15,-5 9 7 16,-9 9-7-16,0 2-2 15,0 6-5-15,0 0-2 16,0 20 0-16,0 21-7 16,-9 2 14-16,9-4-8 0,0-7 1 15,0-12 0 1,9-8-8-16,10-12 8 0,8 0 0 16,24 0 4-16,-10-12 4 15,18-11 0-15,-22-4-8 16,4-1 0-16,-9-4 4 15,5-1 2-15,-5 1-6 16,-14 12 0-16,-9 5 8 16,0 12-12-16,-9 3 4 15,0 0-10-15,10 3 7 16,3 20-7-16,-4 0 10 16,10 1 0-16,-1-3 6 15,5-4-10-15,-5-8 4 16,10 1 0-16,13-10 2 15,0 0 6-15,5-10-8 0,-5-16 1 16,9-3 8-16,-13-4-4 16,-14-1-4-16,-14-2 0 15,-9 7 31-15,0 6-23 16,0 8 17-16,0 13-5 16,0 2-20-16,-9 2-2 15,-32 42-6-15,-10 15 7 16,6 18-2-16,-6 6 6 15,1 4-4-15,9 18 0 16,4 17 6-16,28 22-4 16,9 5 3-16,0 5 3 15,37 4 5-15,-15-9-6 0,-3-7 0 16,-10-16 6 0,-9-36-8-16,0-38 15 0,0-31-17 15,-50-21-1-15,-37-9 38 16,-32-46-39-16,-10-27 11 15,10-20-12-15,23-17-7 16,46-5-17-16,41 5-41 16,9 6-31-16,96 8-34 15,23 3-175-15,9-1-281 16</inkml:trace>
  <inkml:trace contextRef="#ctx0" brushRef="#br0" timeOffset="218113">2499 8280 313 0,'0'0'372'0,"0"0"-185"15,0 0-4-15,-51-171-36 16,51 147-50-16,0 10 2 0,0 11-35 16,0 3-21-1,0 0-2-15,0 0-41 0,0 23 4 16,-9 29-4-16,-9 27 4 15,-5 15 22-15,14 8-26 16,0 3 5-16,0-3-2 16,9-6 7-16,0-14-10 15,0-18 0-15,0-17-11 16,0-19-27-16,0-10-75 16,0-6-26-16,0-12-28 15,0 0-35-15,-42 0-52 16,15-6-102-16,-14-18 38 15</inkml:trace>
  <inkml:trace contextRef="#ctx0" brushRef="#br0" timeOffset="218443">2064 8853 0 0,'0'0'119'0,"0"0"49"0,0 0 0 15,0 0-67-15,0 0 16 16,0 0-10-16,-147-54-45 16,166 54-42-16,58 0-7 15,33-5 36-15,37-6-2 16,22-7-13-16,-9-2 12 15,-13-1-15-15,-28 6-2 16,-32 4 6-16,-37 5-24 16,-22 3 9-16,-15 3-8 15,-3 0-5-15,-10 0 14 16,0 0-18-16,0 0-1 16,0 0 4-16,0 3-5 0,0 14 31 15,-10 4-4-15,10 5-25 16,-13 7 11-16,13 1-13 15,0 4 1-15,0 0 0 16,0-3 3-16,0-5-6 16,0-8 1-16,0-3-42 15,0-5-12-15,0-9-92 16,0-2-62-16,0-3-142 16</inkml:trace>
  <inkml:trace contextRef="#ctx0" brushRef="#br0" timeOffset="218847">3021 8117 643 0,'0'0'167'16,"0"0"-47"-16,0 0-18 15,0 0-20-15,0 0-57 16,0 0-15-16,0-29-10 16,0 52-5-16,-10 15 3 15,1 6 3-15,0-7-1 16,9-1 2-16,0-10 2 0,0-11-4 16,18-6 6-16,1-9-1 15,22 0 29-15,-14-4 43 16,-4-23-11-16,-14-6 3 15,-9-2-37-15,0-3 4 16,0 6-16-16,0 2-19 16,-32 7 4-16,5 11-5 15,-1 4-10-15,-4 8 2 16,5 4-78-16,4 41-46 16,23 16-33-16,0 12-121 15,0 9-441-15</inkml:trace>
  <inkml:trace contextRef="#ctx0" brushRef="#br0" timeOffset="219458">3309 8683 203 0,'0'0'574'0,"0"0"-400"15,0 0-19-15,0 0-28 16,0 0-31-16,0 0-56 15,0-67-19-15,0 78-21 16,0 34 0-16,0 7-3 16,0 9 3-16,0-2 0 15,0-4 5-15,0-8-5 16,0-16 0-16,0-13 1 16,0-12 5-16,0-2-1 0,9-4 0 15,0 0 0-15,10-13 39 16,3-15-30-16,6-10 1 15,4-4 10-15,-5-4-24 16,15 2 10-16,-6 4-11 16,5 12 0-16,-22 11-6 15,4 17 6-15,-5 0-3 16,0 0 1-16,5 27-10 16,-5 9 6-16,-8 7 5 15,-1-5-10-15,-9-7 9 16,9-5-7-16,-9-8 6 15,0-12 2-15,0-3-15 16,0-3 16-16,0 0 2 0,0 0-2 16,9-11 11-16,14-22-9 15,-14-2-2-15,19 0 0 16,-6 1 6-16,-3 1-6 16,-1 13 0-16,-9 10 1 15,5 10-10-15,4 0 4 16,-9 4-4-16,23 25 4 15,-13 6 1-15,-1 6 3 16,0-6 1-16,-4-1-7 16,4-6 2-16,1-9 0 15,4-4-6-15,-14-6-18 16,0-7-48-16,0-2-14 0,9 0-84 16,14 0-130-16</inkml:trace>
  <inkml:trace contextRef="#ctx0" brushRef="#br0" timeOffset="219952">4481 8674 604 0,'0'0'100'0,"0"0"-15"16,0 0 41 0,0 0-68-16,0 0-24 0,0 0-3 15,0 0-22-15,0 0 17 16,9 0-9-16,32 0 9 16,0-6 35-16,5-9-18 15,4-3-1-15,-18-7-2 16,-4-1-21-16,-19 4 22 15,-9-3-4-15,0 5-16 16,0 6 12-16,0-1-33 16,-27 6 4-16,-5 9-8 15,-14 0-4-15,5 6 7 0,-19 35 1 16,10 14 0 0,4 12-5-16,5 3 7 0,32-5-2 15,9-4 0-15,0-12-3 16,36-8 3-16,15-11 0 15,8-13 0-15,1-8 3 16,-10-7-3-16,0-2 0 16,-4 0 0-16,4 0-3 15,1-23-1-15,-24-6-69 16,-4-1-77-16,-23 2-118 16,0 4-320-16</inkml:trace>
  <inkml:trace contextRef="#ctx0" brushRef="#br0" timeOffset="220388">5717 8132 447 0,'0'0'306'0,"0"0"-165"0,0 0 10 15,0 0-19-15,0 0-38 16,0 0-46-16,0-41-45 16,0 87 1-16,-10 19 20 15,10 19 3-15,0 6 14 16,0 7-39-16,0 2 12 16,0-3-3-16,0-5-6 15,0-9-5-15,0-15 0 16,0-16-6-16,0-12-55 15,0-15-129-15,0-10-143 16,0-14-210-16</inkml:trace>
  <inkml:trace contextRef="#ctx0" brushRef="#br0" timeOffset="220649">5401 8678 435 0,'0'0'158'0,"0"0"-22"15,0 0 3-15,0 0-44 16,0 0-65-16,0 0 7 16,0-12-5-16,59 12 19 15,19 0 8-15,23 0-27 0,4 0-16 16,14-9 1 0,-9 0-16-16,-23 1-1 0,-18 4 0 15,-37 4-7-15,-5 0-15 16,-18 0-43-16,-9 0-37 15,0 10-27-15,0 7-67 16,0 1-82-16</inkml:trace>
  <inkml:trace contextRef="#ctx0" brushRef="#br0" timeOffset="221031">6266 8700 474 0,'0'0'174'15,"0"0"-6"-15,0 0-43 16,0 0 0-16,0 0-27 16,0 0-28-16,-18-104 7 0,8 101-32 15,10 3-23-15,-9 0-16 16,9 0-1-16,-18 29-8 16,4 12 3-16,5 14 0 15,0-1-3-15,9 1 3 16,0-6 0-16,0-5-1 15,18-13 8-15,14-7-7 16,5-15 0-16,4-9 3 16,9 0 6-16,1 0-9 15,-15-24 11-15,6-8 42 16,-15-6-21-16,5-8 1 0,-32-4 1 16,0-5-26-1,0-1 10-15,-50 8-18 0,-19 6-2 16,0 19-4-16,1 15-10 15,8 8-8-15,19 4-61 16,23 34-71-16,9 11-105 16,9-4-193-16</inkml:trace>
  <inkml:trace contextRef="#ctx0" brushRef="#br0" timeOffset="221542">6801 8640 748 0,'0'0'260'0,"0"0"-65"15,0 0-43-15,0 0-32 16,0 0-55-16,0 0-54 16,-9-32 0-16,9 92-10 15,0 23 10-15,0 13 14 16,0 8-24-16,0 4 12 15,0-2-9-15,0-7 2 16,0-15-3-16,0-19-3 16,9-22 0-16,-9-20 3 15,0-17 4-15,0-6-7 16,0 0 5-16,0-6 8 16,0-34 51-16,0-22-47 0,0-17-10 15,0-14-1-15,10-8 3 16,-1-13-9-16,0-9 0 15,14 1 3-15,-23 4-5 16,0 17 2-16,0 19 0 16,9 24-6-16,-9 26-6 15,9 17 9-15,9 10-3 16,14 5-24-16,5 0 19 16,23 20-14-16,-1 20 8 15,-9 7 17-15,-22 5-28 16,-14 4 15-16,-14-1 1 0,0-8-17 15,-14-3 0 1,-41-9-40-16,-18-6-37 0,4-3-45 16,23-2-127-16,5-10-126 15</inkml:trace>
  <inkml:trace contextRef="#ctx0" brushRef="#br0" timeOffset="221933">7442 8536 379 0,'0'0'278'0,"0"0"-104"15,0 0-21-15,0 0-31 16,0 0-28-16,0 0-60 0,28-43-29 16,-14 76 9-1,13 11 3-15,5 5 11 0,5 6-4 16,4 4-20-16,-5-1 11 15,6-2-15-15,-1-13 3 16,-23-11-1-16,0-12 0 16,-8-8-2-16,-10-6 1 15,0-6 6-15,0 0-4 16,0 0 6-16,-28-12 3 16,1-16 6-16,-5-8-17 15,13-7 2-15,19-9-1 16,0-7 2-16,19-8-7 15,40 2 3-15,1 4-15 16,8 15 7-16,-8 14-23 0,-19 14 2 16,-4 18-21-16,-14 0-73 15,-14 15-46-15,-9 20-124 16</inkml:trace>
  <inkml:trace contextRef="#ctx0" brushRef="#br0" timeOffset="222385">8280 8572 629 0,'0'0'195'16,"0"0"-29"-16,0 0-6 16,0 0-60-16,-50-154-27 0,22 133-11 15,1 10-49-15,-5 11 6 16,-10 0-19-16,-3 8 0 15,3 31-3-15,1 7 3 16,14 4 0-16,18-7-6 16,9 1 9-16,0-3-4 15,0-9 1-15,0-9-2 16,18-9-4-16,14-7-13 16,-5-7 19-16,6 0 2 15,-6 0 5-15,0-18-2 16,5-5-4-16,-13-1 7 15,13-2 2-15,-23 6-9 16,9 6 2-16,-18 8 12 0,9 6-8 16,-9 0 0-1,0 0-7-15,23 0-1 0,-13 23-7 16,17 5 8-16,5 5 0 16,-5 5-2-16,15-3 3 15,-6-5-6-15,5-8-32 16,1-6-122-16,3-8-82 15,-12-8-127-15</inkml:trace>
  <inkml:trace contextRef="#ctx0" brushRef="#br0" timeOffset="222656">8875 8531 635 0,'0'0'199'0,"0"0"-53"15,0 0 6-15,0 0-45 16,0 0-48-16,0 0 0 16,-160-119-24-16,132 119-32 15,-4 21 3-15,5 23 1 16,4 8-6-16,14 0 6 16,9-3-1-16,0 2-5 15,0-2-1-15,32-7 2 16,4 1-9-16,33-9 4 15,14-10-14-15,-6-10-46 0,10-14-98 16,-4 0-72-16,-15 0-143 16</inkml:trace>
  <inkml:trace contextRef="#ctx0" brushRef="#br0" timeOffset="223273">9475 8137 788 0,'0'0'196'0,"0"0"12"15,0 0-59-15,0 0-55 16,0 0-15-16,0 0-46 16,0-77-14-16,-9 82-19 0,9 39 7 15,-19 17-4-15,5 9-1 16,5 6 1-16,-9 5 5 15,9 1 0-15,9-3-8 16,0-7 0-16,0-7 5 16,0-15-11-16,0-12 6 15,0-10-12-15,27-10-5 16,-18-9-50-16,24-9 9 16,-15 0-3-16,5-3-26 15,-23-21 0-15,0-4 23 16,0-4 17-16,0-4-8 15,-41 2 20-15,8 1 35 16,6 4-1-16,0 8 1 0,4 7 37 16,14 5-15-16,9 6 15 15,0 1 20-15,0 2-42 16,0 0 3-16,50 0-17 16,0 0 16-16,19-6 13 15,0-4-13-15,-10-1 6 16,1-3 24-16,-24 5-23 15,-4 0 11-15,-13 3-4 16,-10 6-15-16,-9 0 20 16,0 0-23-16,0 0-7 15,0 0-6-15,0 18 0 16,0 17 0-16,0 9 0 0,0 2 6 16,0 4-3-1,0-3-3-15,0-9 0 0,9-4 0 16,-9-10-2-16,0-12-19 15,14-4-51-15,-14-8-89 16,0 0-93-16,9 0-126 16</inkml:trace>
  <inkml:trace contextRef="#ctx0" brushRef="#br0" timeOffset="223611">9951 8238 609 0,'0'0'164'16,"0"0"-27"-16,0 0 0 0,0 0-51 15,0 0-19-15,0 0-30 16,-32-63-37-16,13 63 5 16,10 9-5-16,-5 12 0 15,14-1-6-15,0-5 12 16,0-3-6-16,23-4 8 15,-4-8-7-15,13 0 17 16,-14 0-6-16,0-8 14 16,-8-10 24-16,-10-4-39 15,0 1 16-15,0 5-16 16,0 2-11-16,-10 6 0 16,-26 8-10-16,4 0-29 0,4 11-70 15,5 24-108-15,14 9-126 16</inkml:trace>
  <inkml:trace contextRef="#ctx0" brushRef="#br0" timeOffset="223928">10303 8517 135 0,'0'0'663'0,"0"0"-467"16,0 0-35-16,0 0-17 0,0 0-96 16,0 0-9-16,-128-120-19 15,78 120-16-15,-10 24 2 16,24 16-6-16,4 10 0 16,13 9 2-16,19-2 4 15,0-1-6-15,0-3 0 16,19-12 10-16,22-9-14 15,9-6 7-15,19-12-3 16,-1-8 5-16,19-6-5 16,5 0-34-16,-14-17-99 15,9-10-149-15,-37-1-235 16</inkml:trace>
  <inkml:trace contextRef="#ctx0" brushRef="#br0" timeOffset="224339">10669 8562 488 0,'0'0'257'15,"0"0"-112"-15,0 0-2 16,0 0-42-16,0 0-10 16,0 0-29-16,28-22-38 15,-5 18-6-15,4-9-15 16,14 1 8-16,-4 0-1 15,4-2-5-15,0 2 18 16,-22 0-10-16,-10 4 12 16,0-1 19-16,-9-2-17 0,0-1 7 15,0 0-17-15,0 0-14 16,-27 4-4-16,-5 5 2 16,-5 3-1-16,-13 0 0 15,-1 6 4-15,1 25-5 16,13 7 1-16,-4 9 0 15,14 3-6-15,-5 2 7 16,22-5-1-16,10-6 0 16,10-6 4-16,58-6-4 15,33-8 0-15,18-10 0 0,0-11-4 16,-14 0 4 0,-13 0-38-16,-56-23-110 0,-13-9-270 15</inkml:trace>
  <inkml:trace contextRef="#ctx0" brushRef="#br2" timeOffset="230669">1789 11927 609 0,'0'0'188'0,"0"0"-28"16,0 0-18-16,0 0-2 15,0 0-45-15,0 0-23 16,0 0-25-16,0-123-26 15,0 123-3-15,0 0-18 16,0 6-2-16,0 26-4 0,0 15 6 16,0 11 12-16,-23 3-12 15,-4 7 2-15,-1-2 2 16,15 7 3 0,3 1-7-16,10-5 0 0,0-1 3 15,0-13 1-15,42-11-4 16,-6-16 0-16,24-4-6 15,-1-16-15-15,24-4-10 16,-24-4-40-16,-22 0-50 16,-19 0-32-16,-18-20-96 15,0-1-167-15</inkml:trace>
  <inkml:trace contextRef="#ctx0" brushRef="#br2" timeOffset="230863">1432 12227 466 0,'0'0'171'16,"0"0"-2"-16,0 0-28 16,0 0-66-16,0 0-60 15,0 0 1-15,151-41-15 16,-64 41 0-16,9 0 2 16,14 0-3-16,0 0-34 15,-14 0-253-15,5 0-358 16</inkml:trace>
  <inkml:trace contextRef="#ctx0" brushRef="#br2" timeOffset="231390">2371 12207 122 0,'0'0'354'0,"0"0"-277"15,0 0 20-15,0 0-20 16,0 0-15-16,0 0-26 16,41 0-15-16,-5 0 13 15,15 0-13-15,-10-6 10 16,5-6 20-16,4 6-28 0,-18 1 6 16,-14-1 7-16,1 0-6 15,-10 3 16-15,-9-3-10 16,0-1 3-16,0-1 5 15,0-3-30-15,0-4 13 16,0 1-21-16,-28-4-2 16,-13 0 4-16,-5 1-6 15,-4 6-2-15,9-1 0 16,13 9 4-16,5 0-5 16,14 3 1-16,9 0-7 15,0 0 2-15,0 0-7 16,23 6 12-16,23 14 10 15,23 0-5-15,-1 1 3 16,6 2-8-16,-6 1 4 0,-8-1-3 16,8 3-1-16,-22-2 0 15,-5-2 10-15,-22 2-4 16,-6-4-3-16,-13-2-3 16,0 2 0-16,-22-3-1 15,-29-1 1-15,5-4-10 16,-13-4-42-16,18-2-106 15,13-1-35-15,19-5-101 16,9 0-302-16</inkml:trace>
  <inkml:trace contextRef="#ctx0" brushRef="#br1" timeOffset="251761">2540 14342 646 0,'0'0'175'16,"0"0"-25"-16,0 0-26 15,0 0-6-15,0 0-42 16,0 0-31-16,0 0 7 15,9-135-32-15,-9 135-3 16,0 0-17-16,-23 5 7 16,-13 28-7-16,-15 6 0 15,10 7 0-15,23 6 0 16,-1 7 5-16,10-1-5 16,9 1 0-16,0 5 4 15,37-6-8-15,13-5 4 16,10-15 0-16,8-12-1 15,-8-18 4-15,-10-8-3 16,10 0 3-16,-1-20 1 16,1-18 9-16,-1-9-13 0,-4 1 1 15,-14 1 5-15,10 2 2 16,-24 8-8-16,-4 6 0 16,-5 14 6-16,-8 7-11 15,-1 4 5-15,14 4-7 16,-5 0 3-16,0 0-4 15,14 6 8-15,-13 12 0 16,-10-12 0-16,0 0-3 16,0-3 3-16,-9-3 0 15,0 0 3-15,0 0 2 16,0 0 2-16,0-6 0 16,0-17 2-16,0-7-9 15,-27 1 0-15,8 6 0 0,-13 8-3 16,5-2 3-16,4 12 0 15,-5 5-1-15,-4 0-13 16,5 0 14-16,-1 22-3 16,-4 16 2-16,14 11-5 15,-5 10 6-15,14-1 0 16,9 4-1-16,0-1-10 16,32-11 10-16,5-10-7 15,13-10 8-15,-9-16-7 16,10-11 6-16,-15-3 1 15,5 0 4-15,-4-26 1 16,-5-9 1-16,-14-20-5 0,-8-7 3 16,-10-11 1-1,0-3-3-15,0 4-2 0,-10 13 3 16,-40 15 3-16,4 16-6 16,-13 16 0-16,8 12-12 15,1 0 9-15,13 20-6 16,5 27 9-16,5 11-4 15,13 12 7-15,14 9-3 16,0 0 0-16,23-4 0 16,27-10-5-16,5-22 5 15,19-11 0-15,-6-14-2 16,1-12 8-16,-10-6-6 16,10-6 0-16,-9-26 4 0,-15-6-2 15,-3-3-1-15,-10-17-1 16,-14-3 4-16,-9 2 6 15,-9 4-10-15,0 21 4 16,0 9 2-16,0 17 4 16,0 8-10-16,0 0 0 15,0 0 0-15,0 8-20 16,0 24 20-16,0 9-1 16,9 10 3-16,23-5-5 15,-4-3 3-15,4-2 0 16,4-9 0-16,6-8 5 15,-24-10-5-15,0-11 0 16,5-3 1-16,-5 0-2 16,-8 0 4-16,12-17 1 0,-12-15-1 15,-1-6 6-15,-9-3-7 16,0-3-2-16,0 0 2 16,0 6 2-16,0 16-3 15,0 9-1-15,0 13 5 16,0 0-5-16,0 0 0 15,0 13-9-15,0 18 8 16,0 12-7-16,0 5 8 16,0-2 0-16,27 1-1 15,-4-13 9-15,5-10-8 16,-10-9 0-16,5-4 1 16,-5-11 0-16,0 0-1 0,5 0 0 15,-4-11 9-15,8-18-2 16,5-3-5-1,-4-6-2-15,4-13 2 0,4 3-3 16,15-2 1-16,-19 15 0 16,-5 11 2-16,-18 17 5 15,5 7-9-15,-14 0 2 16,9 1-14-16,0 38 8 16,10 4 1-16,-10 12 5 15,0 1-2-15,-9-6 3 16,14-13-1-16,-5-10 0 15,0-10 1-15,0-14 1 16,0-3-2-16,-9 0 0 0,23 0 9 16,-14-14-6-1,19-25 4-15,13-7-7 0,-4-1 3 16,-5 3-3-16,-5 6 0 16,-4 10 0-16,-14 10-1 15,-9 9 7-15,9 9-6 16,-9 0 0-16,19 0-13 15,-10 9 12-15,23 17-6 16,-14 10 7-16,5-7-2 16,4 0 7-16,-8-3-5 15,4-8 0-15,-23-7 0 16,9-8-3-16,0-3 3 16,-9 0 0-16,0 0 4 15,9 0 1-15,0-3-1 0,23-23-4 16,-4-6 4-16,13 3-7 15,-14 3 3-15,5 9 0 16,-22 4-1-16,8 7 6 16,-9-2-5-16,0 2 0 15,5-9 1-15,-14 6 9 16,9 7-4-16,-9-10 6 16,0 0 7-16,0 1-17 15,9-1 11-15,-9 0-11 16,0 6 2-16,0-2-2 15,9 2-2-15,1 0 0 16,-10-6-1-16,9 0 8 16,-9 4-7-16,0-10 0 0,0-2 4 15,0-1 0-15,0-2-4 16,0 6 0-16,0 5 1 16,0 0 5-16,0 4-6 15,0 2 0-15,0-5 3 16,0 2-3-16,0-1 0 15,0-7 0-15,0-3-3 16,-9-5 8-16,-1 0-5 16,-8-7 0-16,-5 6 3 15,5-10-4-15,0 8 1 16,8 1 0-16,1 7 4 16,9 8 0-16,-13 6-4 15,13 6 0-15,0 0 5 0,0 0-11 16,0 0-1-16,0 38 2 15,0 15-4-15,0 14 11 16,0 3-2-16,0 6 0 16,13 0 7-16,6 3-10 15,17-2 3-15,5 4 0 16,10-12-3-16,-10-14 6 16,14-17-6-16,4-20-7 15,10-18-46-15,13 0 21 16,5-32-70-16,-27-18-53 15,-19-9-51-15,-41 1-68 16,0 9-279-16</inkml:trace>
  <inkml:trace contextRef="#ctx0" brushRef="#br1" timeOffset="251941">4984 14356 254 0,'0'0'208'0,"0"0"-45"16,0 0-58-16,0 0-52 15,0 0-39-15,0 0 13 16,266-50-4-16,-184 48-23 16,5 2 7-16,0 0-7 15,5 0-54-15,-15 0-390 16</inkml:trace>
  <inkml:trace contextRef="#ctx0" brushRef="#br1" timeOffset="252271">6367 14403 644 0,'0'0'137'0,"0"0"-56"0,0 0 44 15,0 0-51-15,0 0-20 16,0 0-26-16,0-9-20 16,50 9-5-16,28 0 10 15,22 0-11-15,-3 0 6 16,3 0-4-16,-4 0-4 15,-13 0 0-15,-28 0-96 16,-14 9-143-16,-41 9-135 16</inkml:trace>
  <inkml:trace contextRef="#ctx0" brushRef="#br1" timeOffset="252456">6554 14648 168 0,'0'0'302'0,"0"0"-266"16,0 0-11-16,0 0 45 16,0 0 18-16,0 0-10 15,229 26-16-15,-114-26-35 16,13 0-26-16,-9 0-2 16,-9 0-108-16</inkml:trace>
  <inkml:trace contextRef="#ctx0" brushRef="#br2" timeOffset="260390">5144 12256 282 0,'0'0'322'0,"0"0"-154"15,0 0-27-15,0 0-6 16,0 0-26-16,0 0-10 16,0-67-15-16,0 67-34 15,0 0-10-15,0 0-6 16,0 0-33-16,0 0 3 15,0 0-4-15,0 3-12 0,-9 23 7 16,-4 9 10-16,3 6-5 16,10-3 0-16,0 3 8 15,0-6-8-15,23-6 0 16,5-8 2-16,-1-10-5 16,14-6 3-16,1-5-1 15,-15 0-4-15,5 0-45 16,-4-10-19-16,-28-20-61 15,0-5-83-15,0-8-58 16,-19-7-278-16</inkml:trace>
  <inkml:trace contextRef="#ctx0" brushRef="#br2" timeOffset="260740">5062 11868 413 0,'0'0'140'0,"0"0"-8"16,0 0-24-16,0 0-33 15,0 0-2-15,0 0-36 16,-27-46-17-16,27 46-10 16,0 0-10-16,0 0 0 15,0 0-10-15,0 2 10 16,0 10 5-16,9-3-5 16,9 0 0-16,14-6 14 15,-4-3-14-15,4 0 27 16,-5 0 43-16,-4-6-4 0,-14-9 11 15,-9-3-32-15,0-2-5 16,0 3-1-16,0 2-26 16,-23 2 4-16,-13 8-17 15,4 3-11-15,4 2 7 16,-4 0-3-16,14 14-5 16,9 18-33-16,9 12-85 15,0 3-52-15,27 2-98 16,33-3-380-16</inkml:trace>
  <inkml:trace contextRef="#ctx0" brushRef="#br2" timeOffset="261306">5726 12265 526 0,'0'0'196'16,"0"0"-89"-16,0 0 5 16,0 0-57-16,0 0-54 15,0 0 5-15,27-9 3 16,24 9 11-16,-1 0 27 16,0 0-17-16,-13 0 10 15,-14 0-19-15,-5 0-16 16,-18 0 17-16,0 0-6 15,0 0 13-15,0 0 16 0,0 0-14 16,0-9 12-16,0-5-43 16,-18-4 5-16,-14 1-5 15,4 5 2-15,5 0-1 16,5 4-1-16,0 2 5 16,9 3-5-16,-5 0 0 15,14 3 4-15,0 0-6 16,0 0 2-16,0 0 0 15,0 0-5-15,0 0 5 16,0 0 0-16,0 0 0 16,14 0-11-16,4 0 11 15,23 6 0-15,-4 6 4 16,4-1-8-16,-4 1 6 16,-15 0-2-16,-3-4 0 0,-1 4 4 15,-18-2-5-15,0-2 1 16,0 3-5-16,0-2-2 15,0 3 7-15,-9 0 0 16,-28-1 1-16,-13 0-1 16,-10-1-12-16,19 1-114 15,5-2-253-15</inkml:trace>
  <inkml:trace contextRef="#ctx0" brushRef="#br2" timeOffset="261563">6527 11891 834 0,'0'0'207'0,"0"0"-17"16,0 0-72-16,0 0-62 15,0 0-49-15,0 0 7 16,27 76 4-16,-18-5-3 15,1 1 0-15,-10 4-3 16,9-6-5-16,4-5-7 16,6-3 0-16,-19-8-91 15,0-1-122-15,0-7-303 16</inkml:trace>
  <inkml:trace contextRef="#ctx0" brushRef="#br2" timeOffset="281856">7621 12098 427 0,'0'0'228'0,"0"0"-58"15,0 0-12-15,0 0-37 16,0 0-21-16,0 0-10 15,0-26-48-15,0 26-1 16,0 0-20-16,0 0-19 16,0 0-2-16,0 18 0 15,9 12 0-15,-9 4 1 0,0 4 10 16,0-3-10-16,0-9-1 16,0-8 3-16,0-4-4 15,0-10 1-15,0-2 0 16,0-2 4-16,0 0 4 15,0 0 7-15,0 0 26 16,9-12-13-16,0-14 8 16,0-12-36-16,23-3 0 15,-13 3-1-15,4 10 9 16,4 7-8-16,-18 11 0 16,23 10-2-16,-13 0-5 15,8 0 0-15,5 13 1 16,-4 11-1-16,-5-2 0 0,-14 2 7 15,0-6 0-15,0-4 1 16,-9-5-5-16,0-3 4 16,0-4 0-16,9 2-2 15,-9-4 18-15,0 0-13 16,0 0 8-16,9-9-9 16,14-21 4-16,-5-2-6 15,15 0 0-15,-6 3-3 16,-9 9 8-16,-9 8-6 15,14 6 1-15,-4 6-13 16,-1 0 9-16,14 12-8 16,5 14 6-16,-14 3-2 0,4-3-5 15,-18 1 5 1,5-4-15-16,-14 0-32 0,0-3-3 16,9 2-70-16,0-5-63 15,0-6-104-15,33-5-398 16</inkml:trace>
  <inkml:trace contextRef="#ctx0" brushRef="#br2" timeOffset="282087">8674 12166 506 0,'0'0'168'16,"0"0"-16"-16,0 0-14 15,0 0-46-15,0 0-44 0,0 0-48 16,32-12 8-16,27 6 7 16,28 0-12-16,5-2 1 15,-5 5-4-15,-19 3-9 16,-17 0-102-16,-24 0-74 16,-27 0-115-16</inkml:trace>
  <inkml:trace contextRef="#ctx0" brushRef="#br2" timeOffset="282244">8733 12285 356 0,'0'0'155'0,"0"0"-53"0,0 0-6 16,0 0-36 0,0 0-24-16,0 0 22 0,188 0-40 15,-87 0-5-15,8 0-13 16,-22 0-11-16,-9 0-311 15</inkml:trace>
  <inkml:trace contextRef="#ctx0" brushRef="#br2" timeOffset="282564">9749 11880 582 0,'0'0'224'0,"0"0"-57"16,0 0-36-16,0 0 4 16,0 0-76-16,0 0-32 15,0-15-27-15,0 51 8 16,0 16-8-16,0 12 0 15,0 3 9-15,0-1-5 16,0-1-2-16,0-3-2 16,0-7 0-16,0-4-2 0,14-8-78 15,-5-5-98 1,0-10-287-16</inkml:trace>
  <inkml:trace contextRef="#ctx0" brushRef="#br2" timeOffset="283429">10404 12192 263 0,'0'0'137'0,"0"0"-76"0,0 0 25 16,0 0-33-16,0 0-11 15,0 0 4-15,37 0 24 16,-15-3 6-16,-3-3-2 16,8-5 3-16,-13-1-5 15,4-2-10-15,-9-1 7 16,-9-2-12-16,0-1-9 15,0-1-3-15,0 3-26 16,-9 1 4-16,-23 9-11 16,-4 4-4-16,-15 2-10 0,10 0 2 15,-5 13 0 1,14 20-7-16,5 7 8 16,4 5-1-16,23-1 0 0,0 5 9 15,0-5-8-15,23-6-1 16,13-3 0-16,24-13 2 15,-1-3 0-15,19-7-2 16,5-10 0-16,-6-2-10 16,-8 0-24-16,-19-20-81 15,-31-10-166-15,-19-10-309 16</inkml:trace>
  <inkml:trace contextRef="#ctx0" brushRef="#br2" timeOffset="286907">10006 12437 400 0,'0'0'111'0,"0"0"9"15,0 0-2-15,0 0-28 16,0 0 3-16,0 0-17 15,0 0 3-15,32-27 5 16,-32 27-15-16,0 0 13 16,0 0-19-16,0 0-30 15,0 0 5-15,0 0-28 16,0 22-9-16,-41 18 29 16,-5 13-14-16,-5-1 12 15,10 5-24-15,5-6 0 16,-6-2-1-16,10-4 1 0,5-8-4 15,-1-5 0 1,-4-10-20-16,14 3-82 0,-14-11-128 16,23-8-244-16</inkml:trace>
  <inkml:trace contextRef="#ctx0" brushRef="#br2" timeOffset="287322">11260 12035 629 0,'0'0'156'0,"0"0"-45"16,0 0-4-16,0 0-1 16,0 0-33-16,0 0-39 15,-60-3 14-15,60 0-31 16,51 0-8-16,17-3 20 15,33 0-18-15,-5 0 7 0,5 1-18 16,-32 1 3-16,-19 2-13 16,-23 2-4-16,-27 0-105 15,0 0-58-15,-18 0-50 16,-32 11-55-16</inkml:trace>
  <inkml:trace contextRef="#ctx0" brushRef="#br2" timeOffset="287477">11260 12035 400 0,'41'113'151'16,"-41"-113"-15"-16,0 0 6 16,0 0-69-16,0 0-28 15,9 0-25-15,32 0-16 0,19 2 8 16,27-2-6-16,0 4-6 16,14-4-18-16,-14 0-220 15,-5 0-291-15</inkml:trace>
  <inkml:trace contextRef="#ctx0" brushRef="#br2" timeOffset="287704">12180 11792 526 0,'0'0'274'0,"0"0"-90"15,0 0-20-15,0 0-15 16,0 0-49-16,0 0-39 0,0-67-37 15,-9 73-24 1,-5 32 0-16,5 21 11 0,0 14-3 16,9 8 3-16,0 1-5 15,0 2-6-15,0-3 0 16,0 0-39-16,18-7-113 16,-4-6-224-16</inkml:trace>
  <inkml:trace contextRef="#ctx0" brushRef="#br2" timeOffset="288319">7383 12525 466 0,'0'0'230'0,"0"0"-35"16,0 0-49-16,0 0 25 16,0 0-61-16,0 0-32 15,0-51-14-15,0 51-57 16,0 0 16-16,0 18-23 15,-9 9 5-15,-33 11 18 16,6-4-22-16,-15 9-1 16,-8 3 0-16,-19 2-52 15,-4 5-90-15,-5-3-132 16,18-4-360-16</inkml:trace>
  <inkml:trace contextRef="#ctx0" brushRef="#br2" timeOffset="288894">4481 12770 505 0,'0'0'210'0,"0"0"-34"0,0 0 3 16,0 0-19-16,0 0-63 15,0 0-10-15,0-12-33 16,0 12-32-16,0 0-7 16,-19 29-9-16,-31 12-6 15,-19 18 10-15,-27 1 7 16,5 5-34-16,4 7-12 15,4-1-121-15,28-11-119 16,23-4-313-16</inkml:trace>
  <inkml:trace contextRef="#ctx0" brushRef="#br2" timeOffset="311186">12889 12251 229 0,'0'0'243'0,"0"0"-127"15,0 0 42-15,0 0 17 16,0 0-35-16,0 0-11 15,-32-10-3-15,32 10-33 16,14 0-12-16,-5 0-23 16,-9 0-24-16,0 0 14 0,0 0-28 15,0 0-1-15,0 12 0 16,-9 14-15-16,-32 16 20 16,-19 7-1-16,1 13-20 15,9 8 17-15,-10-1-19 16,14 7-1-16,-4-9 5 15,9-11 0-15,13-10-10 16,5-18 2-16,-4-6-46 16,18-11-16-16,0-7-46 15,9-4-82-15,0 0-102 16,36-27-399-16</inkml:trace>
  <inkml:trace contextRef="#ctx0" brushRef="#br2" timeOffset="311683">13434 12077 460 0,'0'0'361'15,"0"0"-192"-15,0 0-20 16,0 0-18-16,0 0-61 15,0 0-21-15,0-63-1 16,-14 63-31-16,5 0 12 16,-9 6-29-16,9 23 3 15,-14 6 0-15,5 9-3 0,8 2 0 16,10 4-3-16,0-6 13 16,0-6-10-16,0-16 0 15,28-3 0-15,4-14 5 16,9-5-3-16,14 0 5 15,-5 0 35-15,-8-14-18 16,8-13 14-16,-23 1-3 16,5-6-12-16,-13-3 23 15,-10 0-29-15,-9 0 6 16,0 9 5-16,0 2-27 16,-9 3 17-16,-23 10-18 15,-5 0 4-15,-13 5-11 0,-1 3-1 16,15 3 6-16,4 0-3 15,13 0-25-15,1 15-13 16,4 5-33-16,14 7-31 16,0-1-48-16,23-10-150 15,37-3-333-15</inkml:trace>
  <inkml:trace contextRef="#ctx0" brushRef="#br2" timeOffset="311939">14299 12061 616 0,'0'0'284'0,"0"0"-118"0,0 0-19 16,0 0-4-16,0 0-65 16,0 0-34-16,-27-26-4 15,27 26-38-15,9 0-1 16,32-3 7-16,5 3-1 15,13-3-2-15,1 0-5 16,9 0 1-16,-19 3-5 16,-18 0-34-16,-23 0-59 15,-9 0-64-15,0 12-68 16,-23 14-115-16</inkml:trace>
  <inkml:trace contextRef="#ctx0" brushRef="#br2" timeOffset="312125">14299 12061 349 0,'-96'157'224'0,"96"-154"-109"16,0-3 1-16,0 3-22 15,9 0-43-15,28-1 68 16,13 2-30-16,1-4-35 16,8 0-6-16,1 0-40 15,-1 0-5-15,1 0-6 16,-1 0-44-16,-22 0-171 15,4 0-270-15</inkml:trace>
  <inkml:trace contextRef="#ctx0" brushRef="#br2" timeOffset="312438">15238 11627 643 0,'0'0'372'15,"0"0"-170"-15,0 0-25 16,0 0-76-16,0 0-36 16,0 0-37-16,27-24-21 15,-13 24 6-15,-5 24-9 0,0 16-1 16,9 15 24-16,5 7-23 15,-13 11 15-15,-1 5-17 16,0 1 5-16,0-3-1 16,0-6-6-16,-9-9-8 15,0-11-69-15,0-6-154 16,0-9-434-16</inkml:trace>
  <inkml:trace contextRef="#ctx0" brushRef="#br2" timeOffset="323081">16135 12300 690 0,'0'0'176'0,"0"0"25"16,0 0-68-16,0 0-3 16,0 0-58-16,0 0-39 15,23 6 11-15,-23 11-44 16,0 10 2-16,-32 7 29 0,-19 11-28 15,24-5 12 1,-14 4-15-16,13 2 13 16,-13-2-13-16,0 3 0 0,4-6-19 15,-4 2-41 1,4-1-104-16,-4-5-140 0,0 2-460 31</inkml:trace>
  <inkml:trace contextRef="#ctx0" brushRef="#br2" timeOffset="327655">16945 12084 442 0,'0'0'244'16,"0"0"-79"-16,0 0-7 16,0 0-22-16,0 0-48 15,0 0-1-15,41-20-43 16,-41 20-12-16,9 0 9 15,-9 0-29-15,0 0 5 16,10 26-5-16,-1 15 9 16,-9 8 17-16,9 16-31 15,-9 5 0-15,0 11 13 16,0 4-14-16,0-1-2 16,-9-8-4-16,0-11 11 15,9-21-13-15,-10-18 2 0,10-15 0 16,0-8 4-1,0-3 2-15,0 0-6 0,-9 0 13 16,-5-11 3-16,-4-28 29 16,-9-7-44-16,4-10 2 15,5-19 0-15,8-14 2 16,10-6-5-16,0-5 0 16,0 10 12-16,0 11-16 15,0 7 4-15,0 12 0 16,0 11-6-16,19 17 6 15,-1 12 0-15,5 8-5 16,4 6-17-16,15 6 19 0,8 0-12 16,-4 12 2-16,13 26 5 15,1 18-4-15,-10-1 5 16,-9 6 6-16,-32-6-31 16,-9-11 30-16,0-3-16 15,-32-11-25-15,-4-8 26 16,-24-1-34-16,-8-13-14 15,-1 0-6-15,28-7-48 16,13-1-9-16,5 0-51 16,23 0-108-16</inkml:trace>
  <inkml:trace contextRef="#ctx0" brushRef="#br2" timeOffset="327934">17645 12003 487 0,'0'0'214'0,"0"0"-45"16,0 0-50-16,0 0 7 16,0 0-52-16,0 0-51 15,69-25 5-15,-19 18-26 16,19 1-2-16,0-4 2 15,9 5 7-15,4-1-10 16,-13 3 1-16,-24 3-35 16,-13 0-47-16,-13 0-76 0,-19 24-24 15,-9 8-46-15</inkml:trace>
  <inkml:trace contextRef="#ctx0" brushRef="#br2" timeOffset="328105">17696 12237 269 0,'0'0'181'0,"0"0"-54"16,0 0-31-16,0 0-20 15,0 0-6-15,0 0 21 16,187 0-11-16,-90 0-31 16,3 0-33-16,19 0-4 15,0 0-12-15,-32-4-63 0,-18 4-282 16</inkml:trace>
  <inkml:trace contextRef="#ctx0" brushRef="#br2" timeOffset="329740">18900 11629 609 0,'0'0'182'0,"0"0"-20"16,0 0-44-16,0 0-2 15,0 0-17-15,0 0-68 0,36-47-5 16,-36 47-25-16,0 3 7 15,0 29-1-15,0 10-6 16,0 10 21-16,0 3-7 16,0 7-4-16,0-1-10 15,0 3 1-15,0 0 6 16,-9-5-8-16,0-7 0 16,0-6 0-16,9-7-1 15,0-7-39-15,-9-9-67 16,9-6-103-16,0 0-140 15</inkml:trace>
  <inkml:trace contextRef="#ctx0" brushRef="#br2" timeOffset="330005">19193 12251 439 0,'0'0'232'15,"0"0"-119"-15,0 0-26 16,0 0 11-16,0 0-41 16,0 0-13-16,0 0-24 15,13 17-17-15,-13 17 39 16,0 11-17-16,0 2 9 16,-32-1 3-16,5 4-29 0,-14 5 4 15,-28-3-7-15,0 7-2 16,-41-1-6-16,-9-6-157 15,-9 1-262 1</inkml:trace>
  <inkml:trace contextRef="#ctx0" brushRef="#br2" timeOffset="334691">19865 11971 596 0,'0'0'208'0,"0"0"-7"16,0 0-64-16,0 0-8 15,0 0-21-15,0 0-57 16,-18-80 19-16,18 80-29 15,0 0-19-15,0 0 12 16,0 0-32-16,0 0-2 16,0 0 0-16,9 12 4 15,19 20-6-15,4 6 2 16,4 6 0-16,6 3-3 16,-1-1 4-16,-23 4-1 0,10-6 1 15,-15-7 12 1,6-7-13-16,-19-7 0 0,0-7 0 15,0-9-7-15,0-1 7 16,0-3 0-16,0-3-4 16,0 0 12-16,-10 0-8 15,-22-3 0-15,14-20 10 16,0-6-7-16,-5-9-3 16,23-9 0-16,0-5-3 15,50-5 3-15,10 0 0 16,8 10 0-16,-8 13-4 15,9 10-8-15,-19 12 5 0,-9 4-3 16,5 8 4 0,-14 0-55-16,5 0-1 0,-5 0-61 15,-5 6-83 1,-4 14-87-16,4-2-358 0</inkml:trace>
  <inkml:trace contextRef="#ctx0" brushRef="#br2" timeOffset="334905">20685 12043 385 0,'0'0'184'0,"0"0"-60"16,0 0-28-16,0 0-63 16,0 0-3-16,0 0-21 15,155 0 29-15,-54 0-29 0,-14 0-1 16,5 0-4-16,-24 0-4 15,-27 0-19-15,-13 6-122 16,-19 6-113-16,-9-1-151 16</inkml:trace>
  <inkml:trace contextRef="#ctx0" brushRef="#br2" timeOffset="335065">20813 12289 326 0,'0'0'162'16,"0"0"-58"-16,0 0-8 0,0 0-40 16,247-5-44-1,-160 5 4-15,-5 0-16 0,-13-5-33 16,0 3-198-16</inkml:trace>
  <inkml:trace contextRef="#ctx0" brushRef="#br2" timeOffset="335379">21660 11862 480 0,'0'0'140'16,"0"0"50"-16,0 0-57 16,0-148 19-16,0 133-31 0,0 1-33 15,0 8 15-15,0 3-42 16,0 3-24-16,0 0 12 15,14 0-49-15,-5 0-1 16,0 35-2-16,9 14 6 16,-9 9-1-16,14 13-2 15,-14 1 2-15,0 7 5 16,10 1-6-16,-19-2-1 16,9-3 1-16,5-4 13 15,-5-10-17-15,0-18 3 16,-9-10-58-16,0-12-37 15,0-10-145-15,0-8-225 16</inkml:trace>
  <inkml:trace contextRef="#ctx0" brushRef="#br2" timeOffset="339061">22246 12390 595 0,'0'0'191'16,"0"0"-60"-16,0 0 9 16,0 0-35-16,0 0-15 15,0 0-28-15,27 11-38 16,-27 10 16-16,0 9-31 16,-27 8 36-16,-5 3 6 0,-10-1-44 15,15 4 29 1,-14-3-32-16,4-1 9 0,5-4-1 15,5-7-12-15,8-9 0 16,-4-3-3-16,5-5-7 16,9-6-42-16,0-3-86 15,-5-3-89-15,14 0-101 16</inkml:trace>
  <inkml:trace contextRef="#ctx0" brushRef="#br2" timeOffset="339601">22749 12157 131 0,'0'0'592'0,"0"0"-407"16,0 0-39-16,0 0-8 15,0 0-43-15,0 0-45 16,0-158 24-16,-14 150-49 15,-4-1-3-15,9 4 10 16,-9 1-20-16,-5 4-8 16,4 0-4-16,-8 0 5 15,-14 5-16-15,0 22 11 16,4 6 0-16,5 6-7 16,5 0 13-16,17-1-6 15,10-3 0-15,0-6-21 0,10-6 15 16,26-8-13-16,5-12 19 15,10-3-11-15,-15 0 23 16,5-14-12-16,1-13 0 16,-15-5 8-16,5-4-3 15,-4 2-1-15,-10 2 7 16,-9 7 34-16,-9 9-34 16,0 11 19-16,0 2 1 15,0 3-30-15,0 0 15 16,0 0-16-16,0 0-3 15,0 24-9-15,0 13 19 16,0 3-7-16,0 2 0 0,0-2 8 16,0-2-10-16,14 0 2 15,13-9 0-15,15-2-11 16,-15-10-33-16,14-9-20 16,10-8-35-16,-24 0-119 15,5 0-54-15,-4-23-232 16</inkml:trace>
  <inkml:trace contextRef="#ctx0" brushRef="#br2" timeOffset="339806">23134 12072 437 0,'0'0'169'16,"0"0"-17"-16,0 0-20 15,0 0-43-15,0 0-29 16,0 0-51-16,137-52 15 0,-59 49-22 15,9 0 0-15,-5 3-2 16,-22 0-2-16,-33 0-11 16,-18 3-135-16,-9 18-93 15,-9 2-231-15</inkml:trace>
  <inkml:trace contextRef="#ctx0" brushRef="#br2" timeOffset="339955">23152 12279 188 0,'0'0'267'0,"0"0"-170"0,0 0 9 16,0 0-18-16,0 0-34 0,238-2-7 15,-142-7-41-15,14 0-4 16,-23-3-4-16,-5 2-105 16,-13 0-230-16</inkml:trace>
  <inkml:trace contextRef="#ctx0" brushRef="#br2" timeOffset="340187">24067 11836 575 0,'0'0'235'16,"0"0"-67"-16,0 0-14 0,0 0-3 16,0 0-40-1,0 0-57-15,-45-140 15 0,45 146-69 16,0 35 4-16,0 23 11 15,0 16-8-15,0 10-2 16,18 3-5-16,-9 6 8 16,0 9-22-16,0 3 10 15,5-1-113-15,-14-7-104 16,0-16-477-16</inkml:trace>
  <inkml:trace contextRef="#ctx0" brushRef="#br2" timeOffset="340475">24731 12513 768 0,'0'0'254'16,"0"0"-94"-16,0 0-37 15,0 0-27-15,0 0-60 16,0 0-24-16,19 56-1 16,-29 4-4-16,-31 5 9 15,5-1 20-15,-24-6-31 16,-9-8 1-16,1-1-6 16,-24-5-6-16,-13-3-69 0,-5-3-197 15,-18-3-406 1</inkml:trace>
  <inkml:trace contextRef="#ctx0" brushRef="#br2" timeOffset="345190">18030 13786 370 0,'0'0'231'16,"0"0"-65"-16,0 0-30 16,0 0 17-16,0 0-28 0,0 0-20 15,0 0 6-15,0-59-50 16,0 58-4-16,0 1-4 15,0 0-39-15,0 0 19 16,0 0-27-16,-9 0-1 16,-32 1 10-16,-19 24-11 15,14 0-4-15,-13 4 0 16,27 0 12-16,-5 4-12 16,14 1 0-16,14-7 2 15,0 5-14-15,9-6 12 16,0-6 0-16,9 0-3 15,23 4 1-15,14-9 1 0,23-1 1 16,22-8-26 0,19-6 12-16,-5 0-53 0,5 0-29 15,-9 0-27-15,-46-6-122 16,-14-3-113-16</inkml:trace>
  <inkml:trace contextRef="#ctx0" brushRef="#br2" timeOffset="345428">18680 13776 516 0,'0'0'186'16,"0"0"-42"-16,0 0-28 16,0 0-24-1,0 0-65-15,0 0-18 0,14-18 2 16,54 18-9-16,19 0 10 15,0 0-12-15,14 0 5 16,0 0-7-16,-24 0 2 16,-17 0-86-16,-33 0-106 15,-27 0-117-15</inkml:trace>
  <inkml:trace contextRef="#ctx0" brushRef="#br2" timeOffset="345613">18790 13945 529 0,'0'0'126'0,"0"0"-27"15,0 0-25-15,0 0-16 0,0 0-3 16,0 0-22-16,265 3-1 16,-182-3-32-16,4 3 0 15,-10 0-2-15,-17 3-129 16,-19 0-266-16</inkml:trace>
  <inkml:trace contextRef="#ctx0" brushRef="#br2" timeOffset="345917">19925 13528 581 0,'0'0'273'0,"0"0"-113"16,0 0-2-16,0 0-4 16,0 0-82-16,0 0-45 15,0-27-21-15,0 59 10 16,9 18-11-16,9 12 11 16,-4 5-1-16,-5 6 21 15,-9-1-28-15,0 4 3 16,0-5-5-16,0-5 4 15,0-19-7-15,0-9-3 16,0-12-27-16,-9-13-46 16,-14-6-99-16,5-7-94 0,0 0-89 15</inkml:trace>
  <inkml:trace contextRef="#ctx0" brushRef="#br2" timeOffset="355523">8303 14050 429 0,'0'0'130'0,"0"0"13"16,0 0-41-16,0 0-7 15,0 0-10-15,0 0-40 0,-83-46-10 16,83 46-35 0,0 0 5-16,33-4-4 0,26 2 1 15,28-4 4-15,14 2 45 16,-5 4-31-16,-5 0 13 15,-31 0-31-15,-14 0 8 16,-14 0-10-16,-23 6 0 16,0 6 0-16,-9 3-3 15,0 2 7-15,0 7-4 16,-41 5 0-16,-14 3 9 16,-18 6-11-16,-5 2 3 15,9-4-1-15,0-1 0 16,10-9 14-16,18-8-14 15,22-4 0-15,10-14 4 16,0 3-9-16,9-3 8 0,0 0-3 16,0 0 10-16,0 0 0 15,9 0-4-15,10-3-6 16,22-9 7-16,18 4-15 16,-8 4 8-16,17 4 0 15,-8 0-6-15,9 0 9 16,-1 27-4-16,-17 6 1 15,8 7 0-15,-31 7-11 16,-10 5 11-16,-4 3 0 16,-14 7-5-16,0-2 13 15,-42-1-8-15,-35-3 0 16,-6-10 6-16,-22-19-7 0,4-19 2 16,-9-8-1-1,5 0 5-15,4-18 6 0,23-16-11 16,10-7 0-16,27-6-7 15,31-2 5-15,10-6-67 16,19 5-135-16,31 6-169 16</inkml:trace>
  <inkml:trace contextRef="#ctx0" brushRef="#br2" timeOffset="483691">2224 9453 243 0,'0'0'161'0,"0"0"-33"16,0 0-17-16,0 0 0 15,0 0-34-15,0 0-6 16,0-44 7-16,0 44-29 16,0 0 3-16,0 0-6 15,0 0-25-15,0 0 19 16,28 0-18-16,31 0-16 0,28 0 19 16,23 0-16-1,9 0 7-15,0 0 0 0,0 0-16 16,9 0 18-16,0 0-18 15,0 0 3-15,1 0 3 16,-10 0-5-16,0 0-1 16,-14 0 0-16,14 0 7 15,-9 0-7-15,0 0 0 16,4 0 0-16,5 0-6 16,23 0 7-16,4 0-1 15,1 0 2-15,-10-7 4 16,-18 0-6-16,0 1 0 0,0 0 2 15,0 0-7-15,9-2 8 16,10-1-3-16,8 4 0 16,5 1 9-16,-13-2-9 15,-10 0 0-15,0-2 3 16,0 2-6-16,-9 0 3 16,0 3 0-16,-14 0-2 15,5 0 10-15,-9 1-8 16,4-5 0-16,14 2 1 15,0-4-11-15,9-3 10 16,10 1 0-16,4-1-5 16,-5 0 6-16,-18 4-1 15,-23-1 0-15,5 0 1 16,-14 3-5-16,-9-2 4 16,4 2 0-16,-13-3-5 0,9 1 5 15,-19 0 0-15,10 0 0 16,-1 3 5-16,1 2-10 15,-19 0 5-15,1 0 0 16,-15 0-2-16,6 3 5 16,-15-3-3-16,-4 3 0 15,-14 0 3-15,9-3-7 16,-9 0 4-16,1 3 0 16,3-6-1-16,6 4 6 15,-10-2-5-15,0-1 0 16,0-1 3-16,-9 1 1 15,14-6-4-15,-14 0 0 0,0-3 2 16,0-7 2-16,0 4-4 16,0-6 0-16,0-3 6 15,-14-10 6-15,-4-2-12 16,9-5 3-16,0-1 17 16,9-2-19-16,-10 2 10 15,10 3 0-15,0-3-11 16,0 4 21-16,0-4-14 15,-13-3 1-15,3 1 15 16,-8-7-20-16,0 0 5 16,-5 4 5-16,14-1-9 15,-9 1 10-15,-1 2-14 16,5 3 0-16,5 0 9 16,-9 4-7-16,9-2-2 15,0 8 0-15,-14 1 10 0,14 1-10 16,9 4 0-16,-19-2 8 15,1 2-7-15,-5-5-1 16,-4 4 0-16,-5 2-5 16,-14 1 13-16,5 3-10 15,-10 6 2-15,-8-1 0 16,8 0-9-16,6 10 9 16,-6-4 0-16,-8 3-4 15,-28 6 6-15,-23 3-2 16,-36 0 0-16,-24 0 2 0,-18 0-9 15,-17 6 7 1,-6 9 0-16,-4-1-7 0,27 1 10 16,19-3-7-16,31 5 4 15,19 4-2-15,-9-1-8 16,0 4 8-16,-9 1-1 16,-33 1-2-16,-4 2-17 15,-45-6 17-15,-19-4-3 16,-5 2-14-16,5-5 19 15,18-4-8-15,46-2 11 16,46-3 1-16,28-3 10 16,22-3-10-16,-14 3-1 15,5-3 6-15,-13 3-11 16,-6 5 5-16,-13 1 0 16,-9 6-10-16,0 0 0 0,-9 2 2 15,-5-1-1 1,14 6-7-16,13-5 10 0,5-5 5 15,10 3 1-15,22-9-4 16,9-1 11-16,10-5-7 16,-1 0 0-16,1 0 3 15,-1 0-5-15,1 3 2 16,8 0 0-16,5 3-1 16,14 3 6-16,14-3-5 15,0-4 0-15,4 4 5 0,5 0-10 16,0-3 5-1,0 0 0-15,-10 0-3 0,-4 0 8 16,14 3-5-16,-18 0 0 16,4 2 5-16,5 4-9 15,-10 8 4-15,-13 7 0 16,13 11-6-16,-4 8 6 16,14 10 0-16,9 17-1 15,9 5 5-15,0 7-5 16,59 6 1-16,-4-1 0 15,28 0 10-15,-15-3-6 16,1-4-2-16,-9-7 0 16,-33-10 4-16,5-7-6 15,-32-4 0-15,0-8-62 16,0-7-142-16,-23-7-176 0</inkml:trace>
  <inkml:trace contextRef="#ctx0" brushRef="#br2" timeOffset="485792">2686 8290 349 0,'0'0'166'0,"0"0"-22"16,0 0 2-16,0 0-34 15,0 0-10-15,28-181-5 16,-28 140-35-16,-9 0 15 16,0 6-10-16,-10 0-20 15,19 6 2-15,-23 0-11 0,5 3-25 16,-9 0 24-1,4 4-32-15,-5 2 11 0,-13 6-4 16,4 2-9-16,-4 6 6 16,-18 6-9-16,8 0 2 15,-8 0-2-15,-1 26 4 16,5 0-4-16,5 7 1 16,0-1 9-16,8 3-14 15,6 6 4-15,-5 3 0 16,-1 8 2-16,15 1-2 15,9 2 0-15,-14 0-1 16,23 5 7-16,-10-3-6 16,10 7 0-16,9 1 6 15,0 1-11-15,0 1 5 16,0 1 0-16,0-4 3 0,0-1 8 16,0-1-8-16,0-3-2 15,9-4 6-15,0-3-5 16,1-1-1-16,-1-6-1 15,14 1 1-15,-14-4 8 16,9-4-9-16,-9-5 0 16,9-5 2-16,5-4-5 15,-13-7 3-15,-1-2 0 16,0-4 0-16,-9 1 8 16,9-4-8-16,5-2 0 15,-5 0 3-15,0 4-8 16,0-1 5-16,9-4 0 15,15 1-2-15,-6 0 12 16,14-5-10-16,0-1 0 0,-4 0 2 16,13 0 2-16,-8 0-2 15,-6-7-2-15,-4-12 16 16,5 2-15-16,-14 0 19 16,4-3-5-16,-18-4-9 15,14 1 15-15,-4-3-14 16,-1-3-2-16,-9-3 14 15,14-5-14-15,-5 3-1 16,1-6-4-16,-10-3 3 16,14-4 6-16,-5-9-9 15,-9 1 0-15,0-4 4 16,-9 1 3-16,0 0-7 0,0-1 0 16,0 0 8-16,0 4-4 15,0 0-4-15,0-3 0 16,0-4-3-16,0-1 11 15,0-5-8-15,0-2 0 16,0-3 6-16,-18 6-8 16,-10 9 2-16,-4 0 0 15,5 14-10-15,-14 6 11 16,13 11-1-16,-4 11 0 16,5 6-2-16,13 4-2 15,-4 4 4-15,-1 2-7 16,-13 0-3-16,5 0 0 15,-14 11-20-15,-10 22-31 0,15 7-50 16,17 19-36-16,-3 5-61 16,22 0-127-16,0-3-225 15</inkml:trace>
  <inkml:trace contextRef="#ctx0" brushRef="#br2" timeOffset="493672">29153 7764 338 0,'0'0'141'0,"0"0"-13"0,0 0 5 16,0 0-19-16,0 0-4 15,0 0-4-15,-14-116-25 16,-13 69 12-16,-14-3-41 15,-5-2 2-15,-27 2 0 16,4-2-25-16,-18 5 1 16,0 7-6-16,14 7-11 15,-5 13 21-15,9 14-25 16,-9 6 0-16,-22 0-6 16,-6 34 4-16,-22 25-7 15,-14 17 0-15,28 22 4 16,4 14-9-16,19 14 5 15,22 6 0-15,23 1-1 16,5-5 4-16,32 8-3 16,9 6 0-16,0-3-1 0,78-5-8 15,22-13 10-15,38-26-1 16,-1-21 0-16,0-31-2 16,-9-19 2-16,-27-22 1 15,-14-2 2-15,14-6 8 16,-14-37-11-16,23-25 12 15,9-30 27-15,18-39-18 16,-9-27-2-16,-32-17-9 16,-22-11-6-16,-56 6 8 15,-18 13-12-15,-51 16 1 0,-68 26 11 16,-27 20-8 0,-14 14-4-16,4 15 0 0,19 18 8 15,18 24-11-15,27 24 3 16,24 16-6-16,-1 36-1 15,-27 46-1-15,-14 41 8 16,-18 30 0-16,9 22-51 16,32 6-47-16,27-6-116 15,37-20-199-15</inkml:trace>
  <inkml:trace contextRef="#ctx0" brushRef="#br0" timeOffset="526001">2636 10212 553 0,'0'0'194'16,"0"0"-21"-16,0 0-33 15,0 0-3-15,0 0-71 16,0 0-7-16,0-99 19 16,0 99-64-16,0 0 8 15,0 0-22-15,0 31 1 16,-9 20-4-16,-9 15 3 16,-5 4 0-16,14 3 1 0,-1-3 11 15,10-8-12-15,-9-7 0 16,9-11 4-1,0-12-19-15,0-6-28 0,0-14-73 16,-9-6-10-16,9-6-59 16,-9 0 64-16,-14-6-44 15,-4-18-23-15,-6-5 71 16,6 3-27-16,-14 2 94 16,-10 1 50-16,15 6 11 15,4 2 41-15,4 4 53 16,19 5-6-16,0 0-9 15,9 2-20-15,0 4-14 16,0-1-26-16,0-3-21 0,37 1 9 16,22 0 22-1,19 0-13-15,-5-3 23 0,-4 4-33 16,0-5-4-16,-24 4 0 16,-3 1-8-16,-10-1-2 15,-14 3-3-15,-18-3 3 16,0 3-4-16,0 0 1 15,0 0 0-15,0 0 8 16,0 0-2-16,0 0-4 16,0 0-2-16,0 14 0 15,0 22 3-15,0-2-3 16,0 4 0-16,0 1 7 0,0-7-3 16,0-4-4-1,0-1 0-15,0-4 9 0,0-8-18 16,0-1 1-16,0-11-143 15,0-3-119-15</inkml:trace>
  <inkml:trace contextRef="#ctx0" brushRef="#br0" timeOffset="526360">2773 10235 195 0,'0'0'270'0,"0"0"-161"16,0 0 2 0,0 0-60-16,0 0-11 0,0 0-40 15,0-14 10-15,14 33-13 16,-14 5 5-16,9-4-2 16,0-5 2-16,1-3 9 15,17-9-8-15,-4-3 9 16,4 0-3-16,-4 0 32 15,-4-12-20-15,-1-14 20 16,-9-4 15-16,-9 2-50 16,0-2 14-16,0 4-20 15,0 5 6-15,-9 10-21 0,-9 8 10 16,-1 3-34 0,-4 0-6-16,5 35-104 0,0 9-28 15,4 8-308-15</inkml:trace>
  <inkml:trace contextRef="#ctx0" brushRef="#br0" timeOffset="527210">2993 10576 365 0,'0'0'174'0,"0"0"-34"16,0 0-21-16,0 0-42 15,0 0-16-15,0 0-8 16,18-56-37-16,-18 56-2 0,0 0-14 16,10 0-10-16,-10 36 2 15,9 10 4-15,-9 13 4 16,0 5 4-16,0-1 2 16,-19-3-4-16,10-14-2 15,0-17 6-15,9-18-4 16,0-11 1-16,0 0 3 15,0-28 20-15,18-22-22 16,14-2-4-16,-4-4 22 16,-10 13-22-16,5 2 18 15,-5 12-18-15,-8 8 4 16,8 9-3-16,-18 10-1 16,14 2-2-16,-14 0 1 0,18 8-18 15,-9 15 16-15,-9 4 3 16,9-4 0-16,-9-3-4 15,0-5 4-15,0-9 0 16,0 0-3-16,0-6 15 16,0 0-12-16,0 0 8 15,23 0-4-15,-14-9 5 16,10-9-9-16,-1 1 0 16,-9 0-3-16,14 2 15 15,-14 4-12-15,0 1 0 16,0 8 3-16,-9-1-17 15,23 3 11-15,-4 0 3 16,-10 0-10-16,9 3 6 16,-9 14 2-16,5 4-1 0,-5-1 1 15,0-6-6-15,-9-4 8 16,9-5 0-16,-9-2-3 16,0-3 14-16,0 0-11 15,0 0 3-15,10 0 3 16,-10 0 11-16,0 0-17 15,0 0 0-15,0 0-1 16,0 0 11-16,0 0-10 16,9 0 0-16,-9 0 4 15,23 0-14-15,-5-6 10 16,-9-2 0-16,9-2-6 16,5 2 9-16,-14 0-8 0,10 2-9 15,4-6-53-15,-14-3 28 16,18-5-13-16,-4-4 40 15,-5-5 0-15,-8 3 19 16,-1 3-7-16,0 3 0 16,-9 2 3-16,0 4-5 15,0 2 2-15,0 6 0 16,0 6-3-16,0 0-11 16,0 0-211-16,0 11-122 15</inkml:trace>
  <inkml:trace contextRef="#ctx0" brushRef="#br0" timeOffset="527690">4018 10512 391 0,'0'0'96'0,"0"0"-25"15,0 0 33-15,0 0-6 16,0 0-54-16,0 0-21 0,19-47-14 16,4 28 0-16,4-2-2 15,-9 0-6-15,-4 0 3 16,-5 5 31-16,-9-2-10 15,0 6 6-15,0 0 24 16,-23 6-51-16,-4 6 17 16,-23 0-21-16,-1 6 6 15,-8 26-10-15,13 10 4 16,5 7 0-16,22 1-3 16,-3-1 11-16,22-2-8 15,0-6 0-15,32-9 3 16,18-6-1-16,19-12 0 15,-1-8-2-15,10-6 9 0,9 0 1 16,-14-6-10-16,5-14 0 16,-18-6-8-16,-10 1-27 15,-32 3-92-15,1 2-100 16,-19 5-190-16</inkml:trace>
  <inkml:trace contextRef="#ctx0" brushRef="#br0" timeOffset="528453">5204 10060 452 0,'0'0'144'15,"0"0"0"-15,0 0-18 16,0 0-35-16,0 0-45 16,0 0-17-16,-14-21-29 15,14 74 0-15,0 20 37 16,0 8-24-16,0 1 14 16,0-6-4-16,0-3-21 15,23-13 14-15,-14-9-16 16,10-13 0-16,-10-12 1 0,-9-14 1 15,13-7-4 1,-13-5-13-16,0 0-39 0,0-23 14 16,0-21-24-16,-13-5 17 15,-15-4 26-15,-22 1-19 16,0 5 24-16,4 9 13 16,-5 12-8-16,10 12 7 15,23 5 3-15,9 6-8 16,9 3 9-16,0 0-13 15,18 0 13-15,32 0 8 16,37 6-1-16,14 0 7 16,-5-6-3-16,5 0-11 15,-5 0 33-15,-14 0-30 16,-31 0 19-16,-15 0 31 16,-17 0-30-16,-6-4 23 15,-13 4-3-15,0 0-18 0,0 0 22 16,0 0-29-16,0 0-11 15,0 0-7-15,0 24-12 16,0 14 12-16,0 6 0 16,0-4 7-16,0-1-8 15,19-7 1-15,22-10 0 16,-4-4 5-16,13-9 6 16,-9-9-7-16,-4 0-3 15,4 0 6-15,-23-15 5 16,1-18-11-16,-19-4-1 15,0-6 31-15,-19-4-25 16,-31 0 15-16,-10 9-21 16,15 9 4-16,-6 12-15 0,19 14 9 15,14 3-41-15,9 10-102 16,0 27-85-16,9 3-230 16</inkml:trace>
  <inkml:trace contextRef="#ctx0" brushRef="#br0" timeOffset="528979">6394 10427 716 0,'0'0'130'16,"0"0"19"-16,0 0-60 15,0 0-24-15,0 0-57 16,0 0 2-16,0 21-10 16,0 31 3-16,0 12-2 15,0 3 24-15,0 3-22 16,0 7 7-16,0-7 0 16,0-6 1-16,0-18-4 15,0-16-7-15,0-16 0 16,0-9 6-16,0-5-3 15,0 0 21-15,0-37 105 16,0-21-128-16,-27-16 15 0,8-7-16 16,10-12 2-16,-14-1-7 15,5-2 5-15,9 5 0 16,9 16-1-16,0 17 16 16,0 26-15-16,0 14 0 15,0 13-5-15,0 5-6 16,18 0-3-16,32 7 14 15,10 20 0-15,-1 2 9 16,-22-1-9-16,4 5 0 16,-13-3-4-16,-15-7-9 15,-13 4 2-15,0-5-24 16,-32-1 7-16,-4-1-50 0,-15-2-13 16,10-7-46-16,14 2-74 15,13-5-48-15,14-5-245 16</inkml:trace>
  <inkml:trace contextRef="#ctx0" brushRef="#br0" timeOffset="529366">6792 10357 356 0,'0'0'204'15,"0"0"-39"-15,0 0-28 16,0 0-43-16,0 0-10 15,0 0-46-15,106-81-2 16,-74 81-30-16,9 6 3 16,14 23-3-16,-5 11-5 15,10 8-1-15,-19-1 8 0,-5-5 3 16,-4-4-11-16,-4-8 0 16,-28-7 9-16,0-11-11 15,0-9 2-15,0-3 0 16,0 0 3-16,-37 0 0 15,-4-6 17-15,-9-20-8 16,22-12-6-16,19-3 7 16,9-3-13-16,9-6 0 15,60 1 3-15,18 3-1 0,4 2-2 16,-4 12 0 0,-18 14-4-16,0 15-3 0,-37 3-46 15,-5 3-91-15,-18 26-91 16,-9 6-165-16</inkml:trace>
  <inkml:trace contextRef="#ctx0" brushRef="#br0" timeOffset="529773">7987 10407 601 0,'0'0'191'16,"0"0"-59"-16,0 0-26 15,0 0-4-15,-59-167-58 16,26 148 5-16,6 6-13 0,-5 7-27 16,4 6 3-16,-4 0-12 15,5 19 0-15,-5 16-8 16,14 3 18-16,8 5-10 16,10-2 0-16,0-3 3 15,10-6-19-15,22-15 15 16,4-8-4-16,5-9-2 15,-4 0 12-15,-5 0-5 16,-14-26 0-16,1-4 7 16,4 4-2-16,-23 3 0 15,0 5-5-15,0 10 11 16,0 5-6-16,0 3 6 0,0 0-11 16,9 0-7-16,9 21-2 15,14 5 9-15,-4 3 0 16,13-3-8-16,9 0-9 15,10-8-69-15,-5-4-63 16,4-8-62-16,-9-6-74 16</inkml:trace>
  <inkml:trace contextRef="#ctx0" brushRef="#br0" timeOffset="530001">8527 10296 391 0,'0'0'188'0,"0"0"-60"15,0 0-8-15,0 0-16 0,0 0-57 16,0 0 15 0,-96-83-38-16,73 94-24 0,5 17 15 15,18 14-7-15,0-2-8 16,0 1 0-16,0-3 7 16,27-5-11-16,24-5 4 15,8-4-42-15,10-10-55 16,-1-7-101-16,1-7-133 15</inkml:trace>
  <inkml:trace contextRef="#ctx0" brushRef="#br0" timeOffset="530381">9131 9940 473 0,'0'0'168'0,"0"0"-26"15,0 0 1-15,0 0-51 16,0 0-24-16,0 0 4 15,-41-119-45-15,41 119-1 16,0 3-26-16,0 41 4 16,0 22-6-16,0 16 4 0,9 9 10 15,-9 2-4-15,9-11 5 16,-9-7-11-16,10-11-2 16,13-11 1-16,-14-15 0 15,18-13-1-15,-13-9-44 16,4-11-67-16,-9-5-79 15,-9 0-17-15,0-16-129 16</inkml:trace>
  <inkml:trace contextRef="#ctx0" brushRef="#br0" timeOffset="530689">8989 10305 262 0,'0'0'157'16,"0"0"-20"-16,0 0-31 15,0 0-30-15,0 0-29 16,0 0-46-16,0 0 31 15,280-65 4-15,-193 57-30 16,-10 0 25-16,-3-3-26 16,-38 6 4-16,-4-1 25 15,-22 1-4-15,-10 3 21 16,0-2 4-16,0 4-5 16,0 0 6-16,0 0-56 15,0 0 0-15,0 4-3 16,0 22-5-16,0 11 8 15,0 1 0-15,-10 3 10 0,10-3-9 16,0-3-1 0,0-3 0-16,0-9 2 0,19-11-2 15,-1-9-27 1,14-3-125-16,-14-8-203 0</inkml:trace>
  <inkml:trace contextRef="#ctx0" brushRef="#br0" timeOffset="530842">9694 9850 384 0,'0'0'175'0,"0"0"-44"15,0 0-23-15,0 0-27 16,0 0-80-16,0 0 2 16,-13-7-3-16,13 46-47 0,0 5-212 15</inkml:trace>
  <inkml:trace contextRef="#ctx0" brushRef="#br0" timeOffset="531357">10065 10167 645 0,'0'0'186'16,"0"0"-32"-16,0 0-51 15,0 0-6-15,0 0-44 16,0 0-38-16,-9-122 6 0,-28 122-21 16,-4 15 0-16,0 23-3 15,4 5 13-15,14 7-10 16,14-1 0-16,9 5 4 16,0-3-9-16,42-7 5 15,26-8 0-15,1-10 4 16,22-15 6-16,-4-5-10 15,0-6 0-15,5 0 7 16,-5 0-4-16,-18-20-3 16,-10-7 0-16,-9-5 16 15,-8-6-13-15,-24-5 24 16,0-4 9-16,-18-2-27 0,0 7 26 16,0 11-34-16,-9 7 2 15,0 13 12-15,-9 11-10 16,-5 0-9-16,4 9 4 15,-22 31 0-15,14 15-3 16,-14 7 3-16,22-1 0 16,19-3-6-16,0-5 16 15,0-12-10-15,51-9 0 16,17-10 2-16,10-9-13 16,0-7 11-16,4-6-44 15,-4 0-18-15,-28-9-123 16,-40-32-133-16</inkml:trace>
  <inkml:trace contextRef="#ctx0" brushRef="#br0" timeOffset="542952">3190 11098 292 0,'0'0'52'16,"0"0"-1"-16,0 0 3 15,0 0 9-15,0 0 32 16,0 0-42-16,0 0-3 16,-78-11 11-16,78 11-39 15,0 0 5-15,0 0-18 16,0 0-4-16,-14 0 0 0,14 0-5 16,-9 17 0-16,0 13 5 15,-9 8 1-15,-1 8-6 16,-13 7 0-16,5-1 4 15,-14 0-1-15,22-8-3 16,-13-9 0-16,23-9-5 16,0-11 8-16,9-9-3 15,0-6 1-15,0 0 7 16,0 0 2-16,0 0 26 16,0 0 1-16,0 0 9 15,0-3-26-15,0-23-2 16,9-12-12-16,0-3 2 0,1-5-6 15,3-2-2 1,-4 5 5-16,1 5-7 0,-1 13 2 16,-9 4 0-16,9 9 1 15,-9 8 5-15,0 4-6 16,0 0 0-16,0 0 2 16,0 0-15-16,0 0 13 15,0 0-2-15,0 0-8 16,0 0 11-16,0 0-3 15,0 0 2-15,0 0-1 16,0 0-6-16,0 0 8 16,0 0-1-16,0 0 0 15,0 0 0-15,0 0-1 16,0 0 1-16,0 0-17 16,18 0 17-16,23-14 0 0,10-6 1 15,-15-1 3-15,-4 7 4 16,10 5-8-16,-24 9 0 15,-9 0-6-15,9 3 0 16,5 26-5-16,5 9 8 16,-10-3 0-16,5 3-51 15,-14-3-5-15,0 0-64 16,10-6-19-16,3-6-37 16,-3-9-105-16</inkml:trace>
  <inkml:trace contextRef="#ctx0" brushRef="#br0" timeOffset="552775">31726 7545 547 0,'0'0'113'16,"0"0"-16"-16,0 0 32 0,0 0-46 15,0 0 19-15,0 0-7 16,-19-20-34-16,19 20 14 16,0 0-22-16,0 0-17 15,0 0 11-15,-9 0-37 16,-41 20-9-16,-19 18 18 16,-18 9-18-16,-23-3 29 15,0-3-30-15,0-6 0 16,24-6 4-16,8-9-1 15,18-8-3-15,19-8 0 16,14-4 14-16,4 0-13 16,13 0-1-16,1-4 0 15,9-16 15-15,0-15-12 16,0-9-3-16,0-13 2 16,19 0 15-16,22 4-16 0,-14 10-1 15,5 8 0-15,-4 9 3 16,-14 8 0-16,-5 7-3 15,0 2 0-15,-9 6 18 16,0 3-24-16,0 0 6 16,0 0-9-16,0 17-3 15,-9 21 5-15,-23 12 7 16,4 9 0-16,19-1 8 16,-5-6-9-16,14-2 1 15,0-7 0-15,14-5-8 0,23-6 8 16,4-2-6-1,-14-7-33-15,5-6-77 0,-4-2-44 16,-5-4-83-16,-5 1-147 16</inkml:trace>
  <inkml:trace contextRef="#ctx0" brushRef="#br2" timeOffset="579544">3771 11999 292 0,'0'0'246'0,"0"0"-82"15,0 0-14-15,0 0-52 16,0 0-11-16,0 0-18 0,101-140-45 16,-74 132 30-16,5-1-29 15,-13 6-15-15,8 3 21 16,5 0-27-16,-4 0-4 15,13 15 3-15,0 20 14 16,-13 8-17-16,-10 11 0 16,-9 9 0-16,-9 8-3 15,-27 10 3-15,-42 3 0 16,-23 4 0-16,-22-6 15 16,-5-12-15-16,9-24 0 15,23-20 8-15,28-14-10 16,17-12 2-16,24 0 0 15,-5-6 15-15,14-20-3 0,9-15 0 16,0-3-4 0,0-8-5-16,0 2 9 0,32 10-12 15,-4 16 0-15,-6 13-1 16,-3 11 7-16,8 0-6 16,5 11 0-16,19 30 1 15,-6 6-8-15,6 8 7 16,-1-5 0-16,-9 0-4 15,5-4 15-15,-5-2-11 16,0-7 0-16,-4-1-24 16,-5-7-28-16,-4-6-162 15,-19-9-239-15</inkml:trace>
  <inkml:trace contextRef="#ctx0" brushRef="#br0" timeOffset="616463">20813 15818 493 0,'0'0'214'16,"0"0"-117"-16,0 0 23 15,0 0 11-15,0 0-66 16,0 0-14-16,0 0-33 16,128-27-10-16,-27 27 25 15,13 0-21-15,-13 0 1 0,-14-6 18 16,-28 1-28-16,-27 5 11 16,-22-3-5-16,-10 3-6 15,0-3 25-15,0-3 7 16,0-3-1-16,0-9 9 15,-28 3-42-15,-4-3-1 16,14 2 0-16,-5 4 4 16,14 7-3-16,0 5-1 15,9 0 0-15,0 0-3 16,0 0 8-16,0 0-8 16,9 0 3-16,23 0-8 15,18 8 4-15,5 18 4 16,-5 4 0-16,1 2-3 0,-1 0 8 15,-13 3-5-15,-14-3 0 16,-14 0 1-16,-9 0-11 16,-9 0 4-16,-33-5 2 15,-26-7-11-15,8-8-25 16,10-4-100-16,13 4-65 16,28-12-206-16</inkml:trace>
  <inkml:trace contextRef="#ctx0" brushRef="#br0" timeOffset="616814">22580 15421 731 0,'0'0'205'0,"0"0"-43"0,0 0-26 16,0 0-6-16,0 0-49 15,0 0-55-15,0-96-13 16,-18 116-10-16,-33 32-3 15,1 24 15-15,-1 9-4 16,15 10-9-16,22 4-2 16,14-7 6-16,0-16-12 15,32-19 6-15,19-15 0 16,17-16-2-16,-8-21 16 16,-1-5-13-16,-13 0 8 15,-14 0-5-15,-14-23 20 16,-9-3-10-16,-9-9-12 15,0 3 2-15,-45-6-4 0,-6 18-2 16,10 5-13-16,23 15-46 16,9 0-34-16,9 15-149 15,0 17-23-15,27 0-197 16</inkml:trace>
  <inkml:trace contextRef="#ctx0" brushRef="#br0" timeOffset="616994">23376 16058 726 0,'0'0'200'0,"0"0"-48"15,0 0-14-15,0 0-63 0,0 0-64 16,0 0 21 0,-274 98-26-16,178-54 2 0,36 2-16 15,10-11-26-15,18 0-174 16,13-8-157-16</inkml:trace>
  <inkml:trace contextRef="#ctx0" brushRef="#br0" timeOffset="617353">24031 15435 796 0,'0'0'165'0,"0"0"-19"15,0 0 27 1,0 0-72-16,0 0-31 0,0 0-65 16,0-34-5-16,-23 89 0 15,-23 27 3-15,-4 15-3 16,9 2 6-16,22-10 5 16,19-10-11-16,0-15 0 15,0-17 4-15,19-21-9 16,13-15 5-16,-14-3 0 15,0-8 13-15,5 0-10 16,-4-19 27-16,-10-19 31 16,-9 3-46-16,0-9 11 0,-28 6-26 15,-31 7 0-15,-10 13-10 16,0 12-14-16,10 6-31 16,18 9-81-16,-1 23-116 15,15 6-92-15</inkml:trace>
  <inkml:trace contextRef="#ctx0" brushRef="#br0" timeOffset="617847">23665 14750 150 0,'-215'-73'422'0,"-42"14"-327"16,-22 31-18-16,-5 13 1 16,5 15-17-16,23 53 17 15,8 46-32-15,42 44-32 16,28 26 13-16,41 26-27 15,40 21 25-15,56 9 20 16,41 2-33-16,69 1 13 16,109-19-25-16,88-16 0 15,100-30-3-15,69-40 6 0,27-44 24 16,-50-56 54 0,-36-23-35-16,-79-44 14 0,-40-52 6 15,-51-29 8-15,-37-29-5 16,-41-34-43-16,-27-21 1 15,-55-25 8-15,-33-14-28 16,-13 15 3-16,-110 20-10 16,-68 29 0-16,-78 23-15 15,-60 33 3-15,-41 34-26 16,13 45 7-16,29 41-40 16,67 8-13-16,70 44-38 15,73 28-94-15,31 13-148 16</inkml:trace>
  <inkml:trace contextRef="#ctx0" brushRef="#br0" timeOffset="659553">6138 8252 347 0,'0'0'128'0,"0"0"0"15,0 0-15-15,0 0-17 16,-46-167-22-16,23 120-34 16,5 1 2-16,-10-1 16 15,-13 9-23-15,9 9 2 16,5 11-15-16,-15 13-12 15,15 5-10-15,-5 0-1 0,-14 18 1 16,-4 31-2-16,-10 21 6 16,-18 16 2-16,10 15-6 15,-15 10 0-15,15 8-3 16,8 3 11-16,1-2-8 16,40-4 0-16,10-10-14 15,9-15 11-15,0-13-15 16,28-16-6-16,13-19 19 15,0-13-14-15,5-16 19 16,-5-10 0-16,9-4 1 16,10 0 18-16,9-18-15 15,8-24 33-15,1-13 17 16,5-12-28-16,-6-24 13 0,1-16 3 16,-27-22-16-1,-10-11 17-15,-32-4-38 0,-9 5-3 16,-50 8 2-16,-51 11-4 15,-4 24-2-15,-5 27-5 16,0 27-24-16,32 28-1 16,0 14-95-16,19 24-82 15,18 34-93-15,4 17-296 16</inkml:trace>
  <inkml:trace contextRef="#ctx0" brushRef="#br0" timeOffset="683195">9772 10722 342 0,'0'0'124'0,"0"0"-3"0,0 0 2 15,0 0 21-15,0 0-35 16,0 0-34-16,0 0 4 16,0 0-21-16,0 0-18 15,0 0 6-15,0 0-26 16,0 0-3-16,0 0-17 15,0 17 13-15,0 16-11 16,0 5 18-16,0 2-12 16,0-3 9-16,0 5-13 15,0-11 1-15,0 0 1 16,0-15 4-16,0-4-8 16,0-6-2-16,0-6 1 0,0 0 11 15,0 0-8-15,0 0 30 16,0 0 20-16,0-26-29 15,0-9-2-15,0-3-23 16,0-1 4-16,-9 6 3 16,-5 3-7-16,5 10 0 15,0 8 0-15,0 3 4 16,0 6-4-16,0 3 0 16,-14 0-2-16,4 0-7 15,1 0 5-15,-14 16 4 16,5 3-7-16,17-2 4 15,-13-5 1-15,14-6-8 16,9-2 1-16,0-4 1 0,0 0 8 16,0 0 0-1,0 0-4-15,0-11 6 0,42-26-2 16,8-12 0-16,9-1 4 16,-22 12-1-16,-5 15-3 15,-14 12 0-15,-8 7-4 16,-10 4 6-16,9 0-5 15,0 10-8-15,5 22 2 16,13 8 2-16,-18 1-17 16,0 1-40-16,0-14-23 15,14-4-67-15,-4-11-15 16,-1-9-59-16,-4-4-155 0</inkml:trace>
  <inkml:trace contextRef="#ctx0" brushRef="#br0" timeOffset="705946">20644 2059 332 0,'0'0'173'0,"0"0"-16"15,0 0-32-15,0 0-24 0,0 0-7 16,0 0 5-16,0 0-30 16,0 0 7-16,41-41-39 15,-41 41-7-15,0 0 9 16,0 0-38-16,0 0 6 16,0 27-7-16,0 8 9 15,0 9 31-15,0 1-22 16,-19 3-8-16,-3-1 4 15,12-3-5-15,-8-7-8 16,9-5-1-16,9-6 6 16,0-9-4-16,0-8-2 15,0-5 0-15,0-4 11 16,0 0-8-16,0 0 11 16,-9-6 5-16,9-24-14 15,-23-7 22-15,14-2-27 0,-10 4 4 16,-3 3 6-16,3 12-1 15,10 6-7-15,-9 8-2 16,9 6 1-16,-5 0-9 16,-14 0 1-16,10 26 7 15,-5 12-11-15,14 0 13 16,9-3-2-16,0-3 0 16,9-6-2-16,32-8-3 15,10-10 5-15,-5-4 0 16,13-4 4-16,-9 0 0 0,1 0-4 15,-1-19 5 1,-13-4 2-16,4-3-6 0,-14-3-1 16,-13-3-16-16,-5 3-20 15,-9 6-69-15,0 11-49 16,9 6-117-16,10 6-325 16</inkml:trace>
  <inkml:trace contextRef="#ctx0" brushRef="#br0" timeOffset="706681">23083 3719 445 0,'0'0'143'16,"0"0"-142"-16,0 0 34 15,0 0 3-15,37 151 4 16,45-109 16-16,47 1-17 15,49-5 3-15,37-3 0 16,51-8-16-16,31-7 22 16,19-6-15-16,27-8-6 15,5-6 4-15,-4 0-20 16,13-23 10-16,-14-21 0 16,5-17-12-16,-14-17 13 0,-9-13-21 15,-18-18 0-15,-24-12 22 16,-35-14-14-16,-52-26 52 15,-45-2-12-15,-54-6-27 16,-56 1 21-16,-41 12-12 16,-78 1-15-16,-110 10-18 15,-77 8 4-15,-83 11-4 16,-96 21 0-16,-41 24-2 16,-37 31-3-16,9 42 5 15,28 14 0-15,41 75-9 16,50 50 8-16,79 44 1 0,40 35 0 15,78 35-13 1,46 24-17-16,64 2-50 0,60-9 16 16,36-32-40-16,119-33-65 15,50-34-5-15,47-38-91 16</inkml:trace>
  <inkml:trace contextRef="#ctx0" brushRef="#br0" timeOffset="711804">17673 7452 725 0,'0'0'222'16,"0"0"-66"-16,0 0 22 15,0 0-72-15,0 0-27 16,0 0-9-16,0 0-60 15,50-90 10-15,-50 136-20 16,0 25 2-16,0 31 19 16,0 11-11-16,0 1 1 15,0-6 3-15,0-19-7 16,0-12-2-16,9-18-5 16,5-16 4-16,-14-15-4 0,0-15 0 15,0-10 0-15,0-3-3 16,0 0 10-16,0-29-11 15,0-21 4-15,-32-8-13 16,-9-6 9-16,-14 3-8 16,-5 9 8-16,10 7-4 15,0 19-1-15,22 12 8 16,-4 8-12-16,32 2-18 16,0 4 20-16,0 0-29 15,0 0 4-15,60 6 27 16,18 10 0-16,22-8 9 0,10-8 0 15,-14 0 8-15,-4 0-7 16,-24 0 0-16,-22 0 0 16,-14-2 31-16,-13-4-18 15,-10 2 12-15,-9 4 2 16,0 0-20-16,0 0 5 16,0 0-13-16,0 4-8 15,0 30 8-15,0 10-9 16,0 9 9-16,0-1 5 15,0-2 2-15,23-7-10 16,13-7 3-16,15-10 0 16,8-14 4-16,1-10-1 15,8-2 6-15,-8 0 22 16,-10-29-16-16,-13-12 13 0,4-5-6 16,-32-7-11-16,-9 3 10 15,0 4-21-15,-59 6 0 16,-28 12 0-16,-5 11-15 15,14 15 14-15,10 2-26 16,17 2-43-16,24 28-11 16,18 7-50-16,9-2-66 15,36-6-92-15,47-9-423 16</inkml:trace>
  <inkml:trace contextRef="#ctx0" brushRef="#br0" timeOffset="712245">18927 7899 750 0,'0'0'193'0,"0"0"9"0,0 0-25 16,0 0-48-16,0 0-31 15,0 0-70-15,9-21-11 16,-9 74-17-16,0 14 2 16,0 17 28-16,0 4-18 15,0-1 1-15,0 1 7 16,0-10-18-16,0-8 10 15,0-14-12-15,14-18 4 16,-5-17 3-16,-9-10-2 16,0-11 0-16,0 0 37 15,9-9 0-15,-9-43 15 0,9-21-46 16,1-20-8 0,-10-14 5-16,9-14-8 0,-9-5 0 15,0 4 0-15,13 11 6 16,-3 21-11-16,8 25 5 15,-9 24-8-15,9 19 0 16,14 18-10-16,-4 4-14 16,13 0 19-16,9 26-16 15,-13 19 22-15,-14 7-2 16,-5 6-21-16,-18 3 10 16,0-5-27-16,-50-4-14 15,-37-1-10-15,-5-5-50 0,-4-5-76 16,18-9-96-1,37-12-194-15</inkml:trace>
  <inkml:trace contextRef="#ctx0" brushRef="#br0" timeOffset="713019">19472 7607 574 0,'0'0'261'0,"0"0"-100"16,0 0 7-16,0 0-22 15,0 0-50-15,0 0-47 16,78-50-33-16,-37 62-2 16,18 23-13-16,19 11 13 15,-9 8 9-15,9 3-19 16,-19 7 14-16,-9-1-18 16,-8-9 4-16,-15-7-3 0,-9-9 1 15,-8-13-2-15,-10-9 0 16,0-13 5-16,0-3-9 15,-19 0 8-15,-31-6-1 16,-10-21 10-16,24-7-10 16,17-8 1-16,19-1-3 15,0-16 7-15,55-4-12 16,37-8 4-16,-5 5-21 16,14 10 13-16,-14 16-30 15,-10 16 6-15,-3 18 0 16,-38 6-33-16,5 0-5 0,-22 32-20 15,-10 15-21-15,0 6-24 16,-9-4-36-16,14-3-9 16,-5-14 46-16,0-10 89 15,0-12 45-15,0-10 13 16,1 0 106-16,3-6 140 16,-13-28-98-16,9-10-22 15,-9-9-4-15,0 2-52 16,0-5-7-16,0 11-13 15,-9 8-24-15,-14 11 0 16,5 14-30-16,0 6-1 16,4 6-8-16,5 0-3 15,-19 20 2-15,6 23-1 16,-6 14 2-16,10 5-3 16,9-5 3-16,9-7 0 0,0-12-6 15,27-17 8-15,1-13-2 16,4-8 0-16,9 0 3 15,-5-20 8-15,6-10-9 16,-15 1-2-16,5 7 15 16,-23 10-15-16,-9 6 16 15,9 6-7-15,-9 0-6 16,0 0-6-16,19 14-8 16,4 21 11-16,4 9-5 15,14 0 10-15,-13-4-10 16,13-8-31-16,-4-8-59 15,4-9-33-15,9-7-80 0,0-8-47 16,-4 0-83-16</inkml:trace>
  <inkml:trace contextRef="#ctx0" brushRef="#br0" timeOffset="713764">21445 7572 472 0,'0'0'252'15,"0"0"-51"-15,0 0-10 16,0 0-38-16,0 0-21 15,-87-149-50-15,64 146-14 16,14 3-18-16,-1 0-44 16,-8 6 3-16,18 23-9 15,-14 12 3-15,5 6-6 16,9 2 3-16,0-2 0 0,41-4-2 16,10-4 2-16,17-13-9 15,1-9-19-15,9-14-42 16,0-3 1-16,-10 0-43 15,-8-29-30-15,-10-5 11 16,1-16-2-16,-24-9 23 16,14-5-41-16,0-6-2 15,5-5 121-15,14-5 32 16,-10-4 5 0,0-1 30-16,-40 0 89 0,-10-6 49 15,0 1 11-15,-69-5-39 16,-50-7-21-16,-46-1-38 0,-55 10-32 15,-77 3 1-15,-56 14-26 16,-54 17 12-16,-46 20-4 16,-19 32-36-16,-13 7 14 15,5 44-5-15,36 37-6 16,36 34 14-16,42 27-16 16,64 21-2-16,55 30 0 15,59 23 5-15,51 29-7 16,63 29 2-16,74-3-1 15,33 3-9-15,145-20 9 16,115-29 1-16,124-27 19 16,114-43-18-16,109-43 12 15,52-41-8-15,22-45 3 16,-28-26 14-16,-63-49-17 0,-79-45 0 16,-100-37 17-16,-68-34-1 15,-69-35 30-15,-51-33-16 16,-50-32 3-16,-51-17 4 15,-63-16-11-15,-55 8-15 16,-37 25 13-16,-147 11-26 16,-169 27 20-16,-205 20-23 15,-212 35 6-15,-164 49-6 16,-78 53 0-16,55 62 0 16,151 22-6-16,229 71 7 15,201 37-10-15,151 36-14 16,101 29-76-16,69 31 5 15,18 22-84-15,37 2-86 0,13-12-279 16</inkml:trace>
  <inkml:trace contextRef="#ctx0" brushRef="#br0" timeOffset="720211">741 3282 429 0,'0'0'73'15,"0"0"4"-15,0 0 30 16,0 0 18-16,0 0-20 16,0 0-51-16,0 0-20 15,0 0-3-15,160 2-28 16,37 13 0-16,59 0 22 16,19-1-20-16,23 3 7 0,8 3-9 15,1 4 4-15,-14 2 1 16,23 6-8-16,-10-2 0 15,29-1-2-15,12-9 10 16,20-9-8-16,8-7 0 16,19-4 6-16,-1 0-3 15,1 3-3-15,0 3 0 16,4-4 0-16,-14-2 10 16,10 0-10-16,-19 0 0 15,1-6 0-15,-10-14-5 16,-14-3 5-16,-4-6 0 15,-32 2 2-15,-14 1 6 16,-23 3-8-16,-31 6 0 0,-33-1 5 16,-46 4-13-16,-22 2 8 15,-10-3 0-15,-9 1-5 16,9-1 12-16,24 0-7 16,-6 7 0-16,15 2 6 15,-1 6-12-15,9 0 6 16,-13 0 0-16,14 0 0 15,-10 0 6-15,-13 3-6 16,-10 0 0-16,5-3 8 16,-13 0-14-16,17 0 6 15,-4 0 0-15,5-6-1 16,-5-17 3-16,-23-6-2 16,-9-12 0-16,-32-8 9 15,-9-8-3-15,-19-4-4 0,1-9 30 16,-19-6 44-16,-13 3-49 15,-10-2-4-15,5 7-12 16,-14 2-7-16,0-1 20 16,0-1-24-16,0 2 0 15,5-1 3-15,4-1 5 16,-8 4-8-16,8 5 0 16,-9-2 8-16,-9 2-6 15,0-1-2-15,0-4 0 16,0 2 5-16,0 5 3 15,0-3-8-15,-46 2 0 16,-22 0 11-16,-15 3-12 16,-4 5 1-16,-13 7 0 0,-15 7-7 15,-4 7 9-15,-32 8-2 16,-23 10 0-16,-46 5 4 16,-45 6-2-16,-69 0-2 15,-83 0 0-15,-68 0-8 16,-37 4 8-16,0-2 0 15,10 3 1-15,36 6 10 16,-5 11-14-16,-4 1 3 16,-10 5 0-16,15 5-10 15,-24-1 10-15,19 6 0 16,23 3 1-16,-5 6 9 16,5 0-12-16,-1-1 2 0,19 2 0 15,37-8-6-15,64-5 6 16,68-3 0-16,37-6 1 15,50-3 9-15,42-5-10 16,36-4 0-16,50-8 5 16,19 0-16-16,14-3 11 15,8-3 0-15,-3 0-7 16,-15 0 21-16,-4 0-14 16,-10 0 0-16,-17 0 7 15,-1-3-15-15,-9-3 8 16,-13 4 0-16,4 2-10 15,-14 0 15-15,14 0-5 16,18 0 0-16,10 0 7 0,-1 0-10 16,10 0 3-1,4-4 0-15,-4 4-8 0,-10 0 13 16,1 0-5-16,-10 0 0 16,-22 0 8-16,-5 0-16 15,-14 4 8-15,0 7 0 16,5 0-5-16,4 1 12 15,5-2-7-15,4-3 0 16,5 8 8-16,-14 0-17 16,5 3 9-16,5-4 0 15,4-3-7-15,9-1 19 16,19-1-12-16,-1-7 0 0,28 3 7 16,4-5-17-16,19 0 10 15,9 0 0-15,-13 0-10 16,13 4 15-16,0-4-5 15,0 6 0-15,-19 3 6 16,1 9-16-16,-14 8 10 16,-5 12 0-16,5 5-14 15,5 3 21-15,9 8-7 16,-5 0 0-16,13 8 9 16,1-1-15-16,9 4 6 15,0-2 0-15,0 5-10 16,0-7 16-16,0 0-6 15,9-7 0-15,33-5 9 16,3-9-18-16,38-17 9 16,13-17 0-16,41-6-12 0,33 0 18 15,8-20-6-15,-31 14 0 16,-47 6-57-16,-72 29-110 16,-28 20-155-16,-69-1-141 15</inkml:trace>
  <inkml:trace contextRef="#ctx0" brushRef="#br0" timeOffset="721614">8875 3859 527 0,'0'0'138'0,"0"0"-38"15,0 0-31-15,0 0 7 16,0 0-36-16,0 0 14 16,0 0 22-16,-14-17-37 15,14 17 15-15,0 0-12 16,0 14-37-16,14 21 52 0,14 15-45 16,4 2-1-16,4 6 20 15,5-2-24-15,10-13 8 16,-15-8-7-16,6-11-1 15,-6-9 22-15,5-15-8 16,10 0 34-16,17-18 29 16,42-43-68-16,28-23 17 15,17-31-26-15,24-15 5 16,27-17-10-16,13-3-2 16,-13 8-17-16,-36 29-29 15,-74 36-96-15,-46 46-34 16,-50 28-117-16,0 3-485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7:47.1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275 408 946 0,'0'0'194'0,"0"0"-50"16,0 0-34-16,0 0-10 0,0 0-50 16,0 0-35-16,9-71 2 15,-9 71-17-15,9 12-6 16,-9 24 4-16,0 20 4 15,0 9-2-15,-9 9 0 16,-42-1 3-16,15-3 7 16,-15-10-4-16,19-9-6 15,14-17 0-15,9-13 12 16,9-12-10-16,0-9-2 16,0 0 0-16,0 0 20 0,0-21 23 15,0-32-1 1,0-22-21-16,9-27-14 0,23-15 0 15,-4-5-7-15,4 11 4 16,-5 24-5-16,-9 28 1 16,-8 27 0-16,3 20 0 15,-13 12-4-15,28 0 3 16,4 27-17-16,27 28 9 16,10 21 2-16,-9 8 7 15,-15 8-9-15,-4-9 7 16,-13-7-32-16,-5-11 0 15,-5-16-14-15,-9-14-43 16,-9-12-26-16,0-12-92 16,0-7-79-16,-27-4-109 15</inkml:trace>
  <inkml:trace contextRef="#ctx0" brushRef="#br0" timeOffset="1205">114 609 218 0,'0'0'341'0,"0"0"-192"15,0 0 6-15,0 0-16 16,0 0-58-16,0 0-55 16,0-61 3-16,60 55-25 15,22-4 15-15,24-6 13 16,13-8-4-16,0-11 24 16,18-8-21-16,-27-11 3 15,-9-1 7-15,-33-3-18 0,-40 5 19 16,-10 4-7-16,-18 8-13 15,0 9 26-15,-9 6-27 16,-19 5-12-16,-13 7 0 16,5 8-2-16,-6 6-7 15,-8 0 0-15,13 41 0 16,-4 20-5-16,23 21 5 16,4 8 0-16,14 1-6 15,32-9 9-15,28-10-3 16,8-13 0-16,1-19-1 15,9-10-6-15,4-16 7 16,-13-10 0-16,-10-4 4 16,-4 0 2-16,-4-18-6 0,-10-8 4 15,-14-10 2 1,-4-1 5-16,-14-4-11 0,-9 2 0 16,0 6 6-16,-9 6-2 15,-23 9-4-15,5 7 0 16,-14 11-10-16,-10 0 8 15,15 0-5-15,-6 23 7 16,33 10-10-16,0-2 5 16,9-2-2-16,0-2-4 15,18-7-16-15,24-6 18 16,-15-11-2-16,14-3 11 16,-4 0 5-16,-5 0 1 0,-5-17-6 15,-4-1 11 1,-14 4-7-16,1 2 16 0,-10 6-2 15,0 4-6-15,0 2 15 16,0 0-27-16,0 5-10 16,0 42 2-16,0 16 7 15,0 25 1-15,0 9 0 16,0 8 0-16,0 2 0 16,0-1 1-16,0-7-1 15,0-17 0-15,0-13 3 16,0-13-3-16,-10-17 0 15,10-13 1-15,-23-18-5 16,5-8 8-16,-9 0-4 16,-14 0 20-16,-19-27-18 15,0-19 13-15,10-21-15 0,4-21 3 16,23-24-9-16,23-15 6 16,0-4 0-16,33 8-5 15,3 24-7-15,14 26 10 16,1 27 2-16,-24 16-4 15,15 19-4-15,-1 2 6 16,-14 9 2-16,14 0-8 16,-4 0 10-16,4 0-2 15,-9 0 0-15,-4 0 4 16,-1 0-7-16,-4 0 3 0,-14 2 0 16,0 14-5-1,10 4 3-15,-6 6 2 0,-13 6 0 16,19 1 2-16,-10-1-6 15,9-4 4-15,14-4 0 16,-4-7-2-16,4-11 8 16,4-3-6-16,-4-3 2 15,5 0 8-15,-5-14 1 16,9-16 5-16,-13-10-4 16,-10-2 26-16,-9-4-28 15,-9-1 16-15,0 3-5 16,0 5-19-16,-27 6 26 15,-15 4-28-15,-3 5 3 16,4 6-7-16,-10 10 4 16,15 8 0-16,4 0 0 0,13 0-11 15,-13 0 1-15,23 20 10 16,9 6-23-16,0 4-6 16,0 6-54-16,0-5-2 15,32 3-35-15,-14-1-104 16,1-7-131-16,-19 0-471 15</inkml:trace>
  <inkml:trace contextRef="#ctx0" brushRef="#br0" timeOffset="1498">0 1192 806 0,'0'0'107'0,"0"0"52"16,0 0 0-16,0 0-56 16,0 0-80-16,0 0 3 15,137 16 2-15,51-29 31 16,59-16 15-16,28-2-52 16,32-5-1-16,-33 7-9 15,-27 8-4-15,-41 6-6 16,-64 7-2-16,-64 8-17 15,-41 0-24-15,-37 0-65 16,0 17-37-16,-46 16-40 16,-46 7-169-16</inkml:trace>
  <inkml:trace contextRef="#ctx0" brushRef="#br0" timeOffset="1767">293 1571 328 0,'0'0'325'15,"0"0"-186"-15,0 0-18 16,0 0-14-16,0 0 18 16,288-6 16-16,-109-9-32 15,9-1-32-15,8-5-5 16,-8 1-34-16,-14 3-3 16,-5 0 5-16,-8 1-26 15,-33 4 18-15,-14 3-13 0,-31 4-19 16,-15 0 14-16,-17 1-11 15,-24 1-3-15,-18 0 0 16,-9 3-52-16,0-2-22 16,-9-2-43-16,-32-1-109 15,4-10-246-15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8:27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77 849 522 0,'0'0'148'0,"0"0"0"0,0 0 1 15,0 0-46-15,0 0 1 16,0 0-8-16,-68-104-30 15,59 96 0-15,9 3-12 16,0 2-30-16,0 3 12 16,0 0-25-16,0 0-9 15,0 0-2-15,0 0-6 16,18 0 6-16,32 16 0 16,37 6 0-16,5 5-3 15,-5-4 3-15,-10-6 0 0,-8 1-3 16,-19-4 12-16,-8-2-9 15,-15-3 0-15,-18-1 8 16,5-5-16-16,-14 0 8 16,0 3 0-16,0 2-9 15,-50 10 6-15,-10 8 3 16,-31 3 0-16,4 1 0 16,0-1-4-16,4 0-76 15,15-3-79-15,22-2-72 16,23 0-138-16</inkml:trace>
  <inkml:trace contextRef="#ctx0" brushRef="#br0" timeOffset="412">1112 921 803 0,'0'0'192'15,"0"0"-43"-15,0 0 2 16,0 0-70-16,0 0-36 16,0 0 5-16,-60-119-41 15,51 117 6-15,-9 2-15 16,0 0-9-16,-5 0 4 16,4 10-1-16,-8 23 6 15,-5 5-8-15,23 0 12 0,9 0-4 16,0-7 0-16,0-1-9 15,41-1-2-15,-5-2 9 16,6-1 2-16,8 0-10 16,-13-2 17-16,4-2-7 15,-14-4 0-15,-4-2 4 16,-14 0-9-16,1-7 5 16,-10-1 0-16,0 2-8 15,-19-2 2-15,-31 0-3 16,-19-2 6-16,1-6-41 15,-1 0-86-15,9 0-91 16,28 0-111-16,32 0-213 16</inkml:trace>
  <inkml:trace contextRef="#ctx0" brushRef="#br0" timeOffset="1343">1309 1128 526 0,'0'0'173'0,"0"0"11"15,0 0-20-15,151-148-34 16,-101 87-21-16,-22-6-35 16,-1-7-16-16,-13-1-8 15,-14 2-34-15,0 6 20 16,0 8-14-16,-32 16-17 0,4 11 18 16,-4 16-20-1,14 11-3-15,9 5 0 0,-14 13-12 16,-5 38 12-16,-13 22 0 15,14 12 2-15,8 3-7 16,19-1 5-16,0-8 0 16,28-10-3-16,31-10-6 15,1-15 4-15,18-15-17 16,-10-14 0-16,15-15 14 16,-15 0 8-16,1-9 0 15,-9-21 7-15,-15-4 2 16,-3-7-7-16,-10-3 7 15,-32-3-6-15,0 1 27 16,0 2-22-16,-14 6-3 16,-32 8 14-16,-4 13-11 0,-1 12-2 15,10 5-6-15,5 0-1 16,4 20-10-16,13 23 11 16,1 11 0-16,18 1-7 15,0 0 15-15,18-9-8 16,33-7 0-16,-1-10-5 15,19-15-3-15,-1-8 2 16,1-6 6-16,0 0-8 16,-10-2 13-16,-9-22-5 15,-13-8 0-15,4-3 8 16,-22 0-5-16,-1 8-3 16,-4 7 0-16,-5 12 1 15,-9 8 6-15,0 0-11 16,9 0 4-16,-9 14-13 0,9 18 4 15,0 4 9-15,0-8 0 16,5 2-5-16,4-10 12 16,1-9-7-16,-10-1 0 15,14-8 4-15,-5-2-5 16,0 0 1-16,14 0 0 16,5-17 6-16,-14-7 4 15,4-4-10-15,-8 1 0 16,4 0 7-16,-5 1-4 15,0 6-3-15,5 8 0 16,-5 4-7-16,1 5 5 16,-10 3 2-16,14 0 0 15,-5 0-7-15,-9 0-2 0,14 6 9 16,-5 5 0-16,-8 1-5 16,8 0 6-16,-4-4-1 15,-5-2 0-15,9 0 8 16,0-3-12-16,14-3 4 15,19 0 0-15,-5 0-1 16,4-11 2-16,0-5-1 16,-9 8 0-16,-22-1-7 15,-1 9 6-15,-9-3-64 16,0 3-48-16,5 0-72 16,-5 0-149-16</inkml:trace>
  <inkml:trace contextRef="#ctx0" brushRef="#br0" timeOffset="1658">3076 0 889 0,'0'0'155'0,"0"0"-24"16,0 0-7-16,0 0-29 16,0 0-86-16,0 0-1 0,100 89 6 15,-13 17-8-15,5 14 32 16,-14 3-24-16,-1-7 2 16,-26-7 6-16,-1-11-13 15,-32-7-8-15,-8-16-1 16,-10-5-14-16,0-8-36 15,-60-9-161-15,-27-5-349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8:52.3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189 512 662 0,'0'0'141'0,"0"0"-67"15,0 0 62-15,0 0-7 16,0 0-17-16,0 0-38 15,0 0-2-15,-187-102-46 16,187 102 5-16,0 0-18 16,0 0-7-16,0 0-12 15,9 18-2-15,32 16 8 16,9 8 3-16,19-1 0 16,0-1-3-16,-10 2 0 15,1-8 6-15,-24-8-6 16,-13-2 0-16,-14-9 0 0,-9-4-8 15,0-2 7-15,0-3-6 16,-41-4 6-16,-5-2 2 16,5 0-7-16,0 0 6 15,4-17 0-15,14-4-8 16,14 1 3-16,9-3 0 16,0 3 2-16,0-4-9 15,0-2 6-15,32-4 1 16,5-4 5-16,4 1-6 15,9 1 6-15,-13 1 0 0,-28 3 1 16,14 6 9 0,-23 1-8-16,0 4-2 0,0 4 4 15,0 8-5-15,0-1 1 16,-9 6-2-16,-14 0 1 16,-4 0-10-16,-5 18 9 15,4 14 2-15,-4 12 0 16,32 5-11-16,0 1 11 15,0-7-10-15,14-1 6 16,22-13-8-16,6-8 11 16,8-14 1-16,-4-7-2 15,4 0-1-15,-9-2 6 16,-4-30-1-16,4-11 13 0,0-10-11 16,-4-11 32-1,4-9-8-15,-13-10-22 0,4 0 21 16,-23 0-26-16,0 14 4 15,-9 16 6-15,0 25-4 16,0 13 0-16,0 15-6 16,0 0 10-16,0 0-22 15,0 0 7-15,0 28 1 16,0 24-6-16,0 13 13 16,0 8-4-16,0 0 0 15,9 0 5-15,23-9-10 16,-4-8 5-16,13-13 0 15,-14-10 0-15,5-11-1 16,-13-10 0-16,-10-6-22 0,-9-6-40 16,0 0 30-1,0-6-27-15,0-23-60 0,0-5 21 16,-9-10-17-16,-19-3 51 16,-13 0 23-16,0 0 34 15,4 9 3-15,-13 6 5 16,9 12 0-16,13 12-3 15,-4 2 10-15,23 6-1 16,9 0-3-16,0 0 4 16,0 0-7-16,50 14 8 15,19-2 9-15,23-6 16 16,-6-6-19-16,1 0 21 16,-4 0 16-16,-24-3-7 15,-22-15 38-15,-5-5-10 16,-5-6-9-16,-17-1 3 0,-10 8-36 15,0 4 5-15,0 9-6 16,0 6-26-16,0 3 5 16,0 0-8-16,0 9-9 15,-28 26 0-15,19 6 16 16,-5-1-7-16,14 1 0 16,0-2 8-16,32-11-11 15,19-7 3-15,-15-9 0 16,5-10 3-16,1-2 4 15,-6 0-1-15,15-17 0 16,-24-18-1-16,14-9 9 16,-9-7-11-16,-13-3 2 0,-1 5 24 15,-9 8-29-15,-9 17 10 16,0 16-2-16,0 8-4 16,0 0-8-16,0 0 3 15,0 14-4-15,0 24-4 16,0 9 12-16,0-3-3 15,0-3 0-15,9-7 9 16,23-3-12-16,-4-13 3 16,-5 1 0-16,4-12-4 15,-4-3 7-15,-5-4-3 16,10 0 1-16,4-4 7 16,4-18-2-16,6-13-6 15,-1-7 0-15,-5-1 5 0,-3-3-1 16,-6 5-4-16,-18 12 0 15,0 10 7-15,-9 17-10 16,0 2 3-16,0 0-13 16,23 6 13-16,-14 29-18 15,10 11 18-15,4 1 0 16,-5-3 4-16,0-6-4 16,14-6 0-16,-23-8 2 15,10-7-7-15,-1-8 5 16,-4-3 0-16,-5-6-4 15,-9 0 11-15,9 0-6 16,9 0-1-16,5-3 0 0,-4-20 7 16,8-2-6-1,-4 0-1-15,-5 1 1 0,-9 8 9 16,0 6-10-16,1 4 0 16,-10 6 2-16,0 0-15 15,0 0 11-15,23 0-6 16,-5 24 0-16,0 2 6 15,5-2 2-15,-5-4 0 16,-9-3 4-16,10-5-10 16,-5-6 6-16,-5-3 0 15,0-3 2-15,0 0 8 16,9 0-6-16,14-6-4 16,-4-9 4-16,13 0-7 0,-14 4 3 15,6 7 0 1,-15 4-3-16,0 0 0 0,14 0-1 15,-4 0-4-15,13 15-67 16,0 3-14-16,-4 0-87 16,13-4-129-16,0 4-270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8:54.3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856 0 520 0,'0'0'166'16,"0"0"-56"-16,0 0 16 0,-196 158-15 16,86-89-61-16,-18 13-14 15,-10 3-36-15,-8-1-12 16,8 1-295-16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8:52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28 406 628 0,'0'0'168'0,"0"0"-14"15,0 0 9-15,0 0-48 16,0 0-31-16,0 0-76 15,0-62 3-15,0 104-11 16,-9 13 1-16,9 3 0 16,-9 4 6-16,9-4 1 15,0-4-8-15,0-3 0 16,0-8-57-16,0-10-83 16,0-10-108-16,9-20-153 15</inkml:trace>
  <inkml:trace contextRef="#ctx0" brushRef="#br0" timeOffset="190">298 528 475 0,'0'0'197'15,"0"0"-25"-15,0 0-43 16,0 0 9-16,0 0-59 16,0 0-29-16,0-87-29 15,0 87-21-15,0 29-3 16,0 15-2-16,0 8 10 15,0 6-4-15,0 7-1 16,0 0-53-16,0-4-121 16,0-6-203-16</inkml:trace>
  <inkml:trace contextRef="#ctx0" brushRef="#br0" timeOffset="389">504 852 577 0,'0'0'161'0,"0"0"-30"15,0 0-54-15,0 0-49 16,0 0-23-16,229-23-5 16,-151 20 0-16,9 3-1 0,-9-3-161 15,-19 3-260 1</inkml:trace>
  <inkml:trace contextRef="#ctx0" brushRef="#br0" timeOffset="589">1177 706 492 0,'0'0'193'0,"0"0"-40"15,0 0-23-15,0 0-70 16,0 0-26-16,0 0-34 15,0-8 9-15,0 34-9 0,0 6 2 16,0 3-2 0,0 0 3-16,0 6-3 0,0-6-70 15,0-3-203-15</inkml:trace>
  <inkml:trace contextRef="#ctx0" brushRef="#br0" timeOffset="880">1470 106 501 0,'0'0'218'15,"0"0"-46"-15,0 0-35 0,0 0-20 16,0 0-77-16,0 0-34 15,0 2 1-15,0 53-2 16,0 12 26-16,0 6-26 16,0 4 14-16,0-2-13 15,0 1 1-15,0-9-5 16,0-5-2-16,9-7-63 16,14-14-92-16,-14-12-174 15</inkml:trace>
  <inkml:trace contextRef="#ctx0" brushRef="#br0" timeOffset="1180">1809 175 560 0,'0'0'154'16,"0"0"-4"-16,0 0-17 15,0 0-27-15,36-151-15 16,-36 139-28-16,10 4 0 16,-10 4-11-16,0 4-28 15,0 0 3-15,0 0-27 16,0 0-7-16,0 12 5 16,0 24-9-16,0 13 11 0,0 3 0 15,0 3 8-15,9 4-13 16,4 0 5-1,-3-1-80-15,-1 0-72 0,-9-5-125 16,0-7-264-16</inkml:trace>
  <inkml:trace contextRef="#ctx0" brushRef="#br0" timeOffset="1541">2221 651 548 0,'0'0'151'0,"0"0"-47"15,0 0 2-15,0 0-51 16,0 0-46-16,0 0-9 15,-69-41 4-15,69 65-4 16,0 2 1-16,0-3 5 16,0 0-4-16,0-5-2 15,18-6 3-15,-8-7-3 16,12-5 5-16,-12 0-1 16,17 0 19-16,-13 0-19 15,4-14 9-15,-9 2-13 0,-9 9-7 16,0 3-32-16,0 0-231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8:23.8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6705 1009 882 0,'0'0'186'0,"0"0"-39"16,0 0 2-16,0 0-58 16,0 0-48-16,0 0 11 15,0 0-36-15,0 0-7 0,0-26 1 16,0 26-8-16,0 0-5 15,0 0 1-15,0 7-13 16,19 16 7-16,-1 6 6 16,0 0 0-16,14-3-4 15,9-3 8-15,-4-8-4 16,4-6 0-16,-4-9 2 16,4 0 0-16,0-12 3 15,5-29 0-15,4-5 10 16,-8-12-11-16,-15-7 7 15,-4-2 20-15,-23 0-20 16,0 12 23-16,0 11-24 16,0 18 2-16,0 8 20 15,0 11-29-15,-14 5 10 16,14 2-13-16,0 0-7 0,-9 17 5 16,0 41-22-16,-9 25 24 15,8 22 6-15,1 9-1 16,9 2-5-16,0 7 0 15,0-1 4-15,0-2-14 16,0-9-1-16,0-12-26 16,19-17 19-16,8-27-19 15,5-26 25-15,-14-20 7 16,14-9 5-16,-4 0 8 16,-1-32-2-16,15-15 5 15,-10-11 30-15,-5-12-24 0,-18 3 5 16,-9 2-13-16,0 13-1 15,0 8-13-15,-59 9 5 16,-10 6-28-16,-9 6-14 16,-9 6-40-16,5 4-19 15,13 0-70-15,19-6-147 16,4-7-190-16</inkml:trace>
  <inkml:trace contextRef="#ctx0" brushRef="#br0" timeOffset="339">6486 593 463 0,'0'0'194'0,"0"0"-94"16,0 0-3-16,0 0-34 15,0 0-47-15,0 0-16 16,-28-3-13-16,28 25 10 15,0 2-7-15,9-9 10 16,19-7 23-16,-19-4 15 16,14-4 24-16,-5 0 43 15,0-10 4-15,-18-16-20 16,10-3-27-16,-10-4-30 16,0 6 10-16,0-1-42 15,0 8-1-15,-19 6-2 0,1 4-29 16,0 8 0-16,-5 2-67 15,23 10-107-15,0 24 13 16,0 7-175-16</inkml:trace>
  <inkml:trace contextRef="#ctx0" brushRef="#br0" timeOffset="644">7927 547 42 0,'0'0'785'0,"0"0"-598"16,0 0 14-16,0-194-68 0,-18 154-35 15,-14 7-18 1,5 10-45-16,-5 12 18 0,22 5-28 16,1 6-7-16,0 0-4 15,-5 14-14-15,-13 56 0 16,-1 29-5-16,-13 32 12 15,23 7 0-15,4 4-7 16,14-1 0-16,0-13-7 16,0-18 6-16,51-16-5 15,-1-27-36-15,0-17-59 16,10-18-51-16,-24-24-106 16,24-8-91-16,22-5-205 0</inkml:trace>
  <inkml:trace contextRef="#ctx0" brushRef="#br0" timeOffset="1147">8408 1035 521 0,'0'0'241'0,"0"0"-79"15,0 0 0-15,0 0 9 16,0 0-72-16,0 0-37 16,-87-90 0-16,87 90-60 15,0 4-2-15,0 30-7 16,0 22 7-16,0 11 8 15,0 0-4-15,0 1-4 16,0-8 4-16,0-7 3 16,0-7-7-16,0-10 0 15,0-13 6-15,0-12-8 0,0-7 2 16,0-4 0-16,0 0 30 16,0-6 11-16,0-31 22 15,9-17-38-15,0-16-21 16,-9-15 12-16,14-8-16 15,-14-3 1-15,0-1-3 16,0 7 5-16,0 14-3 16,0 15 0-16,0 23 6 15,0 20-8-15,0 10 2 16,0 8-12-16,0 0 11 16,9 3-35-16,51 32 20 15,8 17 8-15,1 7 10 0,-9 2-7 16,-24-3 5-16,-4-9-4 15,-23-10-1-15,-9-10-14 16,0-6-8-16,-9-5 6 16,-50-8-34-16,8 6 37 15,-8-4-43-15,9-1-45 16,22 1-18-16,-4 0-43 16,32-4-46-16,0-4-143 15</inkml:trace>
  <inkml:trace contextRef="#ctx0" brushRef="#br0" timeOffset="2444">8893 1091 423 0,'0'0'177'16,"0"0"-40"-16,0 0 1 16,0 0-60-16,0 0 31 15,0 0-31-15,179-181 9 16,-138 132-9-16,-23-6-27 16,-9-4-6-16,1-3-4 15,-10 4-22-15,0 3 28 0,0 11-29 16,-10 6-8-16,-17 12 17 15,4 10-23-15,5 6-4 16,-1 7 0-16,-3 3-11 16,3 0 7-16,1 23 4 15,-14 27-1-15,14 14-8 16,18 12 8-16,0-3 1 16,0 0 0-16,36-12 2 15,5-11-10-15,10-12 5 16,-10-15-10-16,-4-8 9 15,-5-13-14-15,-14-2 18 16,0 0 0-16,5 0 6 16,-5-23 8-16,-8-9-11 0,-1-12 1 15,-9 0 18 1,0 4-21-16,0 2 14 0,0 11 1 16,-28 13-8-16,19 8-5 15,-5 6-3-15,5 0-5 16,9 0-2-16,0 6-8 15,-9 23 15-15,9 6-10 16,-9 3 20-16,9 0-10 16,0-6 0-16,9-6 0 15,23-6-11-15,-14-10 10 16,10-8 1-16,13-2-4 16,-13 0 14-16,13-2-1 0,-14-22-8 15,5 1 6 1,-13-1-2-16,3 7-5 0,-12 8 0 15,-1 3-1-15,-9 6 5 16,0 0-8-16,0 0 4 16,0 0-17-16,9 9 10 15,0 14 5-15,14-2 2 16,-14-1-5-16,9-3 9 16,-8-4-7-16,8-8 3 15,-18-2-5-15,14-3-7 16,-5 0 12-16,18-3 0 15,5-23 11-15,-4-6-2 16,-10-1-9-16,14 4 0 16,-23 9 5-16,10 6-8 15,-6 8 3-15,6 6-3 0,-1 0-3 16,14 2-9-16,-14 28 13 16,10 5 2-16,-14 0-18 15,4 0 8-15,-9-4-59 16,0-3-38-16,23-5-50 15,-14-15-105-15,10-8-186 16</inkml:trace>
  <inkml:trace contextRef="#ctx0" brushRef="#br0" timeOffset="-15832">1199 2340 475 0,'0'0'250'0,"0"0"-79"16,0 0-19-16,0 0-24 15,0-158-13-15,0 135-46 16,0 2-8-16,0 7-9 16,0 2-38-16,-32 4-1 15,4 4-13-15,-13 4-5 16,0 0-1-16,4 0 0 15,-13 21 6-15,22 5-1 16,5 3 3-16,23 1-6 16,0 7 4-16,0 1-8 0,42 3 3 15,17 0-6-15,1-3 6 16,8-3 2-16,1-3 2 16,-10-3 1-16,-8-4 0 15,-24 1 2-15,5-4-7 16,-23-5 5-16,-9 1 0 15,0-6-2-15,0 5 4 16,0-2-6-16,-41-1 4 16,-27-2 0-16,-1-3 10 15,-9-9-10-15,-4 0-1 16,27 0-2-16,4 0-64 16,19-24-34-16,32-5-55 15,0-15-34-15,32-5-40 16,37 5-399-16</inkml:trace>
  <inkml:trace contextRef="#ctx0" brushRef="#br0" timeOffset="-17507">1098 1109 435 0,'0'0'420'0,"0"0"-266"15,0 0-32-15,0 0 1 0,0 0-39 16,0 0-37-16,18-38-7 16,-18 38-40-16,0 20 0 15,0 24 7-15,0 11-5 16,0 10 19-16,0 1-11 15,0-4-8-15,0-7 15 16,0-8-17-16,0-12 0 16,0-12 4-16,0-14 5 15,0-6-8-15,0-3 6 16,0 0 0-16,0 0 57 16,0-20-20-16,0-19-8 15,-9-13-17-15,9-15-15 16,0-11 2-16,0-10-6 0,0-5 8 15,0 2-12 1,0 9 4-16,0 15 0 0,23 15-7 16,-14 22 5-16,0 16 0 15,0 14 2-15,10 0-32 16,13 0 24-16,4 32-11 16,15 12 14-16,-1 6-3 15,-22 2 0-15,-6-5 6 16,-12-7-3-16,-10-6-18 15,0-1 17-15,0-3-25 16,-19-4-25-16,-31-1 21 16,-10-3-49-16,1-5-43 15,9-2-75-15,22-9-68 16,19-4-59-16</inkml:trace>
  <inkml:trace contextRef="#ctx0" brushRef="#br0" timeOffset="-16532">1464 1140 296 0,'0'0'223'0,"0"0"-89"15,0 0 5-15,0 0-10 16,0 0-40-16,0 0-15 16,188-180 7-16,-161 128-26 15,14-12 3-15,-22-4-21 16,13-1-24-16,-23-2 23 15,-9 10-18-15,0 7-10 0,0 9 27 16,0 13-29-16,-9 14 11 16,-14 9-17-16,5 7 1 15,-1 2-9-15,-4 2-2 16,-4 42 9-16,-5 27-9 16,14 17 16-16,8 7-6 15,10 2 0-15,0-7 7 16,42-9-10-16,17-11 3 15,10-14 0-15,-1-15-3 16,-8-18 6-16,9-14-3 16,-19-9 0-16,-4 0 5 15,-5-9 4-15,0-26-6 0,-13-9-2 16,-19-8 13 0,0-7-11-16,-9 4 2 0,0-1 12 15,-18 12-14-15,-24 12 12 16,15 12-15-16,-5 12 2 15,4 5-12-15,1 3 7 16,13 0-3-16,-4 31 6 16,9 13-4-16,9 5 2 15,0 1 2-15,27 1 0 16,24-6-5-16,-1-6 6 16,9-10-1-16,-8-12 0 15,-15-8 5-15,15-9-5 16,-10 0 0-16,-14 0 0 15,5-15 14-15,-13-8-12 0,-1-9 0 16,5 0 8-16,-14 0-5 16,0 8 2-16,-9 10-7 15,9 8 6-15,-9 6-16 16,10 0 9-16,-1 0-15 16,14 6 15-16,-5 18-8 15,0 2 9-15,14-3 0 16,5 0 1-16,-14-5-5 15,-5-3 4-15,0-7 0 16,-8-5 0-16,-10 0 10 16,13-3-10-16,-4 0 4 0,1 0 0 15,-1-6 12 1,9-14-15-16,-4-3-1 0,4-1 5 16,-9 4 5-16,10 3-10 15,4 4 0-15,-14 5 3 16,18 1-14-16,-4 7 11 15,4 0-5-15,15 0-5 16,-15 0 8-16,5 0 2 16,-4 4 0-16,4 5 2 15,-5 3-10-15,-18-1 8 16,10-6 0-16,-6 1-6 16,-13-6 15-16,0 0-9 15,0 0 5-15,0 0-4 16,0 0 13-16,0 0-14 15,0 0-24-15,0 0-33 0,0 12-174 16,0 2-131-16,0-2-383 16</inkml:trace>
  <inkml:trace contextRef="#ctx0" brushRef="#br0" timeOffset="-14865">1702 2462 192 0,'0'0'479'0,"0"0"-334"0,0 0 8 16,0 0-19-16,0 0-41 16,0 0-23-16,96-149 14 15,-55 99-28-15,-13-7-35 16,4-7 16-16,-14-4-29 15,-9-5 11-15,-9-5-5 16,0-1-12-16,0 6 16 16,-18 12-18-16,-23 20 0 15,23 17-5-15,-1 17 3 16,-4 7 0-16,14 0 2 16,0 17-21-16,9 46 19 15,-9 25 1-15,9 13 1 16,0 5-3-16,18-9 8 15,23-13-5-15,10-15 0 16,-5-10-6-16,4-18-1 0,9-15-1 16,-17-12 5-16,-6-7-6 15,15-7 18-15,-19 0-9 16,-5-4 5-16,1-22-1 16,4-6 12-16,-14-12-8 15,-9-11 4-15,-9-6 22 16,0-3-25-16,0 6 3 15,0 20 6-15,-9 11-11 16,-9 15 18-16,-1 11-25 16,6 1 2-16,3 0-7 0,10 16-14 15,-18 28 19-15,18 18 0 16,0-2 7-16,0 1-14 16,9-11 7-16,23-12-13 15,5-9 9-15,-5-14-10 16,-5-6 14-16,5-9-1 15,5 0 6-15,4 0 0 16,-13-14-5-16,13-19 2 16,0-2 8-16,-13-3-5 15,4 3-5-15,-14 6 1 16,0 9 8-16,-9 11-3 16,-9 9-6-16,0 0-5 15,10 0-2-15,-10 0-8 16,32 23 15-16,-14 4-4 15,14-1 11-15,-14-6-7 0,1-8 0 16,4-4 0-16,-14-4-4 16,-9-4 11-16,9 0-7 15,9 0 8-15,5-16-4 16,4-16 7-16,15-5-3 16,-6-7-8-16,5 4 8 15,10 2-8-15,-15 11 0 16,6 12-1-16,-15 7 0 15,14 8-3-15,10 0 4 16,-1 8-11-16,-4 23 6 16,-5 0 5-16,9-2-12 15,-22 0 10-15,13-6-65 0,-23-5-79 16,1-6-163-16,4-9-364 16</inkml:trace>
  <inkml:trace contextRef="#ctx0" brushRef="#br0" timeOffset="35634">3112 744 491 0,'0'0'143'16,"0"0"-1"-16,0 0-16 15,50-180-34-15,-50 142-2 16,0 5-32-16,-13 4-17 15,-33 0 16-15,-14 3-40 16,-31-4 15-16,-28 4-2 16,-37 9-30-16,-41 8 11 15,-22 9-11-15,3 0 1 0,10 3-6 16,19 20 5-16,17-3 0 16,33 4-5-16,9-4 16 15,9 1-9-15,9-7-2 16,14-2 0-16,-5-2 1 15,-4-2 0-15,-5 3-1 16,0 4 0-16,0 3 6 16,23 3-6-16,28 7 0 15,9 7-3-15,13 12-7 16,5 11 8-16,4 15 2 16,6 10-2-16,12 12 11 15,1 7-9-15,9 12 0 16,0 9 5-16,-9 14 13 0,9 8-13 15,0 5 5 1,0-2 16-16,0-14-22 0,0-9 10 16,0-8-13-16,9-6 6 15,10 11-4-15,-6 9-3 16,-13 10 0-16,0-2 51 16,0-12-41-16,-13-20 6 15,3-22-10-15,1-24-2 16,9-20 1-16,0-13-5 15,0-10 0-15,19-6 0 16,40-4 11-16,51-8-5 16,50 0-6-16,46-8 8 0,41-24-11 15,28-3 3 1,22-3 0-16,28-3 2 0,10 3 8 16,-1 0-10-16,-18 3 0 15,-37 5 4-15,-32 2-12 16,-23-1 8-16,-36 3 0 15,-10 2-4-15,-31 1 11 16,-19 5-7-16,-9 4 0 16,-18-2 3-16,-23 2-8 15,-19 0 5-15,1-5 0 16,-19 1 3-16,-14-15 7 16,15-11 0-16,-24-15 31 15,-9-19-28-15,0-21 19 0,-9-18-24 16,0-14-7-1,0-18 11-15,-27-17-5 0,-15-10-7 16,6-4 0-16,-5 2 6 16,-19 3-10-16,-8 3 4 15,-1 3 0-15,-9 9-4 16,-4 12 13-16,4 18-9 16,9 23 0-16,10 16 7 15,8 14-9-15,-8 12 2 16,-1 6 0-16,-18 13-7 15,-41 16 0-15,-54 24 4 16,-65 6 2-16,-51 30-9 16,-18 22-2-16,24 7-27 15,45-1-50-15,59 3-22 0,60 0-110 16,41-2-117-16,28-4-355 16</inkml:trace>
  <inkml:trace contextRef="#ctx0" brushRef="#br0" timeOffset="39178">1771 4350 489 0,'0'0'219'0,"0"0"-53"15,0 0-13-15,0 0-17 16,-60-161-25-16,51 143-10 16,9 6-43-16,0 10-7 15,0 2 4-15,0 0-54 16,0 0 16-16,0 8-17 15,0 30 9-15,0 24-2 16,0 7-7-16,0 16 1 16,0 3 23-16,0-1-20 15,0 3 4-15,18-10-7 0,-8-13 10 16,-1-15-10-16,9-19-1 16,-18-14 0-16,14-10-3 15,-14-5 13-15,0-4-10 16,0 0 18-16,0-10 1 15,0-28 24-15,0-20-43 16,0-12 1-16,-14-18 2 16,14-14 1-16,0-5-4 15,0-10 0-15,0-3 12 16,14 9-15-16,-14 10 3 16,9 22 0-16,0 30-5 15,0 14 8-15,0 13-3 16,14 14 0-16,5 2-13 0,22 6 7 15,-13 0-3 1,13 17 5-16,0 22-10 0,-22 7 6 16,4 9 8-16,-32 7 0 15,0-1-20-15,0-3 18 16,-32-1-20-16,-14-5-10 16,-4-8 12-16,-1-4-73 15,15-2-6-15,-5-9-72 16,31-5-123-16,10-10-138 15</inkml:trace>
  <inkml:trace contextRef="#ctx0" brushRef="#br0" timeOffset="39882">2402 4341 219 0,'0'0'371'16,"0"0"-173"-16,0 0-22 15,0 0-56-15,0 0-1 16,-41-166-45-16,0 136-29 16,-5 4 9-16,5 8-46 15,0 4 14-15,23 8-22 16,-10 6 7-16,14 0-18 16,-4 18 10-16,0 28 1 15,-5 16-6-15,14 1 16 0,0 5-10 16,9-10 0-1,0-9 1-15,18-11-12 16,23-17 11-16,-9-10 0 0,5-11-3 16,4 0 16-16,-4-11-7 15,-5-18-6-15,-14-9 8 16,-9 0 5-16,5-3 0 16,-14 3 11-16,0 5 18 15,0 14-40-15,0 7 27 16,0 12-25-16,0 0 9 15,0 0-26-15,0 9 7 16,0 22 6-16,0 7-12 0,27 4 24 16,14-10-12-1,-4-6 0-15,13-9 6 0,-8-11-12 16,-15-6 6-16,5 0 0 16,-4 0 9-16,-10-26 3 15,14-12-9-15,-14-11 14 16,1-16-16-16,-6-17 30 15,-4-8-26-15,-9-6-2 16,0 0 25-16,0 11-27 16,-9 15 18-16,-14 24-13 15,5 22 5-15,9 12 1 16,9 12-12-16,0 0 0 16,0 6-10-16,0 38-7 15,0 20 17-15,0 18 0 16,0 7 9-16,37 6-12 15,4-11 3-15,0-12 0 0,5-7-8 16,4-18-5-16,-9-6-17 16,-4-15-23-16,-14-8-80 15,-5-15 8-15,-18-3-75 16,0 0-5-16,0-30-150 16</inkml:trace>
  <inkml:trace contextRef="#ctx0" brushRef="#br0" timeOffset="40072">2531 4256 321 0,'0'0'265'0,"0"0"-99"0,0 0-10 15,0 0-80-15,0 0-31 16,0 0-10-16,105-81-29 16,-46 74-6-16,24 4 0 15,4-3-4-15,9 0 2 16,5 4-101-16,8 2-129 15,-22 0-178-15</inkml:trace>
  <inkml:trace contextRef="#ctx0" brushRef="#br0" timeOffset="40588">3854 4282 628 0,'0'0'143'0,"0"0"-18"15,0 0-20-15,0 0-2 16,0 0-63-16,0 0-10 16,-101-60-6-16,101 60-24 15,41 0-3-15,19 0 1 16,27 5 4-16,9 6 23 15,13 1-23-15,1-3 10 16,-23-6 13-16,-4-3-15 0,-28 0 38 16,-14 0 1-1,-9 0-8-15,-14-15 20 0,-18-5-33 16,0-6 17-16,0-10-21 16,0-4-17-16,-41 2-8 15,4 3 1-15,-13 5 0 16,9 8-4-16,13 10 4 15,5 6 0-15,14 6-1 16,9 0 8-16,0 0-15 16,0 0 6-16,9 7-16 15,24 24 15-15,8 7 3 16,14 3 0-16,4-1 3 16,1 2 9-16,-1-5-8 15,-8 4-4-15,-10-4 1 0,-23 1-6 16,-9-2 5-16,-9 5-9 15,-50 8 4-15,-37 6-69 16,-23 12-82-16,-9 3-184 16</inkml:trace>
  <inkml:trace contextRef="#ctx0" brushRef="#br0" timeOffset="41293">1464 5906 124 0,'0'0'698'15,"0"0"-556"-15,0 0 3 16,0 0-13-16,0 0-26 16,0 0-64-16,-9-34-41 15,9 34 9-15,0 9-10 16,0 14 0-16,0 6 3 15,0 6 9-15,0 2-12 0,0-1 0 16,9-6 7-16,9-8-10 16,-8-4 3-16,12-9 0 15,-3-6-5-15,-1-3 10 16,14 0-5-16,-4 0 12 16,-10-17-7-16,14-7 26 15,-14-3-15-15,-9 5 0 16,-9 4 20-16,0 6-36 15,0 6 24-15,0 6-16 16,0 0-1-16,0 0-13 16,0 0 6-16,0 0-2 15,14 18-12-15,4 5 21 16,10-1-7-16,22-6 0 0,19-1 4 16,9-9-3-16,13-6-1 15,-13 0 0-15,-18 0 1 16,-19-21 10-16,-23-11-11 15,0-9 0-15,-18 0 12 16,0 3-1-16,-18 6-11 16,-32 9 0-16,-19 9-5 15,0 7-1-15,1 7 3 16,17 0-32-16,15 15-45 16,13 20-29-16,23 6-108 15,0-3-98-15,32-3-338 16</inkml:trace>
  <inkml:trace contextRef="#ctx0" brushRef="#br0" timeOffset="41585">2448 5924 656 0,'0'0'206'16,"0"0"-62"-16,0 0-4 15,0 0-11-15,0 0-67 16,0 0-4-16,32-87-21 15,-32 87-35-15,9 0 0 16,-9 6-2-16,10 25 0 16,-1 11 4-16,0 4 5 15,5-3-9-15,4-4 0 0,-9-7 9 16,0-9-10-16,0-8 1 16,5-9-11-16,-5-6-6 15,-9 0-50-15,9 0 5 16,-9-21-1-16,0-17-65 15,0-11 0-15,0-9-97 16,0-6-137-16</inkml:trace>
  <inkml:trace contextRef="#ctx0" brushRef="#br0" timeOffset="41892">2549 5668 101 0,'0'0'192'0,"0"0"-65"16,0 0-21-16,0 0 23 15,0 0-43-15,0 0 23 16,-101-143-3-16,92 137-49 15,0 6 16-15,9 0-23 0,0 0-37 16,0 0 0-16,-9 0-9 16,0 17-4-16,9 4 14 15,0-6-4-15,0-7-7 16,0-2 9-16,0-6-10 16,9 0 30-16,0 0 0 15,9 0 22-15,-18-18 8 16,0-8-42-16,0-6 9 15,0 7-14-15,0-2-12 16,-18 10 4-16,0 5-7 16,8 8 0-16,-3 4-4 15,13 0-28-15,0 24-44 0,0 20-15 16,13 11-126-16,24 3-59 16,13 9-283-16</inkml:trace>
  <inkml:trace contextRef="#ctx0" brushRef="#br0" timeOffset="43018">2952 5878 432 0,'0'0'313'16,"0"0"-157"-16,0 0 1 16,0 0-35-16,0 0-31 15,0 0-6-15,0 0-60 16,0-120-7-16,0 120-18 0,0 21 3 15,0 16-9-15,0 10 6 16,9 0 0-16,5-1-1 16,-5-8 13-16,-9-17-12 15,0-9 0-15,0-10 0 16,9-2 0-16,0 0 0 16,9-8 0-16,14-22 5 15,-13-2 3-15,4-3-8 16,4 1 0-16,1 1 12 15,4 3-14-15,-5 14 2 16,-4 6 0-16,-5 10-7 16,1 0 3-16,13 0 4 15,-5 10 0-15,14 13 3 0,-13-2-9 16,13 2 6-16,0-5 0 16,-4-4-5-16,13-2 11 15,1-12-6-15,-15 0 0 16,5 0 6-16,-13-4-3 15,4-16-3-15,-14-9 0 16,-9 0 8-16,-9-3 2 16,0-3-1-16,0 3 16 15,0 2-22-15,-36 4 25 16,-15 12-28-16,10 6 1 16,5 8-2-16,-6 0 1 0,24 5 0 15,0 27 0 1,4 9 3-16,14 3-11 15,0-2 8-15,0-3 0 0,32-9-7 16,5-14 2-16,-5-4 5 16,-5-12 0-16,5 0 4 15,-4 0-4-15,13-32 0 16,-14-14 0-16,14-10 8 16,-22-8 1-16,-5-3-2 15,-14-3 28-15,0-9-19 16,0-1 23-16,-33 11-26 15,6 8-9-15,-14 15 29 16,9 16-31-16,23 13 13 0,9 11-14 16,0 6 5-1,0 3-12-15,0 41-5 0,23 23 11 16,13 11-6-16,5 6 11 16,10-1-5-16,-6-6 0 15,6-11 4-15,-1-15-12 16,-9-9 8-16,-13-16-3 15,-10-11-7-15,5-6 9 16,-14-9 1-16,9 0 1 16,-8 0 8-16,-1-9-1 15,14-17-8-15,-14-3 1 16,-9 0-1-16,0-1 4 16,0 10-4-16,0 5 0 15,0 12 4-15,0 3-13 16,0 0 9-16,0 3-14 15,0 26 8-15,0 8 3 0,9 8 3 16,23-4 0-16,-4-7 4 16,4-7-6-16,4-10 2 15,5-5 0-15,-13-12-7 16,13 0 11-16,-4 0-4 16,-5-18 2-16,-5-8 10 15,-4-8-8-15,-14-7 2 16,-9-3-3-16,0-3 18 15,-32 6-21-15,-37 6 1 16,1 9-2-16,-10 12-4 16,9 4 3-16,19 10 2 0,0 0-34 15,22 18-6 1,19 25-70-16,9 7-55 0,0-2-115 16,9-5-175-16</inkml:trace>
  <inkml:trace contextRef="#ctx0" brushRef="#br0" timeOffset="43544">4668 5831 514 0,'0'0'243'0,"0"0"-52"16,0 0-32-16,0 0-13 16,0 0-66-16,0 0-10 15,14-103-15-15,-14 101-32 16,0 2 13-16,0 0-36 15,0 0-4-15,0 5 2 0,0 22-6 16,9 8 8-16,19 3 0 16,-5-3 4-16,-5-5-9 15,9-10 5-15,5-6 0 16,-4-8-3-16,13-6 13 16,-4 0-10-16,-5-3 6 15,9-24-2-15,-23 2 15 16,1-1-18-16,-10-4 7 15,4 6 29-15,-3 5-34 16,-10 7 10-16,0 3-7 0,0 9 2 16,0 0-11-1,0 0 3-15,0 0-8 0,0 21 0 16,9 8 6-16,18-3 2 16,5-3 0-16,-4-5 5 15,4-10-15-15,4-4 10 16,-4-4 0-16,5 0 6 15,-14-12 3-15,4-14-5 16,-17-4 4-16,-1-2-5 16,-9 0 22-16,0-3-25 15,0 6 0-15,-46 3-2 16,-14 8-11-16,1 10 0 16,9 8-39-16,22 0-106 15,28 5-122-15,0 16-197 16</inkml:trace>
  <inkml:trace contextRef="#ctx0" brushRef="#br0" timeOffset="43999">5804 5758 828 0,'0'0'144'16,"0"0"18"-16,0 0-17 15,0 0-49-15,0 0-42 16,0 0-45-16,-28-32 15 16,78 29-24-16,28-9 0 15,18 1 15-15,23-10-9 16,-9 1-1-16,-9 3 3 0,-32-1-3 16,-33 6 17-16,-4 4-13 15,-23-2-3-15,-9 2 28 16,0-4-25-16,0-2 10 15,-9-4-19-15,-32 4 1 16,4 2-1-16,-4 9 0 16,9 3 1-16,23 0-5 15,0 0 4-15,9 0-6 16,0 9 5-16,18 17 2 16,23-2-3-16,10-2 2 15,-1-1 0-15,-13-3-2 16,13-4 3-16,-22-2-1 15,4 0 0-15,-23-4 10 0,0 4-11 16,-9 0 1-16,0 5-51 16,-60 12-22-16,-17 1-144 15,-1-4-214-15</inkml:trace>
  <inkml:trace contextRef="#ctx0" brushRef="#br0" timeOffset="45343">6801 3678 487 0,'0'0'257'16,"0"0"-84"-16,0 0-21 15,0 0 22-15,0 0-88 16,0 0-56-16,0 0 5 16,19-128-32-16,72 128-2 15,5 0 1-15,-13 29 11 16,-15 9-13-16,-22 11 0 15,-23 10 0-15,-23 15-10 16,-23 6 10-16,-45 4 0 16,-10-10 0-16,9-18 6 0,19-22 3 15,31-16-9 1,19-10 3-16,0-8-14 0,0 0 4 16,10 0 1-16,40 0 2 15,28-11 8-15,50-24 2 16,0-3-6-16,-9-5-8 15,-9 1-8-15,-41 14-86 16,-33 1-80-16,-4 10-21 16,-23 3-140-16</inkml:trace>
  <inkml:trace contextRef="#ctx0" brushRef="#br0" timeOffset="45674">7836 3771 84 0,'0'0'544'0,"0"0"-343"16,0 0-48-1,0 0 2-15,32-160-46 0,-32 140-20 16,0 3-6-16,0 10-49 16,0 5 12-16,0 2-35 15,0 0 0-15,0 0-22 16,0 9-1-16,0 23 12 16,9 11-9-16,9 4 19 15,24 5-10-15,-15 1 0 16,23-3 9-16,1-1-12 15,-10-2 3-15,-4-5 0 16,4 1-7-16,-14-11 16 16,-18-6-9-16,5-9 0 15,-14-5 5-15,0 0-18 0,-41-6-7 16,-37-1 3-16,-13-5 6 16,-6 0-119-16,20-3-64 15,26-35-26-15,28-23-57 16,23-12-301-16</inkml:trace>
  <inkml:trace contextRef="#ctx0" brushRef="#br0" timeOffset="45734">7836 3771 313 0</inkml:trace>
  <inkml:trace contextRef="#ctx0" brushRef="#br0" timeOffset="45792">7836 3771 313 0,'119'-212'156'0,"-78"188"-62"0,19 7-6 0,17 0-62 0,10 13-13 15,14 4-13-15,-14 0-98 16,-14 18-280-16</inkml:trace>
  <inkml:trace contextRef="#ctx0" brushRef="#br0" timeOffset="46153">8655 3574 554 0,'0'0'256'16,"0"0"-57"-16,0 0-23 15,0 0-45-15,0 0-35 16,0 0-29-16,-18-62-34 15,18 62 16-15,0 0-45 16,-9 0-1-16,9 11-3 16,0 33-1-16,0 21-2 0,0 17 3 15,0 11 0-15,0 12-3 16,27-3 6 0,24-17-3-16,8-31 0 0,1-26-2 15,-1-28-2-15,1 0 8 16,-10-36 0-16,-4-19 43 15,-5-13-21-15,-23-2 10 16,-18 7 4-16,0 1-39 16,-46 16 16-16,-4 13-17 15,-19 19-13-15,10 14 2 16,-1 6-42-16,-8 49-33 16,8 24-48-16,-8 20-124 15,8 12-278-15</inkml:trace>
  <inkml:trace contextRef="#ctx0" brushRef="#br0" timeOffset="46821">6888 5331 827 0,'0'0'164'16,"0"0"-18"-16,0 0-10 16,0 0-53-16,0 0-55 15,0 0-9-15,129-87-19 0,-70 87 0 16,-9 15-2-16,1 20 9 16,-10 0-7-16,-32 9 0 15,-9 2-21-15,0 2 16 16,-23-2-3-16,-23-2 8 15,-4-12 4-15,18-12 7 16,23-8-5-16,9-9-6 16,0-3-3-16,0 0 3 15,41 0 8-15,9-15 1 16,37-22 27-16,0-7-13 16,5-3 18-16,-14 7-12 15,-19 3-11-15,-8 9 19 0,-24 2-24 16,-4 7-4-16,-14 12 24 15,-9 1-31-15,0 6 16 16,0 0-11-16,0 0 2 16,0 0-12-16,0 0 3 15,0 0-1-15,0 0-11 16,0 0 0-16,0 21 12 16,9 4 0-16,0 8 7 15,23-1-11-15,-4 2 4 16,13 2 0-16,-13-4 0 15,22-1 10-15,-9 1-10 16,-4-5 0-16,-5-4 6 16,-5 1-11-16,-8-7 5 0,-19-2 0 15,0-6-5-15,0-3 3 16,0-1 1-16,-10-2-13 16,-49 2-12-1,-10-5 17-15,-9 0-78 0,1 0-58 16,17 0-75-16,10-19-53 15,41-27-14-15,9-11-18 16</inkml:trace>
  <inkml:trace contextRef="#ctx0" brushRef="#br0" timeOffset="46949">7680 5300 507 0,'0'0'130'16,"0"0"51"-16,0 0-27 16,0 0-53-16,0 0-28 15,197-151-66-15,-110 142-6 16,23 9-1-16,-9 0-18 0,-24 5-111 15,-17 22-190-15</inkml:trace>
  <inkml:trace contextRef="#ctx0" brushRef="#br0" timeOffset="47309">8577 5140 370 0,'0'0'570'0,"0"0"-355"15,0 0-15-15,0 0-76 16,0 0-28-16,0 0-58 16,-18-94-15-16,9 94-8 15,-14 9-9-15,5 35-6 0,-23 20 0 16,13 13 12-16,-4 7-9 16,23-4-3-16,9-3 0 15,0-13-3-15,0-15 5 16,50-13-2-16,10-19 0 15,8-14 1-15,1-3 12 16,-9 0-9-16,-19-8 5 16,-14-13 35-16,-4 0-29 15,-23-1 18-15,0-5 3 16,-14-2-32-16,-31 3 9 16,-38 5-13-16,15 9-19 15,-19 12-1-15,9 0-99 0,9 14-23 16,28 12-146-16,9 5-321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2:59:14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2046 1473 496 0,'0'0'168'0,"0"0"43"15,0 0-45-15,0 0 9 16,0 0-53-16,0 0-36 15,0 0-21-15,0 0-7 0,0-104-22 16,0 104-17 0,0 0 4-16,0 0-23 0,0 26 0 15,0 17 6-15,0 13-5 16,0 11 4-16,0 6 1 16,0 6-5-16,0-6 11 15,9-8-10-15,0-19-1 16,0-14 2-16,0-15 4 15,-9-14-6-15,10-3 2 16,-10 0-1-16,0-3 21 16,0-29 14-16,0-14-17 15,0-19-2-15,0-5-17 16,-19-12 10-16,1-2-11 0,9 5 3 16,-5 9-6-1,5 17 3-15,9 19 0 0,0 13-2 16,0 4 1-16,0 2-4 15,41 3 5-15,9 4-8 16,-4 2 1-16,23 6-2 16,-19 0-5-16,1 0 11 15,-10 8-20-15,-23 16 19 16,-9-1-10-16,-9 7-6 16,0 2 18-16,-18 6-24 15,-32-4 1-15,-19 1-5 16,9 1-71-16,10-8-30 0,13-4-56 15,15-7-74-15,22-8-100 16</inkml:trace>
  <inkml:trace contextRef="#ctx0" brushRef="#br0" timeOffset="624">2586 1433 99 0,'0'0'427'16,"0"0"-215"-16,0 0-34 15,0 0-38-15,0 0-32 16,0 0-40-16,-41-70-32 16,4 70-4-16,5 0-30 15,-5 0 6-15,5 14-8 16,14 6 0-16,0 7 6 16,4-4-6-16,14 0 0 0,0-2-1 15,0-4-1-15,32-6 2 16,9-3 0-16,-4-8 3 15,13 0 0-15,1 0-1 16,-15 0-2-16,-4-4 10 16,-13-7-8-16,-1 0 5 15,5-2-6-15,-14 7 0 16,-9 4 18-16,0 2-18 16,0 0 0-16,0 0-2 15,0 0-25-15,0 11 21 16,0 12 3-16,18 1 4 15,23-7 8-15,10-5-10 0,-5-9 0 16,4-3 10-16,0 0-8 16,-9-9 3-16,5-20 7 15,5-9 4-15,-10-12 62 16,-14-11-27-16,14-6-9 16,-22-6-4-16,-10 0-25 15,-9 7 20-15,0 7 2 16,-18 17-31-16,-10 16 23 15,5 18-22-15,14 8-3 16,9 0-2-16,-9 6-11 16,9 28 11-16,0 20-4 15,0 6 11-15,0 5-10 16,9 2 3-16,23 0-5 16,5-8 5-16,13-10-28 15,-9-9-10-15,5-14-20 0,-5-10-45 16,-13-10-38-16,-5-6-82 15,-23 0-44-15,0 0-107 16</inkml:trace>
  <inkml:trace contextRef="#ctx0" brushRef="#br0" timeOffset="780">2934 1343 349 0,'0'0'147'0,"0"0"-20"0,274-39-27 15,-145 28-4-15,-10-1-73 16,9 9-23-16,-18 3-71 16,-14 0-453-16</inkml:trace>
  <inkml:trace contextRef="#ctx0" brushRef="#br0" timeOffset="2197">4600 986 820 0,'0'0'238'0,"0"0"-23"0,0 0-79 16,0 0-45-16,0 0-15 15,0 0-44-15,-32-128-10 16,32 128-22-16,0 32-2 16,0 30 2-16,0 19 2 15,23 16 4-15,-5 5-4 16,0 5-2-16,-8 1 0 16,3-3 0-16,-13-6 6 15,10-11-7-15,-10-18 1 16,9-21-15-16,0-19 7 15,0-21-18-15,0-9 14 0,23 0 11 16,5-35 2-16,4-21 6 16,-9-11-5-16,-4-6 5 15,-28-6-9-15,0 6 7 16,-28 0-5-16,-45 6 0 16,-5 9-2-16,-9 8-1 15,9 6 3-15,10 16 0 16,8 4-4-16,19 12 4 15,23 3-2-15,4 4-4 16,5 2 3-16,9 3 1 16,0 0 2-16,0 0-12 15,23 0 9-15,22 0-2 16,6 0 5-16,8 0 2 0,10 0 7 16,-1 0-9-1,-17-3 0-15,-1 3 4 0,-22 0-2 16,4 0-1-16,18 0-1 15,-13 18 8-15,22 3-3 16,-8 2-2-16,-1 3-3 16,-4 0 5-16,-5 0-2 15,0 3-3-15,-4-5 0 16,-14-4 0-16,-5 0 3 16,-9-8-3-16,-9 0 0 15,0-7-5-15,0 2 4 16,-18-2-10-16,-24-5 11 0,6 0 4 15,-5 0-2-15,9-3 3 16,22-20-5-16,10-4 5 16,0-5-14-16,10-5 2 15,40 2 1-15,9 0 3 16,1 3 4-16,-19 0-1 16,10 6 0-16,-15 2 0 15,5 1-1-15,-22 5 2 16,13 0-1-16,-23 2 3 15,0 4 3-15,-9 0-1 16,0 3 2-16,0 3-7 16,0 3 6-16,-18 3-6 15,-14 0-11-15,4 0 10 0,-13 18-3 16,14 6 3 0,4 8 1-16,4 5-7 0,19-2 4 15,0 0-7-15,10-2 2 16,31-10 6-16,-5-9-13 15,24-5 15-15,-10-9 0 16,10 0 0-16,-10 0-2 16,-22-6 3-16,4-11-1 15,-14-3 8-15,-9-2-5 16,0 5 10-16,-9 2 6 16,0 4-3-16,0 2 8 15,-18 3-24-15,-10 6 3 0,6 0-6 16,-6 0 2-1,19 30 1-15,9 17 0 0,-14 8 1 16,14 9 3-16,0 0-4 16,0 0 0-16,0 4-1 15,0-5 3-15,0 5-2 16,0 2 0-16,0-3 5 16,0-6-7-16,0-6 2 15,0-11 0-15,14-15-4 16,-5-8 4-16,-9-12 0 15,9-7 0-15,0-2 7 16,-9 0 2-16,0 0 14 16,0 0 10-16,0 0 11 15,0-20-13-15,0-10-15 16,0-4-2-16,0-7-14 0,10-5 9 16,22-10-9-1,-5 3 0-15,23 3-2 0,-22 7 2 16,13 11 0-16,-14 8 0 15,-4 10 2-15,-4 8-4 16,-10 3-1-16,14 3-16 16,-14 0 3-16,0 0-33 15,0 0-13-15,0 9-12 16,-9 5-52-16,0 0-24 16,0 2-106-16,0-13-150 15</inkml:trace>
  <inkml:trace contextRef="#ctx0" brushRef="#br0" timeOffset="4906">10047 806 469 0,'0'0'273'0,"0"0"-124"15,0 0-14-15,0 0-34 16,0 0-14-16,0 0-45 16,-32-35-26-16,114 26-5 15,15-1-10-15,3 5 22 16,-4-1-5-16,-4-1 1 15,-23-3 11-15,-19 4-12 16,-13 1 4-16,-28-1-6 16,0 2 4-16,-9-2 25 15,0-2-10-15,-9-7 8 0,-28-2-25 16,-4-5-15 0,-19 0 6-16,24 1 0 0,4 5-5 15,4 4 19-15,15 0-12 16,3 3-4-16,1 3-1 15,0 1 2-15,9 5-6 16,0 0-2-16,0 0 2 16,0 0-11-16,0 0 0 15,18 23 6-15,33 9-4 16,-1 9 14-16,19 2-6 16,-1 1-1-16,1 0 3 15,-9 0-5-15,-10-3 2 0,-23-3 0 16,-17-4-1-1,-10-2 5-15,-10 3-6 16,-40-3 2-16,-5 0-25 0,5-5-43 16,27-10-118-16,23-17-152 15</inkml:trace>
  <inkml:trace contextRef="#ctx0" brushRef="#br0" timeOffset="3509">6513 914 811 0,'0'0'166'0,"0"0"0"0,0 0-54 15,0 0-15-15,0 0-39 16,0 0-55-16,0 55-3 15,0 9 31-15,-9 3-2 16,-9-3 5-16,-5-6-20 16,14-4 0-16,9-17-6 15,0-13 0-15,0-10-6 16,0-11 1-16,0-3-3 16,0 0 35-16,0-29 15 15,0-24-16-15,18-19-13 16,14-19-19-16,9-17 7 15,-13-11-9-15,13-4 6 0,-4 6-4 16,-5 33-2 0,-14 27 0-16,-9 31 1 0,-9 21 3 15,0 5-8-15,9 12 0 16,14 38-8-16,5 28 3 16,4 15 9-16,-5 10 0 15,5-5-2-15,-4-4 4 16,13-16-4-16,-14-16-4 15,15-16-23-15,-15-16 8 16,-9-12-21-16,-4-13-6 16,-5-5 8-16,-9 0 9 15,0-9 28-15,0-16 1 16,-9-11-1-16,-32-1-1 0,-19-2 1 16,-8 1 3-16,-1 6-6 15,-9 6 8-15,19 8-4 16,18 7 2-16,13 5 0 15,28 6-2-15,0 0 2 16,0-3 0-16,0 3 0 16,18-3 0-16,33 3 0 15,8-8 6-15,10-1-3 16,-10-6 8-16,1-9 2 16,-1 5 10-16,-22-2 16 15,4 3-25-15,-22 10 15 16,-10 1 1-16,-9 5-25 15,0 2 23-15,0 0-27 16,23 0 6-16,-5 23-10 0,32 13 7 16,-4 2-4-16,14-1 0 15,-10 1 1-15,0-2 1 16,-9-2-2-16,-13-8 3 16,-10-2-13-16,-9-7 15 15,-9-5-5-15,0-7 0 16,0-5-13-16,0 0 12 15,0 0-2-15,-9 0 3 16,-27-2 23-16,4-22-22 16,13-8 7-16,10-9-7 15,0-6 4-15,9-8-6 16,0-3 1-16,18-3 0 16,23 9-1-16,5 9-4 0,5 10 1 15,-1 21 0-15,9 12-8 16,1 0 10-16,-1 0-6 15,-13 24 1-15,5 2 2 16,-19-6-3-16,-5 3 8 16,-9-2-5-16,5 5 7 15,-14-2-5-15,-9-1 2 16,0-1 0-16,0-4-6 16,0 0 8-16,0-4-1 15,0-8 0-15,0-3 1 0,0-3-1 16,-9 0 5-1,0 0-4-15,-5-17 13 0,14-7-12 16,0-8 4-16,0-6 0 16,0-5-1-16,14-1-3 15,23-6-2-15,13 2 1 16,10 0-6-16,-1 7 5 16,1 12 0-16,8 12-4 15,-17 13-17-15,-6 4-21 16,-3 0-26-16,-24 33-30 15,5 8-26-15,-14 8-72 16,9-2-64-16,-9-5-95 16</inkml:trace>
  <inkml:trace contextRef="#ctx0" brushRef="#br0" timeOffset="4409">8706 838 364 0,'0'0'270'16,"0"0"-75"-16,0 0-10 15,0 0-60-15,0 0-23 16,0 0-3-16,27-167-43 16,-68 153-18-16,5 8-15 15,-15 6-22-15,1 0 5 16,4 6-4-16,-4 26-2 16,-1 8 1-16,19 4 5 15,14 0-6-15,18-6 0 16,0-5 2-16,9-7-5 15,42-12 3-15,-10-8 0 0,18-6-1 16,-22 0 3-16,13-3 9 16,-9-20-7-16,-4-3-4 15,-14-3 26-15,4-4 0 16,-27 10 0-16,10 6 4 16,-10 8-24-16,0 5 14 15,0 4-20-15,0 0-10 16,0 0 5-16,0 13-4 15,0 10 9-15,0 3 4 16,0 0 1-16,0-2-5 16,22-5 0-16,15-3 5 15,4-2-6-15,-4-8 1 0,13 0 0 16,1-6-2 0,-10 0 8-16,-5 0-5 0,-4-3 1 15,-4-14 0-15,-19-5 5 16,14 3-5-16,-23-2-2 15,0 3 5-15,0 7 0 16,0 5-5-16,0 6 0 16,0 0-14-16,0 0 12 15,0 0-10-15,0 23 12 16,0 2-3-16,9 0 7 16,19-7-4-16,-6-6 0 15,6-7 0-15,4-5 0 16,-5 0 0-16,15 0 0 15,-15-9 4-15,14-11 3 0,-22-3-6 16,-1-1-1-16,-9 7 2 16,-9 2 11-16,0 6-6 15,0 3 4-15,0 6 10 16,0 0-18-16,-27 0-5 16,-1 30 2-16,-4 22 0 15,5 18 2-15,-5 9-2 16,13 8 0-16,-13 7 0 15,14 5 4-15,0 12-4 16,-5-1 0-16,4 5 3 16,1-5-3-16,9-7 1 15,-14-19-1-15,5-14 3 16,-10-21 3-16,5-20-5 0,-4-11 10 16,-23-16-1-16,-19-2 24 15,-23 0-18-15,5-26-10 16,10-14 6-16,8-3-12 15,19-13-18-15,40-2-33 16,10-13-41-16,87-16-47 16,74-18-169-16,72-27-344 15</inkml:trace>
  <inkml:trace contextRef="#ctx0" brushRef="#br0" timeOffset="5994">11860 385 727 0,'0'0'353'0,"0"0"-111"15,0 0-75-15,0 0-76 16,0 0-25-16,0 0-21 0,23-95-32 16,-23 129 2-16,0 31-13 15,0 21 18-15,9 23 10 16,0 14-26-16,0 5 11 15,-9 6-13-15,9-6 4 16,-9-5-6-16,0-10 0 16,0-2 0-16,0-15-1 15,0-18-8-15,14-21 2 16,14-28-12-16,13-23 10 16,-5-6 9-16,33-3 0 15,0-38 7-15,13-20-3 16,-4-15-1-16,-19-9 1 0,-22-5-4 15,-37 0-7-15,0 5 6 16,-37 6-13-16,-40 4-1 16,-15 7 11-16,-4 9-16 15,4 16 8-15,24 17 12 16,31 8-6-16,14 13 0 16,14 2 6-16,9 3-12 15,0 0 1-15,0 0-22 16,9 0 16-16,32 0 12 15,10 0 5-15,17-6 11 16,-8 0-10-16,-14-5-1 16,-5 2 6-16,-9-3-1 15,-23-2 2-15,0 3 8 16,0 1-1-16,-9 4 12 16,0 3-14-16,0 3-5 0,0 0-4 15,0 0-3-15,0 0-6 16,0 11-2-16,0 25 7 15,10 5-1-15,8 0 2 16,14-3 0-16,9-10-5 16,5-7 7-16,-5-9-2 15,9-9 0-15,1-3 2 16,4 0 2-16,-5-30-2 16,10-10 2-16,-19-16 1 15,-5-8-2-15,-4-12 4 0,-13-8 7 16,-19-1-8-1,0 2 18-15,-9 17-12 0,-33 17-7 16,-3 10 14-16,-6 17-12 16,19 12-2-16,5 10-5 15,-5 0-4-15,4 41 4 16,1 18 0-16,4 20 1 16,14 11-6-16,9 6 5 15,9-6 0-15,41-7-1 16,19-19-6-16,0-20 7 15,-1-18-5-15,10-20 5 16,-5-6 2-16,-4-4-2 16,18-36 6-16,-18-16 3 15,8-17-6-15,-17-13 6 16,-19-11 0-16,-32-8-7 0,-9-1 24 16,0 7-24-16,-27 9 10 15,-24 17-3-15,1 21 0 16,0 22-3-16,22 21-6 15,-13 9-8-15,14 30 4 16,-15 44-6-16,33 27 10 16,9 12-2-16,0 4 8 15,41-6-2-15,28-18-4 16,9-8 2-16,9-18-9 16,14-20-9-16,-14-14-16 15,-19-8-11-15,-17-11-40 16,-19-4 0-16,-23-10-42 0,-9 0-91 15,-32-22-127-15</inkml:trace>
  <inkml:trace contextRef="#ctx0" brushRef="#br0" timeOffset="6389">12002 286 663 0,'0'0'215'0,"0"0"-55"16,0 0-34-16,0 0-29 0,0 0-45 15,0 0-1-15,9-14-32 16,-9 14-13-16,-9 2-1 15,-5 16 3-15,5 1 0 16,9-9 12-16,0 2-20 16,0-6 12-16,0 0 1 15,32-3 9-15,4-3 38 16,15 0-18-16,-10 0-9 16,-14-3 12-16,-4-9-29 15,-23 3 1-15,0 1-12 0,0 3-5 16,0 5-12-1,-23 0-81-15,-13 0-74 0,-14 0-141 16,8 5-112-16</inkml:trace>
  <inkml:trace contextRef="#ctx0" brushRef="#br0" timeOffset="17408">5712 3247 339 0,'0'0'180'15,"0"0"-50"-15,0 0-24 16,0 0 10-16,0 0-65 0,0 0-14 15,0 0-37 1,-68-36 0-16,68 66 12 0,0-4-11 16,0-9 13-16,0-2-2 15,32-9 14-15,4-6 30 16,6 0 12-16,-1 0-12 16,-5-26 15-16,-4 0-39 15,-13-6-4-15,-1 2-5 16,-18 4-18-16,0 6-2 15,0 5-3-15,-27 13-16 16,-15 2 3-16,15 4-91 16,-5 35-61-16,32 5-107 15,0 2-383-15</inkml:trace>
  <inkml:trace contextRef="#ctx0" brushRef="#br0" timeOffset="19135">9782 3448 857 0,'0'0'188'15,"0"0"-24"-15,0 0-31 16,0 0-56-16,0 0-59 15,0 0-15-15,0 20-3 16,-23 30 13-16,14 3-13 16,-1-7 7-16,10-1 1 15,0-11-6-15,10-2-2 16,22-7 9-16,36-6-9 16,10-7 1-16,9-12 2 15,23 0-6-15,-23-4-2 16,-28-24-37-16,-17-4-34 15,-24-10-101-15,-18-4-43 0,0-9-177 16</inkml:trace>
  <inkml:trace contextRef="#ctx0" brushRef="#br0" timeOffset="19439">9910 3106 334 0,'0'0'211'0,"0"0"-57"0,0 0 2 16,-101-148-25-16,83 119-38 15,9 9-6-15,9 6 1 16,-14 6-28-16,5 8-16 16,0 0-44-16,-10 8-3 15,-13 26-4-15,5 12 7 0,8 1 6 16,19-3-6-16,0-6 2 16,46-10-7-16,14-10 14 15,8-8 6-15,15-10 29 16,-15 0-6-16,1-21 7 15,-32-8-16-15,-5-3-17 16,-23-3 8-16,-9 3-20 16,0 0 0-16,-41 11-1 15,4 10-42-15,-4 11-46 16,23 0-86-16,18 32-140 16,0 14-223-16</inkml:trace>
  <inkml:trace contextRef="#ctx0" brushRef="#br0" timeOffset="19784">11851 3132 937 0,'0'0'211'0,"0"0"-61"16,0 0-26-16,0 0-53 15,0 0-38-15,0 0 0 16,-156-86-32-16,78 97 5 16,-4 22 8-16,-14 7-13 15,-5 4 8-15,5 5-9 0,-14-1 0 16,32 1 3 0,10-3-3-16,26-8 0 0,24-5-2 15,18-4 0-15,9-6 2 16,51-2 0-16,27-1 4 15,32-5-3-15,9-1 1 16,-9 4-4-16,-9-1-9 16,-42 6-89-16,-22 3-91 15,-14 4-223-15</inkml:trace>
  <inkml:trace contextRef="#ctx0" brushRef="#br0" timeOffset="18418">7589 3480 445 0,'0'0'351'0,"0"0"-222"16,0 0-19-16,0 0-2 0,0 0-45 15,0 0-15 1,28-69-7-16,-28 66-13 0,13-1 5 16,-13 2-10-16,0 2-6 15,0 0 6-15,0 0-22 16,0 0 10-16,0 0-5 16,0 0-2-16,0 0 8 15,0 0 1-15,0 0-8 16,9 0 21-16,-9 0-22 15,0 0-2-15,0 0 9 16,0 0-8-16,0 0 3 16,0 0-6-16,0 0 0 15,0 0 2-15,0 0-2 0,0 0-8 16,0 11 6 0,0 18-4-16,0 9 2 0,0 6 4 15,0-1 0-15,0 1 3 16,19-9-3-16,13-3 0 15,-5-8 0-15,14-6 4 16,19-7-4-16,-14-7 2 16,13-4 1-16,1 0 18 15,-10-19-8-15,0-19 7 16,-13-11 14-16,-5-13-24 16,-14-2 13-16,-18-5-10 15,0 5-13-15,-50 4 11 16,-5 15-11-16,-4 9 0 15,-1 16-3-15,10 5 2 0,-1 15-3 16,24 0 0-16,4 3-46 16,23 33-23-16,0 10-63 15,9 1-144-15,51-3-246 16</inkml:trace>
  <inkml:trace contextRef="#ctx0" brushRef="#br0" timeOffset="18613">8953 3276 816 0,'0'0'223'0,"0"0"-41"0,0 0-51 16,0 0-45-16,0 0-54 16,0 0-26-16,37-76-12 15,-19 109-20-15,-18 13-69 16,0 13-131-16,0 1-210 15</inkml:trace>
  <inkml:trace contextRef="#ctx0" brushRef="#br0" timeOffset="18810">9109 3748 772 0,'0'0'161'0,"0"0"-32"15,0 0 14-15,0 0-53 16,0 0-68-16,0 0 26 0,-138 137-32 16,61-81-15-16,-6-1 2 15,5 3-3-15,10-5-62 16,27-10-181-16,22-7-310 16</inkml:trace>
  <inkml:trace contextRef="#ctx0" brushRef="#br0" timeOffset="17109">5735 3605 827 0,'0'0'134'16,"0"0"-14"-16,0 0 15 16,0 0-48-16,0 0-51 15,0 0-36-15,-9-22-6 16,-5 62 6-16,14 4 2 15,-9 5 3-15,9-2-3 16,0-2-2-16,0-8 0 16,9-5 6-16,23-8 0 15,-4-10-4-15,13-8-2 0,-14-6 2 16,15 0 7-16,-10 0-9 16,14-18 0-16,-5-14-8 15,-14-5-137-15,-4-7-97 16,-23-4-274-16</inkml:trace>
  <inkml:trace contextRef="#ctx0" brushRef="#br0" timeOffset="17657">6600 3527 697 0,'0'0'164'0,"0"0"-23"16,0 0-11-16,0 0-59 15,0 0-59-15,0 0 0 16,202-15-10-16,-115 15-2 15,-19 0-5-15,1 0-2 0,-19 0-78 16,-31 3-34-16,-19 15-42 16,0 5-108-16</inkml:trace>
  <inkml:trace contextRef="#ctx0" brushRef="#br0" timeOffset="17798">6472 3804 502 0,'0'0'151'0,"0"0"-3"0,0 0-43 16,0 0-51-16,0 0-19 16,238 0-33-16,-137 0 7 15,4 0-9-15,5 0-77 16,-9 0-259-16</inkml:trace>
  <inkml:trace contextRef="#ctx0" brushRef="#br0" timeOffset="28664">15600 3033 734 0,'0'0'162'0,"0"0"-32"16,0 0-4-16,0 0-47 15,0 0-18-15,0 0-53 16,0 0-8-16,50-58-8 16,-41 97-52-16,-9 10-155 15,0 10-217-15</inkml:trace>
  <inkml:trace contextRef="#ctx0" brushRef="#br0" timeOffset="28877">15810 3456 701 0,'0'0'200'0,"0"0"-89"0,0 0 39 0,0 0-39 16,0 0-43-16,0 0-26 16,-160 129 2-16,110-85-35 15,4 0-3-15,5-3-3 16,-1-7-3-16,15-4-34 15,18-10-137-15,9-10-143 16,9-10-273-16</inkml:trace>
  <inkml:trace contextRef="#ctx0" brushRef="#br0" timeOffset="29171">16323 3267 156 0,'0'0'589'0,"0"0"-403"16,0 0-36-16,0 0 3 16,0 0-36-16,0 0-55 15,50-73-11-15,-50 73-35 16,0 0-16-16,0 17-2 16,0 19-8-16,0 9 10 15,-23-3 6-15,23-4-3 16,0-2 3-16,0-7-6 15,0-10 3-15,0-1-8 0,41-12-3 16,10-6-38-16,-5 0-48 16,4-12-117-16,-9-19-143 15,-23-8-391-15</inkml:trace>
  <inkml:trace contextRef="#ctx0" brushRef="#br0" timeOffset="29305">16561 2920 513 0,'0'0'204'0,"0"0"-41"16,0 0-18-16,0 0-30 16,0 0-68-16,0 0-40 15,-73-114-7-15,73 123-71 16,50 23-102-16,9 8-251 0</inkml:trace>
  <inkml:trace contextRef="#ctx0" brushRef="#br0" timeOffset="30475">19738 1681 685 0,'0'0'233'15,"0"0"-97"-15,0 0 16 16,0 0-63-16,0 0-86 15,0 0 9-15,119 181 13 16,-5-28 31-16,-4 17-26 16,9 0-2-16,-32-13 4 15,-14-17-20-15,-45-14-2 16,-10-19-2-16,-18-7-1 16,0-16-6-16,0-8-1 0,-69-6-15 15,-36-1-51-15,-46-4-119 16,-14-3-345-16</inkml:trace>
  <inkml:trace contextRef="#ctx0" brushRef="#br0" timeOffset="29564">17408 3005 865 0,'0'0'167'15,"0"0"-28"-15,0 0-23 16,0 0-63-16,0 0-26 0,0 0-19 15,306-58-5 1,-196 48-1-16,-5 8 0 0,-4-2-4 16,-14 2 2-16,-18 2-59 15,-28 0-66-15,-32 0-89 16,-9 0-94-16,0-3-332 16</inkml:trace>
  <inkml:trace contextRef="#ctx0" brushRef="#br0" timeOffset="29748">17852 2740 552 0,'0'0'159'16,"0"0"9"-16,0 0-29 15,0 0-18-15,0 0-47 0,0 0-53 16,0 0-21 0,-19-6 0-16,19 52 14 0,0 10 6 15,0 3-20-15,0 1 9 16,0-1-9-16,0-1-6 15,19-8-93-15,-10-10-279 16</inkml:trace>
  <inkml:trace contextRef="#ctx0" brushRef="#br0" timeOffset="30010">18451 2751 806 0,'0'0'172'16,"0"0"-63"-16,0 0-43 15,0 0-5-15,289-34-2 16,-189 30-33-16,15 0-10 16,-5 2-9-16,-19 2-2 15,-13-6-7-15,-28 4 2 16,-22-4-81-16,-28 0-65 15,0-3-47-15,-28 0-190 16</inkml:trace>
  <inkml:trace contextRef="#ctx0" brushRef="#br0" timeOffset="30168">18918 2573 311 0,'0'0'215'0,"0"0"-78"0,0 0-23 0,0 0-20 15,0 0-47-15,0 0-34 16,-59 26 17-16,59 27-6 15,0 8 16-15,0 6 7 16,0 3-28-16,0-3-1 16,0-5-15-16,9-8-3 15,9-7-55-15,5-9-330 16</inkml:trace>
  <inkml:trace contextRef="#ctx0" brushRef="#br0" timeOffset="27528">12798 3221 699 0,'0'0'152'0,"0"0"-29"15,0 0-10-15,0 0 8 16,0 0-46-16,0 0-20 16,0 0-17-16,32-129-15 15,-73 129-20-15,-9 0 1 16,13 12 0-16,-13 20-4 16,18 9 0-16,4 3 5 15,10 6-5-15,9-1 0 16,9 1 0-16,0-4-4 15,9-2 5-15,27-1-1 16,6-5 2-16,-1-2 3 16,-14-8-2-16,-8-4-3 15,4-1 0-15,-14-2-4 16,0-1 6-16,-9-3-2 16,0 4 0-16,0-4 5 0,-41-2-5 15,4-3 0 1,-13-3 2-16,-10-7-3 0,10 2 1 15,-1-4-21-15,24 0-43 16,18 0-61-16,9-6-45 16,50-20-130-16,46-4-270 15</inkml:trace>
  <inkml:trace contextRef="#ctx0" brushRef="#br0" timeOffset="28466">13096 3527 206 0,'0'0'468'0,"0"0"-282"16,0 0-20-16,0 0-18 0,155-167-28 16,-104 112-52-16,8-12-15 15,1-6-13-15,-19-8-13 16,-14-7 3-16,-8 1-22 16,-6 2 16-16,-13 9-20 15,0 21-3-15,0 17 13 16,-13 18-13-16,-6 14 1 15,-8 6-2-15,-5 0-8 16,-18 32 8-16,-5 35-1 16,13 29 2-16,10 15-2 15,32 6 1-15,0-4 0 16,14-11-4-16,46-14 7 0,8-15-5 16,10-24 2-16,9-16-7 15,-9-19 6-15,-5-14-3 16,-4 0 4-16,-1-6 4 15,-17-23 1-15,-15-9 0 16,-4-5-1-16,-13-8 0 16,-10-1 14-16,-9 0-12 15,0 2 6-15,-9 12 6 16,-23 5-13-16,4 17 5 16,10 10-10-16,9 6 1 15,-5 0-4-15,5 35-9 16,-9 11 12-16,18 4 0 0,0 1 2 15,0-5-2 1,9-9 0-16,23-4 5 0,-5-11-8 16,14-6 3-16,-13-11 0 15,13-5 0-15,5 0 4 16,-5 0-4-16,0-9 3 16,-13-14-1-16,-5-4 7 15,4 7-5-15,-18 0-3 16,10 8-2-16,-19 6 9 15,0 6-10-15,13 0 2 16,-13 0-9-16,9 0 4 16,1 18-2-16,8 8 7 15,5-2-3-15,-14-2 5 0,9-4-2 16,-9-4 0 0,10-4 4-16,-6-4-4 0,-13-6 0 15,28 0 0-15,4 0 9 16,5-24-8-16,4 0 0 15,-14 2 2-15,14-2 1 16,-22 10-2-16,4 2-2 16,-5 9 0-16,-9 3-5 15,9 0 0-15,5 0 3 16,-4 0-2-16,-10 6 3 16,9 9-3-16,5 2 4 15,-14 0-2-15,9-2-2 16,-18 0 0-16,10-3 2 15,-1-4 0-15,4-2-2 0,-13-6 4 16,10 0 0-16,-10 0 0 16,0 0 0-16,0 0 1 15,0 0-1-15,0 0 0 16,0 0-34-16,0 0-23 16,9 0-44-16,41 0-93 15,10 0-55-15,8 0-308 16</inkml:trace>
  <inkml:trace contextRef="#ctx0" brushRef="#br0" timeOffset="11535">416 3912 679 0,'0'0'209'0,"0"0"-49"16,0 0-13-16,0 0-20 15,0 0-31-15,0 0-25 16,0 0-19-16,51-137-29 16,-51 137 8-16,9 0-31 15,0 5-2-15,0 39 0 0,9 21 4 16,-4 22-2 0,-5 13 0-16,-9 13 9 0,0 21-6 15,-9 17-3-15,-32 13 0 16,-9 5 8-16,13-7-2 15,-4-18-5-15,22-18-1 16,6-33-11-16,13-34 10 16,0-33-16-16,41-26 16 15,18 0-6-15,28-47 14 16,14-25-2-16,-5-16-5 16,-13-9 3-16,-33-4 0 15,-41-10-3-15,-9-11 0 0,-32-5 0 16,-46 6 4-1,-32 10-4-15,5 27 0 0,-14 19 0 16,9 15-11-16,10 18 9 16,13 8 2-16,36 9-3 15,15 7 2-15,13 5 1 16,23 3 0-16,0 0-9 16,32-2 5-16,46 2-16 15,50-3 20-15,18 0-12 16,24-3 17-16,-24-3-5 15,-4-5 0-15,-37-1 2 16,-36-2 1-16,-19 1-3 16,-41 5 0-16,1 2 19 15,-10 3-18-15,0 4 17 16,0 2-12-16,0 0-6 16,0 0 4-16,-19 0-4 0,-22 26 0 15,4 15-10-15,5 11 13 16,14 7-3-16,9 5 0 15,9 4 2-15,0-5-7 16,18-11 5-16,23-14 0 16,-4-14-4-16,-5-16 12 15,18-8-8-15,-13-2 2 16,4-43 3-16,0-9 0 16,-13-11-5-16,-19-8 0 15,-9-2 7-15,0-4 0 16,0 5-7-16,-9 14 0 0,-32 16 3 15,4 15-1-15,-4 17-2 16,4 12 0-16,-13 0-2 16,9 20 2-16,13 21 0 15,-4 9 0-15,23 2 4 16,9-2-10-16,0-3 6 16,9-7 0-16,42-4-7 15,-1-10 11-15,0-12-4 16,5-14 0-16,5 0 2 15,13-3-1-15,-4-26-1 16,-1-5 0-16,-8-5 1 16,-1 1 2-16,1 9-3 15,-24 6 0-15,-17 10 2 16,4 13-4-16,4 0 2 16,5 0-1-16,5 33-8 0,13 7 10 15,-9 7-1 1,-4 1 0-16,-5-5 2 0,-14-5-4 15,14-3 2-15,-13-8 0 16,-10-6-5-16,9-5-52 16,5-1-74-16,-14-9-136 15,9-6-316-15</inkml:trace>
  <inkml:trace contextRef="#ctx0" brushRef="#br0" timeOffset="11857">2380 3200 575 0,'0'0'210'0,"0"0"-25"16,-50-163-12-16,31 112 4 16,-4 14-93-16,5 5-8 15,0 12 0-15,-5 10-49 16,14 10 7-16,-10 0-20 15,1 60-14-15,-23 39 13 16,0 29-9-16,13 27 1 16,10 5 14-16,18 0-16 15,0 1 10-15,9-10-7 16,41-10-2-16,10-20-1 0,18-18-3 16,0-20-3-16,-10-26-10 15,1-10-67-15,-19-15-40 16,-9-6-157-16,-22-8-338 15</inkml:trace>
  <inkml:trace contextRef="#ctx0" brushRef="#br0" timeOffset="16178">3140 3976 534 0,'0'0'255'15,"0"0"-97"-15,0 0-34 16,0 0 45-16,0 0-79 15,0 0-20-15,0 0-12 16,-51-113-28-16,51 113-2 16,0 0-28-16,0 0 2 15,0 28-7-15,0 10 6 16,10 3-1-16,8 3 1 0,5-4 9 16,-14-4-10-16,9-7 0 15,5-9 0-15,-14-9 1 16,10-3-1-16,-10-8 0 15,0 0 5-15,23 0 1 16,-5-27 1-16,15-8-6 16,-1-12 5-16,-5-2 5 15,-3 2-6-15,3 9-4 16,-27 12-1-16,14 14 7 16,-23 9-7-16,0 3 0 15,9 0-9-15,0 15 2 16,1 17 7-16,-1 3 0 15,0-1 0-15,-9 2 2 16,14-8-2-16,-5-10 0 0,0-3 3 16,9-9-7-16,-9-6 4 15,-9 0 0-15,23 0 2 16,5-12 5-16,13-20-3 16,9-3-4-16,-22 0 4 15,13 0-5-15,-14 8 1 16,-8 7 0-16,4 8 0 15,-23 7 3-15,9 5-8 16,9 0 5-16,5 5 0 16,4 19-9-16,6-1 9 15,3 1 0-15,5-7-2 16,-13-4 8-16,4-9-9 0,-14-4 3 16,10 0 0-16,13-4 9 15,0-29-9-15,-4-14 0 16,-5-8 1-16,-5-10 11 15,-4-11-12-15,-5-5 0 16,-18-3 4-16,0-7 4 16,0 9-7-16,0 15-1 15,-32 15 11-15,5 22-6 16,9 16 2-16,-5 14-7 16,4 14-1-16,1 45-9 15,-5 23 10-15,14 14 0 0,9 3-1 16,0-6 6-1,23-10-5-15,13-17 0 0,24-10-38 16,-1-22 7-16,10-10-59 16,0-16-41-16,-19-8-41 15,-9 0-57-15,-31-11-41 16,-10-16-260-16</inkml:trace>
  <inkml:trace contextRef="#ctx0" brushRef="#br0" timeOffset="16354">4321 3638 122 0,'0'0'254'0,"0"0"-105"16,0 0-28-16,0 0 35 16,0 0-47-16,0 0-42 15,-147-91-60-15,225 85 6 0,41-2-2 16,9-1-7-16,0 0-3 16,-27 4-1-16,-23 5-61 15,-37 0-130-15,-41 0-124 16</inkml:trace>
  <inkml:trace contextRef="#ctx0" brushRef="#br0" timeOffset="16739">2920 3419 579 0,'0'0'150'0,"0"0"-16"0,0 0-20 16,0 0-36-16,0 0-45 15,0 0-18-15,0-21-6 16,0 31-4-16,0 10 5 16,0 3-8-16,0 0 3 15,14-2-4-15,4-1-1 16,10-5 16-16,13-10-13 15,0-5 29-15,28 0 36 16,-10-5-3-16,1-22 2 16,-15-8-24-16,-3 1-10 15,-24-4 4-15,-18 2-20 0,0 2 5 16,-9 7-22-16,-51 7 5 16,-8 14-13-16,-1 6-9 15,9 9-45-15,33 38-30 16,27 11-74-16,18 6-84 15,92-3-476-15</inkml:trace>
  <inkml:trace contextRef="#ctx0" brushRef="#br0" timeOffset="39902">3575 4893 417 0,'0'0'284'15,"0"0"-108"-15,0 0 2 16,0 0-26-16,0 0-43 16,0 0-44-16,0 0-9 15,187-108-10-15,-187 105-3 0,0-3-19 16,0 0-9-16,-23 1-15 16,-22 2-6-16,-15 3 6 15,-13 0 2-15,4 6-2 16,10 17-3-16,4 6 0 15,23 1 3-15,13 1-2 16,19 1-14-16,0-1 2 16,0 2 2-16,10-1 4 15,31 0 1-15,-5-5-4 16,6-4 5-16,8-2 5 16,-13-3 2-16,4-8-1 15,-14 2 0-15,-18-6 2 16,5-2-1-16,-14-2 1 15,0-2-1-15,0 3-2 0,-23 0-11 16,-36 5 12-16,-1 2 1 16,15-3-1-16,3 3 0 15,15-1-5-15,27-1-7 16,-14-2-12-16,14-3-2 16,0 3 1-16,0 0 9 15,23 3-5-15,-5 5 21 16,10 7 2-16,4 2-1 15,-14 4 0-15,5 7 0 16,-14 4 2-16,0 3 0 16,0 3-1-16,-9 0 5 15,0-1 3-15,0 4 3 0,0-6 4 16,0 0-3-16,0-6 0 16,0-6-1-16,0-3-3 15,10-12-1-15,8 1-8 16,23-1 6-16,9 1-2 15,1-9 3-15,17 3-6 16,-8-3-2-16,0 2-33 16,-15 4-111-16,-4 8-310 15</inkml:trace>
  <inkml:trace contextRef="#ctx0" brushRef="#br0" timeOffset="102101">25478 5224 769 0,'0'0'121'15,"0"0"-38"-15,0 0 12 16,0 0-33-16,0 0-1 16,0 0-32-16,13 38-28 15,-13 3 37-15,10 6-37 16,8 0 7-16,0-7-1 15,5-2 4-15,-5-12-8 16,-9-11-3-16,10-5 4 16,-19-8-9-16,14-2 6 15,4 0-1-15,0-6 17 0,14-26-11 16,5-3 3-16,-5-3-9 16,-14 3 7-16,0 6-4 15,-8 8-3-15,3 10 0 16,-13 8 3-16,0 3 10 15,0 0-24-15,0 0 11 16,0 14-19-16,10 24 13 16,8-3 6-16,14 0 0 15,4-8-2-15,-3-7 14 16,-6-12-12-16,-9-3 0 16,5-5 4-16,-14 0 2 15,0-7-6-15,10-17 2 16,-5-5 20-16,-14 6-19 0,9 3 41 15,-9 8-5-15,0 6-28 16,0 6 25-16,0 0-36 16,0 0 0-16,0 23-4 15,0 28-4-15,0 18 8 16,0 13 0-16,0-1 13 16,0 3-14-16,0-3 1 15,0-7 0-15,0-6-5 16,0-13 15-16,0-17-10 15,0-20 0-15,0-12 8 16,0-6-7-16,0 0 2 16,0-6 7-16,0-38 70 15,0-23-76-15,0-24 1 0,0-19-5 16,9-19 8-16,18-11-16 16,15-3 8-16,-24 13 0 15,14 12-5-15,-14 27 14 16,0 33-9-16,-18 23 0 15,14 30 3-15,-5 5-18 16,1 1-5-16,17 42-5 16,14 15 12-16,0 15 6 15,-13 4 4-15,-10 0-17 16,-18-10-13-16,0-11 19 16,0-13-43-16,0-11-19 15,-36-6 5-15,-15-3-101 0,-17-4-22 16,8-5-101-1</inkml:trace>
  <inkml:trace contextRef="#ctx0" brushRef="#br0" timeOffset="103459">26663 5338 79 0,'0'0'489'0,"0"0"-370"0,0 0-4 15,0 0 35-15,0 0-67 16,0 0-22-16,32-73 10 16,-32 59-39-16,0 2 12 0,-9 6-18 15,-14 0-23-15,-4 6 5 16,-5 0-8-16,-5 18 0 16,5 29-12-16,-4 8 19 15,13 6-7-15,13 0 0 16,10-8 7-16,0-15-16 15,19-12 9-15,22-13 0 16,-14-13-10-16,15 0 19 16,-1-22-9-16,-5-21 0 15,6-19 11-15,-15-11-6 16,5-8-3-16,-4-10-2 16,-5-5 29-16,-14-9-23 15,0 4 25-15,-9 3-21 16,0 20 2-16,0 35 11 0,-9 19-13 15,0 24-5-15,-14 0-5 16,4 46-3-16,-8 27 3 16,4 27 0-16,5 7 9 15,18 7-12-15,0-3 3 16,41-12 0-16,18-14-6 16,10-18 13-16,0-20-7 15,-10-24 0-15,1-14 10 16,-15-9-14-16,-3-3 4 15,-1-31 0-15,-4-13-1 16,-5-9 8-16,-23 3-7 16,-9 1 0-16,0 5 5 15,0 9-6-15,-19 15 1 0,-13 11 0 16,-9 12-5-16,-5 0-6 16,5 29 11-16,0 15 0 15,14 11 3-15,17-2-13 16,10-7 10-16,0-2-1 15,0-12-9-15,28-7-5 16,-5-9 15-16,4-7-1 16,5-9-12-16,-4 0 3 15,-1 0 6-15,5-14 4 16,-13-10-5-16,3-5 11 16,-12 2-6-16,8 5 0 15,-9 1 10-15,0 4-15 0,0 11 5 16,-9 0 0-1,0 6-5-15,14 0 3 0,-5 0-10 16,10 14 12-16,13 12 0 16,4-5-6-16,5-4 6 15,10-8 0-15,-5-9-2 16,4 0 12-16,0-17-10 16,-9-27 9-16,-4-14-6 15,-19-9 23-15,5-12-2 16,-23-9-12-16,0-2 42 15,0-1-41-15,-23 13 14 16,-13 16 7-16,4 25-32 16,13 22 26-16,10 15-28 15,0 0 7-15,-14 35-20 0,14 33 12 16,-9 19 1 0,18 15 0-16,0-1 5 0,9-1-9 15,32-9 4-15,19-13-13 16,-24-19 12-16,5-19-54 15,-22-16-18-15,4-13-20 16,-23-11-58-16,0 0 44 16,0-24-55-16,-42-13 14 15,10-9 74-15,-23-4 43 16,14 3 31-16,-9 2 8 16,13 17-7-16,14 8 56 15,5 11-5-15,9 6-7 16,9 3 7-16,9 0-50 0,41 6 4 15,47 15 29-15,22-10-12 16,18-7 15-16,14-4-2 16,-23 0 4-16,-32-10 37 15,-36-13-32-15,-28-3 28 16,-14-7-2-16,-18 1-29 16,0 0 9-16,0 0-22 15,-41 6-13-15,-5 11 22 16,5 9-35-16,-9 6 2 15,8 6-5-15,15 32 3 16,9 21-3-16,18 11 0 16,9 3 1-16,59-6-5 0,33-6 5 15,14-14-1-15,26-15 0 16,-12-12 13-16,-15-17-27 16,-22 3-21-16,-56-6-137 15,-36 0-205-15</inkml:trace>
  <inkml:trace contextRef="#ctx0" brushRef="#br0" timeOffset="110142">3433 8640 568 0,'0'0'92'16,"0"0"2"-16,0 0 13 16,0 0-19-16,50-170-40 15,0 144-6-15,1 12-26 16,-15 2-1-16,6 9-15 15,-10 3 2-15,-5 0-4 16,-9 0 2-16,14 0-1 0,-13 21 0 16,-10-1-10-1,-9 18 11-15,0 3 2 16,0 11-1-16,0 12 6 0,-28-5-5 16,-13 5 5-16,32-12-3 15,0-14-1-15,9-3-4 16,0-9 1-16,9-1 0 15,32-7 2-15,19-5-2 16,9-13 0-16,8 0 5 16,1 0-4-16,0-13 5 15,-28 0-4-15,-8 8 4 16,-24-3-3-16,-18 8 2 16,0 0 0-16,0 0 26 15,0 0-10-15,0 0-7 16,0 0-14-16,0 33 4 15,0 20-4-15,0 23 12 0,0 5-2 16,0-5 2-16,0 2-12 16,0-7 5-16,0-19 1 15,0 1-4-15,0-21 3 16,-18-6-5-16,8-6 0 16,-22-8 6-16,14-1-6 15,-23 4 7-15,-10-2 3 16,-3-5-9-16,-6-2 2 15,-13-1-3-15,4-5-93 16,10 0-83-16,13 0-87 16,14 0-276-16</inkml:trace>
  <inkml:trace contextRef="#ctx0" brushRef="#br0" timeOffset="93425">18584 5537 675 0,'0'0'178'0,"0"0"11"16,0 0-62-16,0 0-13 15,0 0-23-15,0 0-46 16,-73-143-7-16,64 143-34 15,-10 0 7-15,1 26-12 16,-5 15 1-16,5 11 0 16,9-2-2-16,9 11 8 15,0 3-6-15,18 1 0 0,23-5 3 16,-4-5 1-16,13-5-4 16,-9-8 0-16,-4-10 0 15,-5-6 3-15,-23-6-3 16,0-5 0-16,-9 2 2 15,0-2-7-15,-18-3 4 16,-32 2-7-16,-19-2 7 16,0 0-47-16,10-4-73 15,8 1-89-15,15-6-91 16,22-3-272-16</inkml:trace>
  <inkml:trace contextRef="#ctx0" brushRef="#br0" timeOffset="96463">21166 6027 737 0,'0'0'103'15,"0"0"-16"-15,0 0 52 16,0 0-21-16,0 0-45 15,0 0-18-15,279-137 6 16,-201 81-14-16,0-9-28 0,-10-1 28 16,-27-5-28-1,-13-4 1-15,-19-1 11 0,-9 6-27 16,0 6 12-16,-9 10-11 16,-19 17-1-16,-4 14 5 15,23 14-9-15,0 9 0 16,0 0-5-16,-23 18-14 15,-5 40 19-15,-4 18-3 16,4 15 8-16,24-1-9 16,13-2 4-16,0-7 0 15,0-14-3-15,50-10 9 16,-9-15-6-16,10-12 0 16,-6-11 2-16,6-16-3 15,8-3 3-15,-8 0-2 16,-1-22 8-16,-13-14-2 15,4-8-2-15,-14-11-4 0,-4-6 5 16,-23-1 0-16,0 4-5 16,0 18 0-16,0 16-1 15,0 13 6-15,0 8-7 16,-9 3 2-16,9 0-21 16,-23 26 17-16,14 19-5 15,-9 12 9-15,8-7-2 16,-3-3 7-16,13-7-5 15,0-5 0-15,13-12 3 16,15-6-6-16,4-7 3 16,-5-4 0-16,24-6 8 0,-15 0-3 15,15-9-4 1,8-15 0-16,-8-8 6 0,-1 0-5 16,-23 3-2-16,5 12 0 15,-13 5 1-15,-19 12 7 16,0 0-13-16,0 0 5 15,9 0-19-15,0 3 18 16,0 18-7-16,5-1 8 16,-14 0-8-16,9-6 12 15,0-2-4-15,0-3 0 16,-9-9 4-16,0 0-7 16,10 0 3-16,8 0 0 15,5 0-6-15,4-11 13 0,14-13-7 16,10-5 0-1,-5-3 5-15,4 6-3 0,0 5-2 16,-31 10 0-16,3 11-7 16,-3 0 3-16,-1 0-3 15,5 20 3-15,-14 9-15 16,9 6 17-16,-8-2-4 16,-1-7 4-16,14-6-7 15,-23-7 6-15,18-12 3 16,-9-1-1-16,0 0 1 15,23 0 0-15,-4-17 0 16,-5-12 1-16,4-3 3 16,-9 0-2-16,-8-12-2 15,-10 9 0-15,0 5 10 0,0 10-6 16,0 8-4-16,0 11-7 16,-19 1 6-16,-8 0-24 15,-14 13 25-15,13 23-7 16,14 4 8-16,14-2-7 15,0-6 6-15,0-11-6 16,23-7 1-16,14-8-1 16,-5-6 6-16,5 0 7 15,-5 0-5-15,-5-6 7 16,5-6-2-16,-23 4-3 16,-9 4 23-16,0 4-19 15,0 0 7-15,0 0-15 16,0 6-18-16,-41 32 14 0,-5 12 1 15,-13 17 6 1,-1 6-2-16,10 9-1 0,9 2 0 16,22-5-6-16,1 6 18 15,18-8-12-15,0-8 0 16,0-8 2-16,0-17-5 16,0-11 5-16,0-17-2 15,0-10 0-15,0-6 7 16,0 0-2-16,0-9 12 15,0-32-1-15,-32-8-5 16,14-12-11-16,-1-3 0 16,6-4-1-16,13-5 4 0,0 1-5 15,23-5 2 1,45 5-21-16,10-1 21 0,14 5-18 16,-5 6 18-16,9 3-5 15,-14 3 14-15,14 1-9 16,-13-8 0-16,-6 0 4 15,1 2 4-15,-18-3-8 16,-1-1 18-16,-18 10 9 16,-13 2-20-16,-19 10 26 15,-9 7 0-15,0 7-22 16,0 12 18-16,0 8-24 16,0 6 0-16,0 3-4 15,-9 0-1-15,-9 12-6 0,-33 34-7 16,1 22 13-1,-10 19-2-15,10 1 2 0,23 5 0 16,17-7-2-16,10-17 9 16,0-11-7-16,19-17 0 15,-1-21 1-15,5-8-10 16,4-12 9-16,24-6 0 16,-1-29 7-16,19-20 2 15,-1-10-6-15,-17-7-3 16,8-10 8-16,-31-3-4 15,4 4-4-15,-23 14 0 16,0 20 5-16,-9 24 5 16,0 18-9-16,0 5-1 15,0 17-19-15,0 39 8 0,0 19 6 16,0 12 5-16,0 2 0 16,0-9 5-16,0-4-5 15,0-14 0-15,0-16 3 16,18-11-11-16,1-17 8 15,13-10-7-15,9-5 7 16,18-3-24-16,10 0 21 16,0-4-21-16,-1-15-14 15,-17 1 17-15,-5 6-25 16,-5 6-17-16,-23 1-7 16,-9 5-56-16,-9 0-24 15,0 0-89-15,0 0-98 16</inkml:trace>
  <inkml:trace contextRef="#ctx0" brushRef="#br0" timeOffset="96655">23445 5481 506 0,'0'0'194'0,"0"0"-60"16,0 0-22-16,0 0-96 15,0 0-5-15,247-24-11 16,-118 24-3-16,-10 0-179 16,-10 6-238-16</inkml:trace>
  <inkml:trace contextRef="#ctx0" brushRef="#br0" timeOffset="96850">24869 5627 922 0,'0'0'164'0,"0"0"-81"15,0 0 42-15,0 0-44 16,0 0-39-16,0 0 11 16,0 128-43-16,-51-81-6 15,-17 8-8-15,-10 6-62 0,-14-2-213 16,24 2-446-1</inkml:trace>
  <inkml:trace contextRef="#ctx0" brushRef="#br0" timeOffset="99731">19261 5568 404 0,'0'0'98'16,"0"0"-14"-16,0 0 24 15,0 0 3-15,0 0-11 16,0 0-32-16,10-89-48 15,-10 89 14-15,0 0-21 16,13 2-9-16,-13 35 5 16,0 19 6-16,0 12 18 15,0 8-14-15,0 5-16 16,0-5 6-16,0-7-9 0,0-7 5 16,0-15-10-16,0-15-40 15,0-20-64-15,10-10-69 16,8-2-43-16,-9 0-71 15</inkml:trace>
  <inkml:trace contextRef="#ctx0" brushRef="#br0" timeOffset="100176">19083 5863 197 0,'0'0'114'0,"0"0"-28"16,0 0 16-16,0 0-8 15,0 0-22-15,0 0-48 16,50-56-23-16,60 40 12 15,18-6-8-15,-9 2-3 0,10-3 2 16,-43 11-4-16,-26 1-8 16,-28 11-5-16,-23 0-56 15,-9 0 1-15,0 0-7 16,0 0-21-16,-9 0 36 16,-23 0 37-16,5 3-28 15,4 5 37-15,4-2 14 16,1 6 1-16,-5 5 6 15,14 7 9-15,-9 5 43 16,9 3-17-16,-1 2 9 16,1 2 9-16,9-4-27 15,0-6-4-15,28-8-28 16,-1-12 1-16,23-6 13 0,10 0-8 16,-19-17 14-16,-4-19 47 15,-5-5-10-15,-14-5 15 16,-18-1-14-16,0-8-23 15,-36 8 6-15,-6 9-39 16,-8 15-3-16,13 11-8 16,-13 12 2-16,18 0-18 15,5 12-64-15,8 20-91 16,19 6-48-16</inkml:trace>
  <inkml:trace contextRef="#ctx0" brushRef="#br0" timeOffset="100617">20003 5741 463 0,'0'0'132'0,"0"0"-40"16,0 0-48-16,0 0-33 16,0 0-1-16,0 0-8 15,0 0 5-15,169 96 4 16,-159-58-8-16,-10-3 13 15,0-4-15-15,0-12-1 16,0-5 0-16,0-8-8 16,-10-6 8-16,-3 0 1 0,4 0 10 15,-1-3-11-15,10-18-5 16,0-7-1-16,0-4-3 16,42-7 17-16,8-1-8 15,5-8 0-15,-14 2 4 16,9-1-3-16,-31 3-1 15,-1 11 6-15,-4 6 33 16,-14 12-1-16,0 6 21 16,0 9-3-16,0 0-53 15,-23 24 3-15,-23 20-6 16,5 14 8-16,9-6-6 16,32 1 4-16,0-7-6 15,32-5 0-15,37-6 2 16,40-8-14-16,-3-14 2 15,13-13-132-15,-9 0-370 0</inkml:trace>
  <inkml:trace contextRef="#ctx0" brushRef="#br0" timeOffset="49702">6060 5303 323 0,'0'0'435'0,"0"0"-258"15,0 0-3-15,-18-152-41 16,4 123-40-16,14 15-22 16,-9 5-16-16,9 6-7 15,0 0-18-15,0 3-13 0,0 0-10 16,0 0-7-16,0 0-4 16,0 32-8-16,0 15 12 15,0 8 1-15,0 0 0 16,0-1-1-16,0-14 0 15,9-8 3 1,14-9-2-16,5-8-1 0,4-8-4 16,4-7 3-16,-4 0-1 15,5 0 2-15,-5-16 9 16,-14-10-6-16,1-3 1 16,-6-6 2-16,-4 0-4 15,1 9 4-15,-10 5-5 0,0 16 1 16,0 5 1-1,0 0-3-15,0 0-10 0,0 0-3 16,0 22 5-16,9 2 8 16,23 2 0-16,4-5 0 15,6-4-2-15,17-8-3 16,-9-3 5-16,-13-6 1 16,13 0 3-16,-8 0-4 15,-15-15 3-15,1-11 1 16,-6-4 1-16,-12-7-4 15,-10-4 4-15,0-2 5 16,-10 5-7-16,-31 8-3 16,5 10 0-16,4 11-4 15,4 9-3-15,-4 0-14 0,14 12-70 16,18 25-31-16,0 11-84 16,27-5-101-16,42-4-315 15</inkml:trace>
  <inkml:trace contextRef="#ctx0" brushRef="#br0" timeOffset="49955">6967 5221 233 0,'0'0'535'0,"0"0"-355"16,0 0-7-16,0 0-38 16,0 0-43-16,0 0-29 15,-10-110-35-15,10 110-28 0,0 8-13 16,0 28 11-16,0 7 0 15,0 4 4-15,10 0 0 16,12-9 3-16,-12-6-3 16,8-6-4-16,-9-12 0 15,-9-2-11-15,9-6-35 16,-9-6-56-16,0 0-14 16,0 0-55-16,0-15-151 15</inkml:trace>
  <inkml:trace contextRef="#ctx0" brushRef="#br0" timeOffset="50293">6967 4779 518 0,'0'0'157'0,"0"0"-12"0,0 0-20 15,0 0-36-15,0 0-33 16,0 0-42-16,-60-33-14 15,60 56 0-15,0 6 5 16,0 0-5-16,0-4 6 16,0-8-6-16,9-6 0 15,5-5-1-15,-5-3 6 16,-9-3-1-16,9 0 20 0,0 0 20 16,1-11 21-1,-10-13-44-15,0 1 22 0,0 2-12 16,0 4-20-16,0 8-4 15,0 6-7-15,0 3-10 16,-10 0-6-16,1 14-24 16,-9 30 12-16,18 9-80 15,0 2-97-15,0 4-108 16</inkml:trace>
  <inkml:trace contextRef="#ctx0" brushRef="#br0" timeOffset="51493">7292 5230 525 0,'0'0'231'0,"0"0"-85"0,0 0 4 16,0 0-44-16,0 0-30 16,0 0-36-16,-19-54-26 15,19 54-14-15,0 0-11 16,0 13-2-16,0 14 13 15,9 8 0-15,14 0 3 16,-4-3-3-16,-1-3 0 16,-9-6-2-16,0-14-30 15,5-6 8-15,-5-3 9 16,0 0 15-16,10 0 0 16,-10-3 12-16,23-18-9 15,-14 1 8-15,-9 0-3 0,14 0 4 16,-14 4-4-16,0 11-4 15,-9 3 0-15,0 2-4 16,10 0-10-16,-1 0 0 16,0 2 0-16,23 19 9 15,-14-1 1-15,14-2 0 16,-4-1 1-16,4 0 0 16,-5-2-1-16,5-6 5 15,-4-1-4-15,-1-8 0 16,5 0 3-16,9 0-2 15,-13 0 4-15,-1 0-1 16,-4-14-1-16,-14-4 4 16,10-14 2-16,-19 3 22 15,0 0 13-15,0 3-4 0,0 2-12 16,-9 7-14-16,-1 6-6 16,-22 3-7-16,14 8-2 15,0 0-6-15,-14 0 4 16,4 30-1-16,-4 8 0 15,14 0 3-15,0 0-6 16,8-6 1-16,10-3-10 16,0-11 6-16,19-6 6 15,-1-10-6-15,23-2 9 16,0 0 2-16,-4-17 4 16,4-21 3-16,-4-12-6 15,4-9 8-15,0-10 13 0,-13-4 0 16,-10-3 0-1,-4-4-6-15,-14 3 3 0,0 1 3 16,-23 6-17-16,-5 20 5 16,-4 22 2-16,14 16-4 15,9 12-2-15,9 0-8 16,-9 28-9-16,0 37 0 16,-5 25 9-16,14 7 2 15,0-1-2-15,14-6 1 16,22-8-1-16,5-15 0 15,-4-8-3-15,-5-19 1 16,-4-13-7-16,4-16 2 16,-5-5 3-16,-4-6-4 0,4 0 8 15,5 0 4 1,5-26-2-16,-5-9 7 0,-4-4-9 16,-10 0 1-16,-4 0 5 15,-14 7-5-15,0 9 10 16,0 8-2-16,0 12-7 15,0 3-2-15,0 0-1 16,-14 0-9-16,14 30 0 16,0 7 10-16,0 8 0 15,0-8 0-15,14-2 0 16,13-6-2-16,5-6-1 16,-4-11 3-16,-1-6-3 0,5-3 7 15,-4-3-4-15,13 0 4 16,-14-3-2-16,-4-20 11 15,-5-7-13-15,1-8 9 16,-19-6 3-16,0-2 0 16,-9-3 7-16,-42-1-9 15,-4 9-8-15,5 9-1 16,-10 12 2-16,28 8-4 16,14 6 1-16,18 6-8 15,-9 0-3-15,9 23-34 16,0 21-32-16,9 11-75 15,41 4-111-15,1-6-192 16</inkml:trace>
  <inkml:trace contextRef="#ctx0" brushRef="#br0" timeOffset="52019">9022 5275 455 0,'0'0'354'16,"0"0"-172"-16,0 0 16 15,0 0-69-15,0 0-49 16,0 0-34-16,-41-112-16 16,41 112-30-16,0 9-2 15,0 26-1-15,0 9 3 16,0-2 1-16,0-3-1 16,18-7 4-16,23-8-3 15,-13-7-1-15,-6-8 2 0,6-3-4 16,-10-6 7-16,5 0-5 15,5 0 9-15,-6-3-7 16,-12-17 9-16,8-7-3 16,-9-5-7-16,-9 3 13 15,0 6-11-15,0 4 8 16,0 12 1-16,0 7-4 16,0 0-8-16,0 0-5 15,9 15-17-15,5 13 19 16,4 10 3-16,10-3 0 15,4-6 0-15,4-9-2 16,6-5 1-16,8-12-1 16,-13-3 2-16,4 0 7 0,0 0-7 15,-14-23 10 1,-8-6 1-16,-6-12-9 0,-13-6 25 16,0-2-3-16,0 2-6 15,-22 6-4-15,-15 12-14 16,5 9-1-16,4 14-1 15,-4 6-29-15,5 0-105 16,-14 37-183-16,4 8-408 16</inkml:trace>
  <inkml:trace contextRef="#ctx0" brushRef="#br0" timeOffset="57334">16066 4688 590 0,'0'0'271'15,"0"0"-146"-15,0 0-9 16,0 0-33-16,0 0-38 16,275-41-9-16,-197 35-25 15,-9 6-9-15,4-3-2 16,-37 3-6-16,-13 0-89 16,-23-6-102-16,-13-2-112 0</inkml:trace>
  <inkml:trace contextRef="#ctx0" brushRef="#br0" timeOffset="57502">16222 4449 251 0,'0'0'334'0,"0"0"-171"0,0 0 11 15,0 0-45-15,0 0-101 16,0 0-25-16,-9 84 12 16,9-5 61-16,0-3-21 15,0 0-8-15,0-7-31 16,0-5-5-16,32-8-11 15,-5-3-3-15,5-13-144 16,5-13-359-16</inkml:trace>
  <inkml:trace contextRef="#ctx0" brushRef="#br0" timeOffset="57696">16964 4376 667 0,'0'0'281'0,"0"0"-72"16,0 0-17-16,0 0-87 16,0 0-69-16,0 0-36 15,27-64-2-15,5 110-53 16,18 27-126-16,-13 17-280 16</inkml:trace>
  <inkml:trace contextRef="#ctx0" brushRef="#br0" timeOffset="57853">17247 5087 465 0,'0'0'594'16,"0"0"-444"-16,0 0-3 16,-265 89-82-16,128-16-51 15,-10 16-3-15,-4 10-11 16,14-5-214-16,9-8-780 15</inkml:trace>
  <inkml:trace contextRef="#ctx0" brushRef="#br0" timeOffset="56849">14831 4819 602 0,'0'0'236'0,"0"0"-129"15,0 0 7-15,0 0-10 16,0 0-63-16,0 0-15 16,238-21 17-16,-129 21-5 15,-3 0-10-15,4-3 2 0,-1 3-28 16,-22-2 2-16,-36-1 0 16,-19 3-4-16,-23-3-4 15,-9-3-117-15,-23-3-195 16,-46 1-535-16</inkml:trace>
  <inkml:trace contextRef="#ctx0" brushRef="#br0" timeOffset="57097">15169 4525 526 0,'0'0'229'0,"0"0"-43"16,0 0-14-1,0 0-28-15,0 0-25 0,0 0-85 16,0-38-11-16,0 76-23 16,0 20 0-16,0 15 30 15,9 5-20-15,10-5 1 16,-10-5-5-16,14-1-1 16,-14-9-10-16,-9-3 4 15,9-5-127-15,9-12-206 16</inkml:trace>
  <inkml:trace contextRef="#ctx0" brushRef="#br0" timeOffset="56257">13439 4647 685 0,'0'0'171'16,"0"0"-11"-16,0 0-19 15,0 0-63-15,0 0-38 16,0 0-4-16,142-108-7 16,-96 97-14-16,13 2 11 15,1 3-2-15,8 0-19 0,-8 6 10 16,-10 0-13-16,1 0-2 16,-15 0 5-16,-4 0-1 15,-13 8-4-15,13 19 0 16,-23 14 1-16,9 8 4 15,-9 7-2-15,-9 5 2 16,9-3 18-16,-9 0-14 16,0-2 1-16,0-9 0 15,0-7-3-15,14-4 1 16,-5-7-8-16,-9-3 1 16,9-6 2-16,1-5-3 15,-1-1 2-15,0-1 0 16,-9-2 3-16,0-2-10 15,0 3-18-15,0-1-104 0,-28 4-117 16,-22-4-281-16</inkml:trace>
  <inkml:trace contextRef="#ctx0" brushRef="#br0" timeOffset="56531">13155 5177 732 0,'0'0'142'15,"0"0"-4"1,0 0-28-16,0 0-25 0,0 0-45 16,0 0-23-16,0-16-16 15,69 16 7-15,9 0-3 16,32 2-5-16,-14 4 2 15,-5-6 1-15,-13 0-3 16,-37 0-8-16,-22 0-113 16,-19 0-125-16,-19 0-442 15</inkml:trace>
  <inkml:trace contextRef="#ctx0" brushRef="#br0" timeOffset="55423">10212 4951 787 0,'0'0'175'0,"0"0"-10"0,0 0-49 15,0 0-6-15,0 0-60 16,0 0-18-16,-37-44-32 16,37 55-4-16,0 24 0 15,-9 12 4-15,0 2 3 16,-14 5 2-16,5-9 1 16,9-6-2-16,-14-10-4 15,23-12 0-15,0-11 4 16,0-6-1-16,0 0-2 15,0 0 19-15,0-3 32 16,0-39 16-16,32-15-24 0,18-25-41 16,10-8 5-1,8 0-6-15,-22-4-2 0,4 9 1 16,-18 16 5-16,-13 22-6 16,-1 24 0-16,-18 20 2 15,14 3-6-15,-14 14-6 16,18 42-10-16,0 22 13 15,-8 15 11-15,13 1-4 16,-5-3 0-16,9-10 6 16,5-8-6-16,-4-13 0 15,4-15-6-15,-14-17 6 16,0-13-24-16,-18-11 9 16,0-4 5-16,0 0 9 15,0-4-5-15,0-27-1 0,-45-7-13 16,-6-3 7-16,-17 0-17 15,8 6 16-15,-9 3 13 16,10 6 0-16,18 8-1 16,22 4 2-16,19 8 0 15,0 3-2-15,0 3-3 16,0 0-5-16,51 0 4 16,17 0 6-16,1 0-3 15,0 0 4-15,9 0-1 16,-19 0 0-16,10 0 4 15,-19-6-2-15,-9 1 8 16,-13 1-7-16,-19 2 17 16,-9 2 5-16,0 0-6 15,0 0-3-15,9 0-16 0,5 0-5 16,13 14 4-16,24 24 1 16,8 9-1-16,1 5 2 15,17 0-1-15,-17 1 3 16,0-12-3-16,-24-9 0 15,-4-9 0-15,-14-11 4 16,-18-6-4-16,0-6 0 16,0 0 1-16,0 0 9 15,-9 0-4-15,-18-29 2 16,-14-6-3-16,9-2-1 16,22-2-2-16,10 5-2 0,0-5 2 15,0 1-9-15,51 0 5 16,-1 6 2-16,1 5-3 15,-24 16 5-15,5 6-2 16,-14 5 0-16,-9 0-5 16,19 0 0-16,4 14 1 15,-5 6 3-15,15 9-2 16,-15 1 4-16,14 4-1 16,1 4 0-16,-15 4 1 15,-4-8-7-15,-5-5 6 16,-9-5 0-16,-9-12-1 15,0-4 4-15,0-8-4 16,0 0 2-16,0 0-1 16,0 0 14-16,-41-12-10 15,14-16 0-15,8-8 2 0,6-5-1 16,13-5-3-16,0-7-2 16,50-5 0-16,19 1-4 15,-10 15 4-15,-8 12 0 16,-10 16-1-16,-5 9 0 15,-13 5-1-15,-4 0 2 16,-10 17-17-16,9 18 4 16,-4 4-52-16,-14 6-25 15,9 2-78-15,9-3-111 16,0-10-117-16</inkml:trace>
  <inkml:trace contextRef="#ctx0" brushRef="#br0" timeOffset="55844">12610 4723 413 0,'0'0'216'16,"0"0"-32"-16,0 0-20 15,0 0-34-15,0-166-26 16,-9 145-35-16,0-2 0 15,-18 3-27-15,4 1-20 16,5 5 10-16,8 9-20 16,1 1 5-16,-5 4 4 0,14 0-20 15,0 0-2-15,0 27-7 16,0 26 1-16,0 25 4 16,0 13 4-16,0-1-1 15,0-2 5-15,0-10-2 16,0-5 6-16,0-9 4 15,0 0-4-15,0-8 11 16,0-4-17-16,0-8 4 16,14-9 3-16,-5-9-7 15,1-8 0-15,-1-4-3 16,0-2 0-16,0-3 4 16,5-3-4-16,4-6-18 15,19 0-92-15,22-6-141 16,10-26-375-16</inkml:trace>
  <inkml:trace contextRef="#ctx0" brushRef="#br0" timeOffset="68113">12414 6265 695 0,'0'0'151'0,"0"0"-15"0,0 0 8 15,0 0-80-15,0 0-43 16,0 0-12-16,151-35-7 16,-73 33 3-16,-1 2-3 15,1 0-4-15,-18 0-39 16,-19 0-175-16,-23 2-75 15,-18 16-269-15</inkml:trace>
  <inkml:trace contextRef="#ctx0" brushRef="#br0" timeOffset="68273">12592 6409 374 0,'0'0'222'0,"0"0"-84"15,0 0 9-15,0 0-91 16,0 0-20-16,0 0-17 15,247 0-18-15,-151 0-1 16,-4 0-127-16,-5 0-358 16</inkml:trace>
  <inkml:trace contextRef="#ctx0" brushRef="#br0" timeOffset="69155">13471 6319 762 0,'0'0'151'0,"0"0"-9"0,0 0-14 15,0 0-44-15,0 0-50 16,179-176 5-16,-143 136-2 16,-4-4-4-16,-13 3 5 15,-10 0-8-15,-9 0-3 16,0 6-6-16,0 6-6 15,-9 7 0-15,-1 9-15 16,1 10 0-16,0 3-3 16,-14 0-9-16,5 23 12 15,-14 12-1-15,4 14 4 16,10 2 2-16,18 1-5 0,0-3 2 16,0 1-2-16,9-9 2 15,28-9-2-15,13-2 0 16,1-14 8-16,8-4-7 15,1-8-1-15,-1-4 0 16,-9 0 10-16,-13-4-8 16,-14-13 2-16,-5-10 3 15,-9-7-3-15,-9-7 2 16,0-3 1-16,0 6-6 16,-9 9 16-16,-9 12-11 15,4 4 5-15,5 11-11 16,9 2 1-16,0 0-4 15,-18 6-4-15,9 20 7 16,-1 6 1-16,-3 3-1 0,13 0 0 16,0-3 0-16,0 0 3 15,0-3-5-15,32-6 2 16,-5-5-2-16,14-5 2 16,1-8 0-16,-15-5 0 15,5 0 1-15,5 0 5 16,-5 0 0-16,-5-18-6 15,5-5 3-15,-13 0 4 16,-1 2-5-16,-9 10-2 16,5 1 3-16,-14 8 2 15,0 2-8-15,0 0 3 16,0 0-13-16,9 0 12 16,0 12-6-16,-9 8 7 0,9-6 0 15,0-2 4 1,1 0-4-16,-1-7 0 0,4 2 0 15,-3-5-6-15,8-2 5 16,0 0 1-16,5 0 4 16,5-2 1-16,13-16-1 15,-14-6-4-15,-4 4 3 16,5 0-2-16,-10 5-1 16,5 9 0-16,-5-2-1 15,0 8-4-15,5 0 3 0,5 0 0 16,-10 14 2-1,5 13-8-15,-14-7 6 0,0 6-15 16,-9 0-57-16,0 0-66 16,9 1-124-16,-9-7-164 15</inkml:trace>
  <inkml:trace contextRef="#ctx0" brushRef="#br0" timeOffset="69474">14931 5974 645 0,'0'0'236'16,"0"0"-43"-16,0 0-13 15,0 0-73-15,0 0-32 16,0 0-49-16,0-132-10 0,28 132-12 16,4 0 1-16,-5 18-5 15,5 18 0-15,-13 4-1 16,-10 4-5-16,-9 3 4 15,0-4 2-15,0-2-2 16,0-6 5-16,0-3-3 16,0-8 0-16,0-13 3 15,0-2-2-15,0-3-1 16,32-4-10-16,14-2-27 16,27 0-96-16,-5 0-95 15,1-17-103-15,0-6-363 16</inkml:trace>
  <inkml:trace contextRef="#ctx0" brushRef="#br0" timeOffset="69721">15343 5706 561 0,'0'0'241'0,"0"0"-38"0,0 0-32 15,-114-152-50-15,114 137-11 16,0 10-44-16,0 5-39 15,46 0-22-15,22 10-1 16,24 32 4-16,4 10-5 16,-5 10 3-16,-13 7-1 15,-9 4-5-15,-10 0 3 0,-27 4 2 16,-22-4-3 0,-10-3-4-16,-32-1-2 0,-37 1-59 15,-18-6-152-15,-14 1-284 16</inkml:trace>
  <inkml:trace contextRef="#ctx0" brushRef="#br0" timeOffset="65084">6710 6146 737 0,'0'0'254'15,"0"0"-82"-15,0 0-16 16,0 0-67-16,0 0-19 15,0 0-35-15,0 0-17 16,0-67-18-16,0 81-3 16,9 16 3-16,1 5 6 15,12-3-2-15,-12 0 0 0,-1-6-3 16,9-2 0-16,5-3 1 16,-5-8 2-16,1-4-3 15,3-3-1-15,6-3 6 16,13-3-4-16,-13 0-1 15,13 0 9-15,-5-13 2 16,-4-18-11-16,-4-10 11 16,4-8 18-16,-14-6-4 15,-9-1 9-15,-9 4-12 16,0-1-7-16,0 20 10 16,0 7-11-16,0 18 9 15,-18 5-8-15,18 3-13 0,-9 0-3 16,0 0 0-16,0 37-10 15,-14 22 7-15,-5 17 6 16,19 20-1-16,9 10-2 16,0 19 0-16,0 20-3 15,0 7 3-15,0 0 0 16,0-21-1-16,9-28 0 16,10-28-2-16,-1-28-9 15,5-18-2-15,-5-12 2 16,0-17 3-16,5 0 9 15,14 0 6-15,4-26-2 0,9-20 9 16,-4-16-10 0,-14-5-2-16,-23-6 4 0,-9 3-5 15,-18 3-7-15,-32 9-22 16,-28 14-38-16,9 9-14 16,-13 18-55-16,13 2-117 15,23 9-159-15</inkml:trace>
  <inkml:trace contextRef="#ctx0" brushRef="#br0" timeOffset="65486">6701 5892 744 0,'0'0'164'0,"0"0"1"0,0 0-48 16,0 0-39-16,0 0-17 15,0 0-22-15,-59-75-39 16,59 75-1-16,0 2-8 16,0 21 9-16,0 1 4 15,32-4-3-15,4-5-1 16,15-4 2-16,-1-11 3 15,0 0 0-15,-13 0 18 16,-5-11 29-16,-5-12 9 0,-17 2-19 16,-10-11-12-16,0 6-4 15,-10 0-23-15,-40 6-3 16,-9 8-7-16,-1 6-6 16,14 6 10-16,14 6-44 15,5 28-65-15,27 16-34 16,0 9-146-16,36 5-294 15</inkml:trace>
  <inkml:trace contextRef="#ctx0" brushRef="#br0" timeOffset="67274">8024 6216 657 0,'0'0'227'0,"0"0"-44"0,0 0-30 16,0 0-52-16,0 0-26 16,0 0-25-16,-69-111-24 15,69 111-9-15,-9 0-17 16,-5 30-7-16,-4 22 7 15,0 15 1-15,18 0 5 0,0 4-4 16,0-8-2 0,18-4 4-16,23-15-2 0,10-13-2 15,-15-10 0-15,15-9 3 16,-1-12-1-16,9 0 5 16,-13 0-2-16,14-30 6 15,-1-4-5-15,-8-8 10 16,-1 2 3-16,0-1-13 15,-13 9 6-15,-5 2-8 16,-14 16 1-16,1 8-10 16,-19 3 5-16,13 3-3 15,-4 0 2-15,10 3-9 16,-1 15 8-16,-9-1-4 16,5-2 6-16,-5-1-1 0,-9-8 1 15,0 0 0-15,0-6 3 16,0 0 2-16,0 0-2 15,0 0 4-15,0 0-4 16,0-6 3-16,-9-14-2 16,-23 1-3-16,14 6-1 15,-14 1-1-15,22 6 0 16,1 3 0-16,0 3-7 16,9 0 4-16,-18 9-13 15,4 29 17-15,-4 8 2 16,-1 10-1-16,19-1 1 15,0-8-2-15,0-5-2 16,0-14-3-16,28-8-1 0,-5-5-2 16,4-15 7-16,-8 0 1 15,22 0 2-15,-14-15 4 16,-4-14-6-16,-5-3 11 16,-18 0-10-16,0-12 5 15,0 4 6-15,-9-4-10 16,-23 3 7-16,5 15-9 15,-14 2 4-15,22 16-8 16,1 3 4-16,-5 5-4 16,14 0 3-16,-19 31 0 15,19 15 1-15,-14 10 0 16,23-1 1-16,0-2-3 0,23-3 2 16,14-16 0-16,13-4-2 15,10-10-3-15,-10-14 5 16,0-6 5-16,-4 0-4 15,5-24 6-15,-10-10-6 16,-5-7 5-16,-4-6 0 16,-13-2-4-16,-1-1 8 15,-18 6-6-15,0 7 3 16,0 8 15-16,0 8-17 16,0 16 9-16,0 5-12 15,0 0-2-15,0 0 0 16,0 7-18-16,0 29 17 15,0 4 1-15,0 4 0 16,14 3 0-16,13-15 0 0,5-6 1 16,-4-6-2-16,-10-5 1 15,14-5 0-15,-4-10 1 16,4 0 1-16,4 0 6 16,-4-21-2-16,-4-9-5 15,-5-2 8-15,-5 0-9 16,-18 0 0-16,0 9 3 15,0 8-1-15,0 12-2 16,0-3 0-16,9 6 0 16,0 0-4-16,23 0-7 15,-4 12 8-15,4 14-2 0,-5-5 0 16,-18 5-12 0,14-2 13-16,-14-4-13 0,1-6 14 15,-1-2 1-15,-9-6-1 16,9-3-1-16,-9-3 4 15,0 0 0-15,9 0 8 16,-9 0-8-16,9-3 9 16,14-18-9-16,-14-2 5 15,19 3-4-15,-5-1-1 16,-14 10 0-16,0 5-2 16,0 3 3-16,-9 3-1 15,0 0 0-15,9 0-9 16,14 0 7-16,-14 0-3 15,10 0 5-15,-1 0-3 0,-4 9 6 16,4-7-3-16,-18 2 0 16,9-2 2-16,-9-2-3 15,0 0 1-15,9 0 0 16,-9 0-2-16,0 0 8 16,9 0-6-16,5 0 0 15,-5 0 3-15,0 0-5 16,10 0 2-16,-1 0 0 15,5 0-4-15,4 0 4 16,-4 0 0-16,-4 3-1 16,8 3 2-16,5 3 2 15,-4-3-3-15,4-6 0 16,-5 0-2-16,5 0 2 0,-4 0 0 16,-10-6 5-16,5-20-5 15,-5-9 7-15,-9-3-7 16,-9-6 0-16,0-9 15 15,0 4-13-15,-9-7 7 16,-9 7 9-16,-14 8-17 16,23 15 14-16,-10 14-8 15,10 10-7-15,9 2 0 16,-9 0-5-16,-5 8-12 16,5 36 16-16,0 8 1 15,-9 9 1-15,18-2-1 16,0-8 1-16,0 0-2 0,0-7-31 15,36-7-21 1,15-5-27-16,-1-8-63 0,9-16-73 16,-8-2-133-16</inkml:trace>
  <inkml:trace contextRef="#ctx0" brushRef="#br0" timeOffset="67462">10134 6432 248 0,'0'0'382'0,"0"0"-198"16,0 0-31-16,0 0-4 16,0 0-83-16,0 0-66 15,0-48 2-15,78 48 10 16,32-1-6-16,9-3-6 16,-9 4-45-16,-5 0-166 0,-4 0-159 15</inkml:trace>
  <inkml:trace contextRef="#ctx0" brushRef="#br0" timeOffset="67700">11141 6286 745 0,'0'0'151'15,"0"0"-1"-15,0 0-25 0,0 0-58 16,0 0-47-16,0 0-18 16,160-29 9-16,-82 29-11 15,18 0 0-15,-4 0 0 16,-5 0-1-16,-37 0-83 16,-22 15-146-16,-28 2-84 15</inkml:trace>
  <inkml:trace contextRef="#ctx0" brushRef="#br0" timeOffset="67884">11269 6493 429 0,'0'0'304'16,"0"0"-147"-16,0 0-3 16,0 0-42-16,0 0-72 15,0 0-28-15,110 0-1 0,-23 0-10 16,14-3-1-16,4-6-172 15,14-2-134-15,-18-4-386 16</inkml:trace>
  <inkml:trace contextRef="#ctx0" brushRef="#br0" timeOffset="70596">7479 6014 60 0,'0'0'485'15,"0"0"-323"-15,0 0 3 16,0 0-22-16,0 0-21 15,0 0-38-15,0-78 11 16,0 72-42-16,0 0-12 16,0 4 16-16,0-2-23 15,0 1 5-15,0 3-5 0,0 0-14 16,0 0 6 0,0 0-5-16,0 0-15 0,0 0 3 15,0 0-9-15,0 0-2 16,0 7-1-16,0 21-9 15,0 22 12-15,-18 9 0 16,-23 13 3-16,13 13-4 16,-4 5 5-16,23 9-4 15,9 4 2-15,9-7 2 16,64-5-5-16,5-13 1 16,18-19-5-16,5-25-6 15,-14-10-62-15,-5-4-88 16,-36-8-230-16</inkml:trace>
  <inkml:trace contextRef="#ctx0" brushRef="#br0" timeOffset="93065">16588 5863 701 0,'0'0'102'16,"0"0"-4"-16,0 0 18 15,0 0-11-15,0 0-70 16,0 0-20-16,179-32 17 0,-92 26-7 15,13 5 6-15,-3-6-6 16,-6 3-15-16,-13 2 12 16,-9 2-21-16,-1-4 6 15,1-1 1-15,-28 2-3 16,-13-5 0-16,-6 4 1 16,-12-2-3-16,-10 0 14 15,0-5 3-15,0-4 12 16,-42-5-16-16,-8 5-14 15,4 1 1-15,-4 2-3 16,0 4 4-16,22 4 1 16,14-1-5-16,5 5 0 15,9 0-2-15,0 0 5 16,0 0-4-16,0 0 1 0,32 0-12 16,28 19 9-16,8 14 3 15,1 2 0-15,18 6-5 16,-4 2 14-16,-15-1-8 15,-8 2-1-15,-24-1 1 16,-27-5-8-16,-9 3 7 16,0-4 0-16,-68 1-1 15,-1-2-8-15,0-7-38 16,1-9-81-16,40-8-98 16,28-6-105-16</inkml:trace>
  <inkml:trace contextRef="#ctx0" brushRef="#br0" timeOffset="114251">7562 7520 712 0,'0'0'161'15,"0"0"-26"-15,0 0-7 16,0 0-33-16,0 0-15 16,0 0-42-16,-83-149-17 15,47 149-19-15,4 0 2 16,-5 0-8-16,-4 14 3 16,0 19-1-16,22 11-1 15,10 0 6-15,9 5-2 16,0 0-1-16,18-2 0 15,33-3 4-15,8-5-4 0,1-5 1 16,-1-2-1 0,-8-7 3-16,-15-6-2 0,-4 1-1 15,-13-5-1-15,-19-4 0 16,0-3-3-16,0 11-1 16,-32-8-2-16,-23 4 7 15,-28-3 11-15,-4 2-7 16,9-8-4-16,-4 0-12 15,36-4-112-15,14-2-73 16,23 0-129-16</inkml:trace>
  <inkml:trace contextRef="#ctx0" brushRef="#br0" timeOffset="115556">9425 7582 363 0,'0'0'178'15,"0"0"-31"-15,0 0-4 16,0 0-31-16,0 0-64 16,0 0-46-16,146-56 7 15,14 50-8-15,19 0-1 16,-14 6-235-16</inkml:trace>
  <inkml:trace contextRef="#ctx0" brushRef="#br0" timeOffset="116968">8308 7210 589 0,'0'0'144'16,"0"0"-31"-16,0 0 12 15,0 0-12-15,0 0-41 16,0 0-45-16,41-93-27 0,-41 131 10 15,0 21-10-15,0 14 22 16,0-1-10-16,0 5 3 16,0-4-10-16,0-4-5 15,0-4 9-15,27-13-9 16,15-11 4-16,-10-9-4 16,-14-21-54-16,0-2-20 15,-9-9-72-15,-9 0 19 16,0-3 25-16,0-26-39 15,-18-6 71-15,-32-9 30 16,13 4 36-16,-13 2 4 16,-1 11 3-16,10 4 34 15,14 14 35-15,8 3-13 0,19 4-5 16,0-2-24-16,0 4-25 16,0 0-5-16,37 0 0 15,55 0 7-15,36 0 29 16,18-6-19-16,24-2 0 15,-33-5 3-15,-50 8-16 16,-28 3-3-16,-36 2-1 16,-23 0 4-16,0 0-6 15,0 0 2-15,0 0-1 16,0 0 1-16,0 0 5 16,0 0 8-16,0-4 1 15,-23 2-9-15,-4 2 5 0,-5 0-9 16,-5 0 6-16,-22 0-7 15,-1 2-8-15,1 28 8 16,-1 11-2-16,1 5 2 16,31 10 0-16,5-13-4 15,23 1-2-15,0-12 5 16,23-7-23-16,32-20 19 16,-4-5 5-16,8 0 2 15,-9 0 6-15,1-21-6 16,-24-2 6-16,-4-4 26 15,-5 1 14-15,-18 8 8 16,0 4-9-16,0 8-21 16,0 6 15-16,0 0-31 0,0 0-10 15,0 0-6 1,10 6-24-16,-1 17 0 0,9 12-8 16,14 3-119-16,9-3-102 15</inkml:trace>
  <inkml:trace contextRef="#ctx0" brushRef="#br0" timeOffset="117508">9512 7325 245 0,'0'0'153'0,"0"0"-11"16,0 0-27-16,0 0-10 15,0 0-21-15,0 0-4 16,-60-115-9-16,60 115-32 15,0 0-12-15,0 0 2 16,0 0-14-16,0 0-15 16,0 27-1-16,0 23 1 15,0 14 27-15,0 3-18 16,0 5-2-16,0-1 3 16,0-7-10-16,23-6 5 15,4-20-2-15,5-12-3 0,5-13-8 16,4-11-49-16,0-2-70 15,-13 0-25-15,-19-32-68 16,-9-9-138-16</inkml:trace>
  <inkml:trace contextRef="#ctx0" brushRef="#br0" timeOffset="117662">9397 7490 149 0,'0'0'127'0,"0"0"-38"15,0 0 7-15,0 0-8 16,0 0-17-16,0 0-49 15,28-7-6-15,72-3-1 16,38-1 0-16,17-4-3 16,5 4-12-16,-13-4-108 15</inkml:trace>
  <inkml:trace contextRef="#ctx0" brushRef="#br0" timeOffset="118227">10926 7421 746 0,'0'0'82'0,"0"0"3"0,0 0-12 15,0 0-24-15,0 0-31 16,0 0-14-16,128-15 5 16,-50 45 0-16,9-2 1 15,5 14 3-15,-6 4-4 16,6 6-1-16,-37 1-2 16,-14-15-5-16,-32-6 2 15,-9-3-3-15,0-6 1 16,-36 5 1-16,-24-21-2 15,1-3-19-15,8-4 1 16,10 0-6-16,32-10 13 16,9-24 5-16,0-16-9 15,50-17 7-15,37-12-26 0,5 1 27 16,-5 7 2-16,-19 13 9 16,-26 8-4-16,-24 16 6 15,-9 1-1-15,-9 7 39 16,0 6 3-16,-9 2-19 15,-9 4 2-15,-14 8-23 16,13 0 1-16,1 6-8 16,-14 0-6-16,5 40 6 15,-15 16 0-15,24 5 2 16,18 7-7-16,0-2 7 16,27 1-4-16,56-7 2 15,4-11-38-15,14-9-57 0,-14-14-130 16,-10-14-346-16</inkml:trace>
  <inkml:trace contextRef="#ctx0" brushRef="#br0" timeOffset="119081">12235 7418 609 0,'0'0'144'0,"0"0"-13"15,0 0-26-15,0 0-36 16,0 0-41-16,0 0-27 16,0 44 17-16,0-5 9 0,0 9-12 15,14-4-4 1,-14 0-7-16,9-12-4 0,-9-9 1 16,9-9 3-16,-9-5-2 15,9-3-2-15,0-6-8 16,-9 0 8-16,33 0 2 15,-6-26 8-15,14-12 2 16,-4-9-10-16,13-2 3 16,-9 8-5-16,-13 4 5 15,-5 16-2-15,-14 6 0 16,-9 15-4-16,0 0 1 16,0 0-16-16,0 23 1 0,9 21 6 15,-9 3 9 1,9 2 0-16,-9-8 2 0,18-9-1 15,5-12 0-15,-13-8 3 16,-1-6-4-16,0-6 0 16,0 0 0-16,14 0 10 15,-14-32-10-15,19 0 9 16,4-12-6-16,-14 3-2 16,9 9 3-16,5 12-4 15,-22 9 0-15,-1 8 0 16,-9 3 0-16,18 0-5 15,5 8-4-15,-5 18 0 16,14 6 9-16,-13 3-1 0,22 3 2 16,-5-8-1-1,6-8 0-15,-6-10 0 0,5-6 0 16,10-6 6-16,-24 0-3 16,24-18 1-16,-10-14-1 15,-5-2 9-15,-4-4-12 16,-4 3 5-16,-19 9 10 15,14 14-2-15,-23 6 31 16,0 6-18-16,0 0-21 16,0 0-5-16,9 6-26 15,0 20 20-15,10 10 5 16,3-2 2-16,6-2 4 16,22-9-5-16,-13-5 0 15,22-18 4-15,1 0-2 0,9 0 4 16,-19-20 3-16,0-12-9 15,-22-6 12-15,-5-12-5 16,-23 2 8-16,0-3 34 16,-51 7-29-16,-27 3-14 15,-31 15-6-15,-1 6-14 16,14 20 12-16,18 0-64 16,18 28-102-16,28 22-66 15,32-9-335-15</inkml:trace>
  <inkml:trace contextRef="#ctx0" brushRef="#br0" timeOffset="119443">14240 7356 388 0,'0'0'489'0,"0"0"-371"0,0 0-4 15,0 0-62-15,0 0-48 16,0 0-3-16,-18 65 21 16,27-16-1-16,18-5 1 15,-4-3-22-15,5-9 12 16,4-9-7-16,-5-8-5 16,-18-9 11-16,10-6-11 0,-6 0 7 15,6 0 25-15,22-27 14 16,-4-16 10-16,4-4-18 15,9-12-27-15,-13 7-4 16,-5 12-7-16,-14 16 0 16,-18 12-18-16,0 12-41 15,9 0-35-15,10 3-77 16,3 26 40-16,6-3-56 16,4 1-97-16</inkml:trace>
  <inkml:trace contextRef="#ctx0" brushRef="#br0" timeOffset="119653">14940 7429 218 0,'0'0'274'16,"0"0"-99"-16,0 0-11 16,0 0-31-16,0 0-31 15,0 0-11-15,32-58-33 0,-32 58-34 16,0 0-19-16,0 6-5 16,0 27 0-16,10 12 21 15,-1 1-15-15,0 5 7 16,9-10-12-16,5-3-1 15,-5-18-11-15,-8-6-109 16,-1-14-75-16,-9 0-30 16,0-14-314-16</inkml:trace>
  <inkml:trace contextRef="#ctx0" brushRef="#br0" timeOffset="119806">14959 7112 593 0,'0'0'130'16,"0"0"-15"-16,0 0-16 15,0 0-19-15,0 0-40 16,0 0-40-16,-60-111-1 16,74 150-40-16,32 12-48 15,4 8-153-15,0 5-304 16</inkml:trace>
  <inkml:trace contextRef="#ctx0" brushRef="#br0" timeOffset="120598">15394 7403 670 0,'0'0'154'0,"0"0"-26"0,0 0 2 0,0 0-20 16,0 0-49-16,0 0-18 16,0-64-43-16,9 64-4 15,14 24-13-15,4 10 17 16,5 5 7-16,-4-11-3 15,4-2-4-15,-14-7 1 16,0-8 3-16,-9-9-4 16,-9-2 0-16,0 0 1 15,10 0 21-15,12 0-17 16,-3-16 2-16,-1-7-7 16,14 2 6-16,-14 3-6 15,5 10 0-15,-23 1 1 16,9 7-2-16,10 0 0 0,-10 0-8 15,23 0 9-15,-5 7-6 16,15 4 4-16,-15 4 2 16,23-1 0-16,-8-7-3 15,-6-2 2-15,-4-5-5 16,-4 0 2-16,4 0 8 16,-14-18-4-16,-9-8 0 15,0-6 2-15,-9-3-2 16,0-3 3-16,0 3-3 15,-18 6 0-15,-23 14-2 16,4 3-9-16,-4 12-2 16,0 0 5-16,4 21 3 15,14 14 4-15,14 0-3 0,9-3-1 16,0-6-27-16,0-8 9 16,23-4 10-16,14-7-1 15,4-7 11-15,-14 0 5 16,15 0-2-16,-24 0 11 15,5-12-11-15,-23 3 36 16,9 6 20-16,-9 1-10 16,0 2 7-16,0 0-30 15,0 0-23-15,0 34-13 16,-32 31 13-16,14 16 17 16,-1 12-11-16,6 9-2 15,13 3 4-15,0-8-6 0,0-4-2 16,0-11 0-16,0-10 6 15,0-25-6-15,-10-9 0 16,1-18 0-16,0-5 8 16,-18-6-6-16,-24-6 18 15,-17 2 34-15,-42-5-35 16,-9 0-6-16,-9-8-13 16,-1-10-4-16,42-6-43 15,28-4-81-15,50-17-118 16,9-18-312-16</inkml:trace>
  <inkml:trace contextRef="#ctx0" brushRef="#br0" timeOffset="121593">17142 6969 687 0,'0'0'266'0,"0"0"-91"16,0 0-23-16,0 0-42 16,0 0-39-16,0 0-34 15,0-93-37-15,0 162-11 16,0 31 11-16,18 25 12 16,14 6 7-16,-13 4-18 0,-1 7 1 15,-9-5 1 1,0-8 7-16,-9-24-10 0,0-27 0 15,0-29-2-15,0-22-2 16,14-18-7-16,-5-9 3 16,10 0 5-16,13-32 3 15,-5-27 8-15,5-13-8 16,-23-13-9-16,-9-5 1 16,0-9-14-16,-41 8 5 15,-28 13 3-15,-18 16-19 16,5 15 17-16,13 13-4 15,19 16 13-15,32 3 3 16,9 10 6-16,9 5-2 16,0-4 0-16,0 2 0 15,27-4-4-15,33 0-3 0,22 0 7 16,5-6 0-16,0 1 0 16,-14-4 0-16,-18 0 3 15,-14 1 2-15,-9 8 1 16,-23-6 9-16,1 10 11 15,-10 2 19-15,0 0-21 16,0 0-11-16,0 0-13 16,18 0-2-16,23 14-4 15,19 21 4-15,8 6 4 16,-8 6-4-16,8-1 2 16,-8 1 0-16,-23-3-1 15,4-6 4-15,-32-6-6 0,0-12 3 16,-9-11-10-1,0-3 6-15,0-6-23 0,-46 0-13 16,5 0 39-16,-9-11-62 16,13-19 40-16,23-2 22 15,14-15-1-15,0 3-5 16,14-8 5-16,41 2 2 16,18 10-2-16,-27 7 5 15,14 7-3-15,-10 8 0 16,-23 10 1-16,5 8-1 15,-4 0 0-15,4 0 0 16,-5 0-3-16,-4 26 7 16,5 6-4-16,13 15 0 0,-4 2 1 15,22 1 1-15,1-1-2 16,8-10 0-16,15-11 2 16,-15-16 4-1,-8-6-4-15,-14-6 8 0,-5 0-10 16,-23-20 33-16,-9-12 13 15,-9-15-15-15,0-3 5 16,0-2-29-16,-36 0 10 16,-24-13-17-16,-8 13 4 15,-10 2-11-15,-32 21 6 16,9 5-14-16,14 24 7 16,18 4-70-16,19 42-40 15,23 13-30-15,27 8-63 16,0 3-123-16</inkml:trace>
  <inkml:trace contextRef="#ctx0" brushRef="#br0" timeOffset="122128">19509 7347 796 0,'0'0'154'0,"0"0"24"16,0 0-38-16,0 0-33 15,0 0-19-15,0 0-44 16,-9-81-9-16,9 81-35 16,0 12-4-16,0 23 4 15,0 8 3-15,0 4-1 0,0 0 6 16,18-3-4 0,5-12-3-16,-5-9-1 0,0-11 2 15,-9-7-9-15,14-5 7 16,-4 0 0-16,8 0 9 15,5-8-8-15,9-22 12 16,-4-4-13-16,4-5 3 16,-13 13 2-16,4 0-5 15,-14 14 0-15,-9 6 0 16,0 6 0-16,-9 0 0 16,14 0-7-16,4 0 1 15,1 25-1-15,-1-6 7 0,5 7-5 16,-14-5 3-16,0-3-22 15,0-6 2-15,0-4 12 16,5-8-12-16,-5 0 19 16,10 0 6-16,8-14-3 15,24-16 6-15,-10 4-1 16,0 0-5-16,-14 5 2 16,1 6 4-16,4 10-7 15,-5-1 1-15,5 6-7 16,19 0 5-16,-15 18-10 15,15 17-146-15,-10 3-146 16,-4-6-265-16</inkml:trace>
  <inkml:trace contextRef="#ctx0" brushRef="#br0" timeOffset="123724">22273 6902 754 0,'0'0'248'15,"0"0"-85"-15,0 0 13 16,0 0-49-16,0 0-80 16,0 0-19-16,-22-56-28 0,22 135 0 15,0 28 31-15,0 13-16 16,0 9 3-16,0 8-3 15,-19 3-12-15,-8-3 4 16,-14-7-7-16,-10-6 6 16,24-31-10-16,-5-17 4 15,32-30-7-15,0-22-4 16,9-16-7-16,50-8 12 16,1 0-2-16,31-34 8 15,-22-16-1-15,0-23 5 16,-42-6-2-16,-27-14-2 15,0-6-12-15,-27-6 7 16,-51-3-8-16,-23 15-1 16,14 8 13-16,-4 21-8 15,22 14 9-15,19 21-1 0,31 9 3 16,19 10-2-16,0 8 0 16,0-4 5-16,32-12-15 15,28-1 0-15,27-9 10 16,0 9 4-16,-5-2 0 15,-13 7-3-15,-23 2-1 16,4 5 5-16,0 7-5 16,-8 0 1-16,3 0-1 15,6 28 0-15,-10 3 5 16,18 7-4-16,-8 11-1 0,4 1 4 16,4 0-3-1,-8-3-1-15,-19-7 0 0,-5-2 0 16,5-5 2-1,-23-12-4-15,0-10 2 0,-9-5-2 16,0-6-4-16,0 0-1 16,0 0 7-16,-18 0 0 15,-23-12 2-15,0-26 4 16,13-2-6-16,19-7-8 16,9-3 7-16,0 0-10 15,28 7 11-15,22 5-5 16,0 8 11-16,-13 7-6 15,-5 11 0-15,-5-2 0 16,5 8-8-16,-13 6 7 16,13 0 1-16,-14 0-1 0,10 8-2 15,-6 22 0-15,6 5 3 16,-10 5-5-16,5 4-1 16,-14-3 6-16,10-9 0 15,-1-8-2-15,5-10 8 16,4-8-6-16,-18 0 0 15,14-6 0-15,-4 0 9 16,13-18-6-16,-5-16-3 16,-18-4 14-16,0-12-13 15,-9-5 13-15,0-1-12 16,-18-3-1-16,-23 7 6 16,-5 11-5-16,5 3-2 0,0 18 0 15,22 6 4 1,-8 10-10-16,-5 4 4 0,4 4-4 15,-13 36-1-15,23 13 7 16,9 10 0-16,9-4-2 16,0 0 6-16,18-7-8 15,42-17 4-15,8-11 0 16,1-10-4-16,9-14 11 16,-10 0-7-16,1 0 1 15,0-20 11-15,-10-7-10 16,1-5-1-16,-19 6 3 15,-14 0 2-15,-4 8-5 16,-14 12 0-16,-9 4-1 16,10 2 2-16,-1 0-4 15,14 2-6-15,4 28 8 0,1-4-11 16,4 6 11 0,-14-6 0-16,14 1-3 0,-23-7-18 15,0-8 14-15,0-4-6 16,1-5 4-16,-1-3 3 15,14 0 3-15,4-3 3 16,5-20-3-16,5-3 11 16,4 2-8-16,-14 4 0 15,-4 2 1-15,-4 10-4 16,-1 4 3-16,14 4 0 16,-5 0-7-16,5 0 7 15,-4 16-1-15,4 1 1 0,5 0-1 16,4-2-5-16,-14 3-4 15,14-13 4-15,1 1 3 16,3-6-6-16,6 0 9 16,-1 0 0-16,10-23 4 15,-19-15-2-15,5-11 1 16,-5-13-3-16,-23-11 20 16,-9-6-12-16,-9-5 12 15,0-7 7-15,-27 13-9 16,-24 8 10-16,15 17-24 15,-5 15-1-15,22 24 6 16,6 14-4-16,-6 0-10 16,1 43-3-16,0 36 8 0,4 18 0 15,14 4 3-15,0 2-3 16,0-19 0-16,14-6-6 16,13-7-27-16,1-25-49 15,4-7-81-15,-23-22-91 16,0-8-150-16</inkml:trace>
  <inkml:trace contextRef="#ctx0" brushRef="#br0" timeOffset="123866">24777 7086 147 0,'0'0'524'0,"0"0"-371"16,0 0-11-16,0 0-47 0,0 0-68 15,229-91-16 1,-82 91-11-16,22 0-10 0,0 0-213 15</inkml:trace>
  <inkml:trace contextRef="#ctx0" brushRef="#br0" timeOffset="124023">26535 6980 838 0,'0'0'120'15,"0"0"-69"-15,0 0-26 16,0 0-25-16,0 0-32 16,0 0-93-16,-59 21-482 15</inkml:trace>
  <inkml:trace contextRef="#ctx0" brushRef="#br1" timeOffset="134511">6642 9211 370 0,'0'0'419'16,"0"0"-333"-16,0 0 5 15,0 0-32-15,0 0 1 16,0 0-36-16,187-14-1 16,-118 46 3-16,9 5-6 15,-19 5-11-15,1 7 6 16,-19-8-8-16,-23-3 1 16,1-12-3-16,-19-5-3 15,0-1-4-15,-10 4 4 16,-35-10 2-16,-15-8 2 15,10-6 1-15,9 0-1 0,13 0-2 16,19-20-4-16,9-7-3 16,0-5-4-16,18-12-3 15,33-2 9-15,-6 2 1 16,15 2 0-16,-1-2 1 16,-17-1 1-16,-1 4 5 15,-14 6 3-15,-8 6 8 16,-6 11 20-16,-4 4-2 15,-9 8 2-15,0 6 0 16,0 0-19-16,0 0-19 16,0 0-14-16,-32 32-4 15,-4 20 18-15,-5 13 2 0,9-4 3 16,22-3-5-16,10-8-3 16,23-4-2-16,55-2-14 15,9-18 9-15,32-17 9 16,-9-9 2-16,-23 0 2 15,4-41 8-15,-22-11-9 16,0-24 15-16,-19-15 22 16,-4-14 6-16,-14-5-7 15,-14 6-4-15,-18 12-7 16,0 20 3-16,0 28-12 16,0 17 6-16,-9 16-7 15,0 11-8-15,0 0-9 16,0 17-10-16,-5 42 2 0,5 25 7 15,0 20 2 1,9 14 2-16,0-1-3 0,18-13 0 16,32-7-3-16,10-24-8 15,-1-15-17-15,-8-20-28 16,8-12-25-16,-22-20-13 16,4-6-47-16,-14 0-49 15,-27-32-15-15,0-6 33 16,0-3 76-16,-36-15 71 15,-24 4 0-15,1 0 25 16,-10 5 6-16,10 9 17 16,8 12 50-16,15 6-19 0,22 8 40 15,5 6-36 1,9 6-30-16,0 0-25 0,9 0 0 16,64 12-3-16,14-1 19 15,41-5-5-15,10-6 9 16,-19 0 34-16,-19 0 2 15,-45 0 3-15,-4-11-2 16,-29-10 25-16,-12-2 11 16,-1 2-25-16,-9 1-12 15,0 8-8-15,0 6-20 16,0 6-7-16,0 0-24 16,0 0-5-16,-9 38-7 15,-1 9 8-15,-12 11 4 16,22 0 6-16,0-8-1 0,22-10-8 15,47-1 3-15,-9-24-1 16,8-4-4-16,1-11 7 16,-19 0-2-16,-4-14 12 15,-14-16-11-15,-4-4 8 16,-6-10-7-16,-12-3-1 16,-10 9 5-16,0 0-1 15,0 15 0-15,0 11 8 16,0 12-13-16,0 0 0 15,0 0-7-15,0 32-6 16,0 15 11-16,0 5 3 16,0 1-1-16,9-3 0 15,18-10 4-15,14-2-8 0,1-6 4 16,-6-17-3-16,-4-3 2 16,-4-6-8-16,4-6 9 15,-5 0 0-15,5-12 7 16,-4-14-2-16,-1-12-3 15,5-1-2-15,-4 5 2 16,-5 2 1-16,-14 11-3 16,0 10 0-16,0 5 1 15,0 6-4-15,5 0 3 16,13 0-11-16,1 12 9 16,13 20-3-16,0 0 2 15,-4-6 1-15,4 0-1 16,-13-11 2-16,-6-4 1 15,-3-2-2-15,-10-6-2 0,-9-3 2 16,9 0 2-16,0 0 1 16,23-12 3-16,-4-14 1 15,13-12-5-15,-9 5 0 16,-14 7 2-16,1 7-2 16,-10 7 0-16,-9 12 0 15,9 0-4-15,5 0 3 16,4 6-8-16,0 14 3 15,-9 11 6-15,14-6-31 16,-4-3 2-16,-1-4 13 16,5-6-6-16,-5-12 20 0,10 0 1 15,-6 0 1 1,6 0 1-16,13-23 1 0,-4 2-2 16,-5-5 3-16,-5 11 0 15,-4 4-3-15,5 11 0 16,-10 0-5-16,23 0 5 15,19 14-79-15,17 24-102 16,42-6-106-16,19 0-213 16</inkml:trace>
  <inkml:trace contextRef="#ctx0" brushRef="#br1" timeOffset="135735">11933 9266 572 0,'0'0'246'0,"0"0"-73"15,-59-180 23-15,17 134-79 16,1 13-38-16,14 16-18 16,-5 11-33-16,13 6-18 15,1 3-10-15,-23 38 0 16,13 17 1-16,19 6-1 15,-5 3 0-15,14-3 0 16,0-20-1-16,23 3-4 0,5-21-2 16,4-5-19-1,-5-10 16-15,5-11-11 0,-4 0 21 16,4-20 4-16,-5-18-3 16,-8-6 5-16,4-3-1 15,-14-5 4-15,0 5 14 16,0 9-9-16,-9 12 5 15,0 14-6-15,0 10-11 16,0 2-1-16,0 0-1 16,0 23-16-16,9 21 14 15,14 8-1-15,-5-1 3 16,10-5 0-16,22-9 5 16,-9-8-5-16,10-11 0 15,-6-12 1-15,6-6 4 16,-10 0-3-16,-4-12 1 0,13-21 9 15,0-7-9 1,1-4 17-16,-15 4-6 0,-4 2-10 16,-4 6 6-16,-5 11-10 15,4 9 1-15,-18 12-2 16,0 0-10-16,1 18 8 16,3 23-4-16,-13-3 1 15,0-7 5-15,0-10-2 16,0-9 3-16,0-9 1 15,0-3 4-15,0 0-2 16,0 0 11-16,0-15-9 16,-13-17 5-16,3 0-8 0,-8 6-2 15,9-6 9 1,-9 11-5-16,4 4 0 0,5 8-3 16,0 9 2-16,-10 0-6 15,-13 20-16-15,5 19 17 16,-23 19-4-16,22-6 8 15,14 0-4-15,14-7 1 16,23-5-9-16,37-8 7 16,8-17-1-16,1-12 4 15,0-3 4-15,-10 0-2 16,1-18 5-16,-1-14-6 16,1-8 7-16,-15-5 10 15,-3-2-8-15,8 4 0 16,-13 3-1-16,4 8-6 0,-9 11 1 15,-14 15-4-15,-9 6-7 16,10 0 6-16,-10 6-9 16,5 15 9-16,-5 5-1 15,0 0-7-15,-9-7 8 16,0-1-5-16,0-10-2 16,9-8 6-16,-9 0-4 15,0 0 6-15,0 0 10 16,0 0-9-16,0-4 15 15,0-17-16-15,-9 1 2 16,-9 6-3-16,4 8 1 16,5 6-1-16,0 0-1 15,-10 14-22-15,-13 24 15 0,14 9 6 16,0 2 6-16,18-8-9 16,0-3 1-16,9-6-5 15,41-11 8-15,10-16-5 16,-15 1 7-16,29-6 0 15,-29 0 1-15,6-32 8 16,-10 0-9-16,-23-14 17 16,-9-5 17-16,-9-1-21 15,0 0 10-15,0 5-10 16,-18 15-10-16,-14 9 3 16,14 14-6-16,-23 9-12 15,-5 0 1-15,5 32-69 16,13 21-41-16,14-1-137 0,14 1-230 15</inkml:trace>
  <inkml:trace contextRef="#ctx0" brushRef="#br1" timeOffset="136223">14162 9165 708 0,'0'0'173'15,"0"0"32"-15,0 0-59 16,0 0-59-16,0 0-51 16,0 0-35-16,19-38 4 0,31 67 6 15,-13 3-4-15,13 9 13 16,0 0-19-16,-9 3 4 16,-13 2-5-16,4-2 7 15,-23-12-7-15,0-6 0 16,-9-17 3-16,0-6-3 15,0-3 2-15,0 0 5 16,0-12 15-16,-9-20-18 16,0-8-3-16,9 2 2 15,0 0-1-15,0-2 2 16,37 1-3-16,13 13 1 16,9-1-2-16,-8 4 1 15,8 8-2-15,-13 9 1 0,-5 6-5 16,-13 0 2-1,-5 12-5-15,-5 20 3 0,-9 3-2 16,0 9 7-16,5-6 0 16,-5 2 0-16,0-1-2 15,0-13-1-15,1-11-3 16,-1-4-91-16,4-11-40 16,-13 0-20-16,10 0 40 15,-10-20-111-15,0-18-124 16</inkml:trace>
  <inkml:trace contextRef="#ctx0" brushRef="#br1" timeOffset="136332">14959 9098 11 0,'0'0'246'0,"0"0"-95"0,0 0-47 15,0 0-3-15,0 0-37 0,0 0-20 16,-37-143-44-16,37 156-26 16,0 20-87-16,9 0-266 15</inkml:trace>
  <inkml:trace contextRef="#ctx0" brushRef="#br1" timeOffset="137302">15128 9320 522 0,'0'0'222'15,"0"0"-38"-15,0 0-6 16,0 0-60-16,0 0-35 0,0-149-9 15,-27 128-37-15,4 9-2 16,-14 7-22-16,-4 5-11 16,0 11-4-16,-5 27 1 15,-4 9 1-15,27 5-1 16,14-5 0-16,9 3 1 16,0-12-1-16,41-9 0 15,9-6-8-15,0-17 7 16,-4-6 2-16,5 0 2 15,-1-12 1-15,0-26 8 16,-22-8 3-16,-10-18 12 16,5-15 36-16,-14-6-22 15,-9-11-11-15,0-3 3 0,0 8-19 16,-9 13 0-16,-14 22-1 16,5 25-9-16,9 16 17 15,-1 9-20-15,10 6-2 16,0 6-1-16,0 40-21 15,0 30 24-15,0 14 0 16,0 10 1-16,28-4-2 16,4-3 1-16,5-17-14 15,13-17 10-15,0-22-16 16,-9-10 13-16,5-21-3 16,-5-6 10-16,1 0 7 0,-6-25-2 15,-4-15-2 1,-4-4 9-16,-10-8-10 0,5 0 13 15,-14 8-2-15,-9 11-9 16,0 19 14-16,0 8-18 16,0 6-4-16,0 0 4 15,0 20-24-15,9 18 22 16,-9 9-1-16,9 3 6 16,1-15-6-16,3-6 3 15,-4-3-5-15,1 1 4 16,8-14-6-16,0 0 5 15,5-5 2-15,-5-1 0 16,24-7 0-16,-15 0 1 16,14 0-1-16,-13-15 7 15,4-11-4-15,-5-1-1 0,-8 1 8 16,3 2-10-16,-12 10 11 16,8 2-11-16,-18 6 0 15,9 4-4-15,-9 2 4 16,0 0-4-16,14 0 2 15,4 0-7-15,-9 0 5 16,10 0 4-16,-6 7 0 16,6-6-3-16,-10 5 7 15,9 0-4-15,-9-1 0 16,5 3 3-16,-5-8-6 16,0 0 3-16,10 1 0 15,-10-1-2-15,23 0 9 16,-5 0-7-16,5 0 0 15,-4 0-7-15,13 6-4 0,-14 5-33 16,15 5-19-16,-15 1-14 16,14 4-20-16,-22-10-66 15,3-3-52-15,-22-8-93 16,0 0-301-16</inkml:trace>
  <inkml:trace contextRef="#ctx0" brushRef="#br1" timeOffset="137449">16066 8961 406 0,'0'0'156'0,"0"0"-17"16,-59-155 26-16,59 123-38 0,0 12-34 15,0 8-61 1,0 12-32-16,27 0-32 0,33 26-71 16,-1 18-134-16</inkml:trace>
  <inkml:trace contextRef="#ctx0" brushRef="#br1" timeOffset="138577">17655 9048 771 0,'0'0'186'0,"0"0"-18"0,0 0-25 16,-119-163-55-16,78 142-20 15,4 10-37-15,-4 11-22 0,13 0-8 16,-4 11 2-16,14 24-3 16,0 16 0-16,18 0 0 15,0-7-5-15,0 3 5 16,0-12-23-16,0-12 2 16,9-8-11-16,9-9 19 15,-9-6 3-15,0 0 10 16,14 0 5-16,-14 0-5 15,10 0 2-15,-10 0 14 16,-9-6-7-16,0 3 8 16,9 3-11-16,-9 0-6 15,0 3-3-15,0 29-8 0,0 14 11 16,0 10-1-16,0-3 6 16,0 7-5-16,0-1 0 15,0-1 3-15,0-8-2 16,0-13-1-16,0-9 0 15,0-14-2-15,0-2 4 16,-9-12-2-16,-9 0 2 16,-10 0 2-16,-13-18 4 15,-9-18-6-15,8-1 0 16,15-1-1-16,27-9-1 16,0-2 0-16,18-6-1 15,65-4-15-15,13-11 14 16,32-14-10-16,9-1-11 0,5-6 19 15,-14 14 0-15,-41 12 4 16,-9 6 7-16,-28 1-3 16,-22 5 37-16,-14 1-10 15,-5 15-2-15,-9 9 24 16,0 9-20-16,0 12-14 16,0 7-14-16,0 0-5 15,-32 21-10-15,-5 17 6 16,-13 20 4-16,9 6 2 15,22 9 0-15,19-3-2 16,0 2 0-16,0-7-1 16,9-12-2-16,33-15-9 0,3-12-16 15,15-20 21 1,13-6-1-16,-18 0 8 0,5-26 7 16,-10-12-2-16,-9 0 0 15,-4 0 1-15,-23 9-3 16,-5 10 16-16,-9 2-14 15,0 16 7-15,0 1-12 16,0 0-5-16,9 13-4 16,0 18 0-16,9 8 3 15,5-12-2-15,-5-7-19 16,10-14 26-16,13-6-3 16,-9 0 8-16,5 0 4 15,4-26-4-15,-4-1 10 16,-14 1 16-16,-5-5-13 15,0 5 5-15,-9 5 11 0,-9 9-21 16,0 6 17-16,0 6-23 16,0 0-6-16,0 6-4 15,-18 40-15-15,-9 36 19 16,4 23 0-16,-5 19 2 16,10 6-2-16,-5-19 0 15,14-7 5-15,-9-13-8 16,18-18 3-16,-10-12 0 15,10-14-4-15,0-21 11 16,0-17-7-16,-23-9 0 16,-22 0-10-16,-24-9 10 15,-41-17 11-15,-9-12-7 0,9-3-4 16,0 3-67 0,23 0-49-16,37 0-119 0,32-8-462 15</inkml:trace>
  <inkml:trace contextRef="#ctx0" brushRef="#br1" timeOffset="140804">5712 5902 352 0,'0'0'124'0,"0"0"-1"16,0 0-32-16,0 0-3 15,0 0-21-15,0 0-10 16,0 0-11-16,32-40-28 15,-13 34-6-15,-10-4-4 16,5 5-7-16,-5-1 4 16,0 3-1-16,0 1-4 15,9-4 11-15,-9 3-10 16,14 0 5-16,5-6 5 16,13 3-6-16,9-2 9 0,10-1-4 15,-1 3-4 1,10 0 6-16,9 3-10 0,9-1 6 15,4 2 7-15,-4 2-12 16,-9 0 4-16,14 0-5 16,-14-3-2-16,-1 0 9 15,15-3-8-15,4 1 5 16,5-2-2-16,4-1-3 16,14 0 7-16,18-2 2 15,-8 2-8-15,-10 2 13 16,-19 3-14-16,-13 3 0 15,-4 0 5-15,-15 0-1 16,1 0-5-16,9 0 0 16,0 0 0-16,13 0 3 15,14 0-1-15,24 0-2 0,12 0 0 16,-3 0 4-16,-10 0-6 16,-9 0 2-16,-14 0 0 15,-4 0 1-15,-5 0 1 16,-4 0-2-16,17 0 0 15,-3 0 4-15,4 0-5 16,9 0 1-16,9-4 0 16,0 3-2-16,0-5 3 15,-9-4-1-15,0 9 0 16,0-12-2-16,-4 4 2 16,-15 0 0-16,1 1 3 15,-14 2-4-15,0-4 2 0,5 5 0 16,4-3-1-16,13 3 3 15,1-5-3-15,9 7 0 16,-4-3 0-16,-5 6-1 16,9 0 1-16,-9 0 0 15,-5 0 0-15,-14 0 2 16,-13 0-2-16,14 0 0 16,-5 0 0-16,9 0-1 15,23 0 2-15,9 0-1 16,32 0 0-16,-4 0 4 15,4 0-4-15,-4 0 0 16,13 0 0-16,0 0-5 16,5 0 7-16,28 0-2 0,13 0 0 15,23 0 2 1,37 0-2-16,-1 0 0 0,15 0 1 16,-24 0 1-16,-45 0-2 15,-33 0 0-15,-58 0 2 16,-33 0 2-16,-28 0-4 15,-26-2 0-15,-6-3 1 16,-4-5 1-16,19 1-2 16,17 3 0-16,1-2 0 15,18-2 0-15,4 6 0 16,6-3 0-16,3 1 4 16,-13 1-6-16,-9-1 6 15,-18 0-1-15,-1 0 16 0,-9-3-12 16,10 0 16-16,-1-2-2 15,19-1-9-15,14-2 14 16,36 2-17-16,18 0-3 16,24 6 12-16,-5-2-16 15,-5 5 6-15,-32-4-3 16,-41 5-4-16,-28-1 14 16,-26 0-13-16,-24 3 5 15,0 0 12-15,-9-3-15 16,0 3 19-16,0 0-14 15,0 0-6-15,0 0 3 16,0 0-5-16,0 0-1 16,0 0 0-16,0-5-10 15,-41-1-33-15,-19 0-90 0,-18-3-104 16,-9-1-188-16</inkml:trace>
  <inkml:trace contextRef="#ctx0" brushRef="#br1" timeOffset="144582">18433 5039 562 0,'0'0'144'15,"0"0"-52"-15,0 0 50 16,0 0-21-16,0 0-21 15,0 0-23-15,0 0-9 16,-27 0 2-16,45-9-6 16,32-17-15-16,19-15-15 0,27-12-15 15,32-11 18 1,23-9-11-16,5 1-15 0,13-5 13 16,-22 12-17-16,-19 8 6 15,-9 4 2-15,-18 7-11 16,-5 2 14-16,4 1-16 15,-13 8 0-15,-9 6 8 16,-27 4-5-16,-10 14-5 16,-32 9 5-16,0 2-2 15,-9 0 3-15,0 0-6 16,0 0-4-16,-18 0 1 16,-33 0-7-16,-17-9 10 15,-10 0 0-15,0 0 1 16,-4 1-1-16,22-1 0 0,14 1 2 15,14-1 0-15,5 3-1 16,13 0 2-16,5 6-2 16,9-4 5-16,0 4-12 15,9-1-2-15,41 1 6 16,33 0-4-16,-5 0 6 16,9 0 0-16,4 1 0 15,-13 24 4-15,-9 0-6 16,-10 2 2-16,-8 1 0 15,-15-2-7-15,-4-2 10 16,-23-4-3-16,-9 4 0 16,0-4-9-16,-32 1 9 15,-27-1 0-15,-19-2-20 0,9-6-19 16,10-4-46-16,22-5-30 16,23-3-53-16,14 0-103 15,33-9-213-15</inkml:trace>
  <inkml:trace contextRef="#ctx0" brushRef="#br1" timeOffset="146301">21376 3464 723 0,'0'0'201'0,"0"0"-28"16,0 0 4-16,0 0-69 15,-160-149-37-15,133 144-18 16,-5 5-32-16,22 0 6 16,-17 5-27-16,-5 36 2 15,4 14-6-15,6 13 9 16,12 4-5-16,10 1 3 16,0-3 4-16,0-6-11 15,19-8 4-15,22-9 0 16,28-12-3-16,-1-15-4 15,24-14 7-15,-5-6 7 16,13 0-5-16,-3-26 10 16,-6-9-1-16,-4-9-4 15,-9-6 18-15,-9 1-17 16,-10 8 7-16,-18 12 2 0,-22 8-16 16,-10 16 14-16,-9 1-13 15,0 4 2-15,0 0-8 16,9 0-5-16,5 0 2 15,4 9 4-15,0 6 6 16,-9-7-3-16,5-2 0 16,-14-2 0-16,9-2 2 15,-9-2 2-15,0 0-3 16,0 0 12-16,0 0-12 16,0-2 15-16,0-16-16 15,0-2 3-15,-9 2 1 16,-32 1-1-16,9 5-1 0,4 3-2 15,-13 6-3-15,5 3 2 16,-6 0-2-16,6 15 3 16,-5 17-6-16,22 8 6 15,6 4 0-15,13 3-3 16,0-7-4-16,41-7 6 16,9-9-5-16,0-10 1 15,-4-5-1-15,5-9 7 16,-10 0-1-16,-5-4 9 15,-4-24-5-15,-4-8 3 16,4-10-4-16,-14-4-3 16,-18-5 16-16,0 0-13 15,0 5 7-15,-27 6 5 0,-5 15-10 16,4 6 8 0,-4 14-13-16,14 9-6 0,0 0 5 15,-5 5-12-15,-5 31 13 16,10 8-3-16,18 5 7 15,0-3-6-15,0 2 2 16,37-14-3-16,13-2-3 16,0-11 4-16,19-13 2 15,0-8 3-15,-1 0 3 16,10 0-1-16,-9-20-3 0,-10-9 1 16,-8 0 8-1,-10-6-9-15,-14-3 0 0,-8 6 11 16,-6 3-11-16,-13 11 12 15,0 10-2-15,0 5-11 16,0 3-1-16,0 0-1 16,0 0-13-16,0 14 6 15,0 15 6-15,9 3 2 16,10 1 0-16,-1-7 0 16,5-8 0-16,-5-4 0 15,-9-6 0-15,10-2-2 16,4-6 8-16,4 0-6 15,5 0 2-15,-4 0 0 16,4-12 7-16,-5-8-9 16,5 0 0-16,-14 0 1 0,1 2 8 15,-10 9-8-15,5 6-1 16,-14 3-2-16,0 0-4 16,9 0-2-16,0 0 0 15,9 18 1-15,1 2 0 16,-6 0 7-16,6-2-8 15,-10-6-12-15,-9-7 19 16,9 3-17-16,-9-8 12 16,9 0 3-16,-9 0 3 15,14 0 0-15,4 0 2 16,0-5 1-16,14-12-2 16,-4 2-1-16,4-3 0 15,-5 4-1-15,-8 6 1 16,4 4-4-16,-14 4 4 0,0 0-24 15,0 0 16-15,9 0-12 16,-4 0 14-16,-5 0 2 16,0 0-11-16,-9 0 15 15,0 0-2-15,0 0-7 16,0 0 6-16,0 0-8 16,10 0 11-16,-1 0-3 15,0 0 8-15,5 0-5 16,-5-2 0-16,0 2 0 15,0 0-7-15,9 0 4 16,14 0-8-16,-13 0 3 16,22 2-17-16,-4 10 16 15,13-6-4-15,-9-3 9 0,-4-3-2 16,4 0 8-16,9 0-2 16,1 0 4-16,-15-23 1 15,5-12 1-15,-4-9 2 16,-5-12 5-16,-23-13 15 15,0-13-11-15,-9-9 3 16,0-8 4-16,0 10-19 16,-18 8 15-16,-23 21-3 15,13 16-8-15,-4 21 15 16,23 8-21-16,-9 15 2 16,0 0-5-16,-5 38-16 15,-14 35 16-15,-4 24 0 0,23 4 3 16,18 1-10-1,0-9 3-15,9-13-15 0,41-13-15 16,10-15-43-16,8-14-18 16,1-17-61-16,0-16-56 15,-33-5 29-15,-4 0-51 16,-23-14-182-16</inkml:trace>
  <inkml:trace contextRef="#ctx0" brushRef="#br1" timeOffset="146478">23862 3315 460 0,'0'0'139'16,"0"0"-51"-16,0 0 98 16,0 0-32-16,0 0-59 0,0 0-78 15,0 0 14 1,247-96-15-16,-110 76-5 0,-18-1-10 16,-23 4-2-16,-27 2-157 15,-19 3-167-15,-31 1-358 16</inkml:trace>
  <inkml:trace contextRef="#ctx0" brushRef="#br1" timeOffset="150661">25212 3183 679 0,'0'0'110'15,"0"0"-28"-15,0 0-22 16,0 0 10-16,0 0-30 16,0 0-36-16,0 71 5 15,0-15 1-15,0 4-4 0,-9-4 13 16,9-3-18-16,0-13 9 15,0-8 10-15,0-11-17 16,0-13 21-16,18-1-8 16,5-7 43-16,14 0 66 15,13-15-18-15,10-24-35 16,-1-1-18-16,1-10-31 16,-1 1 14-16,1-3-25 15,-15-4-8-15,-3 12 12 16,-10 11-11-16,-5 17-5 15,-18 13 0-15,-9 3-5 16,9 0 4-16,14 26-18 16,-13 12 19-16,-1 6-8 0,0-4 10 15,0-2-2 1,-9-8 0-16,9-13 7 0,-9-6-9 16,14-8 2-16,-14-3 0 15,0 0 2-15,9 0 5 16,-9 0-6-16,9 0 3 15,19 0 6-15,-5-5-8 16,13-12-2-16,5-1 0 16,-13 3-3-16,13 3 7 15,-32 6-4-15,23 6 0 16,-13 0-2-16,-1 0-3 16,14 0 5-16,-14 6-3 15,0 9-6-15,15-3 5 0,-24 2 4 16,9-2 0-16,-9-6-4 15,-9-1 1-15,14-2 3 16,-5 1 0-16,-9-4 4 16,18 0 1-16,14-15-1 15,14-20-4-15,4-3 8 16,10-9-6-16,-10 1-2 16,19-5 0-16,-9 6-1 15,-10-5 4-15,9 3-3 16,-4 4 0-16,-4 10 5 15,-1 10-7-15,-23 14 2 16,-4 9-10-16,-4 0 5 16,-1 0-10-16,-18 9 10 15,14 5 5-15,-14-2-13 0,0-6 7 16,0-6 6 0,0 0 0-16,0 0-4 0,0 0 10 15,0 0-6-15,0-3 8 16,0-17 0-16,-14 2-3 15,5 1-5-15,0 5 0 16,0 9-6-16,-1 0 6 16,-13 3-2-16,-4 0 1 15,-14 24-10-15,4 14 6 16,-4 11 5-16,23 1-2 16,9-1-5-16,9 0-15 15,0-5-13-15,0-8 23 0,27-11-5 16,14-9 12-1,-4-14 5-15,4-2 0 0,9 0 5 16,1-14 0-16,8-18-5 16,-13-12 6-16,4-3-1 15,1-8 13-15,-1 3-8 16,-13 2-9-16,4 12 8 16,-14 10-8-16,-13 12-1 15,-5 13 0-15,0 3-4 16,10 0 0-16,-10 19-2 15,14 12 3-15,-14 6-7 16,0 5 10-16,-9-2 0 16,9-2 0-16,-9-5-1 0,9-7-3 15,-9-6 4 1,10-8-1-16,3-4-8 0,-4-8 10 16,10 0-1-16,-1 0 3 15,23-2 5-15,0-24-2 16,-13-6-6-16,13-7 1 15,-4-4 13-15,-14-1-14 16,-14-3 13-16,0 1 5 16,-9 2-17-16,0 11 14 15,0 11-14-15,0 12 0 16,0 8-2-16,-9 2-1 16,0 8-8-16,-5 36 6 15,-14 17 4-15,10 7 0 16,4-4 0-16,14-3 0 0,0-15-9 15,0-10-2-15,0-19 4 16,0-5 2-16,23-12 5 16,-4 0-2-16,22 0 2 15,-5-15 0-15,6-11 11 16,8-6-9-16,-23 0-2 16,5 2 13-16,-4 1-7 15,-10 6 3-15,-4 8-8 16,-5 9 1-16,0 6-4 15,-9 0-5-15,0 4 0 16,9 22 7-16,1 6-8 16,-10-3 8-16,0-8 0 15,0-4 3-15,0-5-12 0,9-10 12 16,-9 2-3-16,0-4 0 16,13 0 8-16,-3 0-8 15,-1 0 0-15,9 0 4 16,14-16-5-16,-4-3 1 15,4 4 0-15,-14 0-1 16,0 4 10-16,5 2-13 16,-14 9 4-16,-9 0 0 15,9 0-10-15,-9 0-1 16,0 15 6-16,10 5-1 16,-10-2-4-16,0-7 9 15,0-2-10-15,0-6-12 0,9-3 22 16,-9 0-10-16,0 0 11 15,9 0-1-15,-9 0 10 16,23 0-11-16,-5 0 2 16,-9-7 0-16,10 5-2 15,-6-1 2-15,-4 0 0 16,10 3-1-16,-10 0 0 16,9 0-1-16,5 0-8 15,-5 0-21-15,1 0 27 16,4 3-17-16,-14 0 15 15,9-3 0-15,-9 0 8 16,0 0-2-16,5-3 0 16,-5-14 2-16,-9-4 1 15,0-1-2-15,0-3-1 16,0 8 9-16,0 3-2 0,0 8-3 16,0 6-4-16,0 0-1 15,0 0-6-15,0 0-2 16,0 7 9-16,0 12-10 15,0 1 8-15,0-2-2 16,0-7-13-16,0-2-12 16,0-3 18-16,0-6-11 15,0 0 22-15,0 3-8 16,0-3 16-16,0 0-8 16,0 0 0-16,9 0 5 15,1 0-10-15,-1 0 5 16,0 0 0-16,5 0-1 0,-5 0 8 15,0-3-7-15,0 3 0 16,0 0 0-16,0 0-9 16,-9 0 9-16,23 0 0 15,-14 0-5-15,1 0 7 16,-1 0-5-16,-9 3 3 16,9-3-4-16,0 0-4 15,5 0 8-15,-5 0 0 16,9-15 3-16,23-17 6 15,-13-7-9-15,4-10 10 16,5-9-9-16,-5-9 36 16,-5-5-26-16,-18-1 18 15,-9 3-2-15,0 2-25 0,0 19 22 16,0 17-16 0,0 17-5-16,0 15-6 0,0 6 2 15,-18 46-7-15,-10 24-4 16,6 12 20-16,12 5-12 15,10-5 4-15,0-7-73 16,0-12 8-16,32-14-82 16,-4-16-50-16,4-18 18 15,-5-12-115-15</inkml:trace>
  <inkml:trace contextRef="#ctx0" brushRef="#br1" timeOffset="150813">29089 2980 179 0,'0'0'211'0,"0"0"-82"0,0 0-16 16,0 0-30-16,0 0-44 16,0 0-9-16,41-85-30 15,10 85-24-15,-1 0-78 16,-22 0-142-16</inkml:trace>
  <inkml:trace contextRef="#ctx0" brushRef="#br1" timeOffset="151094">25665 2510 456 0,'0'0'370'0,"0"0"-193"0,0 0-15 15,0 0-68-15,0 0-62 16,0 0-1-16,41-76-31 16,-41 76-9-16,0 6-59 15,-9 26-150-15,0 6-221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6:51.4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161 139 539 0,'0'0'295'15,"0"0"-160"-15,0 0 21 16,0 0-16-16,0 0-80 16,0 0-8-16,11-139-14 15,-11 139-32-15,0 0 8 16,-28 0-14-16,5 11 0 16,-12 30 1-16,-5 9 3 15,6 13-4-15,22 3 0 0,12-5 6 16,0 2-11-16,0-13 5 15,12-9 0-15,22-4 0 16,6-12 0-16,6-7 0 16,6-10 6-16,0-8 2 15,16 0-1-15,7-3 2 16,11-33-7-16,-11-6 13 16,-12-1-11-16,-12-2-3 15,-16-6 15-15,-7-4-14 16,-28 4 22-16,0 4-14 15,0 6-5-15,0 13 24 16,0 9-22-16,0 12 1 16,0 3-7-16,-17 4 2 0,17 0-6 15,0 0-3 1,-23 30-6-16,-11 21 6 0,-6 7 7 16,5 4-1-16,24-3 0 15,11-4 3-15,0-7-4 16,23-8 1-16,40-7-11 15,46-15 10-15,17-16-33 16,-5-2-68-16,-7 0-83 16,-16-14-191-16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9.5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32 176 481 0,'0'0'181'15,"0"0"-70"-15,0 0 27 16,0 0-15-16,0 0-69 15,0 0 3-15,-32-38-53 0,32 38 2 16,0 6-10 0,9 20 8-16,14 11-1 0,5 7 9 15,4 9-8-15,-14-1 4 16,-9 4-8-16,9-6 4 16,-18-4-1-16,14-8-2 15,-5-9-1-15,-9-11 0 16,0-12 9-16,0-4-6 15,0-2 1-15,0 0-2 16,-9 0 31-16,-14-26-31 16,-4-6-2-16,18-3 10 15,9-6-4-15,0-6 14 16,0 1-12-16,36-7 0 0,24 3-2 16,-10 4-5-1,10-1-1-15,-10 4 0 0,9 2 10 16,-13 4-10-16,-5 9 0 15,-9 11 2-15,-13 8-14 16,-10 7 12-16,0 2-11 16,0 0 10-16,-9 2-60 15,0 24-93-15,0 2-160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6:54.2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224 76 645 0,'0'0'260'16,"0"0"-97"-16,0 0 13 15,0 0-63-15,0 0-77 16,0 0 6-16,-46-76-23 0,17 76-15 16,-5 15-8-1,-7 36 1-15,7 11 3 0,11 14-1 16,6 5 5-16,17-1-4 15,0-6 0-15,0-4-3 16,52-20-4-16,11-14 7 16,23-18 0-16,23-18 7 15,28-10-3-15,24-53-8 16,0-10-8-16,-24-6-161 16,-62 1-271-16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6:53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210 7 214 0,'0'0'668'16,"0"0"-518"-16,0 0 25 16,0 0-44-16,0 0-58 15,0 0-55-15,12-26-14 0,-12 62-3 16,0 26 10-16,0 19-11 16,-23 7 0-16,11 3 6 15,12-2-1-15,0-3-5 16,0-5 0-16,0-16-3 15,35-10 7-15,16-14-6 16,-16-23 2-16,28-14-45 16,0-4-38-16,-11-7-115 15,-6-29-61-15,-35-9-136 16</inkml:trace>
  <inkml:trace contextRef="#ctx0" brushRef="#br0" timeOffset="177">27 380 369 0,'0'0'163'16,"0"0"-38"-16,0 0 52 16,0 0-59-16,0 0-64 15,0 0-54-15,-63-20 9 16,149 17-9-16,11-7 11 16,29-2-5-16,-5 6-12 15,5 1-190-15,-40 5-220 16</inkml:trace>
  <inkml:trace contextRef="#ctx0" brushRef="#br0" timeOffset="567">1174 375 693 0,'0'0'225'0,"0"0"-111"16,0 0 43-16,0 0-56 16,0 0-63-16,0 0-14 15,-195-33-24-15,166 78 0 16,6 9-11-16,12 13 11 16,11 1 0-16,0-1 0 15,0-8 0-15,23-13-9 16,28-13 9-16,1-15-9 0,-6-10 7 15,17-8 4-15,0 0 6 16,-6-22 1-16,7-22-5 16,-13-7 24-16,-16-5-9 15,-24-2 13-15,6-4 11 16,-17 4-26-16,-17 4 2 16,-40 2-19-16,-29 8 2 15,-18 15-11-15,30 11-22 16,17 18-44-16,5 0-45 15,29 10-186-15,23 27-151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6:52.4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115 183 648 0,'0'0'153'0,"0"0"-12"16,0 0 10-16,0 0-64 15,0 0-29-15,0 0-22 16,-29-23-26-16,29 38 0 15,0 36-4-15,0 22 10 16,0 23 24-16,0 6-32 16,-11 3 22-16,-1-5-9 15,12-17-20-15,-11-12 12 16,11-16-13-16,0-19 0 16,0-14-2-16,0-11 11 15,0-8-9-15,0-3 5 16,0 0-4-16,0 0 20 0,0-18 10 15,0-33 13-15,-12-26-30 16,-16-32-8-16,28-17-6 16,0-4 0-16,-12-2 3 15,12 23-10 1,0 25 7-16,0 21 0 0,0 20-7 16,0 16 0-16,12 17 5 15,28 6-12-15,6 4-15 16,17 0 27-16,0 22-11 15,12 15 5-15,-12 3 4 16,-6 3-10-16,-28 5 13 16,-6 0-1-16,-23-5-16 15,0 8 16-15,-23 1-25 0,-52-1-17 16,1 0-2-16,-13-11-59 16,13-7-56-16,11-13-36 15,40-18-147-15</inkml:trace>
  <inkml:trace contextRef="#ctx0" brushRef="#br0" timeOffset="520">792 274 433 0,'0'0'257'0,"0"0"-166"15,0 0 3-15,0 0-24 16,0 0-68-16,0 0 8 16,172-21-3-16,-86 9 3 15,17-3-7-15,-5-6 32 16,-12 2-22-16,-12-3 2 16,-11 5-2-16,-28 5-6 15,-24 5 14-15,1-1-11 16,-12 8 10-16,0-6 42 15,0 2-29-15,-12-4-32 16,-22 1 1-16,-18 4-2 16,-11 3 0-16,17 0 2 0,-5-5 3 15,28 5 5 1,0 0-9-16,23-3 1 0,0 3-2 16,0-4-1-16,0 1-2 15,0 3 0-15,34 0 3 16,18-5-1-16,-6 5 1 15,28 0 0-15,-11 0 1 16,1 0 6-16,-1 0-7 16,-29 15 1-16,18 12 5 15,-18-1-5-15,-34-2-1 16,0 13-5-16,0 3 3 16,-23 12-9-16,-40-1 5 0,-12 4-25 15,12-4-114 1,17-11-82-16,18-7-205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09.1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372 171 755 0,'0'0'122'0,"0"0"-13"15,0 0-1-15,0 0-33 16,0 0-40-16,0 0 3 16,0-58-30-16,0 58-3 15,0 0-5-15,0 0 4 16,0 0-9-16,0 0 4 16,0 18-4-16,0 22-4 15,0 7 15-15,0 11-6 16,0 1 13-16,0-3-13 15,0-6 9-15,0-13-9 0,23-4 5 16,18-11 4 0,-7-11-7-16,18-7 0 0,-1-4 12 15,7 0-13-15,-7-19 14 16,1-13-3-16,-18-1 3 16,-22-3 29-16,-1-5-23 15,-11 4 1-15,0 4 11 16,0 12-23-16,0 6 13 15,0 10-16-15,0 5-1 16,0 0-12-16,0 10-3 16,0 29-11-16,0 19 15 15,0 5 10-15,0 6-4 16,0 0-1-16,0-6 7 16,0-5-8-16,0-7 1 0,0-11-6 15,0-7-17-15,0-10-88 16,17-5-78-16,-17-4-160 15</inkml:trace>
  <inkml:trace contextRef="#ctx0" brushRef="#br0" timeOffset="798">223 262 338 0,'0'0'167'16,"0"0"-5"-16,0 0-10 15,0 0-24-15,0 0 3 16,0 0-52-16,-132-179-21 16,115 173 10-16,17 6-36 15,-11 0-8-15,11 0-16 16,0 0-2-16,0 0-12 15,0 0 6-15,0 0-22 0,0 0-5 16,0 17-85 0,0 6-46-16,0-5-1 0,0-3-45 15,0-9 61-15,0-6 62 16,0 0 48-16,0 0 33 16,0 0 45-16,0 0 49 15,0-13 40-15,0-13-14 16,0-4 5-16,0 1-33 15,0 3 2-15,0 1-3 16,0 14-19-16,0 4-9 16,0 3-5-16,0 4-31 15,0 0 1-15,0 0-28 0,0 18 7 16,0 34-7-16,0 20 1 16,-12 19 2-16,1 8 21 15,-1 7-22 1,1 8 23-16,11-11-23 0,0-5 6 15,0-7-3-15,0-18-5 16,0-7-8-16,0-18-25 16,0-15-112-16,0-11-191 15,-17-15-488-15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13.7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0 237 586 0,'0'0'131'0,"0"0"-9"0,0 0-9 15,0 0-30-15,0 0-67 16,0 0-7-16,34-18 1 16,29 18 11-16,23 0-5 15,0 0 20-15,-23 0-17 16,12-8-6-16,-41-7 16 15,7-3-18-15,-19 4 21 16,-22-4 3-16,0-8-8 16,0 4 23-16,0-4-41 15,-22 1-6-15,-19 6-2 16,7 1 8-16,11 11-8 0,-6-1-1 16,29 5 7-16,0 3-16 15,0 0 9-15,0 0-2 16,0 8-5-16,0 25 12 15,29-1-5-15,5 4 1 16,7 1 4-16,-7 8-1 16,6-6-4-16,-17-2 0 15,0-1-2-15,-11-3 4 16,-12-3-2-16,0-2 0 16,0-6-2-16,0 0-6 15,-12 0 8-15,-22-7-54 16,-18 4-21-16,18-5-91 15,-18-3-77-15,41-11-185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14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72 97 0,'0'0'739'0,"0"0"-640"16,0 0 36-16,0 0-7 16,0 0-65-16,0 0-20 15,74-47-22-15,-11 35-8 16,0 9 15-16,-11 0-26 0,-6 3 11 16,5 0-13-16,-16 0 4 15,5 6-2-15,-28 17-2 16,-1 2 0-16,-11 1-5 15,0 3-7-15,0 1 12 16,-23 3 0-16,-6-8 7 16,6-7 0-16,12 0-7 15,11-4 0-15,0 2 0 16,0-1 10-16,11-5-10 16,41 5 0-16,5 0 3 15,35-1 2-15,6 5-5 16,-1-1 0-16,-11 4 11 15,0-1-11-15,-23 9 12 16,-11-5-10-16,-18 1 7 16,-11-4-7-16,-23 1-2 0,0-6-2 15,-34 5-3-15,-52-5 10 16,-29-1-5-16,-5-5 0 16,-6-3-21-16,5-5-42 15,6 1-99-15,6-4-87 16,-17 0-152-16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12.2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65 606 709 0,'0'0'189'0,"0"0"-32"16,0 0-15 0,0 0-1-16,0 0-68 0,0 0-23 15,0 0-10-15,-52-81-40 16,52 114 2-16,0 27 13 16,0 16-13-16,0 12 13 15,0 10-7-15,0 1-7 16,0-4 6-16,0-11-6 15,0-21-1-15,0-20 2 16,0-21 4-16,0-7-6 16,0-15 0-16,0 0 3 15,0 0 12-15,0-44-6 16,0-22-5-16,0-25 3 16,0-19 0-16,0-7-5 0,0-12-2 15,0 9 5-15,0 11-9 16,0 13 4-16,17 31 0 15,-5 16-2-15,-1 29 0 16,12 12 1-16,0 8 1 16,29 0-13-16,-1 11 8 15,12 26 0-15,-5 7-3 16,-7 3 8-16,-16 1-19 16,-6-5 13-16,-29-2-11 15,0-1-12-15,0-4 13 16,-29 1-45-16,-28-4-9 15,-30 0-43-15,-4-4-86 16,5-6-168-16</inkml:trace>
  <inkml:trace contextRef="#ctx0" brushRef="#br0" timeOffset="346">673 123 662 0,'0'0'178'0,"0"0"-44"16,0 0 29-16,0 0-66 15,0 0-20-15,0 0-12 16,11-123-41-16,-11 123-15 0,0 28-9 16,0 28 0-1,-11 16 9-15,-1 9-5 0,-5 0-2 16,6-1 6-16,11 1-8 15,0-16 0-15,0-6 2 16,0-9 5-16,0-12-7 16,11-13 0-16,29-7 3 15,-5-8-9-15,16-10-1 16,1 0-44-16,5-10-39 16,-5-23-80-16,0-4-42 15,-18 4-11-15,-11 5-99 16,-12 2-41-16</inkml:trace>
  <inkml:trace contextRef="#ctx0" brushRef="#br0" timeOffset="1026">1040 479 172 0,'0'0'120'0,"0"0"-8"0,0 0 15 15,0 0-19-15,0 0-26 16,0 0 3-16,-57-27-63 16,57 24 3-16,0-1 3 15,34 1 3-15,18-5 24 16,-7-7-13-16,7 2 11 15,-18-10 0-15,7 5-19 16,-7-4 4-16,-5 0 0 16,-18 4-10-16,1-3 20 15,-12-2-11-15,0-3-15 16,-12 5-13-16,-39 2-9 16,5 12 0-16,-6 7-2 0,-11 0 4 15,29 0 1 1,-18 33-3-16,29 7 0 0,-6 6 0 15,18 10 7-15,11-1-7 16,0-1 0-16,0-2 3 16,51-4-7-16,-5-15 4 15,29-7 0-15,-12-16 0 16,12-10-1-16,-12 0 1 16,0 0 6-16,-17-21-5 15,-6-9 11-15,-17-3-12 16,0-4 1-16,5-2 8 15,-5-3-6-15,-11 11 3 16,-12 8 1-16,11 13 0 0,-11 10 4 16,0 0-11-16,0 0-13 15,0 3 5-15,12 27 3 16,-12 1 5-16,17 7 0 16,-17-1 2-16,11-9 3 15,1-2-5-15,-1-11 0 16,-11-8-3-16,12-7 3 15,-1 0 0-15,7 0 3 16,4 0 1-16,13-18 6 16,5-12-10-16,-6-3 3 15,7 1-3-15,-7 2 1 16,-5 9-1-16,-6 3 0 0,0 10 3 16,-12 8-7-1,18 0 4-15,5 0-8 0,-11 26 3 16,6 7 0-16,5 7-1 15,-5-4-3-15,-6 1-128 16,11-8-101-16,29-8-189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08.5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2088 442 582 0,'0'0'149'0,"0"0"-32"16,0 0-26-16,0 0 7 15,0 0-37-15,0 0-9 16,0 0-18-16,-63-70-29 15,126 64 10-15,23-2-4 16,12 1-9-16,28 0 11 16,0-5-13-16,18 1 1 15,-18-4 2-15,-29 5 3 0,-22 2-6 16,-35 1 0-16,-28-1 5 16,-12-2 6-16,0-9-11 15,0-3 0-15,-12-7-2 16,-39 3-8-16,-13 5 10 15,1 6-2-15,17 5 7 16,-5 6-11-16,28 4 6 16,11 0 0-16,12 0-8 15,0 0 2-15,0 4 6 16,35 17-2-16,28 4 4 16,0-2 8-16,12 2-10 15,11 4 0-15,-12 8 0 16,1 7 5-16,-18-1-5 15,-5 5 0-15,-12-7 4 16,-29-4-9-16,-11-9 5 0,0-5-8 16,0-2 8-16,-11-2-8 15,-41-1 2-15,-22 0-42 16,22 0-127-16,6 4-103 16</inkml:trace>
  <inkml:trace contextRef="#ctx0" brushRef="#br0" timeOffset="7676">195 500 376 0,'0'0'187'16,"0"0"-80"-16,0 0 32 15,0 0-19-15,0 0-58 16,0 0 13-16,104-154-28 16,-93 143-13-16,-11 8 8 15,0 3-23-15,0 0 1 16,0 0-20-16,0 0-7 15,0 0-4-15,-51 3 10 16,-1 28 1-16,-5 1 10 0,-7 5-10 16,13 0 0-16,16-5-4 15,35 1 0-15,0 3 4 16,0 1 0-16,12-1 4 16,62 0 2-16,24 2-6 15,28-1 0-15,-5 3 3 16,-24-7 3-16,-5 0-6 15,-46-5 0-15,-18-6 1 16,-5-2-5-16,-23-4 4 16,0-1 0-16,0 3-8 15,-40-3 9-15,-34-3-1 16,-24-2 0-16,-22-10-8 0,16 0 1 16,7 0-56-1,22 0-25-15,41-22 0 0,5-3 1 16,29-14-27-16,40-18-70 15,46-16-258-15</inkml:trace>
  <inkml:trace contextRef="#ctx0" brushRef="#br0" timeOffset="7997">912 51 271 0,'0'0'283'0,"0"0"-134"15,0 0-19-15,0 0 5 16,0 0-60-16,0 0-40 16,0-51-11-16,0 81-19 0,0 16 21 15,0 9 19-15,0 11-21 16,0 3 16-16,0 11-20 16,-11 9-12-16,0 6 16 15,-12-4-23-15,23-11 3 16,0-7-1-1,0-15 4-15,0-14 1 0,11-11-8 16,23-9 0-16,18-11 3 16,0-5-3-16,5-8-6 15,6 0-40-15,-11 0-82 16,-6-21-52-16,-18-6-100 16,-16 2-282-16</inkml:trace>
  <inkml:trace contextRef="#ctx0" brushRef="#br0" timeOffset="8785">1434 614 230 0,'0'0'199'16,"0"0"-84"-16,0 0 12 16,0 0 4-16,0 0-52 15,0 0-29-15,0-26-4 16,0 26-25-16,0 0 15 15,0 0-8-15,0 0-22 16,0 0 14-16,0 0-17 0,0 0-3 16,0 0 7-16,0 0 1 15,0 0-5-15,0 0 5 16,0 0-8-16,0-3 28 16,12-9-20-16,-1-3 14 15,12-6 15-15,6-5-33 16,-18 0 6-16,1 5-6 15,-1 2-1-15,-11 5 12 16,0 7-10-16,0 3-1 16,-23 4-4-16,-17 0-10 15,-17 4 10-15,-6 29 3 16,-12 7 4-16,12 3-1 0,29 5-6 16,-6-4 0-16,28 3-9 15,1-2 14-15,11-2-5 16,0-1 0-16,11-10 2 15,41-4-6-15,-6-13 4 16,28-11-17-16,12-4 3 16,0 0-51-16,6-7 23 15,-17-19 16-15,-29-4 2 16,5 2 22-16,-28-2 2 16,-11-3 0-16,-12 4 4 15,0 0 6-15,0 3-9 16,0 8 18-16,0 7-6 15,0 8 23-15,0 3-24 0,0 0-12 16,0 0 0-16,0 6-15 16,0 27 15-16,0 7 3 15,0 4 3-15,0 0-1 16,0-7-5-16,0 4 0 16,0-13 2-16,0-2 3 15,0-7-5-15,11-13 4 16,-11-6-2-16,17 0 10 15,6 0-8-15,23-3 1 16,6-30 14-16,22-15-19 16,-11 1 0-16,1 3 1 15,-19 7 8-15,7 8-5 16,-18 18-4-16,7 8-1 16,-7 3-12-16,18 0 11 0,-18 18-8 15,6 18-94-15,-5-3-191 16,5-7-390-16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37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62 613 0,'0'0'243'0,"0"0"-75"15,0 0-8-15,0 0-11 0,0 0-87 16,0 0-28-16,0-62-25 15,11 91 5-15,0 22-12 16,12 15 2-16,6 11 1 16,-6 4 4-16,-12 3-9 15,30 12 0-15,-18 5-4 16,0 9-102-16,-12-4-135 16,-11-8-232-16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36.7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333 61 734 0,'0'0'149'0,"0"0"-19"16,0 0-14-16,0 0-39 15,0 0 8-15,0 0-36 16,0-61-11-16,0 61 16 15,0 0-49-15,0 0 13 16,0 15-18-16,0 31 1 16,0 22 11-16,0 11-12 15,0 9 0-15,0 3 5 0,0 4 1 16,11-3-6 0,29-9 0-16,12-13 6 0,-6-16-3 15,5-9-3-15,13-20-6 16,-7-6-1-16,6-19-66 15,0 0-68-15,-28 0-68 16,-35-37-99-16,0 1-194 16</inkml:trace>
  <inkml:trace contextRef="#ctx0" brushRef="#br0" timeOffset="177">0 538 107 0,'0'0'425'0,"0"0"-264"0,0 0-14 15,0 0-19-15,0 0-78 16,0 0-14-16,138-56-23 16,-18 49-13-16,18-4 4 15,22 7-4-15,-10-3-34 16,-1 4-194-16,-40-1-145 16</inkml:trace>
  <inkml:trace contextRef="#ctx0" brushRef="#br0" timeOffset="661">1250 453 482 0,'0'0'140'0,"0"0"-46"16,0 0 19-16,0 0-51 15,0 0-13-15,0 0-16 16,23 0-12-16,-23 0 2 15,23 0-19-15,6 0 9 16,5 0-2-16,18 0-6 16,23 0 0-16,11 0 0 15,0 0-5-15,0-7 21 16,-23-7-15-16,-17 2 20 16,-18-2-2-16,-5-5-8 15,-23 1 39-15,0-8-11 0,0 2-28 16,0-2 10-16,-23 0-24 15,-28 4 6-15,16 5-8 16,-5 4 8-16,17 6-5 16,12 4-3-16,-1 3 0 15,12 0-5-15,0 0-5 16,0 0 9-16,0 18-2 16,0 10 6-16,46 10-9 15,6-1 6-15,-6 3 0 16,17 0 5-16,-11-3 0 15,-30 3-5-15,7-8 0 16,-6-2 1-16,-23-5-5 16,0-2 4-16,0 2-44 15,-23-11-116-15,-28 1-35 0,10-8-75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9.5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219 79 91 0,'0'0'456'16,"0"0"-276"-16,0 0-28 16,0 0-18-16,0 0-3 15,0 0-58-15,0 0 5 16,-9-79-18-16,9 79-34 16,0 0 26-16,0 0-31 15,0 0-14-15,0 0 2 16,0 3-9-16,0 26 0 15,0 12 0-15,0 21 4 0,0 13-4 16,0 10 0 0,0 11 0-16,0-1 1 0,0 3 4 15,0-2-5-15,-9 6 0 16,9-3 5-16,0-3-8 16,0-8 3-16,9-15 0 15,10-15-6-15,8-14 10 16,14-15-4-16,-9-14 0 15,-13-7-13-15,-1-8 7 16,5 0 7-16,-5 0-1 16,-9-31 12-16,0-15-4 15,1-17-8-15,-1-12 2 16,4-4 4-16,-3-3-8 16,-1 6 2-16,-9 15 0 15,0 5-8-15,-19 16 7 0,-31 2 1 16,0 9 0-16,-19 9-5 15,0-2-4-15,10 11 9 16,-1 5-6-16,19 1-2 16,14 5-11-16,8-4 7 15,6 4 2-15,13-2-11 16,0-2 16-16,0 4-4 16,0 0 0-16,0-1 6 15,32-3-21-15,27-2 24 16,28-9 0-16,32-2 11 15,19-1-12-15,-1 1 1 16,-9 0 0-16,-27 5-5 0,-33 3 10 16,-36 9-5-16,-22 0 0 15,-10 0-10-15,0 0-33 16,0 0-90-16,-23 0-35 16,-5 5 13-16,1 17-74 15,-5-2-14-15</inkml:trace>
  <inkml:trace contextRef="#ctx0" brushRef="#br0" timeOffset="1">947 508 191 0,'0'0'160'0,"0"0"-17"15,0 0 5-15,0 0-30 0,0 0-39 16,0 0 2-16,23-120 1 15,-23 109-12-15,0 5 1 16,0 0-47-16,0 6 8 16,0 0-20-16,0 0-2 15,0 0-20-15,-9 0 7 16,9 26 3-16,0 6-3 16,0 3 3-16,0 1 0 15,0-2 0-15,27-8 8 16,1-2-12-16,13-10 4 15,-9-8 0-15,-14-6-1 16,10 0 7-16,-5 0 2 16,4-20 4-16,5-12-8 0,-23-6 17 15,1-6-1-15,-10-6 0 16,0 1 11-16,0 2-28 16,-42 7 6-16,-8 10-9 15,-5 12 7-15,-18 10-14 16,27 8 7-16,-13 0-1 15,17 18-12-15,15 16-9 16,18 13-106-16,9-1-109 16,9-4-159-16</inkml:trace>
  <inkml:trace contextRef="#ctx0" brushRef="#br0" timeOffset="2">1739 353 432 0,'0'0'141'0,"0"0"9"15,0 0-27-15,0 0-8 16,0 0-14-16,0 0-51 0,-18-41-9 16,18 41-40-16,0 0 5 15,9 6-6-15,37 17 0 16,4 9 6-16,10 6 0 16,8 6 3-16,-8 0-5 15,-1-2-4-15,-8-5 1 16,-10-8-2-16,-14-12 1 15,-18-5 0-15,-9-6-1 16,0-3 8-16,-9 0-7 16,-41-3 16-16,-10 0-16 15,1 0 14-15,-1-18-11 16,33-11-3-16,9-5 6 16,18-8 1-16,0-2-3 0,36-8 6 15,24 0-7 1,18-1 4-16,-5 7-7 0,5 11 0 15,-10 9-4-15,-8 2 10 16,8 9-6-16,-17 7 0 16,-5 5-16-16,-14 3 4 15,-5 0-81-15,-13 0-88 16,-14 17-138-16</inkml:trace>
  <inkml:trace contextRef="#ctx0" brushRef="#br0" timeOffset="3">2865 204 505 0,'0'0'112'16,"0"0"38"-16,0 0-9 15,0 0-34-15,0 0-48 16,0 0-53-16,-14-15 13 16,46 36 26-16,10 3-28 15,3 4 28-15,15 5-29 0,9 8-7 16,-1 2 8-1,6 7-9-15,-6-4-8 0,-22 1 0 16,-5-10-2-16,-13-4 0 16,-5-9-95-16,-5-13-95 15,-9-11-26-15,-9 0-105 16</inkml:trace>
  <inkml:trace contextRef="#ctx0" brushRef="#br0" timeOffset="4">3387 230 255 0,'0'0'203'0,"0"0"-61"0,0 0-4 16,0 0-26-16,0 0-65 16,0 0-19-16,-50-20-27 15,22 53 16-15,-4 4 70 16,-18 7-72-16,4 3 6 15,-13-1-15-15,-1 5-3 16,10-8-6-16,8-2-117 16,24-8-202-16</inkml:trace>
  <inkml:trace contextRef="#ctx0" brushRef="#br0" timeOffset="5">3831 260 426 0,'0'0'176'16,"0"0"-37"-16,0 0-30 15,0 0 20-15,0 0-58 16,0 0-37-16,-59-43-30 16,59 61 4-16,9 25-8 15,32 0 34-15,5 3-28 16,13 1 23-16,1-6-26 16,-1 0 0-16,10-3 6 15,-10-4-3-15,1-4-7 0,-10-4 1 16,-9-2-91-16,-31-7-120 15,-10-5-176-15</inkml:trace>
  <inkml:trace contextRef="#ctx0" brushRef="#br0" timeOffset="6">4097 254 370 0,'0'0'183'0,"0"0"-59"0,0 0-5 15,0 0 3-15,0 0-77 16,0 0-41-16,0-9-2 16,0 20 9-16,-19 16-8 15,-22 8 17-15,0 3-17 16,-5 3 13-16,5 5-16 15,13-5 3-15,-13 3 2 16,14-4-4-16,4-4-1 16,5-8 0-16,18 2-70 15,0-6-102-15,0-7-223 16</inkml:trace>
  <inkml:trace contextRef="#ctx0" brushRef="#br0" timeOffset="7">4797 356 315 0,'0'0'170'0,"0"0"-25"0,0 0-18 15,0 0-11-15,0 0-41 16,0 0 2-16,0-70-18 16,0 70-23-16,0 0 1 15,0 0-23-15,0 0-12 16,0 0 3-16,0 0-2 15,0 0-3-15,-18 20 0 16,-14 15 7-16,4 9-7 16,-4 8 0-16,23 5 0 15,0-3-8-15,9-1 13 16,0-6-5-16,18-6 0 16,32-13-1-16,1-12-1 15,-1-11 4-15,0-5 0 0,-4 0 10 16,-5-17-7-16,1-13 23 15,-24-7 18-15,0-7-23 16,1-9 23-16,-6-5-32 16,-13-6-10-16,0-4 9 15,0 13-11-15,0 9-2 16,-32 14 0-16,-4 15-2 16,-15 7-8-16,-8 10 8 15,-10 0 0-15,0 21-8 16,19 17 6-16,18 6-35 15,14 5-90-15,18 1-94 16,0-4-63-16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38.2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109 176 650 0,'0'0'186'0,"0"0"-63"0,0 0 11 15,0 0-28-15,0 0-40 16,0 0-10-16,-35-139-33 16,24 139-12-16,-1 0-11 15,12 0 0-15,-17 29 0 16,17 11 0-16,0 8 3 16,0-1-5-16,0 1 2 15,17-8 0-15,18-11-2 16,16-7 4-16,-16-11-2 15,5-7 0-15,-6-4 5 16,6 0 4-16,-5-8 0 16,5-29 14-16,-6-3 29 15,-11-3-29-15,-11-1 2 0,-12-1-8 16,0 5-16-16,-23 8 5 16,-40 3-6-16,-23 7 0 15,11 11-7-15,1 11-3 16,28 0-24-16,5 19-85 15,19 20-122-15,22 9-141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38.7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0 146 740 0,'0'0'139'0,"0"0"-35"15,0 0 22-15,0 0-75 16,0 0-29-16,0 0-13 16,224-4-9-16,-127 4 14 15,-10 0-14-15,-13 0 0 16,-28 0 5-16,6 0 4 15,-29 0-9-15,-6 0 7 16,-6-4-4-16,-11-8 15 16,0-2 15-16,0-4-7 15,-11-4-16-15,-41-4-1 16,1 5-9-16,16 6 0 0,-5 7 4 16,28 5-10-16,12 3 6 15,0 0-7-15,0 0 5 16,0 0-11-16,0 17 13 15,12 10 0-15,17 5 3 16,-6 5-3-16,11 0 0 16,-5 3 0-16,-18-7-2 15,12 0 7-15,-11-4-5 16,5-7 0-16,-6-3 3 16,-11-6-8-16,0-1 5 0,0 2-50 15,-40 1-115-15,-6-1-209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39.0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40 694 0,'0'0'237'16,"0"0"-62"-16,0 0-7 16,0 0-48-16,0 0-67 15,0 0 0-15,34-40-22 0,-34 40-28 16,12 0 11-16,5 27-14 16,6 16 0-16,-12 12 13 15,1 4-7-15,16 3-6 16,-5 4 0-16,0-5-7 15,6 2-40-15,-29-1-130 16,0 0-241-16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40.2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0 520 0,'0'0'381'16,"0"0"-203"-16,0 0-17 15,0 0-31-15,0 0-88 16,0 0-24-16,51 0-2 16,-28 68-5-16,0 9 36 15,17 7-17-15,-5 0-25 16,-7-7 13-16,7-5-18 16,-7-2-4-16,-5-4-2 0,-11-4-119 15,-1-14-148 1,-11-12-410-16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7:39.5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454 69 723 0,'0'0'159'0,"0"0"-15"16,0 0-7-16,0 0-53 15,0 0-39-15,0 0 2 16,-143-72-34-16,91 72-7 16,-11 18 1-16,0 26 3 15,5 11-9-15,7 7 4 16,28 11-3-16,23 1 6 16,0-9-8-16,0-1 0 0,46-19 2 15,40-4 5-15,0-16-7 16,51-12 0-16,-10-13-51 15,5 0-59-15,-18-10-137 16,-16-18-134-16</inkml:trace>
  <inkml:trace contextRef="#ctx0" brushRef="#br0" timeOffset="467">1039 300 581 0,'0'0'120'0,"0"0"-53"16,0 0 33-16,0 0-6 15,0 0-23-15,0 0-28 0,270-29 13 16,-207 25-31-16,-12-2-1 16,-16 2 22-16,-1-4-27 15,-17 1 3-15,-5-4 7 16,-12-3-17-16,0-1 23 15,0-11-35-15,-40-3 2 16,5 0-1-16,-16-1 1 16,5 8-2-16,6 4 4 15,17 3 3-15,11 12-3 16,12-1-4-16,0 4-1 16,0 0-8-16,0 0 3 15,0 0 5-15,46 30-9 16,6 2 20-16,11 5-8 0,-6-2-2 15,6 7 7-15,0-2-6 16,-11 0-1-16,-6 1 0 16,-6-5-3-16,-6-4 11 15,-5-6-8-15,-29-7 0 16,0-1-6-16,0-3 1 16,-29-5-3-16,-34 1-3 15,18-7-39-15,-7-4-136 16,40 0 20-16,12-9-86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00.2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372 63 398 0,'0'0'192'0,"0"0"-15"16,0 0-43-16,0 0-15 16,0 0 0-16,0 0-42 15,0 0 19-15,-23-59-26 0,23 59-27 16,0 0 8 0,0 0-43-16,0 3-6 0,-11 37-2 15,11 30 8-15,-17 17-7 16,5 13-1-16,12-3 3 15,0-6-3 1,0-6 0-16,0-8 0 0,0-11 0 16,40-8 9-16,-5-10-9 15,17-15 0-15,-7-4-2 16,7-10-8-16,0-12 0 16,-6-7-28-16,5 0-44 15,1 0-96-15,-29-16-30 16,0-12-59-16,-23 0-128 0</inkml:trace>
  <inkml:trace contextRef="#ctx0" brushRef="#br0" timeOffset="200">309 651 63 0,'0'0'260'16,"0"0"-87"-16,0 0-25 16,-281-49-19-16,253 46-38 15,28 0-16-15,0 3-4 16,0 0-51-16,0 0 2 15,28 0-20-15,30 0 2 16,33 0 0-16,-22 0-1 16,23 0-6-16,-6 0-37 15,12 0-123-15,-12 0-89 16,0 0-279-16</inkml:trace>
  <inkml:trace contextRef="#ctx0" brushRef="#br0" timeOffset="787">1198 596 372 0,'0'0'259'0,"0"0"-128"15,0 0 18-15,0 0-45 16,0 0-20-16,0 0-22 15,-172-62-26-15,172 62 2 0,0 0-30 16,0 0-1 0,0 0-7-16,29 0 2 0,28 0-2 15,7 0 9-15,10 0-7 16,1 0 22-16,-12 0-18 16,11 0 4-16,-16 0 8 15,-7 0-17-15,-11-11 13 16,-17 4-8-16,-11-5-4 15,-12 0 30-15,0-2-16 16,0-5 3-16,0-2 3 16,-35 0-19-16,-16 2 9 15,-12-1-12-15,17 4 1 16,6-1 4-16,17 8-3 16,23 2-2-16,-12 3 0 0,12 4 6 15,0 0-12-15,0 0 4 16,0 0-11-16,35 22 7 15,28 11 6-15,0 7 0 16,11-4-1-16,13 9 8 16,-30-9-9-16,17 1 2 15,-33-4 0-15,4 0-4 16,-27-4 4-16,-7-3 0 16,-11-5-1-16,0-2 7 15,-40-1-6-15,-17-3 0 16,-35-1-5-16,35-3 5 15,-7-3-62-15,24-2-49 16,17-2-44-16,23-4-62 0,0 0-66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19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282 67 555 0,'0'0'214'0,"0"0"-84"16,0 0-10-16,0 0-24 16,0 0-34-16,0 0-4 15,-86-66-51-15,63 66 10 0,-17 51-17 16,6 19 1-16,-6 17 2 16,17 15 0-16,0 2-3 15,23-6 1-15,0-3 6 16,11-10-7-16,52-20 0 15,6-15 1-15,23-24-1 16,-6-19 2-16,11-7-2 16,1-7 10-16,-12-42-6 15,11-19 4-15,-22-12-6 16,0 0 0-16,-1 7 7 16,-22 18-9-16,-29 22 0 15,-12 22 0-15,6 11-3 0,-17 0 3 16,23 0-11-16,0 11 6 15,0 18-1-15,6 4 6 16,-6-7 0-16,-12-4-2 16,1-12 8-16,5-2-6 15,-17-8 0-15,11 0 1 16,-11 0 14-16,0 0-5 16,0-18-6-16,0-15 2 15,0 3 0-15,-28 2-4 16,5 9 6-16,11 5 0 15,-11 6 17-15,-17 8-21 16,6 0 0-16,-6 0-4 16,5 22-2-16,-5 25-2 0,6 13 4 15,34 12 0 1,0 8-3-16,0-2 3 0,0-9 0 16,23-14-4-16,28-15 7 15,-5-11-3-15,-6-15 0 16,-5-14 2-16,5 0 1 15,-6-14-2-15,6-33 4 16,-17-15 0-16,-11-5 1 16,-1-2 0-16,-11-8-6 15,0 4 0-15,0 8 6 16,-34 11-5-16,-6 16-1 16,5 19 17-16,-5 12-16 15,17 7 11-15,0 0-12 16,0 15-3-16,6 34-3 0,-6 15 3 15,23 14 3-15,0-2-3 16,0-6 5-16,23-12-2 16,29-18 0-16,-1-14 6 15,-5-11-7-15,6-15 1 16,-6 0 0-16,5-5 6 16,-10-27-6-16,-7-9 7 15,0-6-1-15,-5-4-1 16,-17 0 1-16,11 0-5 15,-12 6 0-15,-11 13 13 16,17 18-14-16,-17 5 13 16,0 9-5-16,0 0-5 15,0 0-6-15,0 15-5 0,0 33 1 16,0 10 1-16,12 8 6 16,11-4 0-16,0 1 0 15,17-9 6-15,-6-10-6 16,-5-11 0-16,5-15 0 15,-22-10-3-15,-1-8 6 16,6 0-3-16,6 0 11 16,0-33-10-16,17-18 11 15,-17-10-12-15,12-7 3 16,-18 6 2-16,6 11-5 16,-12 14 0-16,1 19-3 15,-12 15 5-15,0 3-8 16,11 0 3-16,7 0-14 0,-7 33 14 15,12 10-4-15,0 13 7 16,6-6-1-16,-6-5 7 16,0-1-6-16,-12-27 0 15,18-2 0-15,-29-7-4 16,11-8 4-16,-11 0 0 16,12 0 9-16,-1 0-5 15,1-18 7-15,-1-15-11 16,18 0 2-16,-6-7-2 15,0 0 1-15,5 10-1 16,-16 12 0-16,-1 10 0 16,1 8-3-16,11 0-8 0,5 11-1 15,7 26 7 1,5-5 0-16,-17-3 5 0,0 1 0 16,6-12 3-16,-18 5-3 15,12-20 0-15,-12 4 0 16,-11-7-4-16,12 0 7 15,-12 0-3-15,29 0 2 16,-18-10 4-16,12-20-3 16,6-3-3-16,5 7 0 15,-11 8-2-15,6 11 2 16,-6 4-6-16,11 3 4 16,-5 0-13-16,17 0 14 0,5 17-3 15,1 9 1 1,-6-8 0-16,-6-6 3 0,-6-6 0 15,-11-6-3-15,17 0 8 16,-28 0-5-16,28-21 7 16,-17-20-6-16,11-13 10 15,-5-9-10-15,-6-11-1 16,-11-1 12-16,-12-6-12 16,0 1 14-16,0 3-1 15,-23 15-8-15,-18 22 12 16,18 22 0-16,12 14-10 15,0 4-2-15,-1 0-5 16,12 54-8-16,0 20 4 16,0 20 8-16,12 7-6 15,22-4 2-15,18-9 0 0,-7-12-4 16,19-13 2-16,-13-23-3 16,-16-14-22-16,-7-11-66 15,-5-15-37-15,-11 0-52 16,-1 0-2-16,1-32-73 15,-12-7-189-15</inkml:trace>
  <inkml:trace contextRef="#ctx0" brushRef="#br0" timeOffset="154">3334 531 45 0,'0'0'288'16,"0"0"-115"-16,0 0-33 0,0 0-8 16,-281-47-42-1,281 47-12-15,0 0-72 0,23 0-6 16,51 0 0-16,53 0 4 15,33 0-4-15,12 0-23 16,0 0-226-16,-11 0-200 16</inkml:trace>
  <inkml:trace contextRef="#ctx0" brushRef="#br0" timeOffset="653">4378 513 514 0,'0'0'243'16,"0"0"-150"-16,0 0 17 0,0 0 1 15,0 0-85 1,0 0-19-16,57 3 2 0,58-3 1 16,-6 0 18-16,17 0-7 15,-28 0-11-15,-24-3 16 16,1-4-12-16,-41-1 15 15,-5 1 14-15,-18 4-24 16,-11-5 14-16,0 1 4 16,0-8-3-16,0-10-2 15,-40-1-30-15,-23 4-1 16,6 0 8-16,-18 7-6 16,24 1 2-16,16 7-5 15,24 7 1-15,11-4-5 16,0 4 4-16,0 0-8 0,11 0 2 15,47 0 4-15,5 11 2 16,11 10 0-16,1-2 2 16,-12 7-2-16,0 3 0 15,-6 3 0-15,-5 10-2 16,0 1 7-16,-29 1-10 16,-12 3 5-16,-11-6 0 15,0 2-3-15,-11-3 3 16,-53-3 0-16,-22-8-2 15,12-7-3-15,11-7-40 16,28-8-105-16,35-7-97 16,0 0-112-16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32.9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102 516 377 0,'0'0'192'0,"0"0"-54"16,0 0 0-16,0 0-45 15,0 0 3-15,0 0-40 16,63-62 8-16,-63 62-1 15,11 0-26-15,-11-4 10 16,0 4-6-16,0 0-15 16,0 0 13-16,0 0-26 15,0 0-1-15,0 0-7 16,0 0-4-16,0 7-1 16,0 19 0-16,0 14 0 15,0 0 7-15,-11 1-7 0,11-1 0 16,0-1 0-16,0-4 8 15,23-7-8-15,6-6 0 16,5-7 1-16,6-8-1 16,-17-7 0-16,11 0 0 15,7 0 0-15,-18-7-33 16,5-25-35-16,-16-6-75 16,-12-6-81-16,0 4-24 15,0 0-42-15</inkml:trace>
  <inkml:trace contextRef="#ctx0" brushRef="#br0" timeOffset="89">102 516 49 0</inkml:trace>
  <inkml:trace contextRef="#ctx0" brushRef="#br0" timeOffset="390">102 516 49 0,'-46'-278'249'0,"34"261"-100"0,12 1-47 0,-17 5 7 15,17 0-28-15,-11 8 6 16,11 3-44-16,0-5 1 15,0 5-4-15,0 0-37 16,0 0-3-16,-12 0-4 16,12 15 4-16,0 8 0 15,0-1 0-15,0-8 0 16,0-7 0-16,0-3-3 16,0-4 3-16,0 0 7 15,40 0-1-15,-5-4 38 16,5-21-6-16,-6-4 17 0,-11-4 12 15,-11-4-35-15,-12 4 24 16,0-4-21-16,0 8-21 16,0 11 0-16,-23 7-14 15,-12 11-7-15,-5 0 6 16,6 0-13-16,5 11 14 16,18 25-14-16,11 2-60 15,0 5-100-15,0-3-107 16,28-4-411-16</inkml:trace>
  <inkml:trace contextRef="#ctx0" brushRef="#br0" timeOffset="965">698 348 430 0,'0'0'223'16,"0"0"-134"-16,0 0 35 16,0 0-42-16,0 0-46 15,0 0-14-15,-11 0-15 16,22 0-6-16,24 0 28 16,16 0-3-16,1 0 10 15,5 0-20-15,7 0 2 0,10 0 9 16,-11 0-23-16,-17-3 16 15,6-1-8-15,-29-2-3 16,5 4 30-16,-16-2-29 16,-12-3 7-16,0-1 10 15,0-6-21-15,-12 0 4 16,-28-4-10-16,-6-1 1 16,-5 1 1-16,-1 0 2 15,18 3-4-15,-7 3 3 16,19 1 7-16,10 8-10 15,1 0 0-15,11-1 3 16,0 4 2-16,0 0-5 16,0 0-6-16,0 0 4 0,11 0-2 15,23 7 4 1,30 15 0-16,-13 7 2 0,24 4-3 16,-12 0 1-16,-17 0 0 15,5 0 2-15,-16-7 6 16,-7-1-8-16,-28 1 0 15,0-1 1-15,0 5-10 16,-51-5 7-16,-24 1-16 16,12-5-49-16,17-6-125 15,18-11-90-15,28-4-461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41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247 271 222 0,'0'0'385'16,"0"0"-299"-16,0 0 16 16,0 0-11-16,0 0-27 15,0 0-41-15,-12 16-12 0,12-16 17 16,0 0-22-16,0 0 5 16,0 0 7-16,23 0-10 15,-6-23 6-15,6 1-5 16,-11-5-6-16,11-4 12 15,-6-6-9-15,-17 5 1 16,0-1 28-16,0 4-11 16,0 6-3-16,0 5 0 15,-29 11-2-15,6 7 3 16,-17 0-22-16,6 0 0 0,-18 25 0 16,18 16 0-1,-18 3 0-15,18 7 0 0,5-2 4 16,6-4-8-16,23 7 4 15,0-8 0-15,0-3-4 16,23-5 8-16,17-11-4 16,23-7 0-16,-17-6 4 15,6-9-3-15,11-3-1 16,-29 0-17-16,18 0-28 16,-18 0-87-16,6 0-128 15,-17-7-294-15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42.5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0 236 264 0,'0'0'346'0,"0"0"-250"16,0 0-1-16,0 0-34 16,0 0-55-16,0 0-3 15,86-7-3-15,-23 3 2 16,6-3 14-16,22 0-14 16,-16-8 16-16,-18 4 19 0,-5-4-17 15,-18 5 22-15,-5-1-17 16,-17 0-1-16,-12-4 33 15,0 1-28-15,0-4-3 16,0-1 2-16,0 1-17 16,-41 3 0-16,-4-1-11 15,-19 7 0-15,13-2-3 16,5 8 4-16,6 3-1 16,17 0 0-16,23 0 5 15,0 0-11-15,0 0 6 16,0 0-6-16,0 0 0 15,34 0 5-15,29 14 1 16,0 0 1-16,12 4 7 16,0 0-7-16,-12 5-1 15,-17-1 0-15,-18 3-5 0,7 1 5 16,-24 7 0-16,-11-1-1 16,0 12-12-16,-23 8 11 15,-51 0-4-15,-12-6-44 16,23-10-61-16,-1-4-60 15,30-8-95-15,23-21-228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1:50:39.5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196 197 693 0,'0'0'155'0,"0"0"-18"16,0 0 10-16,-27-172-60 15,13 155-11-15,14 9-1 16,0 8-45-16,0 0 3 16,0 0-33-16,0 29-2 15,0 29-2-15,0 30 4 16,0 19 0-16,0 10 8 16,0 12-2-16,0 8-6 15,0 0 0-15,0 6 10 0,-18-12-10 16,0-9 0-16,8-14 0 15,10-23-4-15,0-15 8 16,0-21-4-16,10-12 0 16,8-12-7-16,14-7-2 15,-14-10 5-15,23-5 4 16,-13-3 0-16,-1 0 7 16,5-15-7-16,-4-23 0 15,4-8-13-15,-14-15 7 16,-18-9-8-16,0-13-1 15,0-1 8-15,-18 4-9 16,-32 5 11-16,-19 16 4 0,-9 17-14 16,19 10 9-16,-1 15 2 15,28 4 3-15,14 7-9 16,9 4 2-16,9-2 8 16,0 3 0-16,0-3-15 15,0-5 12-15,41 0-13 16,18-5 16-16,19-1-1 15,9-2-8-15,5 2-23 16,-15 0-13-16,-17 3-20 16,-23 4-51-16,4-1-47 15,-32 0-80-15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40.3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23 401 359 0,'0'0'284'0,"0"0"-102"16,0 0-39-16,0 0 1 15,0 0-56-15,0 0-26 16,0-180 6-16,0 180-34 15,0 0-9-15,0 0-25 16,0 0-2-16,0 6-1 16,0 30-16-16,0 13 19 15,0 12 1-15,-11-3 4 16,-1-7-5-16,12-11 0 16,0-7 9-16,0-15-8 0,0-6-1 15,0-9 0-15,0-3 0 16,0 0 2-16,0 0 4 15,0 0 10-15,0-11-15 16,0-33 16-16,23-14-17 16,6-4 0-16,-6-6-2 15,11 12 3-15,-5 12-1 16,-6 18 0-16,0 19-3 16,5 7 0-16,-5 0-3 15,17 28-7-15,-17 13 13 16,-11 3-18-16,-1 4 16 15,1-8-1-15,-12-4-6 16,0-10 6-16,0-8 3 16,0-7 0-16,0-8-9 15,0-3 13-15,0 0-4 0,0 0 18 16,0-14-17-16,0-25 8 16,0-14-9-16,0 3 0 15,11-1-4-15,6 10 5 16,-5 19-1-16,-1 6 0 15,1 16-8-15,11 0 5 16,17 0-7-16,6 33-4 16,-6 9 13-16,-6 2-29 15,-5 3-9-15,-6-3-18 16,-11 0-41-16,-1-6-22 16,0-5-48-16,7-13-77 15,-7-9-159-15</inkml:trace>
  <inkml:trace contextRef="#ctx0" brushRef="#br0" timeOffset="499">815 245 162 0,'0'0'264'15,"0"0"-145"-15,0 0 13 16,0 0-18-16,0 0-62 15,0 0-24-15,-12 0-28 16,75-11 11-16,12-4 37 16,11-6-17-16,0-5 1 0,0 8 5 15,-11-6-23 1,-24 7 11-16,-16 2-15 0,-7 1-1 16,-16 2 19-16,-12 9-24 15,0 0 8-15,0-2 18 16,0 2-17-16,-40-4-11 15,-6 5-2-15,-6-8 1 16,-11 7 1-16,29 0-1 16,-7-5-1-16,18 1 1 15,12-1 8-15,-1 5-8 16,12-4-1-16,0 7 1 16,0 0-4-16,23 0-6 0,29 0 9 15,5 0-8 1,7 18 11-16,-1 7-3 0,0 12 0 15,-6-1 0-15,6 5-3 16,-23 0 3-16,-5-5 0 16,-12 0 0-16,-23-3 0 15,0 0-4-15,0 4 4 16,-46-4-5-16,-6 0-5 16,6-5-114-16,-5-2-55 15,28-12-98-15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53.7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63 203 170 0,'0'0'305'16,"0"0"-124"-16,0 0-29 15,0 0-29-15,0 0-32 16,0 0 3-16,11-124-22 16,-11 113-24-16,0 8 17 15,0-1-26-15,0 4-12 16,0 0 4-16,0 0-18 16,0 0 1-16,0 0-14 15,0 0 5-15,0 0-10 16,0 0-6-16,-11 22 11 0,-1 14-1 15,-17 12 3-15,18-1-1 16,0 0-1-16,11-3 4 16,0-3-4-16,0-8 0 15,0-1 0-15,22-5-2 16,19-9 3-16,-7-3-1 16,18-10 4-16,-12-5-1 15,17 0 5-15,-5 0-5 16,-1-2-3-16,-5-19 11 15,-6-6-9-15,-17-6 0 16,0 2 17-16,-11-14-18 16,-12-1 24-16,0-11-7 15,0-1-17-15,-35 7 7 0,-28 7-8 16,17 15 0-16,-17 11-1 16,12 6-8-16,5 12 6 15,-6 0-3-15,12 0-5 16,6 12-26-16,11 21-70 15,5 6-60-15,18 1-111 16,0-7-211-16</inkml:trace>
  <inkml:trace contextRef="#ctx0" brushRef="#br0" timeOffset="601">877 189 387 0,'0'0'193'16,"0"0"-74"-16,0 0-24 16,0 0-16-16,0 0-41 15,0 0-25-15,-46-10-9 16,46 10-4-16,35 0 0 15,16 0 15-15,7 0-4 16,33 0 26-16,-16 0 0 16,-18 0-11-16,7 0 8 15,-13 0-18-15,-16 0 8 0,-13-5 16 16,7 1-8-16,-29-3 9 16,12 7-2-16,-12-11-1 15,0 0 11-15,0 1-29 16,-23-9-14-16,-17 5 3 15,-6 2-8-15,-6 2 6 16,12-1-7-16,5 4 3 16,24 7 0-16,11-5-3 15,0 5 0-15,0 0 0 16,0 0-6-16,0 0 1 16,0 0-4-16,23 0 9 0,17 12-3 15,-5 6 4 1,16 7-1-16,-5-2 0 0,6 2 6 15,-18 1-7-15,6-5 1 16,-17 1 0-16,0-3-1 16,-23-2-3-16,0 2 1 15,0-1 1-15,-23 9-6 16,-40-2 5-16,-12 8-3 16,7-8-65-16,5-2-47 15,11-1-70-15,18-1-69 16,22-6-339-16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8:55.8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0 148 656 0,'0'0'181'16,"0"0"-54"-16,0 0 28 15,0 0-59-15,0 0-34 0,0 0 5 16,63-33-34-16,-23 7-6 16,-5 5 13-1,-12 2-25-15,5 3 14 0,-28 7-15 16,12 1-2-16,-1 5 8 16,-11-4-15-16,0 1 0 15,0 6 5-15,0 0-7 16,0 0 9-16,0 0-12 15,0 0 1-15,0 0-5 16,0 0 2-16,0 0 2 16,0 0-5-16,0 0 5 15,0 0 0-15,0 0 0 16,0 0 0-16,0 0 4 0,0 0-4 16,0 0 0-1,0 0-1-15,0 0 8 0,0 0-7 16,12 0 0-16,-12 0 1 15,0 0 2-15,0 0-3 16,0 0 0-16,0 0 4 16,0 0-2-16,0 0-2 15,0 0 2-15,0 0 4 16,0 0-8-16,0 0 2 16,0 0-2-16,0 0 1 15,0 0-1-15,0 0 0 16,0 0 2-16,11 16-10 15,-11 21 7-15,17 11 3 16,-17 10 0-16,0 0-2 16,0 4 3-16,0 0-1 0,0-6 0 15,0-14 7-15,0-1-6 16,0-8-1-16,0-7 0 16,0-12-4-16,0-2 6 15,0-6-2-15,0-6 0 16,0 0 7-16,0 0-7 15,0 0 0-15,-17 0 1 16,-6 0 4-16,-11 0-1 16,-6 0-4-16,5 0 0 15,-16 0 9-15,28 0-10 16,11 0 1-16,-5 0 0 16,17 0-4-16,0 0 1 15,0 0 3-15,0 0-1 16,0 0-13-16,52 0 12 0,11 0-2 15,34 0 4-15,1-3-3 16,16-12-11-16,-28 5-17 16,-11 6-22-16,0 4-58 15,-1 0-46-15,-16 0-140 16,5-9-270-16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1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55 780 0,'0'0'170'0,"0"0"12"0,0 0-18 16,0 0-76-16,0 0-25 15,0 0-36-15,0-55-24 16,12 87-3-16,11 35 2 16,11 16 10-16,6 5 16 15,-5-2-18-15,5 0 5 16,12-6-6-16,-29-2-2 15,-1-10-3-15,1-5-4 0,-23-2-3 16,0 0-17 0,0-8-126-16,-11-6-109 0,-23-2-253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0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0 341 732 0,'0'0'189'16,"0"0"11"-16,0 0-65 15,0 0-31-15,0 0-47 16,0 0-32-16,0 0-18 15,11-62-7-15,1 105 0 16,-1 27 9-16,1 18-8 16,-1 6 15-16,-11 9-8 15,12-4-2-15,5-15 5 16,-6-6-10-16,-11-13 2 16,12-11-1-16,-12-14 4 15,11-10-5-15,-11-20-1 0,12-6 0 16,-12-4 8-1,0 0 3-15,0 0 33 0,0 0 6 16,0-14-6-16,0-30 3 16,0-22-38-16,0-22-9 15,0-7 2-15,0-25 3 16,0-12-5-16,-12 0 0 16,12 4 3-16,-11 19-3 15,-1 22 0-15,12 24 1 16,0 27-7-16,0 18 1 15,0 9-2-15,0 9 3 16,0 0-31-16,35 0 10 0,28 4-1 16,0 33 7-16,12 7 8 15,-12 11-4-15,-17 3 11 16,-23 1 3-16,5-1-13 16,-28 4 8-16,0-3-5 15,-51 2-13-15,-24-9 3 16,-11-4-35-16,11-12 4 15,12-13-25-15,17-9-45 16,18-7-26-16,16-5-69 16,12-2-167-16</inkml:trace>
  <inkml:trace contextRef="#ctx0" brushRef="#br0" timeOffset="539">786 403 426 0,'0'0'192'0,"0"0"-35"16,0 0-40-16,0 0-29 16,0 0-22-16,0 0-37 15,-12-26 7-15,12 22-31 16,52 1-5-16,11 3 18 15,46-11-12-15,6-3 23 0,5-9-7 16,6-2 0 0,-17-1 11-16,-23 1-20 0,-11 7 12 15,-35 3 4-15,-17 3-14 16,-11 5 20-16,-12-7 5 16,0-5 1-16,-12-6-23 15,-51-1-18-15,0 4 0 16,-12 4 0-16,18 0 8 15,5 7-7-15,18 5-1 16,17 1 0-16,5 5 6 16,12 0-5-16,0-3-1 15,0 3 0-15,0 0-6 16,52 0 5-16,22 0 1 16,13 14 0-16,-13 13 0 15,12 0 0-15,-11 6 0 0,11 4-2 16,-23-1 3-16,-17 9-1 15,-6-5 0-15,-40 4-7 16,0-1 5-16,0 2-12 16,-63-5-35-16,-23 3-34 15,0-6-76-15,0-4-34 16,0 0-110-16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5.5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12 121 577 0,'0'0'165'16,"0"0"0"-16,0 0-22 15,0 0-35-15,0 0-7 16,0 0-43-16,0 0-8 16,-12-121-10-16,12 121-35 15,0 0 5-15,0 0-10 16,35 0-7-16,16 33 7 15,13 11 1-15,4 3 1 16,-5 4-1-16,1-3-1 0,-13-4 0 16,-16-8 0-16,-12-6 5 15,5-4-7-15,-28-8 2 16,0-4-4-16,0-3 1 16,0 1-7-16,-28-6 10 15,-18-6-3-15,6 0 6 16,5 0 0-16,12-18-2 15,-17-15 0-15,29-10 1 16,11-1-2-16,0-3 0 16,0 2 1-16,0 2-1 15,34 6 0-15,29 1-6 16,12 9-3-16,-1 10-11 16,12 11-41-16,-11 6-46 0,11 0-100 15,-12 0-202-15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6.0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0 189 275 0,'0'0'244'0,"0"0"-163"0,0 0 9 16,0 0 13 0,0 0-48-16,0 0-4 0,310-61-4 15,-235 61-21-15,-12-4 8 16,-6 4-14-16,-5 0-2 16,-29 0 7-16,5 0-18 15,-16 0 2-15,-12-4 9 16,0 4-2-16,0-4 20 15,0-3 15-15,-40-7-13 16,-18-2-38-16,-16 2 6 16,11-4-6-16,-12 4 3 15,23 2 1-15,29 1 6 16,0 8-9-16,23-1 1 0,0 4 12 16,0-3-13-1,0 3-2-15,23 0 1 0,41 0-3 16,10 0 2-16,1 3 1 15,-1 19 0-15,1 4-7 16,-18 2 7-16,6 5 0 16,-11-3 0-16,-18-2 2 15,-5 5-7-15,-29-2 5 16,0 2-2-16,-29 0-4 16,-34-4 3-16,-6-5-47 15,-5-1-89-15,34-14-91 16,5 0-78-16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6.2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0 581 0,'0'0'280'0,"0"0"-83"15,0 0-8-15,0 0-85 16,0 0-62-16,0 0-35 16,23 33 5-16,-12 25 5 15,7 9 9-15,5 2-12 16,-12 2-1-16,0-7-9 16,1-2-1-16,-1-6-1 15,-11-2-2-15,0-3-35 0,0-3-104 16,0-5-188-16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8.1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55 787 0,'0'0'160'15,"0"0"42"-15,0 0-26 16,0 0-91-16,0 0-7 16,0 0-38-16,-12-55-24 15,12 55-13-15,0 23 4 16,0 31-7-16,12 16 22 15,-1-2-16-15,12 6 11 16,6-1-7-16,-6 0-9 16,-12-8 4-16,12-6-1 15,-11-7-4-15,-12-16 0 16,0-7-29-16,-12-3-50 16,-45-4-107-16,-35-5-284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2T13:29:07.0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354 434 189 0,'0'0'532'0,"0"0"-354"15,0 0-20-15,0 0-32 16,0 0-22-16,29-190-34 16,-29 168-17-16,-12 4-11 15,-5 3-22-15,-17 8 11 16,11 7-31-16,-17 0-8 15,-6 7 4-15,-17 28-3 16,11 14 7-16,6 6 0 0,17 3 5 16,18 1-10-16,11 0 3 15,0-5-8 1,0-9 1-16,40-13-15 0,6-13 7 16,6-12 16-16,11-7-6 15,-17 0 7-15,5-18 2 16,-5-18 0-16,-6-9 3 15,-5 1-3-15,-7 0-1 16,-16 1 14-16,-1 4-12 16,-11 8 16-16,0 9-12 15,0 14 10-15,0 8 10 16,0 0-27-16,0 0-2 16,0 0-4-16,0 26-17 0,0 21 23 15,0 5 0 1,35 8 1-16,5-10-1 0,-6-3 0 15,18-10-6-15,-12-11-15 16,6-8-41-16,17-18-34 16,-11 0-82-16,34-11-103 15,-12-33-334-15</inkml:trace>
  <inkml:trace contextRef="#ctx0" brushRef="#br0" timeOffset="517">1272 240 458 0,'0'0'231'0,"0"0"-170"16,0 0-1-16,0 0 24 16,0 0-9-16,0 0-28 15,310-16-6-15,-247 16 2 16,-17 0-22-16,5-5 8 15,-16-2 4-15,5-1-5 16,-17 1 14-16,-12-1-13 16,-11 4-2-16,0-6 18 15,0-9-20-15,0 1-10 16,-11-1-15-16,-24 0 3 16,-16-2-6-16,-1 3 3 15,-5-1 0-15,-6 2 4 0,11 5-4 16,29 5 0-16,12 4 0 15,11 0 1-15,0 3-1 16,0 0 0-16,0 0-9 16,23 0 8-16,17 3-7 15,17 19 8-15,6 4 1 16,0 2 7-16,-11-1-8 16,17 5 0-16,-18-2 3 15,1-7-9-15,-18 5 4 16,-11-10 2-16,-23 4-1 15,0-1-2-15,0 5-6 16,-45 4 4-16,-30-2-23 0,12 0-78 16,0-8-74-1,28 2-43-15,12-8-147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26" Type="http://schemas.openxmlformats.org/officeDocument/2006/relationships/customXml" Target="../ink/ink19.xml"/><Relationship Id="rId39" Type="http://schemas.openxmlformats.org/officeDocument/2006/relationships/image" Target="../media/image13.emf"/><Relationship Id="rId21" Type="http://schemas.openxmlformats.org/officeDocument/2006/relationships/customXml" Target="../ink/ink14.xml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7.xml"/><Relationship Id="rId32" Type="http://schemas.openxmlformats.org/officeDocument/2006/relationships/customXml" Target="../ink/ink25.xml"/><Relationship Id="rId37" Type="http://schemas.openxmlformats.org/officeDocument/2006/relationships/image" Target="../media/image12.emf"/><Relationship Id="rId40" Type="http://schemas.openxmlformats.org/officeDocument/2006/relationships/customXml" Target="../ink/ink29.xml"/><Relationship Id="rId45" Type="http://schemas.openxmlformats.org/officeDocument/2006/relationships/image" Target="../media/image16.emf"/><Relationship Id="rId5" Type="http://schemas.openxmlformats.org/officeDocument/2006/relationships/image" Target="../media/image5.emf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28" Type="http://schemas.openxmlformats.org/officeDocument/2006/relationships/customXml" Target="../ink/ink21.xml"/><Relationship Id="rId36" Type="http://schemas.openxmlformats.org/officeDocument/2006/relationships/customXml" Target="../ink/ink27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31" Type="http://schemas.openxmlformats.org/officeDocument/2006/relationships/customXml" Target="../ink/ink24.xml"/><Relationship Id="rId44" Type="http://schemas.openxmlformats.org/officeDocument/2006/relationships/customXml" Target="../ink/ink31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Relationship Id="rId30" Type="http://schemas.openxmlformats.org/officeDocument/2006/relationships/customXml" Target="../ink/ink23.xml"/><Relationship Id="rId35" Type="http://schemas.openxmlformats.org/officeDocument/2006/relationships/image" Target="../media/image11.emf"/><Relationship Id="rId43" Type="http://schemas.openxmlformats.org/officeDocument/2006/relationships/image" Target="../media/image15.emf"/><Relationship Id="rId8" Type="http://schemas.openxmlformats.org/officeDocument/2006/relationships/customXml" Target="../ink/ink4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8.xml"/><Relationship Id="rId33" Type="http://schemas.openxmlformats.org/officeDocument/2006/relationships/image" Target="../media/image10.emf"/><Relationship Id="rId38" Type="http://schemas.openxmlformats.org/officeDocument/2006/relationships/customXml" Target="../ink/ink28.xml"/><Relationship Id="rId20" Type="http://schemas.openxmlformats.org/officeDocument/2006/relationships/customXml" Target="../ink/ink13.xml"/><Relationship Id="rId41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22.emf"/><Relationship Id="rId18" Type="http://schemas.openxmlformats.org/officeDocument/2006/relationships/customXml" Target="../ink/ink40.xml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customXml" Target="../ink/ink37.xml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4.xml"/><Relationship Id="rId11" Type="http://schemas.openxmlformats.org/officeDocument/2006/relationships/image" Target="../media/image21.emf"/><Relationship Id="rId24" Type="http://schemas.openxmlformats.org/officeDocument/2006/relationships/customXml" Target="../ink/ink43.xml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customXml" Target="../ink/ink36.xml"/><Relationship Id="rId19" Type="http://schemas.openxmlformats.org/officeDocument/2006/relationships/image" Target="../media/image25.emf"/><Relationship Id="rId4" Type="http://schemas.openxmlformats.org/officeDocument/2006/relationships/customXml" Target="../ink/ink33.xml"/><Relationship Id="rId9" Type="http://schemas.openxmlformats.org/officeDocument/2006/relationships/image" Target="../media/image20.emf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.xml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customXml" Target="../ink/ink44.xml"/><Relationship Id="rId21" Type="http://schemas.openxmlformats.org/officeDocument/2006/relationships/customXml" Target="../ink/ink53.xml"/><Relationship Id="rId34" Type="http://schemas.openxmlformats.org/officeDocument/2006/relationships/image" Target="../media/image45.emf"/><Relationship Id="rId7" Type="http://schemas.openxmlformats.org/officeDocument/2006/relationships/customXml" Target="../ink/ink46.xml"/><Relationship Id="rId12" Type="http://schemas.openxmlformats.org/officeDocument/2006/relationships/image" Target="../media/image34.emf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2" Type="http://schemas.openxmlformats.org/officeDocument/2006/relationships/image" Target="../media/image29.png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customXml" Target="../ink/ink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emf"/><Relationship Id="rId11" Type="http://schemas.openxmlformats.org/officeDocument/2006/relationships/customXml" Target="../ink/ink48.xml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customXml" Target="../ink/ink52.xml"/><Relationship Id="rId31" Type="http://schemas.openxmlformats.org/officeDocument/2006/relationships/customXml" Target="../ink/ink58.xml"/><Relationship Id="rId4" Type="http://schemas.openxmlformats.org/officeDocument/2006/relationships/image" Target="../media/image30.emf"/><Relationship Id="rId9" Type="http://schemas.openxmlformats.org/officeDocument/2006/relationships/customXml" Target="../ink/ink47.xml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customXml" Target="../ink/ink56.xml"/><Relationship Id="rId30" Type="http://schemas.openxmlformats.org/officeDocument/2006/relationships/image" Target="../media/image43.emf"/><Relationship Id="rId8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emf"/><Relationship Id="rId4" Type="http://schemas.openxmlformats.org/officeDocument/2006/relationships/customXml" Target="../ink/ink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12" Type="http://schemas.openxmlformats.org/officeDocument/2006/relationships/customXml" Target="../ink/ink67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4.xml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51.emf"/><Relationship Id="rId14" Type="http://schemas.openxmlformats.org/officeDocument/2006/relationships/customXml" Target="../ink/ink68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21" Type="http://schemas.openxmlformats.org/officeDocument/2006/relationships/image" Target="../media/image64.emf"/><Relationship Id="rId42" Type="http://schemas.openxmlformats.org/officeDocument/2006/relationships/customXml" Target="../ink/ink89.xml"/><Relationship Id="rId47" Type="http://schemas.openxmlformats.org/officeDocument/2006/relationships/image" Target="../media/image77.emf"/><Relationship Id="rId63" Type="http://schemas.openxmlformats.org/officeDocument/2006/relationships/image" Target="../media/image85.emf"/><Relationship Id="rId68" Type="http://schemas.openxmlformats.org/officeDocument/2006/relationships/customXml" Target="../ink/ink102.xml"/><Relationship Id="rId84" Type="http://schemas.openxmlformats.org/officeDocument/2006/relationships/customXml" Target="../ink/ink110.xml"/><Relationship Id="rId89" Type="http://schemas.openxmlformats.org/officeDocument/2006/relationships/image" Target="../media/image98.emf"/><Relationship Id="rId16" Type="http://schemas.openxmlformats.org/officeDocument/2006/relationships/customXml" Target="../ink/ink76.xml"/><Relationship Id="rId11" Type="http://schemas.openxmlformats.org/officeDocument/2006/relationships/image" Target="../media/image59.emf"/><Relationship Id="rId32" Type="http://schemas.openxmlformats.org/officeDocument/2006/relationships/customXml" Target="../ink/ink84.xml"/><Relationship Id="rId37" Type="http://schemas.openxmlformats.org/officeDocument/2006/relationships/image" Target="../media/image72.emf"/><Relationship Id="rId53" Type="http://schemas.openxmlformats.org/officeDocument/2006/relationships/image" Target="../media/image80.emf"/><Relationship Id="rId58" Type="http://schemas.openxmlformats.org/officeDocument/2006/relationships/customXml" Target="../ink/ink97.xml"/><Relationship Id="rId74" Type="http://schemas.openxmlformats.org/officeDocument/2006/relationships/customXml" Target="../ink/ink105.xml"/><Relationship Id="rId79" Type="http://schemas.openxmlformats.org/officeDocument/2006/relationships/image" Target="../media/image93.emf"/><Relationship Id="rId5" Type="http://schemas.openxmlformats.org/officeDocument/2006/relationships/image" Target="../media/image56.emf"/><Relationship Id="rId90" Type="http://schemas.openxmlformats.org/officeDocument/2006/relationships/customXml" Target="../ink/ink113.xml"/><Relationship Id="rId22" Type="http://schemas.openxmlformats.org/officeDocument/2006/relationships/customXml" Target="../ink/ink79.xml"/><Relationship Id="rId27" Type="http://schemas.openxmlformats.org/officeDocument/2006/relationships/image" Target="../media/image67.emf"/><Relationship Id="rId43" Type="http://schemas.openxmlformats.org/officeDocument/2006/relationships/image" Target="../media/image75.emf"/><Relationship Id="rId48" Type="http://schemas.openxmlformats.org/officeDocument/2006/relationships/customXml" Target="../ink/ink92.xml"/><Relationship Id="rId64" Type="http://schemas.openxmlformats.org/officeDocument/2006/relationships/customXml" Target="../ink/ink100.xml"/><Relationship Id="rId69" Type="http://schemas.openxmlformats.org/officeDocument/2006/relationships/image" Target="../media/image88.emf"/><Relationship Id="rId8" Type="http://schemas.openxmlformats.org/officeDocument/2006/relationships/customXml" Target="../ink/ink72.xml"/><Relationship Id="rId51" Type="http://schemas.openxmlformats.org/officeDocument/2006/relationships/image" Target="../media/image79.emf"/><Relationship Id="rId72" Type="http://schemas.openxmlformats.org/officeDocument/2006/relationships/customXml" Target="../ink/ink104.xml"/><Relationship Id="rId80" Type="http://schemas.openxmlformats.org/officeDocument/2006/relationships/customXml" Target="../ink/ink108.xml"/><Relationship Id="rId85" Type="http://schemas.openxmlformats.org/officeDocument/2006/relationships/image" Target="../media/image96.emf"/><Relationship Id="rId93" Type="http://schemas.openxmlformats.org/officeDocument/2006/relationships/image" Target="../media/image100.emf"/><Relationship Id="rId3" Type="http://schemas.openxmlformats.org/officeDocument/2006/relationships/image" Target="../media/image55.emf"/><Relationship Id="rId12" Type="http://schemas.openxmlformats.org/officeDocument/2006/relationships/customXml" Target="../ink/ink74.xml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33" Type="http://schemas.openxmlformats.org/officeDocument/2006/relationships/image" Target="../media/image70.emf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59" Type="http://schemas.openxmlformats.org/officeDocument/2006/relationships/image" Target="../media/image83.emf"/><Relationship Id="rId67" Type="http://schemas.openxmlformats.org/officeDocument/2006/relationships/image" Target="../media/image87.emf"/><Relationship Id="rId20" Type="http://schemas.openxmlformats.org/officeDocument/2006/relationships/customXml" Target="../ink/ink78.xml"/><Relationship Id="rId41" Type="http://schemas.openxmlformats.org/officeDocument/2006/relationships/image" Target="../media/image74.emf"/><Relationship Id="rId54" Type="http://schemas.openxmlformats.org/officeDocument/2006/relationships/customXml" Target="../ink/ink95.xml"/><Relationship Id="rId62" Type="http://schemas.openxmlformats.org/officeDocument/2006/relationships/customXml" Target="../ink/ink99.xml"/><Relationship Id="rId70" Type="http://schemas.openxmlformats.org/officeDocument/2006/relationships/customXml" Target="../ink/ink103.xml"/><Relationship Id="rId75" Type="http://schemas.openxmlformats.org/officeDocument/2006/relationships/image" Target="../media/image91.emf"/><Relationship Id="rId83" Type="http://schemas.openxmlformats.org/officeDocument/2006/relationships/image" Target="../media/image95.emf"/><Relationship Id="rId88" Type="http://schemas.openxmlformats.org/officeDocument/2006/relationships/customXml" Target="../ink/ink112.xml"/><Relationship Id="rId91" Type="http://schemas.openxmlformats.org/officeDocument/2006/relationships/image" Target="../media/image99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1.xml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78.emf"/><Relationship Id="rId57" Type="http://schemas.openxmlformats.org/officeDocument/2006/relationships/image" Target="../media/image82.emf"/><Relationship Id="rId10" Type="http://schemas.openxmlformats.org/officeDocument/2006/relationships/customXml" Target="../ink/ink73.xml"/><Relationship Id="rId31" Type="http://schemas.openxmlformats.org/officeDocument/2006/relationships/image" Target="../media/image69.emf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image" Target="../media/image86.emf"/><Relationship Id="rId73" Type="http://schemas.openxmlformats.org/officeDocument/2006/relationships/image" Target="../media/image90.emf"/><Relationship Id="rId78" Type="http://schemas.openxmlformats.org/officeDocument/2006/relationships/customXml" Target="../ink/ink107.xml"/><Relationship Id="rId81" Type="http://schemas.openxmlformats.org/officeDocument/2006/relationships/image" Target="../media/image94.emf"/><Relationship Id="rId86" Type="http://schemas.openxmlformats.org/officeDocument/2006/relationships/customXml" Target="../ink/ink111.xml"/><Relationship Id="rId4" Type="http://schemas.openxmlformats.org/officeDocument/2006/relationships/customXml" Target="../ink/ink70.xml"/><Relationship Id="rId9" Type="http://schemas.openxmlformats.org/officeDocument/2006/relationships/image" Target="../media/image58.emf"/><Relationship Id="rId13" Type="http://schemas.openxmlformats.org/officeDocument/2006/relationships/image" Target="../media/image60.emf"/><Relationship Id="rId18" Type="http://schemas.openxmlformats.org/officeDocument/2006/relationships/customXml" Target="../ink/ink77.xml"/><Relationship Id="rId39" Type="http://schemas.openxmlformats.org/officeDocument/2006/relationships/image" Target="../media/image73.emf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81.emf"/><Relationship Id="rId76" Type="http://schemas.openxmlformats.org/officeDocument/2006/relationships/customXml" Target="../ink/ink106.xml"/><Relationship Id="rId7" Type="http://schemas.openxmlformats.org/officeDocument/2006/relationships/image" Target="../media/image57.emf"/><Relationship Id="rId71" Type="http://schemas.openxmlformats.org/officeDocument/2006/relationships/image" Target="../media/image89.emf"/><Relationship Id="rId92" Type="http://schemas.openxmlformats.org/officeDocument/2006/relationships/customXml" Target="../ink/ink114.xml"/><Relationship Id="rId2" Type="http://schemas.openxmlformats.org/officeDocument/2006/relationships/customXml" Target="../ink/ink69.xml"/><Relationship Id="rId29" Type="http://schemas.openxmlformats.org/officeDocument/2006/relationships/image" Target="../media/image68.emf"/><Relationship Id="rId24" Type="http://schemas.openxmlformats.org/officeDocument/2006/relationships/customXml" Target="../ink/ink80.xml"/><Relationship Id="rId40" Type="http://schemas.openxmlformats.org/officeDocument/2006/relationships/customXml" Target="../ink/ink88.xml"/><Relationship Id="rId45" Type="http://schemas.openxmlformats.org/officeDocument/2006/relationships/image" Target="../media/image76.emf"/><Relationship Id="rId66" Type="http://schemas.openxmlformats.org/officeDocument/2006/relationships/customXml" Target="../ink/ink101.xml"/><Relationship Id="rId87" Type="http://schemas.openxmlformats.org/officeDocument/2006/relationships/image" Target="../media/image97.emf"/><Relationship Id="rId61" Type="http://schemas.openxmlformats.org/officeDocument/2006/relationships/image" Target="../media/image84.emf"/><Relationship Id="rId82" Type="http://schemas.openxmlformats.org/officeDocument/2006/relationships/customXml" Target="../ink/ink109.xml"/><Relationship Id="rId19" Type="http://schemas.openxmlformats.org/officeDocument/2006/relationships/image" Target="../media/image63.emf"/><Relationship Id="rId14" Type="http://schemas.openxmlformats.org/officeDocument/2006/relationships/customXml" Target="../ink/ink75.xml"/><Relationship Id="rId30" Type="http://schemas.openxmlformats.org/officeDocument/2006/relationships/customXml" Target="../ink/ink83.xml"/><Relationship Id="rId35" Type="http://schemas.openxmlformats.org/officeDocument/2006/relationships/image" Target="../media/image71.emf"/><Relationship Id="rId56" Type="http://schemas.openxmlformats.org/officeDocument/2006/relationships/customXml" Target="../ink/ink96.xml"/><Relationship Id="rId77" Type="http://schemas.openxmlformats.org/officeDocument/2006/relationships/image" Target="../media/image9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Find all anagrams in a String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Minimum Window Substring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Trapping Rain Water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1D7B9-1181-443C-88F4-16CC60DF06B2}"/>
              </a:ext>
            </a:extLst>
          </p:cNvPr>
          <p:cNvSpPr/>
          <p:nvPr/>
        </p:nvSpPr>
        <p:spPr>
          <a:xfrm>
            <a:off x="418297" y="5062353"/>
            <a:ext cx="110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https://practice.geeksforgeeks.org/problems/smallest-window-in-a-string-containing-all-the-characters-of-another-string-1587115621/1/#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97453-EC54-47D9-9F5D-2C7B16A8590C}"/>
              </a:ext>
            </a:extLst>
          </p:cNvPr>
          <p:cNvSpPr/>
          <p:nvPr/>
        </p:nvSpPr>
        <p:spPr>
          <a:xfrm>
            <a:off x="418297" y="4240153"/>
            <a:ext cx="8356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https://practice.geeksforgeeks.org/problems/count-occurences-of-anagrams5839/1</a:t>
            </a: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Find all Anagrams in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FD89F-5B8D-48EF-8E67-F0A144BBED7F}"/>
              </a:ext>
            </a:extLst>
          </p:cNvPr>
          <p:cNvSpPr/>
          <p:nvPr/>
        </p:nvSpPr>
        <p:spPr>
          <a:xfrm>
            <a:off x="507999" y="961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txt = </a:t>
            </a:r>
            <a:r>
              <a:rPr lang="en-IN" dirty="0" err="1"/>
              <a:t>forxxorfxdofr</a:t>
            </a:r>
            <a:endParaRPr lang="en-IN" dirty="0"/>
          </a:p>
          <a:p>
            <a:r>
              <a:rPr lang="en-IN" dirty="0"/>
              <a:t>pat = for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4D686C-CFED-4410-907E-8761CF4F3A34}"/>
                  </a:ext>
                </a:extLst>
              </p14:cNvPr>
              <p14:cNvContentPartPr/>
              <p14:nvPr/>
            </p14:nvContentPartPr>
            <p14:xfrm>
              <a:off x="4096825" y="3547443"/>
              <a:ext cx="206280" cy="216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4D686C-CFED-4410-907E-8761CF4F3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825" y="3538443"/>
                <a:ext cx="223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CD79FF4-D2EB-4F6C-BED8-CDBA0CF49551}"/>
                  </a:ext>
                </a:extLst>
              </p14:cNvPr>
              <p14:cNvContentPartPr/>
              <p14:nvPr/>
            </p14:nvContentPartPr>
            <p14:xfrm>
              <a:off x="2046985" y="3489843"/>
              <a:ext cx="1834200" cy="465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CD79FF4-D2EB-4F6C-BED8-CDBA0CF495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7985" y="3480843"/>
                <a:ext cx="1851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B7AD88-ABC4-4D81-B0CD-4CD68724AC25}"/>
                  </a:ext>
                </a:extLst>
              </p14:cNvPr>
              <p14:cNvContentPartPr/>
              <p14:nvPr/>
            </p14:nvContentPartPr>
            <p14:xfrm>
              <a:off x="4523785" y="3370323"/>
              <a:ext cx="209520" cy="577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B7AD88-ABC4-4D81-B0CD-4CD68724A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785" y="3361323"/>
                <a:ext cx="22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FA9ED7-27F8-4474-9F84-F47C444D43EF}"/>
                  </a:ext>
                </a:extLst>
              </p14:cNvPr>
              <p14:cNvContentPartPr/>
              <p14:nvPr/>
            </p14:nvContentPartPr>
            <p14:xfrm>
              <a:off x="4935625" y="3561123"/>
              <a:ext cx="203040" cy="207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FA9ED7-27F8-4474-9F84-F47C444D43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6625" y="3552123"/>
                <a:ext cx="220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165C52-F7B7-4B66-9EC1-7AB73943B2F1}"/>
                  </a:ext>
                </a:extLst>
              </p14:cNvPr>
              <p14:cNvContentPartPr/>
              <p14:nvPr/>
            </p14:nvContentPartPr>
            <p14:xfrm>
              <a:off x="5319745" y="3468963"/>
              <a:ext cx="503280" cy="306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165C52-F7B7-4B66-9EC1-7AB73943B2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745" y="3459963"/>
                <a:ext cx="520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C18A18A-D634-4CC2-821C-1E5659FF1441}"/>
                  </a:ext>
                </a:extLst>
              </p14:cNvPr>
              <p14:cNvContentPartPr/>
              <p14:nvPr/>
            </p14:nvContentPartPr>
            <p14:xfrm>
              <a:off x="6051265" y="3489843"/>
              <a:ext cx="703800" cy="466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C18A18A-D634-4CC2-821C-1E5659FF14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2265" y="3480843"/>
                <a:ext cx="721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9C433A3-3CE2-42ED-8DF9-B87592408DCB}"/>
                  </a:ext>
                </a:extLst>
              </p14:cNvPr>
              <p14:cNvContentPartPr/>
              <p14:nvPr/>
            </p14:nvContentPartPr>
            <p14:xfrm>
              <a:off x="4096825" y="4331528"/>
              <a:ext cx="206280" cy="216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9C433A3-3CE2-42ED-8DF9-B87592408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825" y="4322528"/>
                <a:ext cx="223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8E6F86A-F168-46DA-A912-67146C02395E}"/>
                  </a:ext>
                </a:extLst>
              </p14:cNvPr>
              <p14:cNvContentPartPr/>
              <p14:nvPr/>
            </p14:nvContentPartPr>
            <p14:xfrm>
              <a:off x="2046985" y="4273928"/>
              <a:ext cx="1834200" cy="465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8E6F86A-F168-46DA-A912-67146C0239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7985" y="4264928"/>
                <a:ext cx="1851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7C386EE-040F-4C60-84C1-5528D827FA7F}"/>
                  </a:ext>
                </a:extLst>
              </p14:cNvPr>
              <p14:cNvContentPartPr/>
              <p14:nvPr/>
            </p14:nvContentPartPr>
            <p14:xfrm>
              <a:off x="4523785" y="4154408"/>
              <a:ext cx="209520" cy="577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7C386EE-040F-4C60-84C1-5528D827FA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785" y="4145408"/>
                <a:ext cx="22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9E96807-CB06-4987-99EB-1282A2A4C12D}"/>
                  </a:ext>
                </a:extLst>
              </p14:cNvPr>
              <p14:cNvContentPartPr/>
              <p14:nvPr/>
            </p14:nvContentPartPr>
            <p14:xfrm>
              <a:off x="4935625" y="4345208"/>
              <a:ext cx="203040" cy="207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9E96807-CB06-4987-99EB-1282A2A4C1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6625" y="4336208"/>
                <a:ext cx="220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8EE4592-4B18-40D7-9207-DCCF6E06E786}"/>
                  </a:ext>
                </a:extLst>
              </p14:cNvPr>
              <p14:cNvContentPartPr/>
              <p14:nvPr/>
            </p14:nvContentPartPr>
            <p14:xfrm>
              <a:off x="5319745" y="4253048"/>
              <a:ext cx="503280" cy="306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8EE4592-4B18-40D7-9207-DCCF6E06E7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745" y="4244048"/>
                <a:ext cx="520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73152A-FF73-4FEC-A5E3-B8237738B469}"/>
                  </a:ext>
                </a:extLst>
              </p14:cNvPr>
              <p14:cNvContentPartPr/>
              <p14:nvPr/>
            </p14:nvContentPartPr>
            <p14:xfrm>
              <a:off x="6051265" y="4273928"/>
              <a:ext cx="703800" cy="466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73152A-FF73-4FEC-A5E3-B8237738B4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2265" y="4264928"/>
                <a:ext cx="721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E1C7C47-4800-424D-9B31-6EC3BC33C28A}"/>
                  </a:ext>
                </a:extLst>
              </p14:cNvPr>
              <p14:cNvContentPartPr/>
              <p14:nvPr/>
            </p14:nvContentPartPr>
            <p14:xfrm>
              <a:off x="4096825" y="5057630"/>
              <a:ext cx="206280" cy="216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E1C7C47-4800-424D-9B31-6EC3BC33C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825" y="5048630"/>
                <a:ext cx="223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E225A9-7B7E-4A20-9750-31EB569C2EFB}"/>
                  </a:ext>
                </a:extLst>
              </p14:cNvPr>
              <p14:cNvContentPartPr/>
              <p14:nvPr/>
            </p14:nvContentPartPr>
            <p14:xfrm>
              <a:off x="2046985" y="5000030"/>
              <a:ext cx="1834200" cy="465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E225A9-7B7E-4A20-9750-31EB569C2E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7985" y="4991030"/>
                <a:ext cx="1851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7BB6BF-6908-4FF0-A242-E6A4A42AD1F6}"/>
                  </a:ext>
                </a:extLst>
              </p14:cNvPr>
              <p14:cNvContentPartPr/>
              <p14:nvPr/>
            </p14:nvContentPartPr>
            <p14:xfrm>
              <a:off x="4523785" y="4880510"/>
              <a:ext cx="209520" cy="577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7BB6BF-6908-4FF0-A242-E6A4A42AD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785" y="4871510"/>
                <a:ext cx="22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AC9F0E4-99C3-4957-90D9-2650A486D93B}"/>
                  </a:ext>
                </a:extLst>
              </p14:cNvPr>
              <p14:cNvContentPartPr/>
              <p14:nvPr/>
            </p14:nvContentPartPr>
            <p14:xfrm>
              <a:off x="4935625" y="5071310"/>
              <a:ext cx="203040" cy="207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AC9F0E4-99C3-4957-90D9-2650A486D9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6625" y="5062310"/>
                <a:ext cx="220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387A39A-0ADF-4E0B-A8A4-BE7623B47C53}"/>
                  </a:ext>
                </a:extLst>
              </p14:cNvPr>
              <p14:cNvContentPartPr/>
              <p14:nvPr/>
            </p14:nvContentPartPr>
            <p14:xfrm>
              <a:off x="5319745" y="4979150"/>
              <a:ext cx="503280" cy="306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387A39A-0ADF-4E0B-A8A4-BE7623B47C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745" y="4970150"/>
                <a:ext cx="520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F8974EA-0A11-40EB-B8E9-557347092203}"/>
                  </a:ext>
                </a:extLst>
              </p14:cNvPr>
              <p14:cNvContentPartPr/>
              <p14:nvPr/>
            </p14:nvContentPartPr>
            <p14:xfrm>
              <a:off x="6051265" y="5000030"/>
              <a:ext cx="703800" cy="466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F8974EA-0A11-40EB-B8E9-5573470922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2265" y="4991030"/>
                <a:ext cx="721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88A2FE9-8F87-4552-BF5E-1A4AEA229658}"/>
                  </a:ext>
                </a:extLst>
              </p14:cNvPr>
              <p14:cNvContentPartPr/>
              <p14:nvPr/>
            </p14:nvContentPartPr>
            <p14:xfrm>
              <a:off x="4096825" y="5762852"/>
              <a:ext cx="206280" cy="216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88A2FE9-8F87-4552-BF5E-1A4AEA229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825" y="5753852"/>
                <a:ext cx="223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83441D2-77C8-450C-A2BA-D6FB1C16D254}"/>
                  </a:ext>
                </a:extLst>
              </p14:cNvPr>
              <p14:cNvContentPartPr/>
              <p14:nvPr/>
            </p14:nvContentPartPr>
            <p14:xfrm>
              <a:off x="2046985" y="5705252"/>
              <a:ext cx="1834200" cy="465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83441D2-77C8-450C-A2BA-D6FB1C16D2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7985" y="5696252"/>
                <a:ext cx="1851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25E8BAE-163E-4C00-A04F-0DF3F0648E62}"/>
                  </a:ext>
                </a:extLst>
              </p14:cNvPr>
              <p14:cNvContentPartPr/>
              <p14:nvPr/>
            </p14:nvContentPartPr>
            <p14:xfrm>
              <a:off x="4523785" y="5585732"/>
              <a:ext cx="209520" cy="577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25E8BAE-163E-4C00-A04F-0DF3F0648E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4785" y="5576732"/>
                <a:ext cx="22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D7280E5-460B-449B-96BC-0D750AAB90C7}"/>
                  </a:ext>
                </a:extLst>
              </p14:cNvPr>
              <p14:cNvContentPartPr/>
              <p14:nvPr/>
            </p14:nvContentPartPr>
            <p14:xfrm>
              <a:off x="4935625" y="5776532"/>
              <a:ext cx="203040" cy="207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D7280E5-460B-449B-96BC-0D750AAB90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6625" y="5767532"/>
                <a:ext cx="220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6AEA941-5F47-4853-93D0-44CF8AF71312}"/>
                  </a:ext>
                </a:extLst>
              </p14:cNvPr>
              <p14:cNvContentPartPr/>
              <p14:nvPr/>
            </p14:nvContentPartPr>
            <p14:xfrm>
              <a:off x="5319745" y="5684372"/>
              <a:ext cx="503280" cy="306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6AEA941-5F47-4853-93D0-44CF8AF713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745" y="5675372"/>
                <a:ext cx="520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7E124EA-AC60-40AF-81EC-6267C7FBF8BC}"/>
                  </a:ext>
                </a:extLst>
              </p14:cNvPr>
              <p14:cNvContentPartPr/>
              <p14:nvPr/>
            </p14:nvContentPartPr>
            <p14:xfrm>
              <a:off x="6051265" y="5705252"/>
              <a:ext cx="703800" cy="466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7E124EA-AC60-40AF-81EC-6267C7FBF8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2265" y="5696252"/>
                <a:ext cx="721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435185A-B47F-46A7-8958-CE50A60A6847}"/>
                  </a:ext>
                </a:extLst>
              </p14:cNvPr>
              <p14:cNvContentPartPr/>
              <p14:nvPr/>
            </p14:nvContentPartPr>
            <p14:xfrm>
              <a:off x="1216465" y="1283938"/>
              <a:ext cx="583560" cy="201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435185A-B47F-46A7-8958-CE50A60A68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80465" y="1211938"/>
                <a:ext cx="6552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95525A8-CCC3-483C-88A2-8FDB54C58809}"/>
                  </a:ext>
                </a:extLst>
              </p14:cNvPr>
              <p14:cNvContentPartPr/>
              <p14:nvPr/>
            </p14:nvContentPartPr>
            <p14:xfrm>
              <a:off x="1830985" y="2651218"/>
              <a:ext cx="1175400" cy="574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95525A8-CCC3-483C-88A2-8FDB54C588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4985" y="2579263"/>
                <a:ext cx="1247040" cy="71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7AC3EE-01BA-4B84-8F62-6C20A442E389}"/>
                  </a:ext>
                </a:extLst>
              </p14:cNvPr>
              <p14:cNvContentPartPr/>
              <p14:nvPr/>
            </p14:nvContentPartPr>
            <p14:xfrm>
              <a:off x="2249305" y="3455818"/>
              <a:ext cx="1097280" cy="281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7AC3EE-01BA-4B84-8F62-6C20A442E3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3305" y="3383818"/>
                <a:ext cx="11689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D781197-5C34-445E-B625-69B26278E1B0}"/>
                  </a:ext>
                </a:extLst>
              </p14:cNvPr>
              <p14:cNvContentPartPr/>
              <p14:nvPr/>
            </p14:nvContentPartPr>
            <p14:xfrm>
              <a:off x="2676265" y="4303618"/>
              <a:ext cx="883080" cy="275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D781197-5C34-445E-B625-69B26278E1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0265" y="4231618"/>
                <a:ext cx="9547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44CB4C4-3DFF-4C48-AB8E-42224C2021FF}"/>
                  </a:ext>
                </a:extLst>
              </p14:cNvPr>
              <p14:cNvContentPartPr/>
              <p14:nvPr/>
            </p14:nvContentPartPr>
            <p14:xfrm>
              <a:off x="3038785" y="5062858"/>
              <a:ext cx="824040" cy="291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44CB4C4-3DFF-4C48-AB8E-42224C2021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2785" y="4990858"/>
                <a:ext cx="8956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D60B180-B44C-4E30-B33F-6B12987BDABB}"/>
                  </a:ext>
                </a:extLst>
              </p14:cNvPr>
              <p14:cNvContentPartPr/>
              <p14:nvPr/>
            </p14:nvContentPartPr>
            <p14:xfrm>
              <a:off x="3365305" y="5705458"/>
              <a:ext cx="982800" cy="317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D60B180-B44C-4E30-B33F-6B12987BDA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29305" y="5633458"/>
                <a:ext cx="10544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7FB7122-412F-4ED5-BBBC-48BBEE5125E8}"/>
                  </a:ext>
                </a:extLst>
              </p14:cNvPr>
              <p14:cNvContentPartPr/>
              <p14:nvPr/>
            </p14:nvContentPartPr>
            <p14:xfrm>
              <a:off x="321505" y="889738"/>
              <a:ext cx="11718360" cy="5877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7FB7122-412F-4ED5-BBBC-48BBEE5125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2505" y="880738"/>
                <a:ext cx="11736000" cy="58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Find all Anagrams in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84258D-0BF6-4363-BC74-8CDE91667A4A}"/>
                  </a:ext>
                </a:extLst>
              </p14:cNvPr>
              <p14:cNvContentPartPr/>
              <p14:nvPr/>
            </p14:nvContentPartPr>
            <p14:xfrm>
              <a:off x="7196785" y="1680298"/>
              <a:ext cx="748080" cy="255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84258D-0BF6-4363-BC74-8CDE91667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7785" y="1671298"/>
                <a:ext cx="765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E28F561-B8A4-4ABE-8021-60F115E780A7}"/>
                  </a:ext>
                </a:extLst>
              </p14:cNvPr>
              <p14:cNvContentPartPr/>
              <p14:nvPr/>
            </p14:nvContentPartPr>
            <p14:xfrm>
              <a:off x="1188385" y="3106978"/>
              <a:ext cx="268200" cy="19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E28F561-B8A4-4ABE-8021-60F115E78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85" y="3097978"/>
                <a:ext cx="2858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E72D559-6E02-4854-9DFC-025E1CBA92A1}"/>
                  </a:ext>
                </a:extLst>
              </p14:cNvPr>
              <p14:cNvContentPartPr/>
              <p14:nvPr/>
            </p14:nvContentPartPr>
            <p14:xfrm>
              <a:off x="1134025" y="3402898"/>
              <a:ext cx="395640" cy="115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E72D559-6E02-4854-9DFC-025E1CBA9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5025" y="3393898"/>
                <a:ext cx="4132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4DA5EA-08EA-406D-A4D0-044945339B9F}"/>
                  </a:ext>
                </a:extLst>
              </p14:cNvPr>
              <p14:cNvContentPartPr/>
              <p14:nvPr/>
            </p14:nvContentPartPr>
            <p14:xfrm>
              <a:off x="469825" y="909178"/>
              <a:ext cx="6453360" cy="1857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4DA5EA-08EA-406D-A4D0-044945339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825" y="900178"/>
                <a:ext cx="6471000" cy="18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B05C870-ABFA-444E-9917-20AFA282C011}"/>
                  </a:ext>
                </a:extLst>
              </p14:cNvPr>
              <p14:cNvContentPartPr/>
              <p14:nvPr/>
            </p14:nvContentPartPr>
            <p14:xfrm>
              <a:off x="1092625" y="3932458"/>
              <a:ext cx="431280" cy="442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B05C870-ABFA-444E-9917-20AFA282C0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3625" y="3923458"/>
                <a:ext cx="448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EF6EBB5-6037-4437-869A-DAFFBE3B1EDD}"/>
                  </a:ext>
                </a:extLst>
              </p14:cNvPr>
              <p14:cNvContentPartPr/>
              <p14:nvPr/>
            </p14:nvContentPartPr>
            <p14:xfrm>
              <a:off x="2064625" y="2963338"/>
              <a:ext cx="921960" cy="430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EF6EBB5-6037-4437-869A-DAFFBE3B1E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5625" y="2954338"/>
                <a:ext cx="9396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60C1BE-7FBD-460C-A2BD-D29133DF5450}"/>
                  </a:ext>
                </a:extLst>
              </p14:cNvPr>
              <p14:cNvContentPartPr/>
              <p14:nvPr/>
            </p14:nvContentPartPr>
            <p14:xfrm>
              <a:off x="3246145" y="4388938"/>
              <a:ext cx="478800" cy="277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60C1BE-7FBD-460C-A2BD-D29133DF54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7145" y="4379938"/>
                <a:ext cx="4964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BC3B17A-8892-49A1-B296-0F12E8B8DD20}"/>
                  </a:ext>
                </a:extLst>
              </p14:cNvPr>
              <p14:cNvContentPartPr/>
              <p14:nvPr/>
            </p14:nvContentPartPr>
            <p14:xfrm>
              <a:off x="2148505" y="3717898"/>
              <a:ext cx="1864800" cy="529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BC3B17A-8892-49A1-B296-0F12E8B8DD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9505" y="3708898"/>
                <a:ext cx="18824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5349D39-D8CC-4408-B729-BBABB4FAEFC2}"/>
                  </a:ext>
                </a:extLst>
              </p14:cNvPr>
              <p14:cNvContentPartPr/>
              <p14:nvPr/>
            </p14:nvContentPartPr>
            <p14:xfrm>
              <a:off x="2940145" y="4792498"/>
              <a:ext cx="1079640" cy="370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5349D39-D8CC-4408-B729-BBABB4FAEF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1145" y="4783498"/>
                <a:ext cx="10972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3A83539-AC64-4CFA-A6FE-87068B1A933B}"/>
                  </a:ext>
                </a:extLst>
              </p14:cNvPr>
              <p14:cNvContentPartPr/>
              <p14:nvPr/>
            </p14:nvContentPartPr>
            <p14:xfrm>
              <a:off x="2218345" y="5295058"/>
              <a:ext cx="257760" cy="354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3A83539-AC64-4CFA-A6FE-87068B1A93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9345" y="5286058"/>
                <a:ext cx="2754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E0B9FF1-3E76-40C2-9403-0EBF0F18F4FF}"/>
                  </a:ext>
                </a:extLst>
              </p14:cNvPr>
              <p14:cNvContentPartPr/>
              <p14:nvPr/>
            </p14:nvContentPartPr>
            <p14:xfrm>
              <a:off x="4372585" y="4858738"/>
              <a:ext cx="1287360" cy="344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E0B9FF1-3E76-40C2-9403-0EBF0F18F4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3585" y="4849738"/>
                <a:ext cx="1305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D6298F1-C45E-4475-85AA-95BE87AADDD8}"/>
                  </a:ext>
                </a:extLst>
              </p14:cNvPr>
              <p14:cNvContentPartPr/>
              <p14:nvPr/>
            </p14:nvContentPartPr>
            <p14:xfrm>
              <a:off x="1226185" y="5769898"/>
              <a:ext cx="555840" cy="46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D6298F1-C45E-4475-85AA-95BE87AADD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7185" y="5760898"/>
                <a:ext cx="573480" cy="4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6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Find all Anagrams in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D8178-CE32-4FD3-87C4-160011D84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73"/>
          <a:stretch/>
        </p:blipFill>
        <p:spPr>
          <a:xfrm>
            <a:off x="6862618" y="961584"/>
            <a:ext cx="4959929" cy="56424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3142214-553D-42FB-BB0B-8B50FFCCACF3}"/>
                  </a:ext>
                </a:extLst>
              </p14:cNvPr>
              <p14:cNvContentPartPr/>
              <p14:nvPr/>
            </p14:nvContentPartPr>
            <p14:xfrm>
              <a:off x="4071985" y="1157218"/>
              <a:ext cx="369720" cy="99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3142214-553D-42FB-BB0B-8B50FFCCAC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985" y="1148218"/>
                <a:ext cx="387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C273155-F0D8-4503-B847-999B3971DF2C}"/>
                  </a:ext>
                </a:extLst>
              </p14:cNvPr>
              <p14:cNvContentPartPr/>
              <p14:nvPr/>
            </p14:nvContentPartPr>
            <p14:xfrm>
              <a:off x="4619185" y="1038418"/>
              <a:ext cx="587160" cy="234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C273155-F0D8-4503-B847-999B3971D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0185" y="1029418"/>
                <a:ext cx="604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A690456-6240-4728-B506-2885D74D3EC7}"/>
                  </a:ext>
                </a:extLst>
              </p14:cNvPr>
              <p14:cNvContentPartPr/>
              <p14:nvPr/>
            </p14:nvContentPartPr>
            <p14:xfrm>
              <a:off x="8793025" y="1133098"/>
              <a:ext cx="636840" cy="383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A690456-6240-4728-B506-2885D74D3E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4025" y="1124098"/>
                <a:ext cx="6544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EE9FAA1-0B56-43E1-AFCE-47A0D749EE5A}"/>
                  </a:ext>
                </a:extLst>
              </p14:cNvPr>
              <p14:cNvContentPartPr/>
              <p14:nvPr/>
            </p14:nvContentPartPr>
            <p14:xfrm>
              <a:off x="8381185" y="1674898"/>
              <a:ext cx="412560" cy="1969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EE9FAA1-0B56-43E1-AFCE-47A0D749E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72185" y="1665898"/>
                <a:ext cx="430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74833BE-3C8D-4891-93BC-0A61CEB7F24B}"/>
                  </a:ext>
                </a:extLst>
              </p14:cNvPr>
              <p14:cNvContentPartPr/>
              <p14:nvPr/>
            </p14:nvContentPartPr>
            <p14:xfrm>
              <a:off x="9281905" y="1949938"/>
              <a:ext cx="596160" cy="335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74833BE-3C8D-4891-93BC-0A61CEB7F2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72905" y="1940938"/>
                <a:ext cx="6138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46DE4D9-EB18-46BE-9E0B-FBFFB1B12252}"/>
                  </a:ext>
                </a:extLst>
              </p14:cNvPr>
              <p14:cNvContentPartPr/>
              <p14:nvPr/>
            </p14:nvContentPartPr>
            <p14:xfrm>
              <a:off x="380905" y="1125538"/>
              <a:ext cx="2427480" cy="297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46DE4D9-EB18-46BE-9E0B-FBFFB1B12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905" y="1116538"/>
                <a:ext cx="2445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4100C64-74EC-4A44-B4DE-13A480055FE6}"/>
                  </a:ext>
                </a:extLst>
              </p14:cNvPr>
              <p14:cNvContentPartPr/>
              <p14:nvPr/>
            </p14:nvContentPartPr>
            <p14:xfrm>
              <a:off x="1354705" y="1660138"/>
              <a:ext cx="772920" cy="2732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4100C64-74EC-4A44-B4DE-13A480055F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8705" y="1588138"/>
                <a:ext cx="8445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E6441DD-ECF9-4686-8EAC-9FEF00900487}"/>
                  </a:ext>
                </a:extLst>
              </p14:cNvPr>
              <p14:cNvContentPartPr/>
              <p14:nvPr/>
            </p14:nvContentPartPr>
            <p14:xfrm>
              <a:off x="1218625" y="4488298"/>
              <a:ext cx="1354320" cy="3200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E6441DD-ECF9-4686-8EAC-9FEF009004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2625" y="4416298"/>
                <a:ext cx="14259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104745E-3ED5-4CD6-93AB-03431D4141E8}"/>
                  </a:ext>
                </a:extLst>
              </p14:cNvPr>
              <p14:cNvContentPartPr/>
              <p14:nvPr/>
            </p14:nvContentPartPr>
            <p14:xfrm>
              <a:off x="1659625" y="5034418"/>
              <a:ext cx="1542600" cy="4424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104745E-3ED5-4CD6-93AB-03431D4141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23625" y="4962418"/>
                <a:ext cx="16142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8FC768C-DFB0-4998-9312-A848265CD929}"/>
                  </a:ext>
                </a:extLst>
              </p14:cNvPr>
              <p14:cNvContentPartPr/>
              <p14:nvPr/>
            </p14:nvContentPartPr>
            <p14:xfrm>
              <a:off x="2316985" y="5643898"/>
              <a:ext cx="1664640" cy="3211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8FC768C-DFB0-4998-9312-A848265CD9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80985" y="5571898"/>
                <a:ext cx="17362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B5A5012-784A-4FD2-A108-ACA9F623A3B3}"/>
                  </a:ext>
                </a:extLst>
              </p14:cNvPr>
              <p14:cNvContentPartPr/>
              <p14:nvPr/>
            </p14:nvContentPartPr>
            <p14:xfrm>
              <a:off x="2925025" y="6020818"/>
              <a:ext cx="2300760" cy="425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B5A5012-784A-4FD2-A108-ACA9F623A3B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89025" y="5948818"/>
                <a:ext cx="23724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48C3BD3-D0CA-44D4-99F8-EBAB507F13E4}"/>
                  </a:ext>
                </a:extLst>
              </p14:cNvPr>
              <p14:cNvContentPartPr/>
              <p14:nvPr/>
            </p14:nvContentPartPr>
            <p14:xfrm>
              <a:off x="683665" y="4369498"/>
              <a:ext cx="5022000" cy="25225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48C3BD3-D0CA-44D4-99F8-EBAB507F13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4665" y="4360498"/>
                <a:ext cx="5039640" cy="25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2D6B8B7-152E-4ADB-9B4C-FD46DC9A039F}"/>
                  </a:ext>
                </a:extLst>
              </p14:cNvPr>
              <p14:cNvContentPartPr/>
              <p14:nvPr/>
            </p14:nvContentPartPr>
            <p14:xfrm>
              <a:off x="263185" y="1502098"/>
              <a:ext cx="6534720" cy="26722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2D6B8B7-152E-4ADB-9B4C-FD46DC9A03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4185" y="1493098"/>
                <a:ext cx="6552360" cy="26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C3F6361-2D71-484F-B204-7F570ABD56F8}"/>
                  </a:ext>
                </a:extLst>
              </p14:cNvPr>
              <p14:cNvContentPartPr/>
              <p14:nvPr/>
            </p14:nvContentPartPr>
            <p14:xfrm>
              <a:off x="7433305" y="146687"/>
              <a:ext cx="3104640" cy="7531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C3F6361-2D71-484F-B204-7F570ABD56F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24305" y="137687"/>
                <a:ext cx="312228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B9F6D3C-BFBF-4C81-85C9-AD6E1B900A95}"/>
                  </a:ext>
                </a:extLst>
              </p14:cNvPr>
              <p14:cNvContentPartPr/>
              <p14:nvPr/>
            </p14:nvContentPartPr>
            <p14:xfrm>
              <a:off x="8107585" y="4774127"/>
              <a:ext cx="7200" cy="10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B9F6D3C-BFBF-4C81-85C9-AD6E1B900A9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98585" y="4765127"/>
                <a:ext cx="248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3ED805D-2438-476C-AE6A-2FF8F4B87E61}"/>
                  </a:ext>
                </a:extLst>
              </p14:cNvPr>
              <p14:cNvContentPartPr/>
              <p14:nvPr/>
            </p14:nvContentPartPr>
            <p14:xfrm>
              <a:off x="6887545" y="5007047"/>
              <a:ext cx="4776840" cy="11041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3ED805D-2438-476C-AE6A-2FF8F4B87E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78545" y="4998047"/>
                <a:ext cx="4794480" cy="11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8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Minimum Window Substring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DCCCDD4-3844-452E-9540-5B464F402AFF}"/>
                  </a:ext>
                </a:extLst>
              </p14:cNvPr>
              <p14:cNvContentPartPr/>
              <p14:nvPr/>
            </p14:nvContentPartPr>
            <p14:xfrm>
              <a:off x="803185" y="3299218"/>
              <a:ext cx="2562840" cy="444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DCCCDD4-3844-452E-9540-5B464F402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185" y="3227218"/>
                <a:ext cx="26344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5DEF25A-0221-4D73-9CD6-7A99EC451C90}"/>
                  </a:ext>
                </a:extLst>
              </p14:cNvPr>
              <p14:cNvContentPartPr/>
              <p14:nvPr/>
            </p14:nvContentPartPr>
            <p14:xfrm>
              <a:off x="156985" y="462058"/>
              <a:ext cx="11845080" cy="62409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5DEF25A-0221-4D73-9CD6-7A99EC451C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985" y="453058"/>
                <a:ext cx="11862720" cy="62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Minimum Window Substring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43AEE5-1118-42D5-A3AB-C382E8916F27}"/>
                  </a:ext>
                </a:extLst>
              </p14:cNvPr>
              <p14:cNvContentPartPr/>
              <p14:nvPr/>
            </p14:nvContentPartPr>
            <p14:xfrm>
              <a:off x="318265" y="1051378"/>
              <a:ext cx="836640" cy="56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43AEE5-1118-42D5-A3AB-C382E8916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65" y="1042378"/>
                <a:ext cx="8542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45CF33-9B29-415C-BDE7-47E53C8323DC}"/>
                  </a:ext>
                </a:extLst>
              </p14:cNvPr>
              <p14:cNvContentPartPr/>
              <p14:nvPr/>
            </p14:nvContentPartPr>
            <p14:xfrm>
              <a:off x="5682265" y="941938"/>
              <a:ext cx="1312560" cy="458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45CF33-9B29-415C-BDE7-47E53C8323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3265" y="932938"/>
                <a:ext cx="13302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3DEBAB-CF2B-459C-9BD4-96DFF7AE4178}"/>
                  </a:ext>
                </a:extLst>
              </p14:cNvPr>
              <p14:cNvContentPartPr/>
              <p14:nvPr/>
            </p14:nvContentPartPr>
            <p14:xfrm>
              <a:off x="7630945" y="1067218"/>
              <a:ext cx="1155960" cy="273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3DEBAB-CF2B-459C-9BD4-96DFF7AE41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1945" y="1058218"/>
                <a:ext cx="1173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E7F7AE-E13D-438B-B8DA-C72F862FBDF9}"/>
                  </a:ext>
                </a:extLst>
              </p14:cNvPr>
              <p14:cNvContentPartPr/>
              <p14:nvPr/>
            </p14:nvContentPartPr>
            <p14:xfrm>
              <a:off x="9511585" y="1245418"/>
              <a:ext cx="308520" cy="203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E7F7AE-E13D-438B-B8DA-C72F862FBD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2585" y="1236418"/>
                <a:ext cx="326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156C8A-2131-4C39-9D9D-25A6C55733E2}"/>
                  </a:ext>
                </a:extLst>
              </p14:cNvPr>
              <p14:cNvContentPartPr/>
              <p14:nvPr/>
            </p14:nvContentPartPr>
            <p14:xfrm>
              <a:off x="8995705" y="822058"/>
              <a:ext cx="821160" cy="336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156C8A-2131-4C39-9D9D-25A6C55733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6705" y="813058"/>
                <a:ext cx="838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F8F5E1-1C90-4793-829F-394598837109}"/>
                  </a:ext>
                </a:extLst>
              </p14:cNvPr>
              <p14:cNvContentPartPr/>
              <p14:nvPr/>
            </p14:nvContentPartPr>
            <p14:xfrm>
              <a:off x="1826305" y="986938"/>
              <a:ext cx="3620520" cy="2205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F8F5E1-1C90-4793-829F-3945988371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7305" y="977938"/>
                <a:ext cx="3638160" cy="22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F91CC13-B783-407C-9BCF-D0AC6F8A4488}"/>
                  </a:ext>
                </a:extLst>
              </p14:cNvPr>
              <p14:cNvContentPartPr/>
              <p14:nvPr/>
            </p14:nvContentPartPr>
            <p14:xfrm>
              <a:off x="1610305" y="3306418"/>
              <a:ext cx="10533600" cy="35643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F91CC13-B783-407C-9BCF-D0AC6F8A4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1305" y="3297418"/>
                <a:ext cx="10551240" cy="35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02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Minimum Window Substring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16F34F7-57D8-4EA3-978B-F7F0633831E0}"/>
                  </a:ext>
                </a:extLst>
              </p14:cNvPr>
              <p14:cNvContentPartPr/>
              <p14:nvPr/>
            </p14:nvContentPartPr>
            <p14:xfrm>
              <a:off x="3766306" y="1249915"/>
              <a:ext cx="436320" cy="193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16F34F7-57D8-4EA3-978B-F7F063383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7306" y="1240915"/>
                <a:ext cx="4539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C964E9-DE95-44CA-AA01-70C06D4200B5}"/>
                  </a:ext>
                </a:extLst>
              </p14:cNvPr>
              <p14:cNvContentPartPr/>
              <p14:nvPr/>
            </p14:nvContentPartPr>
            <p14:xfrm>
              <a:off x="1961626" y="1781635"/>
              <a:ext cx="353520" cy="222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C964E9-DE95-44CA-AA01-70C06D4200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2626" y="1772635"/>
                <a:ext cx="3711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822AB39-00B6-4B5D-BE26-D0B1DBAC0237}"/>
                  </a:ext>
                </a:extLst>
              </p14:cNvPr>
              <p14:cNvContentPartPr/>
              <p14:nvPr/>
            </p14:nvContentPartPr>
            <p14:xfrm>
              <a:off x="1303546" y="1700275"/>
              <a:ext cx="523080" cy="293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822AB39-00B6-4B5D-BE26-D0B1DBAC02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546" y="1691275"/>
                <a:ext cx="5407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16C23D-C466-4CDC-8951-5A4CBBBCF212}"/>
                  </a:ext>
                </a:extLst>
              </p14:cNvPr>
              <p14:cNvContentPartPr/>
              <p14:nvPr/>
            </p14:nvContentPartPr>
            <p14:xfrm>
              <a:off x="408586" y="1803955"/>
              <a:ext cx="628200" cy="354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16C23D-C466-4CDC-8951-5A4CBBBCF2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586" y="1794955"/>
                <a:ext cx="6458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8A9A23-8F29-4B6E-9D42-D5955A4DE5A2}"/>
                  </a:ext>
                </a:extLst>
              </p14:cNvPr>
              <p14:cNvContentPartPr/>
              <p14:nvPr/>
            </p14:nvContentPartPr>
            <p14:xfrm>
              <a:off x="6106306" y="1000075"/>
              <a:ext cx="291240" cy="388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8A9A23-8F29-4B6E-9D42-D5955A4DE5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7306" y="991075"/>
                <a:ext cx="3088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FE3E28-2357-4AF3-ACC0-1A51FC15FD91}"/>
                  </a:ext>
                </a:extLst>
              </p14:cNvPr>
              <p14:cNvContentPartPr/>
              <p14:nvPr/>
            </p14:nvContentPartPr>
            <p14:xfrm>
              <a:off x="5862586" y="1708195"/>
              <a:ext cx="213480" cy="184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FE3E28-2357-4AF3-ACC0-1A51FC15FD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3586" y="1699195"/>
                <a:ext cx="2311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7079727-7E3C-4823-AF87-4723EC2A67EA}"/>
                  </a:ext>
                </a:extLst>
              </p14:cNvPr>
              <p14:cNvContentPartPr/>
              <p14:nvPr/>
            </p14:nvContentPartPr>
            <p14:xfrm>
              <a:off x="6333466" y="1658155"/>
              <a:ext cx="400680" cy="231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7079727-7E3C-4823-AF87-4723EC2A67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4466" y="1649155"/>
                <a:ext cx="418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9CA9779-0B1C-4E48-8D15-A44759B2142B}"/>
                  </a:ext>
                </a:extLst>
              </p14:cNvPr>
              <p14:cNvContentPartPr/>
              <p14:nvPr/>
            </p14:nvContentPartPr>
            <p14:xfrm>
              <a:off x="4899586" y="1672555"/>
              <a:ext cx="824760" cy="466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9CA9779-0B1C-4E48-8D15-A44759B214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0586" y="1663555"/>
                <a:ext cx="8424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5AC74F8-992B-45C4-8B0A-714202A1C193}"/>
                  </a:ext>
                </a:extLst>
              </p14:cNvPr>
              <p14:cNvContentPartPr/>
              <p14:nvPr/>
            </p14:nvContentPartPr>
            <p14:xfrm>
              <a:off x="4745146" y="1092235"/>
              <a:ext cx="1199160" cy="367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AC74F8-992B-45C4-8B0A-714202A1C1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6146" y="1083235"/>
                <a:ext cx="12168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5EC658-7DE0-43AF-938F-A60120B9C4E4}"/>
                  </a:ext>
                </a:extLst>
              </p14:cNvPr>
              <p14:cNvContentPartPr/>
              <p14:nvPr/>
            </p14:nvContentPartPr>
            <p14:xfrm>
              <a:off x="9348466" y="2017075"/>
              <a:ext cx="74520" cy="324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5EC658-7DE0-43AF-938F-A60120B9C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39466" y="2008075"/>
                <a:ext cx="92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4050876-911D-4BA8-A1FB-3EC6A83646D8}"/>
                  </a:ext>
                </a:extLst>
              </p14:cNvPr>
              <p14:cNvContentPartPr/>
              <p14:nvPr/>
            </p14:nvContentPartPr>
            <p14:xfrm>
              <a:off x="8412826" y="2097355"/>
              <a:ext cx="735480" cy="313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4050876-911D-4BA8-A1FB-3EC6A83646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3826" y="2088355"/>
                <a:ext cx="753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6AAC418-7057-4145-875D-CAE2A9D5103C}"/>
                  </a:ext>
                </a:extLst>
              </p14:cNvPr>
              <p14:cNvContentPartPr/>
              <p14:nvPr/>
            </p14:nvContentPartPr>
            <p14:xfrm>
              <a:off x="8666986" y="2707915"/>
              <a:ext cx="157680" cy="128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6AAC418-7057-4145-875D-CAE2A9D510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7986" y="2698915"/>
                <a:ext cx="175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6758FDB-B4AB-45FA-B176-936EC64CD4A9}"/>
                  </a:ext>
                </a:extLst>
              </p14:cNvPr>
              <p14:cNvContentPartPr/>
              <p14:nvPr/>
            </p14:nvContentPartPr>
            <p14:xfrm>
              <a:off x="8974426" y="2697835"/>
              <a:ext cx="227880" cy="141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6758FDB-B4AB-45FA-B176-936EC64CD4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65426" y="2688835"/>
                <a:ext cx="245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B48CAD-B943-4A9B-ACDF-9F4FF6474FC8}"/>
                  </a:ext>
                </a:extLst>
              </p14:cNvPr>
              <p14:cNvContentPartPr/>
              <p14:nvPr/>
            </p14:nvContentPartPr>
            <p14:xfrm>
              <a:off x="9464026" y="2608915"/>
              <a:ext cx="76680" cy="201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B48CAD-B943-4A9B-ACDF-9F4FF6474F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55026" y="2599915"/>
                <a:ext cx="94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61066D7-5B5B-4037-95B9-081D85E7846D}"/>
                  </a:ext>
                </a:extLst>
              </p14:cNvPr>
              <p14:cNvContentPartPr/>
              <p14:nvPr/>
            </p14:nvContentPartPr>
            <p14:xfrm>
              <a:off x="9645826" y="3041275"/>
              <a:ext cx="111600" cy="268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61066D7-5B5B-4037-95B9-081D85E784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6826" y="3032275"/>
                <a:ext cx="129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26C12D-1A41-4E07-8100-FCA80FAA5F9B}"/>
                  </a:ext>
                </a:extLst>
              </p14:cNvPr>
              <p14:cNvContentPartPr/>
              <p14:nvPr/>
            </p14:nvContentPartPr>
            <p14:xfrm>
              <a:off x="8742946" y="3170875"/>
              <a:ext cx="655200" cy="209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26C12D-1A41-4E07-8100-FCA80FAA5F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33946" y="3161875"/>
                <a:ext cx="672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9CFB04-50F3-4B95-B705-66B7583DE786}"/>
                  </a:ext>
                </a:extLst>
              </p14:cNvPr>
              <p14:cNvContentPartPr/>
              <p14:nvPr/>
            </p14:nvContentPartPr>
            <p14:xfrm>
              <a:off x="1071706" y="2884315"/>
              <a:ext cx="700200" cy="331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9CFB04-50F3-4B95-B705-66B7583DE7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2706" y="2875315"/>
                <a:ext cx="7178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87D95F1-F228-4184-87BB-B0D85C920821}"/>
                  </a:ext>
                </a:extLst>
              </p14:cNvPr>
              <p14:cNvContentPartPr/>
              <p14:nvPr/>
            </p14:nvContentPartPr>
            <p14:xfrm>
              <a:off x="761386" y="5278675"/>
              <a:ext cx="1936800" cy="340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87D95F1-F228-4184-87BB-B0D85C9208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386" y="5269675"/>
                <a:ext cx="1954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F04D9D8-2BB5-4367-8822-A03073B5DAB5}"/>
                  </a:ext>
                </a:extLst>
              </p14:cNvPr>
              <p14:cNvContentPartPr/>
              <p14:nvPr/>
            </p14:nvContentPartPr>
            <p14:xfrm>
              <a:off x="1150546" y="3465715"/>
              <a:ext cx="501480" cy="284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F04D9D8-2BB5-4367-8822-A03073B5DA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1546" y="3456715"/>
                <a:ext cx="5191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98D257C-63FB-447D-BCBA-090CD207A833}"/>
                  </a:ext>
                </a:extLst>
              </p14:cNvPr>
              <p14:cNvContentPartPr/>
              <p14:nvPr/>
            </p14:nvContentPartPr>
            <p14:xfrm>
              <a:off x="1209946" y="4443115"/>
              <a:ext cx="169560" cy="177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98D257C-63FB-447D-BCBA-090CD207A8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00946" y="4434115"/>
                <a:ext cx="187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8BE9D5A-1567-480B-BEA1-9D1442277AE8}"/>
                  </a:ext>
                </a:extLst>
              </p14:cNvPr>
              <p14:cNvContentPartPr/>
              <p14:nvPr/>
            </p14:nvContentPartPr>
            <p14:xfrm>
              <a:off x="1540426" y="4418995"/>
              <a:ext cx="272520" cy="185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8BE9D5A-1567-480B-BEA1-9D1442277A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31426" y="4409995"/>
                <a:ext cx="290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2959FDC-A683-463B-96FF-4AD37FCA58BF}"/>
                  </a:ext>
                </a:extLst>
              </p14:cNvPr>
              <p14:cNvContentPartPr/>
              <p14:nvPr/>
            </p14:nvContentPartPr>
            <p14:xfrm>
              <a:off x="1036426" y="4010755"/>
              <a:ext cx="585720" cy="211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2959FDC-A683-463B-96FF-4AD37FCA58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7426" y="4001755"/>
                <a:ext cx="603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E8B9C80-718E-42EC-BCB0-E509CA108D55}"/>
                  </a:ext>
                </a:extLst>
              </p14:cNvPr>
              <p14:cNvContentPartPr/>
              <p14:nvPr/>
            </p14:nvContentPartPr>
            <p14:xfrm>
              <a:off x="1267906" y="4792675"/>
              <a:ext cx="551520" cy="176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E8B9C80-718E-42EC-BCB0-E509CA108D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58906" y="4783675"/>
                <a:ext cx="569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277D6EF-2716-4BEB-B0D7-F2784C1A6A3C}"/>
                  </a:ext>
                </a:extLst>
              </p14:cNvPr>
              <p14:cNvContentPartPr/>
              <p14:nvPr/>
            </p14:nvContentPartPr>
            <p14:xfrm>
              <a:off x="1961626" y="4773235"/>
              <a:ext cx="308160" cy="205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277D6EF-2716-4BEB-B0D7-F2784C1A6A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52626" y="4764235"/>
                <a:ext cx="325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FA737B-94D5-43B6-B5D8-372050921207}"/>
                  </a:ext>
                </a:extLst>
              </p14:cNvPr>
              <p14:cNvContentPartPr/>
              <p14:nvPr/>
            </p14:nvContentPartPr>
            <p14:xfrm>
              <a:off x="3766306" y="2713315"/>
              <a:ext cx="109800" cy="359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FA737B-94D5-43B6-B5D8-3720509212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57306" y="2704315"/>
                <a:ext cx="1274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A8513BE-9216-4F96-AE91-8487CF837729}"/>
                  </a:ext>
                </a:extLst>
              </p14:cNvPr>
              <p14:cNvContentPartPr/>
              <p14:nvPr/>
            </p14:nvContentPartPr>
            <p14:xfrm>
              <a:off x="2822746" y="2849755"/>
              <a:ext cx="721440" cy="411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A8513BE-9216-4F96-AE91-8487CF8377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13746" y="2840755"/>
                <a:ext cx="7390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66B20DD-0BFB-45A6-A89E-97D613C304C2}"/>
                  </a:ext>
                </a:extLst>
              </p14:cNvPr>
              <p14:cNvContentPartPr/>
              <p14:nvPr/>
            </p14:nvContentPartPr>
            <p14:xfrm>
              <a:off x="2826706" y="3515755"/>
              <a:ext cx="297720" cy="153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66B20DD-0BFB-45A6-A89E-97D613C30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17706" y="3506755"/>
                <a:ext cx="315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C361D62-FBAE-48BB-B45E-DD21FB63E374}"/>
                  </a:ext>
                </a:extLst>
              </p14:cNvPr>
              <p14:cNvContentPartPr/>
              <p14:nvPr/>
            </p14:nvContentPartPr>
            <p14:xfrm>
              <a:off x="3266626" y="3492355"/>
              <a:ext cx="302400" cy="142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C361D62-FBAE-48BB-B45E-DD21FB63E3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57626" y="3483355"/>
                <a:ext cx="320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7F6B439-4B6D-4F2D-976A-833E41888843}"/>
                  </a:ext>
                </a:extLst>
              </p14:cNvPr>
              <p14:cNvContentPartPr/>
              <p14:nvPr/>
            </p14:nvContentPartPr>
            <p14:xfrm>
              <a:off x="3832546" y="3405235"/>
              <a:ext cx="43560" cy="243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7F6B439-4B6D-4F2D-976A-833E418888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23546" y="3396235"/>
                <a:ext cx="61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7F4B6C2-09E8-4EF7-BDC8-6EB6DC71D250}"/>
                  </a:ext>
                </a:extLst>
              </p14:cNvPr>
              <p14:cNvContentPartPr/>
              <p14:nvPr/>
            </p14:nvContentPartPr>
            <p14:xfrm>
              <a:off x="3933706" y="3802675"/>
              <a:ext cx="59760" cy="267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7F4B6C2-09E8-4EF7-BDC8-6EB6DC71D2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24706" y="3793675"/>
                <a:ext cx="77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1294CF8-6B41-422C-98B1-1C08AB57F6E0}"/>
                  </a:ext>
                </a:extLst>
              </p14:cNvPr>
              <p14:cNvContentPartPr/>
              <p14:nvPr/>
            </p14:nvContentPartPr>
            <p14:xfrm>
              <a:off x="2920306" y="3875395"/>
              <a:ext cx="729000" cy="252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1294CF8-6B41-422C-98B1-1C08AB57F6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11306" y="3866395"/>
                <a:ext cx="746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A3658DB-763F-4E7C-AAC2-9BA0A5332408}"/>
                  </a:ext>
                </a:extLst>
              </p14:cNvPr>
              <p14:cNvContentPartPr/>
              <p14:nvPr/>
            </p14:nvContentPartPr>
            <p14:xfrm>
              <a:off x="3013546" y="4474435"/>
              <a:ext cx="303120" cy="247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A3658DB-763F-4E7C-AAC2-9BA0A53324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04546" y="4465435"/>
                <a:ext cx="3207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DF089A3-898C-420D-BF34-4A7F6ABD371D}"/>
                  </a:ext>
                </a:extLst>
              </p14:cNvPr>
              <p14:cNvContentPartPr/>
              <p14:nvPr/>
            </p14:nvContentPartPr>
            <p14:xfrm>
              <a:off x="3458866" y="4480195"/>
              <a:ext cx="307800" cy="169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DF089A3-898C-420D-BF34-4A7F6ABD371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49866" y="4471195"/>
                <a:ext cx="325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FD46698-0F19-4C67-82A7-E740EF3F6536}"/>
                  </a:ext>
                </a:extLst>
              </p14:cNvPr>
              <p14:cNvContentPartPr/>
              <p14:nvPr/>
            </p14:nvContentPartPr>
            <p14:xfrm>
              <a:off x="3975106" y="4355275"/>
              <a:ext cx="44640" cy="320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FD46698-0F19-4C67-82A7-E740EF3F65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66106" y="4346275"/>
                <a:ext cx="622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737953F-166C-42CB-A1E4-5E688B8BB2A5}"/>
                  </a:ext>
                </a:extLst>
              </p14:cNvPr>
              <p14:cNvContentPartPr/>
              <p14:nvPr/>
            </p14:nvContentPartPr>
            <p14:xfrm>
              <a:off x="2985826" y="5310715"/>
              <a:ext cx="424440" cy="330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737953F-166C-42CB-A1E4-5E688B8BB2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76826" y="5301715"/>
                <a:ext cx="4420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593D9BB-B107-401F-BC20-F808CB4B2566}"/>
                  </a:ext>
                </a:extLst>
              </p14:cNvPr>
              <p14:cNvContentPartPr/>
              <p14:nvPr/>
            </p14:nvContentPartPr>
            <p14:xfrm>
              <a:off x="1953346" y="2742115"/>
              <a:ext cx="41760" cy="460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593D9BB-B107-401F-BC20-F808CB4B256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44346" y="2733115"/>
                <a:ext cx="594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5C9EBD1-AF2C-4EE4-9239-E8E2794B6F57}"/>
                  </a:ext>
                </a:extLst>
              </p14:cNvPr>
              <p14:cNvContentPartPr/>
              <p14:nvPr/>
            </p14:nvContentPartPr>
            <p14:xfrm>
              <a:off x="1823746" y="3350515"/>
              <a:ext cx="219960" cy="2790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5C9EBD1-AF2C-4EE4-9239-E8E2794B6F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14746" y="3341515"/>
                <a:ext cx="2376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BFB4D68-64FE-4A36-92A7-C626C83B87EB}"/>
                  </a:ext>
                </a:extLst>
              </p14:cNvPr>
              <p14:cNvContentPartPr/>
              <p14:nvPr/>
            </p14:nvContentPartPr>
            <p14:xfrm>
              <a:off x="1864066" y="3851275"/>
              <a:ext cx="196920" cy="288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BFB4D68-64FE-4A36-92A7-C626C83B87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55066" y="3842275"/>
                <a:ext cx="2145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880ACFE-7121-46A1-9F11-04912A034081}"/>
                  </a:ext>
                </a:extLst>
              </p14:cNvPr>
              <p14:cNvContentPartPr/>
              <p14:nvPr/>
            </p14:nvContentPartPr>
            <p14:xfrm>
              <a:off x="2037946" y="4256635"/>
              <a:ext cx="258840" cy="3412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880ACFE-7121-46A1-9F11-04912A0340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28946" y="4247635"/>
                <a:ext cx="2764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8C7BE51-E2CD-41D4-9CAE-3837E2D7F897}"/>
                  </a:ext>
                </a:extLst>
              </p14:cNvPr>
              <p14:cNvContentPartPr/>
              <p14:nvPr/>
            </p14:nvContentPartPr>
            <p14:xfrm>
              <a:off x="470506" y="880195"/>
              <a:ext cx="3143520" cy="6832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8C7BE51-E2CD-41D4-9CAE-3837E2D7F89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506" y="871195"/>
                <a:ext cx="31611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ED9B467-7489-493D-BD4D-BBFBC99B84CB}"/>
                  </a:ext>
                </a:extLst>
              </p14:cNvPr>
              <p14:cNvContentPartPr/>
              <p14:nvPr/>
            </p14:nvContentPartPr>
            <p14:xfrm>
              <a:off x="2046226" y="992875"/>
              <a:ext cx="1221120" cy="533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ED9B467-7489-493D-BD4D-BBFBC99B84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10226" y="920875"/>
                <a:ext cx="12927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CF14BC9-4232-4874-9FCB-6D5CD75617F8}"/>
                  </a:ext>
                </a:extLst>
              </p14:cNvPr>
              <p14:cNvContentPartPr/>
              <p14:nvPr/>
            </p14:nvContentPartPr>
            <p14:xfrm>
              <a:off x="8122666" y="812875"/>
              <a:ext cx="2756160" cy="853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CF14BC9-4232-4874-9FCB-6D5CD75617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13666" y="803875"/>
                <a:ext cx="277380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20DF3E2-11C0-4480-8430-4824087CF065}"/>
                  </a:ext>
                </a:extLst>
              </p14:cNvPr>
              <p14:cNvContentPartPr/>
              <p14:nvPr/>
            </p14:nvContentPartPr>
            <p14:xfrm>
              <a:off x="6621826" y="4694755"/>
              <a:ext cx="347400" cy="4986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20DF3E2-11C0-4480-8430-4824087CF0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12826" y="4685755"/>
                <a:ext cx="3650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F3C5FEA-AC05-44B8-9331-E78EDF8900ED}"/>
                  </a:ext>
                </a:extLst>
              </p14:cNvPr>
              <p14:cNvContentPartPr/>
              <p14:nvPr/>
            </p14:nvContentPartPr>
            <p14:xfrm>
              <a:off x="9418666" y="4738315"/>
              <a:ext cx="522720" cy="181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F3C5FEA-AC05-44B8-9331-E78EDF8900E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09666" y="4729315"/>
                <a:ext cx="540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262E9E4-6B62-477F-B056-0EE33F13C54F}"/>
                  </a:ext>
                </a:extLst>
              </p14:cNvPr>
              <p14:cNvContentPartPr/>
              <p14:nvPr/>
            </p14:nvContentPartPr>
            <p14:xfrm>
              <a:off x="10322986" y="4477675"/>
              <a:ext cx="497880" cy="567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262E9E4-6B62-477F-B056-0EE33F13C5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13986" y="4468675"/>
                <a:ext cx="5155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2938F4F-FDE2-42E1-810E-4F91765F327A}"/>
                  </a:ext>
                </a:extLst>
              </p14:cNvPr>
              <p14:cNvContentPartPr/>
              <p14:nvPr/>
            </p14:nvContentPartPr>
            <p14:xfrm>
              <a:off x="7500226" y="4577755"/>
              <a:ext cx="1596960" cy="4820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2938F4F-FDE2-42E1-810E-4F91765F32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91226" y="4568755"/>
                <a:ext cx="1614600" cy="4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Trapping Rain Water</a:t>
            </a:r>
          </a:p>
        </p:txBody>
      </p:sp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1401</TotalTime>
  <Words>76</Words>
  <Application>Microsoft Office PowerPoint</Application>
  <PresentationFormat>Widescreen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274</cp:revision>
  <dcterms:created xsi:type="dcterms:W3CDTF">2020-04-22T15:02:33Z</dcterms:created>
  <dcterms:modified xsi:type="dcterms:W3CDTF">2022-04-22T13:34:38Z</dcterms:modified>
</cp:coreProperties>
</file>