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5"/>
  </p:notesMasterIdLst>
  <p:handoutMasterIdLst>
    <p:handoutMasterId r:id="rId16"/>
  </p:handoutMasterIdLst>
  <p:sldIdLst>
    <p:sldId id="344" r:id="rId2"/>
    <p:sldId id="367" r:id="rId3"/>
    <p:sldId id="379" r:id="rId4"/>
    <p:sldId id="368" r:id="rId5"/>
    <p:sldId id="383" r:id="rId6"/>
    <p:sldId id="380" r:id="rId7"/>
    <p:sldId id="384" r:id="rId8"/>
    <p:sldId id="385" r:id="rId9"/>
    <p:sldId id="369" r:id="rId10"/>
    <p:sldId id="386" r:id="rId11"/>
    <p:sldId id="381" r:id="rId12"/>
    <p:sldId id="382" r:id="rId13"/>
    <p:sldId id="34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8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05:53.32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375 586 679 0,'0'0'224'16,"0"0"-111"-16,0 0 73 16,0 0-56-16,0 0-44 15,0 0 12-15,0 0-67 16,0 0 30-16,7-10-40 0,-7 14-11 15,0 29-2-15,0 19-6 16,-7 17-2-16,-23 11 8 16,11 5 12-16,-11 0-19 15,10-11-1-15,13-12 9 16,7-20-10-16,0-8 1 16,20-12 0-16,17-11-2 15,6-5 13-15,6-6-11 16,7-9 0-16,30-37-7 15,0-18-4-15,-6-5-46 16,-24 3-38-16,-49 10-13 16,-7 11-105-16,-7 6 12 0,-36 3-63 15,-7-2-138-15</inkml:trace>
  <inkml:trace contextRef="#ctx0" brushRef="#br0" timeOffset="193">375 586 220 0,'-172'-106'199'16,"93"66"-90"-16,16-2 23 15,20 4-8-15,30 0-47 16,13-1 11-16,13 2-84 16,43 2 34-16,37 1-33 15,9 10-3-15,4 6 6 16,-7 9-8-16,-13 9 0 16,-13 0-4-16,-33 22-1 15,-17 16-17-15,-10 7-164 0,-13 4-62 16,0 3-251-1</inkml:trace>
  <inkml:trace contextRef="#ctx0" brushRef="#br0" timeOffset="720">332 833 10 0,'0'0'422'0,"0"0"-286"15,0 0-8-15,0 0-19 16,0 0 4-16,242-25-71 15,-183 5 15-15,17-7-1 16,10-11-34-16,0-6 33 16,-6 2-10-16,-31 4-24 15,-22 5 31-15,-17 8-15 0,-10 6 28 16,0 8-13-16,-17 3-44 16,11 8 33-16,6 0-39 15,0 0 8-15,0 32-10 16,6 13 3-16,31 7-3 15,19 0 3-15,0 3 13 16,10-6-15-16,4-2-1 16,-4-8 0-16,-10-5-5 15,0-7 5-15,-6-14-48 16,-20-7-64-16,-1-6-53 16,-22 0 26-16,-7-9-60 15,0-16-30-15,0-5-37 16,0 0 79-16,-23-5 187 0,10-2 58 15,-1-4 60 1,8 0-72-16,-11 0 44 0,4 2 3 16,0 7 19-16,-10 7-8 15,9 6-12-15,1 10 8 16,-3 9-39-16,9 0 14 16,-13 17-61-16,-3 30-7 15,-13 13 16-15,2 9-14 16,5 2-9-16,9-5 0 15,20-2-1-15,0-9-36 16,0-11-177-16,26-14-266 16</inkml:trace>
  <inkml:trace contextRef="#ctx0" brushRef="#br0" timeOffset="1625">1973 734 583 0,'0'0'201'16,"0"0"-113"-16,0 0 46 16,0 0-49-16,0 0 4 15,0 0-11-15,-30 198-40 16,30-119 35-16,0 1-42 16,0 0-22-16,0-3 6 15,0-6-3-15,0-7-9 16,0-12-3-16,0-22 10 15,0-13-8-15,0-17 0 0,0 0-2 16,-13-42 57 0,0-21-56-16,3-22 26 0,10-19-18 15,0-20 0 1,0-11-5 0,0-6-4-16,0 7 0 15,0 15-3-15,-7 29 12 16,0 24-9-16,7 22 0 0,0 16 8 15,0 15-22-15,14 13 14 16,35 0 0 0,4 24-9-16,10 31 12 0,-13 17-3 0,-14 10 0 15,-16 6-3 1,-14-5-13-16,-6-9 12 16,0-16-27-16,-26-17 29 15,-4-13-39-15,4-15 20 16,9-7 9-16,4-4 12 15,6-2-3-15,7 0 3 0,0 0 0 16,0-19-3-16,27-19-6 0,32-20 9 16,4-16 0-16,17-8 4 15,-1-9-14-15,-16 3 10 16,-14 3 0-16,-19 7 7 16,-17 12 6-1,-13 6 1-15,0 10 11 16,-6 10-24-16,-17 9 37 15,9 14-34-15,1 6-1 16,7 11 10-16,-4 0-7 16,-4 19-6-16,8 34 0 15,-17 20 1-15,9 16-10 16,8 2 9 0,6 0 0-1,0-4-4-15,6-7 13 31,37-11-9-31,0-17 0 16,14-16 13-16,-8-20-27 16,11-16 14-16,-11 0 0 0,1-13-14 15,0-26 28-15,-7-7-14 16,0-1 0-16,-17 3 8 16,-9 8-15-16,-11 12 7 15,-6 10 0-15,0 8-3 0,0 6 14 0,0 0-15 16,0 12 4-16,0 26-3 0,0 8-9 15,0 4 12-15,0-6 0 0,0-3-6 0,7-11 18 0,23-5-12 16,3-5 0-16,3-10-30 16,7-6-3-16,-7-4-152 15,7 0-51-15,0-34-38 16</inkml:trace>
  <inkml:trace contextRef="#ctx0" brushRef="#br0" timeOffset="1985">2856 280 556 0,'0'0'133'15,"0"0"-17"-15,0 0-49 16,0 0-20-16,0 0-46 16,0 0 10-16,-7 8-4 15,20 20-5-15,11 2-1 16,-11-6 24-16,7-1-24 15,-4-12 19-15,-3-6-20 16,-6-5 7-16,10 0 26 0,-4-22 4 16,0-11 5-1,-13-5 17-15,0 2-30 0,0 0 20 16,0 6-33-16,-26 5-6 16,-17 12-18-16,13 7 8 15,0 6-20-15,23 3-44 16,7 35-65-16,0 6-6 15,30 6-216-15</inkml:trace>
  <inkml:trace contextRef="#ctx0" brushRef="#br0" timeOffset="2405">3620 574 762 0,'0'0'164'0,"0"0"-25"0,0 0-35 0,0 0-14 16,0 0-16-16,0 0-58 15,-136-109 0-15,120 141-16 16,9 18 0-16,7 8 4 16,0-1 1-16,0 1-5 15,23-11 0-15,14-6 15 16,-4-8-30-16,10-14 15 15,-7-14-17-15,7-5 13 16,0 0 8-16,0-24 0 16,0-12-1-16,7-8 14 0,-7-2-12 15,-17-4-5 1,4 3 3-16,-17 5 34 0,-13 16-25 16,0 11 26-16,0 7-17 15,0 8-8-15,0 0-26 16,0 14 8-16,0 21 5 15,0 15 0-15,0-3 6 16,0-3-6-16,0-8 0 16,36-11-6-16,14-9 6 15,6-10-26-15,24-6-77 16,-8 0-22-16,-9-20-72 16,-13-13-9-16,-20-2-159 15</inkml:trace>
  <inkml:trace contextRef="#ctx0" brushRef="#br0" timeOffset="2742">4139 335 346 0,'0'0'140'0,"0"0"-9"15,0 0 25-15,0 0-28 16,-205-66-87-16,205 66-3 16,0 0-38-16,0 17 7 15,33 7-4-15,-3-2-3 16,6-8 0-16,-9-3-7 15,-4-8 26-15,-10-3-11 16,10 0 38-16,-10-17-4 16,1-13 51-16,-8-6-52 15,-6-2-5-15,0-1 35 0,0 4-47 16,-20 5 5 0,-23 7-29-16,-6 17-13 0,-7 6 9 15,6 6-85-15,27 27-65 16,23 3 0-16,0-6-228 15</inkml:trace>
  <inkml:trace contextRef="#ctx0" brushRef="#br0" timeOffset="3780">4973 104 857 0,'0'0'110'0,"0"0"18"0,0 0 4 0,0 0-54 0,0 0-47 15,0 0-17-15,-57 82-7 16,57-7 25-16,0 7-31 16,0 6 29-16,0 6-30 15,0-6 0-15,0-9 7 16,0-12 6-16,0-24-13 15,7-15 0-15,9-19 10 16,-16-7-26-16,0-2 16 16,0-11-21-16,0-31 17 0,0-12-50 15,0-12 52-15,0-3-18 16,-23 4-7-16,3 7 18 16,11 13 9-16,2 18 0 15,-6 13-5-15,13 11 12 16,0 3-7-16,0 0 0 15,0 6-9-15,29 15 0 16,5 1 9-16,15-5 0 16,11-9-10-16,3-8 9 15,9 0 1-15,-9-10 2 16,-7-27 9-16,-6-7 10 16,-14-2 4-16,-6-3 1 15,-17-6 26-15,-6-4-26 0,-7 2 1 16,0 10 4-1,0 14-26-15,0 14 38 0,-7 14-37 16,-13 5-5-16,-3 0-1 16,-3 35 9-16,-4 28-9 15,-6 23 0-15,16 7 11 16,13 3-18-16,7-8 7 16,0-5 0-16,20-17-6 15,17-16 16-15,12-20-10 16,-6-16 0-16,0-12-4 15,0-2-5-15,7-2 9 16,-1-29 0-16,-12-1-4 0,-4-4 17 16,-10 5-13-1,-16 7 0-15,-7 8 8 0,0 7-15 16,0 6 7-16,0 3 0 16,0 0-6-16,0 17-3 15,6 10 9-15,11 1 0 16,9-4-3-16,4-7-11 15,-4-9-11-15,11-6 25 16,6-2-18-16,-7 0 30 16,1-10-12-16,6-18 0 15,-10-3 6-15,-4 1-11 16,-9 0 5-16,-3 5 0 16,-11 6 8-16,-6 8 4 15,0 3 9-15,0 8-8 16,0 0-2-16,-13 19-17 0,-23 40 6 15,-14 25 0 1,1 32 1-16,12 24 18 0,7 23-11 16,11 29 56-16,12 11-63 15,-3 7 34-15,10-12-35 16,0-22 5-16,0-28 6 16,0-32 7-16,0-34-18 15,0-33 0-15,-13-29 7 16,-43-20-2-16,-37 0-2 15,-43-17 8-15,-19-30-5 16,-17-13 12-16,-7-20-18 16,30-11 0-16,27-8 5 0,43 0-21 15,52-3-12 1,27-2-29-16,99-14-19 0,50-14-154 16,50-3-177-16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13:52.76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0 187 745 0,'0'0'152'0,"0"0"-40"0,0 0 27 16,0 0-91-16,0 0-30 15,0 0 4-15,116-13-10 16,-23 13 27-16,6-3-23 15,23-6 16-15,-9-1 5 16,-7 4-37-16,-20 1 24 16,-7 2-20-16,-23 1 0 15,-19 2 14-15,-17 0-17 16,-11 0 10-16,-9-4 16 16,0 2-27-16,0-1 39 15,0-5-5-15,-9-6-10 16,-18 1-9-16,-16-4-10 15,-7 3-5-15,7 1 0 16,0 1 10-16,7 4-12 0,10 0 2 16,9 2 0-16,4 1-2 15,13-1 10-15,0 4-8 16,0 2 0-16,0 0-2 16,0 0-3-16,6 0-16 15,31 0 18-15,19 8-8 16,0 11 18-16,10 5-7 15,-9 7 0-15,-1-4 10 16,-13-1-13-16,-7-1 3 16,-6-4 0-16,-23-2-6 15,-7 1 6-15,0 1 0 16,-30 1 0-16,-33 1-21 16,-16-2-53-16,16-2-157 15,13 1-175-15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20:36.0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140 179 704 0,'0'0'169'16,"0"0"6"-16,0 0-95 15,0-148 16-15,0 129 11 16,0 10-77-16,0 6 40 16,0 3-40-16,0 0-22 15,0 0 8-15,0 0-16 16,0 17 0-16,0 24-7 16,0 14 24-16,0 17-17 15,-20 5 0-15,-16 8 8 0,-1 0 2 16,11-2-10-16,9-7 0 15,17-10-3-15,0-11 19 16,43-11-16-16,37-10 0 16,26-10 8-16,23-12-1 15,6-10-5-15,1-2-4 16,-37 0-22-16,-43 0-167 16,-33-6-166-16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20:38.20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 7 978 0,'0'0'141'0,"0"0"-61"0,0 0 43 15,0 0-30-15,0 0-35 16,0 0 4-16,0-11-61 16,0 11 29-16,0 0-25 15,0 3 13-15,0 24-12 16,0 13-5-16,0 11-1 15,0 4 9-15,0 6 4 16,0-5-13-16,-7-2 0 16,7-2-32-16,0-11-70 15,0-5-145-15,0-14-82 16,36-16-159-16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20:38.5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75 514 0,'0'0'146'16,"0"0"-80"-16,0 0-5 16,0 0-18-16,0 0-23 15,0 0 40-15,149 46-27 16,-142-9-14-16,-1 4 16 15,-6 5-24-15,0-2 10 16,-33-5 7-16,-3 0-26 0,6-12 29 16,10-2-31-1,10-9 4-15,10-5-1 0,0 0 5 16,0 1-8-16,30-7 6 16,36-2-6-16,27-3-8 15,13 0-156-15,6 0-162 16</inkml:trace>
  <inkml:trace contextRef="#ctx0" brushRef="#br0" timeOffset="836">834 108 613 0,'0'0'173'16,"0"0"-86"-16,0 0 25 0,0 0-16 16,0 0-37-16,0 0 1 15,56-83-54-15,-49 81 4 16,9 2-2-16,-9 0 4 16,-7 0-4-16,6 0-8 15,-6 0 1-15,0 0-5 16,7 0 5-16,-7 0-1 15,0 0 1-15,0 0 18 16,0 0-19-16,0 0 0 16,7 0 5-16,-7 0 17 0,0 0-18 15,0 0 20-15,0 0 9 16,0 0-27-16,0 0 21 16,0 0-17-16,0 0-8 15,0 0 21-15,0 0-22 16,0 0 10-16,0 0 1 15,0 0 0-15,0 0 4 16,0 0-16-16,0 0 5 16,6 0-8-16,-6 0 3 15,0 0 0-15,10 0-2 16,3 0 15-16,-13 0-13 16,14 0 0-16,-14 0 2 15,6 0-12-15,-6 0 10 0,0 0 0 16,0 0-4-1,0 0 0-15,0 0-3 0,0 0 3 16,0 13 4-16,0 10-10 16,0-2 10-16,0-2 0 15,0 1-8-15,0-6 24 16,0 3-17-16,-6-4 1 16,-8 1 0-16,1-3-4 15,-3-3 4-15,2-2 0 16,8-6-4-16,-1 3 14 15,7-3-10-15,0 0 0 16,0 0 4-16,0 0-1 0,0 0-3 16,0 0 0-1,0 0 0-15,0 4-1 0,20 8 0 16,16 4 1-16,7 1 0 16,0 5-7-16,0 0 7 15,-16 0 0-15,3 2-4 16,-17 1 11-16,-6 0-10 15,-7-5 3-15,0-1-2 16,0-3-11-16,-27-2 10 16,-16-7 3-16,-7 0-11 15,-16-5-50-15,10-2-36 16,6 0-67-16,21 0-122 16,29 0-314-16</inkml:trace>
  <inkml:trace contextRef="#ctx0" brushRef="#br0" timeOffset="2335">3678 50 843 0,'0'0'147'0,"0"0"-37"15,0 0 23-15,0 0-103 0,0 0-27 16,0 0 2-16,185-14 12 16,-128 14-16-16,-8 6 0 15,-12 6 5-15,-14 1 7 16,-3 9-13-16,-14 0 0 15,1 8 8-15,-7 6 7 16,0 3-4-16,0 2-11 16,-7-3 10-16,-13 3-3 15,-9 1-6-15,-8-4-2 16,4 0-2-16,3-2-259 16,11-8-314-16</inkml:trace>
  <inkml:trace contextRef="#ctx0" brushRef="#br0" timeOffset="2776">4634 80 811 0,'0'0'185'15,"0"0"-37"-15,0 0-47 16,0 0-7-16,0 0-36 15,0 0-49-15,-63-74 9 16,20 74-18-16,0 0 0 16,0 17-12-16,7 14 12 0,23 4 0 15,-4 9-6 1,17 2 12-16,0 1-6 0,23-5 0 16,14-1-4-16,-4-3-9 15,3-1 9-15,-6-7 4 16,-10-3-6-16,-4-3 15 15,-9 1-13-15,-7-6 4 16,0-2 0-16,0 0-14 16,-7-6 5-16,-29-6 9 15,-14-5-6-15,7 0 21 16,0 0-15-16,13-16 0 16,24-9 7-16,6-3 15 15,0-2-20-15,49-11-2 0,37-3 0 16,20-6-6-1,3 4-11-15,-16 0-102 0,-30 7-114 16,-33-1-211-16</inkml:trace>
  <inkml:trace contextRef="#ctx0" brushRef="#br0" timeOffset="1209">1604 56 435 0,'0'0'344'0,"0"0"-224"0,0 0 31 16,0 0-72-16,0 0-31 15,0 0-36-15,0-8-5 16,0 39-7-16,-6 6 0 15,-11 5 11-15,11-1-6 16,6-8-5-16,0-8 0 16,0-6 0-16,6-8-3 0,31-9-1 15,6-2-5-15,6 0 9 16,-6-2 8-16,-6-12-8 16,-11 1 0-16,-9-2 24 15,-11 7-21-15,1 3 31 16,-7 2-8-16,0 3-23 15,7 0-1-15,-7 0-2 16,6 22 0-16,-6 8-15 16,0 12 27-16,0-1-12 15,0 0 0-15,-13 0-73 16,0 1-60-16,6-9-146 16</inkml:trace>
  <inkml:trace contextRef="#ctx0" brushRef="#br0" timeOffset="1531">2289 202 195 0,'0'0'498'0,"0"0"-361"16,0 0 17-16,0 0-44 15,0 0 10-15,0 0-61 16,0-63-34-16,-6 63 5 15,6 0-30-15,-10 11 0 16,3 18-11-16,7 8 20 16,0 4-9-16,0 2 0 15,0 1 5-15,17 1-5 0,9-1 0 16,-3 0 0-16,-3-6 2 16,3 1 8-16,-3-3-10 15,-13-9 0-15,-7-8 7 16,0-2-20-16,-50-5 13 15,-13-8-62-15,-29-4-101 16,12 0-115-16,1-3-40 16</inkml:trace>
  <inkml:trace contextRef="#ctx0" brushRef="#br0" timeOffset="1681">2322 147 501 0,'0'0'130'0,"0"0"-65"15,0 0 0-15,0 0-63 16,281-48 4-16,-198 48-6 16,-4 6-84-16,-12 14-327 15</inkml:trace>
  <inkml:trace contextRef="#ctx0" brushRef="#br0" timeOffset="2025">3202 182 724 0,'0'0'213'0,"0"0"-83"15,0 0 7-15,0 0-35 0,0 0-10 16,0 0-73-16,-50-38-2 16,21 48-17-16,-8 26 12 15,-6 11-14-15,0 3 2 16,23-1 0-16,4 1-9 15,16-6 11-15,0-5-2 16,23-9 0-16,27-14 12 16,6-7-11-16,3-9-1 15,-9 0 2-15,0 0 2 16,-31 0 2-16,-5-15-6 16,-14-4 27-16,0-1-26 0,-14-1 33 15,-35 5-34-15,-7 5-3 16,-11 5-18-16,18 6-22 15,6 0-77-15,36 3-57 16,7 6-186-16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20:42.83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314 235 628 0,'0'0'155'16,"0"0"-47"-16,0 0 6 15,0 0-38-15,13-145-4 16,-13 117 23-16,0 5-75 16,0 7 14-16,0 3-7 0,-19 7-23 15,-11 6 16-15,-7 0-20 16,-6 0 0-16,4 14-11 16,-21 16 18-16,17 0-7 15,10 4 0-15,10-2 6 16,23 4-22-16,0 3 16 15,50 4 0-15,22 4-1 16,4 3-3-16,10-6 4 16,0 0 0-16,-6-5 2 15,-17-3-11-15,-14-4 9 16,-26-7 0-16,-9 0-6 16,-14-1 2-16,0 1 4 0,-7 0 0 15,-29-2 0-15,-14-10-4 16,0-11 4-1,14-2 0-15,3 0 6 0,3-33 5 16,7-10 0-16,16-12-5 16,7-12 2-16,24-7-15 15,45-3 7-15,17-3-167 16,-7 6-253-16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21:40.64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916 788 1272 0,'0'0'240'0,"0"0"-114"16,0 0-12-16,0 0-56 15,0 0 13-15,0 0-51 16,0-38-3-16,0 45-8 16,0 27 6-16,0 8-15 15,0 15 4-15,0-2 7 16,0-3-6-16,-13-2-5 16,-1-10-11-16,-2-6-33 15,3-7-75-15,-1-10-32 16,14-9-183-16,0-8-228 0</inkml:trace>
  <inkml:trace contextRef="#ctx0" brushRef="#br0" timeOffset="439">1061 387 289 0,'0'0'613'0,"-102"-154"-465"15,26 96 48-15,-10 14-42 16,6 11-53-16,11 12 0 15,-4 21-46-15,-6 0-18 16,-14 46 3-16,7 19-33 16,-6 24 24-16,16 15-21 15,9 17-5-15,18 14 13 0,29 2-18 16,20-4 0 0,0-15-2-16,43-14 12 0,26-19-10 15,24-16 0-15,36-16 9 16,7-23-17-16,29-16 8 15,4-14 0-15,3-6 3 16,-17-38 9-16,-9-14-9 16,-34-16 33-16,-13-11-17 15,-13-20 30-15,-30-15-29 16,-26-18-5-16,-30-3 17 16,-30 4-31-16,-82 10 20 15,-60 21-15-15,-43 11 3 16,-26 27-2-16,12 21-7 0,44 27 0 15,56 20-5-15,37 0 0 16,22 48 2-16,4 15-11 16,16 14-70-16,31 28 0 15,19 16-58-15,0 13-163 16,13 7-311-16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21:41.69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403 572 994 0,'0'0'167'0,"0"0"-21"15,0 0-20-15,0 0-57 16,0 0 2-16,0 0-62 15,126-55-1-15,-90 55 12 16,-13 19-12-16,-10 17 5 16,-6 4 6-16,-7 4-18 15,0 3 31-15,-7-3-27 0,-22-4-4 16,15-11 6 0,-6-4 5-16,20-9-12 0,0-5 0 15,0-3 4-15,0-2-6 16,0-1 2-16,7-2 0 15,43-3 0-15,42 0-44 16,44-5-50-16,26-23-177 16,-3-5-186-16</inkml:trace>
  <inkml:trace contextRef="#ctx0" brushRef="#br0" timeOffset="434">879 257 768 0,'0'0'287'0,"0"0"-109"0,-208-137-26 16,145 101 11-16,7 6-85 15,6 9-29-15,7 4 10 16,7 11-52-16,-14 6 17 16,-13 8-24-16,-10 42 11 15,-13 24-10-15,17 22-1 16,9 20 0-16,41 11 0 15,19 7 10-15,26-4-10 16,77-12 0-16,22-16 2 16,34-23-7-16,13-18 7 15,13-28-2-15,0-22 6 16,-16-11 5-16,-17-6-5 0,-23-32 24 16,-29-23 6-16,-24-17 29 15,-17-20-35-15,-32-23 2 16,-27-11 2-16,-14-2-30 15,-72 12 3-15,-43 15-7 16,-56 14 0-16,-20 18 0 16,-10 24 0-16,23 23 0 15,27 25 0-15,36 3 0 16,30 14 0-16,29 32 0 16,21 17-86-16,19 20 13 0,30 16-50 15,36 7-96 1,63 0-333-16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21:42.9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567 733 901 0,'0'0'204'16,"0"0"-114"-16,0 0 65 15,0 0 9-15,0 0-83 16,0 0-7-16,-122-41-34 16,188 38-29-16,33 0 15 15,30 3-22-15,0 0 0 16,-3 0 19-16,-40 0-13 15,-30 0 5-15,-26 0-14 16,-17 0 9-16,-13 6-11 16,0-1 1-16,0 2 0 15,0 3-3-15,-20 9 6 16,-16 6-3-16,-7 0 1 0,-7-1 5 16,20-5-2-16,4-2-3 15,19-3-1-15,7-6 0 16,0 0 5-16,0 4-8 15,14 1 3-15,29 6 0 16,13 0-7-16,0 1 10 16,4-1-3-16,-11 3 0 15,-6 0 9-15,-10 0-9 16,-10 0 0-16,-16-6 1 16,-7 4-10-16,0-4 9 15,-13-2 0-15,-43 0-3 16,-24-8 16-16,-12-6-13 0,6 0 0 15,6 0-38-15,24-15-6 16,20-4-64-16,29-11-65 16,7-6-133-16,43-14-292 15</inkml:trace>
  <inkml:trace contextRef="#ctx0" brushRef="#br0" timeOffset="407">1364 274 834 0,'0'0'172'0,"0"0"28"16,-99-152-36-16,30 114-53 16,-17 8-4-16,-14 13-53 15,-2 9 13-15,-17 8-28 0,-10 11-32 16,-13 44 20-16,-7 27-21 16,13 28-6-16,20 28 2 15,30 21 11-15,60 17-14 16,26 0 1-16,33-8 0 15,83-25-3-15,33-21 9 16,36-29-6-16,30-27 4 16,26-32 5-16,17-27 3 15,13-7 23-15,-16-44-12 16,-27-19 29-16,-33-22-19 16,-39-14-2-16,-44-17 12 15,-39-22-43-15,-43-21 0 0,-30-9 0 16,-93 1 0-16,-72 18 0 15,-40 23 0-15,-40 26 0 16,-3 24 0-16,13 26 0 16,27 25 0-16,29 25-33 15,17 12-89-15,27 51 23 16,19 13-142-16,30 4-432 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21:45.61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 1326 893 0,'0'0'131'0,"0"0"-37"15,0 0 14-15,0 0-14 16,0 0 2-16,0 0-64 15,-7 20 1-15,7-18-18 16,0 2-6-16,13 1 15 16,40 3-15-16,23 4 20 15,47-4 57-15,26-3-54 0,-1-5 10 16,-25 0-24-16,-37 0-10 16,-43 0 13-16,-30 0-21 15,-13 0 0-15,0 0 13 16,0 0-1-16,0 0-12 15,0-13 3-15,-26-4 14 16,-11-8-17-16,-6 3 0 16,7 3 0-16,-7 0-4 15,16 2 8-15,-2 6-4 16,22 3 0-16,7 6 13 16,0 2-21-16,0 0 8 15,0 0 0-15,26 0-15 0,34 13 13 16,3 14 2-16,16 6 0 15,-3 0 10-15,-3 3-19 16,-10 1 9-16,-10-2 0 16,-27-3-5-16,-3-1 5 15,-23-1 0-15,0 0 0 16,-36 1-21-16,-30 1-31 16,3-4-67-16,7-1-120 15,26-4-166-15</inkml:trace>
  <inkml:trace contextRef="#ctx0" brushRef="#br0" timeOffset="610">1612 1544 932 0,'0'0'186'0,"0"0"6"15,0 0-26-15,142-143-40 16,-89 94-29-16,3-6-65 15,-6-5 16-15,-7-7-32 16,0-2-14-16,-30 3 26 16,0 5-27-16,-13 9-1 15,0 14 6-15,0 11 12 16,0 16-18-16,0 7 0 16,-6 4-11-16,-8 0 0 15,-29 36-8-15,-6 28 19 16,-7 19-6-16,-4 1 19 15,40-1-13-15,20-6 0 0,0-9 5 16,20-9-14-16,23-14 9 16,17-8 0-16,-4-18-5 15,0-10 11-15,0-9-6 16,-6 0 0-16,0-11 6 16,-14-17 2-16,-6 1-8 15,-17 2 0-15,-6 6 1 16,2 8 16-16,-9 7-17 15,0 4 0-15,0 0 7 16,0 0-20-16,0 6 3 16,7 22 10-16,6 8-16 15,17 2 31-15,3-5-15 0,10-5 0 16,7-9 3 0,-7-8-7-16,0-11 4 0,0 0 0 15,-14-3 5-15,8-24 15 16,-24-9-20-16,-6-3 0 15,-7-2 10-15,-7 0-23 16,-56 0 13-16,-16 11-24 16,0 10 21-16,16 17-77 15,26 3-14-15,24 8-61 16,13 28-80-16,0 0-36 16,27 0-174-16</inkml:trace>
  <inkml:trace contextRef="#ctx0" brushRef="#br0" timeOffset="1074">2895 1482 666 0,'0'0'252'16,"0"0"-106"-16,0 0 25 15,0 0-19-15,0 0-45 16,0 0 0-16,202-104-65 16,-202 98-19-16,0 3-8 15,-7 3-14-15,-22 0-2 16,-8 0 1-16,11 0-1 15,-11 11-11-15,21 9 11 16,3 1-27-16,6 4 7 16,7-3-28-16,0-2 18 15,7-10 12-15,16-4 15 16,3-6 3-16,4 0 1 0,-10 0 0 16,-4 0 32-16,-9-3-4 15,-7-2 10-15,7 5 9 16,-7 0-36-16,0 0-4 15,0 2-7-15,0 37-5 16,-24 13-14-16,11 16 28 16,-13 15-9-16,3 16 4 15,16 14 7-15,7 8 20 16,0 2-6-16,0-15-18 16,0-17 21-16,0-25-20 15,0-22-5-15,0-17-3 16,7-16 10-16,-7-8-8 0,0-3-2 15,0 0 0 1,-30-3-2-16,-46-24-16 0,-40-12-93 16,-3-13-196-16,26-13-357 15</inkml:trace>
  <inkml:trace contextRef="#ctx0" brushRef="#br0" timeOffset="1578">3782 1016 1232 0,'0'0'230'0,"0"0"-80"15,0 0-2-15,0 0-78 0,0 0-47 16,0 0 15-16,13-128-38 16,-13 143-4-16,0 29 3 15,6 22 1-15,1 11 6 16,10 3-6-16,-4 0 0 15,0-8-6-15,-6-4 12 16,9-13-6-16,-9-17 0 16,-7-13 14-16,6-14-18 15,-6-8 4-15,7-3 0 16,-7 0-2-16,7 0 13 16,9-27-11-16,11-20 7 15,2-14 9-15,8-4-18 0,-11 1 2 16,4 6 0-1,-10 11-18-15,3 15 16 0,-10 9 2 16,0 12-4-16,4 11-16 16,-4 0 17-16,0 0-14 15,17 9-15-15,-10 16 26 16,3 7-8-16,-16 7 10 16,-7-4-6-16,0 1 3 15,0-2 2-15,0-7 0 16,0 1-48-16,0-3 14 15,0-1-45-15,6-2-5 16,37-4-5-16,0 0-59 16,14-2-63-16,-14-4-151 0</inkml:trace>
  <inkml:trace contextRef="#ctx0" brushRef="#br0" timeOffset="1888">3510 1651 828 0,'0'0'219'0,"0"0"-168"15,0 0 126-15,0 0-56 16,0 0-48-16,0 0-18 16,-6-8-49-16,49 8-6 15,6 0 0-15,-16 13 10 16,-3 7-23-16,-23 5 10 0,-7 2 3 15,0 6-7-15,-20 0 13 16,-16 0-6-16,-1-5 0 16,11-9 3-16,16-3-6 15,10-2 3-15,0-2 0 16,0-4-9-16,36-6-16 16,50-2-28-16,20-2-91 15,16-34-147-15,7-14-374 16</inkml:trace>
  <inkml:trace contextRef="#ctx0" brushRef="#br0" timeOffset="2303">4850 551 828 0,'0'0'184'0,"-265"-140"-60"16,103 63 11-16,-40 0-16 15,-32 4-63-15,-38 6-10 16,-19 14-13-16,-36 15-32 16,-10 24 24-16,-4 14-25 15,-10 31 5-15,17 51-4 16,20 33 1-16,36 37-2 16,37 23 0-16,39 20 11 15,60 15-13-15,56 10 2 0,86 4 0 16,43 8-17-1,116 2 20-15,112-14-3 0,83-13 0 16,119-29 8-16,76-35-4 16,56-49 17-16,7-48 5 15,-40-46 45-15,-73-24-45 16,-108-70 15-16,-84-48 2 16,-108-59-28-16,-97-36 16 15,-95-29-31-15,-80-10 0 16,-162 9-9-16,-142 6-11 15,-129 11-44-15,-152 29-53 16,-126 43-149-16,-106 43-586 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25:58.20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68 956 0,'0'0'219'0,"0"0"-198"15,0 0 35-15,0 0 72 16,0 0-66-16,0 0-14 0,242-42 13 16,-213 42-44-16,-9 0 6 15,-3 14-21-15,-11 27 6 16,1 17 23-16,-7 8-18 15,0 5 29-15,0 1-20 16,-7-3-18-16,-6-6 6 16,13-3-10-16,-10-1-15 15,4-10-69-15,-1-5-198 16,0-17-373-16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26:01.49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205 61 204 0,'0'0'385'0,"0"0"-279"16,0 0-30-16,0 0 32 0,0 0-20 15,0 0-22 1,-165 10-1-16,165-8-41 0,0 1 9 16,29-3-27-16,44 0-3 15,40 0 33-15,29-3-23 16,10-13-7-16,-3-3 5 15,-20 2-1-15,-30 6-8 16,-43 3-2-16,-26 6 0 16,-23 2 3-16,-7 0 5 15,0 0 2-15,0 0 1 16,-57 0 0-16,-29 21-9 16,-36 10 0-16,-14 5 11 15,14-6-13-15,10 0 0 16,6 3 0-16,3 0-2 0,21-2 7 15,22-4-5-15,27-8 0 16,33-2 2-16,0-4-12 16,26-4 7-16,54-9 3 15,26 0 9-15,16-9-3 16,-10-21 1-16,-2 3-7 16,-48 2 10-16,-12 12-13 15,-37 4 3-15,-3 6 0 16,-10-1-4-16,0 4 10 15,0 0-6-15,-43 0 0 16,-6 20 0-16,-18 5-5 16,18 1 5-16,12-2 0 15,11 6-5-15,-4 6 11 0,0 3-8 16,17-2 2 0,7 0-83-16,6-7-22 0,0-3-57 15,43-10-60-15,13-8-211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13:53.34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 98 912 0,'0'0'128'0,"0"0"3"16,0 0 24-16,0 0-55 16,0 0-38-16,0 0 10 15,7-98-47-15,-7 98 14 16,0 0-8-16,0 0-24 15,0 0 6-15,0 0-13 16,0 27 0-16,0 9-3 16,-7 11 12-16,-6 2-9 15,6 0 0-15,7 1 6 16,0-6-7-16,27-8 1 16,16-6 0-16,0-13-10 15,16-9 16-15,-9-8-6 0,-1 0 0 16,1 0 10-1,-7-17-6-15,0-5-4 16,-23-6 0-16,3 4 7 0,-10-1 5 16,-13 6-7-16,0 2 4 15,0 4 2-15,0 7 10 16,0 3-21-16,0 3 0 16,0 0-2-16,0 0 1 15,0 17 1-15,0 17-4 16,0 8 11-16,0 6-11 0,0 1 4 15,0-5 0 1,0-2-3-16,0-6 13 0,0-4-10 16,13-7 0-16,-13 0-53 15,7-6-22-15,16-5-121 16,14-11-187-16,19-3-538 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26:12.09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365 124 594 0,'0'0'79'16,"0"0"-20"-16,0 0 5 15,0 0-9-15,0 0 15 16,0 0-42-16,0 0-8 15,36-30-20-15,14 16 1 16,6 3-5-16,13 0 4 16,17-3 0-16,0 3-3 15,0-2 10-15,-23 5-7 0,-20 2 0 16,-20 3 5-16,-23 3-10 16,0 0 5-16,-43 0-12 15,-56 20 7-15,-60 20 10 16,-9 10-4-16,-4-1-1 15,43 2 5-15,43-13-7 16,36-2 2-16,14-6 0 16,22-8 0-16,8-3 1 15,6-3-1-15,0 1 0 16,20-5 6-16,23-2-6 16,29-10 1-16,8 0 2 15,2 0 2-15,-2 0-2 16,6-10-3-16,-23-5 0 0,-20 4 5 15,-14 6-4 1,-15 5-1-16,-8 0 0 0,-6 0 0 16,0 0 0-16,0 0-6 15,-43 5-2-15,-26 25 8 16,-24 6 5-16,7 0-5 16,23-11 0-16,27-9 2 15,23-5 2-15,3-8-4 16,10 3 0-16,0-6 2 15,0 0-2-15,0 0 0 16,23 0 1-16,27 0 10 16,22 0-8-16,-9-17 1 15,0 1-4-15,-13 1 7 16,-14 5-7-16,-23 4 0 16,-13 3 0-16,0 3 18 0,0 0-16 15,0 0 13-15,-26 0-11 16,-40 16 5-16,-17 18-4 15,-10 1-5-15,21-4 0 16,22-6-6-16,27-9 6 16,23-8 0-16,0-2 0 15,0-1 9-15,0-3-8 16,30-2-1-16,42 0 0 16,28-9 16-16,12-22-15 15,17-8-1-15,-7 4 5 0,-29 5 4 16,-37 10-9-1,-26 9 3-15,-30 8 7 0,0 3 31 16,0 0-31-16,-23 0-8 16,-70 14-4-16,-26 19 7 15,-26 9 3-15,19-4-8 16,23-5 1-16,41-5-7 16,25-7 6-16,17-4 0 15,14-9-4-15,-4-3 0 16,10-5-11-16,0 0-20 15,36 0 25-15,20-5 9 16,17-28 1-16,13-8 0 16,7-3 3-16,-1 2 4 15,-6 7-7-15,-29 7 0 0,-21 9 6 16,-23 8-2-16,-13 4 8 16,0 1 30-16,-13 0-21 15,-30 3-16-15,-30 3-5 16,-13 0 0-16,4 0 5 15,15 9-14-15,11 2 9 16,26-6 0-16,24 0-9 16,6-5 12-16,0 0-3 15,0 0 0-15,0 0-2 16,0 0-5-16,49-5 1 16,24-23 6-16,20-2 3 15,-14-3 5-15,-23 11-8 16,-36 9 0-16,-20 5 2 0,0 2-1 15,0 0-1-15,-26 1-6 16,-11 2 2-16,-6 3-7 16,7 0 11-16,-7 0 0 15,17 24-40-15,-11 10-64 16,7 2-107-16,11 2-104 16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26:18.72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393 365 220 0,'0'0'118'16,"0"0"20"-16,0 0 28 16,0 0-69-16,0 0-16 15,0 0-22-15,-79-74 1 16,59 58 14-16,-10-2-46 15,11 1 10-15,-5-1 4 16,5 4-18-16,5 6 13 16,4 0-20-16,4 4-14 0,6 2 20 15,-7 0-21 1,1-1-2-16,6-2 1 0,0 0 13 16,0-5-8-16,0 0-6 15,0-7 7-15,19-2-15 16,31-3 9-16,10 0-1 15,2 6 0-15,-12 2 15 16,-7 0-15-16,-13 6 0 16,-4-4 3-16,-3 8 4 15,-16 1-6-15,-7 3 14 16,0 0 25-16,0 0-37 16,-7 0-6-16,-49 0 3 15,-23 7 0-15,-7 13-6 16,13 4 6-16,4 4 0 0,26-3-6 15,0 0 16-15,13-1-10 16,3-1 0-16,21-7 1 16,-4-5-17-16,10-6 0 15,0-1-22-15,10-4 30 16,39 0-12-16,21 0 20 16,29-17 0-16,4-7 13 15,-11 4-17-15,-22 3 4 16,-34 6 0-16,-16 8-8 15,-20 3 21-15,0 0-13 16,0 0 0-16,-13 0-10 16,-44 9 7-16,-15 19 3 15,-4-1 0-15,16-3-11 0,10-4 20 16,17-4-9-16,10 1 0 16,10-9 7-16,13-6-14 15,0 2 7-15,0-4 0 16,0 0-12-16,0 0 1 15,7 0-2-15,42 0 7 16,7 0-11-16,11 0-1 16,-11 0-86-16,-13 0-28 15,-23 0 10-15,3 0-33 16,-10 2-71-16,-6 9-95 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26:20.25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5 166 476 0,'0'0'130'0,"0"0"-58"16,0 0 35-16,0 0-30 16,0 0 2-16,0 0 12 15,-10-6-36-15,10-3-9 0,24-1-23 16,19-7-14-1,6 0-3-15,14 1-6 0,10 2 0 16,-4-2 0-16,17-1 7 16,-6 5-7-16,-8 0 0 15,-22 1 11-15,-24 9-20 16,-9-2 9-16,-10 4 0 16,-7 0-8-16,0 0 10 15,0 0-2-15,-24 0 0 16,-32 11 2-16,-23 16-3 15,-20 1 1-15,-7-3 0 16,26-6 1-16,18 0 4 0,19-2-5 16,6 3 0-16,17-4 8 15,-3-3-12-15,23-2 4 16,0-3 0-16,7-4-12 16,66-4 30-16,19 0-16 15,27 0-1-15,17-15 12 16,-20-1-14-16,-30 5 1 15,-37 3 0-15,-29 6-8 16,-10 2 17-16,-10 0-9 16,0 0 0-16,-30 0-11 15,-26 2 7-15,-23 20 4 16,-14-4 0-16,7 5-7 16,7 2 7-16,9 2-14 15,21 6-97-15,6 3-84 16,19-1-70-16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26:25.38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185 189 476 0,'0'0'285'15,"0"0"-169"-15,0 0-42 16,0 0 15-16,0 0-50 15,0 0-1-15,0 0 25 16,10-91-59-16,23 75 0 16,16 0-3-16,11 2 9 0,-4 0-5 15,7 0-5-15,10 3 0 16,-10 3-2-16,-20 6 2 16,-20-1 0-16,-23 3-2 15,0 0-11-15,0 0 1 16,-60 28 5-16,-32 12 7 15,-14 4 24-15,-7 1-18 16,21-7-6-16,19-5 1 16,17-6 10-16,19-6-9 15,24-6-2-15,7-7 0 16,-4 0-6-16,10-5 6 16,0 3 0-16,0-4-2 15,0-2 10-15,0 4-10 16,23-4 2-16,20 0 0 15,6 0 9-15,8 0-9 0,-8 0 0 16,-12-9 0-16,-8 1 12 16,-15 2-15-16,-14 6 3 15,0 0-11-15,0 0 5 16,0 0 1-16,0 23 5 16,-7 1 2-16,-16-5 9 15,10-2-8-15,6-9-3 16,0-5 2-16,7-3-11 15,0 0 11-15,0 0-2 16,0 0 5-16,0 0 5 16,0 0-3-16,7 0-7 15,36 0 3-15,7-14-5 0,19-8 4 16,-3 6-2-16,-16-1 0 16,-14 9-3-16,-16 2 0 15,-13 3-39-15,-7 3-71 16,0 0-67-16,-14 9-100 15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20:05.5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2367 1126 730 0,'0'0'160'16,"0"0"-64"-16,0 0 58 16,0 0-24-16,0 0-9 15,0 0-38-15,0 0-41 16,-37-11 31-16,37 5-56 15,0 2 2-15,7-11 8 16,23-6-11-16,3-4-4 0,16-2-12 16,11 5 4-1,-27-1-2-15,-3 10-2 0,-7 7 0 16,-16 3 0-16,-7 3 19 16,6 0-19-16,-6 0 0 15,0 0 3-15,0 0-23 16,0 16 8-16,0 21 12 15,0 10-7-15,0 4 25 16,0 4-18-16,0 0 0 16,-6-5 7-16,6-3-16 31,0-9 9-31,0-8 0 0,0-7-8 16,0-7 21-16,0-7-13 0,0-4 0 15,-7-5 2-15,7 0-17 16,-10 0 15-16,-3 0 0 0,0 0-6 15,-17 0 20-15,17 0-13 16,6 0-1-16,7 0 2 16,0 0-7-16,0 0 5 15,0 0-22-15,26 0 7 16,34-3-22-16,16-5 30 16,10 2 7-16,-13 6-79 15,-10 0-9-15,-27 0-122 16,-29 27-112-16,-7 9-557 15</inkml:trace>
  <inkml:trace contextRef="#ctx0" brushRef="#br0" timeOffset="414">2459 2312 844 0,'0'0'182'0,"0"0"-60"16,0 0 24-16,0 0-43 16,0 0-81-16,0 0 19 15,57-80-41-15,-21 80 3 0,7 0-6 16,-17 0 18-16,4 10-15 15,-10 13 0-15,-20 7 8 16,0 8-18-16,0 9 10 16,-26 0 0-16,-24-3 9 15,14-8 3-15,-7-9-12 16,29-8 0-16,4-8 8 16,10-3-17-16,0-4 9 15,0-4 0-15,0 2-9 16,10 4-10-16,17-1 19 15,9 3 4 1,14-2-4-16,-14 5-20 0,1-3-215 16,-18 6-136-16</inkml:trace>
  <inkml:trace contextRef="#ctx0" brushRef="#br0" timeOffset="1071">2387 3343 748 0,'0'0'121'16,"0"0"-10"-16,0 0-27 15,0 0-73-15,0 0 13 16,0 0-18-16,165-31 1 15,-122 31 13-15,7 0-5 16,-24 12-5-16,-3 1 17 16,-10 4-20-16,-13 5-1 0,0 0 3 15,-19 2-9-15,-31 0 40 16,-16 1-31-16,16-5-8 16,7-3 7-16,7-4 2 15,23-4-10-15,6-7 0 16,7 2 5-16,0-4-16 15,0 0 11-15,7 4 0 16,29 2 11-16,7 0-1 16,13 2 15-16,7 0-24 15,-3 0 16-15,-4 7-17 16,0 1 0-16,-6 3 0 16,-1 3-11-16,-19 0 12 15,-17-3-1-15,-13-3 0 0,0-1-16 16,0-5 16-1,-13-1 1-15,-37-7 19 0,-16-2 21 16,-10 0-38-16,-10 0 5 16,7 0-8-16,-1 0-7 15,18 0-58-15,12 0-218 16,20 0-632-16</inkml:trace>
  <inkml:trace contextRef="#ctx0" brushRef="#br0" timeOffset="1771">2459 4847 828 0,'0'0'141'0,"0"0"-4"16,0 0-31-16,0 0 0 16,0 0-11-16,0 0-58 15,20-143 25-15,-20 140-26 16,0 3-32-16,0 0 7 15,0 0-11-15,0 31 0 16,-30 16-15-16,11 8 37 16,5-4-21-16,14-7-1 0,0-8 0 15,0-8-16 1,20-9 19-16,10-7-3 0,-10-10 0 16,16-2 17-16,-6 0-10 15,3-2-7-15,3-23 3 16,-12-3 16-16,2 1-14 15,-19 1 20-15,3 1 26 16,-10 6-48-16,0 3 40 16,0 8-29-16,0 2-12 15,0 6 27-15,0 0-29 16,0 0 0-16,0 9-3 16,-10 27 8-16,-4 13-5 15,1 9 0-15,7 2 1 0,6 3-16 16,0 3-8-1,0 0-95-15,0-8-145 0,-24 0-339 16</inkml:trace>
  <inkml:trace contextRef="#ctx0" brushRef="#br0" timeOffset="2293">2559 5823 505 0,'0'0'486'0,"0"0"-322"15,0 0-52-15,0 0 29 16,0 0-37-16,0 0-61 16,6-57 26-16,-6 57-60 15,0 0-2-15,0 0 4 16,0 0 1-16,-6 8-12 16,-11 16 0-16,10 4 10 0,7 4-11 15,0 2 1 1,0 1 0-16,0-1-4 0,24 2 23 15,2-3-19-15,10 3 0 16,7-1 5 0,-6 4-9-16,-1-3 4 0,-9 3 0 15,-4-4 0-15,-10-2 18 16,0-3-18-16,-3-11 0 16,-10 1 4-16,0-4-8 15,-10 0 4-15,-46 0 0 16,-13-1-2-16,-17-3 2 15,0-8-25-15,6 1-52 16,17-5-76-16,7 0-3 16,26 0-100-16,17-21-86 0</inkml:trace>
  <inkml:trace contextRef="#ctx0" brushRef="#br0" timeOffset="2486">2658 5735 636 0,'0'0'255'0,"0"0"-153"16,0 0 0-16,0 0 0 15,0 0-85-15,248-35 10 16,-169 35-27-16,-13 13 13 16,-16 15-32-16,-17 3-73 15,-23 1-282-15</inkml:trace>
  <inkml:trace contextRef="#ctx0" brushRef="#br0" timeOffset="3120">2602 7085 814 0,'0'0'229'16,"0"0"-69"-16,0 0-28 16,0 0-21-16,0 0 5 15,0 0-99-15,6-40 33 16,-6 40-21-16,0 0-25 0,0 0 11 15,0 0-15-15,0 30 0 16,-6 14-20-16,-24 16 35 16,0 6-15-16,17-1 0 15,0 2 10-15,6-4-15 16,7-13 5-16,0-9 0 16,20-13-7-16,16-12 11 15,1-11-4-15,-11-5 0 16,17 0 8-16,-13 0 0 15,0-11-8-15,-11-9 0 0,-5 0 27 16,-8-3-25 0,-6 2 24-16,0 4-14 0,-6 0 0 15,-27 6-9 1,-20 9-3-16,13 2 0 0,-3 0-6 16,13 8-20-16,-6 20-39 15,9 10-82-15,4 3-204 16,23 1-259-16</inkml:trace>
  <inkml:trace contextRef="#ctx0" brushRef="#br0" timeOffset="3546">2387 8128 883 0,'0'0'218'0,"0"0"-141"15,0 0 8-15,0 0 23 16,0 0-61-16,0 0-46 15,142-49 39-15,-93 46-19 16,-12 0 18-16,-14 3-12 0,-10 0-23 16,0 0 19-1,-6 0-23-15,0 19 0 0,-7 14 21 16,0 8-18-16,0 3 25 16,0 6 0-16,0-1-22 15,0 1 20 1,0-3-26-16,0-6 2 0,0-3 2 15,0-2 2-15,0-5-7 16,0-8 1-16,0-3-101 16,0-3-100-16,0-6-214 15</inkml:trace>
  <inkml:trace contextRef="#ctx0" brushRef="#br0" timeOffset="3732">2522 8430 797 0,'0'0'229'0,"0"0"-83"16,0 0-29-16,0 0-40 15,0 0-7-15,0 0-65 16,129-44 12-16,-73 44-17 16,-6 17-6-16,-7 8-45 15,-13 10-309-15</inkml:trace>
  <inkml:trace contextRef="#ctx0" brushRef="#br1" timeOffset="352371">597 8147 896 0,'0'0'198'15,"0"0"-114"-15,0 0 43 16,0 0-29-16,0 0 10 16,0 0-66-16,0-36-39 15,0 64-2-15,-13 17 3 16,-4 6-4-16,11 4 3 0,6 0 10 16,0-6-13-16,0-1 0 15,23-13 4-15,20-10 3 16,7-17-7-16,-1-5 0 15,7-3 13-15,-6 0-8 16,-14-11 3-16,-16-11 15 16,-3 0-11-16,-17 0 34 15,0-7-40-15,-37 12-5 16,-29 2-2-16,-3 10-6 16,-4 5-5-16,17 5-78 15,19 34-112-15,18 5-114 0,12 5-541 16</inkml:trace>
  <inkml:trace contextRef="#ctx0" brushRef="#br1" timeOffset="351825">455 7495 817 0,'0'0'181'16,"0"0"-50"-16,0 0-4 15,0 0-6-15,0 0-45 16,0 0-14-16,7-19-21 15,-7 19-32-15,0 0 14 0,0 0-23 16,0 0 0-16,0 0 0 16,0 6-8-16,6 13 8 15,7 9 0-15,11-4 7 16,-11 3-10-16,23 4 3 16,1-3 0-16,-1-1-2 15,-10-5 11-15,-2-3-9 16,-18-2 0-16,-6-6 3 15,0-1-11-15,0 2 8 16,-30-4-6-16,-19-3 3 16,6-2-96-16,-7-3-20 15,7 0-50-15,7 0-71 16,16-19-36-16,7-14-384 0</inkml:trace>
  <inkml:trace contextRef="#ctx0" brushRef="#br1" timeOffset="351890">455 7495 590 0</inkml:trace>
  <inkml:trace contextRef="#ctx0" brushRef="#br1" timeOffset="351962">455 7495 590 0,'50'-96'140'0,"-7"80"-83"0,6 5 8 16,1 5 18-16,-1 6-57 15,8 0-19-15,-14 17-14 16,-14 15-93-16,-22 7-382 16</inkml:trace>
  <inkml:trace contextRef="#ctx0" brushRef="#br1" timeOffset="348824">677 942 636 0,'0'0'137'16,"0"0"36"-16,0 0-71 16,0 0-31-16,0 0 34 15,0 0-77-15,-80-25-20 0,50 50 5 16,11 5-5-16,5 3-4 15,-2 3-3-15,16 2 2 16,0 4 0-16,0-7-2 16,23-2-1-16,13-8 9 15,4-10 1-15,3-13-6 16,0-2-4-16,0 0 4 16,-7-14 10-16,-6-16-11 15,-17-6 2-15,-6-8 30 16,-7 0-7-16,0-2 7 15,-36 4-24-15,-14 9-2 16,-6 8-9-16,0 14 0 16,6 11-18-16,7 0 12 15,7 36-138-15,6 21-51 16,17 15-192-16</inkml:trace>
  <inkml:trace contextRef="#ctx0" brushRef="#br1" timeOffset="349204">746 2262 43 0,'0'0'680'16,"0"0"-552"-16,0 0 47 15,0 0-75-15,0 0 9 16,0 0-41-16,0-55-52 15,0 55 1-15,0 7-17 16,0 21 0-16,0 17-7 16,0 10 15-16,0 6-8 15,0 7 0-15,-13 6-9 0,6-2-212 16,-9-3-466 0</inkml:trace>
  <inkml:trace contextRef="#ctx0" brushRef="#br1" timeOffset="349667">604 3450 723 0,'0'0'125'0,"0"0"8"16,0 0-63-16,0 0-3 15,0 0-33-15,0 0-25 16,30-28-6-16,-4 28-3 15,4 4 0-15,-10 15-3 16,-10 2 3-16,3 7 0 16,-13 2-4-16,0 1 12 15,-23 1-5-15,-4-4-3 16,-3-9 0-16,11-5-3 0,12-6 7 16,7-5-4-16,0 0 0 15,0-3 4-15,0 4-5 16,0-3 1-16,13 2 0 15,17 0-5-15,20 2 5 16,-1 3-98-16,7 9-169 16</inkml:trace>
  <inkml:trace contextRef="#ctx0" brushRef="#br1" timeOffset="351225">518 5867 840 0,'0'0'100'15,"0"0"-38"-15,0 0-38 16,0 0-2-16,0 0-10 15,0 0 25-15,-7 111-4 16,-6-71-31-16,13 2-1 16,0-9 18-16,0-3-13 0,0-11-2 15,20-8 4 1,16-5-4-16,1-6 14 0,-1 0-2 16,-10-11 48-16,-2-14 8 15,-5 3-15-15,-5 0-21 16,2 3 25-16,-9 8-19 15,-7 3 5-15,0 5-15 16,0 3-15-16,0 0 4 16,0 0-21-16,0 11-2 15,0 25-3-15,0 21 5 16,0 12-16-16,-7 21-39 16,1 13-147-16,6 1-72 15,0-2 67-15</inkml:trace>
  <inkml:trace contextRef="#ctx0" brushRef="#br1" timeOffset="350173">505 4984 690 0,'0'0'105'0,"0"0"7"0,0 0 6 16,0 0-62-16,0 0 9 15,0 0-36-15,0-11-12 16,0 11 17-16,0 0-32 15,0 0 3-15,0 0-1 16,0 17 7-16,0 5-6 16,0 3-5-16,0 0 3 15,0-1 1-15,0 0-4 16,0-6 0-16,0-11 5 16,29-4 4-16,-9-3-5 15,3 0 6-15,-3 0-5 16,-13-5 20-16,6-9 7 15,-3 1-10-15,-10 0-17 0,0 1-5 16,0 4-33-16,-30 3-161 16,-13-1-151-16</inkml:trace>
  <inkml:trace contextRef="#ctx0" brushRef="#br1" timeOffset="350287">505 4984 63 0</inkml:trace>
  <inkml:trace contextRef="#ctx0" brushRef="#br1" timeOffset="350685">505 4984 63 0,'-106'-59'661'0,"106"44"-572"0,0 7 26 16,0-1-6-16,0 5-44 0,6-2 0 16,8 3-35-16,-1-3-27 15,10 4 1-15,-3 2-3 16,3 0-1-16,-3 0 2 15,3 0-1-15,-10 0-1 16,0 19 0-16,-3 8 2 16,-3 4-6-16,-7-1 4 15,0 3 0-15,-17 0 1 16,-16 3 9-16,-20-3-10 16,-3-3 0-16,20-5 9 15,9-11-10-15,14-6 1 16,13-3 0-16,0-5-4 0,0 0 14 15,7 0-8-15,26 0-2 16,10 0 2-16,0 0 5 16,0 0-7-16,0 0 1 15,-7 3 17-15,1 6-11 16,-11-1-2-16,-3 6-5 16,-10 3 8-16,-6 8-11 15,-7 4 4-15,0 1-1 16,-43 3 4-16,-13-3 5 15,-14-2-9-15,-2-8 0 16,22-7 9-16,7-8-18 16,23-5-1-16,20 0-69 15,0-13-63-15,33-18-452 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20:48.4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357 945 952 0,'0'0'120'0,"0"0"23"16,0 0-14-16,0 0 16 0,0 0-71 15,0 0-55-15,-36-38-4 16,36 83-13-16,0 25-2 15,0 20 30-15,0 10-29 16,0-3 29-16,0-2-12 16,-7-1-17-16,7-4 10 15,-6-7-1-15,6-12-10 16,0-18 0 0,0-22 11-16,0-21-15 0,0-5 4 15,0-5 0-15,0 0 6 16,0 0 3-16,-7-5-5 15,-6-25-3-15,3-15 9 16,3-6-15-16,7-8 5 16,0 2 0-16,0 2-4 15,0 6 5-15,0 7-1 0,23 9 0 16,4 3-16-16,16 11 13 16,7 8-12-16,-1 5-6 15,4 6 14-15,-13 0-9 16,-10 19 13-16,-24 9 0 15,-6 2-17-15,0 3 17 16,0 0 3-16,-36-3-3 16,-14 4-8-16,7-2 9 15,10-4 2-15,17-3 0 16,2-6 3-16,14 0-3 16,0 0 0-16,0-2 2 15,37 2-14-15,6-5 3 0,13-3 9 16,0 0-4-16,4-5-3 15,-4-6-11-15,0 2-57 16,0-2-69-16,-6 0-67 16,-7 0-187-16</inkml:trace>
  <inkml:trace contextRef="#ctx0" brushRef="#br0" timeOffset="390">1789 901 972 0,'0'0'126'16,"0"0"-30"-16,0 0 10 15,0 0-24-15,0 0-52 16,0 0-16-16,0 93 1 16,-26-2-4-16,-24 19 41 15,-9 4-49-15,3 6 37 16,-7 7-15-16,-3-4-19 16,16-5 29-16,7-13-35 0,10-19 0 15,16-21 1 1,-2-15 10-16,12-18-11 0,7-15 0 15,-7-6 3-15,-3-11-17 16,10 0 8-16,-13 3-56 16,7-3-79-16,-1 0-134 15,7 0-143-15</inkml:trace>
  <inkml:trace contextRef="#ctx0" brushRef="#br0" timeOffset="5310">2047 1478 839 0,'0'0'120'16,"0"0"-5"-16,0 0-6 0,0 0-24 16,0 0 24-16,0 0-59 15,0 0-1-15,0-43-15 16,0 43-34-16,0 0 17 16,0 2-17-16,0 26 0 15,0 10-7-15,0 12 16 16,0-1-9-16,0 0 0 15,0 4 8-15,0-9-5 16,0-6-3-16,0-8 0 16,20-10-11-16,17-12 20 15,6-8-9-15,6 0 0 16,11 0 3-16,-11-22-6 0,-6-3 3 16,-10 1 0-1,-16 2 7-15,-4 5 2 0,-6 6 2 16,-7 9 18-16,0 2-25 15,0 0 9-15,0 0-13 16,0 10-11-16,0 26 5 16,0 11 7-16,0 5-1 15,-7 1 0-15,1-4 9 16,6-2-23-16,0-6-23 16,0-5-138-16,19-6-66 15,31-11-265-15</inkml:trace>
  <inkml:trace contextRef="#ctx0" brushRef="#br0" timeOffset="31235">16087 4484 816 0,'0'0'204'0,"0"0"-79"15,0 0 22-15,0 0-38 16,0 0-5-16,0 0-45 16,20-96-32-16,-40 96 3 15,-16 0-30-15,-14 17 0 16,7 10-9-16,0 12 14 15,7 5-5-15,16-6 0 16,4 6 3-16,16-3-8 16,0-5 5-16,36-11 0 15,14-12-3-15,6-13 11 16,-3 0-8-16,-4 0 4 0,1-19 4 16,-24-11 1-16,-3-3-9 15,-16-3 1-15,-7 0 11 16,0-7-7-16,-30 7-3 15,-19 5 5-15,6 7 1 16,-7 13-8-16,7 8 0 16,10 3 0-16,-3 0-7 15,13 19-2-15,23 17 9 16,0 8-2-16,0-6-1 16,59-2-6-16,4-6-1 15,6-13 6-15,4-9-7 16,-10-8 11-16,-4 0 0 0,-16-11 0 15,0-16 8-15,-16-1-5 16,3 1 1-16,-24-1-4 16,-6 9 44-16,0 5-22 15,0 9 19-15,0 5-8 16,0 0-30-16,0 0 6 16,0 5-9-16,0 39-4 15,0 17-4-15,-6 24 12 16,-11 6-4-16,11 11 0 15,-1 13 11-15,-6 12-10 16,6-9-1-16,-9-8 0 16,9-25-3-16,0-30 5 15,7-30-2-15,0-20 0 0,0-5 10 16,0 0-2-16,0-44 4 16,30-22-7-16,-3-25 3 15,9-8-4-15,-6-11-4 16,-10 6 0-16,3 2 14 15,-17 2-15-15,1 14 1 16,-7 6 0-16,0 19-14 16,0 20 13-16,0 16 1 15,0 13 0-15,13 10-13 16,4 2 9-16,9 0-18 16,11 0-1-16,-1 14 23 15,-10 8-29-15,4 0 4 0,-17 2 12 16,-3-1-25-16,-10-7 17 15,0 6-12-15,-36 0-6 16,-24 3 6-16,4-6-51 16,0-2 11-16,20-4 37 15,29-7-8-15,7-4 22 16,0-2 2-16,56 0 20 16,17 0 16-16,13-8-16 15,-10-16 0-15,3-7 7 16,-13 1 2-16,-9 0 18 15,-8 0 26-15,-12 2-18 16,-11-2 40-16,-19 3-29 16,-7-1-10-16,0 3 2 0,0 9-31 15,0-1 20 1,-7 10-18-16,-19 7-6 0,-4 0-5 16,-6 0 2-16,-1 17 0 15,17 20-7-15,0 2 11 16,20 2-4-16,0-5 0 15,7-9 2-15,43-11-7 16,6-8 6-16,7-8-1 16,3 0 5-16,3-8 7 15,-9-16-9-15,-4-1-3 16,-19 0 1-16,-18 1-1 16,-5 2 4-16,-14-3-4 15,0 5 14-15,0 1-5 16,0 7 6-16,-14 8-15 0,1 4 1 15,0 0-12-15,13 0 6 16,-10 16 5-16,10 15-8 16,0 2 14-16,0 13-6 15,0 4 0-15,36-1 3 16,1-7-8-16,6 1 5 16,-7-12 0-16,-9-7-3 15,-4-4 8-15,-17-9-5 16,1-9 0-16,-7 1 3 15,0-3-5-15,0 0 2 16,-36 0-7-16,-1 0 6 16,4-16-20-16,3-4 18 15,24-4 2-15,6-7-13 0,13-12 12 16,60-10-27-16,19-2-16 16,8 0 1-16,-8 17-47 15,-6 13 13-15,-30 11-6 16,-13 14-1-16,-13 0 28 15,-17 31-79-15,1 7-80 16,-14 3-114-16</inkml:trace>
  <inkml:trace contextRef="#ctx0" brushRef="#br0" timeOffset="32237">18118 4707 525 0,'0'0'212'15,"0"0"-39"-15,0 0-29 0,0 0-46 16,0 0 10-16,36-154-52 15,-36 124 11-15,-16 5 1 16,-11 6-39-16,-2 8 3 16,-8 5-9-16,11 6-22 15,-4 0 4-15,-6 17-5 16,9 19 0-16,4-1-5 16,16 9 8-16,7-11-6 15,0 3 2-15,30-14-31 16,13-2 20-16,7-15-10 15,6-5 22-15,-13 0-5 16,-7 0 11-16,-9-5-6 16,3-12 1-16,-24 5 9 0,1 4-6 15,-7 8-4 1,0 0 0-16,10 0-4 0,-10 0 0 16,6 0-7-16,1 0-3 15,13 8 11-15,3 9 3 16,3-5 0-16,4-12 0 15,7 0 3-15,-1 0 4 16,7-12-6-16,-3-18 3 16,3-6 2-16,-7-2 6 15,-6-17 2-15,-17 0 8 16,0-11 36-16,-13 2-33 16,0-2 4-16,-6 17 7 15,-21 5-29-15,4 22 28 16,3 14-20-16,4 2-15 0,9 6 3 15,-6 9-3-15,-10 26 0 16,9 20-3-16,1 6 14 16,13 5-13-16,0 2 2 15,0-7-23-15,13-12-19 16,17-5-74-16,-10-8-35 16,3-20-2-16,-3-7-43 15,-13-9 31-15,-1 0 11 16,-6 0-31-16,0-25 91 15,0 0 94-15,-13 1 86 16,-7-1 65-16,4 3-15 16,9 8-26-16,0 3-11 15,7 9-19-15,0-4 0 0,0 6-51 16,43-6-28 0,14 6 7-16,9-8 1 0,-3 3-8 15,-14 1 6-15,-12 4-6 16,-8-2 29-16,-9 2-16 15,-7 0 2-15,4 0 13 16,-17 0-28-16,7 0 22 16,-7 0-13-16,6 19-6 15,-6 12 19-15,0-7-15 16,0 12 8-16,0-9 9 16,0 1-17-16,0-3-3 15,0-6-5-15,0-7 0 0,0 1-1 16,0-8-129-16,0-5-22 15,0 0 54-15,0-5-24 16,0-28-200-16,0-8 22 16,0-9 49-16,0-2 240 15,0-4 11-15,0-1 238 16,-13 8-51-16,-10 2-19 16,-4 11-6-16,4 9-41 15,10 8-47-15,-4 8 13 16,11 5-44-16,6 6-25 15,0 0-18-15,0 11-41 16,0 19-100-16,30 9-252 16</inkml:trace>
  <inkml:trace contextRef="#ctx0" brushRef="#br0" timeOffset="33194">19365 4515 829 0,'0'0'183'0,"0"0"-45"16,0 0 11-16,0 0-65 15,0 0-9-15,0 0-4 16,-33-61-63-16,3 61 6 16,0 25-14-16,10 5 2 15,-3 3 0-15,17-3-2 16,6-2 0-16,0-7-4 0,0 2 10 15,36-13-6-15,7-1 0 16,0-4 4-16,0-5 9 16,-7 0-13-16,-9 0 0 15,3-24 7-15,-11-1 2 16,-12-5-8-16,-7-9-1 16,0 4 6-16,-13-7-4 15,-30 9 0-15,0 9-2 16,0 13 6-16,10 6 2 15,-4 5-8-15,1 0 0 16,0 7 1-16,9 26-10 16,11 6 9-16,9-1 0 15,7 3-3-15,7-5 7 0,42-9-4 16,17 1 0-16,-9-20 6 16,6-2-11-16,-14-6 5 15,4 0 0-15,-13 0 3 16,-4-11 1-16,-13-3-4 15,4-5 0-15,-17 2 7 16,3 9-8-16,-7 3 1 16,-6-1 0-16,0 6-3 15,0 0 2-15,0 0-2 16,0 6-3-16,0 7 1 16,7 6 2-16,0-2 3 15,-1-3 0-15,-6-3-7 0,0-6 12 16,10-5-5-1,-3 6 0-15,-7-6 7 0,13 0-7 16,0 0 0-16,10 0 0 16,4 0 1-16,3-6 6 15,-7 6-7-15,-17 0 0 16,14 0-4-16,-13 0 1 16,9 0-11-16,-9 0-21 15,6 6 19-15,1 0-20 16,-5-4 22-16,5-2 12 15,6 0-3-15,3 0 5 16,-3-14 0-16,16-10 4 16,-6-7-2-16,-10 1 1 15,-7-3-3-15,-3 0 9 16,-10 0-3-16,0 9 5 0,0-1-2 16,0 7-6-16,0 11 18 15,0 7-20-15,-10 0-2 16,-3 3-3-16,-7 24-10 15,-3 17 14-15,23-8 0 16,0 2 0-16,0 1-7 16,36-3 7-16,7-1 0 15,7-4 2-15,-14-12 11 16,-16 0-13-16,-20-2 0 16,0 3-16-16,-20-8-61 15,-46 5-161-15,-17-6-127 16</inkml:trace>
  <inkml:trace contextRef="#ctx0" brushRef="#br0" timeOffset="5615">3430 1803 337 0,'0'0'518'0,"0"0"-475"0,0 0-29 16,0 0 30 0,0 0 3-16,0 0-45 0,178-3 1 15,-55 3 10 1,-4 0-3-16,17-3-17 0,-21 3 7 15,-9-2-73-15,-13 2-26 16,-14 0-104-16</inkml:trace>
  <inkml:trace contextRef="#ctx0" brushRef="#br0" timeOffset="5828">4855 1784 498 0,'0'0'74'0,"0"0"-52"16,0 0-9-1,295-11 4-15,-176 11-17 0,10-3 5 16,0 0-12-16,0-3-4 16,0 4-41-16,-10 2-62 15,-3 0 6-15,-17 0 54 16,-13 0-192-16</inkml:trace>
  <inkml:trace contextRef="#ctx0" brushRef="#br0" timeOffset="5965">6403 1765 212 0,'0'0'143'15,"0"0"1"-15,0 0-20 16,0 0-10-16,0 0-65 16,265 0-15-16,-173-4-14 15,14 2-17-15,30 2-6 0,29 0-107 16,20 0-409-16</inkml:trace>
  <inkml:trace contextRef="#ctx0" brushRef="#br0" timeOffset="6766">11146 1189 957 0,'0'0'117'0,"0"0"-13"16,0 0 65-16,0 0-67 16,0 0-27-16,0 0-19 15,7-30-41-15,36 11 27 16,13-5-42-16,0-4 3 15,-6 3 5-15,-7 6 1 16,-14 5-9-16,-22 9 3 0,6 2 13 16,-13 3-8-16,0 0-8 15,0 0 0-15,0 0-12 16,0 27 10-16,0 12 2 16,0 10 0-16,0 1 15 15,0 3-15-15,0 1 0 16,0-1 0-16,0-1-8 15,-6-5 14-15,-8-7-6 16,8-9 0-16,-11-11 9 16,11-10-12-16,6-7 3 15,0-3 0-15,0 0-1 16,-7 0 9-16,7 0-8 16,-13 0 15-16,13 0-9 15,0 0 9-15,0 0-15 0,0 0 4 16,20 0-14-16,66 0-12 15,36-5 22-15,20-1 0 16,-13 0-12-16,-36-2-48 16,-30 0-137-16,-27 0-153 15,-23 0-449-15</inkml:trace>
  <inkml:trace contextRef="#ctx0" brushRef="#br0" timeOffset="7463">11999 563 795 0,'0'0'184'15,"-6"-146"-75"-15,-21 63 19 16,-32 4-13-16,-11 4-65 16,-16 13 27-16,-13 11-28 0,-10 13-29 15,3 19 39-15,-16 13-54 16,-27 6-1-16,-23 22 8 15,-13 39 7-15,-7 21-18 16,13 22-1-16,17 22 12 16,10 18-7-1,10 21 3-15,23 17-5 0,26 13-1 16,34 12 16-16,59 4-18 16,66-4 0-16,96-15 2 15,40-18-5-15,32-29 3 16,-12-30 0-16,-10-24 5 15,-17-22 6-15,-27-28-11 16,-2-22 0-16,12-19 5 16,-6-5-5-16,20-47 2 15,-7-14-2-15,1-20 44 0,-14-10-41 16,-17-14 40-16,-13-16-11 16,-13-28-21-16,-29-14 37 15,-28-11-39-15,-45-16 2 16,-27-4 16-16,-27 10-16 15,-65 13-10-15,-31 24-1 16,-32 29 11-16,-40 19-30 16,-33 24 19-16,-34 23 0 15,-16 26-8-15,14 23 15 16,-1 8-7-16,37 29 0 16,23 32 5-16,33 25-30 15,43 18 17-15,36 17-49 0,44 22-7 16,36 17-122-16,13 2-212 15</inkml:trace>
  <inkml:trace contextRef="#ctx0" brushRef="#br0" timeOffset="13769">10395 3057 261 0,'0'0'608'0,"0"0"-418"0,0-178-2 15,0 117-42-15,0 6-38 16,-13 11-4-16,0 14-42 16,6 13-10-16,7 12 0 15,0 5-41-15,0 0 10 16,0 0-17-16,0 0 4 0,-10 11-13 16,-10 38 9-1,1 20-4-15,-24 27 31 0,13 8-27 16,0 7 11-1,10-7-10-15,-3-2-3 0,10-14 13 16,0-14-12-16,-4-14-3 16,17-16 0-16,-7-16 14 15,7-12-14-15,0-10 0 16,0-6 1-16,0 0 0 16,0 0 8-16,-13 0-9 15,0-31 21-15,-17-15-18 16,0-14 10-16,-3 5-13 15,4 7 3-15,9 16 0 16,-3 10-3-16,9 10 0 16,-2 4-6-16,9 6 10 15,7 2-9-15,0 0 5 0,0 0-8 16,0 2-6-16,17 23 7 16,16-1 7-16,3-1 0 15,7-4 6-15,7-16-6 16,6-3 0-16,23 0 0 15,1-8-7-15,-1-17-4 16,-16 0-28-16,-27-3-14 16,-16 0-45-16,-20 1-13 15,0-5-142-15,-20-7-208 16</inkml:trace>
  <inkml:trace contextRef="#ctx0" brushRef="#br0" timeOffset="23772">8728 4605 615 0,'0'0'194'0,"0"0"-104"0,0 0-16 16,0 0-8-16,0 0-22 16,0 0-36-16,-6-3 23 15,6 3-13-15,0 0-11 16,0 0 24-16,0 0-18 16,0 0 3-16,0 0 14 15,0 0-24-15,0 0 24 16,0 0-5-16,0-2-9 15,0 2 23-15,0 0-20 16,0 0 1-16,0 0 2 16,0 0-17-16,0-3 11 15,0 3 3-15,0-3-7 16,0-8 47-16,0 0-18 16,6-3-30-16,-6-5 19 0,7-3-23 15,0-2 26-15,-1-9-14 16,-6 2-9-16,0-10 17 15,0 2-25-15,0 9 5 16,0 6 11 0,0 7-13-16,0 9 15 0,0 8-5 15,0 0-13-15,0 0 5 16,0 0-7-16,0 0-9 16,0 36 5-16,0 19 3 15,-20 19 1-15,7 6 0 16,-3 5 2-16,2-5-6 15,1-6 4-15,6-12 0 0,-2-11-3 16,9-18 11 0,0-14-8-16,-7-11 0 0,7-3 3 15,0-5-3-15,0 0 1 16,0 0-1-16,0-13 14 16,0-17-7-16,0-12-7 15,0-2 0-15,23-3 3 16,20 3-17-16,-10 6 14 15,-3 8-5-15,6 11-1 16,-16 7-15-16,3 1 17 16,-9 11-2-16,-1 0-7 15,-3 0 6-15,-10 11-5 16,0 14 0-16,0 0 10 16,0 5-11-16,-10-5 12 0,3 0 1 15,1-6-9-15,6-3 0 16,0-4 1-1,0 1-4-15,29-2 12 0,14-3-26 16,0 4 0-16,7-7-47 16,0 3-62-16,-7 3-23 15,-24-5-45-15,-5 7-104 16</inkml:trace>
  <inkml:trace contextRef="#ctx0" brushRef="#br0" timeOffset="24110">8093 4944 669 0,'0'0'229'0,"0"0"-117"16,0 0-4-16,0 0-56 15,0 0 18-15,0 0-55 16,86-55-10-16,-72 55 8 15,2 0-5-15,-9 19-7 16,-7 5 10-16,0 12-11 16,0 0 38-16,-30 2-9 15,-6 1-12-15,16-9 6 16,6-5-19-16,-2-3 0 16,16-11-4-16,0 3 6 0,0-9-3 15,43 1 0-15,23-6 0 16,10 0 3-16,23 0-6 15,17-17-156-15,6-21-218 16</inkml:trace>
  <inkml:trace contextRef="#ctx0" brushRef="#br0" timeOffset="22378">6069 4974 687 0,'0'0'186'0,"0"0"-98"15,0 0-3-15,0 0 33 16,0 0-5-16,0 0-46 16,0 0 14-16,0 0-19 0,50-19-19 15,-14-4 20-15,27-15-54 16,16-3 17-16,7-14 13 15,14-12-33-15,-8-1 20 16,-6-6-14-16,-30 0-11 16,-13 1 15-16,-13 11-13 15,-17 1 0-15,-13 12 6 16,0 7 2-16,0 18-9 16,0 10-2-16,-13 3 1 15,-3 11-5-15,-4 0-2 16,-17 0 6-16,-12 30-6 15,-7 20 13-15,-4 16-7 0,10 9 0 16,17 4 3 0,10 0-13-16,17-10 10 0,6-3 0 15,0-12-2-15,36-17-7 16,7-12 5-16,-10-6 4 16,20-13 0-16,-13-6-7 15,3 0 7-15,0 0 0 16,0 0 2-16,-20 0 9 15,-3-6-10-15,-20-2-1 16,0 8 4-16,0 0-5 16,0 0 1-16,0 0 0 15,0 0-2-15,0 0-12 16,0 0 13-16,6 8-1 16,17 11 2-16,4-2-1 0,3-4 1 15,13-1 0 1,0-7-3-16,6-2 13 0,1-3-10 15,-7 0 0-15,0 0 6 16,-13-3-2-16,-4-14 2 16,-9 4-6-16,-4-12 24 15,-13-5-16-15,0 5 5 16,-13-5-13-16,-30 5 8 16,-7 6-21-16,-10 2 12 15,11 9 1-15,12-1-9 16,18 9-9-16,5 0-5 15,14 0-48-15,0 0-54 16,0 17-26-16,7 13-64 0,56 1-40 16,16-7-264-16</inkml:trace>
  <inkml:trace contextRef="#ctx0" brushRef="#br0" timeOffset="22872">7686 4798 212 0,'0'0'535'16,"0"0"-355"-16,0 0-24 15,0 0-32-15,0 0 8 16,0 0-62-16,43-124-8 16,-56 113 9-16,-17 0-57 15,11 8 11-15,-5 3-25 16,11 0 10-16,0 0-21 16,-4 0 11-16,4 5 0 0,13 15-3 15,0-1 3-15,0-5 0 16,0 2 0-16,0-4-16 15,0-4 9-15,13-4 4 16,-6 3 3-16,-7-7-4 16,10 2 8-16,-10-2-4 15,7 3 0-15,-1 3 8 16,-6 3-14-16,7 7 6 16,-1 8 0-16,1 9-5 15,3 9 18-15,-10 1-12 16,0 18 6-16,0 19-4 15,0 11 23-15,-17 13-9 0,-2 8-7 16,-5-1 41-16,-2-9-35 16,3-9 5-16,-4-8 5 15,11-19-23-15,3-22 24 16,6-14-27-16,0-21 1 16,1-6 5-16,6-3 0 15,-10 0 3-15,-17 0 3 16,-2-12-8-16,2-18 3 15,-3-14-7-15,30-11-61 16,0-11-45-16,50-8-159 16,36-11-254-16</inkml:trace>
  <inkml:trace contextRef="#ctx0" brushRef="#br0" timeOffset="24951">9661 3901 1085 0,'0'0'140'0,"0"0"-14"16,-235-126-22-16,93 87-62 16,-20 4 9-16,-10 3-35 15,-30 3-15-15,-3 10 14 16,-23-6-11-16,-14 6-4 15,-9 8 3-15,10 5 10 16,12 6-12-16,31 0-1 16,26 8 4-16,30 22-8 15,6 12 5-15,7 5-1 16,-6 8 0-16,-1 2 11 16,7 4-11-16,23-4 0 15,7 7 2-15,20 5-9 0,6 10 9 16,17 9-2-16,-1 9 12 15,14 2-6-15,0 3 28 16,14 2-11-16,15 0-19 16,14 1 27-16,0-1-27 15,7 6-4-15,23 12 21 16,0-4-13-16,3 2 6 16,3-9-6-16,-6-7-8 15,-10-14 15-15,-7-1-10 16,-3-4-1-16,-10-11 11 15,0-2-4-15,0-14-11 0,0-6 0 16,20-8 10-16,23-8-20 16,36-3 10-16,40-11 0 15,66-9 5-15,43-7 8 16,60-6-6-16,33 0-7 16,20 0 2-16,9 0 0 15,-2 0-2-15,-18 0 0 16,-19 0-7-16,-16-6 5 15,-24 1 2-15,-30-3 0 16,-32-9 2-16,-41 4-6 16,-32-12 4-16,-20 0 0 15,-17-5 0-15,-13-12 11 16,-17-1-11-16,4-12 0 16,-30-17 1-16,-17-2 1 0,-2-17-2 15,-18-14 0-15,-6-13 9 16,0-22 0-16,0-20-9 15,-20 7 0-15,-9-10 7 16,5 20-6-16,-2 8-1 16,-17 17 0-16,-7 22 3 15,-16 15 10-15,-16 10-10 16,-28 16-3-16,-52 17-4 16,-82 8-9-16,-97 30-14 15,-115 0-89-15,-117 0-226 16,-52 5-642-16</inkml:trace>
  <inkml:trace contextRef="#ctx0" brushRef="#br0" timeOffset="28089">11073 4676 886 0,'0'0'173'16,"0"0"-23"-16,0 0 21 15,0 0-47-15,0 0-27 16,0 0-38-16,0 0-24 16,-99-68-7-16,99 65-23 0,13-2-5 15,37-1 0 1,29-5 3-16,14 3 11 0,13 3-14 16,9 5 1-16,-2 0-5 15,9 0 6-15,-6-4-2 16,-17 2 0-16,-36-4 10 15,-27 6-11-15,-22-5 1 16,-14 5 0-16,0-6 7 16,-14-2-3-16,-42-11-4 15,-17 2 0-15,-13-7 7 16,1-1-7-16,2 3 0 16,10 3 0-16,30 11-3 15,13-4 4-15,30 7-1 0,0 2 0 16,0 3-12-16,10 0 2 15,40 0-8-15,13 8 18 16,16 6-6-16,-9 8 6 16,9 3 0-16,-23-6-1 15,-6 3 10-15,-7 0-9 16,-20 3 0-16,-17-1 0 16,-6 7-9-16,0-1 9 15,-43 6-22-15,-19 6-72 16,-5-10-162-16,18 5-205 15</inkml:trace>
  <inkml:trace contextRef="#ctx0" brushRef="#br0" timeOffset="28782">12515 4314 948 0,'0'0'207'0,"0"0"-11"0,0 0-34 15,0 0-77-15,0 0-18 16,0 0-67-16,-79-42 4 16,72 95-4-16,1 7 5 15,6-3 6-15,0-4-11 16,0-9 5-16,0-17-8 16,0-4 3-16,20-12 0 15,3-9-4-15,3-2 11 0,4 0-5 16,6-8 8-16,4-22-9 15,-10 5 14-15,-1-5-12 16,-2 5-3 0,-4 1 2-16,-10 4 8 0,1 9-10 15,-14 6 0-15,9 5 6 16,-9 0-21-16,7 0 14 16,6 0-6-16,10 8 0 15,-3 20 5-15,10 2 2 16,-10 0 0-16,10-3 3 15,6-4-15-15,-9-10 4 16,2-2 8-16,-2-11-7 16,16 0 15-16,-13-5-8 15,13-26 3-15,0 1 4 16,-17-5 4-16,-3 4-9 0,-10 6 5 16,-13 12 16-16,0 2-20 15,0 8 16-15,0 3-15 16,0 0-1-16,0 0-6 15,7 19-20-15,16 12 23 16,4 2-2-16,9-6 10 16,7-5-8-16,13-6 0 15,-6-8 2-15,3-8-6 16,3 0 4-16,-13 0 0 16,-7-13 7-16,-9-12 4 15,-14-13-6-15,-13-4 7 16,0-1-10-16,-20-7 25 0,-36 9-27 15,-23 10 0-15,16 7-6 16,-3 16 6-16,23 8-7 16,16 0 0-16,11 27-66 15,16 20-24-15,0 8-168 16,23-6-131-16</inkml:trace>
  <inkml:trace contextRef="#ctx0" brushRef="#br0" timeOffset="28966">14162 4583 952 0,'0'0'190'15,"0"0"24"-15,0 0-51 0,0 0-81 16,0 0-35-16,0 0-47 16,0-68-3-16,0 68-75 15,0 0-198-15,20 13-26 16,23-2-327-16</inkml:trace>
  <inkml:trace contextRef="#ctx0" brushRef="#br0" timeOffset="29666">14854 4437 884 0,'0'0'176'0,"0"0"7"16,0 0-24-16,0 0-71 15,0 0-8-15,0 0-50 0,-110-76-12 16,97 76-18-16,13 19-2 16,0 8-6-16,0 3 8 15,0-2-2-15,30-7-7 16,3-9 7-16,-3-7 2 16,0-5 0-16,-11 0 9 15,-5 0 1-15,2-10-4 16,-16-15-4-16,0-6 9 15,0 4-11-15,-16-1 0 16,-17 7 0-16,3 4 14 16,-7 6-18-16,4 5 4 15,-3 6-1-15,13 0-10 16,10 11 6-16,13 20 0 0,0 5-1 16,19-4-33-1,41 2 12-15,-4-12 7 0,24-6-5 16,-4-16 18-16,10 0 8 15,-14 0-1-15,-22-30 13 16,-7-7-8-16,-23 0 25 16,-14-7 14-16,-6 2-5 15,0-7 26-15,0 5-33 16,-26 8-4-16,-10 6 6 16,16 13-34-16,-3 9 25 0,16 8-25 15,0 0 9 1,-9 11-19-16,-4 33 6 0,0 8 4 15,-10 20-1-15,17 2 12 16,13 11-11-16,0 6 0 16,0 8 1-16,0 0-7 15,0 6 6-15,0 4 0 16,0 12-5-16,0 3 5 16,-16-14-1-16,-11-19-11 15,4-30 0-15,10-29 3 16,6-15 7-16,7-11 2 15,0-6-4-15,0 0 13 16,0-12-4-16,0-23 0 16,13-9 2-16,1-17-14 15,2 6-7-15,-16-2-69 0,0 7-53 16,-43 14-160 0,-6 6-224-16</inkml:trace>
  <inkml:trace contextRef="#ctx0" brushRef="#br1" timeOffset="978570">5034 4877 1069 0,'0'0'122'0,"0"0"24"16,0 0-44-16,0 0 21 0,0 0-42 15,0 0-40-15,16-19 8 16,-16 19-40-16,-43 0-5 16,-23 0 8-16,-20 0 4 15,-13 0-15-15,7 0-1 16,-8 11 8-16,8-3-6 15,-1 4-2-15,0-12 0 16,21 5-4-16,22-5 13 16,24 0-9-16,16 0 0 15,10 0 7-15,0 0-16 16,0 0 9-16,0-11-19 16,23-14 15-16,13-11-34 0,14 0 33 15,6 4-4-15,-13 1-17 16,0 7 19-16,-13 1 6 15,-10 10 1-15,-7-1-11 16,-3 3 19-16,-4 3-8 16,-6 5 0-16,0 3 12 15,0 0-19-15,0 0 7 16,0 0-6-16,-23 3 0 16,-46 30-10-16,-24 3 16 15,-16 8 3-15,-3-1 11 16,12 5 4-16,8-13-17 15,19-4 0-15,23-7 8 16,27-4-1-16,23-9-8 16,0 8 0-16,43 6 10 15,73-1-8-15,56-5-2 0,20 1 1 16,-14-3-5-16,-42-4-22 16,-66 4-74-16,-41-5-127 15,-29 3-143-15,0-3-246 16</inkml:trace>
  <inkml:trace contextRef="#ctx0" brushRef="#br1" timeOffset="979612">9889 3442 796 0,'0'0'126'0,"-135"-147"11"0,42 57-43 15,-19-8-27-15,-54-13 25 16,-32 7-43-16,-60 13-8 15,-56 17 9-15,-27 19-24 16,-36 17 20-16,-17 20-3 16,4 18-35-16,-17 0 28 15,20 20-35-15,4 27-1 16,12 6 17-16,27 12 4 16,23 13-21-16,7 16 15 15,16 9-6-15,21 21 10 16,5 3-19-16,31 3 0 15,13-2-1-15,6 1 12 16,20 3-11-16,11 0 0 16,29 6 12-16,9-3-20 15,34-4 8-15,20 7 0 0,20-4-8 16,29 3 16-16,27 4-8 16,23 6 0-16,43 6 2 15,73 1-12-15,39-2 10 16,47-18 0-16,39-16-3 15,31-12 9-15,19-11-6 16,29-9 0-16,31-18 14 16,6-7-11-16,34-12-3 15,9-7 0-15,13-4-6 16,20-8 11-16,4 0-5 16,19-18 0-16,27-4 10 0,17-8-9 15,22 0-1-15,-9-31 0 16,-14-24-7-16,-36-13 17 15,-49-23-10-15,-44-27 1 16,-49-14 13-16,-30-22-16 16,-40-36 2-16,-36-14 0 15,-53-10-4-15,-69-6 15 16,-93 0-11-16,-93-8 34 16,-191-20-31-16,-186-19 16 15,-231-7-19-15,-238-12 0 16,-252 41-13-16,-228 60-8 15,-158 86-8-15,-127 99-38 0,-55 72-101 16,-47 107-198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20:46.9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5193 306 1034 0,'0'0'108'0,"0"0"7"16,0 0 17-16,0 0-55 16,0 0-36-16,0 0-33 15,-16 39 1-15,9 14 2 16,-6 10 8-16,-10 6-14 16,9 5 29-16,1 2-29 15,-3 8 8-15,2 2-3 16,1-5-8-16,6-12 19 15,1-20-21-15,6-15 1 16,0-21-2-16,0-7 3 16,0-6-2-16,0 0 11 15,0-2-8-15,0-26 20 0,0-8-23 16,0-6 1-16,0-2-8 16,6-5 8-16,28 0-1 15,18-1 0-15,-2 14 2 16,-7 15-11-16,0 15-1 15,-16 6-24-15,-4 0 31 16,-3 22-26-16,-7 8 20 16,-3 6 8-16,-10-3-11 15,0-3 7-15,0-1 5 16,0-5-8-16,-23-6 0 16,9-1 4-16,-2-3 4 15,9 0 0-15,7 2-9 0,0-9-4 16,0 3-34-16,7-2-41 15,23-6 13-15,13-2-1 16,0 0-41-16,13-10-60 16,17-23-380-16</inkml:trace>
  <inkml:trace contextRef="#ctx0" brushRef="#br0" timeOffset="232">5970 525 767 0,'0'0'182'0,"0"0"-50"16,0 0-13-16,0 0-4 0,0 0-64 15,0 0-49-15,-23 24 8 16,-3 31-9-16,3 16 24 16,-14 1-11-16,11 2-3 15,-11 0-8-15,1-2-3 16,6-3-13-16,4-11-21 15,13-14-219-15,3-11-217 16</inkml:trace>
  <inkml:trace contextRef="#ctx0" brushRef="#br0" timeOffset="527">5990 838 663 0,'0'0'93'15,"0"0"-40"-15,0 0 40 16,0 0-39-16,0 0-15 16,0 0-9-16,129-6-18 15,-129 39 10-15,0 12-7 16,0 1 16-16,0 4 0 16,-23-3-29-16,3-6 25 15,-3-8-9-15,10-3-13 16,6-13 22-16,7-4-23 15,0-2 6-15,0-3-2 16,37-2-2-16,25-6-6 0,24 0 0 16,20-32-86-16,17-5-207 15</inkml:trace>
  <inkml:trace contextRef="#ctx0" brushRef="#br0" timeOffset="926186">1578 692 586 0,'0'0'412'0,"0"0"-210"15,0 0-28-15,0 0-21 16,0 0-48-16,0 0-41 16,0 0 1-16,-6-135-21 15,6 135-22-15,0 0 20 16,0 0-41-16,0 0 9 16,0 0-10-16,0 14 7 15,0 25-10-15,0 16 3 16,0 19 0-16,0 3 2 15,0-3 0-15,0-5-2 16,0-6 0-16,-17-16 13 16,4-11-15-16,6-9 2 0,-9-19 0 15,16-5-7-15,-7-3 9 16,0 0-2-16,-6-3 16 16,-10-18-13-16,16-15 12 15,1-6-15-15,6-5 1 16,0-2-5-16,0 8 4 15,13 12 0-15,10 6 0 16,4 11-4-16,-4 7-1 16,7 5 3-16,-4 0-6 15,4 0-2-15,-4 20 5 16,4 5 5-16,-10-1-5 16,-4 3 3-16,4-2-3 15,-13 0 5-15,3-6-10 0,-10-2 2 16,0-5 4-1,0 4 3-15,0-3-6 0,0 1 2 16,0-3-2-16,0 0-2 16,0-5-20-16,6-1 4 15,8-5-42-15,15 0-7 16,14 0-18-16,20 0-98 16,17-25-21-16,-4-1-121 15</inkml:trace>
  <inkml:trace contextRef="#ctx0" brushRef="#br0" timeOffset="926443">2068 164 453 0,'0'0'123'16,"0"0"4"-16,0 0-35 16,-33-140 6-16,26 129-34 15,-10 5-24-15,17 4-17 16,-6-2-22-16,-1 4 12 16,-6 0-13-16,-10 0-89 0,-7 6-43 15,-3 19-221 1</inkml:trace>
  <inkml:trace contextRef="#ctx0" brushRef="#br1" timeOffset="1.02153E6">1185 1561 892 0,'0'0'137'0,"0"0"-23"16,0 0-17-16,0 0 15 15,0 0-11-15,0 0-71 16,-86-52 14-16,86 52-13 16,0 0-29-16,29 0 12 15,71 0-12-15,55 0-2 16,47 0 13-16,-4-3-2 16,-19-2-10-16,-50-1-1 15,-50 6 9-15,-46 0-2 16,-23 0-7-16,-10 0 0 0,0 0 7 15,0 0 6-15,-30 0-12 16,-56 0-1-16,-43 0 2 16,-62 3-13-16,-8 8 11 15,4 3 0-15,40-6 1 16,49-2 3-16,46-6-4 16,47 0 0-16,13 0 12 15,0 0-17-15,99 0 5 16,80-6 0-16,79-16-7 15,63 0 17-15,-14 0-10 16,-59 6 0-16,-76 10-8 16,-79 6-3-16,-50 0-55 15,-37 3-72-15,-6 25-59 16,-36 4-110-16</inkml:trace>
  <inkml:trace contextRef="#ctx0" brushRef="#br1" timeOffset="1.02264E6">2203 2651 693 0,'0'0'304'0,"0"0"-145"16,0 0-34-16,0 0-92 16,0 0-33-16,0 0-94 15,-26-34-181-15,26 62-352 16</inkml:trace>
  <inkml:trace contextRef="#ctx0" brushRef="#br1" timeOffset="1.02336E6">2752 2464 559 0,'0'0'450'16,"0"0"-315"-16,0 0 9 16,0 0-40-16,0 0-27 15,0 0-58-15,-69-83-11 16,56 96-8-16,-4 23-7 15,-3 14 7-15,20-1 0 16,0-2 3-16,0-9-9 0,27-7 6 16,9-12-6-16,7-7 0 15,0-11-1-15,-7-1 7 16,-9-1 5-16,3-24-3 16,-7-6 21-16,-3-5-23 15,-20-2 34-15,0 2 18 16,0 6-38-16,-37-1 12 15,1 12-26-15,-7 2 11 16,3 17-22-16,-3 0 6 16,13 0 5-16,1 26-6 15,22 7 5-15,7 5-1 16,7-5 2-16,59-3-36 16,20-11 35-16,20-10-12 0,-1-9 13 15,11 0-2-15,-23-17 10 16,-14-15-8-16,-16-10 0 15,-13-4 3-15,-14-7 17 16,-16-2 1-16,-14 1 9 16,-6-2 30-16,0 12-33 15,0 11 6-15,-19 19-9 16,12 6-22-16,0 8 11 16,-9 0-13-16,-11 52-8 15,-16 28-4-15,-6 24 19 16,12 4-7-16,8-1 0 15,15 3 10-15,8 5-14 0,6 1 4 16,0 5 0-16,0-3-8 16,0-13 16-16,0-20-8 15,0-24 0-15,0-34-27 16,0-19 26-16,6-8-12 16,24-3 13-16,3-29 15 15,10-15-7-15,-20-9-4 16,-23 7-4-16,0-3-52 15,-29 5-44-15,-14 9-133 16,16 2-126-16,27-1-457 16</inkml:trace>
  <inkml:trace contextRef="#ctx0" brushRef="#br1" timeOffset="1.02217E6">665 2425 1135 0,'0'0'101'15,"0"0"55"-15,0 0-19 0,0 0-96 16,0 0-21-16,0 0-20 16,-6 74 0-16,6-6 23 15,0 4-19-15,6-11 8 16,-6-1-1-16,0-10-5 16,0-6 2-16,0-22-8 15,0-8 0-15,0-14 3 16,7 0 6-16,-7 0-2 15,0-23 81-15,0-31-40 16,0-27-23-16,0-23-25 16,0-6 5-16,13 0-4 15,-6 11 1-15,3 31-2 16,-10 18 2-16,0 31 11 16,0 10-13-16,0 9 0 15,0 0-5-15,0 0-3 16,13 47-16-16,13 8 24 0,17 24-7 15,7 2 17-15,9-13-10 16,-2-7 0-16,-1-14 2 16,-6-14-7-16,-14-14 5 15,-6-8 0-15,-17-11-4 16,10 0 12-16,-3-25-8 16,16-24 8-16,-9-25-2 15,3-9 14-15,-17-19-18 16,-7-8-2-16,-6 8 3 15,0 20 7-15,0 30-10 16,-6 21 0-16,-14 23 2 0,7 8-16 16,-4 0 6-16,-3 26-49 15,14 25-32-15,-4 26-67 16,10 9-81-16,0-1-51 16,36-5-162-16</inkml:trace>
  <inkml:trace contextRef="#ctx0" brushRef="#br1" timeOffset="1.0225E6">1611 2419 736 0,'0'0'156'16,"0"0"19"-16,0 0-44 16,0 0-50-16,0 0-41 0,0 0-39 15,-125-38 0 1,95 82 3-16,10 0 3 0,10 8-7 15,10-2 0-15,0-7 5 16,30-12-3-16,13-6-1 16,0-14-1-16,-7-11 19 15,-3 0-13-15,-3 0 29 16,0-25 42-16,-10-9-14 16,-14 2-5-16,-6-6-31 15,0 4-21-15,-6 7 0 16,-21 10-6-16,-3 9-13 15,7 8-60-15,17 0-118 0,-1 25-87 16,7 13-130-16</inkml:trace>
  <inkml:trace contextRef="#ctx0" brushRef="#br1" timeOffset="1.02468E6">3979 2136 1050 0,'0'0'165'0,"0"0"43"15,0 0-63-15,0-148-36 16,0 142-41-16,0 6-43 16,0 0-18-16,0 8-7 15,-13 36-2-15,-10 22-12 16,3 14 28-16,7 0-13 0,-10 4-1 15,16-3 0 1,0-7-6-16,7-8 11 0,0-17-5 16,0-12 0-16,14-18-8 15,15-12 2-15,-2-7 6 16,9 0 0-16,14-1 7 16,9-28-7-16,-9 2 0 15,-17-1 7-15,-10 9 5 16,-10 5-7-16,-13 3-5 15,0 11 2-15,0 0 0 16,0 0-2-16,0 0 0 16,0 0-5-16,7 0-12 15,10 0 15-15,-4 17-5 16,7 8 1-16,9-12 0 16,1 1-4-16,13-9 6 0,-10-5-6 15,4 0 16-15,6 0-6 16,-7-13 0-16,-9-12 6 15,2-7 1 1,-15-4-3-16,-5 1-4 0,-9 9 21 16,0 1-18-16,0 8 16 15,0 10-16-15,0 3 3 16,0 4-9-16,0 0 3 16,0 0-18-16,0 23 16 15,7 9-7-15,13 15 9 16,3 1 0-16,-3-2 0 15,3-5-12-15,4-8 11 0,-4-5-1 16,-17-10-5-16,1-6-2 16,-7-6 7-16,0-4-12 15,0 1-21-15,0 0 21 16,-20 2-10-16,4 1 24 16,-4-6 0-16,20 0-31 15,0 0 31-15,0 0 0 16,13-6 0-16,23-25-4 15,14-17 4-15,6-13 0 16,0-11-4-16,-3-8 13 16,-13-6-9-16,-10-8 14 15,-1 5 1-15,-22 8 24 16,-7 19-5-16,0 21-13 0,0 19 18 16,0 13-27-1,0 9 6-15,-7 0-18 0,1 24-22 16,-24 32 16-16,7 27 6 15,10 10 1-15,13-3-1 16,0-7-10-16,0-16-20 16,23-7-24-16,3-24-42 15,-3-11-35-15,-16-14-32 16,0-11-12-16,-7 0 8 16,0 0 44-16,0-17-58 15,-7-13 87-15,-23 5 93 16,4-5 1-16,-4 5 111 0,24 6 32 15,-1 5 21 1,7 9-47-16,0 2-49 0,0 0-20 16,33-8-47-16,20-2 11 15,3 1-12-15,0-4 2 16,-13 0-2-16,0-2 2 16,0 0 16-16,-6-1 26 15,-11 2-10-15,-3 0 29 16,-9 1-12-16,-8 2-13 15,-6 12 30-15,0-4-41 16,0 6 4-16,0 0-2 16,0 0-24-16,0 0-10 15,-6 0 2-15,-8 0-2 16,-2 0-5-16,16 8 5 16,0 9 5-16,0 5-3 0,0 3 12 15,0 2-11-15,30 3 2 16,13 6 0-16,6-6 3 15,1 1-3-15,-14-1 0 16,1-3-4-16,-18 1 12 16,-12-3-9-16,-7-4 1 15,0 4-4-15,-26-3-2 16,-47-5-12-16,-26-1-114 16,-17-7-44-16,10-7-126 15,-7-2-425-15</inkml:trace>
  <inkml:trace contextRef="#ctx0" brushRef="#br1" timeOffset="1.02502E6">4188 2013 957 0,'0'0'134'15,"0"0"-5"-15,0 0-20 16,0 0-77-16,0 0-25 16,0 0-7-16,6 38 0 15,7-6 5-15,11-1-5 16,2-9 7-16,4-11 11 0,-4-11-15 16,4 0 20-16,-17-9 56 15,4-23-8-15,-17-6-16 16,0-2-42-16,-7 0-5 15,-36 6-8-15,0 8-10 16,7 8-24-16,13 18-74 16,16 0-98-16,7 0-161 15</inkml:trace>
  <inkml:trace contextRef="#ctx0" brushRef="#br1" timeOffset="1.02547E6">5990 1531 893 0,'0'0'89'16,"-390"-184"-2"-16,125 118 30 16,-42 19-5-16,-64 27-55 15,-55 20 23-15,-54 12-37 16,-33 43-1-16,-6 22 5 15,-17 24-42-15,17 20 2 16,33 25-7-16,59 22 11 16,83 16-14-16,116 11 3 15,122-2 0-15,106-8-5 16,156-15 4-16,165-19 1 16,142-25-4-16,122-29 12 0,106-34 0 15,67-27-6-15,32-36-2 16,7 0 3-16,-39-55 6 15,-117-36-9-15,-141-27 13 16,-143-28-11-16,-129-11 62 16,-109-16-4-16,-83-6-38 15,-49-5 31-15,-136 7-53 16,-122 24 0-16,-122 25 0 16,-133 42-3-16,-139 33-9 15,-119 37 12-15,-116 16-52 16,-69 49-49-16,7 50-4 15,72 17-125-15,139 19-482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36:24.89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53 174 985 0,'0'0'149'0,"0"0"-22"15,0 0 27-15,0 0-61 16,0 0-7-16,0 0-62 16,-53-149-8-16,53 138 9 15,0 6-12-15,23 1-13 16,7 4 0-16,9 0 1 15,14 16-15-15,-13 21 14 16,-4 12 0-16,-13 12-7 0,-23 0 13 16,0-4-6-1,0-2 0-15,0-11 3 0,-16-14-19 16,3-10 14-16,6-12-1 16,0-5-13-16,7-3 17 15,-6 0-1-15,6-11 8 16,-10-22 6-16,10-6-4 15,0-8-10-15,10-8 0 16,33-2 4-16,0-1 7 16,-10 3-11-16,10 14 0 15,-13 12 11-15,-4 11-19 16,4 16 8-16,0 2 0 16,-4 0-18-16,10 32 22 0,-6 10-4 15,7 7 0 1,-18 3-11-16,-12 12 8 0,-7 1-153 15,0-2-202-15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36:25.1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664 0 961 0,'0'0'292'0,"0"0"-252"0,0 0-19 16,0 0 60-16,0 0 5 16,0 0-18-16,-36 207-25 15,-43-120-40-15,-21 2 13 16,-29 10-16-16,-20 0-164 15,-22 7-214-15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36:32.76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0 139 613 0,'0'0'239'0,"0"0"-73"0,0 0 11 16,0 0-41-16,0-139-13 16,0 133-4-16,0 4-76 15,0 2 31-15,0 0-56 16,0 0-11-16,0 10-10 16,0 32 15-16,0 16-12 15,0 13 8-15,0 12 7 16,0 2-4-16,0 6-11 15,0-1 0-15,0-5 4 16,0-7 5-16,0-15-9 16,0-14 0-16,0-21 13 15,0-14-14-15,0-11 1 0,0-3 0 16,0 0 7-16,0-17 4 16,0-24-11-16,7-17 0 15,3-16 18-15,3-3-19 16,7-5 1-16,3 1 0 15,-10 13-8-15,10 13 8 16,-3 16 0-16,3 15-8 16,4 12 3-16,9 10-5 15,0 2 7-15,14 0-9 16,-24 19-8-16,4 11 14 16,-7 6 6-16,-16-3-14 15,-7 3 10-15,0 1 3 16,-7-2 1-16,-36 0 0 0,-6-5-18 15,6-2 18-15,0-7 0 16,13-1-4-16,17-4 12 16,13-5-8-16,0 1 0 15,0-4-2-15,0 0-12 16,6-2 14-16,31-1 0 16,19 0-10-16,13-5-20 15,4 6-12-15,0 3-74 16,-10 4-120-16,-14 6-71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13:53.8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0 206 783 0,'0'0'134'0,"0"0"-33"15,0 0 15-15,0 0-21 16,0 0-66-16,0 0-26 15,125-8 78-15,4 8-34 16,0 0 1-16,0-3-17 16,-16-2-29-16,-27 0 29 15,-20-2-31-15,-16 2 7 16,-24 2 17-16,-26-2-16 16,0 0 12-16,0-1 18 15,0-5-20-15,0-3 14 0,-13-3-32 16,-24-2 0-16,-6 0-3 15,-6 0 13-15,6 2-10 16,6 4 0-16,18 5 8 16,5-1-9-16,8 6 1 15,6 0 0-15,0 1-5 16,0 2 1-16,0 0 3 16,13 0-12-16,13 0 13 15,17 2-10-15,10 17 10 16,10 8 0-16,0 1-4 15,-13 3 11-15,3-4-7 16,-20 4 0-16,-10-10 6 16,-3 4-17-16,-20-3 11 15,0 1 0-15,0 2-8 16,-43-4-9-16,-20 1-27 0,-10 1-109 16,4-2-115-16,12-2-179 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36:33.0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28 756 0,'0'0'191'16,"0"0"-78"-16,0 0 12 16,0 0-24-16,0 0-61 15,0 0 53-15,301 0-26 16,-182 0-26-16,4-6 12 16,19-5-49-16,-7 3 15 15,-6 5-19-15,-29 3 11 0,-34 0-28 16,-40 0-6-1,-26 11-129-15,-13 17-56 0,-53 4-82 16,-17 4-592-16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36:33.36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40 722 0,'0'0'189'15,"0"0"-26"-15,0 0-76 16,0 0-6-16,0 0-28 0,0 0-30 16,178-36 35-1,-128 36-31-15,-7 0-11 0,-13 16 11 16,-11 9-14-16,-19 5-13 16,0 12 0-16,-13 2 13 15,-43 3-6-15,0-7-7 16,-4-6 0-16,27-7 5 15,3-8 2-15,24-4-7 16,6-4 0-16,0-3 8 16,0 0-17-16,0-5 9 15,36-3 0-15,47 0 12 16,39-3-12-16,44-28-12 16,-4-5-151-16,-4 2-152 0,-32-6-577 15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36:33.72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73 118 755 0,'0'0'239'16,"0"0"-91"-16,0 0-15 16,0 0 9-16,0 0-63 15,0 0-72-15,-73-57-4 16,116 71 3-16,17 21-6 15,16 12 22-15,10 5-10 16,-7 3-1-16,0 0-11 16,-3 0 4-16,-3-5-9 15,-10-6 5-15,-20-8-100 16,-7-9-125-16,-22-10-184 16</inkml:trace>
  <inkml:trace contextRef="#ctx0" brushRef="#br0" timeOffset="247">701 44 586 0,'0'0'288'16,"0"0"-114"-16,0 0-36 15,0 0 18-15,0 0-86 16,0 0-52-16,-36-44-9 15,13 86 10-15,-10 13-13 16,-27 8 33-16,4 3-38 16,0 3 16-16,-7-6-17 15,10-3 0-15,3 1-4 0,24-9-203 16,-4-8-179-16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36:23.92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252 0 1071 0,'0'0'140'0,"0"0"25"16,0 0-50-16,0 0 1 16,0 0-80-16,0 0-33 15,0 0 0-15,-30-13 14 16,30 56-17-16,0 12 4 16,0 6 9-16,0 3 11 15,0 7-24-15,0 3 0 16,-7 6 8-16,-16-1 6 15,-3-4-14-15,9-4 0 16,-3-10 14-16,1-14-17 16,9-14 3-16,-4-20 0 0,14-4-10 15,-6-9 24-15,6 0-14 16,-13 0 20-16,-4-30-5 16,-3-14 22-16,14-14-37 15,6-11 0-15,0-11-3 16,33 1 12-16,20 10-9 15,-14 14 0-15,-2 14 12 16,-14 13-19-16,-3 12 7 16,3 10 0-16,3 6-17 15,11 0 16-15,12 14 1 0,-12 16 0 16,-1 12 0 0,-16 4-16-16,-20 1 16 0,0 5 0 15,-7 0-19-15,-49 1 16 16,-10-1 3-1,-4-9 0-15,-2-7 6 0,9-5-14 16,13-9 8-16,7-8 0 16,30-3-12-16,-4-10 18 15,17 3-6-15,0-1 0 16,7 0-5-16,43 2-4 16,22-2 9-16,21-3 0 15,13 0-4-15,-4 0 11 16,-2 0-7-16,-14 0 0 15,-23 0-58-15,-14 5-29 16,-13 1-122-16,1-6-102 0,-11 0-156 16</inkml:trace>
  <inkml:trace contextRef="#ctx0" brushRef="#br0" timeOffset="262">1013 419 689 0,'0'0'284'16,"0"0"-123"-16,0 0-1 15,0 0-32-15,0 0-93 16,0 0-7-16,0 0-24 16,72 19 2-16,-15 17 43 15,-1 4-47-15,3 5 6 0,-2-1-8 16,-8 0 19-16,1-6-32 15,-20-4 13-15,-4-7-127 16,-19-5-52-16,-7-11-111 16,0-6-195-16</inkml:trace>
  <inkml:trace contextRef="#ctx0" brushRef="#br0" timeOffset="462">1505 334 767 0,'0'0'195'0,"0"0"-42"16,0 0-23-16,0 0-35 0,0 0-72 15,0 0 20-15,-148 49 17 16,105 11-34-16,6 6 1 16,-12 3-25-16,-8 2-2 15,-9-1 0-15,-10-2-80 16,-3-2-209-16,16-8-826 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36:37.20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30 180 811 0,'0'0'138'0,"0"0"-30"15,0 0 22-15,0 0-51 16,-13-146-18-16,42 133-8 15,8 2-50-15,-4 5 21 16,10 6-13-16,-13 0-5 16,-1 0 14-16,-15 30-20 15,-8 17 0-15,-6 11-5 16,0 8 24-16,-49 3-19 16,-8-3 0-16,8-6 8 15,-4-7-12-15,33-7 4 16,13-7 0-16,7-6 0 0,0-6 11 15,14-2-11-15,22-5 0 16,20-4 8-16,10-7-8 16,17-7 0-16,3-2-5 15,-6 0-78-15,-18 0-212 16,-9-6-124-16</inkml:trace>
  <inkml:trace contextRef="#ctx0" brushRef="#br0" timeOffset="414">738 420 724 0,'0'0'159'0,"0"0"-24"0,0 0-27 16,0 0-3-16,0 0-58 16,0 0 12-16,20-105-28 15,-14 105-16-15,11 0-15 16,3 9-3-16,9 20 3 15,-15 7 0-15,-8 6 1 16,-6-1-13-16,0-3 12 16,0-7 0-16,0-13-6 15,0-6 15-15,0-6-9 16,0-6 0-16,0 0 9 16,0 0 13-16,0-4 66 15,23-23-14-15,-3-5-48 0,17-7-15 16,-8 0-11-1,4 3 5-15,4 1 11 0,6 4-13 16,-7 12-3-16,-6 6 0 16,-10 9-9-16,-7 4 9 15,10 0-2-15,4 15 1 16,2 21-36-16,-5 7 29 16,-11 9-80-16,0 3-87 15,-6-2-118-15</inkml:trace>
  <inkml:trace contextRef="#ctx0" brushRef="#br0" timeOffset="634">1958 620 846 0,'0'0'159'16,"0"0"-110"-16,0 0-29 15,0 0 70-15,0 0-15 16,-102 185-52-16,45-119 28 16,1-4-42-16,-17 3 3 15,-13-2-10-15,-13-3-2 16,7-2-193-16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36:38.9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0 151 732 0,'0'0'176'0,"0"0"-22"16,0 0-74-16,0 0 29 15,0-151-30-15,0 143-35 16,0 5 42-16,0 3-69 16,0 0 10-16,0 3-27 15,0 36 11-15,0 15-13 16,7 18 2-16,-7 7 0 16,0 7 13-16,0-3 0 15,0-1-13-15,0-10 0 16,0-15 8-16,0-10-7 0,0-14-1 15,0-13 0 1,0-12-7-16,0-8 20 0,0 0-13 16,0 0 26-16,0-17-18 15,0-19 36-15,0-5-44 16,0-6 1-16,23-5 2 16,3-6 5-16,17 2-8 15,0 5 0-15,0 10 6 16,-6 13-12-16,-17 14 6 15,3 12 0-15,-10 2-14 0,10 10 4 16,-3 26 10 0,-20 11-4-16,0 0 3 0,0 5-6 15,-37-2 7-15,-12-9 0 16,6-5-17-16,23-15 18 16,7-4-1-16,13-3 0 15,0-1 11-15,0-1-16 16,6-1 5-16,28 0 0 15,25 2-9-15,10 1 9 16,24 3-9-16,-7-4-22 16,-7 4-81-16,-16 2-43 15,-40 0-82-15,-23 0-188 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36:39.16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30 573 0,'0'0'271'0,"0"0"-187"16,0 0-14-16,0 0 30 16,278 0 8-16,-119 0-51 15,19-2 9-15,14-9-48 16,7 2-11-16,-34 4-14 15,-52 2 0-15,-57 3-195 16,-56 0-236-16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36:41.60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109 84 804 0,'0'0'146'0,"0"0"-22"0,0 0-13 15,0 0-33-15,0 0 40 16,0 0-60-16,0 0-18 16,0-83-7-16,0 83-20 15,-14 0-20-15,-2 36 7 16,-4 11 0-16,-3 9 7 16,3 6-7-16,7-4 0 15,13-6-2-15,0-12 13 16,0-8-11-16,6-12 0 15,21-10 6-15,9-8-3 16,7-2 1-16,-6 0-4 0,6-19 15 16,-7-9-5-16,-16-2 1 15,-7 3 23-15,4 5-23 16,-11 8 44-16,-6 8-43 16,0 6-6-16,0 0 6 15,0 0-8-15,0 0-8 16,0 25 2-16,0 19 1 15,0 14-8-15,0 0 9 16,0-6 0-16,0-2-8 16,-6-3 22-16,-4-9-14 15,3-2 0-15,7-9-54 16,-7-6-38-16,-6-4-121 16,13-11-106-16,0-6-321 15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36:43.31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 0 724 0,'0'0'111'15,"0"0"-24"-15,0 0-11 16,0 0 29-16,0 0-6 16,0 0-44-16,0 0 4 15,0 0-56-15,0 0 7 16,0 14-10-16,0 18 11 16,27 15-11-16,22 5 0 15,-6 6 4-15,14 0-6 16,2 1 3-16,-9-5-1 15,-1-8 0-15,-12-11-1 16,-4-9 0-16,-3-10-131 16,-17-10-52-16,3-6-31 0,-2 0-179 15</inkml:trace>
  <inkml:trace contextRef="#ctx0" brushRef="#br0" timeOffset="213">463 27 590 0,'0'0'133'0,"0"0"-22"16,0 0 16-16,0 0-90 15,0 0-30-15,0 0 23 16,-136 102-21-16,103-50 23 16,-10 0-27-16,7-2 3 15,-1 2-1-15,-12-3-7 16,-7 1-15-16,19-9-141 0,1-5-313 15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36:45.01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214 178 873 0,'0'0'99'0,"0"0"-1"15,0 0 8-15,0 0-12 16,-13-140 4-16,13 130-34 16,-7 10-26-16,1 0-7 15,-11 0-31-15,-9 35 0 16,-11 22-1-16,-6 15 3 15,7 1-3-15,10-4 1 16,26-5 0-16,0-9-5 16,0-3 14-16,6-11-9 0,37-10 0 15,-10-6 11 1,20-13-11-16,-10-8 0 0,7-4 0 16,6 0 13-16,-13-20-1 15,0-10-12-15,-10-5 0 16,-10-4 14-16,-10 9 27 15,-6 8-20-15,-7 11-5 16,0 9 13-16,0 2-21 16,0 0-8-16,0 24 0 15,0 28-13-15,-13 17 1 16,6 8 12-16,1 0 0 16,6-2-2-16,0-10 12 15,0-1-10-15,0-4 0 0,0-5-41 16,0-5-144-16,-17-18-197 15</inkml:trace>
  <inkml:trace contextRef="#ctx0" brushRef="#br0" timeOffset="407">786 681 878 0,'0'0'142'15,"0"0"-5"-15,0 0-5 16,0 0-102-16,0 0-13 0,0 0-17 16,0 8-11-16,0 23 2 15,0 7 9-15,0 1 0 16,0-2-4-16,0-3 9 16,0-6-5-16,0-11 0 15,7-7 10-15,-7-7-10 16,7-3 3-16,-1 0 0 15,17 0 49-15,10-6 17 16,10-18-22-16,17-10-21 16,-17 2-25-16,7-1 35 15,-7 3-36-15,-10 7 4 16,-10 7-7-16,-10 8 6 16,-6 8-3-16,9 0 0 15,-3 0-16-15,17 19 14 16,-3 17-9-16,-4 8-25 0,-3 8-18 15,9 6-102-15,-9-9-111 16,-3-2-436-16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13:54.47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40 421 0,'0'0'550'0,"0"0"-507"16,0 0 75-16,0 0-35 16,0 0-41-16,0 0-20 15,162-43-16-15,-109 45 12 16,-3 23-17-16,-17 5 6 16,-3 1 9-16,-1 4-16 15,-22 1 0-15,-7-3 2 16,0 0 9-16,0 0-11 15,-36 0 0-15,-14-8 6 16,7-3 4-16,0-11-7 16,23-6-3-16,10-5 16 15,10 0-11-15,0 0 22 16,0 0 11-16,0 0-19 16,0 0 35-16,0 0-42 0,17 0-4 15,9 0 0 1,11 0-2-16,12 0 3 0,1 3-9 15,-1 13 0-15,-6 4-5 16,0 4 5-16,0 7 0 31,-6-1-1-31,-7 3 8 16,-17 0-8-16,0-6 1 16,-13-2 0-16,0-3-7 15,0-5 10-15,-36-9-3 0,-27-8 13 16,-17 0-5-1,-6 0 9 1,10-8-17 0,4-6-7-16,9 0-1 0,20 3-115 15,0 3-110 1,36-3-143-16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36:46.46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205 77 854 0,'0'0'222'16,"0"0"-141"-16,0 0 90 16,0 0-60-16,0 0-50 0,0 0 11 15,0 0-54-15,0-77-16 16,0 77-4-16,0 28 4 15,0 18-2-15,6 12 4 16,-6 7 11-16,0 7-7 16,0 5-8-16,0 0 0 15,0-3 1-15,7-8 4 16,6-16-5-16,-6-14 0 16,9-17 14-16,-9-14-14 15,-7-5 0-15,7 0 1 16,-7-2 36-16,0-37-23 15,0-7 0-15,0-13-2 16,-7 4-3-16,-29 3 10 16,-14 9-19-16,14 9 1 0,-1 15-1 15,11 8 0-15,3 11 0 16,3 0-6-16,-3 5 8 16,16 28-2-16,7 9 0 15,0 1 1-15,50-1-14 16,36-12 14-16,6-7-1 15,17-15 0-15,4-8 19 16,-14 0-22-16,-13-3 3 16,-30-16 0-16,-13 5-13 15,-43-1-47-15,0-1-72 16,-13 0-180-16,-30-8-386 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36:47.17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271 67 935 0,'0'0'152'0,"0"0"-52"16,0 0 48-16,0 0-18 16,0 0-65-16,0 0 8 15,-17-67-60-15,17 67-12 0,0 4 3 16,0 31 4-16,-6 23-8 15,6 16 17-15,-7 11-17 16,7-2 28-16,0-4-28 16,-6-7 0-16,6-7 4 15,-7-11 12-15,7-16-16 16,-10-13 0-16,10-14 4 16,0-11-1-16,0 0 2 15,-13 0-1-15,0-25 27 16,-11-14-25-16,-2-10 1 15,-10 5-7-15,6 2 12 16,3 12-10-16,-2 11-2 16,15 8 0-16,8 8-2 0,6 3 5 15,0 0-4-15,0 8 1 16,0 23-1-16,43 4-8 16,20-1 9-16,16-9 0 15,14-12-11-15,-1-10 22 16,14-3-11-16,-13 0 0 15,-30-8-23-15,-11-12-24 16,-38-2-100-16,-14 1-139 16,0-9-235-16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36:47.92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135 40 880 0,'0'0'200'15,"0"0"-53"-15,0 0-19 16,0 0 0-16,0 0-61 16,0 0-26-16,0-44-20 15,0 74-8-15,0 25-4 16,0 20 22-16,0 15-15 16,7 1 29-16,6 5-41 15,10-5 5-15,-9-12-3 0,-1-7 12 16,-7-17-13-16,4-16-5 15,-10-15 4 1,0-12-13-16,0-10 9 0,0-2 0 16,0 0 12-16,0 0-3 15,0-16 10-15,-10-23-12 16,-23-7 8-16,-3 2-17 16,0 2 2-16,-1 12 0 15,11 8-5-15,3 11 14 16,16 6-9-16,-6 5 0 15,13 0-1-15,0 0-19 16,0 16 16-16,0 19 4 16,13 4-8-16,30-3 17 0,13-3-9 15,24-11 0-15,-11-5 0 16,10-15-2-16,7-2 2 16,0 0 0-16,-6-10 2 15,6-18 15-15,-23-5-17 16,-7 0 0-16,-26-3 13 15,-24 3-29-15,-6-3-13 16,-23 3-100-16,-46 5-144 16,-4 1-305-16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36:50.1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7 113 811 0,'0'0'217'0,"0"0"-113"15,0 0 32-15,0 0-28 16,0 0-26-16,0 0 1 16,63-113-43-16,-63 113-30 15,10 0-6-15,3 8-4 16,7 28 0-16,10 19 22 16,-17 13-21-16,10 12 17 15,-23 9-15-15,0 1-3 0,0-2 8 16,-36-3-4-1,-7-5-4-15,7-14 0 0,9-16 11 16,4-23-12-16,16-13 1 16,7-14 0-16,0 0 6 15,0 0 1-15,-6 0 8 16,6-30-2-16,0-15-7 16,0-12 2-16,0-9-8 15,30-10 0-15,9 1 4 16,4 9-1-16,0 16-3 15,-6 17 0-15,-14 17 5 16,-10 13-14-16,-6 3 9 16,-1 0-20-16,11 19 11 0,-11 20-11 15,1 7 11-15,-7 4 2 16,0 2-34-16,0-5 23 16,0-3 9-16,0-14-16 15,7-8 16-15,22-8-23 16,5-9 21-16,8-5 8 15,18 0 6-15,-4 0-5 16,7-8 2-16,3-14 0 16,-3-4 5-16,-7-6-2 15,4 2 10-15,-20-6 19 16,3 4-20-16,-14-2 20 0,1 3-14 16,-17 7-8-1,-6 4 31-15,-7 10-17 16,0 2 1-16,0 5 7 0,0 3-27 15,0 0 9 1,0 0-14-16,0 0-11 0,0 21 8 16,0 19-8-16,0 9 11 15,0 3 5-15,0-2 3 16,0-2-9-16,0-8 1 16,7-5 0-16,-1-7 3 15,11-11-3-15,-4-12 0 16,10-5-6-16,-3 0 15 15,16 0-9-15,7-30 2 16,14-17-1-16,5-8 2 16,4-2 0-16,-9 6-3 0,-14 16 0 15,-14 15 9 1,-15 16-9-16,-8 4 0 0,8 0-12 16,9 4 12-16,13 24-4 15,-9 8 4-15,-4 8-4 16,-3 0-58-16,3 9-75 15,-3-10-192-15,23-4-422 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36:50.56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549 0 1082 0,'0'0'150'0,"0"0"-116"15,0 0 10-15,0 0 77 16,0 0-5-16,0 0-77 15,-172 168 3-15,93-105-40 16,-14 5 4-16,7-4-12 16,17-6-101-16,19-12-260 15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36:51.3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 0 1145 0,'0'0'204'0,"0"0"-45"16,0 0-14-16,0 0-67 15,0 0-58-15,0 0-12 16,6 79-2-16,1 31 16 15,-7 5-9-15,0 1-11 16,0-8 10-16,0-15-7 16,0-11-5-16,0-18 0 0,0-20 11 15,0-20-14-15,0-12 3 16,0-12 0-16,-7 0 0 16,1-17 4-16,-1-21-4 15,7-17 0-15,0-10 9 16,0-5-12-16,20-8 3 15,16 8-8-15,-6 9 1 16,13 14-2-16,0 20 9 16,0 12-2-16,0 9-13 15,-17 6 12-15,4 4-5 16,-17 26-5-16,-13 14 13 16,0 6-16-16,-13 2-7 15,-23 3 13-15,-1-9-31 16,18-4 35-16,19-12-12 0,0-11-10 15,6-5 17-15,37-8-13 16,20-6 24-16,10 0-6 16,19-22 15-16,-6-8-8 15,-10-1-1-15,-9 3 0 16,-31 7 8-16,-10-2 7 16,-2 5 8-16,-18-5 16 15,1 2-15-15,-7-2 13 16,0 4-11-16,0 2-17 15,0 9 17-15,0 5-23 16,0 3 2-16,0 0-5 16,0 23-7-16,0 24 7 15,0 13 0-15,0 0 4 0,0-2-7 16,-13-8 3-16,6-9 0 16,-3-14-1-16,10-10 8 15,0-9-8-15,0-4 1 16,10-4 0-16,30 0 6 15,26-37-3-15,3-7-3 16,11-8 1-16,-8 0 9 16,-9 7-8-16,-6 10-2 15,-21 15 3-15,-6 16-8 16,-10 4 5-16,9 0 0 0,-2 32-3 16,-4 10 2-1,-10 3-5-15,-6 9-15 0,9-5-98 16,11-8-159-16,16-10-588 15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36:51.74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493 0 1131 0,'0'0'51'0,"0"0"-1"16,0 0 79-16,0 0-43 16,0 0-6-16,-63 163-7 15,14-94-44-15,-11 2-14 16,4 0 0-16,-7-2-6 16,-3-9-18-16,10-13-5 0,6-8-225 15,20-11-429-15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36:52.25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166 0 1243 0,'0'0'201'15,"0"0"-52"-15,0 0-36 16,0 0-38-16,0 0-54 16,0 0-11-16,0-16-10 0,0 107 0 15,-24 21 15-15,5 10-10 16,-11-5-1-16,0-7-4 16,10-14 9-16,0-24-4 15,4-25-5-15,9-23 2 16,7-15-7-16,0-6 9 15,0-3-4-15,0-3 7 16,0-30 2-16,7-18-3 16,29-3-6-16,7-6 0 15,13-5-7-15,1 0 2 16,-8 14 3-16,4 12 1 16,-20 23-9-16,-10 12 6 15,-3 4-9-15,-3 5-5 0,-4 32 17 16,-13 7-16-16,0 5 12 15,-13 6 3-15,-37-1-5 16,7-6 7-16,0-10 0 16,27-7 1-16,2-9-6 15,14-8 5-15,0-3 0 16,0-3 0-16,14-1 7 16,29-1-10-16,29-2 3 15,21-4-74-15,26 0-76 16,10 0-251-16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36:52.61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0 285 0,'0'0'332'0,"291"0"-304"15,-69 0-28-15,26 0-248 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36:52.81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40 650 0,'0'0'242'15,"0"0"-214"-15,0 0 54 16,222-9-32-16,-110 2-29 15,47 4-15-15,13-2-6 16,-3-1-15-16,3 2-177 16,-30-2-372-16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13:39.10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4 477 742 0,'0'0'266'0,"0"0"-151"0,0 0 56 15,0 0-60-15,0 0-47 16,0 0-49-16,-26-19-10 16,69 19-5-16,20 0 5 15,16 0-1-15,7 0 2 16,7 0-3-16,-1 0-6 15,-6 0-69-15,-36 0-98 16,-24 0-22-16,-26 0-34 16,0 0-105-16</inkml:trace>
  <inkml:trace contextRef="#ctx0" brushRef="#br0" timeOffset="165">249 240 446 0,'0'0'234'0,"0"0"-67"0,0 0 4 0,0 0-45 0,0 0-35 16,0 0 6-16,-73-68-71 15,67 104-18-15,-1 10 21 16,-6 12-7-16,13 0 15 16,0 2-29-16,0-2-8 15,0 2 7-15,0-5-7 16,6 0-21-16,14-5-202 0,10-14-279 15</inkml:trace>
  <inkml:trace contextRef="#ctx0" brushRef="#br0" timeOffset="668">884 125 960 0,'0'0'173'15,"0"0"-21"-15,0 0-32 16,0 0-22-16,0 0-70 0,0 0-20 16,-23 0-8-16,16 30 3 15,7 14-3-15,0 5 0 16,0-1 11-16,0-1-15 15,0-7 4-15,7-6 0 16,16-13-5-16,3-6-4 16,-2-10 9-16,2-5 0 15,10 0 6-15,-6 0 0 16,-3-3-6-16,-4-16 1 16,-17 0 18-16,1-6-14 15,-7-4 18-15,0 5 19 0,0 0-28 16,0 7 26-1,0 7-25-15,0 6-7 0,0 2 13 16,0 2-11-16,0 0-9 16,0 8-1-16,0 25-2 15,-7 11-5-15,-6 6 7 16,7-4 0-16,6 1-7 16,0 1 18-16,0-4-17 15,0-4 6-15,0-5-78 16,0-4-45-16,0-7-202 15,13-4-198-15</inkml:trace>
  <inkml:trace contextRef="#ctx0" brushRef="#br0" timeOffset="1090">1545 218 653 0,'0'0'326'0,"0"0"-152"16,0 0 24-16,0 0-62 16,0 0-71-16,0 0 5 15,-56-90-58-15,50 90-10 16,-1 14-4-16,-10 21 9 16,4 17-7-16,0 9 0 15,-10 2 9-15,10 3-12 16,13 0 3-16,0-8 0 0,6-6-4 15,31-16 7-15,6-14-3 16,6-11 0-16,7-11 6 16,1 0-6-16,-8 0 0 15,1-20 0-15,-7-4 5 16,-13-1 12-16,-17-3-15 16,-13 4 4-16,0-1 1 15,0-2 10-15,-50 5-17 16,-13 2 0-16,-3 9-5 15,3 9-10-15,14 2-41 16,12 5-75-16,11 23-173 16,26-4-139-16</inkml:trace>
  <inkml:trace contextRef="#ctx0" brushRef="#br0" timeOffset="1606">2273 231 881 0,'0'0'251'0,"0"0"-91"15,0 0 16-15,0 0-94 16,0 0-10-16,0 0-27 16,-50-79-40-16,44 79 16 15,-11 0-21-15,-3 8 0 0,1 11 3 16,2 6 7-1,10-1-10-15,1 4 0 0,6-1 9 16,0 4-23-16,6-3 14 16,24 2 0-16,3-3 6 15,10-2 8-15,-6-3-13 16,-1-3-1-16,-6 0 2 16,-4 3 1-16,-3-2-3 31,-3 1 0-31,-7-2 1 0,-3-2 10 15,-3 1-11-15,-7-3 0 16,0-4 5 0,0 3-16-16,-7 2 12 0,-36-2-1 15,-16-3 9 1,-4 1 2-16,-10-10-8 16,17-2-3-1,13 0-49-15,17 0-1 16,26-14-67-1,0-27-127 1,33-17-354 0</inkml:trace>
  <inkml:trace contextRef="#ctx0" brushRef="#br0" timeOffset="1694">2260 57 912 0,'0'0'185'0,"0"0"33"0,0 0-50 0,0 0-81 0,0 0-35 0,0 0-47 16,119-54 5-16,-53 54-10 0,-10 0-12 15,-13 12-99 1,-23 0-408-16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36:52.95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14 768 0,'0'0'130'0,"0"0"-35"0,284-8-47 15,-142 8-37-15,11-3-11 16,-5 0-224-16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36:52.49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869 471 1147 0,'0'0'186'0,"0"0"-151"16,0 0 41-16,0 0-54 15,0 0-11-15,278-7-4 16,-135 7-7-16,12 0-67 16,-10 0-224-16,-19-7-508 0</inkml:trace>
  <inkml:trace contextRef="#ctx0" brushRef="#br0" timeOffset="1289">0 55 1005 0,'0'0'130'0,"0"0"29"15,0 0-14-15,0 0-16 16,0 0-67-16,0 0-11 16,19-55-23-16,-12 63-23 15,3 23-2-15,-3 13-2 16,6 11-1-16,-7 2 11 0,1-2-11 16,-7-8 0-1,0-9 1-15,0-13 6 0,0-11-4 16,0-9-3-16,0-5 1 15,10 0 7-15,-3 0-8 16,19-16 9-16,4-13-7 16,6-2 5-16,7 0-8 15,0 7 1-15,-3 1 0 16,-4 10 1-16,7 5-1 16,0 5 0-16,0 3 0 15,0 0-16-15,-6 13-17 16,-11 15-63-16,4 8-95 15,-17-1-110-15,4 1-518 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36:56.24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66 275 583 0,'0'0'184'0,"0"0"28"15,0 0-44-15,-13-170-50 16,0 128 11-16,3 12-5 0,10 9-64 16,0 12 21-1,0 6-35-15,0 3-27 0,0 0 0 16,0 19-18-16,0 31-1 15,0 19 0-15,-7 13 15 16,-6 9-11-16,13-1-4 16,-7-4 0-16,7-15-7 15,0-19 16-15,0-16-9 16,0-13 0-16,0-16 8 16,0-7-11-16,0 0 3 15,0 0 0-15,0-2 12 16,0-26-4-16,0-8-8 15,0-10 0-15,0-7 0 0,0-7-15 16,27 8 15 0,3 5-17-16,-1 17 10 0,-9 16-18 15,-13 9 16-15,-1 5 4 16,4 0-47-16,-3 3 51 16,-7 21-26-16,0 8 7 15,-17-1 13-15,-9 6-11 16,-4-5 18-16,17-4-1 15,13-2 6-15,0-1-13 16,7-2 8-16,49-4 0 16,17-5-4-16,13-3 10 15,6-6-6-15,1-5 0 0,-7 0 8 16,-23 0-21 0,-14 0-44-16,-19 0-76 0,-10 0-73 15,-14 0-205-15</inkml:trace>
  <inkml:trace contextRef="#ctx0" brushRef="#br0" timeOffset="378">774 300 853 0,'0'0'166'15,"0"0"-31"-15,0 0 2 16,0 0-2-16,0 0-65 15,0 0-14-15,-23-66-56 16,23 91-2-16,0 13-12 0,0 11 17 16,0 1-3-16,0-6 0 15,0-3 15-15,0-7-15 16,0-13 0-16,0-6 3 16,13-10-12-16,-13-5 10 15,17 0-1-15,9 0 25 16,4-30-18-16,19-9 8 15,-6-2-15-15,0 2 8 16,-6 11-11-16,-17 11 4 16,3 10-1-16,-3 7 0 15,3 0 3-15,3 0-6 16,4 22 3-16,6 14-2 0,-3 11-17 16,10-1-64-1,17-1-140-15,16-11-135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37:12.93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0 536 939 0,'0'0'170'16,"0"0"-44"-16,0 0 30 16,0 0-18-16,0 0-121 0,357-110 0 15,-92 69-2-15,32 2-12 16,-12 9 17-16,-57 11-20 16,-76 11 0-16,-76 5-6 15,-46 3-25-15,-30 0-68 16,0 0-82-16,-36 6 24 15,-27 4-11-15,-17-1-117 16,18-6-146-16,12-3 421 16,20 0 10-16,17 0 316 15,13 0-67-15,0 0-80 16,0 0-16-16,0 0-39 16,0 0-33-16,0 0-1 15,0 0-60-15,0 0 1 0,0 16-21 16,0 14 6-16,0 12 0 15,0 16-6-15,0 10 1 16,0 9-5-16,-10 8 4 16,-10 1-182-16,-10-4-379 15</inkml:trace>
  <inkml:trace contextRef="#ctx0" brushRef="#br0" timeOffset="1254">1746 669 947 0,'0'0'188'0,"0"0"-36"0,0 0-23 16,0 0-53-16,0 0-58 16,0 0-18-16,-49 2-7 15,19 47-3-15,17 7 20 16,6-1-9-16,7-6-1 15,0-2 0-15,50-17-6 16,-1-11-21-16,7-11 1 16,4-8 23-16,3 0 6 15,-14-30 7-15,-6-10-5 16,-13-8 10-16,-10-7 40 16,-20-2-17-16,0 10 9 15,-20 0-17-15,-39 14-30 16,2 11 22-16,1 14-22 0,-7 8-9 15,10 0 2-15,14 19-3 16,9 25 10-16,23 5-7 16,7 4-43-16,43-15-24 15,33-7 29-15,27-15-11 16,3-16 30-16,6 0 11 16,-9-16 15-16,-11-23 5 15,-22-13 1-15,-4-3 18 16,-16-3 47-16,-24-14-3 15,-3 4 0-15,-23 2-40 16,0 11 10-16,0 14 15 16,0 18-38-16,-23 10 21 0,10 13-33 15,13 0 8-15,-23 8-22 16,9 39-6-16,-5 22 17 16,-5 11-1-16,11 2 15 15,13-3-15-15,0-4 1 16,0-12-48-16,7-13-29 15,23-20-87-15,-4-5-13 16,-3-23-8-16,-10-2-12 16,1 0 43-16,-4-25 34 15,-10-7 98-15,0-12 20 16,-24-3 4-16,-12-2 13 16,-14 5 67-16,7 8-7 15,10 17 48-15,23 2 8 16,4 14-62-16,6 3-10 0,16 0-59 15,54 0 0-15,29 0-2 16,37 0 11-16,6 0-6 16,-20 0-3-16,-23 0 6 15,-32 0 2-15,-34 0-7 16,-23 0 18-16,-10 0 27 16,0-3-5-16,0-2 54 15,-10-3-8-15,-23 2-84 16,-20 0-2-16,-4 6-1 15,-5 0-3-15,12 0-5 16,7 17 3-16,13 6 4 16,17 1 1-16,13 3 0 0,0-2-13 15,20-3-31-15,16-6 0 16,7-7 13-16,0-7-6 16,0-2 33-16,-6 0 3 15,-11 0 2-15,-3-2-4 16,-16-7 3-16,-1 7 0 15,-6-3 16-15,0 5-15 16,0 0 23-16,0 0-24 16,0 0-22-16,0 7 6 15,7 16 8-15,16-1-2 16,14-5 8-16,2-12-26 16,21-5 27-16,16 0-1 15,3-28 2-15,14-18 14 0,-1-10 15 16,-12-10 22-1,-1-5 42-15,-16-12-36 0,-20-2 20 16,-13 0-30-16,-30 5-22 16,0 11 33-16,-53 18-34 15,3 12-15-15,7 23 15 16,17 12-16-16,-4 4-2 16,4 39-6-16,-4 24 5 15,7 14-11-15,9 8 6 16,14-2 0-16,0-3-9 15,0-9 9-15,37-11-5 16,12-4-37-16,14-13-76 0,23-7-34 16,7-17-158-1,0-13-679-15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36:58.7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86 688 445 0,'0'0'341'0,"0"0"-261"15,0 0 28-15,0 0-26 0,0 0-18 16,0 0-23 0,-86-26-39-16,129 26 12 0,43 0-14 15,43 0 0-15,37 12 32 16,-4-1-30-16,-3-6 13 15,-17-5-5-15,-36 0-2 16,-14 0 11-16,-36 0 12 16,-26 0 4-16,-17 0 45 15,-13-5-26-15,0-6 4 16,0-9-15-16,-43 1-24 16,-6-3-20-16,-21 6 1 15,4 2 0-15,-3 3-11 16,19 6 11-16,20 1 0 15,17 2-7-15,13 2 23 16,0 0-20-16,0 0 4 0,0 0-9 16,7 0-6-1,49 14 13-15,37 8 2 0,22 3 5 16,4-1 12-16,4 1-17 16,-24 0 0-16,-20-4 1 15,-29 4-13-15,-14-3 12 16,-22-2 0-16,-14 1-8 15,-7-1 3-15,-72 2 1 16,-27 3-40-16,-17-3-195 16,11 5-32-16</inkml:trace>
  <inkml:trace contextRef="#ctx0" brushRef="#br0" timeOffset="646">2190 674 740 0,'0'0'251'0,"0"0"-102"16,0 0-29-16,0 0-3 15,0 0-75-15,0 0-22 16,-113-138-11-16,84 138-1 15,-8 0-8-15,1 15 0 0,3 14 1 16,3 4-7-16,0 3 6 16,17 3 0-16,6-1-9 15,7-1 8-15,0-11-1 16,0-4-6-16,7-8-27 16,23-8 33-16,-10-6-17 15,16 0 19-15,-6-4 4 16,-4-20 10-16,4-1-14 15,-10-5 8-15,3 3-5 16,-10 2 41-16,-6 6-28 16,-7 8 9-16,0 7 24 15,0 4-45-15,0 0-6 16,0 0 2-16,0 15-20 16,6 15 14-16,24 3 6 0,13-3 0 15,13-8-5-15,1-14 16 16,9-8-11-16,-3 0 0 15,-4-16 12-15,11-23 0 16,-14-5-12 0,-13-8 0-16,0-6 50 0,-7-7-49 15,-16-8 34-15,-10-1 10 16,-10 0-41-16,0 14 42 16,0 13-43-16,-10 17 3 15,-3 19 14-15,0 11-19 16,-11 0-1-16,-2 41 0 15,-10 22 4-15,-7 17-12 16,23 8 8-16,10 3-11 0,10-4-14 16,0-1-101-1,59-15-54-15,27-21-172 0</inkml:trace>
  <inkml:trace contextRef="#ctx0" brushRef="#br0" timeOffset="834">2392 368 985 0,'0'0'111'16,"0"0"-85"-16,0 0-14 0,261 0 1 16,-126 0 4-1,8 6-17-15,-14 13-24 0,-14-2-276 16</inkml:trace>
  <inkml:trace contextRef="#ctx0" brushRef="#br0" timeOffset="2337">4336 572 756 0,'0'0'161'0,"0"0"-91"0,0 0 1 16,229-85-16-16,-173 63-8 15,-7-3 9-15,-12 3-43 16,-14 0 48-16,-23 0-5 15,0 3-42-15,0-1 43 16,-23 7-44-16,-14 7-1 16,-19 6-12-16,-7 0 7 15,-9 25-7-15,9 19 0 0,3 5 5 16,20 1-14 0,24-1 9-16,16-2 0 0,0-8-9 15,36-9 19-15,44-13-10 16,6-15 2-16,13-2 9 15,0-2-3-15,0-27-8 16,-6-3 0-16,-20-6-1 16,-4-3 15-16,-3-1-14 15,-16 6 0-15,-24 9 8 16,-2 10-6-16,-11 11-2 16,-13 6 0-16,6 0-5 15,-6 28-12-15,7 16 17 16,-7 3 0-16,10-1 5 15,-3-4-11-15,-1-15 6 16,7-7 0-16,-6-14-6 16,-7-6 22-16,10 0-16 0,-10-6 8 15,0-22 6-15,0-8-13 16,0 0-1-16,0 1 0 16,-30 2 0-16,0 8 12 15,11 6-12-15,-5 8 0 16,-2 8 8-16,3 3-26 15,-4 3 14-15,-2 27 4 16,9 11-8-16,10 3 17 16,10 0-9-16,0-2 0 15,30-10-2-15,13-6-15 16,0-10 17-16,6-11 0 0,-6-5-11 16,7 0 15-1,-7-13-4-15,-7-12 0 0,1-5 9 16,-24 2-11-16,0 6 2 15,-13 3 0-15,0 8 10 16,0 8 0-16,0 3-3 16,0 0-7-16,7 0-10 15,16 25 1-15,3 8 9 16,27-3 0-16,10 1 0 16,6-7 8-16,4-8-8 15,-10-7 0-15,-3-9 11 16,9 0-4-16,4 0-7 15,3-33 0-15,3-8 6 16,-13-4 4-16,-16-1 5 16,-7 5 6-16,-17 8-14 0,-2 11 7 15,-11 10-14-15,0 12 0 16,10 0-8-16,-3 9 4 16,3 24 4-16,-10 5-1 15,1 4 4-15,-14-6-11 16,16-6 8-16,-16-13 0 15,0-9-11-15,7-8 17 16,-7 0-6-16,6 0 11 16,-6-23 1-16,0-7-9 15,0-3-3-15,0 4 0 16,0-2 2-16,-29 4 0 0,2 7-2 16,-9 4 0-16,-1 12 3 15,11 4-12 1,-10 4 6-16,6 36 3 15,3 11-14-15,11 4 17 0,16-4-4 16,0-7 1-16,6-8-66 16,37-14 39-16,24-11-4 15,-5-11 7-15,5 0 10 16,-5-30 16-16,1-11-2 16,-3-12 18-16,-11-7-13 15,-6-11 61-15,-9-12-19 16,-11-3-26-16,-10 4 32 15,-13 11-48-15,0 21 27 16,0 20 26-16,0 19-52 0,0 11 31 16,0 5-37-1,-7 45-7-15,-6 19-10 0,-10 16 17 16,16 3 0 0,7-2-3-16,0-12 21 0,0-8-21 15,7-20 3-15,9-13-1 16,4-13-17-16,0-15 8 15,3-5 10-15,20 0-12 16,7 0 22-16,-1-17-10 16,8-2 0-16,-14 0 9 15,-7 6-16-15,-16 4 7 16,3 6 0-16,7 3-11 16,3 0 24-16,10 12-29 15,7 18-23-15,-7 5-140 0,6-2-89 16,17-5-360-1</inkml:trace>
  <inkml:trace contextRef="#ctx0" brushRef="#br0" timeOffset="2694">8580 383 773 0,'0'0'188'0,"0"0"-99"16,0 0 42-16,0 0-18 16,0 0-68-16,0 0 20 0,-152-127-65 15,102 146 2-15,0 14-6 16,7 2 11-16,24 5-7 16,19-8 0-16,0 4 6 15,13 0-14-15,43-3 8 16,10 3 0-16,4-4-2 15,-4 2 11-15,-10-2-9 16,-13-1 0-16,-7 1 6 16,-16-4-14-16,-13-3 8 15,-7-6 0-15,0-5-8 16,-27 0 10-16,-32-6-7 16,-4-6 5-16,0 2-167 0,4-4-26 15,26 0-156-15</inkml:trace>
  <inkml:trace contextRef="#ctx0" brushRef="#br0" timeOffset="3900">9020 102 659 0,'0'0'209'16,"0"0"-61"-16,0 0 8 15,0 0-37-15,0 0-19 16,0 0-4-16,49-102-94 15,-49 146-2-15,0 20 13 16,-6 5-6-16,-14-1 12 0,13 1-19 16,-3-6 0-1,10-2 2-15,0-12 6 0,0-10-16 16,0-9-1-16,10-14-94 16,-3-11 15-16,-1-5-9 15,-6 0 21-15,0-19 55 16,0-17-46-16,0 1 53 15,-29-1 13-15,-14 3-3 16,10 2 4-16,-10 12 1 16,13 3 0-16,17 11 48 15,6 1-17-15,7 2 0 16,0 2-16-16,33 0-3 0,40 0-13 16,26 0 1-1,23 0 11-15,-3 0-12 0,4 0 1 16,-17 0-1-16,-14 0 12 15,-19-6-2-15,-23-10 15 16,-37-6 34-16,-3-6-17 16,-10-2 6-16,0 3-41 15,-17 2 2-15,-9 8 15 16,-11 12-16-16,1 5-2 16,6 0-6-16,4 28-1 15,9 12-9-15,11 10 10 16,6-3 0-16,0-6-2 15,43-5 17-15,23-12-15 16,10-7 0-16,10-12 2 16,23-5 0-16,-10 0-2 0,-6-5 0 15,-24-17 6-15,-9-2 8 16,-17-4 5-16,-23 1 24 16,-7-1-18-16,-13 6 19 15,0 8-28-15,0 11 0 16,0 3 3-16,0 0-19 15,0 36-1-15,-7 22 1 16,-6 19 0-16,0 5 3 16,-4 4-3-16,17-1 0 15,0-5-8-15,0-12 26 16,0-15-18-16,0-23 0 16,0-13 7-16,0-15-18 0,0-2 20 15,0 0-9-15,0-17 71 16,7-29-46-16,9-20-4 15,-9-11-21-15,0-9 8 16,-7-8-14-16,0-1 6 16,0-1 0-16,0 5-7 15,6 11 20-15,24 12-13 16,6 18 0-16,14 19 7 16,0 21-28-16,-1 10 21 15,-6 5-7-15,-6 31-6 16,-4 11-16-16,-10 0 28 15,-23 2-9-15,0 0-32 16,0-5 36-16,-23-5-18 0,-10-4-11 16,-20-4 31-16,-4-7-47 15,14-1 36-15,-6-6 1 16,22-10-11-16,17-1 12 16,10-4 7-16,0 2 6 15,30-4-12-15,26 0 21 16,30 0-9-16,0-15 0 15,-6-9 14-15,-4-7-10 16,-3-1-4-16,-1-1 0 16,-2-3 15-16,-14-2 0 15,4 4-12-15,-34 4 0 16,-3 5 10-16,-16 4 17 0,-7 1-30 16,0 1 0-16,0 5 4 15,-13 6 2-15,-4 5-6 16,-3 3 0-16,-3 0 2 15,10 0-14-15,-10 9 12 16,3 10 0-16,7 2-12 16,-4 2-29-16,4-1-87 15,-7-3-116-15,-3-5-161 16</inkml:trace>
  <inkml:trace contextRef="#ctx0" brushRef="#br0" timeOffset="17529">3787 2704 1033 0,'0'0'135'16,"0"0"14"-16,0 0-7 0,0 0-87 15,0 0-54-15,0 0 9 16,278-17-10-16,-136 9 0 16,7 2 3-16,-13-3 8 15,-44-1-11-15,-32 1 0 16,-34 1 3-16,-16-3 10 15,-10-6-12-15,0-3 1 16,-43-9 3-16,-16 4-1 16,-11 4-4-16,-2 4 0 15,9 0 2-15,20 12-9 16,20 2 7-16,23 3 0 16,0 0-9-16,0 3-1 15,0 25 10-15,16 10 0 0,11 3 9 16,9 3-6-1,-6 3-3-15,-4-3 0 0,-3-2-5 16,-16-4 9-16,-7-8-4 16,0 3 0-16,-7-3-44 15,-65 4-117-15,-14-2-362 16</inkml:trace>
  <inkml:trace contextRef="#ctx0" brushRef="#br0" timeOffset="15808">480 2255 880 0,'0'0'291'16,"0"0"-172"-16,0 0-2 0,26-143 7 15,-9 121-60 1,-17 6 0-16,0 10-21 0,0 6-11 15,0 0-16-15,0 0-4 16,0 0-22-16,0 6 10 16,-23 26-11-16,-4 10 1 15,-22 13 10-15,6 5 0 16,6 9 0-16,8 3 12 16,22 4-12-16,7 2 0 15,0-5-11-15,50 0 4 16,-7-11-19-16,6-12 1 15,-12-6 24-15,-1-8-23 16,-16-6 20-16,-7-11 3 16,-3-8-24-16,-10-4 8 0,0-3-25 15,-43 2-16-15,-23 1 50 16,-10-4-161-16,10-3-8 16,16 0-35-16,30 0-143 15</inkml:trace>
  <inkml:trace contextRef="#ctx0" brushRef="#br0" timeOffset="17092">827 2497 679 0,'0'0'196'0,"0"0"-78"16,73-184 19-16,-66 137 19 16,-1 11-39-16,-6 14-20 15,0 14 4-15,0 8-72 0,0 0-8 16,0 5-21-16,0 45-32 15,0 19 32-15,0 16 0 16,0 3 7-16,-6 0-8 16,-1-9 2-16,0-1-1 15,7-21 0 1,0-15-21-16,0-14-41 0,0-15-19 16,7-13 13-16,23 0 57 15,-4-17-2-15,4-21-3 16,-17-3 16-16,-6-3-4 15,-7-3 4-15,0 9 0 16,-13 12 0-16,-7 4-8 0,10 14 8 16,3 3 0-1,7 5-9-15,0 0 5 0,0 0 1 16,0 0 0-16,0 0-2 16,30 0 2-16,6 0 5 15,14 0-2-15,19 0 8 16,11 0-1-16,6-17-7 15,-7-2 4-15,-9 0-1 16,-14 0 34-16,-26 2 16 16,-11 9 29-16,-19-3 8 15,0 8-42-15,0 3-3 16,0 0-27-16,0 0-14 16,-13 0-8-16,-7 14-16 15,-9 19 20-15,9 6-1 16,20 1 6-16,0-4-5 0,6-6 0 15,44-10-5-15,-7-6-4 16,20-14 9-16,-7 0 0 16,10 0 8-16,-3-20 1 15,-13-5-8-15,-21 1 12 16,-9 2-11-16,-20 3 40 16,0 9-6-16,0 0-15 15,0 8 18-15,0 2-36 16,0 0-3-16,0 22 0 15,0 27-5-15,-13 17 5 0,0 9 0 16,-4-1 1 0,4 1 2-16,0 1 3 0,0 1-6 15,-4-14 6-15,10-14 4 16,1-15-4-16,6-15-6 16,0-19 0-16,0 0 4 15,0 0 1-15,0-13-1 16,0-29 28-16,0-21-30 15,6-14 12-15,24-9-14 16,3-10 0-16,-3 0-8 16,-17 0-6-16,4 15 9 15,-17 10 2-15,0 22-8 16,0 22 2-16,0 16 9 16,6 11-23-16,14 0 11 15,23 0-35-15,17 8 25 0,3 16 22 16,-20 7-34-1,-7-4 26-15,-23 4-5 0,-13-4-24 16,0-5 29-16,0 0-11 16,-30 0 19-16,-3-5-14 15,-3 2 24-15,6-3-10 16,17-2 0-16,6-6-10 16,7-2 10-16,0-6-31 15,7 0 27-15,43 0-2 16,12-8 12-16,18-22 2 15,-7-12-5-15,-11 1 5 16,-5-3 2-16,-14 2-6 0,0 4 16 16,-30 0 17-1,3 10-31-15,-9 6 17 0,-7 7-13 16,0 10-6-16,0 5 9 16,0 0-13-16,0 0-13 15,0 0 10-15,0 12-31 16,-23 21 34-16,16 13 0 15,7 7 8-15,0-1-15 16,23 6 7-16,20-1 0 16,7-4 0-16,0-4 3 15,-7-5-3-15,-7-11 0 16,-16-5 8-16,-14-9-14 16,-6-7 6-16,0-2-15 15,-56-2-7-15,-30-1-21 16,-13-3-76-16,0-1-147 0,19-3-151 15</inkml:trace>
  <inkml:trace contextRef="#ctx0" brushRef="#br0" timeOffset="18176">6410 2808 1119 0,'0'0'171'16,"0"0"-65"-16,79-144-18 15,-16 86 34-15,3-10-68 16,20 2-33-16,-9-8 15 16,-5 6-33-16,-16-2 17 15,-19 10-19-15,-7 10 6 16,-17 15 11-16,-13 15-7 16,0 15-1-16,0 5 5 0,0 0-7 15,0 0-16 1,-7 19 7-16,-36 31-16 0,-6 16 10 15,-8 16 7-15,28 4 0 16,22-4-2-16,7 1 16 16,36-10-14-16,27-17 0 15,0-15 2-15,10-16-18 16,-10-17 16-16,-4-8 0 16,-9 0 3-16,-7 0 9 15,-3-19-11-15,-11-12-1 16,1-1 10-16,-17 1-10 15,-6 4 0-15,0 7 0 16,-7 12-1-16,0 5 7 16,0 3-8-16,0 0 2 0,0 11-21 15,16 19 17-15,4 12-5 16,10-1 9-16,13-12-4 16,6-6 1-16,1-11 3 15,6-10 0-15,10-2 1 16,-3 0 2-16,0-25 0 15,-20-7-3-15,-7-4 2 16,-29-11 12-16,-7 0-14 16,-20 6 0-16,-39 3-1 15,-4 13-12-15,6 19-9 16,15 6-102-16,18 14-89 16,24 27-82-16,0 3-46 15</inkml:trace>
  <inkml:trace contextRef="#ctx0" brushRef="#br0" timeOffset="18657">8514 2687 617 0,'0'0'308'0,"0"0"-152"16,0 0 3-16,0 0-61 16,-50-167-27-16,0 150-24 15,-6 11-46-15,13 6 23 16,0 0-24-16,13 19 0 15,17 17-3-15,13 1 7 16,0-5-4-16,7-2 0 16,29-11 6-16,-6-8 1 15,13-5-7-15,-17-6 0 0,-2 0 10 16,-11 0 1-16,-7 0-8 16,-6 0 41-16,0 0-1 15,0 0 29-15,0 0-39 16,0 0-26-16,0 27-7 15,-13 25-14-15,-17 17 14 16,-13 30 17-16,7 14-11 16,10 24 15-16,12 17-14 15,14 9 1-15,0-5 23 16,0-13-25-16,14-19-6 16,5-23 0-16,-12-22 12 0,-7-26-9 15,0-25-3-15,0-22 0 16,-13-8-3-16,-57 0 13 15,-32-8 8-15,-34-33-5 16,-6-15-5-16,6-1-16 16,24-3 6-16,33-1-59 15,42 1-25-15,37-9-141 16,43-5-299-16</inkml:trace>
  <inkml:trace contextRef="#ctx0" brushRef="#br0" timeOffset="19266">9813 2030 1079 0,'0'0'239'0,"0"0"-55"16,-66-141-45-16,60 125-23 15,-1 13-73-15,7 3-12 16,0 35-31-16,0 38 26 16,0 23-26-16,20 16 14 15,3 1-11-15,-10-3 24 0,-6-5-26 16,-1-13 0-16,-6-11 4 15,0-21 6-15,0-21-11 16,0-17 0-16,0-14 10 16,0-8-12-16,0 0 6 15,0-11-4-15,10-35 14 16,4-26-10-16,-1-16-8 16,-7-6-4-16,11 6-16 15,-17 9 19-15,7 26-5 16,-1 23 10-16,1 19-10 15,-1 11-8-15,11 0 1 16,3 0-7-16,16 11 3 0,1 17 8 16,-18-4 8-1,-12 7 3-15,-7 0-5 0,-13 1 1 16,-30 1 6-16,6-8 0 16,18-1 6-16,2-4-7 15,17-1 1-15,10 5 0 16,53-4-6-16,53-1 19 15,32-5-13-15,24-7 0 16,-23 2-32-16,-36 2-38 16,-54 6-145-16,-39-3-137 15,-20-1-481-15</inkml:trace>
  <inkml:trace contextRef="#ctx0" brushRef="#br0" timeOffset="19934">8530 2987 820 0,'0'0'283'0,"0"0"-161"16,0 0-16-16,0 0 5 15,212-86-34-15,-169 79-52 16,-13 7 15-16,-17 0-26 16,-13 0-9-16,0 13-9 15,0 18 11-15,-7 11-7 16,-42 6 26-16,-8 4-24 15,-2-3 20-15,26-7-21 16,16-12 7-16,17-5-2 0,0-12 0 16,60 4-6-1,46-5 32-15,49-7-31 0,40-5 16 16,-10 0-17-16,-42 0-94 16,-67 0-196-16,-47 0-954 15</inkml:trace>
  <inkml:trace contextRef="#ctx0" brushRef="#br0" timeOffset="23091">10210 5027 837 0,'0'0'243'16,"0"0"-84"-16,0-140-27 15,-13 103 27-15,-7 13-86 16,4 10-20-16,9 6 23 15,0 8-65-15,7 0 13 16,-23 0-24-16,-3 31-5 0,-17 21-4 16,-13 14 9-1,13 8 0-15,26 0-3 0,17-2 15 16,23-4-12-16,70-7 0 16,36-17 5-16,13-14-8 15,13-24 3-15,4-6 0 16,-23-11 13-16,-24-28-2 15,-19-10 5-15,-37-3 13 16,-13-6-12-16,-36-8 25 16,-7-1-40-16,-40 4-2 15,-39 14 0-15,-21 2-3 16,8 14 1-16,-1 14 1 16,34 8-63-16,16 11 33 15,43 0-83-15,0 0-141 16,66 0-51-16,53 0-609 0</inkml:trace>
  <inkml:trace contextRef="#ctx0" brushRef="#br0" timeOffset="26097">16865 5008 966 0,'0'0'153'16,"0"0"22"-16,0 0-58 15,125-154 3-15,-88 96-28 16,-7-13-63-16,-4-15 27 16,-3-10-32-16,-10-3-21 15,-13-11 34-15,0 8-37 16,0 14 8-16,0 20 13 16,0 21-12-16,0 28 10 15,-6 7-13-15,-1 12 5 0,-16 14-22 16,-10 41-3-16,-17 28 14 15,-9 21-1-15,26 7 14 16,23 0-13-16,10-3 0 16,10-9 3-16,39-13-14 15,8-26 11-15,5-10 0 16,5-26-3-16,9-13 13 16,-4-11-10-16,14 0 0 15,-6-22 10-15,-4-13-15 16,-17-4 5-16,-9-5 0 15,-17 3 3-15,-23 3 10 16,-3 9-13-16,-7 16 0 0,0 4 4 16,0 9-14-1,0 0 10-15,0 20-2 0,0 24-19 16,0 0 25-16,0 3-4 16,0-3 0-16,19-8 3 15,31-9-19-15,10-5 16 16,2-11 0-16,8-3-3 15,-4-8 15-15,-10 0-12 16,-13-25 0-16,-6-5 7 16,-24-12 4-16,-7-7-11 15,-6-3 0-15,-13-2 6 16,-43 3-4-16,-10 16-2 16,3 13 0-16,0 22-17 0,10 0 6 15,14 19-95 1,9 34-35-16,30 1-63 0,0 2-127 15,0-7-223-15</inkml:trace>
  <inkml:trace contextRef="#ctx0" brushRef="#br0" timeOffset="26633">18475 4922 604 0,'0'0'244'15,"0"0"-39"-15,0 0-59 16,0 0 23-16,120-148-72 15,-120 111-1-15,0 8-26 16,-27-1-31-16,-9 11 18 16,-7 4-38-16,0 15-18 0,6 0 1 15,-6 15 5-15,10 15-7 16,3 3 0-16,17 2 5 16,13 1-13-16,0 0 8 15,37-6 0-15,25 3-11 16,11-19 15-16,-3-3-4 15,-14-6 0-15,-13-5 12 16,-7 0-11-16,-6 0-1 16,-17-8 0-16,0-8 46 15,-13 2-37-15,0 9 15 16,0-1 0-16,-6 6-13 16,-30 0-8-16,-21 30-3 15,1 28 0-15,0 25-4 16,19 15 7-16,24 15-3 0,3 14 0 15,10 7 10-15,0 7-10 16,0-7 0-16,17-10 2 16,16-19-13-16,-3-9 13 15,-1-21-2-15,-29-15 0 16,0-24 10-16,0-12-10 16,0-10 0-16,-49-14 4 15,-17 0-4-15,-34 0 1 16,-22-14-1-16,-4-16 3 15,-19-11-3-15,-11-3-6 16,21-6-48-16,22-5-63 0,41-5-68 16,42-12-256-1</inkml:trace>
  <inkml:trace contextRef="#ctx0" brushRef="#br0" timeOffset="26999">19382 4194 304 0,'0'0'754'0,"0"0"-625"16,0-154 49-16,-17 124-49 0,4 11-27 15,0 13-21-15,13 6-43 16,-17 0-2-16,-3 19-36 16,-29 35 0-16,-8 27 28 15,-9 29-25-15,10 6 18 16,13 12-8-16,23 2-2 16,20-7 0-16,0-7-11 15,40-6 0-15,19-13-5 16,4-24 5-16,0-17-10 15,-3-18-40-15,-4-19-73 16,17-13-44-16,3-6-127 16,33-14-108-16</inkml:trace>
  <inkml:trace contextRef="#ctx0" brushRef="#br0" timeOffset="27897">20784 3930 870 0,'0'0'199'0,"0"0"-60"0,0 0 28 15,0 0-55-15,0 0-81 16,0 0-18-16,-13-44-10 16,112 120-3-16,17 27 41 15,19 18-37-15,-16 8 41 16,-9 6 3-16,-28-6-47 15,-39-6 22-15,-20-7-23 16,-23-17 0-16,-23-8-7 16,-46-12-27-16,-54-11-56 15,-19-6-119-15,-13-15-170 16</inkml:trace>
  <inkml:trace contextRef="#ctx0" brushRef="#br0" timeOffset="28463">18638 5296 868 0,'0'0'154'15,"0"0"-24"-15,0 0 6 16,0 0-33-16,0 0 1 16,0 0-40-16,185-93-15 15,-162 93-32-15,-10 0-2 16,4 14-14-16,-4 16-1 0,-13 0 0 15,0 6-12-15,0 2 13 16,0-2-1-16,-13-6 0 16,-11-2 15-16,18-6-15 15,6-4 0-15,0-6 2 16,0 3-8-16,36-5 10 16,50-4-4-16,40-6 0 15,26 0-14-15,17 0-102 16,3-36-210-16,-23-13-652 15</inkml:trace>
  <inkml:trace contextRef="#ctx0" brushRef="#br0" timeOffset="28845">21727 3264 1083 0,'0'0'163'0,"0"0"-31"15,0 0 5-15,0 0-47 0,0 0-44 16,0 0 3-16,-73-126-49 15,122 151 0-15,37 49 20 16,43 43-16-16,14 41 24 16,-1 34-2-16,-7 20-24 15,-25 11 31-15,-34 3-31 16,-27-7-1-16,-39-15 3 16,-10-34 3-16,-53-21-7 15,-16-25 0-15,-17-17-55 16,-13-8-48-16,6-14-260 15,7-16-644-15</inkml:trace>
  <inkml:trace contextRef="#ctx0" brushRef="#br0" timeOffset="23376">12158 3723 1006 0,'0'0'244'0,"0"0"-35"15,-99-156-40-15,63 139-81 0,13 12-2 16,-4 5-66 0,-9 46-18-16,-7 42 35 0,0 39-33 15,23 32 18-15,13 23-6 16,7 13-5-16,0 11 11 16,0-8-22-16,0 3 0 15,0-6-7-15,27-5 19 16,39-10-19-16,17-22 7 15,26-23-58-15,20-38 3 16,26-40-45-16,24-35-116 16,13-22-174-16</inkml:trace>
  <inkml:trace contextRef="#ctx0" brushRef="#br0" timeOffset="23818">13276 5087 925 0,'0'0'179'16,"0"0"0"-16,-112-151 11 16,99 107-100-16,3 6-22 15,10 8 3-15,0 5-56 16,0 7 21-16,0 14-29 16,29 4-3-16,8 0 0 15,19 4-3-15,-6 27-1 16,-1 16 0-16,-6 5 9 15,-20 6-12-15,-16 5 3 16,-7-8 0-16,0 0-6 16,0-5 9-16,0-20-3 0,0-11 0 15,0-13 12-15,0-6-12 16,0 0 0-16,0 0 1 16,20-11 19-16,3-22-19 15,10-16 6-15,10-12-4 16,7 0 16-16,-7-2-19 15,0 8 0-15,-7 14 0 16,-13 16-10-16,4 14 10 16,2 11 0-16,-2 0-9 15,16 13 9-15,-7 29-2 16,-13 5 2-16,-9 11-24 16,-14 14 1-16,0-3-105 15,0-4-118-15,0-4-208 16</inkml:trace>
  <inkml:trace contextRef="#ctx0" brushRef="#br0" timeOffset="24591">14718 4359 1096 0,'0'0'178'0,"0"0"-38"16,0 0 18-16,0 0-98 0,0 0 20 15,0 0-47-15,-56-135-20 16,56 165-20-16,0 20 7 16,0 29 0-16,0 1 9 15,20 11 6-15,0 8-9 16,3-6-4-16,-3 4 10 15,-4-6 0-15,-3-7-12 16,1-15 0-16,-14-8-1 16,0-23 11-16,0-13-10 15,0-14 0-15,0-5 7 16,0-6-5-16,0 0 5 16,0 0 5-16,0 0 46 15,0-11-51-15,0-8 10 0,0-1-14 16,0 9 13-1,0-6-6-15,0 5-10 0,0 3 0 16,0 0-2-16,0 9 11 16,0 0-9-16,0 0 0 15,0 0 11-15,0-2-19 16,0-9 8-16,0-3 0 16,0-16-8-16,0-6 14 15,23-14-6-15,3-10 0 16,-3 0-1-16,4-1-13 15,3 9 14-15,-7 10 0 16,-10 18-16-16,0 5 18 0,10 13-2 16,4 6 0-1,9 0-36-15,14 0 36 0,-7 30-18 16,0 9 10-16,-13 8-4 16,-17 2-1-16,-13 0 4 15,0 6 6-15,-7-8-13 16,-29 2 11-16,-7-4 5 15,7-13 0-15,2-4-17 16,18-3 10-16,16-11 7 16,0-3-1-16,0 0-11 15,43 3 11-15,23-9 1 16,27-2-20-16,12 0 18 16,1-3-56-16,3 2 11 15,-26 4-2-15,-23 5-77 16,-40-3-50-16,-20 3-153 0,-14 0-543 15</inkml:trace>
  <inkml:trace contextRef="#ctx0" brushRef="#br0" timeOffset="24995">14454 4914 659 0,'0'0'253'15,"0"0"-127"-15,0 0-8 16,0 0-48-16,0 0-35 16,0 0-19-16,6-11-6 15,-6 11-10-15,0 6 0 16,0 7 6-16,0 1 0 15,0 3-6-15,0-12 0 16,0 1 5-16,0-1 8 16,0-2-3-16,23-3 20 15,4 0 19-15,9 0 80 16,1-8-82-16,-18-9-11 16,5-2 19-16,-24-3-53 15,0-3 17-15,-30 6-19 0,-40 5-27 16,-9 14-42-16,6 0-127 15,30 6-102-15,30 24-177 16</inkml:trace>
  <inkml:trace contextRef="#ctx0" brushRef="#br0" timeOffset="25440">16008 4997 848 0,'0'0'59'0,"0"0"51"16,0 0-37-16,0 0-29 15,0 0-16-15,0 0-22 16,-23-8-1-16,23 8-1 16,0 0 1-16,0 0 27 15,10 8-12-15,-3 3-11 16,-7-3 23-16,6-3-32 16,1 1 16-16,-7-6 3 15,0 0-3-15,6 0 68 16,11 0-4-16,3 0 3 0,3-14 0 15,3-8-66-15,-19 3 22 16,10 0-6-16,-17 2-32 16,0-2 27-16,0 5-28 15,-17 9 0-15,4-1-12 16,-7 6-8-16,-3 6-42 16,10 18-46-16,13 12-128 15,0-11-109-15</inkml:trace>
  <inkml:trace contextRef="#ctx0" brushRef="#br0" timeOffset="21868">6241 4953 664 0,'0'0'316'0,"0"0"-136"16,0 0-3-16,20-160-4 15,-33 136-83-15,-23 4-12 16,6 15-8-16,-13 5-66 16,-7 2 21-16,-13 48-25 0,1 27 7 15,2 11-4-15,34 8-1 16,26-3-2-16,0-2 1 16,0-16 12-16,43-4-13 15,13-13 0-15,0-6 4 16,30-13-16-16,7-9 12 15,19-19-43-15,4-11-56 16,6 0-190-16,-23-11-145 16</inkml:trace>
  <inkml:trace contextRef="#ctx0" brushRef="#br0" timeOffset="22334">7019 5258 655 0,'0'0'287'0,"0"0"-140"15,0 0 41-15,0 0-66 16,0 0-14-16,0 0-48 16,26-55-58-16,30 55 15 15,24-5-13-15,6-7-4 16,0 6 9-16,-7 1-1 16,-16 3-8-16,-27-4 0 15,-16 6 9-15,-20-5 4 16,0-3-6-16,0-4 38 15,0-4 5-15,-6-3-41 16,-37-6-9-16,-7 6 0 0,-13-4 6 16,4 10-10-1,16-1 4-15,23 9 0 0,13 5-6 16,7 0 15 0,0 0-9-16,0 0 0 0,43 0-1 15,20 5-2-15,10 9 3 16,3 3 0-16,-3-4 0 15,6 4 17-15,-16 2-17 16,3-1 8-16,-3 0 2 16,-20 1 5-16,-14 0-15 15,-15-2 0-15,-14 2-10 16,-23 6 12-16,-54 0-2 16,-25 5 0-16,3-3-20 15,13 9-36-15,30 5-103 16,29-5-148-16,27-3-143 15</inkml:trace>
  <inkml:trace contextRef="#ctx0" brushRef="#br0" timeOffset="21323">3116 4966 977 0,'0'0'82'0,"0"0"19"16,0 0-13-16,0 0-17 15,0 0 3-15,0 0-61 0,-20-30 11 16,20 30-7-16,0 0-15 15,0 0 35-15,0 0-33 16,0 0 2-16,0 0 14 16,0 0-10-16,0 0 0 15,0 0-3-15,0 0-4 16,0 0 38-16,0 0-20 16,0-2 0-16,0 2 28 15,0-4-41-15,0 2 25 16,0-9-25-16,0 3 4 15,0 2 0-15,0-5-11 16,0-2-1-16,56-7 6 16,60-10 2-16,76-6-8 0,56 0 0 15,40 4 12 1,-10 9-15-16,-67 10 3 0,-52 7 0 16,-73 6-8-16,-53 0 7 15,-33 0 0-15,0 0-37 16,-13 17-77-16,-50 8 62 15,-23-1-104-15,-13 1-67 16,6-3 37-16,7-6 8 16,27-4 51-16,19-7 83 15,23-5 45-15,11 0 27 16,-1 0 117-16,7 0-5 16,0-5 38-16,0-7-70 15,0 4-4-15,0 5 7 16,0 3-21-16,0 0-11 0,0 0-68 15,0 11-7-15,0 34 9 16,0 20-1-16,13 10 21 16,4 10-9-16,-10-5-16 15,6 11 5-15,-7-6-12 16,8-3-7-16,2 1-2 16,4-9-120-16,10-11-106 15,6-16-145-15,14-28-429 16</inkml:trace>
  <inkml:trace contextRef="#ctx0" brushRef="#br0" timeOffset="21612">4905 5382 610 0,'0'0'268'0,"0"0"-103"16,0 0 16-16,0 0-59 16,0 0-22-16,0 0-25 15,-82-129-57-15,65 129-6 16,10 0-12-16,7 11 0 15,0 10-14-15,24 4 23 16,32-3-9-16,13-8 6 16,-3-9 3-16,-9-5 5 15,-1 0 8-15,-26 0-5 16,-11 0 37-16,-19-8-50 16,0-3 23-16,0-5-27 0,-33-4-5 15,-10 9-20-15,7 3-63 16,29 8-55-16,7 0-39 15,50-5-128-15,56-12-618 16</inkml:trace>
  <inkml:trace contextRef="#ctx0" brushRef="#br0" timeOffset="30719">24022 2909 910 0,'0'0'206'0,"0"0"-84"0,0 0 24 15,0 0-46-15,0 0-1 16,0 0-38-16,63-101-57 16,-139 101 28-16,-40 0-32 15,-46 2 0-15,-17 17 4 16,-16 4 7-16,-10 4-11 16,-10-2 0-16,-26 3 13 15,-17-4-13-15,-20-13 0 31,-7-3 0-31,-6-3-3 0,-72-2 8 0,-81-3-5 16,-118 0 0-16,-96 0 13 16,-33-3-15-16,-14-7 2 0,-9 3 0 15,29 0-11-15,24 2 11 16,49 5 0-16,69 0-1 16,71 0 21-16,45 0-23 15,13 12 3-15,1 5 0 16,-30 6-19-16,-20 2 19 15,-13-4 0-15,6 3-1 16,33 3 20-16,30-3-19 16,37 0 0-16,49 4 1 15,14-3-21-15,22-6 20 16,31-2 0-16,2-4-3 16,11-1 19-16,6-6-16 15,-16-6 0-15,9 0 8 0,1 0-19 16,12 0 11-1,14 0 0-15,0 0-11 0,17 0 25 16,0 0-14-16,12 0 0 16,-9 0 7-16,-3 13-22 15,-17 0 15-15,-7 6 0 16,4 5-9-16,-4-1 27 16,-6 2-18-16,7 6 0 15,6-1 4-15,10 6-17 16,3 2 13-16,10-2 0 15,-7-3-11-15,14-3 20 16,20 0-9-16,16 0 0 0,20 2 12 16,23-3-27-16,14-4 15 15,6 5 0-15,13 6-11 16,10 2 21-16,7 9-10 16,-10 5 0-16,16 3 8 15,7 0-17-15,23-8 9 16,-3 3 0-16,-3 5-9 15,-4 2 10-15,-7 15-1 16,-12 7 0-16,-1 1 11 16,7 8-17-16,0 1 6 15,10 4 0-15,10 3-8 16,23 3 19-16,0 0-11 16,0-6 0-16,30-2 10 0,33 0-18 15,16-11 8 1,14-5 0-16,26-2-4 0,26-1 11 15,11-17-7 1,29-6 0-16,7-11 11 0,9-10-11 16,-9-3 0-16,7-11 0 15,-14-3-1-15,0-9 9 16,0-2-8-16,1 3 0 16,15 5 16-16,11-2-20 15,10 0 4-15,12 7 0 16,24-2-13-16,7 3 17 15,26 5-4-15,23 3 0 0,14-3 7 16,-8 6-10 0,-5 0 3-16,6-8 0 0,-7 7-2 15,0-10 3-15,20 3-1 16,0-9 0-16,10-3 4 16,20 0-4-16,6 1 0 15,7 2 2-15,10 3-5 16,10-5 3-16,10 0 0 15,6 2 0-15,-6-2 7 16,-13-1-9-16,-4 0 2 16,-26-5 0-16,-7 3 0 15,-6 2 2-15,-17 6-2 16,-14 1 0-16,-5 1 3 16,-18-2-3-16,-2 3 0 15,-11-3 1-15,-13 3-13 0,-6-9 13 16,-10 1-1-16,3 2 0 15,-4 3 14-15,4-6-14 16,0 7 0-16,-10-4 4 16,-13 3-16-16,-13-3 12 15,-7 3 0-15,-17-5-9 16,1-1 21-16,9-5-12 16,-3 2 0-16,10-2 4 15,0 0-7-15,-3 0 3 16,3 0 0-16,13 0-6 15,13 0 21-15,-3 0-15 16,-3 0 0-16,-13-7-2 16,-24-13-9-16,17-2 11 0,-3 3 0 15,9-6-8-15,8 0 18 16,-8 1-10-16,-16 5 0 16,-33-4 6-16,-13 5-8 15,-33-13 2-15,-10 1 0 16,3-9-4-16,-10-2 14 15,3-14-10-15,4-8 0 16,-10-17 3-16,-7-11-10 16,-6-13 7-16,-21-6 0 15,-15-6-6-15,-14 4 15 16,-7-4-9-16,-10 0 1 16,11-2 9-16,12 6 19 15,-6-1-27-15,7-3 1 0,16 6 13 16,-10-11 1-16,-6 3-17 15,-14-14 3-15,-22-3 11 16,-14-2-5-16,0-10-9 16,-43 0 0-16,-7 1-3 15,-13 16 12-15,-10 15-9 16,-13 18 0-16,-19 9 12 16,-61 15-27-16,-62 1 15 15,-113 22 0-15,-158 20-10 16,-186 22-50-16,-191 8-104 15,-159 0-540-15</inkml:trace>
  <inkml:trace contextRef="#ctx0" brushRef="#br0" timeOffset="32246">17100 682 1020 0,'0'0'122'0,"0"0"-2"0,0 0-64 15,0 0 56-15,0 0-56 16,0 0-16-16,0 0-38 16,-143 99 19-16,71 33-15 15,2 27-6-15,-9 21 6 16,13 1-2-16,23-3-4 16,43-15 0-16,0-20 0 15,79-28 18-15,30-30-16 16,4-32-2-16,9-37 1 15,-3-16-11-15,17-44 13 16,16-41-3-16,10-25 7 0,3-25 6 16,-9-21-12-16,-21-26 3 15,-29-8 0-15,-40-5 32 16,-39 8-31-16,-27 25 14 16,0 25 21-16,-27 27-32 15,-22 35 12-15,12 36-13 16,1 23 5-16,-1 16-15 15,4 30 3-15,-26 53 0 16,3 38-10-16,6 33 26 16,7 20-16-16,17 18 0 15,26 2 4-15,0-4-16 16,19-18 12-16,31-35 0 16,13-33-4-16,3-35 8 0,-10-25-6 15,0-28 2 1,-13-16 0-16,7 0-5 0,16-44 5 15,20-19 0-15,7-11-1 16,6-9 13-16,-20-2-12 16,-16 2 0-16,-20-5 7 15,-13 14-8-15,-17 8 1 16,-6 22 0-16,-1 21-5 16,-6 16 16-16,7 7-11 15,23 0 0-15,13 22 2 16,20 25-21-16,3 19 19 15,-17 19 0-15,-12 6-5 0,-17-3 5 16,-14-9 0-16,-6-12 0 16,0-18 4-16,7-13-16 15,-7-15 12-15,16-3 0 16,-2-5-8-16,6-5 12 16,9-2-4-16,21-6 0 15,16 0 4-15,10 0-5 16,17-30 1-16,-7-4-5 15,0-4 4-15,-14 0-131 16,-38-4-145-16,-34-5-325 16</inkml:trace>
  <inkml:trace contextRef="#ctx0" brushRef="#br0" timeOffset="32566">20023 421 833 0,'0'0'212'15,"0"0"-112"-15,33-160 16 16,4 138-70-16,6 16 19 16,6 6-47-16,8 0-3 15,2 34-2-15,4 7-13 16,-7 14 2-16,-13 11 14 0,-6 8-5 15,-24 11-4 1,-13 4 28-16,0 1-28 0,0-5 21 16,-20 0-28-1,7-7 6-15,-4-6-6 0,17-9 0 16,0-6-2-16,0-2-50 16,37-6-165-16,-1 1-95 15,0-3-371-15</inkml:trace>
  <inkml:trace contextRef="#ctx0" brushRef="#br0" timeOffset="32871">20698 1673 860 0,'0'0'109'15,"0"0"22"-15,0 0 6 16,0 0-91-16,0 0-18 15,0 0-10-15,0 12-13 16,0 5-5-16,-7 8 0 16,7-6 7-16,0-2-17 15,7-9 12-15,16-5-2 16,-3-3 32-16,3 0 4 16,-3-22 61-16,10-11-33 15,-10-3-52-15,-10 6 11 16,-10 3-23-16,0 7-8 15,0 15-49-15,-43 5-187 0,-30 0-311 16</inkml:trace>
  <inkml:trace contextRef="#ctx0" brushRef="#br0" timeOffset="33135">16964 2385 910 0,'0'0'148'0,"0"0"-31"16,0 0-30-16,433-78 19 0,-62 26 26 16,115-11-59-16,43 2-20 15,-10 6-53-15,-76 17 1 16,-115 15 1-16,-123 15-2 15,-106 8-33-15,-82 0-84 16,-24 6-107-16,-85 24 53 16,-80 12-353-16</inkml:trace>
  <inkml:trace contextRef="#ctx0" brushRef="#br0" timeOffset="33290">17854 2554 585 0,'0'0'164'0,"0"0"-25"15,0 0 93-15,337-55-45 0,10-16-89 16,110-11-35-16,49-4-63 16,-43 16 1-16,-70 20-6 15,-95 16-263-15,-76 15-489 16</inkml:trace>
  <inkml:trace contextRef="#ctx0" brushRef="#br0" timeOffset="40558">19795 4617 701 0,'0'0'108'15,"0"0"62"-15,0-148-44 16,0 106-20-16,0 12 1 16,0 5-39-16,0 18 19 15,0 1 8-15,0 6-64 16,0 0 9-16,0 0-40 15,0 0 10-15,0 31-27 16,0 9 16-16,0 12 1 0,0 9-3 16,0 0 15-16,0-1-12 15,-10-2 0 1,-10 0 9-16,7-9-18 0,-3-5 9 16,9-8 0-16,7-11-8 15,-7-12 21-15,7-2-13 16,0-11 0-16,0 0 7 15,0 0 0-15,0 0-6 16,0-22 6-16,0-11-3 16,14-20 8-16,2 2-12 15,4-4 0-15,3-6 7 16,-3 6-13-16,10 6 6 0,-10 7 0 16,3 15-9-1,-3 10 19-15,-7 12-13 0,-3 5 3 16,10 0-45-16,3 0 20 15,10 36 2-15,3-4 17 16,-6 10-5-16,-10-6-17 16,-14-4 21-16,-6-7-1 15,0 0-16-15,0-4 18 16,-6-1-4-16,-31-6 0 16,-6-4-2-16,-13 5 9 15,7-5 3-15,12 2 0 16,11-4 9-16,19 1-17 15,-3 4 8-15,10 6 0 0,10-2-13 16,40 5 21-16,26 0-8 16,16-11 1-16,18 3 15 15,-5-9-17-15,1 3 1 16,-3 3-10-16,-4-3-33 16,-30 1-212-16,-19-1-156 15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41:00.24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15 974 0,'0'0'79'0,"0"0"-19"16,0 0 0-16,0 0-18 15,239-27 2-15,-163 63-34 16,-10 8 11-16,-17 9 11 16,-22 2-23-16,-20 2 3 15,-7 4 19-15,-7 2-31 16,-56 0 43-16,-36-3-15 15,6-5-20-15,1-13 14 0,32-14-20 16,34-9-2-16,12-6 0 16,14 1 15-16,0-1-17 15,7 4 2-15,49-3 0 16,43-9 2-16,37-5-2 16,20 0-40-16,16-10-161 15,-14-16-273-15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41:00.7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0 385 919 0,'0'0'129'0,"0"0"3"15,0 0-58-15,0 0-14 16,0 0-25-16,0 0-24 16,291-21-3-16,-119 12-1 15,20-1 1-15,16-9-5 16,14-4-3-16,-17-1 0 16,-20-1-3-16,-50 2 16 15,-49 4-13-15,-43 3 10 16,-36 2-3-16,-7-7 91 0,0-5-56 15,-26-1-36-15,-41 0 2 16,-12 5 6-16,-4 2-14 16,-3 8 0-16,7 0 5 15,16 6-12-15,10 1 7 16,20 1 0-16,27 4 0 16,-4 0 3-16,10 0-3 15,0 0 0-15,0 0-2 16,43 15 0-16,29 17 2 15,14 2 0-15,0 1-9 16,-3 1 20-16,-17-3-11 16,-16-2 0-16,-14-4 7 15,-9 1-18-15,-17-4 11 0,-10 1 0 16,0 0-5-16,-37 2 9 16,-36 2-13-16,-6-3-6 15,-4 2-185-15,4-1-33 16,29-2-242-16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41:02.2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 85 544 0,'0'0'739'0,"0"0"-570"16,0 0-29-16,0 0-78 16,0 0 1-16,0 0-53 15,6-85-1-15,-6 107-16 16,0 25 8-16,0 19-1 0,0 8 0 15,0-2 17-15,0-1-17 16,0-8 0-16,20-8 1 16,23-11-13-16,17-17 12 15,3-12 0-15,9-15-2 16,5 0 17-16,2-28-9 16,-6-10-6-16,-24-1 5 15,-16-2 3-15,-9 8-2 16,-11 8 2-16,-13 11 27 15,0 8-31-15,0 6 25 16,0 0-29-16,0 4 3 16,0 32-12-16,0 15 7 0,-20 21 2 15,3 1 4-15,11 6 8 16,-1-3-12 0,7-4 0-16,0-6-32 0,0-11-49 15,0-9-203-15,0-15-429 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41:02.7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0 481 979 0,'0'0'213'0,"0"0"-135"16,0 0 33-16,0 0-13 16,0 0-9-16,0 0-54 15,56-44-21-15,37 36-2 16,66-7-3-16,16 5-9 15,10-1 0-15,-6-6 9 16,-27-2-10-16,-16-6 1 0,-44-3 0 16,-29 4 11-1,-20-3-3-15,-36-4 11 0,-7-1 7 16,0-4-25-16,-27-3 11 16,-39 4-12-16,-13 1 0 15,9 10-9-15,14 10 12 16,20 8-3-16,22 4 0 15,14 2 7-15,0 0-21 16,0 0 14-16,0 8 0 16,14 24-12-16,42 13 21 15,0 5-9-15,23-1 0 16,-16 1 14-16,10 1-17 16,-23-1 3-16,-7-3 0 15,-23-3-10-15,-20-9 12 16,0-2-2-16,-27-5 0 0,-39-9-15 15,-17 0 3-15,-19-5-130 16,-11-6-200-16,27-8-672 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41:03.17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215 514 1168 0,'0'0'191'16,"0"0"-52"-16,0 0-30 0,0 0-29 16,0 0-17-16,0 0-57 15,0-24-2-15,0 29-4 16,0 12 3-16,0 13-3 15,6 11 0-15,24 11 2 16,-3 3-4-16,9 8 2 16,7-4 0-16,-7 1 7 15,-2 2 6-15,9-6-11 16,-14 2-2-16,1-9 10 16,-17-4-4-16,1-9-4 15,-14-9-2-15,0-5 1 16,-14 0 3-16,-49-6-7 15,-23-4 3-15,-23-8-63 0,3-4-91 16,7 0-202-16,20-4-495 16</inkml:trace>
  <inkml:trace contextRef="#ctx0" brushRef="#br0" timeOffset="191">264 421 1074 0,'0'0'200'0,"0"0"-35"16,0 0-44-16,0 0-119 15,229-69 6-15,-123 69-8 0,9 16-14 16,-15 18-6-16,-31-7-262 16,-39-10-516-16</inkml:trace>
  <inkml:trace contextRef="#ctx0" brushRef="#br0" timeOffset="960">1783 935 977 0,'0'0'114'0,"0"0"-60"0,0 0 21 15,0 0 27-15,0 0-47 16,0 0-17-16,-123-107 30 16,123 102-57-16,0-1 10 15,17-3-15-15,32-1 10 16,31-1-11-16,32 2-5 15,24 4 5-15,-1 5 7 16,1 0-10-16,-24 0 6 16,-26 0 17-16,-19 0-22 15,-18 0 23-15,-22 0-24 16,-17 0 4-16,-10 0 23 16,0 0-19-16,0 0 15 15,0-5 7-15,-30-6-22 0,-7-8-12 16,1 4 2-16,10 7 0 15,2 0 1-15,5-1-1 16,12 1 0-16,-10 3-1 16,11-1 16-16,6 4-15 15,0 2 0-15,0 0 5 16,0 0-19-16,0 0 14 16,0 0 0-16,0 0-4 15,0 0 0-15,49 0 4 16,24 2 0-16,20 17 11 15,-1 5-23-15,-22 2 12 16,-4 4 0-16,-30-2-10 16,-16-2 19-16,-13-2-9 15,-7-2 0-15,0 3 0 0,-37 2-11 16,-25 1 11-16,-11-1-8 16,-10 1 6-16,4 1-136 15,29 7-23-15,20-3-107 16,30-8-118-16</inkml:trace>
  <inkml:trace contextRef="#ctx0" brushRef="#br0" timeOffset="2212">3294 848 900 0,'0'0'200'16,"0"0"-73"-16,13-144 48 0,-3 98-71 15,3 7-42-15,1 6-9 16,-1 11-51-16,3 8 13 16,-2 6-15-16,9 5 6 15,-3 3-16-15,9 3 5 16,5 30 4-16,-11 14-14 16,-10 2 12-16,-13 9 3 15,0-6 0-15,0-2 9 16,0-14-13-16,0-15 4 15,0-12 0-15,0-7-4 16,0-2 13-16,0 0-9 16,0 0 18-16,0 0-16 15,16-24 28-15,4-12-30 16,10-8 0-16,3 0 4 0,3 0 1 16,1 8-5-16,-7 8 0 15,-11 9 5-15,-12 11-7 16,0 3 2-16,-1 2-8 15,11 3 0-15,-4 0-10 16,0 22 18-16,10 14-5 16,-9 2 8-16,9-4-7 15,-10-8 4-15,0-9 0 16,-6-8-14-16,-7-6 16 16,10-3-2-16,-4 0 8 15,1 0-1-15,23-23 4 0,-10-9-11 16,9-8 5-1,5 5-4-15,-11 0 2 0,-10 7-3 16,0 11 16-16,-13 9-12 16,0 5 13-16,0 3-17 15,0 0 0-15,0 0-12 16,0 0-2-16,0 14 6 16,10 16-1-16,-3 12 11 15,6-2-2-15,0-4 0 16,10-6 4-16,-9-10-18 15,2-9 14-15,4-5 0 16,-13-6-7-16,6 0 21 16,10 0-13-16,7-23-1 15,-4-7 10-15,4-5-8 0,-4-4-1 16,-2 3-1-16,-18 3 20 16,-6 8-12-16,7 9 2 15,-7 8 1-15,0 5-4 16,0 3-10-16,0 0 3 15,0 0-13-15,0 8 11 16,6 19-16-16,1 9 18 16,9 3 0-16,4-5 5 15,10-5-17-15,0-7 12 16,19-6 0-16,1-4-12 16,6-12 17-16,7 0-5 15,3-12 0-15,-3-26 9 16,3-14-1-16,-26-14-8 0,3-13 0 15,-26-12 12-15,-17-8-3 16,0 5-1-16,0 14-5 16,-30 19 9-16,0 26 9 15,10 15-21-15,7 15 2 16,6 5-5-16,-9 0-5 16,-11 55 8-16,-9 25-9 15,6 22 18-15,17 7-16 16,13-6 7-16,0-13 0 15,30-18-5-15,26-17 0 16,7-14 2-16,10-16 0 16,-4-14-16-16,-3-11 13 0,10 0 6 15,-10-39 0 1,-3-12-1-16,-7-18 14 0,-3-17-13 16,-26-10 0-16,-14-6 13 15,-13 0-13-15,0 13 0 16,0 21 0-16,-20 22 5 15,-10 18 2-15,4 17-7 16,-24 11 0-16,1 22 0 16,-17 47-11-16,3 33 11 15,20 24 0-15,43 9-6 16,0-6 12-16,56-14-6 16,43-15 0-16,10-20 13 15,10-15-28-15,-3-12-14 0,-46-17-193 16,-47-24-370-1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13:38.3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12 109 703 0,'0'0'257'16,"0"0"-74"0,0 0-15-16,0 0-25 0,0 0-85 15,0 0-9-15,0-51 3 16,0 51-49-16,0 0 19 15,0 0-22-15,0 14-19 16,0 23 14-16,0 9 5 16,0 9 0-16,0 0 3 15,0-3 10-15,0-6-13 16,0-9 0-16,0-7-2 16,0-11-9-16,30-8 3 15,-4-6-1-15,11-5 6 16,19 0-9-16,3 0 12 15,4-13 0-15,-7-9 1 0,-6-3 0 16,-14 0 0 0,-6 0-1-16,-17 4 2 0,-6 2 12 15,-7 4-11-15,0 7 7 16,0 3-9-16,0 2 27 16,0 0-19-16,0 3-6 15,0 0 8-15,-7 0 2 16,-6 3-12-16,0 28-1 15,-17 9 0-15,17 10-1 16,-4 5 1-16,17-3 0 16,0-2 0-16,0-6 9 15,0-5-14-15,0-12 5 16,7-4-39-16,23-10-26 0,0-8-66 16,-11-2-94-16,5-3-38 15,-11 0-232-15</inkml:trace>
  <inkml:trace contextRef="#ctx0" brushRef="#br0" timeOffset="437">611 284 503 0,'0'0'254'0,"0"0"-123"15,0-168-2-15,0 122 6 16,0 12-60-16,16 15 2 0,-9 8 12 15,6 6-47-15,17 5-2 16,-4 0-39-16,17 0 14 16,7 8-15-16,-1 25 0 15,4 9 0-15,-13 9-12 16,-10 2 9-16,-17 5 3 16,-3-4 0-16,-10-1 3 15,0-4-4 1,-30-5 1-16,-6-2 0 15,-7-10-2-15,16-4 7 16,11-7-5 0,-4-3 0-1,13-5 11-15,7-2-12 16,0-5 1-16,0-3 0 0,0-1-5 16,0-2 9-16,14 0-4 0,35 0 8 15,31 0-8-15,32-11-9 16,17-8-123-16,7 2-169 15,6 1-231 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41:12.42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1201 1779 817 0,'0'0'154'0,"0"0"-93"16,0 0 52-16,0 0 45 15,0 0-37-15,0 0-17 16,0-16-11-16,0-4-64 15,-10-1 26-15,-10-7-20 16,7-5-22-16,-11-5 26 16,5-12-39-16,2-5 2 15,-3-5 2-15,14 2 8 16,-18 3-12-16,11 8 0 0,0 11 11 16,3 12-13-1,-3 9 2-15,6 11 0 0,7 4-6 16,-6 0 8-16,6 0-2 15,0 0 0-15,-14 0-12 16,-2 30 4-16,-11 8 8 16,-2 8 0-16,-8 1-9 15,1-5 20-15,16-6-11 16,-3-6 0-16,16-8 8 16,7-11-14-16,0-9 6 15,0-2 0-15,0 0-12 16,7-15 15-16,29-33-3 0,14-18 0 15,9-3 7 1,-2 3-9-16,-21 6 2 0,-3 13 0 16,-10 8-2-16,-3 18 5 15,-13 4-3-15,3 11 0 16,3 6-11-16,7 0 7 16,16 0 4-16,14 15 0 15,-1 6-7-15,-6 4 12 16,7 4-5-16,3-3 0 15,-14 2-77-15,4-3-52 16,-6-6-103-16,-31-11-102 16,-6-8-384-16</inkml:trace>
  <inkml:trace contextRef="#ctx0" brushRef="#br0" timeOffset="1760">0 894 906 0,'0'0'84'16,"0"0"4"-16,0 0 72 15,0 0-49-15,0 0-51 0,0 0 8 16,50-33-68-1,-14-3 23-15,14-8-3 0,9-8-1 16,-9-12 22-16,13-7-38 16,-14-8 10-16,1-4 2 15,-14 6-6-15,-23 11 1 16,-13 20 5-16,0 9 2 16,0 15 26-16,0 6-37 15,-13 8-5-15,0 8-1 16,-17 0 4-16,-6 24-4 15,-14 31 0-15,-6 14 9 16,13 8-14-16,13-3 5 16,10 1 0-16,14-9-8 15,6-14 19-15,0-8-11 16,0-14 0-16,0-13-22 0,13-6 20 16,10-11-24-1,4 0 25-15,22-6-17 0,-6-24 33 16,13-3-15-16,-13 0 0 15,-6 8 2-15,-14 11-7 16,-16 9 5-16,-1 5 0 16,14 0-8-16,3 17-1 15,7 15 9-15,3 1 0 16,-3 0 3-16,0-8-7 16,-4-6 4-16,-3-8 0 15,4-3-15-15,-11-8 24 16,4 0-9-16,10-8 0 0,-10-25 8 15,9-2-7 1,-9-12-1-16,3-6 0 16,-9 1-9-16,-8-3 18 0,-6 8-9 15,0 9 0-15,0 10 11 16,0 15-4-16,-6 10-7 16,-14 3 0-16,-17 3-10 15,1 32 8-15,0 12 2 16,9 5 0-16,27 7 6 15,0-10-11-15,0-3 5 16,50-12 0-16,6-13-7 16,0-12 8-16,10-9-1 15,4 0 0-15,-7-28 9 0,3-8-8 16,-3-4-1 0,-14-5 0-16,-6 7 0 0,-6 5 6 15,-14 11-6-15,-17 8 0 16,1 11 12-16,-7 0-20 15,0 3 8-15,13 0-7 16,-6 17-5-16,16 10 10 16,-16-2 2-16,6-6 0 15,3-4 2-15,-16-11-7 16,0 0 5-16,0-4 0 16,0 0-7-16,0 0 17 15,0-12-10-15,0-15 0 0,0-1 15 16,-23-2-16-16,-3 5 1 15,-4 4 0-15,0 4-6 16,4 6 8-16,-4 11-2 16,-6 0 0-16,9 4 4 15,-3 30-7-15,11 8 3 16,2 5 0-16,17-3-11 16,0-5 11-16,17-12 0 15,16-8-7-15,10-11 2 16,0-8 4-16,6 0 1 15,-6 0 0-15,0-19-5 16,-13 0 5-16,-10-1 0 16,-14 7-1-16,-6 2 17 15,0 5-16-15,0 6 0 16,0 0 8-16,0 0-16 0,0 0 8 16,0 0-7-1,0 22 0-15,24 2 5 0,2 1 2 16,10-3 0-16,7-8-1 15,7 0-8-15,-7-8 9 16,-7-6 0-16,7 0-2 16,-13-11 16-16,3-20-14 15,4-10 0-15,6-3 9 16,-7-3-9-16,-10 1 0 16,4 7 0-16,-7 8 0 15,-9 15 9-15,5 8-9 16,5 8 0-16,-11 0-8 0,10 11-2 15,-3 19 10-15,0 0 0 16,3 0-9-16,-10-10 16 16,4-7-7-16,-11-7 0 15,1-6 7-15,-7 0-8 16,0 0 1-16,0 0 0 16,0-21 11-16,0-13-6 15,0 8-5-15,-13-3 0 16,-11 7 15-16,-5 8-23 15,2 9 8-15,-9 5 0 16,6 0-13-16,4 19 9 16,-11 17 4-16,17 5 0 15,4 3 6-15,16-5-14 0,0-6 8 16,0-9-8-16,30-11-7 16,-1-7 7-16,4-6 8 15,4 0 0-15,-1-23 5 16,7-22 1-16,-16-4-6 15,2-10 1-15,-15-6 22 16,-8-7-18-16,-6-2 14 16,0-3 1-16,0 8-14 15,0 12 16-15,-13 21-22 16,6 22 6-16,1 14 2 16,-1 0-8-16,-9 54 0 15,2 24-9-15,8 13 20 0,6 0-13 16,0-12 2-1,30-8 0-15,19-12-13 0,14-12-12 16,0-15-39-16,16-13-112 16,-6-15-208-16,-23-4-548 15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41:20.0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2037 122 1065 0,'0'0'73'15,"0"0"29"-15,0 0 35 16,0 0-10-16,0 0-43 0,0 0-64 16,10-9 22-16,-10 9-12 15,-73 0-21-15,-33 0 27 16,-46 0-35-16,-3 9-1 15,-24 3 3-15,-13-2 12 16,0-1-11-16,1-4-4 16,25-5 7-16,31 0-10 15,42 0 3-15,43 0 0 16,37 0 4-16,3 0 6 16,10 0-10-16,0 0 0 15,0 0-9-15,37-5 1 16,19-4 2-16,10-7 6 0,13-3-3 15,-9-1 10-15,-4 0-7 16,-26 5 0-16,-4-2 7 16,-19 7-10-16,-11-2 3 15,-6 4 0-15,7 1 0 16,-7 6 6-16,0 1-6 16,0 0 0-16,0 0 11 15,0 0-15-15,0 0 4 16,0 0 0-16,0 0-6 15,-13 0 2-15,-40 8 4 16,-10 22-3-16,-36 6 8 16,-1 4-5-16,-9 5 0 15,3-1 0-15,7 2-4 16,13-7 8-16,30-8-4 16,26-12 0-16,24-11 2 0,6 1-12 15,13 4 9-15,53 3 1 16,20 4 0-16,7-6 1 15,6-6-1-15,13 0 0 16,-3 6 8-16,-3 0-17 16,-13 5-55-16,-24 5-138 15,-16-1-184-15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41:23.1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1207 124 307 0,'0'0'247'16,"0"0"-98"-16,0 0-9 15,0 0 9-15,0 0-16 16,0 0-48-16,20-16 10 16,-20 16-4-16,-30 0-38 15,-20 0-3-15,-13 0-26 16,-16 0-6-16,-14 0 9 16,1 5-27-16,-14 4 15 15,-10 1-10-15,17-2-2 16,13 4 7-16,10-4-10 0,10 0 0 15,23 0-4-15,16-2 7 16,11-1-3-16,3-5 0 16,13 2 4-16,0-2-7 15,0 0 3-15,0 0 0 16,0 0-4-16,19 0 13 16,24-10-9-16,0-9 0 15,-6 3 6-15,-1-4-6 16,-16 4 0-16,3-1 0 15,-3-2-3-15,3 1 6 16,-3-6-3-16,3 11 0 16,-3 2 4-16,-13 5-5 15,-7 6 1-15,0 0 0 0,0 0-9 16,0 0 1 0,0 0-1-16,-27 6 9 0,-22 13 0 15,-11 3 1-15,-3 3-1 16,-10 2 1-16,11 9-6 15,-1 2 5-15,13 7 0 16,14-7 0-16,13-2 5 16,23-11-9-16,0-1 4 15,23-4 0-15,46-4 4 16,30 0-3-16,17-1-1 16,7-2 0-16,-4 1-156 15,-10-1-135-15,-10-7-624 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41:01.2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93 54 1012 0,'0'0'73'15,"0"0"-8"-15,0 0-2 16,0 0-26-16,0 0-14 16,0 0-19-16,222-57 9 15,-166 59-7-15,-6 21-6 16,-7-4 6-16,-14 5-2 15,-9-1 0-15,-20 2-4 16,0 1 0-16,-20 8 11 16,-36-1 5-16,-3-3-6 15,2 0-6-15,14-2-4 0,23-4 4 16,-3-1-4-16,17-10 0 16,6-2 4-16,0 1-7 15,0-1 3-15,0-1 0 16,13 7 1-16,23-1 0 15,1 6-1-15,12 0 1 16,8 1 11-16,-1 1-11 16,-13 7-1-16,16 1 1 15,-16 4-8-15,-16 2 10 16,2-5-3-16,-22 0 24 16,-7-2-22-16,-7-4 37 15,-49-5-8-15,-30-2-17 16,-6-9 9-16,-17-3-23 0,3-5-10 15,6-1-13 1,21 6-134-16,29 1-93 0,50-9-311 16</inkml:trace>
  <inkml:trace contextRef="#ctx0" brushRef="#br0" timeOffset="501">1228 500 1015 0,'0'0'148'0,"0"0"-28"15,0 0 9-15,0 0-36 16,0 0-88-16,248-25 1 16,-27 25-6-16,50 6 4 15,20-4-6-15,-13-2 2 16,-50 0 0-16,-69-5-2 15,-60-11 17-15,-49-3-14 16,-37-1 11-16,-13-7-4 16,0-6 53-16,-20-3-60 15,-42 0 4-15,-24 3-6 16,-7 9 10-16,14 7-9 16,16 6 0-16,3 5 10 15,27 4-18-15,3 2 8 16,17 0 0-16,13 0-4 15,0 0 6-15,0 0-2 0,20 13 0 16,59 23 4-16,40 11-7 16,27 2 3-16,-4-4 0 15,-23-5 0-15,-16-4 6 16,-40 0-6-16,-14-6 0 16,-19-5 10-16,-23 0-4 15,-7-6-6-15,0 0 0 16,-50 0-6-16,-23-2 8 15,-33-4-4-15,-3 4-54 16,17 0-167-16,16-4-118 16,46-5-638-16</inkml:trace>
  <inkml:trace contextRef="#ctx0" brushRef="#br1" timeOffset="22744">3245 1037 271 0,'0'0'317'16,"0"0"-141"-16,0 0-39 15,0 0 2-15,0 0-12 16,0 0-37-16,20-31-26 16,-70 28-12-16,-19 3-29 15,-17 0 23-15,-13 0 3 16,-24 0-17-16,-12 0 14 15,-14 14-34-15,-10 2 8 16,4 4-10-16,-1 2-6 16,11-1 8-16,26-1-12 15,19-1 1-15,28-7 5 16,35-4-6-16,17-3 0 16,20-2-1-16,-6-3 13 0,6 0-13 15,0 0 2-15,0 0-1 16,0 0 10-16,13-16-10 15,23-10 0-15,14-3-2 16,13-2-1-16,16 0-1 16,1 2 4-16,-11 1-7 15,-13 6 0-15,-3 2 6 16,-26 10 1-16,-14 2 0 16,-3 5 6-16,-10 3-10 15,0 0 4-15,0 0-16 16,-10 0 12-16,-23 5-17 15,-33 17 21-15,-4 6 0 0,-9 2 6 16,-14 5-6-16,7 4 0 16,7 0 0-16,23-9-5 15,19-8 7-15,24-11-2 16,6-6 0-16,7-2 1 16,0 3-3-16,0-1 2 15,0 3-1-15,43 6-9 16,27 5 10-16,16-2-1 15,30 2-22-15,3 1-109 16,3-4-60-16,7-3-178 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41:25.06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1085 198 445 0,'0'0'172'0,"0"0"-50"16,0 0-13-16,0 0 25 15,0 0-49-15,0 0-5 16,162 0 3-16,-149 0 1 16,-3 0 12-16,-10 0-27 15,0 0-13-15,0 0-12 16,0 0-37-16,-10 6-7 0,-46 5 0 15,-20 5 3-15,-40 4 3 16,-6-9-6-16,3-1 0 16,-3-1 2-16,9-4 2 15,4 1-4-15,16 0 0 16,17-4 7-16,10-2-6 16,30 0-1-16,16 0 0 15,13 0 0-15,7 0 9 16,0-8-5-16,0-6 11 15,0-5-10-15,20-6 6 16,23-5-11-16,13-1-2 16,11 1-3-16,-5 3 5 15,5 2 0-15,-24 6-4 16,6 0 9-16,-22 2-5 0,2 4 0 16,-22 1 3-1,6 4-5-15,-13 5 3 0,0 3-1 16,0 0 0-16,0 0 1 15,0 0-5-15,-20 0-6 16,-16 0-2-16,-14 0 7 16,-6 6 5-16,-10 7 0 15,10 4-1-15,6 0 7 16,-13 4-6-16,4 2 0 16,9 1 2-16,1-2-6 15,22-3 4-15,11 1 0 16,2-4-5-16,14 1 8 0,0-1-3 15,7 6 0-15,36-3-22 16,13 1-23-16,24-1-100 16,-8-3-64-16,-2 1-54 15,9-9-350-15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40:59.3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4121 35 117 0,'0'0'723'16,"0"0"-522"-16,0 0-40 16,0 0-54-16,0 0 13 0,0 0-42 15,0-35-60 1,0 55 13-16,-7 27-29 0,-13 16 31 16,-9 8 32-16,5 1-65 15,18-1 18-15,-7-2-5 16,13 0-4-16,0-12 2 15,0-4-11-15,0-9 0 16,0-8-11-16,0-9-22 16,0-8-72-16,6-2-111 15,1-4-51-15,-1-5-94 16</inkml:trace>
  <inkml:trace contextRef="#ctx0" brushRef="#br0" timeOffset="540">4508 649 800 0,'0'0'152'0,"0"0"-19"16,0 0-74-16,0 0-32 15,0 0 0-15,254-10-9 16,-95 10 31-16,40 0-12 15,22 0-21-15,7 0 32 16,-6 0-43-16,-30 0-1 16,-43 0 17-16,-14 0-11 15,-49 0-1-15,-23-6 6 0,-13 1-14 16,-34-1 40-16,-9 3-11 16,-7-5-2-16,0-5 37 15,0-4-62-15,-30-8 12 16,-13 3-15-16,-13 0 6 15,6 0-16-15,-6 3 10 16,7 2 0-16,6 6-7 16,13 6 18-16,23 2-11 15,7 3 0-15,0 0 6 16,0 0-12-16,0 0 6 16,7 0 0-16,36 0-13 15,13 19 16-15,17 4-3 16,-4-2 0-16,4 9 14 0,-4 4-22 15,-2 2 8-15,-11 5 0 16,-20 0-6-16,-6-3 9 16,-17-2-3-16,-13 0 0 15,-13-6 11-15,-53 1-23 16,-27-6 12-16,-6-9-57 16,0 0-86-16,13 0-151 15,20-2-232-15</inkml:trace>
  <inkml:trace contextRef="#ctx0" brushRef="#br1" timeOffset="38097">3473 633 817 0,'0'0'170'0,"0"0"-87"16,0 0 34-16,0 0-37 16,0 0 10-16,0 0-12 15,0 0-30-15,0 0 28 16,0 0-30-16,-30-3 7 0,-46-2-4 15,-33-3-34-15,-20 2-15 16,-20 1 0-16,-23 2 13 16,-3 3-12-16,-4 0-1 15,20 0 0-15,47 0-5 16,39 0 14-16,37 0-9 16,36 0 0-16,0 0 5 15,0 0-20-15,0 0 15 16,0 0 0-16,0 0-11 15,29 0-2-15,21 0 9 16,0 3 3-16,16-3-27 16,-23 0 28-16,0 0-27 0,-17 0 3 15,11 0 19 1,-8-14-14-16,-2 3 19 0,3-3-1 16,-17 3 11-16,-7 6-15 15,-6 5 5-15,0 0 0 16,0 0-7-16,0 0 13 15,0 0-6-15,0 0 0 16,-26 0-2-16,-17 2-5 16,-23 23 7-16,10 0 0 15,-1 2-6-15,1 4 10 16,3-7-4-16,14 1 0 16,9-6 6-16,17-8-9 15,13 0 3-15,0 1 0 16,6 1-12-16,57 3 11 15,36 4 0-15,53-1-62 0,34-5-103 16,5-6-59-16,-29-3-181 16</inkml:trace>
  <inkml:trace contextRef="#ctx0" brushRef="#br1" timeOffset="40964">23 647 416 0,'0'0'365'0,"0"0"-214"16,0 0-2-16,0 0-19 0,0 0-26 15,0 0-18-15,0-80-6 16,0 80-64-16,0 0-11 16,0 0-5-16,0 11-10 15,0 22 10-15,0 9-2 16,0 1 7-16,0 1-3 16,0-1-2-16,-10-1 0 15,-3-6-2-15,13-8 12 16,0-12-8-16,0-10-2 15,0-4 2-15,0-2-2 16,0 0 6-16,30-20 0 16,6-15 5-16,4-9 3 0,-4 3-14 15,-6 7 0-15,-4 5 5 16,-9 12-9-16,-11 7 4 16,-6 10 0-16,0 0-6 15,7 0-6-15,6 2 4 16,4 15-1-16,-4 5 9 15,0-3-10-15,10-3 10 16,-9-4-10-16,-1-7 8 16,-3-5-21-16,10 0 22 15,3 0 0-15,10 0 2 16,3-20-2-16,1-1 1 16,-1-6 0-16,-16 2 11 15,-7-1-6-15,-3 8 19 0,-10 1 8 16,0 8-26-1,0 7 24-15,0 2-28 0,0 0 0 16,0 0-4-16,0 0-10 16,0 0 8-16,0 11-6 15,0 8 10-15,0 1-4 16,0-7 4-16,7 1 0 16,-1-6-5-16,1-2-5 15,-1-6 7-15,-6 0 2 16,17 0 1-16,-10 0 3 15,6-9-3-15,0-12 1 16,-6-2 12-16,-7 7-7 16,10 0 1-16,-10 7 7 0,0 7-11 15,0 2 17-15,0 0-20 16,0 0-14-16,0 0 11 16,0 2-24-16,6 20 27 15,7 1-6-15,17-7-13 16,-3-2 15-16,2-9-2 15,14-2-2-15,-6-3 0 16,-11 0 6-16,11-3 2 16,-14-22 0-16,3-5 11 15,-3-5-6-15,-16-7 1 16,-7-2 7-16,0-3 34 16,0 3-44-16,0 5 10 15,-16 12 2-15,2 10-10 16,8 13 13-16,-1 4-18 0,0 0 0 15,1 8-10-15,-11 30-8 16,4 11 18-16,13 10 0 16,0-8-14-16,7-4 4 15,42-8-35-15,1-15-16 16,-7-10 44-16,7-14-17 16,-1 0 29-16,-6-8-1 15,0-28 11-15,-6-13-5 16,-1-12 2-16,-16-8-2 15,3-8 40-15,-17 1-28 16,-6 7 22-16,0 11 12 16,0 20-37-16,-6 19 19 0,-17 13-9 15,10 6-16-15,-17 11-6 16,-3 35-11-16,-10 26 14 16,20 13 0-16,23 3 5 15,6-5-5-15,67-7 0 16,19-9-10-16,21-15-9 15,3-11-118-15,-4-11-70 16,-26-15-164-16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41:48.09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3774 454 866 0,'0'0'81'15,"0"0"-26"-15,0 0 25 0,0 0-23 16,0 0 19-1,0 0-36-15,0 0-31 0,310-17 24 16,11-2 6-16,103-8-13 16,65-1 4-16,27 6-27 15,-20 8 18-15,-29 7-14 16,-47 3-4-16,0-4-5 16,-7-8 2-16,-19-10 0 15,-47 1 21-15,-69-2-20 16,-86 5 32-16,-63 8-11 15,-57 2-10-15,-29 3 21 16,-23 6-33-16,-20 0 0 0,0 0 0 16,0 3-14-16,-26 0-3 15,-47 0-48-15,-33 19-86 16,-23 4-74-16,-20-7-148 16</inkml:trace>
  <inkml:trace contextRef="#ctx0" brushRef="#br0" timeOffset="1306">3817 486 531 0,'0'0'199'16,"0"0"-47"-16,0 0-10 15,0 0-55-15,0 0-1 16,0 0-8-16,-24-52-1 16,24 52-60-16,0 0-5 15,0 0-12-15,-6 17-6 0,-1 21 6 16,7 20 11-1,0 11-5-15,0 17 24 0,7 6-16 16,13 10 18 0,9-2 0-16,-9-1-31 0,3-4 23 15,-9-1-18-15,-8 8-6 16,4 8 23-16,-3-3-22 16,-7-10 49-16,6-26-15 15,1-27-26-15,0-22-4 16,-1-12-5-16,1-1 2 15,23-9-1-15,19 0 8 16,37 0-9-16,56-11 15 16,50-22-1-16,30-3-12 0,29 0-2 15,20 6 3-15,21 5-11 16,28 4 12-16,51 4-4 16,49 0 4-16,36-3 7 15,24 0-11-15,3-8 0 16,-10 1-1-16,-4 2-14 15,-29 5 15-15,-26 3 0 16,-34 1-6-16,-46 3 4 16,-43 2 1-16,-26-1 1 15,-7 1 0-15,-17 3-9 16,-6 0 9-16,-27 0 0 16,-23 0-3-16,-49 0 17 15,-37-1-14-15,-43 1 0 16,-32 5 2-16,-18 0 4 0,-6 1-6 15,0-7 22-15,0-2 2 16,0 1-12-16,0 0-11 16,0 5-1-16,-6 0 7 15,6 0-8-15,0-6 6 16,0-8-5-16,0-9 6 16,0-10 5-16,-10-21-11 15,-4-12 0-15,8-20 5 16,-7-13-10-16,-4-6 5 15,4-3 0-15,0 14-2 16,13 8 10-16,0 17-8 16,-7 12 0-16,7 14 0 0,0 7 5 15,0 11-5-15,0-1 0 16,0 4 5-16,0 2 0 16,0 0-5-16,0 12 0 15,0 1 10-15,0 4-13 16,0 0 3-16,-17-3 0 15,-32 3-5-15,-50 0-1 16,-67 5 6-16,-32 3 0 16,-50 0 5-16,-47-3-5 15,-39 1 0-15,-29 2 0 16,-21 0-10-16,10 0 6 16,4 2-1-16,22 23-13 15,5 3-43-15,15 7 0 0,50 1-57 16,80-1-64-1,89-1-17-15,82-1-119 0</inkml:trace>
  <inkml:trace contextRef="#ctx0" brushRef="#br0" timeOffset="1823">6132 393 801 0,'0'0'166'0,"0"0"3"0,0 0-35 16,0 0-24-16,0 0-64 16,0 0-46-16,-7 27 29 15,1 31 17-15,6 14-6 16,0 10 10-16,0 15-39 16,13 15 20-16,0 9-25 15,4 0 3-15,-11-3-9 16,1-10 0-16,6-12-3 15,4-8-53-15,2-16-150 16,5-15-51-16,9-21-583 16</inkml:trace>
  <inkml:trace contextRef="#ctx0" brushRef="#br0" timeOffset="2238">9727 146 111 0,'0'0'861'0,"0"0"-721"16,0 0-14-16,0 0 60 16,0 0-61-16,0 0-51 15,7-108-11-15,-7 108-57 16,0 0 9-16,0 22-15 16,0 28 7-16,0 23-3 15,0 27 22-15,0 16-17 16,0 13 17-16,0 14-21 15,0 8 2-15,0-5-4 16,0-15 6-16,0-17-18 0,-17-24 2 16,4-18-80-1,-7-18-41-15,-10-18-205 0,0-13-272 16</inkml:trace>
  <inkml:trace contextRef="#ctx0" brushRef="#br0" timeOffset="3894">7074 1099 863 0,'0'0'189'16,"0"0"-65"-16,0 0 42 16,0 0-34-16,-43-150-69 15,7 127 0-15,6 11-35 16,4 3-4-16,-17 9-16 15,0 5-2-15,-13 28-6 16,6 11 0-16,14 9-4 16,6-2-4-16,23 4 8 0,7-5 0 15,0-5-5-15,7-13-8 16,29-13 10-16,7-11-6 16,7-8 6-16,-1 0-1 15,1-30 4-15,-7-16 0 16,0-15 9-16,-13-11-3 15,-10-15 7-15,-7-10 3 16,3 1-10-16,-9 8 10 16,-7 25-15-16,0 22 2 15,0 21 27-15,0 15-21 16,0 5 14-16,0 0-23 16,0 19-32-16,-13 39 31 15,3 24-4-15,10 17 5 0,0 0 2 16,23-8 7-1,33-17-9-15,17-19 0 0,-10-19-29 16,-7-17 29-16,-6-10-19 16,-1-9 19-16,-6 0-11 15,7-16 19-15,-7-21-8 16,0-4 0-16,0-5 6 16,-13 7-7-16,-11 6 1 15,-2 16 0-15,-10 9-3 16,-7 8 6-16,0 0-6 15,6 2 1-15,1 26-19 16,6 8 14-16,4-1 7 16,2-8-26-16,-12-9 13 15,3-10-24-15,-10-8 18 0,0 0 19 16,0 0 0 0,0-2 16-16,0-29-16 0,0-5 2 15,0 1-1-15,0-1 5 16,-30 11-6-16,7 11 1 15,3 14 7-15,-10 0-16 16,11 14 1-16,-11 27 3 16,23 6-5-16,7 4-2 15,0-6-9-15,37-3-12 16,12-14-8-16,-6-13 20 16,0-10-11-16,-16-5 30 15,2 0-11-15,-15 0 18 16,9-18-6-16,-17-1 4 0,-6 5 2 15,0 3 20 1,0 6 6-16,0 5-8 0,0 0-17 16,0 0-7-16,7 0-20 15,10 11 8-15,16 8-4 16,10-2 7-16,-7-13-3 16,14-4 12-16,-14 0-8 15,7-10 8-15,-7-29 0 16,7-16 19-16,-3-19 4 15,-4-17 34-15,-6-10-2 16,-10-4-25-16,-13 17 26 16,-7 14-38-16,0 27 9 0,0 19 24 15,-20 20-39 1,13 8 9-16,7 0-21 0,-13 36-15 16,-4 33 9-16,11 24 6 15,6 6 0-15,0 5-4 16,0-10-7-16,6-15-21 15,24-18-22-15,-10-16-22 16,-3-24-10-16,-4-10-16 16,-13-11 19-16,0 0 7 15,0-8 32-15,0-20-30 16,-23-5 53-16,-10-5 18 16,-10-1-6-16,6-1 9 15,7 4 0-15,11 14 14 0,12 11-2 16,7 5 34-1,0 3-28-15,36 0-9 0,40 1-14 16,34-4 5-16,-11 0 0 16,-7 1-2-16,-15-1 11 15,-18 4-7-15,-9-3 22 16,-14 2 11-16,-9-6 19 16,-11 4-10-16,-16 2-1 15,0 1 12-15,0 2-19 16,0 0 5-16,0-2 5 15,0-5-26-15,-36 5-20 16,-1 2-3-16,-6 0 3 0,14 16-8 16,9 14 7-1,-3 4 1-15,16 1 0 0,7-2-15 16,0-11 8-16,7-6-24 16,22-8 22-16,14-8 2 15,-13 0 9-15,3 0-2 16,-3-16 0-16,-7 3 4 15,-16 4-2-15,-1 4-2 16,-6 5 0-16,0 0 7 16,0 0-7-16,14 8-9 15,9 19 8-15,10 8-11 16,10-6 12-16,0-7-105 16,16-9-66-16,-26-9-59 15,-3-4-202-15</inkml:trace>
  <inkml:trace contextRef="#ctx0" brushRef="#br0" timeOffset="6557">4200 1254 817 0,'0'0'142'16,"0"0"-18"-16,0 0-7 0,0 0-16 15,0 0-76-15,0 0-3 16,-6 6-14-16,6 29-5 16,0 12 46-16,-7 5-28 15,7 0-9-15,0 6 15 16,0-3-24-16,0-5 6 16,0-9-9-16,0-17 8 15,7-9-6-15,-7-10-2 16,0-2 0-16,0-3 18 15,0 0-16-15,0 0 20 16,0-23 26-16,0-21-21 16,0-16-12-16,6-9-14 0,1-11 1 15,16-2 0-15,-3-1 1 16,-7 15-3-16,4 15 1 16,-11 17 8-16,1 15-11 15,-7 10 2-15,6 5 0 16,1 4-6-16,10 2-3 15,16 0 3-15,10 0 5 16,6 11-15-16,-6 14 9 16,-13 2 7-16,-10 1-17 15,-10-1 11-15,-10-3-19 16,0 4-2-16,-30-3 18 16,-13-3-16-16,0 0-8 15,0-5-42-15,7-4-14 16,16 1-20-16,7-6-48 0,13-2-101 15,0-6-385-15</inkml:trace>
  <inkml:trace contextRef="#ctx0" brushRef="#br0" timeOffset="7358">4634 1103 635 0,'0'0'170'15,"0"0"-17"-15,0 0-36 16,0 0-30-16,0 0-46 16,0 0-28-16,0-14-7 15,23 14-6-15,-3 10 0 0,9 21-7 16,8-3 16-16,-1 8-9 16,-16-1 0-16,-7-3 3 15,-13 2-6-15,0-6 3 16,0-6 0-16,-13-3 0 15,-17-8-28-15,17-5-1 16,6-6 24-16,7 0 5 16,0 0 2-16,0-17-2 15,7-13-4-15,29-6-4 16,1-6 9-16,6-1-1 16,-10-2 0-16,3 7 2 15,-6-1-5-15,-10 7 4 16,-14-3-1-16,11 9 19 0,-11 1-17 15,-6 6 19-15,0 8 11 16,0 3-18-16,0 4 42 16,0 4-31-16,0 0-15 15,0 0-3-15,0 0-7 16,-6 0-1-16,-1 12-1 16,-9 15 2-16,2 7-1 15,14 4 1-15,0 6 0 16,0-4-5-16,20-6-6 15,17-6 10-15,6-11-13 16,-7-9-7-16,-9-8 12 16,2 0-2-16,-6 0 11 0,-9-6-3 15,-1-16 10-15,-6 0-7 16,-1-6 4-16,4 4-2 16,-10 2 30-16,0 5-2 15,0 9 1-15,0 5 21 16,0 3-30-16,0 0-15 15,0 11-7-15,7 28-17 16,-1 10 14-16,8 4 3 16,2-5 0-16,4 0-3 15,3-15 6-15,-10-9-3 16,1-9 0-16,-8-13 8 16,1-2-5-16,9 0 4 15,4-22 6-15,17-28 17 0,6-18-12 16,0-15 16-1,0-5-4-15,-7 6-26 0,-10 18 5 16,-9 28-9-16,-17 23-8 16,0 13-4-16,0 13-175 15,0 32-131-15,6 10-200 16</inkml:trace>
  <inkml:trace contextRef="#ctx0" brushRef="#br0" timeOffset="8541">10216 613 775 0,'0'0'212'0,"0"0"-87"16,0 0 30-16,0 0 13 16,0 0-64-16,0 0-55 15,-33-41 6-15,33 41-42 16,0 0 8-16,0 3-21 15,0 24 4-15,0 9-2 16,0 0-2-16,14-1 0 16,-8-4-1-16,1-6 9 15,-7-6-8-15,6-9 0 16,-6-4 5-16,10-6-18 16,-3 0 12-16,0 0-13 0,6 0 9 15,17 0 1-15,-4-14 4 16,17-7 0-1,-13-4 8-15,0 6-11 0,-11 2 3 16,1 6 0-16,-3 5-7 16,-4 4 5-16,10 2-10 15,-3 0 2-15,3 2-16 16,-3 17 24-16,10 4-5 16,3-4-11-16,-3-2 14 15,6-6-36-15,-10-9 30 16,-2-2 3-16,-5 0 14 15,5 0-5-15,-11-17-2 16,0-7 3-16,-13-1 14 16,0-2-13-16,0-1 12 15,0 1 9-15,-7 2-23 0,-12 6 22 16,-5 8-16-16,11 5-4 16,0 6-3-16,13 0-1 15,-7 0-16-15,-3 25 13 16,4 13 1-16,6 7-3 15,0-5 0-15,6 2-28 16,24-7 1-16,7-15-30 16,6-9 20-16,0-11 32 15,-10 0 6-15,10-5 4 16,-7-23 0-16,-6-3 0 16,-4-5 12-16,-9 1 3 0,-11-1 20 15,-6 6 7 1,0 8-15-16,0 8 21 0,0 6-18 15,0 5-18-15,0 3 0 16,0 0-12-16,0 0-10 16,0 11 0-16,0 17 8 15,14 5 1-15,22 3 1 16,0 0 0-16,14-4-10 16,0 1 10-16,6-5-101 15,-13-9-100-15,-13-7-155 16</inkml:trace>
  <inkml:trace contextRef="#ctx0" brushRef="#br0" timeOffset="8738">11271 557 879 0,'0'0'136'15,"0"0"-34"-15,0 0 1 16,0 0-64-16,0 0-33 15,0 0 1-15,-33 81 2 16,10-34-4-16,-3 5 6 16,-11 3-11-16,8 3-4 15,15-6-139-15,8-9-269 16</inkml:trace>
  <inkml:trace contextRef="#ctx0" brushRef="#br0" timeOffset="8996">11586 418 485 0,'0'0'540'0,"0"0"-420"0,0 0 34 16,0 0 18-16,0 0-97 15,0 0-45-15,0-61-30 16,-7 100-4-16,7 16 4 15,-7 9 0-15,7 1 1 16,0-4-3-16,0-4 3 16,7-3-2-16,6-14-45 0,4-12-109 15,3-13-34-15,3-9-75 16,-17-6-112-16</inkml:trace>
  <inkml:trace contextRef="#ctx0" brushRef="#br0" timeOffset="9124">11510 638 646 0,'0'0'129'0,"0"0"-36"16,0 0-8-16,0 0-78 15,0 0 0-15,0 0-7 16,277-44-4-16,-201 27-158 16</inkml:trace>
  <inkml:trace contextRef="#ctx0" brushRef="#br0" timeOffset="10218">66 1146 716 0,'0'0'141'16,"0"0"-4"-16,0 0-28 15,13-173-8-15,-13 135-6 0,0 5-27 16,0 14 14-16,0 11-18 16,0 4-7-16,0 4-15 15,0 0-37-15,0 19-10 16,0 40-4-16,0 20 9 15,-6 15 4-15,-11-1-3 16,-3-8-1-16,0-10 0 16,10-17 10-16,4-14-10 15,6-20 0-15,0-10 2 16,0-14-1-16,0 0 2 16,0 0 4-16,0-19 25 15,0-33-28-15,6-28 8 0,24-24-12 16,0-15 4-16,-4 9-2 15,4 24-1-15,-23 35-1 16,-7 34 35-16,0 15-28 16,0 2 9-16,13 15-16 15,4 38-22-15,26 24 12 16,6 14 10-16,14-3 0 16,0-8-1-16,3-6 6 15,-10-11-5-15,0-8 0 16,-6-19-2-16,-20-14-7 15,-7-12 2-15,-16-10 7 16,-1-4 9-16,1-43-8 16,-1-25 13-16,1-21-4 0,-7-20-2 15,0-11 12 1,0 0-20-16,0 12 0 0,0 29-5 16,0 31 11-16,0 30-12 15,0 14 6-15,0 8-48 16,0 17-11-16,0 34-41 15,17 23 29-15,2 13-55 16,11-5-74-16,-10-3 9 16,3-13-54-16,-10-13-376 15</inkml:trace>
  <inkml:trace contextRef="#ctx0" brushRef="#br0" timeOffset="10526">886 1232 204 0,'0'0'455'0,"0"0"-281"16,0 0-15-1,0 0-26-15,0 0-27 0,0 0-24 16,7-97-22-16,-7 97-60 16,0 3-16-16,0 27 6 15,0 9 3-15,0 5 7 16,0 0 1-16,26-5 5 16,4-12-6-16,0-7 0 15,3-12 4-15,-10-8 1 16,4 0-4-16,-11-11 4 15,-9-22 17-15,-7-12-2 16,0-4 45-16,0-1-3 0,-30 7-49 16,3 7 7-1,-2 11-20-15,9 14-11 0,-10 11-26 16,7 0-125-16,10 25-58 16,13 19-59-16,0 0-403 15</inkml:trace>
  <inkml:trace contextRef="#ctx0" brushRef="#br0" timeOffset="11121">1468 1171 817 0,'0'0'211'0,"0"0"-65"16,0 0 13-16,-63-171-48 15,34 144-6-15,2 10-54 16,4 12-27-16,-3 5-1 0,-4 3-23 15,0 30 0-15,4 14-5 16,9 5 6-16,17-5-1 16,0-3 0-16,0-8 1 15,23-12-7-15,14-10 6 16,-11-5 0-16,4-9-7 16,6 0 18-16,7-15-7 15,-3-23-2-15,-4-17 3 16,7-17 2-16,-6-15-1 15,-8-10-6-15,5-5 20 16,-11 10-17-16,-3 6 13 16,-20 22-5-16,0 23-9 0,0 22 31 15,0 13-25 1,0 6-4-16,-7 0-4 0,-13 47-19 16,-3 28 19-16,-4 26 0 15,18 15 8-15,9 0-11 16,9-4 3-16,48-13 0 15,6-19-4-15,16-22-6 16,0-20 10-16,-9-24-22 16,-14-14 10-16,-3 0 2 15,-10-33 10-15,-10-16 0 16,-16-10-3-16,-11-4 13 16,-6 0-10-16,0 8 0 15,-36 14 2-15,6 18-4 16,4 18 2-16,-4 5-10 0,0 28 6 15,10 24-5-15,14 14 9 16,6-3 0-16,0 1-30 16,26-9-13-16,27-6-81 15,10-7-31-15,10-12-46 16,-11-11-86-16,1-9-278 16</inkml:trace>
  <inkml:trace contextRef="#ctx0" brushRef="#br0" timeOffset="11538">2325 1182 689 0,'0'0'177'0,"0"0"-68"16,0 0-15-16,0 0-65 16,0 0-16-16,0 0-8 15,142-27 15-15,-62 16 14 16,-1 0 27-16,-10-6-29 15,-12 0 14-15,-8 7-8 16,-26-1-25-16,-16 0 19 16,-7-3 33-16,0-3-17 15,-30-2-17-15,-19-2-31 16,-1 4 5-16,0 6 0 16,24 3 3-16,3 4 1 15,23 4-5-15,0 0 3 16,0 0-14-16,0 4-1 0,36 23 8 15,20 6-3-15,24-5 13 16,19-6-4-16,0-6-6 16,-13-5 6-16,-23 0-4 15,-20-3-1-15,-13 2-1 16,-30 5 0-16,0 10-7 16,-56 14 4-16,-44 16-3 15,-45 5-120-15,-11-2-181 16,8-3-499-16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30.23256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5-06T13:42:32.16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40:30.53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81 884 0,'0'0'174'0,"0"0"14"16,0 0-94-16,291-80-4 16,-185 80-22-16,-4 3-55 15,-2 30 29-15,-21 8-42 16,-10 9 3-16,-26 4-2 15,-13 8 8-15,-30 4-9 16,-10 5 0-16,-59 0 11 0,-30-4-11 16,-17-7 0-16,23-16 0 15,24-8 1-15,39-11 6 16,23-9-7-16,7 4 0 16,0-5 10-16,93 2-8 15,49-6-2-15,37-3 0 16,13-4-9-16,-14-4-65 15,-12 0-67-15,-11 0-92 16,-6-12-182-16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40:31.0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100 360 855 0,'0'0'177'0,"0"0"-57"16,0 0 16-16,0 0-72 16,0 0 7-16,0 0-26 15,-100-62-41-15,176 62 8 16,40-4-12-16,40 2 0 15,22-6-1-15,1-7 18 0,-14-7-15 16,-23-2-2-16,-36-4 6 16,-33 3-10-16,-30 1 9 15,-23 2-5-15,-14 0 45 16,-6-1-35-16,-19 5 23 16,-48-2-33-16,-32 1 14 15,-20 6-22-15,3 7 8 16,24 3 0-16,29 3-4 15,33 0 13-15,30 0-12 16,0 14 3-16,37 16-3 16,49 5-3-16,33 1 6 15,23 3 0-15,-7 0 0 0,-6 1 9 16,-23 5-9 0,-20 1 0-16,-6 4 7 0,-24-1-9 15,-26-2 2-15,-24-3 0 16,-6 0-9-16,-30-3 6 15,-46-5-19-15,-33 1-114 16,-3-13-88-16,19-6-98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13:55.50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0 165 156 0,'0'0'541'0,"0"0"-410"15,0 0-22-15,0 0-27 16,0 0-12-16,0 0-44 16,-13-17-5-16,62 17-11 15,24 0 7-15,13 0 46 16,20 0-50-16,-13-8 27 0,-1 0-7 15,-19-3-31-15,-17 5 36 16,-13-1-24-16,-23-2-5 16,-7 3 25-16,-3-2-27 15,-10 3 25-15,0-7-12 16,0 1-11-16,0 1-2 16,-10-4-7-16,-10 6 0 15,-9-4-7-15,-4 8 13 16,-10-2-6-16,6 3 0 15,7 3 7-15,4 0-11 16,9 0 4-16,4 0 0 16,13 0-6-16,0 0 3 15,0 0 2-15,0 0 1 16,0 0-15-16,7 3 5 0,23 13 9 16,6 5 1-16,7-4-3 15,-3 6 12-15,19-1-9 16,-9 2 0-16,6-2 6 15,-20 4-9-15,-9-7 3 16,-11 2 0-16,-16-2-4 16,0 4 12-16,-49-4-17 15,-11 0-14-15,4-2-89 16,20 0-24-16,9-2-91 16,27-3-308-16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40:31.54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129 246 903 0,'0'0'223'0,"0"0"-82"0,0-173-13 16,43 137-49-16,27 11-50 16,22 16 18-16,37 9-47 15,0 0 1-15,7 30-1 16,-30 10 3-16,-34 3-3 15,-22 1 0-15,-30 0 10 16,-20 3-13-16,-7 3 3 16,-56 1 0-16,-29 2-9 15,-31-4 18-15,-6-7-9 16,23-12 0-16,34-8 13 0,45-12-12 16,21-4-1-16,6-6 0 15,0 4 1-15,0-4 2 16,33 0-3-16,26 0 0 15,-3 0 16-15,14 0-22 16,3 10 6-16,6 18 0 16,-9 16-9-16,9 11 14 15,-16 5-5-15,-4 1 0 16,-16-6 7-16,-23-9-14 16,-13-12 7-16,-7-12 0 15,-13-8-13-15,-73-14 23 16,-37 0-10-16,-26 0 3 15,-23-6 12-15,10 0-30 0,20 6-38 16,20 0-183-16,29 25-93 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40:32.22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312 68 282 0,'0'0'688'0,"0"0"-508"16,0 0-35-16,0 0 4 15,0 0-42-15,0 0-46 16,53-68 9-16,-46 68-50 16,-7 0-15-16,6 0-2 15,1 20 12-15,0 31-15 16,16 18 1-16,-3 21 10 16,-7 23-1-16,10 8-2 15,-3 9-8-15,-20 0 15 16,0-2-2-16,0-1-7 0,0-9-3 15,0-17 10 1,0-21-15-16,-7-25 2 0,1-16 0 16,-1-18 2-16,0-10 9 15,7-5-11-15,-6-6 0 16,6 0 8-16,-10 0 0 16,-3 0-6-16,-17-27 3 15,-10-12-4-15,-3-7 12 16,-6-4-13-16,-11 3 0 15,10 6 6-15,14 16-15 16,10 15 9-16,9 10 0 16,4 0-7-16,-14 4-5 15,4 32 12-15,10 8 0 16,6 9 0-16,7 2-6 0,20 0 6 16,53-9 0-1,20-5-9-15,32-13 20 0,11-12-11 16,9-16 0-16,4 0 9 15,-13-16-12-15,-24-23 3 16,-19-5 0-16,-34 3-2 16,-39 0 9-16,-20 5-14 15,0 9-10-15,-79 10-96 16,-40 17-77-16,-10 0-151 16,-7 22-159-16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40:32.70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88 983 0,'0'0'236'0,"0"0"-44"15,0 0-65-15,0 0-36 16,0 0-11-16,0 0-63 16,50-88-11-16,-50 88-6 15,0 25 3-15,0 11-4 16,0 11 1-16,0-1 0 0,0-2-3 16,13-5 12-16,23-9-9 15,7-5 0-15,14-15 15 16,15-7-12-16,8-3-3 15,6 0 2-15,-17-19-4 16,-6-9 6-16,-4-10-4 16,-22 2 21-16,-11 4-16 15,-12 7 18-15,-5 10-9 16,-2 11-10-16,-7 4 12 16,0 0-16-16,0 0 0 15,0 27-5-15,0 17 8 16,-7 14-3-16,-2 7 0 15,-5 10 2-15,8 5-9 16,6 0 7-16,0-6-2 0,0-17-11 16,0-13-85-16,-30-10-59 15,-26-19-254-15,-37-11-552 16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40:33.26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1772 518 890 0,'0'0'175'0,"0"0"-34"16,0 0 12-16,0 0-67 15,-301-132-22-15,145 113-16 16,-29 5-39-16,-23 6 35 15,16 5-37-15,20 3 6 16,43 0 11-16,43 0-12 16,46 0-12-16,10 11 0 15,24 0 8-15,-1 0-24 16,7-3 16-16,0-2-24 16,27-6 6-16,39 0-34 15,26-12 4-15,21-26-16 16,3-9-20-16,-17-2 19 15,-13 5-7-15,-17 6 67 0,-26 5-12 16,-13 8 24 0,-10 0-7-16,3 6 5 0,-23 3 0 15,7-1 29-15,-7 6 1 16,0 3 16-16,0 2 20 16,-7 6-44-16,-29 0 10 15,-27 0-8-15,-30 22-22 16,-23 17 40-16,-6 2-31 15,-14 5-7-15,17 1 14 16,-10-5-15-16,30-7-3 16,26-5-5-16,30-4 14 15,30 1-23-15,13 3 9 0,20 3 0 16,66 3 1 0,43 2 2-16,30 1-3 0,9-4 0 15,-15 1-74-15,-54-5-88 16,-56-7-188-16,-43-7-437 15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40:33.7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3227 443 831 0,'0'0'290'0,"0"0"-113"16,0 0-37-16,0 0-31 16,0 0-23-16,0 0-62 15,-79-135 18-15,66 135-14 16,13 0-26-16,-7 0 14 15,-9 0-16-15,-4 22 0 16,-10 8 3-16,4 6 13 16,2 1-16-16,24 3 0 15,0 3 5-15,0-4-8 16,0 5 3-16,7-5 0 16,23 2 0-16,6 1 11 15,-3-7-11-15,-3-4 0 0,-10-3 6 16,-4-1-10-16,-9-8 4 15,-7 0 0-15,0-2-3 16,-7-1 11-16,-49-2-8 16,-23-6 0-16,-7-5 8 15,-7-3-19-15,1 0-21 16,12-3-56-16,11-16 6 16,26-12-93-16,26-18-58 15,17-20-138-15</inkml:trace>
  <inkml:trace contextRef="#ctx0" brushRef="#br0" timeOffset="185">3118 217 687 0,'0'0'202'16,"0"0"-2"-16,0 0-99 16,0 0-17-16,0 0-28 15,265-82-44-15,-159 82 10 16,9 0-22-16,-15 0 0 15,-21 0-5-15,-43 16-23 16,-36 3-139-16,-9-2-164 16</inkml:trace>
  <inkml:trace contextRef="#ctx0" brushRef="#br0" timeOffset="909">1987 481 985 0,'0'0'131'0,"0"0"-5"16,0 0 6-16,0 0-58 15,0 0-55-15,-294-32 24 16,188 28 5-16,-23 4-42 0,-13 0 35 16,-14 0-36-16,4 0 1 15,17 0-1-15,22 4-1 16,34 1-4-16,23-2 0 16,32 0 8-16,18-1-8 15,6-2 0-15,0 0 3 16,0 0-16-16,16 0-17 15,47-17-45-15,23-15-1 16,13-7-3-16,-6 0 45 16,-14 7-13-16,-9-4 15 15,-4 3 21-15,-23 5 11 16,-17 1 0-16,-2 5 7 0,-11-3 0 16,-7 0 20-16,1 2 29 15,-7 2-28-15,0 2 28 16,0 3-27-16,0 2 6 15,0 3 26-15,0 8-48 16,0 3 31-16,0 0-36 16,-13 0 3-16,-57 22-13 15,-32 15 2-15,-11 9 0 16,4 0-3-16,3 4 15 16,-6 5-12-16,-10 5 0 15,-14 1 1-15,7-6-8 16,23-8 7-16,27-14 0 15,29-12-7-15,20-7 18 16,24-6-11-16,6-4 0 16,0-2 7-16,0 6-10 0,0 7 3 15,43 0 0-15,29 8-2 16,41 1 15-16,23 4-13 16,29 2 0-16,14 0-43 15,-24-1-10-15,-26 3-51 16,-43-8-74-16,-50-7-96 15,-36-11-428-15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40:35.39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432 126 193 0,'0'0'718'0,"0"0"-590"16,0 0 1-16,0 0 17 15,0 0-36-15,0 0 4 16,-6-126-67-16,-31 126-35 16,-19 16 27-16,-13 26-38 15,-4 7 12-15,3 11 12 16,11 9-17-16,16 7 5 16,30 10-13-16,13 0 7 15,0-1-10-15,13-14 3 16,46-10 0-16,-2-17 1 15,5-17 13-15,-12-20-14 16,10-7 0-16,-11 0 12 0,7-26 17 16,-6-12-19-16,-14-8 0 15,-16-5 23-15,-20-4-25 16,0 3 3-16,-43 0-11 16,-26 8-4-16,-11 10-14 15,1 13-5-15,16 12-48 16,27 7-25-16,9-4-183 15,27-7-119-15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40:29.75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2023 924 825 0,'0'0'230'0,"0"0"-60"16,-36-141-41-16,19 122 3 15,11 14-47-15,6 5 14 16,-7 0-78-16,7 0-11 15,0 33 0-15,-7 16-3 16,7 26-7-16,-6 16 12 0,-17 13 7 16,9 8-12-16,-5 4-7 15,-5-4 6-15,11-4-7 16,0-6 1-16,-4-3-18 16,11-11-36-16,6-16-125 15,0-21-60-15,30-26-95 16,39-19-134-16</inkml:trace>
  <inkml:trace contextRef="#ctx0" brushRef="#br0" timeOffset="437">2450 1785 568 0,'0'0'224'0,"0"0"-90"0,0 0 7 16,0 0-38-16,0 0-3 15,0 0-36-15,155-80-63 16,-26 80 29-16,43 0-18 15,27 8 2-15,29 11 11 16,0-5-11-16,-26-6-9 16,-40-2-5-16,-56-6 11 15,-34 0-8-15,-42 0-3 16,-23 0 0-16,-7-10 23 16,0-19-18-16,-23-10 30 15,-20-3-27-15,-33-3 9 16,-10 1-26-16,-7 11 9 15,14 11 0-15,22 8-3 0,21 8 12 16,29 6-9 0,1 0 0-16,6 34 0 0,0 15-7 15,56 12 7-15,43 5 0 16,24-6 11-16,6-2 2 16,-10-3-13-16,-27-6 0 15,-12-5 9-15,-37-2-12 16,-7-10 3-1,-23-2 0-15,-13-4-11 0,-29-2 0 16,-54-2-1-16,-33 1-77 16,4-4-132-16,-4-6-36 15,66-10-317-15</inkml:trace>
  <inkml:trace contextRef="#ctx0" brushRef="#br0" timeOffset="6301">2377 4265 677 0,'0'0'205'0,"0"0"-134"16,0 0 67-16,0 0-29 16,0 0 19-16,0 0-24 15,-7-76-49-15,7 17 15 16,0-4-44-16,0-6 18 15,0-8 5-15,-6-5-48 16,-7-11 44-16,-4-20-45 16,4-14 4-16,13-11 1 0,0 3 6 15,0 11-11-15,0 20 0 16,0 25 16-16,0 16-9 16,-13 21-7-16,-4 15 1 15,10 10 11-15,1 14-3 16,6 1-9-16,-13 2 0 15,-1 0 7-15,-29 30-14 16,-23 25 7-16,-20 11 0 16,-20 9-4-16,1-4 4 15,12-5 0-15,7-6-2 16,20-13 16-16,33-14-22 0,3-14 8 16,23-13 0-16,7-6-3 15,0 0 7-15,0 0-4 16,0-36 7-16,50-30 13 15,36-25-17-15,13-11-3 16,24 4 0-16,-11 4-7 16,-19 14 9-16,-7 22-2 15,-30 20 0-15,-26 19 9 16,-4 13-12-16,4 6 3 16,6 6-1-16,14 32-20 15,13 12 22-15,9 8-1 16,-2 5 0-16,9 3 12 15,7 0-31-15,0-6 3 0,-16-2-87 16,-11-12-51 0,-22-12-233-16,-37-21-543 0</inkml:trace>
  <inkml:trace contextRef="#ctx0" brushRef="#br0" timeOffset="7014">2159 379 675 0,'0'0'208'0,"0"0"-108"16,-159-203 26-16,66 142-39 15,-12 9-20-15,-11 13 29 0,-3 23-22 16,-17 16-40-16,-23 0 22 16,-13 39-55-16,-3 12 22 15,3 19-8-15,23 17 2 16,-3 21-5-16,17 22-12 16,-1 18 3-16,37 11 1 15,42 23 5-15,34 8-9 16,23 4 0-16,86-1 17 15,43-9-15-15,50-16-2 16,36-14 0-16,33-24 0 16,30-35 8-16,-7-37-8 15,7-33 3-15,-14-25 14 16,-6 0-12-16,-29-41-5 0,-44-17 0 16,-30-17 37-1,-26-20-10-15,-16-29 9 0,-27-31-8 16,-20-34-18-16,-40-27 19 15,-26-7-29-15,-26-7 2 16,-90 25-2-16,-46 29 3 16,-66 27-3-16,-50 34 0 15,-30 26 19-15,-19 32-24 16,26 29 5-16,23 28 0 16,50 5-25-16,36 54 27 15,43 31-4-15,40 36-4 16,23 37-102-16,23 21-54 15,7 19-418-15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13:56.8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22 531 583 0,'0'0'322'0,"0"0"-183"16,0 0 28-16,0 0-26 15,0 0-67-15,0 0-30 16,-20-108 3-16,20 99-43 16,13-3 16-16,7 1-19 15,-4 5 8-15,-2 4-18 0,-1 2 5 16,10 0 4 0,-3 0-6-16,3 21 11 0,-3 13-5 15,-7 4 0-15,-13 3 7 16,0 0-10-16,0-2 3 15,0-9 0-15,0-10-9 16,0-7 15-16,0-7-6 16,0-4 0-16,0-2 2 15,0 0 0-15,0 0 1 16,0 0-3-16,17-19 0 16,-4-11 7-16,17-1-7 15,-4-1 0-15,10-4 1 16,-6 3-13-16,7 4 12 15,-18 9 0-15,1 8-7 0,-20 9 5 16,10 3-1-16,-3 0-17 16,6 0 2-16,-6 15 13 15,16 9 5-15,-10 3 0 16,0-2-1-16,-6-3 9 16,9-2-10-16,-9-4 2 15,6-5-5-15,4-1-2 16,-4-4-14-16,0-6 10 15,4 0 9-15,-4 0-8 16,7 0 10-16,-4-8 9 16,4-11-2-16,3-2 1 15,-9-4-2-15,5-4-6 16,-12 2 11-16,10 5 1 0,-17 5 3 16,0 12 0-16,0 2-15 15,0 3 10-15,0 0-10 16,0 0-8-16,0 3 6 15,0 17-16-15,6 1 18 16,1 5 0-16,6-7 9 16,4-3-22-16,2-8 13 15,-5 0 0-15,2-4-8 16,-9-4-4-16,6 0 12 16,4 0 3-16,-4 0-2 15,-7-12 19-15,1-7-20 16,-7-1 0-16,7 1 12 0,-7 0 2 15,10 6-14 1,-10 5 4-16,0 1 1 0,0 5 4 16,0 2-9-16,0 0 0 15,6 0-3-15,-6 0 1 16,7 0-3-16,-7 0-10 16,13 0 8-16,0 11-3 15,10 3 10-15,7-6 0 16,-10-3-3-16,0-2 5 15,-4-3-2-15,4 0 0 16,3 0 4-16,-3-5 4 16,3-18-7-16,4-5-1 15,-11-9 22-15,-2-2-17 16,-8-5 11-16,-6-2-9 0,0 1-3 16,0 1 26-16,0 3-24 15,0 7 3-15,-13 7 0 16,-3 11 5-16,2 8-9 15,14 8-5-15,0 0 0 16,0 0-16-16,-6 3 7 16,-1 27 6-16,7 17-6 15,0 8 11-15,0 3-4 16,0 2 2 0,0-2 0-16,20-3-10 0,10-8 3 15,13-6 7-15,0-11-2 16,6-8-23-1,1-10 24-15,0-12-10 16,-7 0 11-16,-7 0-4 16,0-20 11-1,4-14-7 1,-4-5 0 0,-6-15 16-1,-3-6-9 1,-27-3-7-1,0-6 0-15,0 5 9 16,0 9-4-16,0 11-5 16,-27 17 3-16,4 10 7 15,16 12-3-15,1 5-7 0,-8 0-6 16,-2 19-3-16,3 30-4 16,-1 21 13-16,8 4 0 0,6 2 6 0,13-6-19 0,37-7 12 15,22-8-53-15,14-9-61 0,-3-10-158 0,-3-11-95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13:59.77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0 294 760 0,'0'0'199'16,"0"0"-111"-16,0 0 79 15,0 0-58-15,0 0-16 16,0 0-86-16,56-27-1 15,23 27 39-15,20 0-44 16,11-3 19-16,-18 3-10 16,1-8 10-16,-24-1-6 15,-19-1-14-15,-14 1 0 16,-23 1 28-16,-3-3-24 16,-10-6 30-16,0-4 5 0,0-10-31 15,-23 1 6 1,-20 0-14-16,-13 5 0 0,0 6-5 15,-4 5 11-15,21 6-6 16,-14 2 0-16,20 0 14 16,3 4-18-16,17 2 4 15,6 0 0-15,7 0-14 16,0 0 5-16,20 0 2 16,29 22 1-16,18 3 12 15,-5 0-8-15,8 2 2 16,3 3 0-16,-1 1-3 15,-9 1 11-15,-7-1-8 16,-6 2 0-16,-14 0 9 16,-12-5-13-16,-18-4 4 0,-6 1 0 15,0-3-12-15,-23 2 7 16,-40-1-18-16,-10-1-57 16,11-1-124-16,5-1-69 15,28-9-315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14:01.03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0 247 762 0,'0'0'137'0,"0"0"-42"15,0 0 61-15,0 0-60 16,0 0-31-16,0 0-28 16,0 0-22-16,166-51-6 15,-80 44-8-15,19 2 9 16,-5-3 1-16,-14-1-6 0,-24 4-5 15,-25-1 11-15,-24 4 8 16,-13-4-8-16,0-2 18 16,0-6-9-1,-13-5-7-15,-30-3-13 0,-13 0 0 16,-1 3 3-16,8 5 15 16,6 0-18-16,13 9 0 15,10-1 4-15,10 2-13 16,4 3 9-16,6 1 0 15,0 0-6-15,0 0-20 16,36 28 25-16,14-1-2 16,-1 5 6-16,1-1-5 15,-7-4 3-15,-7 1-1 16,-6 0 0-16,-10-1 13 16,-14-3-13-16,-6-1 0 0,0-2-5 15,0 2-2 1,-43-4-56-16,-6 3-65 0,6-7-112 15,16 5-235-15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05:59.19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0 836 879 0,'0'0'102'0,"0"0"-43"15,0 0 85-15,0 0-82 0,0 0 34 16,209-143-48-16,-130 88-27 16,-9-8 27-16,-4-8-46 15,-10-10 7-15,-20 0 10 16,-29-5-8-16,-7 4 6 16,0 13-6-16,-17 16-8 15,-9 17 33-15,-4 23-35 16,4 13 3-16,-11 2-4 15,1 47 14-15,0 24-14 16,16 14 0-16,13 18 2 16,7 2-4-16,0 3 6 15,20-5-4-15,16-13 0 16,-9-11 18 0,3-26-23-16,-1-17 5 15,-9-21 0-15,3-12-8 16,10-5 16-1,4 0-8-15,12-27 11 16,18-12 5-16,-11-5-14 0,0 1-2 16,-6 0 1-16,-7 11-6 0,-14 13 5 15,-9 5 0-15,3 14-1 16,4 0 6-16,9 5-17 16,1 23 12-16,6-1 0 15,-7 3-13-15,7-7 9 16,7-7 4-16,-1-5-4 15,7-11 7-15,1 0-6 16,-1-2 3-16,-3-23 0 16,-20-5-1-16,3-5 7 15,-6-8-6 1,-17-3 0-16,-13-2 15 16,0 0-20-1,-20 6 5-15,-23 10 0 0,-6 9-6 16,-4 12 8-1,20 11-2-15,-10 3 0 16,6 41 6 0,8 14-13-16,9 10 7 15,20 4 0-15,0-3-6 16,0-14 10-16,43-8-4 16,-7-17 0-16,-3-11 7 15,10-13-12 1,7-6 5-16,0 0 0 0,-7-14-3 15,0-19 9-15,0-8-6 16,-14-7 0-16,8-1 15 16,-17 2-21-16,-14 7 6 0,-6 9 0 15,0 9 0-15,0 14 10 16,0 5-10-16,0 3 0 0,0 0 3 0,0 22-8 0,0 14 5 0,0 6 0 16,0-2-10-16,0-5 20 0,23 0-10 15,14-8 0 1,-11-3 12-16,17-10-17 0,0-3 5 15,-7-8 0 1,14-3-7-16,0 0 18 16,-7-5-11-1,6-20 0-15,-12-3 13 0,-11-5-14 0,-9 3 1 0,-4 2 0 16,0 9-8-16,-13 8 17 16,10 8-9-16,-10 3 0 15,7 0 0-15,6 12-12 16,0 12 12-16,4 3 0 15,-11 3-13-15,1-4 21 16,6-4-8-16,-6-3 0 0,9-5 10 16,-2-6-22-1,5-5 12-15,-2-3 0 0,19 0-10 16,7-14 16-16,-3-14-6 16,3 4 0-1,7 2 13-15,-14 2-22 16,-6 6 9-16,-10 9 0 0,9 5-9 15,-15 0 9-15,9 0 0 16,-3 10 0-16,3 15-3 16,-3 1-10-16,3 1 13 15,3-2 0-15,4-8-10 16,6-7 18-16,7-7-8 16,-10-3 0-16,4 0 4 15,-7-11-9-15,6-19 5 16,-16-8 0-16,0-7-5 0,-20-1 18 15,0-3-13-15,0-2 0 16,-20 10 11-16,-10 11-15 16,4 9 4-16,-4 9 0 15,10 12-17-15,-10 0 15 16,-6 12 2-16,-7 32 0 16,10 11 9-16,3 4-15 15,17 2 6-15,13-6 0 16,0-10-14-16,0-13 27 15,26-15-13-15,24-11 0 16,16-6 3-16,-3-9-13 16,16-24 10-16,-9-11 0 0,-4-8-6 15,-23-9 19-15,-7-8-13 16,-16-8 0-16,-20-11 11 16,0-8-4-16,0-3-7 15,-7 8 0-15,-16 17 22 16,3 25-9-16,7 22 0 15,3 18-3-15,10 9 2 16,0 0-11-16,0 16-1 16,0 28 0-16,0 19-7 15,23 12 22-15,-3 7-15 16,3 6 0-16,-3 1 10 16,3-4-21-16,-3-9 11 15,23-12 0-15,13-18-8 16,4-12 17-16,3-18-9 15,0-16 0-15,9 0 2 0,-9-16-5 16,10-29 3-16,-10-10 0 16,-20-8-2-16,-7-11 20 15,-23-8-18-15,-13-12 0 16,0-2 6-16,-19 8-15 16,-18 14 9-16,11 21 0 15,3 25-8-15,16 18 22 16,7 10-14-16,-7 0 0 15,-9 22-8-15,3 35-12 16,-1 23 20-16,8 14 0 16,6 2 0-16,0 6 15 15,0-9-15-15,0-4 0 0,33-15 2 16,20-17-22-16,16-15 20 16,17-15-8-16,0-18 1 15,7-9-12-15,-7 0 19 16,-17-34 0-16,-3-4 11 15,-16-9-18-15,-14-3 7 16,-16-1 0-16,-20 1-2 16,0 9 17-16,0 10-15 15,-20 12 0-15,-3 14-11 16,-7 5-6-16,4 13 11 16,-4 37 6-16,4 16-1 15,-4 6 18-15,30-7-17 16,0-7 0-16,0-14 1 0,7-8-11 15,29-11 10 1,14-12 0-16,6-7-2 0,10-2-4 16,-16-4-33-16,-14 0-152 15,-23-21-229-15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13:52.1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691 952 667 0,'0'0'205'0,"0"0"-76"16,0 0 31-16,0 0-22 15,0 0-51-15,0 0 7 16,0 0-55-16,-109-149-8 16,132 135-11-16,26 0-7 15,8 6-3-15,15 5-10 16,-2 3 9-16,-4 0-8 16,-10 14 0-16,-19 16-1 0,-18 8 0 15,-19 13 14-15,0 6-14 16,-26 4 0-16,-40 2 3 31,-4-3 0-31,-16-2-3 0,14-11 0 0,-4-11 0 16,16-12 17-16,34-7-17 15,2-9 0-15,18-5 4 16,6-1-10-16,0-2 6 16,0 0-1-16,36 0-3 15,20 0 6-15,30 0-2 16,0-5 0-16,14-3 8 15,-8-1-13-15,7 4 5 0,11 2-39 16,2 1-91-16,4-1-220 16,-10-3-257-16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13:58.7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2067 855 620 0,'0'0'198'15,"0"0"-66"-15,0 0-7 16,0 0-17-16,0 0-22 0,0 0-77 16,109-32 25-16,-33 32 28 15,34-4-44-15,15 1 29 16,4 1-44-16,0-4 0 15,-30 1 15-15,-19 2-3 16,-31-1-14-16,-29 2 0 16,-10-3 12-16,-10 0 15 15,0-12 3-15,0-5-4 16,-23-9-13-16,-20-1 0 16,-7 1-14-16,-6 1 0 15,0 8 11-15,6 3-18 16,14 5 7-16,6 6 0 0,17 2-4 15,13 6 19 1,0 0-15-16,0 0 0 0,13 0-21 16,37 12 11-16,16 12 10 15,3 3 0-15,11 4-3 16,-17 2 17-16,-4 0-14 16,-3 0 0-16,-13 2 4 15,-9 4-13-15,-11-6 9 16,-10 0 0-16,-13-2-4 15,0-4 16-15,-20 0-12 16,-46-4 0-16,3-4-37 16,-10-3-16-16,10-2-121 15,20-3-41-15,14-1-234 16</inkml:trace>
  <inkml:trace contextRef="#ctx0" brushRef="#br0" timeOffset="47295">1313 449 615 0,'0'0'221'0,"0"0"-109"16,0 0 25-16,0 0-53 15,0 0-15-15,0 0 15 16,0 0-46-16,0-20 21 16,0 20-14-16,-6 0-24 15,6 0 35-15,0 0-41 0,-10 0-5 16,3 8 3 0,-6 11 0-16,0 3 3 0,-11-3-10 15,18 0 3-15,6-5-3 16,-7 3-6-16,7 0 0 15,0-1 0-15,0 8 14 16,0 0-14-16,20 1 0 16,3-2 5-16,4-1-6 15,2-3 1 17,8 3 0-17,-11 0 0-15,4 6 16 0,0 2-16 0,-17 0 0 16,0 0 4-16,-13-5-9 15,0 3 5 1,0-7 0 0,-6 2-2-16,-37-4 20 15,-7-2-17-15,-13-4-1 0,-10-7 4 16,4-4-6-16,-4-2 2 16,17 0-7-16,13-2-34 0,20-23-82 15,23-16-46 1,16-22-115-16,70-20-279 15</inkml:trace>
  <inkml:trace contextRef="#ctx0" brushRef="#br0" timeOffset="47346">1313 449 744 0</inkml:trace>
  <inkml:trace contextRef="#ctx0" brushRef="#br0" timeOffset="47435">1313 449 744 0,'142'-141'197'0,"-128"129"-38"0,-8 4-21 0,11-1-11 0,-4 2-65 16,17 1-43-16,3 1 0 15,10 2-16-15,23 3-3 16,17 0 0-16,19 0-10 15,11 8-74-15,9 9-161 16,-10-4-273-16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14:47.09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81 84 786 0,'0'0'209'0,"0"0"-58"0,0 0-2 16,0 0 3-16,0 0-86 0,0 0 3 16,20-87-19-16,-20 87-43 15,0 0 22-15,0 0-29 16,0 0 0-16,0 31-11 15,-13 14 16-15,-17 25-5 16,3 1 0-16,4 6 6 16,23 0-8-16,0-3 2 15,0-8 0 1,30-14-5-16,13-13 15 0,7-15-10 16,6-12 0-16,-7-9 4 15,-6-3-7-15,0 0 3 16,-13 0 0-16,-17-20 11 15,-13-2 3-15,0-6-1 0,0-3-5 16,-43-1 3-16,-19 2-22 16,-11 11 8-16,10 11-7 15,20 8-9-15,30 0-97 16,13 2-68-16,20 17-137 16,66-2-432-16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15:03.2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992 66 716 0,'0'0'204'0,"0"0"-45"0,0 0 3 16,0 0-45-16,0 0-20 16,0 0-36-16,63-60-50 0,-76 57 19 15,-50 0-30-15,-23 3 0 16,-30 0-9-16,4 0 20 15,-4 15-11-15,30-1 0 16,30 2-13-16,26-7 8 16,24-5-10-16,6-1-1 15,0-3 9-15,0 0-23 16,0 0 22-16,29 0 2 16,1-6 12-16,-10-7-5 15,0 0-1-15,-4 4 0 16,-2 4-3-16,-8-1 7 15,1 0-4-15,3 3 0 16,-10 3 11-16,0 0-13 16,0 0 2-16,0 0 0 15,0 0-3-15,0 0-16 16,-37 0 15-16,-29 23 4 16,-10 12 0-16,-10 3 22 0,0 4-21 15,7-4 0-15,29-4 12 16,14-9-7-16,29-9 4 15,7 0-10-15,0 7 4 32,7-2-2-32,59 7 1 15,20-1-3-15,26-2 8 16,4 0-8-16,-10 3-84 16,-20 2-172-16,-7 0-368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15:01.9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0 453 749 0,'0'0'167'0,"0"0"-51"15,0 0-8-15,0 0-26 16,0 0 7-16,185-148-6 16,-142 110-36-16,-10-1 17 15,-10-5-34-15,-16 0 2 16,-7-2 15-16,0 7-45 0,0 8 25 16,-7 16-1-16,-10 6-22 15,11 9 25-15,6 0-29 16,0 0 0-16,-7 27-8 15,1 24 11-15,-1 17-3 16,0 9 0-16,-9-3 1 16,16-3-1-16,-7-5 0 15,1-6 0-15,6-7-6 16,0-17 17-16,0-14-11 16,0-11 0-16,0-11 1 15,0 0-8-15,0 0 7 16,0 0 0-16,23-11 1 0,16-16 9 15,14-7-3 1,-10 4-7-16,-10 10 4 16,-9 10-7-16,-5 7 3 0,-12 3-5 15,16 0-2-15,-10 19-19 16,1 9 8-16,-4-1-54 16,3 7-68-16,-7-7-69 15,1-2-44-15,10-9-139 16</inkml:trace>
  <inkml:trace contextRef="#ctx0" brushRef="#br0" timeOffset="374">810 429 639 0,'0'0'161'15,"0"0"7"-15,0 0-57 16,0 0-65-16,0 0-8 15,0 0-24-15,195-52-13 16,-175 76 13-16,-7 9-14 16,-6 2 0-16,-7 10 5 15,0 3 6-15,-7 8-5 16,-36-1 1-16,0-2-6 16,10-15 24-16,10-10-22 15,16-18 6-15,7-6 14 16,0-4-19-16,0 0 22 15,57 0-16-15,15-14 16 0,27-16-26 16,-13 0-2-16,0 4-110 16,-23 4-33-16,-6 9-238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15:01.2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0 142 701 0,'0'0'149'0,"0"0"-45"0,0 0-20 15,0 0-65 1,0 0 0-16,0 0-16 0,192-3 3 16,-100 3 8-16,1-5-7 15,-7-1-7-15,-30 4 0 16,-13 2-16-16,-30 0-92 15,-13 0-127-15,0 0-163 16</inkml:trace>
  <inkml:trace contextRef="#ctx0" brushRef="#br0" timeOffset="216">284 2 219 0,'0'0'427'0,"0"0"-288"0,0 0 4 16,0 0-30-16,0 0-58 15,0 0-36-15,0-11-11 16,0 41 0-16,0 9 42 16,0 8-7-16,7 2-36 15,-1 3 19-15,1 6-26 16,-7 5-1-16,0 3-2 16,0-5-166-16,0-9-197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15:00.82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0 718 614 0,'0'0'238'0,"0"0"-104"15,0 0-23-15,0 0-33 16,0 0 21-16,0 0-46 16,122-141 17-16,-95 111-13 0,9 0-23 15,1-6 29-15,-1 1-41 16,-10-10 13-16,11-4 13 16,-1-6-39-16,-6-6 25 15,-10 1-19-15,-14 2-12 16,-6 12 25-16,0 10-25 15,0 14 2-15,0 14-2 16,-13 3 12-16,0 5-23 16,3 0 8-16,-10 7-10 15,-10 31-3-15,4 15 17 16,19 11-4-16,7-1 0 16,0 2 13-16,0-1-15 0,13-2 2 15,7-3 0-15,3-13-11 16,-3-12 15-16,-3-21-4 15,-4-7 0-15,-6-6-1 16,-1 0-1-16,17 0 2 16,4-22 0-16,9-11 6 15,7-6 0-15,-13 6-6 16,-3 9 0-16,-4 7 11 16,-10 10-18-16,7 7 7 15,-4 0-2-15,21 4-12 16,-4 21 6-16,-3 2 3 15,-1 3 0-15,-15 4-44 16,5-4 13-16,-9 3-58 0,-10-4-84 16,0-9-62-1,0-8-114-15,0-12-290 0</inkml:trace>
  <inkml:trace contextRef="#ctx0" brushRef="#br0" timeOffset="216">1071 333 637 0,'0'0'238'0,"0"0"-68"16,0 0-18-16,0 0-51 15,0 0-32-15,0 0-51 16,0-22-13-16,0 47-5 16,0 16 0-16,0 6 1 0,0 8 9 15,0 5-4-15,0 9-12 16,0-1-21-16,0-7-185 15,0-14-147-15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15:06.91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322 379 635 0,'0'0'349'0,"0"0"-276"0,0 0 59 16,0 0 69-16,0 0-102 15,0 0-26-15,0 0-45 16,20-21-22-16,36 9 8 16,3-1-14-16,4 4 0 15,0 4 5-15,-4 1 8 16,-2 4-13-16,-14 0 0 15,-23 0 3-15,-4 0-8 0,-9 0 5 16,-7 6 0 0,0 19-5-16,0 11 2 0,0 13 3 15,0 6 4-15,-23 6-2 16,3-1 8 0,-3-4-10-16,3-11 0 0,6-5 2 15,5-14 10-15,9-9-12 16,0-5 0-16,0-7-19 15,0-2-40-15,0-3-156 16,0 0-27-16,9 0-134 16</inkml:trace>
  <inkml:trace contextRef="#ctx0" brushRef="#br0" timeOffset="208">590 643 611 0,'0'0'185'0,"0"0"-70"16,221-41 9-16,-118 27-50 15,9-3-55-15,-6 1 2 16,3 0-21-16,-16-1-1 16,-17-2-75-16,-17 2-119 15,-39 3-136-15</inkml:trace>
  <inkml:trace contextRef="#ctx0" brushRef="#br0" timeOffset="644">953 114 589 0,'0'0'191'15,"0"0"-69"-15,0 0 4 16,-228-93 0-16,172 80-48 15,13 5-1-15,-7 8-24 16,1 0-38-16,-1 0 14 16,-13 26-29-16,-9 27 5 15,-14 18 21-15,6 17-26 16,17 20 10-16,7 10 0 16,20 6-4-16,22-7-3 0,14-4-3 15,27-5 0 1,46-15-8-16,19-13 8 0,8-19 0 15,29-28-3-15,-1-19 9 16,8-14 7-16,6-11-7 16,1-37 25-16,-14-21 53 15,-17-12-32-15,-19-19-10 16,-27-10-2-16,-33-13-30 16,-33-3 27-16,0-1-27 15,-50 11-9-15,-42 14 0 16,-14 22-1-16,-23 25 0 15,-13 22 0-15,-1 20-30 0,-6 13 26 16,14 8-74 0,19 41-71-16,30 18-80 0,30 7-304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15:23.01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0 396 864 0,'0'0'105'0,"0"0"-40"0,0 0-17 15,0 0 8-15,0 0-14 16,341-5-38-16,-189-1 23 16,-17 2-27-16,-35 0-9 15,-38 4-27-15,-32 0-144 16,-23 0-65-16,-7 0-395 15</inkml:trace>
  <inkml:trace contextRef="#ctx0" brushRef="#br0" timeOffset="239">443 218 521 0,'0'0'195'16,"0"0"-55"-16,0 0-22 0,0 0-26 15,0 0-87-15,0 0 23 16,-129 46 39-16,113 1-57 15,2 5 42-15,14-3-52 16,0 4 4-16,0-4-7 16,0-2 3-16,0-6-168 15,14-2-223-15</inkml:trace>
  <inkml:trace contextRef="#ctx0" brushRef="#br0" timeOffset="651">1085 426 403 0,'0'0'463'0,"0"0"-346"0,0 0-17 16,0 0 31-16,142-140-85 15,-99 104 9-15,0 0-10 16,-17-3-25-16,4 7 65 15,-23-1-73-15,-1 3 10 16,-6-1 18-16,0 10-25 16,0 4 3-16,0 8-8 15,0 7 6-15,0 2-17 0,0 0 1 16,-19 11 0 0,-5 27-23-16,-2 15 44 0,9 4-21 15,4 4 0-15,13 0 10 16,0-6-26-16,0-12 16 15,0-12 0-15,0-9-8 16,0-12 27-16,0-1-19 16,7-6 0-16,-1-3 6 15,18 0-17-15,-5 0 11 16,24 0 0-16,0-12 4 16,0-1 17-16,0-1-21 15,-23 5 0-15,3 5 8 16,-3 4-34-16,3 0-16 15,-9 0-69-15,9 4-64 16,3 19-106-16,4-4-101 0</inkml:trace>
  <inkml:trace contextRef="#ctx0" brushRef="#br0" timeOffset="1005">1925 385 607 0,'0'0'166'0,"0"0"-49"16,0 0 10-16,0 0-50 16,0 0-73-16,0 0 1 15,112-11-5-15,-82 33 0 16,-17 0-6-16,4 2 15 16,-11-1-11-16,-6-1 2 0,0 0 0 15,0-3-9-15,0-3 9 16,0 1 0-16,0-9 14 15,0 0-2-15,0-2 2 16,0-6-14-16,0 0 3 16,0 3 19-16,50-3-16 15,29 0-3-15,14 0-3 16,6 0-175-16,-13 0-190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15:22.57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0 502 125 0,'0'0'617'0,"0"0"-528"0,0 0 87 16,0 0-34-16,0 0 7 15,0 0-43-15,66-11-57 16,-40-14 30-16,17-8-57 16,-6-8-6-16,19-6 12 15,0-5-6-15,-6-1-17 16,3-2-5-16,-20 10 7 15,-26-1-14-15,2 14 7 16,-9 4 0-16,0 8 0 16,0 10 18-16,-9 5-19 15,9 5 1-15,-7 0-2 16,-13 0-26-16,-10 24 28 16,4 18 0-16,-11 10 0 15,14 5 19-15,3 7-22 0,14-4 3 16,-1 1 0-16,7-9-10 15,0-8 10 17,0-14-1-17,0-13-4-15,0-9-7 0,0-4 8 0,0-4 4 0,13 0 0 0,7 0 6 16,17-25-6-16,-8-1 0 16,-2 2-1-16,3 7 23 15,-17 6-26-15,-6 5 4 16,2 6 0-16,11 0-23 15,3 11 8 1,4 16 7-16,3 7-8 0,-17-4-112 16,10-3-7-16,-10-2-77 0,1-11-42 15,15-5-100-15</inkml:trace>
  <inkml:trace contextRef="#ctx0" brushRef="#br0" timeOffset="238">962 378 521 0,'0'0'231'0,"0"0"-83"16,0 0-28-16,0 0-28 15,0 0 0-15,0 0-92 16,-20-22 13-16,14 50 13 16,-17 7-19-16,16 6 20 15,7 3-27-15,0-2 2 0,0 1-12 16,0 1-132-16,0-10-156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06:00.60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284 297 769 0,'0'0'194'0,"30"-150"-82"0,-7 86 30 16,-3 17-71-1,-7 23 21-15,-6 12-1 0,-7 12-66 16,0 0 15-16,0 36-40 16,0 38 0-16,0 33 13 15,0 23-5-15,-27 2-3 16,-3 0-1-16,10-8 13 16,14-14-16-16,6-18-1 15,0-19 0-15,0-26-13 16,20-20 1-16,-7-21-17 15,3-6-4-15,-9-20-30 16,0-27 41-16,-7-16 0 16,0-6 22-16,-20-5-14 15,-33-3 6-15,-3 6 8 0,0 13 0 16,6 14-14-16,0 16 1 16,21 15 9-16,9 13-8 15,3 0-3-15,11 0 8 16,6 30 7-16,0 2-1 15,72 5 13-15,34-10 0 16,36-13-12-16,10-11 0 16,4-3 12-16,-27 0 2 15,-23-25-9-15,-43-8 25 16,-10-8-23-16,-27-6 48 16,-19-14-41-16,-7 1 1 15,0 2 24-15,0 6-30 16,-20 13 14-16,-3 18-16 0,3 9 11 15,7 12-19 1,-4 0 1-16,-9 14 0 0,-4 35-6 16,0 19 17-16,4 16-11 15,-4 4 0-15,17 0 9 16,6-3-13-16,7-5 4 16,0-9 0-16,0-10-5 15,0-12 13-15,0-18-8 16,7-13 0-16,-1-14 0 15,7-4-4-15,17 0 4 16,26-36 0-16,1-13 7 16,22-4 3-16,-13 1-10 0,-16 11 0 15,-24 16 10 1,-3 14-18-16,-9 11 8 0,9 0 0 16,-3 11-12-16,9 19 8 15,-9 8 4-15,3 4 0 16,-3-4-1-16,3-3-8 15,-3-6 9-15,10-7 0 16,3-9-12-16,-3-10 11 16,13-3 1-16,-7 0 0 15,-3-5 7-15,-10-20-2 16,-3-3-5-16,-3-1 0 16,-11-2-2-16,-6-2 13 15,0 6-11-15,0 4 0 16,0 12 7-16,0 9-15 15,0 2 8-15,0 0-8 0,0 32-1 16,7 12 7-16,16 7 2 16,-10-6 0-16,7-6 7 15,3-11-12-15,4-9 5 16,9-10 0-16,20-9-5 16,17 0 20-16,0-20-15 15,3-13 0-15,-20-5 5 16,-3-7-4-16,-10 5-1 15,-23 1 0-15,-7 4 0 16,-13 7 15-16,0 8-15 0,0 7 0 16,0 4 7-1,-6 9-23-15,-1 0 9 0,0 28 7 16,1 14-14-16,6 4 27 16,0 1-13-16,13-3 0 15,17 0 8-15,-10-5-17 16,-14-4 9-16,1-5 0 15,3-2-5-15,-10-9 13 16,0-1-8-16,0-11 0 16,-10-2-17-16,-17-2 16 15,-16-3-26-15,-23 0-53 16,3-6-30-16,1-19-80 16,-11-13-28-16,3-8-123 0</inkml:trace>
  <inkml:trace contextRef="#ctx0" brushRef="#br0" timeOffset="308">1676 292 476 0,'0'0'197'0,"0"0"-53"16,0 0-4-16,0 0-50 15,0 0-7-15,0 0-83 16,7-14 0-16,-20 61 31 15,6 6-25-15,7-2 11 16,0-3-2-16,27-10-14 16,29-16 36-16,-7-17-36 0,11-5 17 15,-24-3 47-15,-9-32-36 16,-4-7 39-16,-16-7-37 16,-7-1-29-16,-7 4 14 15,-43 5-16-15,-9 10 0 16,9 18-10-16,1 9-27 15,19 4-91-15,17 14-62 16,13 14-167-16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15:24.70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3024 265 553 0,'0'0'165'0,"0"0"-78"0,0 0 66 16,0 0-10-16,0 0-70 15,0 0 38-15,86-7-39 16,-86 7-13-16,0 0 12 16,-10 0-70-16,-23 0 36 15,-17 0-7-15,-9 0-16 16,-11 2 10-16,4 7-24 15,-10-3 3-15,3-4-5 16,1 1 13-16,9 0-11 16,20-3 0-16,6 0 13 15,24 0-21-15,0 0 8 16,13 0-22-16,0 0 6 16,0 0-93-16,0 0-8 15,7 0 2-15,36 0-61 16,0 0-37-16,0-8-114 0</inkml:trace>
  <inkml:trace contextRef="#ctx0" brushRef="#br0" timeOffset="223">2703 98 392 0,'0'0'170'0,"0"0"-3"0,0 0-5 0,0 0-47 0,0 0 24 16,0 0-58-16,0-82-45 15,0 82-26-15,0 5 11 0,-23 17-21 16,-3 3 46 0,-11 2-45-16,1-2 42 0,-7 3-33 15,-7 2-7-15,1 1 18 16,6 0-2-16,6-6-19 16,17-2 0-16,20-9 15 15,0-1-20-15,0-1 5 16,20-1 0-16,23 0-9 15,30 0 9-15,-10-3-26 16,16 6-51-16,7-3-96 16,0 5-124-16</inkml:trace>
  <inkml:trace contextRef="#ctx0" brushRef="#br0" timeOffset="3890">620 299 99 0,'0'0'764'0,"0"0"-632"15,0 0 31-15,0 0-25 16,0 0-56-16,0 0 15 16,0 0-62-16,-43-74-11 15,43 74 20-15,0 0-21 16,0 0-21-16,0 11-2 16,0 17 13-16,0 7-22 15,0 6 9-15,6 4 0 16,11 1-7-16,-11-2 26 15,8-8-19-15,-8-3 0 0,1-7-45 32,3-6-22-32,-4-5-152 0,8-6-97 15,-8-5-207-15</inkml:trace>
  <inkml:trace contextRef="#ctx0" brushRef="#br0" timeOffset="4253">848 368 359 0,'0'0'358'0,"0"0"-213"15,0 0-36-15,0 0 14 0,0 0-32 16,0 0-78-16,-27-55 11 16,27 55-24-16,0 21 0 15,0 7-5-15,0 5 24 16,0 1-19-16,27-2 0 15,3-1 8-15,6-9-14 16,-3-8 6-16,10-9 0 16,0-5 27-16,13 0-20 15,17 0 55-15,-10-22 9 16,-10-5-40-16,-14-4 50 16,-15 1-35-16,-18-6-12 15,-6-2-1-15,0 2-19 16,-6 3 3-16,-31 8-17 15,-19 6 15-15,0 8-35 16,-4 9 20-16,-3 2-5 0,14 5-12 16,6 31-171-16,20 7-86 15,16 7-497-15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21:46.45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222 616 784 0,'0'0'201'0,"0"0"-69"16,0 0-23-16,0 0 17 16,0 0-63-16,0 0-10 15,0 0-20-15,-76-58-27 16,53 69-12-16,3 22-3 15,-16 17 9-15,6 10 0 16,10 6 6-16,13-2-6 0,7-1 0 16,0-16 10-16,0-8-19 15,20-10 9-15,23-10-14 16,7-11 7-16,-1-8-23 16,8 0 30-16,9 0-3 15,-3-24 10-15,-7-8-2 16,3-5-5-16,-9-5 0 15,-14-1 2-15,-3 1 8 16,4 9-10-16,-14 9 0 16,-3 10 4-16,-14 11-6 15,-6 3 2-15,0 0-6 16,17 0-1-16,-4 0-9 16,0 9 16-1,-6-1-1-15,0-3-16 0,-7-2 15 0,10-3-9 16,-4 0 11-16,-6 0 1 15,0 0 6-15,0 0 4 16,0-14-9-16,0-8 13 16,0 0-10-16,-16 6-5 15,2-2 0-15,-5 14 19 16,-5 1-19-16,-2 3 0 16,-4 0-3-16,0 14-1 15,4 19-2-15,-4 11 6 16,17 5 0-16,13 1-3 15,0-3 3-15,0-9-18 0,0-5 3 16,26-13-45-16,11-11 44 16,-7-5-5-16,-4-4 21 15,4 0-4-15,-7-9 13 16,-3-15-7-16,-7-7 16 16,-6-2-7-16,3-2 37 15,-10-1-19-15,0 6-3 16,0 8 12-16,0 11-19 15,-10 8 0-15,10 3-18 16,-7 0 4-16,7 0-10 16,-7 14-12-16,-6 19 17 15,7 8-6-15,6 3 11 16,0-6-5-16,0-4 0 16,6-8 6-16,14-3-14 15,3-12 8-15,-10-5-1 16,11-6-10-16,2 0 11 0,4-3 0 15,-4-22 3-15,4-2 4 16,-10-9 4-16,10-6-11 16,-17-4 0-16,17-1 1 15,-7 6 7-15,-3 14-8 16,-14 10 0-16,-6 11 9 16,7 6-16-16,9 0 7 15,11 0-11-15,3 0 1 16,13 8-4-16,-7 15 13 0,-9-1-8 15,-4 5-18 1,-4 4 23-16,5 0-21 0,-18-2 20 16,1-7-9-16,6-2 19 15,-6-12-7-15,9-3 2 16,-9-5-17-16,6 0 10 16,0 0 9-16,10-17-2 15,-3-13 12-15,10-6-2 16,-17-4-7-16,4-2 9 15,-11 4-10-15,1 7 21 16,0 12-23-16,-7 8 0 16,0 8 10-16,0 1-2 15,0 2-8-15,0 0 0 16,0 0 4-16,6 0-15 16,-6 0 11-16,0 0-16 0,0 0 15 15,7 5-42-15,3 17 43 16,-10 2-3-16,6-1-11 15,-6 1 9-15,7-6-10 16,0-5-1-16,6-5 6 16,-3-8-17-16,10 0 24 15,9 0-2-15,-2 0 5 16,3 0-2-16,-4 0 2 16,-3-6 0-16,-9 1-2 15,2 2 7-15,-16 3-5 16,0 0 0-16,7 0-12 15,-7 0 7-15,6 0-1 0,8 18 6 16,-8-1-10 0,1 3 13-16,9-6-3 0,-9-3 0 15,6-3 7-15,-6-5-11 16,9-3 4-16,-2 0 0 16,15 0 11-16,-9-5-6 15,17-19 1-15,-1-3-6 16,-10 0 8-16,4 2 3 15,-10 1-11-15,-3 2 6 16,-4 0 25-16,-7 0-26 16,-6 8 20-16,7 6-9 15,-7 4-15-15,0 4 2 16,0 0-3-16,0 4-33 0,16 26 29 16,-2 3 4-1,6 0-2-15,9-7 2 0,8-8-23 16,-1-10 20-16,7-4-10 15,-10-4 13-15,17 0 1 16,3-25 7-16,-14-3-7 16,-2 1 8-16,-14 2-9 15,-10-3 48-15,-13 3 0 16,0 1-9-16,0 1 9 16,0 7-42-16,-13 11 20 15,6 2-26-15,-3 3-1 16,-9 16 0-16,-11 37-13 15,-3 18 14-15,-10 14 3 16,13 6 6-16,7 0-9 0,10 0 0 16,-1-1 4-16,1-1-8 15,3-10 4-15,-10-4 0 16,14-20-3-16,-11-20 11 16,11-7-8-16,-1-12 0 15,-6-9 2-15,-10-6-9 16,-11 2 8-16,-9-3-1 15,-16 0 13-15,3 0-3 16,0-4-7-16,6-14-3 16,14 5-28-16,22-18-27 15,14-13-94-15,70-16-204 16,52-23-474-16</inkml:trace>
  <inkml:trace contextRef="#ctx0" brushRef="#br0" timeOffset="550">2931 762 869 0,'0'0'150'0,"0"0"-38"0,0 0-3 16,0 0-65-16,0 0-36 15,0 0-10-15,0 0 2 16,165-3 0-16,-109 3 4 15,1 0 6-15,-14 0-10 0,-7-6 0 16,-13 4 7 0,-10-2-2-16,-13 2-2 0,0 2 3 15,0-6 30-15,0-2 7 16,-6-3 11-16,-31-2-54 16,1-1 3-16,0 0-2 15,3 6-1-15,-4-3 0 16,1 5-6-16,9 4 10 15,4-1-4-15,10 3 0 16,13 0 0-16,0 0-15 16,0 0 15-16,7 0-21 15,36 11 21-15,6 2-6 16,7 0 6-16,1 5 0 16,-4-2 3-16,-4 3-1 15,-16 1-2-15,10-1 0 16,-13 5-5-16,-17-1 14 0,4-1-9 15,-17-3 0-15,0 3 5 16,0-3-11-16,-23 3 6 16,-14-5-9-16,-6-1-7 15,10-2-124-15,10-6-86 16,23-8-164-16</inkml:trace>
  <inkml:trace contextRef="#ctx0" brushRef="#br0" timeOffset="845">4029 371 808 0,'0'0'209'0,"0"0"-64"0,0 0-14 15,0 0-12-15,0 0-95 16,0 0-12-16,36 74 11 15,-29-22-14-15,9 9 27 16,-16 5-36-16,7 0 3 16,0-3 1-16,-7-8 11 15,0-13-15-15,6-11 0 16,1-7-49-16,-7-17-41 16,6 4-56-16,11-11-33 0,3 0-114 15</inkml:trace>
  <inkml:trace contextRef="#ctx0" brushRef="#br0" timeOffset="1274">4095 27 773 0,'0'0'129'0,"0"0"-22"0,0 0 7 16,0 0-4-16,0 0-61 15,0 0-30-15,-149-38 3 16,119 54-22-16,-6 34 0 16,0 21-2-16,3 15 15 15,3 9-13-15,7 10 0 16,16 0 5-16,7 2-7 15,0 0 2-15,0-8 0 16,30-8 2 0,6-14 6-16,7-19-8 0,-10-17 0 15,10-19-22-15,0-16 6 16,17-6 10-16,16-6 6 16,23-41 17-16,10-9-6 0,-10-4-3 15,-6-3 29-15,-20-5 16 16,-17-6 10-16,-20-1-19 15,-22-1-6-15,-14-7 10 16,-7 4-37-16,-53-5 14 16,-39-3-25-16,-7 1 10 15,-23 9-24-15,-13 20 11 16,0 18-50-16,-7 31-63 16,-10 8-154-16,11 27-341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14:47.76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135 528 783 0,'0'0'219'0,"0"0"-98"15,0 0 37-15,0 0-20 16,0 0-64-16,0 0 10 0,10-56-32 15,-10 56-34 1,0 0 12-16,0 0-27 0,0 0-3 16,0 0 0-16,-10 25 9 15,-10 9-12-15,-9 7 3 16,9 0 0-16,-3 3-1 16,23 1 5-16,0-5-4 15,0-4 0 1,9-12 5-16,18-4-10 0,23-3 5 15,-1-10 0-15,-6-7 4 16,7 0 3-16,-7 0-7 16,-7 0 0-1,-13-13 11-15,-9 0-3 16,-1-5-6-16,-7 3 6 0,-6-2 34 16,0 1-38-16,0 4 19 15,0 4-4-15,0 6-12 0,0 2 12 16,0 0-19-16,0 0 0 15,0 0-9-15,0 19-4 16,0 28 10-16,0 16-8 16,0 8 22-16,0-5-9 15,0-5-2 1,0-8-8-16,0-7 5 16,0-8-120-1,0-4-94-15,-19-13-366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22:00.9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650 247 775 0,'0'0'131'0,"0"0"17"0,0 0-36 16,0 0-8-16,0 0-46 16,0 0-57-16,0-11 9 15,-24 11-10-15,-9 0 0 16,-16 3-2-16,6 10 20 15,6-2-18-15,1 1 0 16,0-3-6-16,9-2-2 16,11-4-94-16,9-3-11 15,7 0 35-15,0 0 9 16,7-23-64-16,36-15 44 0,6-3 40 16,-6-4 38-16,-6 4-8 15,-1 6 19-15,-16 5-4 16,3 8 18-16,-16 8 9 15,-7 9 50-15,0 5-21 16,0 0-24-16,0 0-28 16,-30 13 0-16,-13 17 24 15,-27 6-18-15,-2 6 21 16,-14 4-3-16,-7-5-12 16,17-5 27-16,10-9-37 15,23-7 1-15,23-6 1 16,13-8 11-16,7-2-15 15,0 2 0-15,0-3 4 0,0 5-4 16,20 0 7-16,17 1-7 16,12 2 10-16,7 3 5 15,17-1-30-15,20 6-31 16,-1 0-188-16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22:01.4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21 491 540 0,'0'0'171'0,"0"0"-57"0,0 0-23 15,0 0 9-15,0 0-41 16,156-161-2-16,-143 116 13 16,-3-1-55-16,-10-9 56 15,0 0-30-15,0 2-34 16,-17 15 27-16,4 10-28 16,0 18-3-16,6 6 5 15,-9 4-6-15,2 9-4 16,-15 37-5-16,2 17 7 0,-3 12-8 15,11-1 8 1,9-7 0-16,10-8-1 0,0-9 10 16,0-9-9-16,16-11 0 15,4-13 5-15,3-8-15 16,-3-9 10-16,16 0 0 16,1-6 10-16,-4-21 9 15,20-4-15-15,-20 2-4 16,-3 2 2-16,-10 12-8 15,-11 3 7-15,-2 10-1 16,0 2 0-16,6 0-14 16,10 22 12-16,-10 8 2 15,1 6-100-15,2-3-74 16,-3-5-113-16,24-15-350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22:01.7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73 0 44 0,'0'0'748'0,"0"0"-608"16,0 0-7-16,0 0-26 16,0 0-90-16,0 0-2 15,-20 15-15-15,-3 44 0 16,9 5 7-16,1-2-7 15,13 0-1-15,0-7-127 16,13-11-140-16,30-14-417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22:02.9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0 184 755 0,'0'0'122'0,"0"0"31"15,0 0-94-15,0 0-10 16,0 0-32-16,0 0 0 16,57-28-22-16,22 28 5 15,13 0-77-15,-6 0-29 16,-13 0-129-16,-17 3-240 0</inkml:trace>
  <inkml:trace contextRef="#ctx0" brushRef="#br0" timeOffset="222">301 0 712 0,'0'0'186'0,"0"0"-32"15,0 0-28-15,0 0-60 16,0 0-17-16,0 0-49 16,-49 8 8-16,49 52-15 15,0 12 7-15,0 2 0 16,0 0-4-16,6-1-101 15,7-11-175-15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22:01.8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0 432 734 0,'0'0'166'0,"0"0"-91"0,0 0-9 0,0 0-45 16,0 0-7 0,221-46-4-16,-128 40-10 0,0 1 4 15,-17-1-13-15,-17 4-3 16,-32 2-110-16,-21-4-72 15,-6 2-132-15</inkml:trace>
  <inkml:trace contextRef="#ctx0" brushRef="#br0" timeOffset="179">413 245 639 0,'0'0'157'0,"0"0"-3"15,0 0-23-15,0 0-93 16,0 0-27-16,0 0-11 15,-16 47 3-15,9 5-4 16,7 3 1-16,0 3-7 0,0-3-9 16,0-6-271-16</inkml:trace>
  <inkml:trace contextRef="#ctx0" brushRef="#br0" timeOffset="594">853 424 715 0,'0'0'191'0,"0"0"-56"16,0 0-23-16,86-173-24 0,-69 125-34 16,-17 2 13-16,6 2-48 15,-6 6 18-15,0 7 4 16,0 7-36-16,0 10 33 15,0 9-34-15,0 1 1 16,0 4-6-16,0 6 1 16,0 38-3-16,0 20-13 15,0 12 32-15,0 1-20 16,7-5 4-16,-1-14 0 16,1-20-6-16,0-13 10 15,3-14-4-15,-4-11 0 16,-6 0 16-16,13 0-3 15,7-6-9-15,10-19-4 0,13 4 6 16,-13 1 1 0,-17 6-7-16,7 12 0 0,-4 2 2 15,11 0-15-15,9 11 4 16,7 16-66-16,0 4-49 16,-6-1-74-16,-1-5-41 15,4-12-204-15</inkml:trace>
  <inkml:trace contextRef="#ctx0" brushRef="#br0" timeOffset="872">1673 276 670 0,'0'0'132'0,"0"0"28"16,0 0-75-16,0 0-11 0,0 0-37 15,0 0-26-15,73-61-16 16,-53 86 5-16,3 2 0 15,-16 6-16-15,-7 3 14 16,0 3 2-16,0-1 0 16,-37-5 8-16,1-3-2 15,9-5-6-15,11-9 0 16,9-5 5-16,7-4 4 16,0 0-9-16,7-4 0 15,52-3-7-15,27 0 3 16,14 0-208-16,-1-9-510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22:04.67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155 63 198 0,'0'0'433'0,"0"0"-281"16,0 0-35-16,0 0-39 15,0 0-11-15,0 0-54 16,0 0 7-16,-92-63-20 16,65 105 0-16,-3 7-4 15,24 12 18-15,6-4-14 16,0 1 0-16,13-12 11 15,23-10-7-15,7-13-4 16,-6-14 0-16,12-5 9 16,1-4 1-16,6 0 0 15,0-11 11-15,-6-14-17 16,10-2 29-16,-11-3-28 0,1 0 2 16,-7 5 1-16,0 3 1 15,-10 5-9-15,-3 11 0 16,-1 6 3-1,-15 0-19-15,-1 0 15 16,-7 15 1-16,4-4-14 16,-3 2 16-16,0-5-2 15,-7-5 0-15,0-3 4 16,0 0-6-16,0 0 2 16,0 0 0-16,0 0 16 15,0-11-6-15,0-11-6 16,-14 5-4-16,-2 1 10 15,-4 8-17-15,-3 8 7 16,10 0 0 0,-17 0-18-1,10 24 21-15,7 11-3 16,-4 0 0-16,17 1-2 16,0-4-6-16,0-7-11 0,17-8-5 15,16-8 21-15,-3-9-14 0,6 0 17 0,-10 0 0 0,4-1 9 16,0-22-11-16,-10 2 2 15,-7-10 0-15,4 4 15 16,-11-4-10-16,-6 4 20 16,0 9 9-16,0 3-32 15,0 10 30-15,0 5-32 0,0 0 0 16,0 0-6 0,0 0-7-16,0 21 13 0,13 4 0 15,-6-3 6-15,16 1-18 16,7-7 12-16,-4-7 0 15,17-5-9-15,0-4 20 16,0 0-11-16,7-2 0 16,-14-20 9-16,1-3 2 15,-17-5-7-15,3-1-2 16,-23 2 45-16,6-1-35 16,-6 10 34-16,0 6-25 15,0 8-18-15,0 6 8 16,0 0-11-16,14 0-12 0,5 34 11 15,18 12-17 1,-1 9 18-16,1-2 0 0,-11-1 3 16,4-8-25-1,0-5 22-15,-11-9-3 0,-5-9-8 16,-4-7 0-16,-10-5 10 16,0-9 1-16,0 0-15 15,0 0-1-15,0 0 9 16,0-17 7-16,-10-8 4 15,3-5 14-15,7 0-18 16,0-1 0-16,0-4 10 16,30-1-16-16,0 6 6 15,-11 5 0-15,-5 9-2 16,2 8 12-16,-9 8-10 0,6 0 0 16,0 0-13-1,10 27-1-15,-3 6 9 0,-3 2-13 16,3 0 16-16,-14-4-28 15,11-3 28-15,-4-6 0 16,-13-3 2-16,7-2-16 16,-7-8 16-16,0-1 0 15,0-8-9-15,0 0 9 16,0 0 0-16,0 0 1 16,0 0 6-16,0-23 11 15,13-7-18-15,17-7 0 16,6 5-4-16,14 2 10 15,-1 0-6-15,1 8 0 0,-7 2-21 16,6 12-31-16,-6 6-129 16,7 2-148-1</inkml:trace>
  <inkml:trace contextRef="#ctx0" brushRef="#br0" timeOffset="278">2401 440 667 0,'0'0'106'0,"0"0"22"15,0 0-51-15,0 0-7 0,0 0-16 16,-56-151-28-16,36 135 21 16,10 7-36-16,3 7-10 15,7 2 0-15,-6 0-1 16,-1 0-10-16,0 16-39 15,-16 8-41-15,17 4 13 16,6-5-71-16,0-4 5 16,0-10-60-16,6 1-29 15,17-8 8-15</inkml:trace>
  <inkml:trace contextRef="#ctx0" brushRef="#br0" timeOffset="892">2401 440 454 0,'-50'-138'160'0,"50"125"-16"0,0-1-18 15,0 3-53-15,0 0-5 16,0 5-4-16,0 1-31 15,0 5 22-15,0 0-43 16,0 0-9-16,0 8-3 16,0 28-14-16,0 11 14 15,0 5 0-15,0-8 8 16,0-8-12-16,0-11 4 0,7-12 0 16,23-7-1-16,13-6 17 15,6 0-13-15,1-19-1 16,-1-12 7-16,-6-5 12 15,-6-6 15-15,-7-3 17 16,-17-2 17-16,-13 0-49 16,0 8 41-16,0 9-18 15,0 11-42-15,0 11 27 16,0 8-29-16,0 0-11 16,0 22 10-16,-13 28-12 15,-11 18 13-15,-5 14 0 16,9 4 8-16,7 7-14 15,13 7 6-15,0-1 0 16,0 5-8-16,6 0 24 16,14 1-16-16,10-6 0 0,-17-11 7 15,10-17-18-15,-16-16 11 16,-7-16 0-16,0-14-6 16,-30-15 7-16,-33-10-1 15,-3 0 0-15,-10-2 4 16,10-25 1-16,10-1-5 15,6-5 0-15,20-6 3 16,10-2-3-16,20-3 0 16,0-5-53-16,20 2-82 15,40-4-46-15,3 6-176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22:14.80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230 372 416 0,'0'0'118'16,"0"0"15"-16,122-151-5 16,-102 101-61-16,-7 10 32 15,-3 4-57-15,-10 8-11 16,0 1 22-16,-36 8-45 15,0 8 28-15,-14 2-18 16,0 9-12-16,7 0 3 16,0 0-9-16,0 11 0 15,7 17-1-15,0 4 12 16,16 10-11-16,20 7 0 16,0 12 3-16,6 8-15 15,51-2 12-15,15-2 0 16,1-10-2-16,-10-3 8 15,-7-3-7 1,-19-7 1-16,-24-10-1 0,-13-1-15 16,0-7 16-1,-13-4 0 1,-37-4-5-16,-16-11 12 16,16-1-7-1,1-4 0-15,22-4 3 16,20-25 6-16,7-15-5 0,0-11 8 0,40-6 18 15,26-4-22-15,14-4 7 0,2 2-15 0,-2 10-14 16,-1 7 2-16,-23 14-105 0,-19 14-69 16,-1 1-230-1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06:01.51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347 538 173 0,'0'0'569'0,"0"0"-411"16,0 0-41-16,0 0 6 15,0 0-10-15,0 0-28 16,66-177 0-16,-66 139-24 15,0 5-25-15,-7 6 24 16,-22 8-56-16,-1 7 15 16,-3 12-19-16,-20 0 14 15,-3 16-14-15,-1 26 0 16,-5 7 2-16,19 12-8 16,33-1 6-16,10 7 0 15,16 1-3-15,34-2 1 16,6 1-7-16,0-8 8 0,-6-4 1 15,-7-8-18-15,-13-11 19 16,-7-11-1-16,-17-8 0 16,-6-12 11-16,0-2-16 15,0-3 5-15,-23 0-14 16,-46 0 2-16,-11 0 21 16,1 0-18-16,16 0 1 15,27-6-108-15,36-13-11 16,73-8-87-16,52-15-382 15</inkml:trace>
  <inkml:trace contextRef="#ctx0" brushRef="#br0" timeOffset="1633">912 532 671 0,'0'0'175'0,"0"0"-28"15,0 0 6-15,0 0-49 16,0 0-49-16,-49-151 25 15,19 140-60-15,7 11 19 16,-3 0-29-16,2 5 8 16,-2 37-13-16,-4 7-5 15,4 14 0-15,3 3-2 16,16 3 11-16,7-3-9 16,13-10 0-16,43-10 11 15,24-16-12 204,6-11 1-203,0-16 0-16,0-3-8 0,-10 0 16 15,-3-25-8-15,-17-8 0 0,-20-7 17 0,7-11-19 0,-23-7 2 0,-10-5 0 0,-10 3 1 0,0 2 9 0,-17 14-10 0,-16 11 6 0,4 14 6 0,5 13 12 0,-2 6-24 0,-4 0 1 16,-6 35-9-16,3 16 14 0,-4 9-6 0,14 6 0 0,10 1 11 0,13-2-13 0,0-1 2 0,50-9 0 0,6-6-7 0,3-13 14 0,-2-11-7 0,-8-15 0 0,-6-10 4 0,7 0-10 0,-1-8 6 0,-6-22 0 0,7-6 0 15,-14-8 8-15,7-5-8 0,-6-4 0 16,-11 7 13 0,4 10-17-1,-10 14 4 1,-4 11 0-16,-9 11-8 0,0 0 8 16,-1 0 0-16,7 31 0 0,-3 4 1 15,-10 9-12-15,0 3 11 0,0-8 0 0,7-5-7 16,-7-9 16-16,7-5-9 0,6-12 0 15,-7-2 7-15,-6-6-14 16,10 0 7-16,4 0 0 16,12-14-4-16,4-16 16 15,6-9-12-15,7 3 0 16,0 7 8-16,-16 3-16 16,9 12 8-16,-13 12 0 15,4 2-11-15,-4 0 9 16,-3 8 2-16,9 17 0 15,-9 0 0-15,3-3-16 16,4-1 16-16,-4-4 0 16,3-6-12-16,11-5 11 15,-1-6 1-15,7 0 0 0,-6-11 6 16,-4-16-7-16,-10-9 1 16,-3-3 0-16,-10-7-3 15,-10-5 18-15,0 5-15 16,0 2 0-16,-24 6 10 15,-5 15-17-15,2 10 7 16,4 9 0-16,-3 4-10 16,-4 15 6-16,-7 26 4 15,18 11 0-15,-5 3 6 16,24-3-11-16,0-4 5 16,0-10 0-16,10-9-7 15,23-6 13-15,-3-12-9 0,7-8 3 16,-1-3-7-1,-10 0-5-15,4-8 12 0,-3-17 0 16,-4-4-1-16,-10 0 19 16,-6-7-18-16,-7 3 0 15,0-3 5-15,0 9-10 16,0 7 5-16,0 12 0 16,0 6-6-16,0 2 17 15,0 0-21-15,16 16 10 16,-3 17 0-1,7 6-11-15,10-4 11 0,0-7 0 16,3-4-6-16,20-8 23 16,-4-7-17-16,8-9 0 15,-1 0 10-15,-13-9-3 0,0-17-4 16,-7-10 3-16,-9-2 13 16,-4-7-5-16,-17 1 1 15,1 4-14-15,-7 9 11 16,0 11-2-16,0 12-10 15,0 6 0-15,7 2 0 16,9 0 0-16,4 16 0 16,3 29 0-16,10 3 0 15,4 5-7-15,-1-4 7 16,0-7 0-16,-3-6-2 16,-3-10 12-16,-17-3-10 15,-13-9 0-15,10-7 1 16,-10-7-16-16,0 0 15 0,0 0-4 15,-16 0 2 1,-11-7-1-16,-9-18 1 0,6-3 2 16,17-5 0-16,13-8-18 15,7-5 16-15,55-7 2 16,11-2-7-16,13 3-8 16,-16 8 7-16,-11 14 8 15,-26 10 0-15,-3 15-16 16,0 5 16-16,-4 0 0 15,4 27-2-15,-17 11 1 16,4 7-3-16,-17 2 4 16,0-4 0-16,6-3-11 15,8-10 16-15,-8-9-5 16,1-4 0-16,9-9-25 0,-9-5-45 16,-7-3-25-16,0 0 18 15,7-5 64-15,6-29-176 16,-6-6-4-16,-7-15-41 15,0-9-296-15</inkml:trace>
  <inkml:trace contextRef="#ctx0" brushRef="#br0" timeOffset="1892">3691 55 184 0,'0'0'91'0,"0"0"11"15,0 0 29-15,0 0-83 0,0 0-43 16,0 0-5-16,-27-16 2 15,27 44 4-15,0-1 1 16,0-2 3-16,20-6 52 16,16-10 2-16,7-9 69 15,-6 0 3-15,-4-5-66 16,-3-20 21-16,-24-3-44 16,-6-2-31-16,0 2-5 15,-6 6-11-15,-24 17-12 16,3 5-95-16,21 9-122 15,6 29-94-15</inkml:trace>
  <inkml:trace contextRef="#ctx0" brushRef="#br0" timeOffset="2255">4746 496 723 0,'0'0'143'16,"0"0"-39"-16,0 0 6 15,0 0-61-15,0 0 4 16,0 0-42-16,-169 22-1 16,139 34 25-16,17 9-30 15,-3 1 3-15,16-8-5 16,0-9 8-16,43-15 1 15,23-15-9-15,10-17-2 16,10-2 27-16,-7-13-27 0,1-23 78 16,-11-11 6-16,-9-7-53 15,-27-10 39-15,-17-7-40 16,-16-7-18-16,-43 3 0 16,-56 10-9-16,-17 10-4 15,-6 22 0-15,16 28-21 16,0 5-45-16,13 38-197 15,21 17-367-15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14:02.3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6 830 927 0,'0'0'151'0,"0"0"-1"0,0 0-11 16,0 0-67-16,0-140-13 15,7 126-14-15,16 4-43 16,-16 4 22-16,12 6-24 16,5 0 2-16,2 0-18 15,10 16 12-15,7 14 4 16,-13 9-2-16,-3 2 8 15,2 0-15-15,-15-2 9 16,-8-3 0-16,4-9-7 16,-3-7 9-16,-1-7-2 15,1-8 0-15,-7-5 2 16,0 0-9-16,0 0 7 0,7 0 0 16,-7 0 16-16,16-16-10 15,-3-14-6-15,7-5 0 16,17-7 11-16,-8 4-16 15,8 4 5-15,-17 7 0 16,0 12-5-16,-11 6 13 16,-9 5-8-16,0 4 0 15,7 0-14-15,6 0 10 16,1 25-9-16,9 5 13 16,-4 6-13-16,5 0 20 15,2 1-7-15,-9-11 0 16,2-8-3-16,5-8-6 15,-18-4 9-15,7-6 0 16,1 0-14-16,9 0 29 0,-10-15-15 16,17-13 0-16,-10-4 18 15,9-4-18-15,-9-2 0 16,-3-3 0-16,-4 7 2 31,-13 7 12-31,7 11-13 16,-7 10 12-1,0 6-6-15,0 0-3 0,0 0-4 16,0 0-6-16,6 14-4 0,11 19 2 16,-4 11 8-1,7 0 0 1,3 0 5 0,4-10-17-16,2-8 7 15,-6-8-8-15,-3-8 7 16,-6-8-4-16,2-2 10 31,-3 0 0-31,-6 0 12 0,0-16-11 0,9-9-1 31,-9-5 0-31,-1-3 5 16,-6-3 9 0,0 6-13-16,0 5 13 15,0 13-7-15,0 5 19 0,0 7-26 16,0 0 0-16,0 0-5 15,0 0-6-15,14 11 9 0,-8 16-1 0,17 4 6 16,-9 4-7 0,15-4 4-16,-2-1 0 15,9-5-11 1,1-9 10-16,6-4 1 16,6-10 0-16,1-2 6 15,-7 0-12-15,0-14 6 16,-7-17 0-16,0-9 0 0,-9-7 15 0,-14-11-15 15,-13 1 1-15,0-4 12 0,0 3 9 16,-20 3-17-16,-9 9-1 0,2 12 15 16,-3 13-4-1,24 10-10-15,-8 11-5 0,14 0 7 16,0 0-26-16,0 30 9 0,-9 22 10 16,9 14-19-16,0 8 32 0,0 3-13 15,0-8 0-15,36-8-28 0,7-12 25 0,23-16-35 0,-3-13 26 16,0-12 1-16,3-8 8 15,-16 0 3-15,-1-24 0 16,1-20 5-16,-1-10-6 16,-12-6 1-16,-24-6 0 15,-6-5 15-15,-7-1-1 16,0 6-4-16,-14 8 2 16,-5 14 1-16,-11 20 7 15,17 13-20-15,6 11 1 16,-10 1-11-16,-9 47 4 0,-4 21 6 15,10 19 0-15,10 0 3 16,10-3-8-16,17-5 5 16,33-12-9-16,12-13-9 15,11-13-73-15,3-17-93 16,4-14-147-16,-14-11-276 16</inkml:trace>
  <inkml:trace contextRef="#ctx0" brushRef="#br1" timeOffset="497531">569 461 243 0,'0'0'94'16,"0"0"1"-16,0 0-3 16,0 0-60-16,0 0 12 15,0 0-31-15,-20-24-10 0,20 24 20 16,0 3 2-16,0 2 20 15,0-5 0-15,6 0-14 16,24 0 65-16,-4-3-11 16,11-18-16-16,6-13 19 15,-7-2-65-15,1-7 8 16,-11-4 17-16,-9-5-20 16,-4 2 23-1,-13 3-33 1,0 9-4-16,0 5 34 0,0 11-47 15,0 8 19-15,0 9-20 16,0 5 11-16,0 0-25 0,0 13 4 16,-7 26 10-16,-16 5-15 15,3 3 30 1,4 2-15-16,9-4 0 0,0-7 9 16,7-8-20-16,0-8 11 15,0-8 0 1,0-8-5-16,0-6 13 0,14 0-8 0,15 0 0 15,1 0 14-15,-3-15-12 16,-4-5-2-16,-3 4 0 16,3 6-7-16,-10 1 19 15,0 9-12-15,10 0 0 16,-3 0-39-16,3 9 18 16,4 17-96-16,-4 3-74 15,-3-4-63-15,3-10-493 16</inkml:trace>
  <inkml:trace contextRef="#ctx0" brushRef="#br1" timeOffset="497863">1339 74 507 0,'0'0'123'0,"0"0"-75"15,0 0 3-15,0 0-35 16,0 0 4-16,0 0 33 16,66 132-29-16,-66-88 36 0,0-2-6 15,-23-12-36-15,17-9 29 16,-1-1-33-16,7-9-7 16,0-4 4-16,0 2 7 15,43-3-17-15,13-4 0 16,30-2-1-16,7 0-2 15,6 0-206-15,-20 0-349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22:18.7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0 402 4 0,'0'0'585'16,"0"0"-418"-16,0 0-18 0,0 0-79 15,0 0 8-15,0 0-28 16,0 0-36-16,125-140 35 16,-82 109-8-16,17-1-11 15,-11 1-21-15,1 1 6 16,-7 2-3-16,-10 1-1 16,-10-3-10-16,-10 8 30 15,-6 2-25-15,-7 12 25 16,0 5-21-16,0 3 9 15,0 0-35-15,0 0 16 16,0 0-25-16,-20 31 19 16,-16 12 8-16,-14 12-2 15,1 0 0-15,12 0 12 16,11-5-24-16,9-3 12 0,4-9 0 31,13-8-20-31,0-10 10 16,0-9 0-1,0-11 3 1,0 3-16-16,0-3 14 0,0 0 9 0,7 0 0 16,22 0-3-16,-9 0 11 15,10 0-8 1,-3-3 0 0,2-4 6-16,1 7-20 15,-4 0 14-15,4 0-34 0,0 0 0 16,-10 16-85-16,10 11-41 0,-11 3-55 15,-5 0-306-15</inkml:trace>
  <inkml:trace contextRef="#ctx0" brushRef="#br0" timeOffset="191">754 284 577 0,'0'0'153'16,"0"0"-5"-16,0 0-56 15,0 0-81-15,0 0-11 16,0 0 10-16,6 120-10 16,1-50 0-16,3-5-125 15,-4 7-152-15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15:08.9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599 1346 279 0,'0'0'429'0,"0"0"-291"16,0 0 3-16,0 0 39 15,0 0-78-15,0 0 9 16,-57-8-12-16,57 8-50 0,0 0 6 16,0-4-49-16,7 3-3 15,36-14 10-15,13 2-3 16,0 0 2-16,4 4-12 16,-34 9 7-16,-3 0-17 15,-3 0 14-15,17 0-4 16,-1 0 0-16,-9 0 13 15,2 11-13-15,-6 5 0 16,-9 4 1-16,-1 12-15 16,-6 15 15-16,-7 12-1 15,0 6 2-15,0 4 15 16,0-3-16-16,-14-8-1 16,8-12 0-16,6-10-6 0,-7-11 8 15,7-5-2 1,0-10 0-16,-7-1-15 0,7-1-62 15,0-8-116-15,0 0-87 16,0 0-61-16</inkml:trace>
  <inkml:trace contextRef="#ctx0" brushRef="#br0" timeOffset="264">691 1753 695 0,'0'0'221'0,"0"0"-99"0,0 0 17 16,0 0-56-16,0 0-23 16,0 0-27-16,136-57-24 15,-50 48 22-15,0 4-31 16,13-4 3-16,0 7-12 16,-19 2-30-16,-18 0-160 15,-25 0-190-15</inkml:trace>
  <inkml:trace contextRef="#ctx0" brushRef="#br0" timeOffset="4536">1746 1775 747 0,'0'0'203'0,"0"0"-78"0,0 0 26 16,0 0-28-16,0 0-26 16,0 0-65-16,-36-24-11 15,36 24-12-15,0 0 2 16,30 0-11-16,32 0 0 16,41 0 7-16,9-4-4 15,11 2-2-15,-17-1-1 16,-27 3 0-16,-16 0 18 0,-20 0-18 15,-13 0 0 1,-17 0 4-16,-13 0-12 0,0 0 9 16,0 0-1-16,0-9 26 15,-20 2-17-15,-16-7-2 16,-14 0-7-16,0 7 2 16,14-2-9-16,0 0 7 15,16 7 0-15,3-3 0 16,11 5 15-16,6 0-15 15,0-4 0-15,0 2 6 16,6 2-19-16,37 0 14 16,7 0-1-16,16 0 13 15,-10 0-3-15,-6 0 3 16,-14 6-13-16,-9 10 3 16,-4 0-9-16,-10 3 11 15,-13-3-5-15,0 7 0 16,-7 2-13-16,-42 2 1 15,-14 3-91-15,-16 1-165 16,-7 1-242-16</inkml:trace>
  <inkml:trace contextRef="#ctx0" brushRef="#br1" timeOffset="392129">3535 1496 646 0,'0'0'125'0,"0"0"17"0,0 0-52 16,0 0 13-16,0 0-14 0,0 0-48 15,0 0 25-15,0 0-28 16,-26-32-1-16,26 32 6 16,0 0-43-16,-7 0 16 15,-9 0-16-15,-4 23 9 16,-16 7 2-16,-1 11-11 15,11 8 0-15,-4 4-1 16,0 7 7-16,24 3-6 16,6-5 0-16,0-2 11 15,6-10-21-15,44-7 10 16,-1-14 0-16,18-12-3 0,-11-11 23 16,10-2-20-1,3 0 4-15,-6-15 2 0,3-16 36 16,-9-2-19-16,-28-6 3 15,-9-4 37-15,-20-7-52 16,0-2 26-16,-26 0-23 16,-24 7-4-16,-16 7 10 15,-3 13-20-15,-11 6 0 16,1 10-8-16,16 9 17 16,13 0-9-16,7 0 0 15,20 6 5-15,10 19-25 16,6 8-22-16,7 5-81 15,14 4-47-15,48-4-173 16,34-10-372-16</inkml:trace>
  <inkml:trace contextRef="#ctx0" brushRef="#br1" timeOffset="392729">4528 1814 659 0,'0'0'136'0,"0"0"-41"0,0 0 34 15,0 0-46-15,0 0-19 16,0 0-21-16,-129-3-43 15,129 3 12-15,23 0-12 16,26 0 1-16,21 0 35 16,16 3-12-16,7 0 1 15,-1-1 29-15,-6-2-38 16,-13 0 31-16,-17 0-17 16,-13 0-27-16,-16 0 39 15,-18 0-38-15,-2 0 12 16,-7 0 28-16,0 0-33 15,0 0 26-15,0 0-9 0,-30-5-24 16,-13-15 2 0,-26 1-6-16,3-3 0 0,-14 6-3 15,24-1 16-15,13 4-13 16,17 2 0-16,9 6 8 16,17-2-13-16,0 5 5 15,0 2 0-15,0 0-7 16,10 0 7-16,30 0 0 15,19 2 0-15,11 21 2 16,9 1-4-16,-6 1 2 16,-10 5 0-16,-7 3-6 15,-6 1 16-15,-14-5-10 16,-13-1 0-16,-23-1 1 0,0-5-18 16,-30 1 17-1,-56-4-28-15,-20-3-85 0,-16-2-189 16,10 0-239-16</inkml:trace>
  <inkml:trace contextRef="#ctx0" brushRef="#br0" timeOffset="426951">6238 1668 656 0,'0'0'148'0,"0"0"25"15,0 0-62-15,0 0-10 16,72-149 8-16,-72 125-80 0,-13 5 2 15,-30 2 4-15,7 9-31 16,-7 8 28-16,-7 0-32 16,7 0 1-16,0 5-7 15,13 20 9-15,4 2-3 16,9 4 0-16,17 4 6 16,0 7-6-16,10-1 0 15,30 9 1-15,13-4-9 16,3 3 13-16,0 2-5 15,7-3 0-15,-3-4 11 16,-11-5-12-16,-6-6 1 16,-23-8 0-16,-13-9-14 15,-7-2 19-15,0-4-5 16,-27-1 0-16,-32-6 9 16,-17-3-1-16,-4 0-8 15,11 0 0-15,9-12 3 0,17-17 5 16,0-7-8-16,30-5 28 15,13-6-21-15,0-5 12 16,30-8-19-16,39-6 1 16,24-1-5-16,16 10 6 15,-10 12-2-15,-29 18 0 16,-21 14-62-16,-19 13-22 16,-23 0-89-16,-7 0-165 15,0 5-216-15</inkml:trace>
  <inkml:trace contextRef="#ctx0" brushRef="#br0" timeOffset="432335">7508 1797 846 0,'0'0'121'0,"0"0"-53"15,0 0 31-15,0 0-29 16,0 0 19-16,0 0-12 16,-136 20-37-16,136-20 32 15,23 0-67-15,27-20 4 16,26-7 2-16,10-1 3 15,0 6-14-15,-13 6 0 16,-11 3 9-16,-19 6-12 16,-23 2 3-16,-20 5 0 15,0 0-1-15,0 0 14 16,0 0-13-16,0 0 0 16,-26 0 5-16,-24 0-5 15,-16 0 0-15,10 0 0 16,6-3-3-16,14-2 15 15,23 5-12-15,6-3 0 0,7 3 9 16,0 0-18-16,0 0 9 16,0 0 0-16,20 0-12 15,16 0 6-15,20 8 6 16,1 17 0-16,2-3 11 16,-3 6-16-16,-6-2 5 15,-7 8 0-15,-13 2-6 16,-24-1 11-16,-6 7-5 15,0-7 0-15,-49 2-31 16,-11-7-31 0,4-3-92-16,6-5-77 0,21-3-157 15</inkml:trace>
  <inkml:trace contextRef="#ctx0" brushRef="#br0" timeOffset="433417">8364 1786 618 0,'0'0'292'16,"0"0"-118"-16,0 0-47 15,0 0 5-15,0 0-35 16,0 0-63-16,0 0 33 16,76-132-63-16,-76 132-2 15,0 12-2-15,0 20-11 16,0 12 11-16,0 6 0 0,0-4 6 15,10-2-6 1,-10-8 0-16,7-11 0 0,-1-12-12 16,1-4 29-16,-7-9-17 15,7 0 0-15,9 0 5 16,-3-3 5-16,7-19-10 16,17-6 0-16,-8 1-2 15,-9 3 16-15,3 7-14 16,-16 3 0-16,0 9 2 15,-1 2-5-15,-6 3 3 16,7 0 0-16,0 0-12 16,2 0 13-16,5 6-1 0,-8 10 0 15,1 3-3-15,9 0-9 16,-2-2 12-16,-1-4 0 16,0-4-4-16,10-6 7 15,-3-3-3-15,10 0 0 16,0-12 2-16,-4-12 0 15,4-3-2-15,-17 2 0 16,0-3 2-16,-3 6 15 16,-10 8-14-16,0 4-3 15,0 7 8-15,0 3-7 16,0 0-1-16,0 0 0 16,0 0-6-16,0 5-11 15,0 20 17-15,0 3 0 16,7-7 4-16,0 2-17 15,-1-10 13-15,1-5 0 16,-1-2-13-16,-6-6 16 16,17 0-3-16,-10 0 0 0,12 0 3 15,-2-6-9 1,9-10 6-16,-2-3 0 0,-11 2-2 16,-7 6 15-16,-6 6-13 15,0 2 0-15,0 3 5 16,0 0-18-16,7 0 11 31,10 0 1-31,2 8-14 0,5 9 21 0,-5-4-6 16,4-1 0-16,11-7-25 15,2-5 17-15,7 0-11 16,0 0 19-16,7-9-7 16,-14-15 22-16,0-3-15 15,-9-9 0-15,-4-6 5 0,-3-4-4 16,-20-4 4-16,0 0-3 15,0 7 28-15,-13 10-24 16,-11 10 17-16,5 16-23 16,-5 7 15-16,11 0-30 15,-7 19 6-15,-3 28 9 16,17 16-7-16,6 3 22 16,0-4-15-16,6-1 0 15,44-11 1-15,16-12-17 16,-3-16 3-16,16-19-19 0,1-3 25 15,-18-6-1-15,1-29 8 16,3-14 0-16,-16-9 7 16,-7-9-12-16,-23-3 5 15,-4-2 0-15,-16 5 17 16,0 12-5-16,-16 14 2 16,-11 19 1-16,4 16-11 15,-3 6-7-15,-17 23 3 16,13 40 0-16,-6 23-6 15,16 5 19-15,20-6-13 16,0-11 0-16,49-17-38 16,37-15-15-16,20-21-90 0,23-12-13 15,13-9-64 1,-6 0-368-16</inkml:trace>
  <inkml:trace contextRef="#ctx0" brushRef="#br0" timeOffset="439254">8586 227 479 0,'0'0'106'16,"0"0"-24"-16,0 0 31 16,0 0 15-16,0 0-76 15,0 0-17-15,0 0 24 16,-314-6-47-16,148 4 21 0,-26-1-5 15,-42-3-20 1,-44-2 12-16,-23-3-20 0,-20-6 1 16,-13-2 3-16,13 0 2 15,-6 0-6 1,13 5 0-16,-1-2 10 0,8-2-14 16,9 3 4-16,4-4 0 15,23 8-5-15,29 2 11 16,1 9-6-16,12 0 0 15,-12 0 12-15,-4 17-22 16,10 2 10-16,7 3 0 16,30-6-8-16,19-2 14 0,30-6-6 15,34 1 0-15,35-1 13 16,17-2-21-16,20 2 8 16,0 3 0-16,0 0-10 15,0 2 16-15,7 1-6 31,-4 0 0-31,-3 0 6 0,7-4-14 0,6 1 8 16,4-5 0-16,9 0-4 16,4-6 11-16,-7 2-7 15,4 1 0-15,-4 4 11 16,-23 5-23-16,-14 7 12 16,-15 4 0-16,-8 4-6 15,11 1 13-15,-4-3-7 16,10-5 0-16,14-5 10 15,12-7-19-15,14 0 9 0,17-2 0 16,6-3-8-16,0-3 14 16,0 0-6-16,0 0 0 15,0 0 11-15,0 0-20 16,0 0 9-16,0 0 0 16,0 0-4-16,0 0 14 15,-7 0-10-15,-6 3 0 16,6 0 8-16,7-3-18 15,-10 8 10-15,-10 0 0 16,0 6-10-16,-9 2 15 16,-1 6-5-16,-3 3 0 15,3 5 12-15,-6 3-22 16,-7 5 10-16,6 4 0 16,11 6-9-16,-4 3 16 15,10 7-7-15,4 8 0 16,9 5 9-16,0 12-19 15,7 8 10 1,0 10 0-16,-6 7-6 0,-1 7 13 16,-9-2-7-16,2-3 0 15,1-11 11-15,13-9-17 16,-6-2 6-16,6-2 0 0,-7-1-9 16,-3 3 19-1,3 8-10-15,1 0 0 16,6-2 6-16,0-9-6 0,30-16 0 15,46-6 0-15,16-2-9 16,24-4 18 0,26 4-9-16,37-4 0 0,19-2 9 15,24 4-9-15,6-10 0 16,7 2 0-16,10 0-4 0,-4-5 15 16,14-2-11-1,16-13 0-15,30-7 10 16,13-13-15-16,20-11 5 0,23 0 0 15,14-11-6 1,13-13 14-16,9-1-8 0,-16 9 0 16,23 7 10-16,1 9-11 0,-11 0 1 15,17 0 0-15,-14 9-9 16,-9 1 11-16,0 0-2 16,-4-3 0-16,-10-1 5 15,7-6-7-15,-13 0 2 16,0 0 0-16,-23 0-1 15,-47-13-10-15,-29-5 10 16,-47-1 1-16,-40 0 0 16,-35-6-7-16,-34 3 7 15,-23-5 0-15,-23 1 3 16,-7-1 8-16,-7-5-11 16,1-2 0-16,-14-10 6 15,-6-11 18-15,-3-8-7 0,-4-9-5 16,-10-5 32-1,4 1-44-15,-4-4 30 16,0 2-19-16,0-4-1 16,4-6 22-16,-11-8-21 0,-6-8 7 15,0-6 26-15,-6-9-40 16,-37-5 13-16,0-7-17 16,-7-10 17-16,7-4-15 15,0-1-2-15,7-7 0 16,-7 11-2-16,7 13 10 15,9 19-8-15,-9 27 0 16,-1 18 13-16,-12 12-21 0,-8 9 8 16,-35 6 0-1,-37 8-15-15,-43 0 21 0,-56 5-6 16,-57 6 0-16,-49 2 9 16,-36 3-18-16,-11 6 9 15,-9 2 0-15,-17 3-7 16,-13 3 2-16,-23 0 5 15,-20 0 0-15,-13 0 16 16,-24 3-20-16,1 17 4 16,-14 1 0-16,7-1-17 15,13-16 24-15,37-4-7 16,43 0 0-16,42-15 11 16,34 1-25-16,16 12 14 15,0 2 0-15,10 13-15 16,4 29-3-16,12 9-37 0,47 10-48 15,40 3-65-15,39-12-77 16,54-25-445-16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22:43.46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135 37 872 0,'0'0'213'15,"0"0"-110"-15,0 0 56 16,0 0-32-16,0 0-61 16,0 0 9-16,0 0-57 15,-135-6-5-15,198 6-13 16,29 0 8-16,44 0 8 16,23-3-13-16,-4-4 0 15,-6 1 10-15,-27 6-3 16,-23 0-10-16,-32 0 0 15,-34 0 5-15,-17 6-11 16,-16 4 6-16,0 12 0 16,0 6-10-16,-49 4 19 15,-24 4-9-15,-7-8 0 0,-12-1 14 16,6-7-22 0,10-4 8-16,16-5 0 0,34-3-2 15,13-5 5 1,13-3-3-16,0 0 0 0,0 5-7 15,26 1 0-15,24 0 6 16,16-1 1-16,10 1 1 16,-10-1-1-1,3 6 0 1,-9 3-1-16,-10 8 14 0,-7 5-17 16,-24 1 4-16,-12 5 0 15,-7 1-8 1,0-2 14-16,-13-2-6 0,-53-2 0 15,-17-6 11-15,-3-9-15 0,-7-5 4 16,21-8-9-16,22 0 7 16,20 0-81-16,24 0-13 0,6-2-81 15,72-28-218-15</inkml:trace>
  <inkml:trace contextRef="#ctx0" brushRef="#br0" timeOffset="366">1591 53 898 0,'0'0'183'0,"0"0"7"15,0 0-46-15,0 0-61 0,0 0-57 16,0 0-24-16,105 25 39 16,-62 8-20-16,-16 3 0 15,-11 5-21-15,-16 8-1 16,0 6 1-16,-43 6 0 15,-29 2 1-15,-4-5 10 16,9-14-1-16,5-5-10 16,19-15 0-16,19-8 9 15,11-6-9-15,13-8 0 16,0-2 2-16,0 0 15 16,0 0-14-16,30 0 20 0,33 0-11 15,29-17-7 1,44-5 4-16,20 0-9 0,22 3-38 15,-6 2-35-15,-13 11-117 16,-40 6-172 0,-26 0-419-16</inkml:trace>
  <inkml:trace contextRef="#ctx0" brushRef="#br0" timeOffset="605">2616 397 875 0,'0'0'131'0,"0"0"30"15,0 0 3-15,0 0-54 0,0 0-23 16,0 0-66-16,-7-16-9 16,57 16 2-16,19 0-7 15,17 0 3-15,23 0-10 16,-3 0 0-16,-13 2-4 15,-7-2-53-15,-30 0-142 16,-26 0-79-16,-30 0-94 16</inkml:trace>
  <inkml:trace contextRef="#ctx0" brushRef="#br0" timeOffset="777">2973 193 433 0,'0'0'384'16,"0"0"-222"-16,0 0-3 0,0 0-19 15,0 0-29-15,0 0-37 16,-73-24-52-16,60 57 13 16,6 13 17-16,7 4-27 15,0 2 21-15,0 3-33 16,0 6 4-16,0-4-17 16,0 4 0-16,0 2-2 15,0-5-189-15,7-3-373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22:51.3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308 201 474 0,'0'0'283'0,"0"0"-119"16,0 0 36-16,0 0-27 16,0 0-33-16,0 0-30 15,0 0-55-15,69-121 3 16,-69 102-21-16,0 5-25 16,0 1 19-16,-6 2-31 0,-8 3 0 15,-15 0-1-15,9 4 10 16,-10 4-9-16,-6 0 0 15,9 0 2-15,-16 8-18 16,0 20 13-16,0 5-1 16,0 3-4-16,20 2-16 15,3-5 24-15,20-3-14 16,0-8-23-16,0-8 21 16,27-5-16-16,32-9 32 15,-3 0 2-15,7 0 6 16,-3-9-1-16,-17-10-5 15,-17 0 4-15,-13 4 14 16,-3 2-7-16,-3 9 19 0,-7 0-1 16,0 4-25-1,0 0-1-15,0 0-5 0,0 13-32 16,0 29 25-16,0 10 4 31,0 6 3-31,0-3 3 0,0-3 7 16,0-5-10-1,0-3 0-15,0-9-56 16,0 5-54 0,0-10-146-16,0-9-147 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22:55.07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394 214 110 0,'0'0'629'15,"0"0"-467"-15,0 0-31 16,0 0 19-16,0 0-31 16,0 0-25-16,0 0-3 15,-148-75-42-15,148 75 1 16,0 0-9-16,0 0-33 16,0 0 7-16,0 0-15 15,13 0-7-15,7 0-5 16,16 0 21-16,0 17-9 15,1 10 0-15,-17 9 0 16,-20 11-10-16,0 3 10 16,-20 1 0-16,-30 2-2 15,-9-9 7-15,9-11-5 0,24-11 0 16,2-11 12-16,24-5-14 16,0-6 2-16,0 0 0 15,0 0 1-15,0 0-1 16,17 0-2-16,33 0 1 15,26 0 1-15,16-6 2 16,1-8-2-16,-20 0-61 16,-17 9-29-16,-26 5-88 15,-24 0-71-15,-6 0-126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22:55.4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 0 754 0,'0'0'238'0,"0"0"-46"15,0 0-49-15,0 0-29 16,0 0-76-16,0 0-23 16,0 0 17-16,0 25-27 15,0 11 58-15,0 2-17 16,0 6-43-16,0 5 19 15,0 6-22-15,13 9-18 16,4 4-91-16,3 5-310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22:58.5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99 134 787 0,'0'0'173'16,"0"0"-53"-16,0 0 31 15,0 0-34-15,0 0-43 0,0 0-3 16,-99-106-63 0,125 91 10-16,34 5-18 0,9 7 20 15,11 3-22-15,-1 0 2 16,-3 16 0-16,-3 15-13 15,-24 10 17-15,-19 9-4 16,-23 7 0-16,-7 9-2 16,-43 3 2-1,-37-1 0-15,-12-7 3 0,-1-9-26 16,7-19 21-16,30-8 2 16,13-14-2-16,23-9 10 15,10-2-8-15,10 0 8 16,0 0-7-16,0 0 32 0,0 0-25 15,43-2-5 1,17-12-3-16,32 3 14 0,14 6-15 16,7 2 1-16,2 3 0 15,8 0-12-15,-17 0-38 16,-1 0-128-16,-12 0-175 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22:59.21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6 211 666 0,'0'0'180'0,"0"0"-68"0,0 0-10 16,0 0-48-16,0 0-4 15,0 0-22-15,-16-46-24 16,16 43 3-16,36 3-7 16,7 0 0-16,20 0 0 15,16 0 4-15,14 0-4 16,22 0 0-16,-15 0 14 16,-1 0-8-16,-20 0-1 15,-22-2 1-15,-14-1 38 16,-14 0-22-16,-22 1 35 15,-7-1 19-15,0-8-31 0,0-5 8 16,0-4-45 0,-36-2-3-16,-21 3 0 0,-9 0-2 15,3 4-3-15,7 2 0 16,20 4 14-16,6 4-15 16,23 2 1-16,7 1 0 15,0 2-4 1,0 0 4-16,0 0 0 0,37 0-2 15,19 19 4-15,17 6-4 16,-10-1 2-16,-1 4 0 16,-2 3-1-16,-10-1 1 15,-14-1 0-15,-10 1-1 16,-3 1 12-16,-16-3-22 16,-7-3 11-16,0-1-4 0,-36-5-6 15,-20-5 1-15,-11 0-43 16,-2-3-64-16,13-3-98 15,13 4-72-15,36-10-387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22:59.64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0 100 712 0,'0'0'158'0,"0"0"9"0,0 0-69 16,0 0-37-16,0 0-20 15,0 0-35-15,208-97 21 16,-151 97-17-16,-8 0-10 16,-6 25 13-16,-13-1-9 15,-10 4-4-15,-20 3 0 16,0-4 8-16,0 0-8 15,-43-2 0-15,-20 0 2 16,0-3 6-16,4-9-2 16,26-2-6-16,9-7 0 15,18-2 11-15,6-2-11 16,0 0 0-16,0 3 0 0,0-1-4 16,13 4 9-16,37 5-5 15,9 0 0-15,11 5 10 16,-4 7-10-16,-10 1 0 15,0 7 3-15,-19-1-11 16,-11 0 12 0,-16-3-4-16,-10-4 0 0,0-2 5 15,-30-4-5-15,-26-9 0 16,-10-2 5-16,-4-6-7 16,-2 0 3-16,15 0-2 15,8 0-45-15,19 0-111 16,17-6-45-16,13-16-249 15</inkml:trace>
  <inkml:trace contextRef="#ctx0" brushRef="#br0" timeOffset="532">900 434 687 0,'0'0'197'0,"0"0"-29"15,0 0-20-15,0 0-70 16,0 0-12-16,0 0-29 16,129-63-32-16,-50 52 16 15,14 1-21-15,12-4 2 0,-5-2-1 16,-8-1 7-16,-12 3-8 16,-24 0 3-16,-26 6 9 15,-24 2 8-15,-6-1-2 16,0-2 2-16,-30-5 5 15,-26 1-16 1,-7-4-9-16,-3 6 0 0,10 3 14 16,13 2-16-16,13 0 2 15,17 4 0-15,6 2-5 16,7 0 9-16,0 0-4 16,0 0 0-16,0 0-16 15,14 0 12-15,22 11 4 16,14 5 0-16,6 1-5 15,-3 0 9-15,3 4-4 16,-20 1 0-16,-3 1 9 16,-3-2-16-16,-17-1 7 15,-6-4 0-15,-7 3-12 0,-13 1 1 16,-43-2-103-16,-17 5-113 16,10-1-174-16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06:47.48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512 202 712 0,'0'0'214'15,"0"0"-145"-15,0 0-10 0,0 0 47 16,-211 10 22 0,204-6-51-16,7-2-26 0,0 4-11 15,0-3-28-15,0 1 11 16,0-4-23-16,0 4-2 16,27 1-5-16,45-5 0 15,57 0 7-15,63 0 12 16,30-30-9-16,13-8 32 15,-7-1-35-15,-36-2 1 16,-44 8 5-16,-48 2 4 16,-34 15-10-16,-46 8 4 15,-20 4 7-15,0 2-3 16,0 2-8-16,-43 0 0 16,-63 0 10-16,-66 30-8 15,-56 14 6-15,-1 4-6 0,8-11 8 16,36-1-12-16,42-8 2 15,24-1 0-15,33-10-3 16,37-3 10-16,26-9-7 16,23-2 0-16,0-3 0 15,0 0-10-15,79 0 6 16,57-16 4-16,69-28-2 16,53-9 10-16,6 1-4 15,-22 8-4-15,-77 13 10 16,-66 12-15-16,-56 11 5 15,-30 5 0-15,-13 3 0 16,0 0 4-16,-19 0-4 0,-61 10 0 16,-42 27 3-16,-57 16 9 15,-19 2-12-15,-1 0 0 16,-2-3-5-16,22-3 12 16,24-5-7-16,39-11 0 15,46-11 6-15,41-13-17 16,29-7 11-16,0 3-20 15,29-1 19-15,51-4-9 16,39 0 10-16,53-11 5 16,20-20 5-16,16 0-2 15,-23 10-8-15,-49 7 0 16,-60 9-5-16,-46 5 8 16,-24 0-3-16,-6 0 0 15,0 0-3-15,-56 5-3 0,-43 26 11 16,-53 16-5-16,-34 2 6 15,11 0-2-15,16-5-4 16,24-2 0-16,36-4 5 16,13-8-7-16,29 1 2 15,14-12 0-15,37-7-7 16,6-5-3-16,13-2 2 16,66-5 2-16,50 0 6 15,47-19 12-15,45-28-12 16,14-8 0-16,-7 0 5 15,-33 11 1-15,-69 15-6 0,-53 15 0 16,-67 8 6-16,-6 6-10 16,-62 0 4-16,-97 22 0 15,-69 22-1-15,-44 14 7 16,-19 6-6-16,33-5 0 16,60-9 0-16,56-9-2 15,62-11 2-15,37-13 0 16,37-8-7-16,6 1-4 15,43-3 3-15,79-7 7 16,70 0 2-16,66-26 18 16,33-27-19-16,-7 4 2 15,-42 8-1-15,-54 11 4 16,-75 13-5-16,-50 10 0 0,-40 3 3 16,-17 2-7-1,-6 2 4-15,-6 0 0 0,-80 0-3 16,-50 24 12-16,-62 15-9 15,-24 5 0-15,14-1 8 16,46-9-12-16,63-4 4 16,46-8-1-16,53-6-6 15,10-4-18-15,95-12 12 16,67 0-3-16,40-35-88 16,26-13-135-16,-33-4-21 15,-39-2-186-15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23:01.45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1462 755 0,'0'0'192'0,"0"0"-53"0,0 0 22 0,0 0-55 16,0 0-46-16,-7-154 8 15,34 135-58-15,2 2 7 16,8 3-17-16,-11 9 12 16,17 5-20-16,-6 0 8 15,-1 3 0-15,7 22-9 16,-23 13 3-16,3 6 6 15,-10 0-1-15,-13 0 9 0,0-5-12 16,0-9 4-16,0-11 0 16,0-5-8-1,0-12 4-15,0-2 4 0,7 0 7 16,0 0-1-16,16-2 13 16,-3-23-16-16,16-8 3 15,0-3 11-15,7-3-9 16,-10 1-7-16,4 5 0 15,-8 0 9-15,-2 8-1 16,-4 9-9-16,-16 5 0 16,6 8-5-16,-3 3 5 15,-4 0-4-15,8 9 1 0,6 21-7 16,-4 5-1 0,4 1 11-16,-13 0 0 0,9-8-5 15,-3-9 11-15,-6-7-6 16,9-5 0-16,-9-7 6 15,6 0-11-15,7 0 5 16,3-7 0-16,14-14 3 16,-11-6 6-16,4-3-9 15,-10-1 0-15,3-1 11 16,-10 4-1-16,-6 3-7 16,-7 11-1-16,0 9 15 15,0 2-10-15,0 3-4 16,0 0-3-16,0 0-22 15,0 11 21-15,6 17-5 16,11 4 6-16,-4-4-5 0,0-1 10 16,11-8-5-16,-5-2 0 15,5-5-7-15,-5-7 1 16,5-5-2-16,-5 0 8 16,11 0-9-16,-17 0 17 15,11-22-8-15,-5-3 5 16,-5-5 7-16,-5-1-1 15,-2 4-11-15,0 8 0 16,-7 2 18-16,0 12-12 16,0 2-3-16,0 3-3 0,0 0-6 15,0 0-2 1,0 6-2-16,6 21 10 0,14 3-10 16,3-3 17-16,-3 1-7 15,17-8 0-15,-1-7-2 16,14-4-9-16,-1-9 11 15,1 0 0-15,-1 0 3 16,1-20 4-16,-7-10-7 16,0-11 0-16,-7-6 8 15,-12-8 3-15,-11-11-9 16,-13 0 1-16,0 0 13 16,0 2-10-16,0 15-6 15,-7 11 4-15,-16 13 14 16,10 17-17-16,0 8-1 15,3 0-12-15,-10 36 4 0,0 21 3 16,3 21 5-16,11 6 0 16,6-1 11-16,6-9-21 15,37-11 10-15,7-10 0 16,6-15-16-16,4-15-4 16,-4-16 14-16,0-7 2 15,0 0 4-15,17-24 2 16,-17-18-2-16,-6-7 1 15,-7-14 7-15,-7-6-3 16,-12-8 8-16,-18-4-1 16,-6 0 3-16,0 7 2 15,0 13-17-15,-16 20 0 0,-4 18 13 16,13 16-4-16,-9 7-14 16,2 19 5-16,-12 36-14 15,-4 19 10-15,0 9 4 16,17-1 0-16,13-5-5 15,0-6 11-15,20-7-6 16,40-7 0-16,2-13-15 16,11-8 5-16,-3-11-63 15,2-9-85-15,-35-7-74 16,-17-9-121-16</inkml:trace>
  <inkml:trace contextRef="#ctx0" brushRef="#br0" timeOffset="42241">790 463 700 0,'0'0'193'0,"0"0"-72"15,0 0 14-15,0 0-17 16,0 0-70-16,0 0 8 16,106-50-21-16,-63 18-19 15,23-7 29-15,-16-1-34 16,0-2 8-16,-14 1 18 15,-16 5-32-15,-20 0 30 0,0-5-14 16,0 5-15 0,0 3 7-16,0 8-13 0,-13 15 0 15,-1 7-1-15,-9 3-6 16,-7 3 7-16,-3 36 0 16,-3 15 0-16,6 9-15 15,10 6 15-15,-3 2 0 16,23-2-2-16,0-11 14 15,0-6-12-15,0-13 0 16,0-14-2-16,7-9-11 16,9-5 10-16,-9-11 3 15,6 0-1-15,17 0 15 16,-4 0-13 0,4-6-1-16,-7-7 8 15,-3 5-12-15,-7-1 4 16,4 9 0-16,-4 0-3 15,0 0-5-15,11 0-25 16,2 9-83-16,4 15-69 0,6-8-40 16,0 1-168-16</inkml:trace>
  <inkml:trace contextRef="#ctx0" brushRef="#br0" timeOffset="42417">1568 318 606 0,'0'0'158'16,"0"0"-12"-16,0 0-63 0,0 0-57 16,0 0-26-16,0 0 9 15,0 79-9-15,0-32 0 16,0-3 7-16,0 3-11 16,6-5 4-16,7-4-254 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30.23256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5-06T12:27:24.70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36:02.6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326 204 590 0,'0'0'213'0,"0"0"-23"0,0 0 2 15,0 0-52-15,0 0-6 16,0 0-75-16,-13-52-5 16,-1 24-4-16,4 1-27 15,-3-1 15-15,0 4-18 16,-10 7-12-16,10 3 7 16,-1 6-15-16,-9 5 0 15,10 3-4-15,-17 0-21 16,-13 0 25-16,10 11-1 15,3 20 11-15,1 9-20 16,22 4 7-16,7 1-9 16,0-9 8-16,0-9-26 15,43-8 11-15,0-9-1 16,7-3 11-16,-1-7 9 0,1 0 0 16,-14-7 6-1,-6-10 8-15,-10-6-14 0,-14 7 21 16,-6 1 17-16,0 5-31 15,0 7 26-15,0 3-26 16,0 0 0-16,0 0-7 16,0 0-3-16,0 0-6 15,0 28-2-15,0 8 11 16,0 7 9-16,0 1-9 0,0-2 0 16,0 2 2-1,0-6-2-15,0 0-17 0,0-4-93 16,0-4-162-1,0-5-289-15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36:03.20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0 177 893 0,'0'0'191'0,"0"0"-50"16,0 0 1-16,0 0-48 0,0 0-68 15,0 0-13-15,106-33-9 16,-20 27-4-16,23 1 5 16,-16 0 2-16,-24 5-4 15,-19 0-3-15,-20 0 0 16,-17 0-7-16,-7 0 12 15,-6 0-5-15,0 0 2 16,0 0 7-16,0 0 2 16,0-3 0-16,0-2 2 15,0-3 20-15,-13-3-33 16,-7-3 2-16,-16 0-4 16,0 0-4-16,-1 3 6 0,4-3 0 15,3 7 2 1,7-5-1-16,10 7 6 0,6-1-7 15,7 1 0-15,0 5 11 16,0-3-20-16,0 3 9 16,0 0-11-16,30 0 6 15,20 8 3-15,26 17 2 16,16 0 2-16,11-1 5 16,-10 1-3-16,-17 0-4 15,-10-1 0-15,-17-1-7 16,-12-4 15-16,-24-2-8 15,-6 2 0-15,-7 0-3 16,0 0-1-16,-43 6-4 0,-20-1 0 16,-17-1 5-1,-6 2-68-15,24-3-120 16,12-3-172-16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36:03.64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364 151 972 0,'0'0'197'0,"0"0"-38"15,0 0 2-15,0 0-92 0,0 0-6 16,-62-142-29-16,25 136-33 15,-6 6 1-15,-6 0-2 16,-1 6 0-16,0 22-7 16,14 10 17-16,16 6-12 15,10 0 2-15,10-3-32 16,0-8 11-16,0-5-28 16,30-12 19-16,6-11 14 15,1-2 4-15,6-3 12 16,-17 0 4-16,4-3 0 15,-10-13 14-15,-4 6-2 16,-2-2 8-16,-8 6 18 16,-6 4-26-16,0 2 6 0,0 0-22 15,0 0-3 1,0 2 2-16,7 26-21 0,0 10 22 16,2 6 1-16,-2 1 0 15,-7-1-2 1,0-4-88-16,0 0-186 15,0-13-267-15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36:04.1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0 146 918 0,'0'0'130'0,"0"0"-80"16,0 0 19-16,0 0-38 15,222-2 42-15,-73 7-29 16,23 4-4-16,-10-7-5 16,-33 1-26-16,-50-3 12 15,-36 0-8-15,-30 0-5 16,-13 0 33-16,0 0 11 15,0-5 1-15,-19-18-42 16,-18 1-1-16,-12 0-8 16,6 3-2-16,-7 0 0 15,14 2 16-15,6 4-13 0,17 4 1 16,-1 2 2-16,14 4 5 16,0-1-12-16,0 4 1 15,0 0-8-15,0 0 4 16,14 4-12-16,29 16 16 15,13 5 1-15,0 1 7 16,-3 2-6-16,-3-4-2 16,-17-5 0-16,-4 4-3 15,-9-7 7-15,-10 3-4 16,-10 0 0-16,0 6-17 16,-16 0-21-16,-34 2-132 15,-13 1-78-15,7 2-243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36:22.0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271 353 673 0,'0'0'341'0,"0"0"-200"16,0 0 5-16,0 0-47 16,0 0-12-16,0 0-48 15,-13 38-24-15,13-13 21 16,0 8-26-16,0 5 13 15,0 4-9-15,0-1-2 16,0 3-4-16,0 0-8 16,0-2 0-16,0-10-1 15,0-1 1-15,0-10-64 16,0-4-109-16,0-4-130 16,0-4-196-16</inkml:trace>
  <inkml:trace contextRef="#ctx0" brushRef="#br0" timeOffset="391">562 589 463 0,'0'0'298'0,"0"0"-93"16,0 0-69-16,0 0-42 15,0 0-8-15,0 0-71 16,0-52-5-16,0 52-10 15,0 13 5-15,0 15-10 16,0 4 5-16,0 7 0 0,0-3-4 16,30-2 11-1,0-7-7-15,3-8 0 0,10-8 7 16,0-9 3-16,0-2-6 16,-7 0-1-16,-6 0 23 15,-10-19 4-15,-14-5 39 16,1-4 9-16,-7 0-41 15,0 1 15-15,0 0-37 16,-13 5-12-16,-7 5 0 16,-10 4-2-16,-6 5-1 15,-7 8 0-15,6 0-50 16,4 0-57-16,4 5-98 16,15 18-68-16,14-11-204 15</inkml:trace>
  <inkml:trace contextRef="#ctx0" brushRef="#br0" timeOffset="840">857 83 527 0,'0'0'341'0,"0"0"-225"0,0 0-36 16,-295-80-33-16,209 80 11 15,-6 0-34-15,9 31-4 16,10 13 18-16,10 13-35 16,4 12 25-16,26 17-12 15,-4 7-16-15,14 11 17 0,10 3-17 16,13-1 0-16,0-5 6 16,30-4 3-16,26-4-9 15,30-5 0-15,13-3 5 16,7-10-10-16,16-12 11 15,1-16-6-15,-4-15 0 16,-10-15 10-16,-26-11-1 16,-4-6 23-16,-23-4 66 15,4-28 6-15,-4-18-54 16,-6-16-1-16,-1-19 6 16,-12-17-49-16,-18-14 23 0,-19-2-20 15,0-6-4-15,-43-2-3 16,-43 10-2-16,-19 12 0 15,-31 18 0-15,-13 21 3 16,7 16-6-16,13 13 3 16,30 17 0-16,33 19-18 15,16 0 15-15,17 15-34 16,10 32-2-16,16 20-80 16,7 12-62-16,0 7-178 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35:53.21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22 820 0,'0'0'221'0,"0"0"-93"0,0 0-53 15,0 0 4-15,0 0-34 16,0 0-3-16,7 0-4 16,-7 13-31-16,7 11 21 15,2 3-24-15,5 4-4 16,-8 5 12-16,8 5-12 15,2 8-30-15,-3 4-136 16,-6-1-143-16,0 0-521 16</inkml:trace>
  <inkml:trace contextRef="#ctx0" brushRef="#br0" timeOffset="207">665 411 696 0,'0'0'226'0,"0"0"-94"0,0 0-26 16,0 0-45-16,0 0-34 15,0 0-16-15,-10 55-3 16,-23-16-7-16,-10 2 11 16,-6 6-10-16,6 5-2 15,0-5-111-15,13-6-131 16,23-4-324-16</inkml:trace>
  <inkml:trace contextRef="#ctx0" brushRef="#br0" timeOffset="593">1611 226 750 0,'0'0'198'0,"0"0"-21"16,0 0-44-16,0-164-30 16,-20 137-27-16,-3 7-51 0,3 9-1 15,-3 11-24-15,3 0-5 16,-16 3-4-16,9 25 9 16,-16 7-3-16,7 1 1 15,0 5-59-15,16-2 15 16,10-4-4-16,10-1-8 15,0-7 33-15,16-11-4 16,21-8 8-16,-4-8 21 16,10 0-1-16,-7 0 1 15,1-21 0-15,-11 2 2 16,4-1 33-16,-7 9-9 16,-16 6 9-16,-1 5-7 0,1 0-23 15,-7 5-10-15,6 28-9 16,-6 17 14-16,0 8-2 15,0 2 6 1,0 3-4-16,0-2 0 0,0-6-102 16,0-14-136-16,0-11-416 15</inkml:trace>
  <inkml:trace contextRef="#ctx0" brushRef="#br0" timeOffset="980">2325 103 664 0,'0'0'193'0,"0"0"-42"0,0 0-36 16,0 0-31-16,0 0-33 16,0 0-48-16,-208-76 7 15,152 92-10-15,6 11 0 16,1 6-5-16,12 3 4 15,17-3-28-15,4-4-31 16,16 2-25-16,0-8 28 16,23-10-5-16,13-11 22 15,7-2 32-15,-10 0 5 16,10-2 3-16,-13-11 10 16,-10 4-6-16,-3 4 45 15,-11 5-16-15,7 0-26 0,11 0-5 16,-5 22 2-1,-5 16-4-15,9 9 0 0,-17 5 5 16,8 8 1-16,-4 4-6 16,-4 5 0-1,-6-3-77-15,0-3-654 0</inkml:trace>
  <inkml:trace contextRef="#ctx0" brushRef="#br1" timeOffset="6915">844 1566 1035 0,'0'0'162'0,"0"0"18"16,0 0-50-16,0 0-22 15,0 0-46-15,0 0-4 16,0 0-43-16,-73-75-4 16,73 75-11-16,0 15-4 0,0 21 4 15,0 16 1 1,13 13 3-16,4 7-2 0,-17 8 0 15,6 2-2-15,1-7 0 16,-7-6-1 0,0-14-22-16,0-12-83 15,0-10-97 1,0-13-174 0,0-10-305-1</inkml:trace>
  <inkml:trace contextRef="#ctx0" brushRef="#br1" timeOffset="7301">1171 1916 675 0,'0'0'172'0,"0"0"-15"15,0 0-39-15,0 0-42 0,0 0-18 16,0 0-29-16,126-28-29 16,-53 25 17-16,13 3 2 15,6-2-1-15,-6-1 20 16,-6-3-21-16,-41-3 11 15,-9 4 2-15,-23 0-13 16,-7-2 35-16,0-2-2 16,0-2-14-16,0-6-36 15,-7-2 0-15,-23 2-6 16,4 6 5-16,-4 1-1 0,17 4-1 16,-10 3 3-1,16 0-3-15,7 3-6 0,0 0 12 16,0 0-9-16,0 3 4 15,17 21-8-15,32 4 10 16,1 5 0-16,6-5 3 16,0-1-2-16,-6 1 7 15,-7-7-8-15,-13 3 0 16,-1-4 6-16,-22 4-13 16,-7-1 7-16,0 5-31 15,0-3-65-15,-30-1-118 16,-6 2-40-16,9-7-242 15</inkml:trace>
  <inkml:trace contextRef="#ctx0" brushRef="#br1" timeOffset="8365">2524 1883 848 0,'0'0'143'15,"0"0"41"-15,0 0-63 16,0 0-28-16,0 0-31 16,43-141-41-16,-37 136-1 15,18 5-20-15,-11 0-1 16,10 2-6-16,3 23 0 16,-2 11 7-16,-11 8-4 0,0 5-12 15,-6 1 13 1,3-6-9-16,-4-8-9 0,1-14 15 15,-1-11-24-15,-6-9 14 16,7-2 13-16,10 0 6 16,-11-13 17-16,14-20-4 15,10-5-10-15,-4-7 21 16,4 1-19-16,0 7-2 16,-17 8 13-16,0 13-16 15,-6 7 12-15,-7 7-15 16,0 2-2-16,10 0-2 15,3 13-17-15,-6 15 15 16,6 7 0-16,3 1-35 0,-16-8 23 16,7-6 0-16,6-6-15 15,-6-10 10-15,-7-4-10 16,16-2 24-16,-2 0 9 16,-8-13 0-16,17-14 14 15,-3-9 7-15,-13-2-1 16,16 2 13-16,-10 2-18 15,1 9 3-15,-8 14 8 16,-6 7-14-16,0 4 15 16,0 0-27-16,0 0-17 15,0 21 3-15,10 9 4 16,-3 6 9-16,6 0-12 16,10-3-17-16,-10-9 14 15,14-4-8-15,2-6-1 0,1-8 24 16,3-6-7-16,10 0 8 15,-6-4 4 1,12-26 1-16,1-8 0 16,-14-4 1-16,1-5 13 15,-8-2 20-15,-15-3-12 0,-1-7 8 16,-13 8 3 0,0-2-25-16,0 10 11 15,0 11-3-15,0 7-19 16,-13 13 19-16,-1 9-17 0,5 3-4 15,9 0 0-15,-7 11-20 16,0 28 20-16,-6 13 0 16,6 11 0-16,7 3-3 15,0 6 3-15,0-4-14 16,7-8-15-16,20-6-7 16,9-19 8-16,7-11-12 15,-7-15 24-15,21-9 5 0,-1 0 18 16,10-13-7-16,-10-23 4 15,7-12-1-15,-4-6 16 16,-9-9 3-16,0-9 2 16,-14-5 20-16,-16 0-33 15,-13 0 12-15,-7 3-5 16,0 13-13-16,-14 12 21 16,-29 17-23-16,0 17 2 15,0 13-10-15,7 2-7 16,-14 35 12-16,7 34 1 15,10 19 7-15,17 13-8 16,16 1 0-16,6-3 1 0,44-7-2 16,16-19-18-16,-3-15-26 15,10-14-66-15,-17-17-126 16,-6-10-154-16</inkml:trace>
  <inkml:trace contextRef="#ctx0" brushRef="#br1" timeOffset="24987">3238 1090 315 0,'0'0'257'16,"0"0"-192"-16,0 0 1 15,0 0 16-15,0 0-11 16,0 0-10-16,-66 0-18 16,66 0 21-16,0 0-20 15,0 0 9-15,0 0 42 16,23 0-13-16,7-13 1 16,3-10-22-16,3-9-25 15,7-1 25-15,-13-1-40 16,-10-1-12-16,-7-1 24 15,-13-3-31-15,0 1 9 16,0 2-8-16,0 8 9 16,0 12-8-1,0 5-4 1,-6 9-7-16,-8 2 3 16,-15 0-28-16,-14 29 32 0,0 16 0 15,10 7 8-15,3 0-13 16,30-2 5-1,0-3 0 1,0-9-6-16,0-11 10 16,6-6-4-16,24-8 0 15,-10-5 9-15,10-3-10 16,0-5 1-16,3 0 0 16,10 0 14-16,-7-16-4 15,7-12-7-15,-7 1 0 0,-9 2 10 0,-4 6-10 0,-10 7-3 0,-6 10 0 0,-7 2-8 16,7 0-7-16,9 11 7 15,-9 16 7-15,13 7-2 16,-11-1-12-16,5-3 15 16,-1-5-49-16,-6-3-28 15,9-8-95-15,-9-9-70 16,13-5-193-16</inkml:trace>
  <inkml:trace contextRef="#ctx0" brushRef="#br1" timeOffset="25178">4052 860 765 0,'0'0'268'0,"0"0"-107"15,0 0-18-15,0 0-79 16,0 0-54-16,0 0-3 16,20 35-4-16,-14 6-3 15,1 6 8-15,-7 8-8 16,0 7-166-16,0 0-490 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36:05.23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 1884 1031 0,'0'0'130'16,"0"0"6"-16,0 0-1 16,0 0-42-16,0 0-62 0,-13-152 1 15,33 139-17-15,3 1-11 16,-3 7 2-16,10 5-6 16,-4 0 0-16,11 0-8 15,-1 8 14-15,0 21-8 16,-9 10 2-16,-4 8 0 15,-10 1-6-15,-6-5 6 16,6-4 0-16,-3-9-1 16,-3-8 9-1,6-11-8-15,-13-6 0 0,6-5-1 16,18 0-7-16,-11 0 5 16,17-13 3-16,3-14 6 15,3-7 2-15,7-2-8 0,0-4 0 16,-7 4 4-16,-9 7-5 15,3 8 1 1,-24 12 0-16,11 7-4 0,-17 2 4 16,6 0-2-16,-6 0-2 15,7 6-2-15,6 13-4 16,-6 3 10-16,3 3 0 16,3-6-5-16,0 0 5 15,0-5-2-15,4-6-11 16,3-8-13-16,10 0 21 15,6 0 4-15,-10-11 1 16,4-13 3-16,-10-4 4 0,3-3-2 16,-10 4-3-1,-6 2 0-15,-7 9 14 0,0 5-7 16,0 5 4-16,0 6-8 16,0 0-1-16,0 0-8 15,0 0 0-15,0 6-6 16,0 21 2-16,0 4 10 15,7-1-2-15,9 0 0 16,-3-5-11-16,11-3 8 16,2-9-13-16,10-4 9 15,1-9-3-15,12 0 14 16,-6 0-4-16,14-19 1 16,-1-11 6-16,-7-10-1 15,-6 0-6-15,-19-10 0 0,-5-2 29 16,-19-3-15-16,0-3 9 15,0 3 2-15,-19 6-20 16,-5 2 20-16,5 9-11 16,-5 4-11-16,18 15 14 15,-7 8-14-15,13 11-1 16,-7 0-2-16,7 0-6 16,-7 33-7-16,-16 22 6 15,10 17 7-15,6 7 0 16,7-2 0-16,0-8 0 15,27-9-7-15,29-16-24 16,4-10 14-16,2-21 3 16,11-13 4-16,3 0 6 0,4-8 4 15,-8-25 0 1,-9-9 4-16,-6-7 3 0,-14-6-3 16,-14-10 10-16,-22-2 7 15,-7-4 15-15,0 8-31 16,-7 8 9-16,-29 16-10 15,0 14 1-15,16 20 5 16,-10 5-10-16,-6 33-7 16,-7 35 3-16,3 21 8 15,30 4-3-15,10-2-1 16,23-14-15-16,40-11-13 16,3-17-79-16,20-19-257 0</inkml:trace>
  <inkml:trace contextRef="#ctx0" brushRef="#br0" timeOffset="24265">419 970 340 0,'0'0'342'16,"0"0"-247"-16,0 0 45 15,0 0-24-15,0 0-1 16,0 0-7-16,113 4-23 16,-70-24 19-16,-7-8-37 15,0-8-12-15,-16-4 22 0,3-10-60 16,-16 0 20-16,-7 4-13 15,0-4-16-15,0 6 16 16,0 9-24-16,0 7 0 16,0 11-4-16,-7 12 9 15,7-1-6-15,0 6 1 16,-6 0-14-16,-17 0 2 16,9 25 8-16,-9 16 4 15,10 6-4-15,6 2 16 16,1 7-12-16,6 2 0 15,0-9 1-15,0-5-7 16,0-9 6-16,0-15 0 16,0-7-5-16,0-7 16 15,0-4-11-15,0 4 0 16,6-6 6-16,1 0 4 16,6 0-5-16,4-8-4 15,3-3 0-15,3 3 10 0,-10 2-11 16,7 4 0-1,3 2-4 1,-10 0-11 0,0 0 9-1,-3 0-26-15,4 8-29 16,-1 13-79-16,17 4-34 0,-4-3-85 16,4-5-96-1</inkml:trace>
  <inkml:trace contextRef="#ctx0" brushRef="#br0" timeOffset="24524">1048 921 620 0,'0'0'159'0,"0"0"-39"0,0 0 5 16,0 0-69-16,0 0-4 16,0 0-15-16,92-39-25 15,-92 39 18-15,7 8-19 16,-7 15-6-16,0 4 19 15,0 3-22-15,0-2 4 16,0-1 10-16,-7-8-10 0,7 1 5 16,0-10-11-1,0 1 0-15,7 1 19 0,49-10-16 16,23-2 16-16,34 0-13 16,9-27-6-16,-23-11-106 15,-26-7-121-15,-40-1-261 16</inkml:trace>
  <inkml:trace contextRef="#ctx0" brushRef="#br0" timeOffset="24928">995 60 794 0,'0'0'166'0,"0"0"-38"16,-229-58-18-16,167 58-29 15,-1 3-42-15,-10 43-38 16,4 26 20-16,2 21-15 16,5 15-4-16,12 8 14 15,20 4-9-15,10 1-7 16,20 4 0-16,14-10 11 16,48-13-7-16,31-17-4 15,16-19 0-15,27-20 5 31,19-23 4-31,24-18-1 16,13-5 55-16,-1-20 7 16,-19-24 16-16,-23-13-39 15,-20-12-5-15,-36-13 11 16,-20-17-39 0,-40-8 17-16,-33-9-8 0,-20-3-14 15,-93 9-7 1,-65 15-2-16,-50 25-14 0,-30 41 11 15,0 29-71-15,16 25-40 16,44 49-116-16,19 21-277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36:54.02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1628 0 527 0,'0'0'245'16,"0"0"-129"-16,0 0 3 0,0 0-26 16,0 0-15-16,0 0 9 15,0-2-54-15,0 2 7 16,0 0 0-16,0 0-35 16,56 0 12-16,56 0-5 15,97 10-2-15,98 2 38 16,100-1-44-16,99 2 11 15,93 4-3-15,85 2 0 16,34 3-12-16,16 3 0 16,-62 8 3-16,-74 5-4 0,-92 0 5 15,-99 5-4 1,-99-5 0-16,-103-8 8 0,-70-8-12 16,-55-8 4-16,-44-6 0 15,-16-5-6-15,-20 0 15 16,0-3-9-16,-70 0 0 15,-102 0-18-15,-128-25 13 16,-127-3 5-16,-122 1 0 16,-80 8 7-16,-68 4 0 15,-44 15-7-15,0 0 0 16,26 22 8-16,110 17-10 16,112-3 2-16,136 0 0 15,129-14-19-15,86-6 25 16,79-7-6-16,33-7 0 15,17 0 9-15,13-2-12 16,0 0 3-16,13 0 0 16,73-2-8-16,86-22 3 0,136-9 5 15,155-3 0-15,135 11 12 16,100 8-11-16,37 17-1 16,-14 0 0-16,-60 0-6 15,-82 12 15-15,-110 7-9 16,-125 3 0-16,-115 0 5 15,-110-6-16-15,-63-4 11 16,-33-4 0-16,-23-3-9 16,0-2 8-16,-13 5-2 15,-96 6-11-15,-113 8 13 0,-132 0 1 16,-175-6 0 0,-113 1 2-16,-105-3-2 0,-73 5 8 15,-14 6-8-15,40-1 5 16,110-5 4-16,145-2-15 15,165-6 6-15,162-5 0 16,126-6-5-16,80 0 5 16,26 0 0-16,152 0-5 15,128 0 5-15,170-9 15 16,159-8-15-16,118 9 0 16,80 8-2-16,29 0 10 15,-35 12-8-15,-74 12 0 16,-118 7 13-16,-153 1-30 0,-162-4 17 15,-135-9 0 1,-110-7-9-16,-69-7 7 0,-26-3-2 16,-126-2-22-16,-90 0 26 15,-122 0 7-15,-99-11-7 16,-86-8 0-16,-92-2 7 16,-94-2-2-16,-72 1-5 15,-69 6 0-15,-20 5 12 16,9 11-11-16,97 0-1 15,191 0 0-15,229 0 13 16,247 5-6-16,209 3-7 16,291-4 0-16,245 0 3 15,218-4 4-15,139 0-7 16,33 4 0-16,-43-2 1 0,-92 1 15 16,-113-3-16-16,-129 0 0 15,-146 0 7-15,-138 0-19 16,-123 0 12-16,-99 0 0 15,-79 0-3-15,-37 0 17 16,-13 0-14-16,-20 0 0 16,-89 0-20-16,-103 0 13 15,-125 0 11-15,-126 0-4 16,-99 0 7-16,-60 0 6 16,-20 0-10-16,24 0-3 15,62 9 1-15,100 4-5 16,128 1 5-16,133-4-1 15,102-6 0-15,93-4-6 0,80 0 4 16,168 0-1-16,188 0 3 16,199-17 4-16,136-2-3 15,76 5-1-15,3 1 0 16,-66 4 4-16,-116 1-9 16,-175 0-6-16,-179 2 2 15,-165 3-4-15,-106-8-1 16,-57-5-24-16,-121-9-81 15,-100-11-227-15,-109-16-500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07:09.23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0 699 845 0,'0'0'145'0,"0"0"-33"15,0 0 28-15,208-80-27 16,-145 42-6-16,-13 0-73 16,-7-4 16-16,-14 1-3 15,-15-3-45-15,-8 2 35 16,-6 7-37-16,0 7 0 15,0 12 7-15,0 11 2 16,-6 5-9-16,-1 0 0 16,-13 10 3-16,-10 29-21 15,1 7 18-15,9 10 0 0,6 2-9 16,14-1 8 0,0-4 1-16,0-4 0 0,27-11-11 15,-4-5-5-15,-10-11 12 16,1-10 4-16,-14-7-15 15,0-5 13-15,0 0 1 16,0 0 1-16,0 0-37 16,-14 0 30-16,1-8-16 15,-3-1 23-15,16-4-10 16,0-6 15-16,0-9-5 16,23-10 0-16,3-12-49 15,11-8 28-15,12-11-44 0,1-3 50 16,16-2 0-1,-3 4 15-15,3 10 0 0,-16 6 0 16,-1 13 4-16,-22 11 19 16,2 5-6-16,-15 5-3 15,2 7 43-15,-16 1-53 16,0 7 29-16,0 5-22 16,0 0 3-16,0 0-16 15,0 25 2-15,-23 20 0 16,-3 16-13-16,2 8 25 15,11-2-12-15,7 1 0 16,6-6 9-16,0-7-19 16,0-8 10-16,26-1 0 15,10-13-7-15,7-11 5 16,7-13 2-16,0-9 0 0,-1 0 6 16,-6-6-12-16,-6-13 6 15,-18-3 0-15,5-3-3 16,-11 0 14-16,-13 1-11 15,0 4 0-15,0 7 11 16,0 7-17-16,0 6 6 16,-7 0 0-16,1 0-16 15,-1 16 11-15,0 9 5 16,-3 0 0-16,10-1 8 16,0-4-17-16,17-1 9 15,9-5 0-15,11-6-9 16,6-8 22-16,-7 0-13 0,-23 0 0 15,11-22 11-15,-18-9-10 16,-6-1-1-16,0-4 0 16,-6-2-4-16,-31 5 12 15,-12 8-13-15,12 12 5 16,7 9-143-16,17 4 12 16,7 4-164-16,6 17-16 15</inkml:trace>
  <inkml:trace contextRef="#ctx0" brushRef="#br0" timeOffset="489">1448 427 454 0,'0'0'284'0,"0"0"-167"0,0 0 32 15,0 0-63-15,0 0-12 16,0 0-50-16,-13-63-18 15,13 82-10-15,0 11 4 16,0 3 0-16,0 0-2 16,0-2 12-16,0-2-10 15,20-4 0-15,3-8-10 16,-10-4 4-16,7-7-20 16,3-6 14-16,-9 0 1 15,9 0 22-15,-10-2-9 16,0-18-2-16,-6 1 12 15,9-1-9-15,-16 7-3 0,7 2 0 16,-7 6-5-16,7 5 13 16,-7 0-16-16,6 0 6 15,1 0-2-15,9 13-16 16,-2 1 16-16,-8 0-33 16,1-3 29-16,16-6-39 15,-3 2 34-15,3-7-1 16,-3 0 14-16,3 0 8 15,-3 0-7-15,-14-18-1 16,-6 1 15-16,0-2-5 16,0 0-5-16,0 6-5 15,-19 4-116-15,2 6-92 16,17 3-461-16</inkml:trace>
  <inkml:trace contextRef="#ctx0" brushRef="#br0" timeOffset="1091">2269 523 586 0,'0'0'168'0,"0"0"5"15,0 0-49-15,0 0-57 16,0 0 4-16,0 0-63 0,-37-98-7 15,24 98 4 1,-4 0-1-16,-2 8-4 0,-1 16 0 16,-3 1 3-16,3 3-14 15,10-1 11-15,3-2 0 16,7-6-6-16,0-8-41 16,0-5 35-16,0-6 0 15,7 0 12-15,16 0-5 16,-10 0 9-16,4-4-4 15,-11 0 2-15,1 0 11 16,-7 4-13-16,7 0 0 16,-1 0-2-16,7 0-9 15,11 14 8-15,-5 2 3 16,5-2-4-16,-5-5 16 16,11-7-12-16,0-2 0 0,10 0 4 15,-11-22 6-15,8-11-5 16,-7-8-4-16,-11-5 39 15,11-7-23-15,-23-4 34 16,-1-4-13-16,-6-2-23 16,0 2 35-1,0 13-46-15,-6 11 10 16,-17 18 11-16,16 13-8 16,0 6-22-16,-12 22 5 0,-11 35-2 15,-7 15-13-15,-6 11 15 16,17-1 0-16,9-4 0 15,17-4-6-15,0-14-49 16,0-8-95-16,24-18-53 16,2-15-71-16,4-14-387 15</inkml:trace>
  <inkml:trace contextRef="#ctx0" brushRef="#br0" timeOffset="1231">2381 510 377 0,'0'0'208'0,"0"0"-83"15,0 0 31-15,0 0-35 16,0 0-89-16,0 0-32 16,-26-75-4-16,75 92-4 15,-6 5-83-15,0 3-124 16,-10-6-141-16</inkml:trace>
  <inkml:trace contextRef="#ctx0" brushRef="#br0" timeOffset="2652">2695 622 539 0,'0'0'213'0,"0"0"-44"16,0 0-37-16,0 0-47 16,0 0-13-16,0 0-42 15,17-157-1-15,9 127-15 16,-3-1 1-16,-9-1-10 15,-1-1 2-15,-13 0-5 0,0 2 27 16,0-2-22-16,0 3-7 16,-13 3 7-16,6 11 11 15,0 7-17-15,7 9-1 16,-9 0-5-16,9 20-2 16,-7 24-3-16,-6 7 10 15,-7 4 0-15,-3 0 11 16,9 1-13-16,-2-9 2 15,16-5 0-15,0-8-7 16,0-12 8-16,0-8-1 16,0-5 0-16,23-9-2 15,13 0-3-15,14 0 5 16,0-17 0-16,-14-5-14 0,-3 3 13 16,-3 7 1-16,0 3 0 15,-17 9-1-15,0 0-5 16,4 0-1-16,-11 0-10 15,7 9 9-15,1 6-15 16,2-7 8-16,-3 0 14 16,7-8-23-16,3 0 23 15,-3 0 1-15,3-6 0 16,-3-15 6-16,-3-4-2 16,-17-5-4-16,6-1 1 15,-6-5 17-15,0 6-18 16,0 3 0-16,-23 8 1 15,3 9-1-15,-3 10 0 0,10 0 0 16,-7 4-2-16,-3 21 4 16,10 8-7-16,6-3 5 15,7-2 0-15,0-4-13 16,0-7 13-16,0-6 0 16,20-3-2-16,3-3 1 15,-3-5-4-15,10 0 5 16,-4 0 0-16,4 0-4 15,0 0 6-15,-10-10-2 16,9-1 0-16,-9 0 7 16,-6 5-11-16,2 0 4 15,-16 6 0-15,7 0-6 16,-7-2 6-16,0 2 0 0,0 0 0 16,0 0-3-1,0 0-7-15,0 0 10 0,0 0 0 16,0 0-3-16,0-6 17 15,0-2-14-15,0-3 0 16,0 0 7-16,-7 6-12 16,-9 2 5-16,-4 3 0 15,-3 0-12-15,3 11 7 16,0 16 5-16,3 4 0 16,11-4 3-16,-1-2-7 15,7-2 4-15,0-7-2 16,0-8-12-16,7-6-7 0,6-2 21 15,3 0-5-15,4 0 10 16,-13-2-5-16,9-12 0 16,-2 0 0-16,-8 3-5 15,8 6 8-15,-5 5-3 16,-2 0 0-16,13 0-25 16,-4 0 10-16,4 0 6 15,0 8-28-15,3-6 36 16,-3 1-25-16,3-3 26 15,-3 0-2-15,3 0 7 16,-9-8-5-16,-1-8 0 16,-3-7 0-16,-4 2 0 15,-6-2 9-15,0-1-9 0,0 2 7 16,0 2 5 0,-6 7 1-16,-11 7-13 0,11 6 1 15,-1 0-6-15,-16 0 9 16,3 19-4-16,0 9 0 15,-3 2 3-15,10-5-9 16,6-3 6-16,7-7 0 16,0-8-14-16,0-7 6 15,0 0 8-15,0 0-3 16,27-22 14-16,2-11 3 16,-2-5-11-16,3-9 6 15,-7-5 61-15,-17-6-44 16,8 3 17-16,-1-4 2 15,16 8-31-15,-9 10 40 0,-3 7-33 16,-11 21-12-16,-6 13 15 16,0 0-24-16,0 19 0 15,0 28-3-15,-6 18 7 16,-11 10-10-16,11-6 6 16,6-4 0-16,0-4-9 15,23-12 7-15,33-7-86 16,7-17-125-16,16-17-344 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24:00.5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11808 429 469 0,'0'0'175'16,"0"0"-98"-16,0 0 12 15,0 0-17-15,0 0-3 16,198-154-26-16,-168 115-12 16,-30-5 51-16,0-2-31 15,0 2-47-15,0 5 38 0,-13 6-41 16,-4 16 42-1,17 6-39-15,-13 8 12 0,6 3-32 16,-9 0 5-16,-4 34 11 16,-3 9-10-16,3 10 19 15,7 0-9-15,13-4 0 16,0-8 17 0,0-9-20-1,0-9 3-15,6-9 0 16,8-6-9-16,-1-2 18 0,17-4-9 15,-7-2 0-15,3 0 17 16,4 0-17 0,-4 0 0-1,-9 0 0-15,3 0-3 0,-14 0 8 16,11 0-5-16,-4 0 0 16,7 0 7-1,10 0-24-15,6 0 15 0,7 0-53 16,0 6 7-16,7 10-62 15,13-2-55-15,3-1-79 16</inkml:trace>
  <inkml:trace contextRef="#ctx0" brushRef="#br0" timeOffset="256">12783 136 419 0,'0'0'150'0,"0"0"-48"0,0 0-43 0,0 0 5 15,0 0-50-15,0 0-10 16,37-34-8-16,-24 51 13 16,-6 7-9-16,3 9 7 15,-10 0-1-15,0-1 20 16,0-4-18-16,-10-5-6 16,3-4 24-16,7-3-21 15,0 4 8-15,30-4 1 16,39-3-8-16,40-7 22 15,11-3-28-15,9-3-17 16,-7 0-122-16,-29 0-419 16</inkml:trace>
  <inkml:trace contextRef="#ctx0" brushRef="#br0" timeOffset="-56724">3807 1163 731 0,'0'0'178'16,"0"0"-69"-16,0 0 22 0,0 0-15 15,0 0-33-15,0 0 0 16,0 0-35-16,30-123-8 16,-30 106 14-16,0 0-43 15,0 4 15-15,-7-1-9 16,-9 1-11-16,-4-2 6 16,-10 7-12-16,4 0-1 15,-11 8-9-15,-6 0 0 16,-6 0 10-16,6 19-4 15,-13 17 10-15,3 5-4 16,13 8-2-16,17 1-6 16,23 2 2-16,0-8-13 15,0-8 6-15,49-11-2 16,18-14-5-16,9-9 10 0,3-2 8 16,0 0 0-16,7-24 2 15,-16-7 8-15,-4-4-8 16,-10 2-2-16,-19-6 5 15,-18 6 10-15,-12 3-7 16,-7 7 9-16,0 13 22 16,0 8-35-16,0 2 15 15,0 0-19-15,0 0-1 16,0 27-3-16,0 22-10 16,0 17 14-16,0 3 7 15,-7 0 2-15,-6 0-9 16,13-7 0-16,0-1 4 15,0-10-7-15,0-8 3 16,0-10 0-16,0-9-7 0,13-10-9 16,-13-6-57-16,0-4-79 15,7-4-114-15,16 0-66 16</inkml:trace>
  <inkml:trace contextRef="#ctx0" brushRef="#br0" timeOffset="-56209">4578 1300 678 0,'0'0'160'0,"0"0"-27"16,0 0-31-16,0 0 17 0,0 0-46 16,0 0-54-16,49-19-3 15,37 11 1-15,27 0 3 16,23-3 27-16,-8-3-36 15,-12 3-3-15,-30 0 5 16,-16 3-8-16,-34-1 1 16,-23 7 4-16,-13-8-7 15,0 1 57-15,0-11-16 16,-36-2-39-16,-14 0 2 16,-13 3 1-16,-3-1-8 15,3 4 0-15,7 3 7 16,7 5-4-16,12-1-3 0,17 6 0 15,11 0-7 1,9 3 11-16,0 0-7 0,9 3 3 16,48 19 0-1,5 8-3-15,11 1 3 0,-3-4 0 16,2 4-4-16,-15-4 10 16,-8 1-6-16,-6-4 0 15,-13-2 5-15,-17-3-7 16,-6 3 2-16,-7-2 0 15,0-1-3-15,-20 1 10 16,-30 1-14-16,-9-3-29 16,9-1-86-16,7 1-65 15,17 1-214-15</inkml:trace>
  <inkml:trace contextRef="#ctx0" brushRef="#br0" timeOffset="-55860">6225 1103 716 0,'0'0'191'16,"0"0"-109"-16,0 0 3 16,0 0 2-16,0 0-51 15,228-31-1-15,-191 45-20 16,-11 11 1-16,-3 5-4 0,-23 3-7 15,0 6 6 1,0 2 7-16,-43 3-6 0,-23 0 21 16,3-2-24-16,7-13 2 15,20-4 11-15,22-8-21 16,14-7 7-16,0-1-3 16,0 1-4-16,43-4 21 15,7-1-20-15,26-5 4 16,33 0 0-16,10 0-6 15,17-15-47-15,-1-5-153 16,-12 1-277-16</inkml:trace>
  <inkml:trace contextRef="#ctx0" brushRef="#br0" timeOffset="-55412">7528 1273 829 0,'0'0'93'0,"0"0"-66"0,0 0 36 16,0 0-9-16,265-5-1 16,-156-3-10-16,-10-1-29 15,7-2-4-15,-7-3 16 16,-20 1-24-16,-16-1 22 15,-26 3-2-15,-14-3-8 0,-23 0 30 16,0-5-2-16,0-3 12 16,-43-2-19-16,-7-4-33 15,-16 3 5-15,3 8-5 16,20 4 5-16,27 5-1 16,2 4-5-16,14 2-1 15,0 2 0-15,0 0 3 16,0 0-7-16,24 0 4 15,9 17 0-15,20 3-1 16,-4 1 1-16,7 6 0 16,1 1 0-16,-1 2 7 15,-7 3-7-15,-6-2 0 16,-6-4 3-16,-7-3-8 16,-17-4 5-16,-13 2 0 0,0-5-3 15,0-1 3-15,-43 0-61 16,-20-5-162-16,-3 3-203 15</inkml:trace>
  <inkml:trace contextRef="#ctx0" brushRef="#br0" timeOffset="-55049">9413 858 1032 0,'0'0'255'16,"0"0"-102"-16,0 0-34 16,0 0-24-16,0 0-45 15,0 0-40-15,0-80 2 16,0 94-12-16,13 27 0 16,7 17 5-16,3 5 7 15,-16 3-12-15,0 3 0 16,-1-3 6-16,-6-3-14 15,0-8 8-15,0-8-45 16,0-6-85-16,0-11-248 16,0-8-729 15</inkml:trace>
  <inkml:trace contextRef="#ctx0" brushRef="#br0" timeOffset="-54582">9969 1130 919 0,'0'0'74'0,"0"0"-29"15,0 0 21-15,0 0-10 0,255-5 4 16,-140 5-38-1,21 0-4-15,-17-4 10 0,-10-1-24 16,-23-3 26 0,-36 0 3-16,-30 3-11 0,-14-7 45 15,-6-4-29-15,0-3-8 16,0-4-5-16,-20-2-19 16,-9 4 3-16,-14 2-9 15,6 4 0-15,17 5-1 16,7 7 1-16,7 1 0 15,6 2-1-15,0 0 5 16,0 0-7-16,0 0 3 16,0 0-14-16,0 0 12 15,26 13-9-15,10 10 11 0,7 1 1 16,7 1 4 0,13 2-3-16,-14-2-2 0,11-1 0 15,-17 1-2-15,-17-6 2 16,-9-2 0-16,-10 0 0 15,-7-6 4-15,0 5-7 16,-37 1 3-16,-12 2-91 16,-18 5-17-16,11-1-180 15,20 4-441-15</inkml:trace>
  <inkml:trace contextRef="#ctx0" brushRef="#br0" timeOffset="-53321">11593 1089 991 0,'0'0'172'0,"0"0"-21"15,0 0-21-15,0 0-63 16,0 0-26-16,0 0-40 15,49-102 10-15,-6 102-11 16,7 0-4-16,0 19-3 16,-14 11 5-16,0 6 2 15,-16 3-1-15,-10 0 2 16,-3-4-3-16,-7-6 2 0,0 0 0 16,0-12-4-16,6-7 4 15,-6-10 0-15,7 0 1 16,0 0 5-16,6 0 4 15,17-19-6-15,6-18-1 16,7-3-2-16,7-1 0 16,-7 3-1-16,-17 7 3 15,-3 9 4-15,-10 5 5 16,4 9-9-16,-17 6-2 16,7 2-1-16,-1 0-4 0,7 0 1 15,4 5 3 1,3 17-6-16,0 0 4 15,9 5 2-15,-15-4 0 0,15-4-10 16,-9-2 12-16,-3-7-2 16,-4-1 0-16,-6-6-9 15,9-3 9-15,-3 0 0 16,7-3 0-16,3-20 5 16,-3-2-5-16,-3 1 0 15,-4-1 3-15,-6 3 7 16,-7 8-2-16,0 6 1 15,0 5-6-15,0 3 5 16,0 0-8-16,0 0-8 16,0 10 0-16,6 11 6 15,1 6 2-15,9 1 0 0,-2-4 1 16,6-4-8 0,3-6 4-16,-3-3-2 0,3-3 3 15,3-7 0-15,4-1 0 16,-7 0 2-16,3 0 0 15,-12 0 6-15,2-9-2 16,-3-11-4-16,1-7 6 16,-4-1-1-16,-4-5 4 15,-6 1-7-15,0 2 5 16,0-1 10-16,0 6-12 16,0 3 15-16,0 8 1 15,0 6-18-15,0 5 10 0,0-2-13 16,0 2 0-1,0-2 1-15,0-1 6 0,0-5-7 16,0 1 0-16,0-2 5 16,0 1-5-16,0 0 1 15,-6-3-1-15,6 1 9 16,-10-4-9-16,3 4 0 16,7-2 0-16,-7 5 7 15,1 1-10-15,6 4 3 16,0 2 0-16,0 3-3 15,-7 0 0-15,7 0-5 16,-23 11 5-16,10 22-7 16,-17 16 3-16,10 12 7 15,14 8 0-15,6-1-3 16,0 2 3-16,0-13 0 0,26-8 0 16,17-13-4-16,23-13-1 15,4-18-6-15,16-5 11 16,0-3-10-16,6-30 5 15,-12-7 5-15,-4-5 0 16,-17-4 8-16,-16-6-8 16,-16-4 0-16,-11-4 3 15,-9 0 3-15,-7 3-3 16,0 5 12-16,-30 11 5 16,4 14-19-16,3 13 17 15,3 11-18-15,-3 6-1 16,-14 14 1-16,-6 34-15 15,10 17 15-15,3 5 0 0,17 8 5 16,13-9-7-16,0-8 2 16,20-9 0-16,30-8-3 15,16-11-1-15,10-9-7 16,-3-7-53-16,-4-6-73 16,-16-5-91-16,-20-6-153 15</inkml:trace>
  <inkml:trace contextRef="#ctx0" brushRef="#br0" timeOffset="-43219">23179 2068 149 0,'0'0'897'15,"0"0"-738"-15,0 0 3 16,0 0-56-16,0 0-33 16,0 0-65-16,43-72-1 0,-7 72-3 15,7 0 8-15,20 0-12 16,16 0 0-16,1 0 0 15,-4 0-2-15,-17 0 2 16,-16 0 0-16,-23-1-1 16,-13-9 13-16,-7-1-10 15,0-11 0-15,0-5 3 16,-20-6-10-16,-30 0 5 16,-9 3 0-16,2 1 0 15,14 12 7-15,7-1-7 16,16 13 0-16,20 5 2 15,0 0-14-15,0 0 4 16,0 8 5-16,7 19-7 16,29 12 15-16,7 2-5 0,13 4 0 15,-6-5 1-15,-7-1-6 16,-7-6 5-16,-16-6 0 16,-10-4-3-16,-10-1 13 15,0-3-25-15,0 0-5 16,-43-4-81-16,-6-3-51 15,-4 5-104-15,10-4-158 16</inkml:trace>
  <inkml:trace contextRef="#ctx0" brushRef="#br0" timeOffset="-42426">24647 1646 935 0,'0'0'137'0,"0"0"32"0,0 0-44 0,0 0-27 16,0 0-7-16,0 0-61 15,-33-95-4-15,33 95-26 16,-10 19-5-16,10 17-1 16,0 13 5-16,0 12 1 15,-7 6 0-15,1 4 11 16,-1 5-11-16,1-4 0 16,-11-9-100-16,10-10-129 15,7-12-244-15</inkml:trace>
  <inkml:trace contextRef="#ctx0" brushRef="#br0" timeOffset="-42207">24941 1575 732 0,'0'0'170'0,"0"0"-21"0,0 0-25 16,0 0-89-16,0 0-24 15,0 0-11-15,14 105 0 16,-1-33 14-16,-13 7-13 16,0 10-1-16,0 1 0 0,0-2-23 15,0-5-336-15</inkml:trace>
  <inkml:trace contextRef="#ctx0" brushRef="#br0" timeOffset="-45280">19249 1729 910 0,'0'0'150'16,"0"0"21"-16,0 0-55 16,0 0-50-16,0 0-6 15,0 0-52-15,0 0-6 16,73-52 1-16,-36 52 2 15,-11 14-5-15,-9 5 0 16,-11 6 3-16,-6 5-15 16,0 12 12-16,-13 2 0 15,-30 2-1-15,0 4 5 16,-7-12-4-16,7-4 0 16,14-10 4-16,15-8-2 15,14-5-2 1,0-5 0-16,0 0-1 15,27-4 11-15,32 2-6 16,4-4-4 0,17 0 8-16,-4 0-5 15,10 0-3 1,0-4-2 0,-7-2-29-16,-10-2-167 15,-2 8-161-15</inkml:trace>
  <inkml:trace contextRef="#ctx0" brushRef="#br0" timeOffset="-45117">19944 1925 472 0,'0'0'319'0,"0"0"-190"0,0 0-8 16,0 0-61-16,0 0-31 15,0 0-19-15,228-16-3 16,-115 16 6-16,-1-4-11 15,-26-1 5-15,-20-3-14 16,-29 5-8-16,-37-2-142 16,0-4-146-16</inkml:trace>
  <inkml:trace contextRef="#ctx0" brushRef="#br0" timeOffset="-44926">20212 1749 263 0,'0'0'438'15,"0"0"-249"-15,0 0-58 16,0 0-71-16,0 0-48 16,0 0-2-16,0 0-10 15,-13 60 0-15,19-10 3 16,11 11 8-16,-17 2-7 16,0 8-4-16,0-5 0 15,0-2-282-15</inkml:trace>
  <inkml:trace contextRef="#ctx0" brushRef="#br0" timeOffset="-44495">20920 1768 767 0,'0'0'186'0,"0"0"-22"15,0 0-35-15,0 0-35 16,0 0-14-16,0 0-53 16,-80-85-8-16,60 85-19 15,-3 0-2-15,-13 16-6 16,16 9 8-16,-3 5-3 0,16 6 0 16,7 3-78-1,0-1 21-15,0-5-33 0,0-8-50 16,30-11 76-16,6-14 44 15,7 0 23-15,0 0 13 16,0-17 7-16,-16 4 55 16,-14-4-9-16,4 9-16 15,-17 5 31-15,6 0-39 16,-6 3-19-16,0 0-15 16,0 8-8-16,0 23 0 15,0 16-2-15,-6 8 6 16,-11 0-2-16,11 0-1 15,6-10-1 1,0-6 0-16,0-11-173 0,0-6-105 16,6-11-343-16</inkml:trace>
  <inkml:trace contextRef="#ctx0" brushRef="#br0" timeOffset="-44294">21234 2068 717 0,'0'0'137'16,"0"0"28"-16,0 0-47 16,0 0-48-16,0 0-6 15,0 0-53-15,112-60-10 16,-12 56-1-16,2 4 2 16,-9 0-4-16,-17 0-100 0,-27 0-82 15,-19 0-53 1,-30 0-185-16</inkml:trace>
  <inkml:trace contextRef="#ctx0" brushRef="#br0" timeOffset="-44114">21568 1884 682 0,'0'0'151'16,"0"0"30"-16,0 0-70 0,0 0-41 15,0 0-21-15,0 0-47 16,-56-11 2-16,56 43 3 15,0 12-1-15,0 9 0 16,0-4-6-16,0 1-3 16,0-3-31-16,0-7-224 0,0-3-472 15</inkml:trace>
  <inkml:trace contextRef="#ctx0" brushRef="#br0" timeOffset="-43746">22097 1873 76 0,'0'0'785'15,"0"0"-627"-15,0 0-14 16,0 0-13-16,0 0-58 16,0 0-62-16,-36-61-11 15,36 91-12-15,0 14 12 0,0 11 2 16,0 3 7-16,0-3-9 15,13-8 0-15,23-11 3 16,14-12-3-16,-7-16 2 16,13-8-2-16,-6 0 16 15,6-8-14-15,-3-23 21 16,-20-6 33-16,-3-5 1 16,-24-7 8-16,-6-4-41 15,0 4 1-15,-29 0-9 16,-28 10-11-16,-5 14-5 15,-5 12 0-15,11 13-37 16,13 0-50-16,17 41-107 16,26 13-127-16,0 7-485 0</inkml:trace>
  <inkml:trace contextRef="#ctx0" brushRef="#br0" timeOffset="-29250">22659 2878 599 0,'0'0'269'16,"0"0"-92"-16,0 0-39 0,0 0-17 0,0 0-65 0,0 0-54 15,0 7 12 1,0 42-12-16,0 9-2 0,0 2 5 15,0 5 8-15,0-3-13 16,-6-2 0-16,6-5-170 16,0-5-219-16</inkml:trace>
  <inkml:trace contextRef="#ctx0" brushRef="#br0" timeOffset="-28769">23116 3102 853 0,'0'0'115'16,"0"0"19"-16,0 0-51 16,0 0-54-16,0 0 5 15,0 0-32-15,198-12 1 16,-112 12 16-16,0 0-16 15,-6 0 24-15,-24 0 6 16,-26 0-21-16,-11 0 30 16,-19 0-25-16,0 0 4 15,0-8 44-15,0-11-49 16,-13-2 14-16,-23-4-30 0,-7 3 10 16,0 0-9-1,0 8-1-15,6 2 0 0,24 8-1 16,7 4 10-16,6 0-9 15,0 0 0-15,0 0-8 16,6 8-2-16,44 16 10 16,13 4 0-16,-4 2-3 15,4-2 15-15,-7-1-12 16,-6 2 0-16,-7 0 1 16,-13-2-5-16,-11 3 4 15,-9 1 0-15,-10-7-2 16,0 4 0-16,-36-3 1 0,-20-3-138 15,-10 0-94 1,9-1-57-16</inkml:trace>
  <inkml:trace contextRef="#ctx0" brushRef="#br0" timeOffset="-30614">19507 3038 670 0,'0'0'86'0,"0"0"57"15,0 0-25-15,0 0-24 16,0 0-30-16,0 0-48 16,0 0 10-16,172-95-1 15,-115 89-24-15,-1 3 22 16,-20 3-23-16,-6 0 2 15,-10 0 0-15,-14 0 7 16,1 9-9-16,-7 7 0 16,0 3-16-16,0 6 15 15,-26 2 0-15,-4 1 1 16,-7-6 4-16,18-3 10 16,5-5-14-16,4-6 0 15,10-5 3-15,0 2 0 0,0-1-3 16,10 0 0-16,23 5 8 15,10 2 1-15,0 0-6 16,-6 3-3-16,6 2 4 16,-7 3-10-1,-9 1 6-15,9 1 0 0,-13 2 0 16,-16 2 3-16,-7-4-4 16,0 1 1-16,0-2 0 15,-23-4 9-15,-20-2-9 16,-7-6 1-16,-6-3 5 15,13-5 8-15,6 0-13 16,11 0-1-16,9 0-41 16,17-10-61-16,0-10-72 0,60-5-234 15</inkml:trace>
  <inkml:trace contextRef="#ctx0" brushRef="#br0" timeOffset="-30387">20248 3124 637 0,'0'0'179'16,"0"0"-35"-16,0 0-66 15,0 0-27-15,0 0-42 16,0 0 30-16,271-42-4 0,-178 34-23 16,0 0 8-1,-7 3-20-15,-30 2 0 0,-20 3 0 16,-29 0-74-16,-7 0-87 15,0 0-61-15,-43-3-246 16</inkml:trace>
  <inkml:trace contextRef="#ctx0" brushRef="#br0" timeOffset="-30209">20576 2981 382 0,'0'0'207'16,"0"0"-29"-16,0 0-37 15,0 0-34-15,0 0-19 16,0 0-69-16,-20-25-8 0,20 42-11 15,0 16 0 1,0 9 10-16,0 0-4 16,0 3 1-16,0-1 10 0,0 0-9 15,0-3-14 1,0 1 6-16,0-7-185 0,0-7-337 16</inkml:trace>
  <inkml:trace contextRef="#ctx0" brushRef="#br0" timeOffset="-29855">21049 2983 679 0,'0'0'131'15,"0"0"-24"-15,0 0-57 16,0 0-33-16,0 0-7 15,211 15 21-15,-168 12-18 16,-13 9 7-16,-23 5 6 16,-7 0-24-16,-20 0 15 15,-23-5-2-15,-17-5-4 16,4-7 31-16,13-7-24 16,17-7-2-16,16-1 4 15,10-6-14-15,0 0 10 16,0-1-11-16,30 0 2 15,32 2 15-15,24-4-20 0,17 0 1 16,9 0-3-16,1 0-109 16,-11-8-87-16,-16-1-445 15</inkml:trace>
  <inkml:trace contextRef="#ctx0" brushRef="#br0" timeOffset="-29655">21740 3148 682 0,'0'0'184'0,"0"0"-4"15,0 0-92-15,0 0-44 16,0 0-41-16,0 0-2 16,248-55 6-16,-149 50 3 15,-6 5-10-15,-27 0 0 0,-30 0-64 16,-22 0-133-16,-14 0-74 15,0 0-163-15</inkml:trace>
  <inkml:trace contextRef="#ctx0" brushRef="#br0" timeOffset="-29430">22087 2998 369 0,'0'0'238'0,"0"0"-68"16,0 0-18-16,0 0-35 15,0 0-37-15,0 0-42 16,-33-31-18-16,33 37-20 15,-10 27 0-15,-3 11 1 16,6 5 11-16,-6 4-13 0,6 2 1 16,7-4-149-16,0-7-190 15</inkml:trace>
  <inkml:trace contextRef="#ctx0" brushRef="#br0" timeOffset="-22686">24948 2788 666 0,'0'0'288'0,"0"0"-143"0,0 0-7 16,0 0 10-16,0 0-63 15,0 0-44-15,0 0-3 16,-23-38-32-16,10 38 20 15,-1 17-22-15,-15 7 2 16,-14 12 15-16,-7 10-19 16,7 9-1-16,7 9 1 15,9 2 13-15,27 0-13 16,0 0-2 0,13-4 3-1,50-8-10-15,17-13 7 0,6-14 0 0,0-13-2 16,-7-11 17-16,-16-3-15 0,-13 0 0 15,-14-6 6-15,-16-18 8 16,-10-7-11-16,-10-5 29 16,0-2-7-16,-43 5-17 15,-30 2-2-15,-20 12-6 16,7 14-18-16,0 5 16 16,17 8-101-16,9 31-133 15,27 4-283-15</inkml:trace>
  <inkml:trace contextRef="#ctx0" brushRef="#br0" timeOffset="12863">17695 6644 798 0,'0'0'272'15,"0"0"-167"-15,0 0 11 16,0 0 0-16,0 0-51 0,0 0-17 16,0-118-27-1,43 109-12-15,0 1 2 0,16 3-11 16,-9 5 3-16,-17 0-6 16,-3 0 6-16,0 22-3 15,-10 7 0-15,3 10 0 16,-17 0-5-16,1 3 5 15,0-10 0-15,-1-2 1 16,1-13 5-16,-7-10-6 16,10-7 0-16,-4 0 5 15,1 0 0-15,0 0-4 16,16-17 1-16,3-20 8 16,11-4-4-16,-8 2-6 15,-2 1 0-15,-4 8 9 16,-10 10-9-16,0 9 0 0,-6 6 0 15,3 5-5 1,10 0 3-16,0 15-1 0,9 14-3 16,1 6 8-16,-3 1-11 15,2-5 9-15,1-1-22 16,-3-12 12-16,-4-6-38 16,-10-9 33-16,0-3 14 15,4 0 2-15,3-3 5 16,3-19-6-16,-3-8 3 15,-1-3 20-15,5-5-20 16,-18-4 12 0,1 6 3-16,-7 4-12 15,0 12 14 1,0 9-20-16,0 11 6 16,0 0-10-16,0 0 4 0,0 22-2 0,0 11-7 15,0 6 15 1,0-1-17-1,0-2 10 1,6-6-18 0,11-8 16-16,3-8-37 15,3-8 24-15,-3-4 15 0,3-2-4 0,-3 0 5 16,10 0 4-16,-11-16-1 0,5-9 10 0,2-5-11 0,-3-6 15 16,-3-5 1-16,-13-1-12 15,-7 7 10-15,0 2-4 16,0 11-12-16,0 11 16 15,0 2-15-15,0 9-1 0,0 0 0 16,0 0-6-16,0 11 0 16,0 20 6-16,0 10 0 15,0-3-2-15,0 6 2 16,10-5-6-16,29-1 5 16,4-10-31-16,17-8 26 15,-11-10-5-15,8-10 11 16,-8 0-11-16,1 0 18 15,-1-19-7-15,-6-17 0 16,-6-10 13-16,-7-18-1 16,-11-13 6-16,-12-8-15 15,-7-8 33-15,0 4-36 0,0 7 10 16,-13 10 8 0,-10 15-17-16,-4 13 24 0,11 16-25 15,2 15 7-15,8 9-17 16,-7 4 4-16,-4 17 5 15,-3 37-6-15,-10 27 14 16,17 12-6-16,13 12-1 16,0 5-1-16,20-8-8 15,40-20-8-15,9-18 2 16,10-26-7-16,21-19-24 16,-8-19 44-16,1 0-8 15,-7-25 10-15,0-24-1 16,-23-14 11-16,-14-14-10 15,-6-6 30-15,-20-2-10 0,-23 2 18 16,0 15-15-16,-6 16-16 16,-24 18 13-16,0 18-16 15,10 13-4-15,-3 3 0 16,-3 30 3-16,-11 33-2 16,8 20-1-16,22 17 0 15,7-2-6-15,0 1 6 16,30-11 0-16,26-13 0 15,17-15-73-15,-4-10-16 16,17-12-164-16,-20-10-112 16</inkml:trace>
  <inkml:trace contextRef="#ctx0" brushRef="#br0" timeOffset="16818">28613 6311 765 0,'0'0'170'0,"0"0"-32"16,0 0-55-16,0 0-37 15,0 0-46-15,0 0 0 16,172-47-2-16,-103 47 12 16,10 0-20-16,-9 12-7 15,-17-7-94-15,-20-2-40 16,-26-3-58-16,-7 0-79 16</inkml:trace>
  <inkml:trace contextRef="#ctx0" brushRef="#br0" timeOffset="16944">28953 6146 181 0,'0'0'300'0,"0"0"-138"0,0 0-17 0,0 0-2 16,0 0-67-16,0 0-67 15,-49-19 14-15,49 54 0 16,0 12-13-16,16 6 0 16,17 4 1-16,4 6-22 15,6 1-30-15,-14-3-311 16</inkml:trace>
  <inkml:trace contextRef="#ctx0" brushRef="#br0" timeOffset="15906">25868 6256 684 0,'0'0'188'16,"0"0"-19"-16,0-157-25 16,-14 125-9-16,4 13-35 15,-3 13-42-15,13 6 14 16,0 0-72-16,0 25 5 16,0 24-11-16,0 20 22 0,0 14-15 15,13 4-1 1,4 4 3-16,-10-9-6 0,-1-8 3 15,1-15 0-15,-7-18-7 16,16-16 19 0,-16-15-12-16,0-10 0 0,7 0 3 15,0 0 6 1,12-16-8-16,5-17-1 0,12-3 0 16,-3 1 13-16,-3 1-13 15,6 6 0-15,1 11 1 16,-11 7-14-16,4 10 2 15,6 0-10-15,-16 6 15 16,-7 24-26-16,-6 3 20 16,-7 3 0-16,0-3-29 15,-13 0 36-15,-24-5-43 0,-6-11-3 16,10-7 27-16,-3-8-35 16,13-2 59-16,16 0 1 15,7-12 5-15,0-20 1 16,43 0-7-16,23-6 0 15,4 2 6-15,-4 2 4 16,-10 9 2-16,-6 6 10 16,-14 4-15-16,-10 6 25 15,4 1-28-15,-10 4-1 16,-10 4-3-16,-10 0 6 16,0 0-7-16,0 23 1 15,0 9 0-15,-10 7-8 16,-3 2 8-16,0-5 0 15,13-2-1-15,0-14 14 16,0-2-13-16,0-13 0 16,36-5 7-16,7 0 6 15,7 0-13 1,-1-23 8-16,1-6 41 16,-7-2-33-16,-10-4 18 15,-17-5-1-15,-16-3-28 0,0 2 10 16,-36 3-15-16,-20 5-18 15,-17 16 17-15,17 14-93 16,13 3-63-16,30 5-107 16,13 18-294-16</inkml:trace>
  <inkml:trace contextRef="#ctx0" brushRef="#br0" timeOffset="16552">27052 6091 634 0,'0'0'282'0,"0"0"-99"16,0 0-29-16,0 0 8 16,0 0-88-16,0 0-23 15,0-129-41-15,0 173 4 16,0 17-14-16,0 13 0 16,0 11 6-16,0 3-9 15,-7 0 3-15,-10-8 0 16,4-15-6-16,0-18-14 0,6-19-36 15,7-14-56 1,0-12-6-16,0-2 47 0,0 0 23 16,-10-21 28-16,4-18 0 15,6-5 14-15,-7-3 6 16,7 6 0-16,-6 7 3 16,6 16 13-16,0 6-7 15,0 12 2-15,0 0-6 16,0 0-1-16,0 0-4 15,43 0 0-15,13 5 4 16,7-5 0-16,3 0-4 16,3-24 0-16,-9-14 21 15,-17-6-3-15,-10-5 37 0,-3-6-10 16,-7 2-15 0,-10 4 21-16,-13 7-22 0,0 9 7 15,0 9 22-15,0 10-46 16,-7 11 31-16,-16 3-43 15,3 9 13-15,-16 31-21 16,6 16 8-16,4 7 0 16,3 6 1-16,16 3 11 15,7-1-12-15,0-5 0 16,0-11 5-16,0-17-12 16,7-10 7-16,22-15 0 15,8-10-13-15,12-3 25 16,1 0-12-16,6-25 0 0,0-8 7 15,4 3-9 1,-20 3 2-16,-4 10 0 0,-13 14-6 16,-3 3 12-16,3 3-6 15,-3 33 0-15,3 8-47 16,-3 5-67-16,10 1-106 16,13-9-81-16,13-10-321 15</inkml:trace>
  <inkml:trace contextRef="#ctx0" brushRef="#br0" timeOffset="15145">23245 6504 811 0,'0'0'161'0,"0"0"-42"16,0 0 9-16,0 0-57 16,-30-171 2-16,-6 144-44 15,-7 8-22-15,-7 10 23 16,-6 9-24-16,0 0-6 16,-11 19 0-16,18 20 10 15,6 7-10-15,10 7 0 16,16-1 3-16,17 3-12 15,0-5 9-15,7-9 0 0,36-8-6 16,0-11 2 0,0-13-3-16,-7-9 6 15,1 0 1-15,-11-15 4 16,-3-18 1-16,-3-5-5 0,-3-9 19 16,-11 0-15-16,-6 3 22 15,0 9 2-15,0 13-26 16,0 11 35-16,0 8-32 15,0 3-4-15,0 3-2 16,0 33 0-16,0 10 1 16,0 6 0-16,0-2 3 15,7-6-12-15,13-8 14 0,16-12-5 16,0-7 0-16,1-11 9 16,12-6-9-16,8 0 0 15,5-4 7-15,5-23-11 16,2-9 4-16,-3 1 0 15,-16-4 2 1,-1 2 12-16,-6 0-14 0,0 7 0 16,-16 11 2-16,3 10-18 15,-17 9 15-15,3 0 1 16,-2 9-3-16,-1 18 8 16,3 3-8-16,-9-1 3 15,0-14 0-15,-7-4-9 16,6-5 9-16,-6-6 0 15,0 0 1-15,0 0 11 0,0-25-2 16,0-7-10-16,0-10 4 16,0 0-12-16,-13 4 8 15,-23 5 0-15,-7 11-2 16,0 11 6-16,6 11-9 16,-12 0 5-16,6 18 0 15,0 26-11-15,10 7 11 16,3 7 0-16,23-3-4 15,7-6 8-15,7-7-6 16,49-15 2-16,4-14 0 16,9-10-16-16,4-3 17 15,-10-3-1-15,-7-32 0 16,-7-10 10-16,-6-12-10 0,-6-12 0 16,-7-16 2-16,-4-17 4 15,-9-6-5-15,-4 5-1 16,-13 17 9-16,0 21 3 15,0 23-5-15,-13 20 9 16,-4 14-13-16,4 8 8 16,0 5-11-16,-17 45 0 15,10 18-11-15,-3 26 29 16,16 13-18-16,7 9 0 16,0-4 2-16,30-10-15 15,3-25 13-15,10-19 0 16,0-20-3-16,7-15-4 15,-1-18 7-15,11-5 0 16,-4 0 0-16,0-22-7 0,1-11 7 16,2-11 0-16,-3-3-3 15,-13-2 16-15,-6 5-13 16,-11 11 0-16,-9 16 4 16,-4 8-15-16,-7 9 11 15,-6 6-6-15,14 25 0 16,-8 7 7-16,11-2-1 15,-11-8 0-15,8-7-4 16,-8-10-8-16,4-5 7 16,-10-6 5-16,13 0-5 15,-6 0 19-15,0-17-12 0,9-10-2 16,-16-9 3-16,0-2-5 16,0 2 2-16,-23 6 0 15,-13 7-4-15,-7 15 9 16,10 8-11-16,-20 0 5 15,13 36 1-15,-13 11-8 16,20 11 8-16,3 2 0 16,30 1-3-16,0-12 11 15,0-10-8-15,30-11 0 16,3-19 1-16,3-5-11 16,14-4 10-16,0-11 0 15,9-26 3-15,-16-11 10 16,7-13-12-16,-7-8-1 0,-10-13 8 15,-3-12 12-15,-17-7-17 16,3-1 2-16,-9 6-1 16,-7 21 10-16,0 23-14 15,0 28 0-15,0 18 6 16,0 6-25-16,0 16 8 16,-23 34 11-16,10 27-6 15,-7 16 19-15,20 9-13 16,0 0 0-16,0-8 5 15,20-15-21-15,9-16-18 16,14-10-68-16,7-17-78 16,13-11-53-16,16-15-13 15,7-10-425-15</inkml:trace>
  <inkml:trace contextRef="#ctx0" brushRef="#br0" timeOffset="19426">22511 5541 821 0,'0'0'214'0,"0"0"-92"16,0 0 17-16,0 0-48 0,0 0-41 15,0 0-4-15,-229 25-43 16,150 63 24-16,6 25 12 15,-3 10-34-15,-3 15 44 16,16 15-49-16,27 8 6 16,36 4 5-16,6-15-5 15,100-17-6-15,53-26 0 16,69-28-22-16,33-26-58 16,-16-26-207-16,-83-17-435 15</inkml:trace>
  <inkml:trace contextRef="#ctx0" brushRef="#br0" timeOffset="18541">29688 6152 658 0,'0'0'211'0,"0"0"-50"0,0 0-55 16,0 0 8-16,0 0-41 16,0 0-63-16,-113-66 5 15,83 115-15-15,4 9 0 16,9 8-2-16,17-2 8 16,0-7-7-16,0-10 1 15,43-20 0-15,0-13 2 16,14-14-2-16,9 0 0 0,-3-19 11 15,3-14 1-15,-3-3-10 16,-14-1 9-16,-12 2-9 16,6 5 47-16,-17 5-42 15,-3 9 4-15,-10 8-4 16,-6 8 9-16,-7 0-17 16,0 0 1-16,0 16-24 15,0 15 12-15,0 4 7 16,-13-4 5-16,0-10 0 15,13-10-17-15,-7-5 14 16,7-6 1-16,0 0 2 16,0-14 3-16,0-19-3 15,0-5 0-15,0 2 13 16,0 3-1-16,-17 5 0 0,4 9 0 16,-7 11-3-1,-9 8-12 1,5 0 3-16,-9 22 0 15,4 19-3-15,9 6 16 0,3 3-13 16,11-3 0 0,6-7 6-16,0-6-17 15,0-10 11 1,6-8 0-16,17-10-1 0,-3-3 13 0,3-3-12 16,4 0 0-16,-4-3 4 0,3-22 0 15,4-2-4-15,0-12 0 16,-17-2 1-16,0 0 14 15,-13 5-14-15,0 9 7 16,0 10-5-16,0 9 27 16,0 8-30-16,0 0 0 0,0 27-6 15,0 17-1-15,0 6 7 16,0-3 0-16,0-6 9 16,0-8-17-16,17-11 8 15,-4-10 0-15,-6-8-7 16,6-4 17-16,-3 0-10 15,16 0 0-15,-2-19 13 16,9-11-11-16,-4-6-2 16,-9 1 0-16,-3-1 8 15,3 6 3-15,3 5-6 16,-17 8-5-16,14 6 8 16,-10 11-14-16,3 0 6 15,7 0-1-15,3 19-14 16,-3 9 15-16,-3-1-1 15,-4 1 1-15,-13-9-7 16,7-2-5-16,-7-9 9 0,0-5 3 16,6-3-13-16,-6 0 19 15,13 0-6-15,-3 0 0 16,10-9 7-16,17-12-13 16,-11-6 6-16,4-7 0 15,0 6-4-15,-4-2 14 16,-3 0-10-16,-10 5 0 15,1 0 2 1,2 6-5-16,-3 6 3 0,-6 7 0 16,-7 6-5-16,7 0 2 0,9 0 3 15,-9 17 0-15,-1 7 2 16,-6 4-13 0,0 2 11-16,0-2 0 0,0-4-7 15,0 1-13-15,0-9 19 16,0-2-6-16,7-6-15 15,0-2 18-15,-1-4-15 16,11-2 18-16,3 0-14 16,9-4 23-16,8-19-8 15,-4-5 0-15,-3 4 5 16,-7 2-8-16,-3 3 3 0,-14 5 0 16,1 6-4-16,-7 5 13 15,0 3-9-15,0 0 0 16,6 0-4-16,-6 11-8 15,0 5 12-15,10-4-9 16,-3-4 6-16,0-8-31 16,6 0 30-16,17 0 3 15,6 0 1-15,7-12-2 16,-10-10 2-16,3 1 0 16,-6-10 22-16,-17-1-9 15,1-1 45-15,-4-3-17 16,-10 8-22-16,0 12 26 0,0 5-41 15,0 11 8-15,0 0-12 16,-30 22 7-16,-13 36-7 16,0 24 0-16,0 20 10 15,0 8-11-15,6 2 1 16,-6-2 0-16,17-8-6 16,3-3 15-16,10-9-9 15,-1-4 0-15,8-15 5 16,-4-15-11-16,-3-12 6 15,6-19 0-15,0-9-5 16,-9-11-1-16,3-5-10 16,-30 0-1-16,0 0 17 15,-20-19-1-15,7-6-54 16,13-10-95-16,19-15-113 16,24-10-590-16</inkml:trace>
  <inkml:trace contextRef="#ctx0" brushRef="#br0" timeOffset="18803">31579 5209 822 0,'0'0'158'16,"0"0"-59"-16,0 0 8 15,0 0-81-15,106 154-19 16,7-42 32-16,9 17-4 0,-16 12-27 16,-27 2 22-16,-36 7-30 15,-36 8 0-15,-7 1 2 16,-27-5-2-16,-52-16-3 16,-27-25-130-16,-23-23-253 15</inkml:trace>
  <inkml:trace contextRef="#ctx0" brushRef="#br0" timeOffset="27280">17754 8963 792 0,'0'0'158'0,"0"0"-15"0,0 0-31 16,0 0-12-16,0 0-3 15,0 0-63-15,-16-116-6 16,16 116-28-16,10 3 21 15,16 24-22-15,11 17 1 0,-17-6 0 16,3 9 10-16,-17 3 1 16,-6-12-11-16,0-3 0 15,0-9 11-15,0-15-12 16,7-6 1-16,9-5 0 16,-9 0 14-16,20-3-5 15,9-29 0-15,14-10-9 16,-1-2 8-16,11-5-10 15,-11 5 2-15,-6 8 0 16,-16 6-4-16,-4 16 15 16,-16 9-11-16,-7 5 0 15,6 0-8-15,7 24-1 16,4 15 9-16,9 2 0 0,-2-8-6 16,-5-3 12-16,11-7-6 15,-10-10 0-15,10-7 9 16,6-6-10-16,-3 0 1 15,10-6 0-15,-6-19-2 16,-1-7 11-16,-10-4-9 16,-2-6 0-16,-18 1 6 15,1-3-1-15,-7 6-5 16,0 7 0-16,0 12 7 16,0 14 5-16,0 5-9 15,0 0-3-15,0 0-7 16,0 30 1-16,0 14 6 0,0 3 0 15,0-3-6-15,0-8 11 16,6-4-10-16,18-9 0 16,5-8-22-16,-2-6 23 15,3-9-8-15,6 0 12 16,-10-9-7-16,4-18 17 16,-10-3-10-16,-3-6 0 15,-11-2 9-15,-6-4 0 16,0 4-8-16,0 10 0 15,0 9 9-15,0 11 2 16,0 5-12-16,7 3 0 16,-7 0-8-16,13 22 1 15,-6 14 7-15,9 8 0 0,-9-3-8 16,-1 0 6 0,1-2-1-16,16-8-10 0,-3-10-25 15,10-4 35-15,-4-15-9 16,11-2 12-16,6 0-6 15,0-8 16-15,-7-24-10 16,7-10 7-16,-10-11 0 16,-3-10 19-16,0-15-14 15,-4-20-5-15,-19-3 14 16,-7-3-10-16,0 4-11 16,0 9 4-16,-27 12 10 15,-3 14-6-15,4 23-6 0,-4 16-1 16,17 16 9-16,-10 10-10 15,3 8-2-15,3 42 1 16,-2 21 2-16,-5 22 1 16,24 15-2-16,0 14 0 15,17 6-2-15,26-7 7 16,13-13-5-16,0-26 0 16,1-25 2-16,2-21-15 15,-3-17 13-15,1-19 0 16,-1 0-8-16,3-13 17 15,-2-34-9-15,-1-14 0 16,-13-12 12-16,-13-16-17 16,-17-15 5-16,-13-4 0 0,0-2-4 15,-30 22 12-15,-20 11-8 16,17 33 0-16,4 23 13 16,22 21-14-16,0 0 1 15,-16 44 0-15,10 32-14 16,-10 26 17-16,10 11-3 15,13 6 0-15,0-8 12 16,23-14-19-16,26-17 7 16,8-23-15-16,5-9 7 15,5-18-158-15,9-12-133 16,-4-9-211-16</inkml:trace>
  <inkml:trace contextRef="#ctx0" brushRef="#br0" timeOffset="27782">20906 8750 947 0,'0'0'63'16,"0"0"32"-16,0 0 11 15,0 0-81-15,0 0 2 16,0 0-26-16,206-66-1 16,-134 58 21-16,-2-11-14 15,-21 8 1-15,-12-6 23 0,-24 4-20 16,3-1 57 0,-16-3-29-16,0-2-33 0,0-2 20 15,-6-2-26-15,-31 1 0 16,1 9-2-16,0 2-4 15,9 2 6-15,4 6 0 16,16 1 6-16,7 2-3 16,0 0-3-16,0 0-2 15,7 0 0-15,23 30 2 16,19 14-1-16,1 11 1 16,0 0 0-16,-14-6-6 15,-9 1 10-15,-18-9-4 0,-9-5 0 16,0 2-54-1,-29-6-47-15,-28-3-80 16,-9-4-121 0</inkml:trace>
  <inkml:trace contextRef="#ctx0" brushRef="#br0" timeOffset="29408">22530 8632 394 0,'0'0'362'0,"0"0"-176"16,0 0-42-16,7-140 27 16,-14 93-97-16,-12 3 18 0,-11 8-25 15,0 10-45 1,4 8 35-16,2 13-53 15,-2 5 3-15,-17 5-11 0,-17 31 10 16,4 25-6-16,0 13 0 16,26 11 7-16,30-2-14 15,7-13 7-15,59-14 0 16,27-31-15-16,-1-23 8 16,-12-2 7-16,-18-21 2 15,-5-26 12-15,-28-8-6 16,-9-3-8-16,-20 0 0 15,0 12 33-15,0 12-29 16,-6 10 16-16,-8 16-10 16,1 8 5-16,-3 0-27 15,-4 14 12-15,7 27 0 0,-4 8-5 16,17 9 7 0,0-3-2-16,0-4 0 0,30-6 18 15,19-15-22-15,1-13 4 16,0-15 0-16,16-2-2 15,-3-7 7-15,-1-24-5 16,11-16 2-16,-3-8 13 16,2-5-14-16,1-3-1 15,-10 8 0-15,-7 11-4 16,-13 16 5-16,-30 12-1 16,11 16 0-16,-18 0-6 15,7 0-3-15,4 38 7 16,-17 6-1-16,0 17-15 15,0 2 7-15,0-11 11 0,0-13-3 16,0-17-8-16,0-17 3 16,7-5 8-16,-1 0 0 15,1-3-5-15,-1-29 12 16,-6-10-7-16,7-7 0 16,-7-1 7-16,0-5-9 15,0 8 2-15,-20 14 0 16,-16 3-7-16,-1 17 7 15,4 8 0-15,-3 5-2 16,-7 0-2-16,7 29 1 16,-1 21 3-16,11 10 0 0,3 9-11 15,23 0 12 1,0-11-1-16,0-9 0 0,36-17-44 16,14-9 32-16,-7-15-13 15,6-8 24-15,1 0-10 16,-1-31 14-16,-12-18-3 15,-7-11 0-15,-11-9 16 16,-2-18-10-16,-17-8 10 16,0 0-15-16,0-7 26 15,0 4-21-15,-23 14-4 16,3 27 4-16,3 21 15 16,17 24-18-16,-6 12-3 15,6 10 5-15,0 34-26 16,-7 18 20-16,7 18 1 0,0 5 0 15,0 6 16-15,0 0-22 16,37 2 6-16,-1-7 0 16,-10-12-9-16,17-25 13 15,-6-24-4-15,-1-20 0 16,14-5 6-16,6-5-6 16,0-27 0-16,0-5 1 15,-13-7-8-15,0 3 9 16,0-1-2-16,-13 11 0 15,-10 11 16-15,3 11-17 16,-23 9 1-16,7 0-25 16,6 22 17-16,-6 12-31 15,-7 6 15-15,10-1 10 0,-4-9-52 16,1-8 44-16,-7-14 8 16,6-8 12-16,-6 0-9 15,0 0 20-15,0-22-9 16,0-8 5-16,0-5 9 15,0-1 5-15,0 5-4 16,-19 12-13-16,-11 6 12 16,-7 13-14-16,1 0 0 15,-4 24-3-15,4 20 15 16,13 11-12-16,16 3 0 16,7-3 0-16,0-7-16 15,23-17-4-15,10-8-16 0,4-15 27 16,6-8-12-1,-7 0 21-15,1-22 0 0,6-18 2 16,-17-12 11-16,10-16 6 16,-6-14 16-16,-3-6 22 15,2-11-46-15,-15 3 25 16,-8 10-21-16,-6 18-13 16,0 21 33-16,0 25-34 15,0 19 16-15,0 3-17 16,-13 22 10-16,6 29-10 15,1 22 0-15,-1 7 5 16,7-1-12-16,0 12 7 16,0 0 0-16,0-9-3 15,0-7-57-15,27-15-87 16,22-13-118-16,24-17-198 0</inkml:trace>
  <inkml:trace contextRef="#ctx0" brushRef="#br0" timeOffset="29837">25404 8431 79 0,'0'0'856'0,"0"0"-672"16,-72-145-25-16,52 117-26 0,3 12-21 15,11 8-77 1,-1 8 15-16,7 0-50 0,0 0 16 15,0 32-34 1,0 23 18-16,0 20 0 0,0 16-3 16,0-1 17-16,0 4-14 15,0-15 0-15,30-18 3 16,6-25-14 0,14-15 11-1,-1-17 0-15,8-4-3 16,6-4 26-1,9-34-22-15,-9-10-1 0,-3-27 6 16,-4-11-1 0,-20-10-1-16,-22-5-4 15,-14 10 28-15,0 11-15 16,-57 19-9-16,-22 17-4 0,0 22-3 16,9 20-13-16,11 2 1 15,25 24-63-15,18 28-51 16,16 9-167-16,0 5-134 15</inkml:trace>
  <inkml:trace contextRef="#ctx0" brushRef="#br0" timeOffset="30966">27002 8492 1030 0,'0'0'135'0,"0"0"31"16,0 0-44-16,0 0-28 16,0 0-83-16,0 0 8 15,0 8-18-15,20 47-1 16,-7 3 0-16,4-3 6 16,-11-5 10-16,1-10-16 15,-7-6 0-15,6-13 8 16,1-6-17-16,3-7 9 15,3-3 0-15,7-5 3 16,10 0 15-16,13-19-12 16,6-17-6-16,1-2 17 15,-14-7-16-15,-9 4 0 16,3 0-1-16,-17 3 4 0,-3 10 13 16,-4 9-17-1,1 11 0 1,-7 8 3-16,7 0-24 0,-7 2 18 15,6 26 3-15,-6 5-13 16,0 0 27-16,0 0-14 0,0-8 0 16,0-6 7-1,7-5-21-15,3-3 14 16,3-11 0-16,7 0 0 16,16 0 18-16,1-13-18 15,-1-16 0-15,7 2 8 16,-17 2-17-16,-12 6 9 15,2 8 0-15,-9 8-6 0,-7 3 17 16,0 0-13-16,6 9 2 0,1 18 0 16,10 3-14-1,-4-2 14-15,0-6 0 16,10-7-6-16,4-6 12 16,2-9-6-16,1 0 0 15,10-2 7-15,3-26-14 16,-7-5 7-16,1-5 0 0,-8-3 5 15,-9-7 8-15,-13 10-13 16,-7 3 0-16,0 9 13 16,0 13-13-16,0 7 0 15,0 6 0-15,0 0-7 16,0 0-2-16,0 39 9 16,0 9-1-16,0 14 9 0,0-4-20 15,0-6 12 1,16-3 0-16,4-6-14 15,-7-14-8-15,-6-10 21 0,-7-2-3 16,0-4-38-16,0-13 28 16,0 0-42-16,0 0 17 15,-20 0 36-15,0-5-21 16,4-9 20-16,9 1 2 16,7 2-12-16,0 5 4 15,0 0-3-15,0 6 13 16,0-8-2-16,30 3 7 15,3-5-5-15,10-10 0 16,17-5 10-16,-4-11-4 16,7-8 3-16,3-8 18 15,-10-8 23 1,-6-9-30-16,-21-6 20 16,-15 1-7-16,-8-9-28 15,-6 10 42-15,0 4-47 16,-29 18 5-16,2 19 16 0,14 16-5 15,-4 16-22-15,4 0 6 0,0 32 0 16,-10 23-14 0,16 11 14-16,0 9 0 15,7 4-7 1,0 10 15-16,0 4-16 16,0-2-23-16,14-12-95 15,9-15-11-15,-10-23-108 0,0-19-91 16,-6-17-129-16</inkml:trace>
  <inkml:trace contextRef="#ctx0" brushRef="#br0" timeOffset="32262">28421 8517 205 0,'0'0'356'0,"0"0"-203"16,0 0-5-16,0 0 18 16,0 0-112-16,0 0-50 0,-30-30 26 15,66 30-29 1,7 0 32-16,0 0 3 0,7 0-8 15,-7-6 27-15,0-8-37 16,-16 3-3-16,-4-6 25 16,-3 2-40-16,-4-1 40 15,-16-4 14-15,0 1-23 16,0 4 23-16,0 2-52 16,0 7 4-16,-16 4-12 15,-4 2 0-15,13 0 6 16,-9 19 0-16,9 12 12 15,7 6-16-15,0 5 4 16,0 2 0-16,0-8-6 16,7-6 16-16,22-5-11 15,1-14 1-15,10-6 0 0,13-5-5 16,3 0 5 0,7 0 0-16,-7 0-5 0,-13-14 15 15,7-2-10-15,-14-1 0 16,0 4 13-16,-6 2-23 15,-17 3 10-15,-6 4 0 16,-7 4-11-16,7 0 14 16,-1 0-6-16,-6 6-2 15,0 11-18-15,0-9 17 16,0-3-11-16,0-5 17 16,0 0-13-16,0 0 26 15,0 0-13-15,0 0 0 0,0-8 12 16,0-8-13-16,0-1 1 15,-6 3 0-15,-14-5-6 16,-3 14-14-16,-4-1 20 16,-3 6-3-16,1 0 3 15,2 30-11-15,4 4 11 16,16 4 0-16,1 0-13 16,6-7-18-16,0-7 3 15,0-12 0-15,0 1 15 16,29-11 2-16,-2 2 11 15,9-4 0-15,1 0-6 16,-1 0 15-16,-3 0-9 16,-3-14 0-16,0 0 9 15,-10-3-16-15,3 7 7 16,-3-7 0-16,3 14-4 16,3 3 10-16,-3 0-6 15,-3 14 0-15,17 8 5 0,-1 5-14 16,-3-2 9-1,20-6 0 1,-3 0-7-16,6-10 17 16,-7-6-10-16,-6-3 0 15,-13 0 9-15,-10-6 1 16,-7-13 6-16,10-11 10 31,-16-9 33-31,0-2-46 16,-7-3 22-16,0 0-6 15,0 8-25-15,-30 14 14 16,3 9-18-16,-9 13-5 16,-7 0-5-16,0 24 11 15,7 25-1-15,-7 7 0 16,23 1 10 0,7-10-18-16,13-11 8 15,0-11-19 1,0-9 19-16,19-13-26 15,18-3 26-15,6 0 0 16,6-27 7-16,1-15 2 16,6-10-9-16,-6-11 0 15,9-12 29-15,-16-10-28 16,-3-3 26-16,-17 3-11 16,-16 0-9-16,-7 7 22 15,0 20-29-15,0 16 1 16,0 22 15-1,-13 20-6-15,-4 0-20 16,-9 27 9 0,-11 28 1-1,-6 14-5-15,17 8 5 16,3 5 0 0,23 3-11-1,0 1 17-15,43-7-12 16,19-15-41-1,18-17-89 1,6-19-29-16,-13-15-101 16,-11-13-81-16</inkml:trace>
  <inkml:trace contextRef="#ctx0" brushRef="#br0" timeOffset="32768">26572 8034 684 0,'0'0'135'0,"0"0"37"16,0 0-23-16,0 0-24 0,0 0-19 15,0 0-59 1,0 0 6-16,-13-128-53 0,-24 136 15 15,-12 26-11-15,12 4-4 16,24 3 0-16,13-5-10 16,7-3 22-16,59-9-12 15,3-12 5-15,17-12 11 16,7 0 15-16,-14-8 0 16,-9-26 2-16,-11-5 25 15,-32-3-56-15,-21-2 28 16,-6 2-22-16,-26 4 12 15,-40 10-34-15,-4 14 14 16,-9 14-59-16,10 0-54 16,16 33-192-16,20 14-227 15</inkml:trace>
  <inkml:trace contextRef="#ctx0" brushRef="#br0" timeOffset="-35119">2980 4615 734 0,'0'0'251'0,"0"0"-138"16,0 0 31-16,0 0 7 16,0 0-80-16,0 0 6 15,0 0-25-15,24-58-49 16,-5 36 35-16,-5 0-29 15,2-1 6-15,-3 2 17 16,1 4-29-16,2 0 17 16,-3 7-14-16,-13 1 7 0,7 7-9 15,-7-1-4 1,0 3 0-16,0 0-8 0,7 0 7 16,-1 0-1-16,1 0 2 15,9 20-6-15,-2 7-7 16,-8 5 13-16,1 10 0 15,3 2-3-15,-10 5 18 16,0-2-15-16,0 6 0 31,0-7 4-31,0 3-13 0,0-5 9 16,0-2 0-16,-10-9-4 16,10-8 15-16,-7-9-11 15,1-7 0 1,6-4 2-16,-14 0-15 0,-15 1 13 15,-8-3 0 1,-12 0 8-16,16-3 6 0,9 0-10 16,11 0-4-16,7 0 7 0,6 0-8 15,0 0 1-15,0 0 0 0,0 0-6 16,0 0 8-16,19 0-4 16,31 0-1-1,23 0 3 1,3 0 0-16,-3 0 1 15,6 0-1-15,-10 0 0 16,11-3-10-16,-24 0-30 16,-13 0-63-16,-30 3-171 15,-13 0-163-15</inkml:trace>
  <inkml:trace contextRef="#ctx0" brushRef="#br0" timeOffset="-34559">4085 4579 825 0,'0'0'183'16,"0"0"-44"-16,0 0-7 16,0 0-45-16,0 0-4 15,0 0-54-15,-50-47-10 0,50 47-2 16,14-3-17-16,29 3 0 15,36 0 11-15,27-3-5 16,-14-2 18-16,1-3-22 16,-7 2 15-16,0-5 13 15,-20 3-26-15,-16 0 25 16,-7-1-15-16,-30 4-11 16,0-3 33-16,-13-6-25 15,0-5 11-15,0-3 6 16,0-9-20-16,-26-1 2 15,-24-4-10-15,-3 2 6 0,-3 7-11 16,13 2 5 0,0 9 0-16,17 2 3 15,9 6 10-15,10 8-13 0,7 0 0 16,0 0 4-16,0 0-19 16,0 0 15-16,7 0-1 15,36 27-10-15,17 7 21 16,9-5-10-16,4 5 0 15,3-2 5-15,-10-1-14 16,4 2 9-16,-11-2 0 16,-33-2-5-16,4-1 15 15,-17-6-10-15,-6 0 0 16,-7 0 1-16,0 3-19 16,-63 0 13-16,-29 2-63 0,-24 3-78 15,-10 3-247-15</inkml:trace>
  <inkml:trace contextRef="#ctx0" brushRef="#br0" timeOffset="-21173">6255 4018 981 0,'0'0'167'0,"0"0"13"15,0 0-34-15,0 0-63 16,0 0 0-16,0 0-35 0,0 0-27 16,0-138 12-1,-10 138-33-15,-3 14 0 0,-1 23-1 16,-15 19 12-16,2 10-3 15,-3 14-8-15,7 5 10 16,3 9-8-16,7-1-2 16,3-10 0-16,10-9 1 15,0-11 9-15,30-13-10 16,20-15 0-16,6-12 3 16,10-10-12-16,-10-13 9 15,-6 0 0-15,-7 0 6 16,-13-13 3-16,-11-14-3 15,-12-12-3-15,-7-8 4 16,0-5 7-16,0 5-12 0,-43 6-2 16,-13 7 0-16,0 13 12 15,13 4-12-15,0 12 0 16,6 5-15-16,17 0 8 16,20 11-51-16,0 24-44 15,7 10-48-15,56-2-180 16,23-4-215-16</inkml:trace>
  <inkml:trace contextRef="#ctx0" brushRef="#br0" timeOffset="-20136">7472 4441 646 0,'0'0'228'16,"0"0"-116"-16,0 0 41 0,0 0-17 16,0 0-31-16,0 0-2 15,-192-93-46-15,192 90-30 16,0 3 2-16,0 0-23 16,0 0-12-16,7 0 6 15,42 0-1-15,31 4-3 16,32 11 4-16,10-3 0 15,14-4-3-15,-14-3 15 16,-9-3-12-16,-21-2 0 16,-35 0 8-16,-14 0-10 15,-27 0 3-15,-3 0-1 16,-13 0 22-16,0-13-14 16,0-6 32-16,-13-8-33 0,-23-4-1 15,-14 0-4-15,-6 4-2 16,-4 2 0-16,27 6 1 15,4 6 9-15,15 7-10 16,4 6 0-16,10 0 3 16,0 0-15-16,0 6 4 15,43 29 6-15,17 10-10 16,9 6 22-16,11-4-10 16,-17-6 0-16,-4 0 4 15,-9-5-11-15,-24-3 7 16,-19-4 0-16,-7-5-4 15,0 0-54-15,-27-1-22 0,-45-1-103 16,-21-4-297-16</inkml:trace>
  <inkml:trace contextRef="#ctx0" brushRef="#br0" timeOffset="-4552">9476 4040 700 0,'0'0'282'0,"0"0"-112"0,0 0-13 16,0 0-41-16,0 0-11 16,0 0-11-16,0 0-57 15,0 0 15-15,0-47-28 16,0 47-21-16,0 0 12 16,0 11-13-16,0 25-2 15,0 19 5-15,0 5 9 16,0 6-13-16,-7 0-1 15,7-4 8-15,0-3-9 16,0-4 1 0,0-5 0-16,0-6-1 0,0-3-34 15,0-11-22-15,0 1-71 16,7-11-168-16,23-5-132 16</inkml:trace>
  <inkml:trace contextRef="#ctx0" brushRef="#br0" timeOffset="-4086">10088 4435 724 0,'0'0'166'16,"0"0"-26"-16,0 0 15 15,0 0-71-15,0 0-2 16,0 0-46-16,99-38-32 15,4 36 31-15,22-2-17 0,28-1 2 16,-5-3 3-16,-12 0-13 16,-24-3 2-16,-39 1 3 15,-36 1-14-15,-18 5 31 16,-19 0-20-16,0-5 15 16,-6-9 25-16,-37-2-49 15,-37-8 11-15,-12 3-14 16,-7-5 8-16,-7 5-10 15,7 3 4-15,19 3-2 16,31 9 0-16,12 0 13 16,37 8-13-16,0 2 0 15,7 0 2-15,59 0-14 16,33 25 15-16,37 7-3 16,13 4 0-16,-7-2 12 15,-13-5-10-15,-30-1-2 0,-33-3 3 16,-23 0-2-1,-30-3 0-15,-13 3-1 0,0-4 5 16,-43 7 8-16,-29 3-26 16,-11 1-2-16,-20 6-66 15,17 3-32-15,24 1-140 16,25 2-194-16</inkml:trace>
  <inkml:trace contextRef="#ctx0" brushRef="#br0" timeOffset="2040">12208 4061 690 0,'0'0'176'16,"0"0"-25"-16,0 0-11 15,0 0-29-15,0 0-4 0,0 0-44 16,-43-68 11 0,43 54-30-16,0 1-29 0,0 2 14 15,13-1-18-15,17 7-11 16,3 2 0-16,-3 3 6 16,0 0-17-16,-4 0 11 15,4 16 0-15,-10 12-18 16,-14 3 16-16,4 7 2 15,-10 0 0-15,0 2 8 16,0-14-17-16,0-7 9 16,0-7 0-16,0-9-11 15,0-3 18-15,0 0-7 16,0 0 7-16,7 0 2 16,13-11-4-16,16-23-5 15,14-4 0-15,16 0-15 16,-3 2 11-16,-7 7 0 15,-13 8 1-15,0 8-29 0,-13 7 29 16,-24 6-17 0,1 0-8-16,6 0 23 0,-6 8-41 15,-7 20 41-15,10 2 1 16,-10 3-2-16,0-3 1 16,0-8 5-16,6-7 0 15,1-8-5-15,-7-7 9 16,0 0-4-16,13 0 1 15,4-5 15-15,9-22-5 16,10-9-11-16,-6 0 0 16,-3 3-1-1,2 5 6-15,-22 9-5 16,6 1 0-16,-6 14 10 16,-7 1-13-16,0 3 3 0,0 0-4 15,0 0-12-15,10 0-8 0,-10 17 24 16,13 8-5-1,0 2 16-15,1-5-15 0,2-3 4 16,-3-8 0-16,1-5-11 16,9-4 11-16,-10-2 0 15,10 0 0-15,-3-2 10 16,10-20-5-16,-10-7-5 16,3 4 0-16,-10 1-5 15,-6 8 15-15,-1 5-10 16,1 6 0-16,-7 2 10 0,0 3-17 15,0 0 7-15,0 0-7 16,10 0-1-16,-4 0-11 16,8 14 19-16,9 2 0 15,-3-2 9-15,16-6-22 16,7-6 13-16,13-2 0 16,17 0-16-16,-4-24 21 15,-12-3-5-15,2-3 0 16,-32-7 13-16,2 6-18 15,-15-8 7-15,-14-3-2 16,0 3 29-16,0 6-22 16,-14 9 6-16,1 10-3 0,-3 8 5 15,9 6-22 1,-6 0 7-16,-17 28-6 0,3 13-11 16,-16 12 20-16,20-3-3 15,3-8 0-15,20-5 1 16,0-10-14-16,27-10-31 15,23-12 14-15,16-5 22 16,20 0-18-16,-10-28 26 16,-3-7-4-16,-11-4 13 15,-25-7-13-15,-1-3 4 16,-23-1 0-16,-13-1 34 16,0 11-24-16,0 11 38 15,-6 17-2-15,-14 12-40 16,-10 0-4-16,-13 21-2 0,7 26 0 15,-1 19-10-15,24 1 20 16,13 1-10-16,0-5 0 16,43-10-7-16,20-9-4 15,16-14-72-15,21-16-41 16,9-14-56-16,10 0-132 16</inkml:trace>
  <inkml:trace contextRef="#ctx0" brushRef="#br0" timeOffset="2520">15181 3231 580 0,'0'0'121'15,"-208"-193"-49"-15,23 98 18 16,-73-2-43-16,-83 6-21 16,-95 6 2-16,-97 11-25 15,-95 2 14-15,-70 12-17 16,-86 13 0-1,-30 17 5-15,-56 24-5 0,-42 6 0 16,-31 44 0-16,-46 50 20 16,-10 32-22-16,24 40 4 15,39 26 6-15,66 31 46 16,79 24-46-16,93 34 4 16,126 21 22-16,159 9-33 0,171 1 13 15,156-11-14 1,100-23 0-16,237-23-2 0,176-35 15 15,228-40-13-15,208-55 0 16,215-58 5-16,182-62 6 16,126-12-11-16,46-54 2 15,-36-12-1-15,-83-14 7 16,-103-26-8-16,-132-41 2 16,-135-55 14-16,-139-52-7 15,-169-49-9-15,-166-40 1 16,-174-13 66-16,-203-3-12 15,-191 14-4-15,-324 17-37 16,-295 35 0-16,-324 47-27 16,-271 75 13-16,-248 89-113 0,-149 83-135 15,-72 48-718-15</inkml:trace>
  <inkml:trace contextRef="#ctx0" brushRef="#br0" timeOffset="7042">6695 7282 1014 0,'0'0'136'0,"0"0"-11"15,0 0 30-15,0 0-65 16,0 0-40-16,0 0-12 16,0 0-38-16,0-25 0 15,0 59-6-15,0 9 11 0,0 9-5 16,0-2 1-16,6-3 4 16,11-11-9-16,3-9 4 15,9-11 0 1,8-10-4-16,12-6 2 0,14 0 2 15,23-30 3-15,0-14 2 16,-10-11 7-16,4-3-11 16,-37-8-1-16,-14-8 22 15,-9-9-3 1,-20 1 16-16,0 10-14 16,0 20-7-1,-26 19 25-15,9 14-22 16,4 13 1-16,6 6-2 15,1 0-16-15,-17 11-1 16,-4 44-8 0,-9 28 9-1,-7 24 6 1,20 14-6-16,9 5 0 0,14 7-3 16,0 4 10-1,0 3-13-15,0 1 6 16,0-13-29-16,0-17 12 15,0-34-31-15,7-31 4 16,23-27 8 0,6-19 32-16,14 0 4 15,13-32 6 1,9-21-4-16,-9-12 30 16,-7-7-22-16,-26 0 6 15,-23 2-10-15,-7 0 0 16,-30 5-12-16,-46 6-8 15,-23 7-56 1,-24 10-33-16,1 10-128 16,10 2-106-16,19 2-317 15</inkml:trace>
  <inkml:trace contextRef="#ctx0" brushRef="#br0" timeOffset="7291">6615 6912 801 0,'0'0'161'0,"0"0"-19"0,0 0-17 15,0 0-33-15,0 0-48 0,0 0-22 16,-20-25-20-16,20 32 5 16,-6 16-7-16,6 4 0 15,0-8-1-15,0-8-12 16,13-9 17-16,17-2-4 16,-4 0 23-16,-3-24-12 15,-3-9 59-15,-10-3-14 16,-10 0-18-16,0 1 15 15,-23 2-43-15,-20 14-6 16,-7 7-4-16,1 10-11 16,19 2 11-16,10 15-26 15,20 31-101-15,0 13-68 0,43 4-250 16</inkml:trace>
  <inkml:trace contextRef="#ctx0" brushRef="#br0" timeOffset="8402">9132 7340 608 0,'0'0'192'0,"0"0"-51"15,0 0-30-15,0 0-15 16,0 0-18-16,0 0-50 15,-63 0 16-15,77 0 5 16,35-25-12-16,17-11 21 16,4-13-30-16,-4-6 3 15,-23-6 25-15,-23-2-23 0,-4-8 11 16,-16-9-20 0,0-3-12-16,-16 12 15 46,-11 16-27-46,4 25 1 0,10 21 7 16,-4 9-8-16,-3 11-1 0,-9 47-2 0,-14 24 3 31,10 12 4-31,10 5-4 16,16-5 0-16,7-9-3 16,0-5 13-16,0-14-13 15,7-20 3 1,16-16-20-1,-10-18 18 1,0-12-29-16,17 0 28 0,6-8-5 16,7-26 16-16,0 4 4 15,-10-1-12 1,-10 11 1-16,-3 8 4 16,3 6-5-16,-9 6 0 0,9 0-5 15,3 8 0-15,11 19 5 0,-8 1 0 16,-9 6-28-1,-13-4-24-15,0 3-77 0,2-5-68 16,-9-7-68 0,0-4-279-16</inkml:trace>
  <inkml:trace contextRef="#ctx0" brushRef="#br0" timeOffset="8534">9909 7241 581 0,'0'0'292'0,"0"0"-122"0,0 0-29 0,0 0 1 15,0 0-63-15,0 0-38 16,-13-39-41-16,0 83 6 15,6 16 0-15,-9 4-6 16,9-1 0-16,7-5-3 16,0-6 0-16,0-8-94 15,0-8-149-15,7-11-243 16</inkml:trace>
  <inkml:trace contextRef="#ctx0" brushRef="#br0" timeOffset="9330">11672 7186 816 0,'0'0'164'0,"0"0"-41"16,-215-127 41-16,129 75-73 0,-6-6-8 15,6-2-14-15,16-6-60 16,14-3 18-16,13-5-18 16,26-9 2-16,17-5-22 15,10 3 10-15,23 13 1 16,17 23-2-16,-7 27 2 16,0 22 0-16,7 22-4 15,-7 53 12-15,-20 26-17 16,-23 26 9-1,0 11 0-15,-66-1-3 16,-4-11 13 0,-3-13-10-16,17-25 0 15,26-30 5 1,17-28-14 0,13-23 9-16,0-7-4 15,0 0 1-15,56 0-16 0,37-12 19 0,43-18 4 16,16-4 6-1,-3 3-20 1,-7 12-52 0,0 6-188-1,-20 7-98-15</inkml:trace>
  <inkml:trace contextRef="#ctx0" brushRef="#br0" timeOffset="9668">12499 7091 569 0,'0'0'399'0,"0"0"-289"0,0 0 3 0,99-147-1 16,-49 97-31-16,-1-5-28 16,-12-2-22-16,-1 4 7 15,-23 1 3-15,-6 5-28 16,-7 6 20-16,0 7 1 16,0 17-33-16,-7 7 10 15,1 10-11-15,-7 3-5 16,-4 41 0-16,-3 25 5 15,-10 24 1-15,11 9-1 16,5 3 3-16,5-3-6 16,9-6 3-16,0-14 0 15,0-19-4-15,9-24 4 16,5-23-7-16,5-16 5 16,18 0 4-16,19-24 11 0,10-26-9 15,4-7-4-15,-11 2 4 16,-9 10 7-16,-17 15-9 15,-10 14-2-15,-10 13 2 16,10 3-11-16,-3 0 5 16,3 22-6-16,-9 16 9 15,6 9-76-15,-11 3-74 16,-2-6-59-16,13-8-136 16,10-14-392-16</inkml:trace>
  <inkml:trace contextRef="#ctx0" brushRef="#br0" timeOffset="9935">13442 7211 706 0,'0'0'163'0,"0"0"-23"15,0 0-48-15,0 0-27 16,0 0-62-16,0 0 14 16,82-23-17-16,-59 48 0 15,-9 8-3-15,-14 3 12 16,0 5-9-16,0-5 5 15,0-3-5-15,0-8 20 16,0-9-20-16,0-2 0 16,6-3 7-16,37-9-7 15,23-2-15-15,27 0-56 16,13-10-204-16</inkml:trace>
  <inkml:trace contextRef="#ctx0" brushRef="#br0" timeOffset="10367">14216 7001 853 0,'0'0'127'0,"0"0"-35"0,0 0-13 16,0 0-72-16,0 0 11 15,0 0-18-15,135-27 1 0,-49 21 2 16,-6-2-1-16,-18 4 9 16,-9-6-11-16,-26 2 9 15,-21-3-7-15,-6-3 44 16,0-5 0-16,0-5-22 16,-43-4-12-16,-6 1-7 15,6 2 18-15,0 6-15 16,16 8 1-16,4 3 0 15,17 4-9-15,6 2 1 16,0 2-6-16,0 0 3 16,6 0-6-16,24 6-3 15,26 18 11-15,0 3 7 16,24 7-7-16,-1 1 0 16,-9 5 0-16,-4-6 10 0,-17 0-10 15,-12-7 0-15,-17-3 2 16,-14-4-10-16,-6-6 5 15,-6 2-20-15,-44-6-41 16,-13 5-104-16,-3-3-122 16</inkml:trace>
  <inkml:trace contextRef="#ctx0" brushRef="#br0" timeOffset="11103">15195 6792 915 0,'0'0'184'16,"0"0"-20"-16,0 0-16 15,0 0-35-15,0 0-65 16,0 0-28-16,69-68-10 16,-46 104-10-16,4 11 0 15,-11 4 7-15,-9 4-12 16,-1-5 5-16,1-3 0 15,-7-6 1-15,7-14 3 16,-7-14-4-16,16-6 0 16,-9-7 0-16,13 0-3 0,9-12 3 15,14-20 0-15,14-10 1 16,-8 4 6-16,-6-3-7 16,-6 8 0-16,-8 3 13 15,-2 10-22-15,-14 9 9 16,4 9 0-16,-4 2-6 15,10 0-6-15,-3 8 12 16,3 13 0-16,-3 5 0 16,-7-5-11-16,10 2 11 15,-10-10 0-15,1-2-8 16,2-5 9-16,-9-6-1 16,6 0 0-16,0 0 0 15,10 0-5-15,-3-9 5 16,-3-7 0-16,3-4 0 15,-14 1 8-15,11 6-8 16,-17 5 5-16,0 5 5 16,0 0-4-16,6 3-6 15,-6 0-7-15,7 6-2 0,6 21 3 16,4 6 6 0,3 0 0-1,9-3-3 1,-2-7-6-16,9-10 9 15,14-7 0-15,-1-6-12 16,-6 0 22 0,7-15-10-16,-14-9 0 15,-6-9 10-15,-17-3 10 0,-13-8-14 16,0 0-6-16,-19 1 6 0,-41 3-6 16,4 10 0-16,-7 10-3 15,3 15-6-15,11 5 0 16,-1 0-40-16,30 34-128 0,20 6-83 15,0 0-314 1</inkml:trace>
  <inkml:trace contextRef="#ctx0" brushRef="#br0" timeOffset="11549">16557 6471 851 0,'0'0'191'0,"0"-157"-19"0,0 102-21 15,0 19-17-15,0 22-78 16,0 13 16-16,0 1-51 0,0 0-18 16,0 37-6-16,13 26 3 15,-13 26 0-15,7 6 0 16,0 2 9-16,-1-6-15 16,17-11 6-16,-3-20-7 15,3-14-5-15,-9-18-50 16,9-10 4-16,-17-13-12 15,-6-5-16-15,0 0 52 16,0 0 16-16,0-25 3 16,0-9-10-16,-29 4-24 15,-1 3 49-15,3 8-13 16,4 4 27-16,10 9-21 0,13 5 7 16,0 1 0-1,0 0 2-15,0 0-2 0,20 0 0 16,33 0 1-16,10 0 6 15,0 0 0-15,9 0-7 16,-15 0 0-16,-15 0-6 16,-5 0-32-16,-24 0-119 15,-6 0-158-15</inkml:trace>
  <inkml:trace contextRef="#ctx0" brushRef="#br0" timeOffset="20932">6576 9018 628 0,'0'0'201'0,"0"0"-53"0,0 0-27 16,0 0-12-16,0 0-10 15,0 0-23-15,0 0-6 16,-73-95-47-16,66 95 8 16,1 6-31-16,6 24 0 15,-7 12-4-15,7 7 12 16,0-5-8-16,0 0 0 16,26-5 17-16,17-6-24 15,7-17 7-15,23-8 0 16,-4-8 6-16,11 0 10 0,-1-24-16 15,-16-9 0 1,-14-8 12-16,-6-7-10 0,-19-7-2 16,-18 0 0-16,-6-2 31 15,0 4-26-15,-6 13 24 16,-24 6 0 0,0 15-28-16,10 11 24 15,7 8-25-15,-4 0-5 16,11 44-3-16,-14 22 16 0,-3 16-7 15,3 15-1 1,3 7 5-16,17 12-12 16,0 2 7-1,0 5 0-15,0-1 0 0,0-1 9 16,0-4-9 0,0-9 0-16,0-20-20 15,17-33 19-15,-4-25-39 16,7-22 22-1,3-8 13-15,7-8 10 0,-4-39-4 16,11-21 2-16,-17-12 10 16,-20 0-17-16,0 5 4 15,-50 8-56-15,-36 14-62 0,-20 9-111 16,-6 6-175 0</inkml:trace>
  <inkml:trace contextRef="#ctx0" brushRef="#br0" timeOffset="21215">6232 8583 674 0,'0'0'111'0,"0"0"9"15,0 0-100-15,0 0-17 16,0 0-3-16,0 0 8 15,23 172-5-15,3-133-3 16,11-22 0-16,6-17 8 16,-7 0 3-16,-3-17 51 15,3-29 16-15,-19-9-36 16,-10-3 12-16,-7 0-32 16,0 9-9-16,-30 13 3 15,-13 11-13-15,-13 20-6 0,6 5-33 16,0 11-140-16,44 33-118 15</inkml:trace>
  <inkml:trace contextRef="#ctx0" brushRef="#br0" timeOffset="22463">9142 9224 836 0,'0'0'165'0,"0"0"-34"0,-109-174-20 16,73 119 0-16,9 6-8 16,-3 18-70-16,17 8-8 15,0 22 7-15,13 1-29 16,-10 0-6-16,-3 38 3 15,-1 17 0-15,-9 11-5 16,17 6 9-16,6-3-4 16,0-9 0-16,0-8 13 15,36-11-20-15,14-10 7 16,-1-23-11 0,8-8 8-16,-14-15 3 0,6-28 8 0,-12-12-5 15,-14-5 6-15,-10 5 0 16,-13 0-9-16,0 5 4 15,0 12 15-15,0 10-13 16,0 20-4-16,-7 2 7 16,7 6-1-16,0 0-16 15,0 31 1-15,0 7 7 16,0 11-4-16,0 1 7 16,27-3-3-16,-4-8 0 15,13-9 9-15,-9-11-15 0,9-8 6 16,0-11 0-16,1 0-3 15,6-14 8-15,0-16-5 16,-10-14 0-16,-3-3 13 16,-1 2-14-16,-15 5 1 15,-14 9 0-15,0 16-1 16,0 6 2-16,0 9-1 16,0 0 0-16,6 16-7 15,8 17 6-15,9 13 1 16,-3-3 0-16,3-5-15 15,3-8 1-15,-9-11-2 16,3-7 15-16,-14-9-36 16,11-3 33-16,-11 0 4 0,14-9 0 15,-3-21-2 1,3-9 6-16,-1 4-4 0,11-7 0 16,-17 6 9-16,17 3-11 15,-17 11 2-15,4 14 0 16,-10 8-11-16,-1 0 11 15,7 6 0-15,4 21-8 16,3 3 13-16,3 4-9 16,3-10 4-16,-2-4-19 15,2-9-16-15,4-9-4 16,-4-2 30-16,4 0 5 16,0-8 2-16,-10-14 2 0,3-3 0 15,-17 6 0-15,1 0-9 16,-7 8 10-1,0 5-1-15,0 3 0 0,0 3 11 16,0 0-22-16,0 0 10 16,20 6-10-16,-4 10-8 15,11 1-6-15,9-5-51 16,7-7 32-16,0-5 19 16,7 0 25-16,-1-11 0 15,-12-20 1-15,6 1 5 16,-23-3-5-16,-4 0 34 15,-16 0 46-15,0 4-43 16,0 12 30-16,0 2-24 16,-23 15-19-16,10 0-7 15,-17 6-13-15,-13 38-5 0,0 22 1 16,3 22 13 0,4 14-14-16,-7 19 0 0,13 16 3 15,4 9-17-15,9 8 14 16,4-11 0-16,6-11 0 15,1-14 15-15,-11-22-15 16,4-29 0-16,-7-23 0 16,10-20 1-16,-16-16 2 15,-11-8-3-15,-19 0 47 16,-30-21-45-16,-6-15 15 16,-8-14-17-16,8-5 1 15,6-5-16-15,20-1-34 16,46-5-58-16,20-3-87 0,13-5-171 15</inkml:trace>
  <inkml:trace contextRef="#ctx0" brushRef="#br0" timeOffset="23299">11765 9039 846 0,'0'0'195'16,"0"0"-75"-16,0 0 15 0,0 0-18 15,0 0-84 1,0 0 4-16,-166-112-37 0,153 120 9 16,0 33-21-16,6 8 12 15,7 1 0-15,0-1-3 16,14-5 8-16,29-8-7 15,19-14 2-15,5-16-11 16,-11-6 3-16,-13 0 1 16,-17-22 7-16,-3-11 4 15,-16-6 14-15,-7-7-17 16,0-1-1-16,-13 3 4 16,-30 2-6-16,-13 15 2 15,3 10 0-15,3 9-1 16,0 8 6-16,14 0-5 0,3 33 0 15,10 5 4-15,23 9-21 16,0-3 17-16,30-2 0 16,39-10-8-16,17-9 0 15,13-18 5-15,4-5-1 16,-17 0 4-16,-4-30-2 16,-15-7 2-16,-18-9 0 15,-12-3 7-15,-18-9-2 16,-5-2 15-16,-14-3 7 15,0 5-8-15,-14 14 44 16,-22 6-31-16,10 18-3 16,-4 12-13-16,10 8 1 15,-3 0-17-15,3 53 0 0,-3 20 8 16,3 21-22-16,20 10 14 16,0 4 0-16,0 4 0 15,26 4 12-15,17 0-12 16,-13-7 0-16,7-10 3 15,-11-25-16-15,4-26 6 16,0-24 4-16,-11-21-9 16,11-3 24-16,-3 0-11 15,-4-9-1-15,-3-21 4 16,-4-6 6-16,-3-5-10 16,-13-3 0-16,0 0 2 15,0 0 10-15,-43 2-12 0,-36 10 0 16,-7 7-5-1,10 15-12-15,16 4 17 0,34 6-18 16,9 0 9-16,4 0-34 16,13 6 9-16,0-1-12 15,0-3-57-15,0-2 4 16,0 0-100-16,13 0 22 16,17-13-146-16</inkml:trace>
  <inkml:trace contextRef="#ctx0" brushRef="#br0" timeOffset="24913">13399 8734 773 0,'0'0'177'0,"0"-185"-49"15,0 112-32-15,0 15 24 16,6 23-30-16,-6 17-11 15,7 18-10-15,0 0-61 16,6 34-2-16,-3 37-6 16,-4 25 10-16,-6 20 9 15,0 7-18-15,0-13-1 0,-6-7 5 16,-11-17 13-16,11-19-18 16,-1-14 0-16,0-20 4 15,7-17-20-15,0-11 5 16,0-5 4-16,-6-13-7 15,-4-31-7-15,3-17 1 16,-13-11 20-16,-9 2-37 16,-8 6 28-16,4 14-30 15,-17 14 20-15,-2 18 13 16,9 9-22-16,3 9 26 16,3 0 2-16,14 25 0 15,23 13-11-15,0 4 11 16,7-12 0-16,59-5-8 15,20-12 20-15,13-9-11 0,1-4-1 16,-1-12 2-16,-13-24 7 16,-7-13-9-16,-16 0 0 15,-20-6 29-15,-13-4-22 16,-30 4 38-16,0 4-13 16,0 7-23-1,-7 16 43-15,-9 14-51 0,-4 6 8 16,13 8 0-16,0 0-9 15,-16 41 0-15,-6 20-1 16,9 13 11-16,6 5-11 16,-2 0 1-16,16-6 0 0,0-5-9 15,0-7 21 1,0-8-12-16,0-15 0 0,16-13 4 16,-2-11-19-16,15-14 6 15,14 0 8-15,7-14-20 16,0-19 36-16,6-6-15 15,-6 5 0-15,-14-3 6 16,7 9-10-16,-17 14 4 16,-9 3 0-16,-4 11-6 15,-6 0 4-15,-1 4 1 16,11 20 1-16,-4 1 0 16,7 2-4-16,-3-8 4 0,-4-8 0 15,10-6-7 1,3-5 6-16,4 0 1 0,-3-16 0 15,9-10 8-15,-13-5-12 16,-10-5 4-16,1 0 0 16,-14 0 10-16,0 3 2 15,0 9-4-15,-27-1-8 16,-3 11 7-16,-6 12-13 16,0 2 6-16,16 0 0 15,0 41-11-15,-3 3 20 16,16 11-9-16,7 5 0 15,0-10 4-15,13-9-15 16,24-9 11-16,6-12-5 16,-7-11-4-16,7-9 3 15,-10 0 6-15,10 0 0 0,-6-17 7 16,-8-8-11 0,-2 1 4-16,-4-8 0 0,-10 9 1 15,0-2 14-15,-3 14-14 16,-10 5 2-16,0 3 2 15,0 3-6-15,0 0 1 16,0 9-4-16,7 21-8 16,0-1 17-16,6 3-5 15,3-8 0-15,4-11 4 16,-7-1-11-16,4-6 7 16,-10-4 0-16,6-2-8 15,0 0 14-15,4 0-6 16,2 0 0-16,5 0 6 0,-5-14-9 15,5 1 3-15,-11-4 0 16,7 4-2-16,3-7 7 16,-10 4-5-16,10 4 0 15,-16 11 10-15,13-3-24 16,-4 4 14-16,4 0 0 16,-7 0-9-16,4 5 11 15,-4 7-2-15,0-1 0 16,4-3 7-16,-11-5-16 15,1-3 9-15,6 0 0 16,4 0-3-16,-4 0 1 16,7 0 0-16,3 0 2 15,3 0-91-15,-2 2-73 16,5 12-208-16</inkml:trace>
  <inkml:trace contextRef="#ctx0" brushRef="#br0" timeOffset="25659">16263 9012 998 0,'0'0'106'16,"0"0"48"-16,0 0-45 0,0 0-27 15,0 0-35-15,0 0-38 16,0-53-9-16,6 84 0 16,11 10 5-16,-4 9-4 15,0-9-1-15,4 3 0 16,-4-12-3-16,7-4 15 16,-3-8-12-16,2-7 0 15,-12-7 0-15,10-6 3 16,2 0-3-16,5 0 0 15,2-16 9-15,4-7 2 16,-4-5-11-16,4-2 0 16,0 3 7-16,-17-1-7 15,0 12 0-15,-6 6 0 0,-7 6-4 16,0 4 12 0,0 0-8-16,0 0 0 0,0 0-1 15,0 0-10 1,0 0 11-16,0 0 0 0,0 0-3 15,0 0 15-15,0-2-10 16,0-4 20-16,0-7-21 16,-7-4 24-16,-6-3-25 15,0-2 0-15,3 3 3 16,-3 0 10-16,6 5-13 31,7 9 0-15,0-1 10-16,0 6-11 0,0 0 1 0,0 0 0 15,0 0-12-15,0 6 5 0,0 18 7 16,0 1 0 0,20 5 2-16,-4 3-3 15,4 1 1-15,3-4 0 16,-3-3-12 0,10 1 18-16,6-9-6 15,-9 0 0-15,-4-5 1 16,-10 3-11-16,7-4 10 15,-10 1 0-15,-10 2-7 16,0-4 8 0,0 1-1-16,0-2 0 0,0-5-31 0,-30-4 24 15,-19 1 0-15,-14-3-27 16,-17 0-35-16,1-5-90 0,0-23-15 0,3-2-130 16</inkml:trace>
  <inkml:trace contextRef="#ctx0" brushRef="#br0" timeOffset="25994">16144 8408 651 0,'0'0'146'0,"0"0"-73"16,0 0-15-16,0 0-55 0,0 0 28 15,0 0 15 1,-17 122-40-16,17-86 8 0,30-11 11 15,20-17-17-15,6-8 69 16,10 0-24-16,-16-16-7 16,-7-18 11-16,-17-4-19 15,-9-6 9-15,-17 8-33 16,0-2-6-16,-30 8-16 16,-20 13-51-16,1 15-90 15,-1 2-8-15,7 10-244 16</inkml:trace>
  <inkml:trace contextRef="#ctx0" brushRef="#br1" timeOffset="39805">11328 10802 804 0,'0'0'215'0,"0"0"-51"16,0 0-30-16,0 0-11 15,0 0-55-15,0 0-23 16,0-80 14-16,0 80-42 16,0 0-4-16,0 0-13 15,0 11 2-15,0 39-2 16,10 4 0-16,10 15 2 15,-7-2-1-15,17 1 2 16,0-7-3-16,-4-12 0 16,4-7 7-1,-10-24-7-15,-4-6 0 16,-9-12 0-16,0 0 10 16,-7 0-7-1,13 0 1-15,-7-30 10 0,18-17 1 16,-18-3 5-1,7-5-11 1,-6 19-1 0,-7 17 6-1,0 6-12-15,0 13 0 16,0 0-2-16,0 0-9 0,17 0 4 0,-4 13-13 16,23 17 14-1,1 6-3-15,-11-3 7 16,10 3-2-1,-6-17 2-15,-10-2-3 16,-7-12 1 0,-3-5 2-16,-3 0 0 0,-7 0 3 15,13 0-1-15,-6-41 5 16,9-14 7-16,-3-14-12 16,7-10 19-1,-3-7-18-15,-4 1-1 16,7 5 2-16,-4 20-4 15,-9 24 0-15,-7 28 0 16,0 8-7-16,7 0-23 0,16 30-55 16,3 25 4-16,11 25-33 15,6 5-147-15,-7 0-93 16</inkml:trace>
  <inkml:trace contextRef="#ctx0" brushRef="#br1" timeOffset="40833">12549 11028 659 0,'0'0'248'0,"0"0"-107"0,0 0 23 15,0 0-47-15,0 0-64 16,0 0 9-16,-136-116-28 16,116 116-20-16,4 0-14 15,-11 11-5-15,-3 23 5 16,1 12-2-16,15-8 7 16,8 4-5-16,6-4 0 15,0-2 1-15,30-12-7 0,19-4-5 16,-6-10-5-16,7-10 8 15,-7 0 3-15,-10 0 5 16,3-24 11-16,-6-12-7 16,-10-8 16-16,-13-5 7 15,-7-1 18-15,0 3 16 16,-7-2-33-16,-26 11 0 16,-10 15-22-16,6 4 1 15,-6 14-14-15,0 5 3 16,-6 5 1-16,12 31-2 15,1 19 7-15,16 3-5 16,20 2 3-16,0 1-7 16,13-12 6-16,37-7-32 15,6-12 11-15,4-11 12 0,-11-19-2 16,8 0 12-16,-8 0 0 16,1-25 4-16,-1-5 7 15,-6 0-10-15,-6-1 4 16,-24 1 7-16,10 0-6 15,-3 11 8-15,-13 2-8 16,3 15-4-16,3 2-4 16,17 0-7-16,-4 5 2 15,17 22 2-15,0 9-10 16,-7 6 12-16,-9 1 1 16,3-4 0-16,-17-3-2 0,3-6-1 15,-9-13-6 1,6-4 7-16,-13-13-16 0,7 0 19 15,16 0 1-15,-3-5 0 16,16-31 12-16,7-14-11 16,0-10 6-16,0-14 11 15,0-14-6-15,-6-9 20 16,-17-2-14-16,-20 1-7 16,0 20 13-16,0 30-15 15,-20 11 4-15,-3 23 5 16,9 14-16-16,8 0 4 15,-4 0-6-15,10 12-22 16,-7 37 17-16,1 20 5 16,6 27 1-16,0 3-1 0,0 5 9 15,0 1-9-15,0-20 0 16,0-5 3-16,0-14-8 16,0-22 5-16,0-19 0 15,0-20-4-15,0-5 6 16,0 0-2-16,0 0 3 15,0 0-3-15,0-36 10 16,13-8-10-16,17-5 0 16,-1-12-3-16,4 6 0 15,4 6 1 1,-8 13 2 0,-2 11-14-16,-11 14 12 15,11 11-21-15,-4 0-9 16,4 3 11-16,2 30-16 15,1 3 12-15,-23 0 3 16,-7 8-15-16,0-8 33 16,0-4-3-1,-7-7 7-15,0-3-4 16,-9-8 5-16,16-9-1 0,0 1 0 16,0-6 4-16,0 0-8 0,0 0 4 0,36 0-18 15,37 0 7-15,20 0-24 0,13-17-77 16,-1 12-95-16,-5 5-210 15</inkml:trace>
  <inkml:trace contextRef="#ctx0" brushRef="#br1" timeOffset="41966">15109 10827 960 0,'0'0'192'0,"0"0"-22"16,0 0-18-16,0 0-75 15,0 0-48-15,0 0-26 16,-57-50-3-16,57 105-7 16,0 19-1-16,0 12 16 0,0-7-8 15,0 1 0-15,0-14 2 16,7-3-3-1,6-12 1-15,0-16-36 0,4-16-72 16,-4-8-30-16,-6-11 32 16,-1 0-18-1,-6-6 8-15,0-18 29 0,0-7 58 16,-26-7 15-16,-17 3-38 16,-13-7 38-16,6 15 14 15,-3-1 12-15,10 14 17 16,17 1 6-16,13 7-7 15,3 0 23-15,10 6 3 16,0 0-54-16,36 0 0 16,20 0 18-16,10 12-13 15,-3-12 18-15,10 0-4 16,-4 0 33-16,-2 0 24 0,-11 0-14 16,0-25 9-16,-6 3-26 15,-14 2-5-15,-6 1 17 16,-24-3-7-16,8 0 2 31,-14-5-11-31,0-1-19 0,0 5 0 0,0 11-6 16,0 0-11-16,0 12 19 15,0 0-24-15,0 0-9 16,0 0 5-16,0 17-23 16,0 17 27-16,0 12 0 15,0-8 4-15,6 4-3 16,17-4-1-16,4-2 0 15,3-12-1-15,-1-4-8 16,-2-10 5-16,-4-4-5 0,3-6 6 16,11 0 3-1,-1-11 3-15,7-25-2 0,-6-8 6 16,-11-5-1-16,4-12-1 16,-24-7 1-16,-6-12 2 15,0-5 15-15,0-1-15 16,-19 7 5-16,-18 13-5 15,7 28-4-15,11 12 14 16,2 15-12-16,17 11-4 0,-7 0-4 16,1 0-4-16,-1 44-12 15,1 28 10-15,-1 32 16 16,7 1-6-16,0 11-2 16,0-12-3-16,20-13-3 15,23-17-24-15,0-19-10 16,13-22 21-16,0-17-7 15,4-16 20-15,9 0 6 16,-3-11 0-16,4-33 4 16,-4-5-2-16,-10-12 1 15,-19-13 9-15,-11-11-9 16,-9-12 17-16,-17-1-9 16,0 4-6-16,0 16 18 15,-37 27-23-15,1 21 0 16,6 13 0-16,4 17-2 0,-4 6 2 15,-13 42-7 1,-7 33 7-16,7 21-7 0,23 10 7 16,20-2 0-16,0-19-2 15,20-17 4-15,23-19-5 16,0-13-8-16,7-15-28 16,-7-10 12-16,0-9-44 15,-7-8-20-15,1 0-10 16,-24 0-43-16,0-13-34 15,-13-7-90-15</inkml:trace>
  <inkml:trace contextRef="#ctx0" brushRef="#br1" timeOffset="42509">15578 10538 368 0,'0'0'488'0,"0"0"-336"16,0 0-6-16,0 0-13 0,0 0-66 15,0 0 0-15,-20-55-38 16,20 55-18-16,0 0-5 16,0 0-6-16,-6 0-1 15,-11 0-10-15,11 25 9 16,-1 11-2-16,7-6 4 16,0-5 0-16,0-6-2 15,13-6 6-15,17-13-4 16,-10 0 8-16,3 0 5 15,-3-13 70-15,3-12-9 16,-16-5-25-16,-7 5 4 0,0-5-37 16,0 5 8-1,-7 5-15-15,-16 10-7 16,3-1-4-16,-10 11-4 0,10 0-15 16,-3 11-39-16,10 27-81 15,6 15-120-15,7 3-221 16</inkml:trace>
  <inkml:trace contextRef="#ctx0" brushRef="#br1" timeOffset="43937">17797 10556 748 0,'0'0'157'0,"0"0"3"16,0 0-10-16,0 0-44 15,0 0-6-15,0 0-38 16,-85-122-51-16,85 122-11 16,0 19-4-16,0 30 4 15,0 17-4-15,0 14 12 16,-17 5-8-16,17 9 0 0,-7-15 4 16,7-4-2-16,0-20-2 15,0-14 0-15,0-16-2 16,0-14 6-16,0-11-4 15,0 0 5-15,0 0-4 16,0 0 22-16,0-22-11 16,0-11 12-16,17-14-9 15,3-3-10-15,16-5-1 16,0 0-4-16,-2 11 2 16,-5 20-8-16,-6 13 6 15,4 11-10-15,3 5 6 16,6 33-17-16,-9 17 16 15,-4 1 3-15,-17-1-29 16,-6-6 11-16,0-8-3 16,-29 1-8-16,-21-15 13 0,0-5-8 15,1-14 19-15,6-2 3 16,13-6 8-16,17 0 5 16,6-11-3-16,7-12 4 15,7 2-1-15,42-9-6 16,8 5-3-16,2 0 1 15,-9 6 7-15,-7 0-6 16,0 8-2-16,0-3 0 16,6-3-1-16,1-2 5 15,0 3-4-15,-14 8 0 16,-10-4 5-16,-12 4-4 16,-14 5 0-16,0 3-1 0,0 0 18 15,0 0-9-15,0 0 23 16,0 0-29-16,0 0-3 15,-14 11-4-15,-5 20-9 16,2 5 13-16,4 7 5 16,13 7 1-16,0-9-6 15,6-10 0-15,44 0 1 16,16-19-2-16,4-6 1 16,16-6 0-16,-7 0 11 15,0-25-8-15,-29-5 8 16,-17-6 10-16,-16-8 13 15,-17-5 16-15,0-6-21 16,-30 0-20-16,-26 8 0 0,-11 14-7 16,5 8-2-1,-1 14 0-15,13 11-17 0,1 0 14 16,12 36-43-16,14 13-63 16,23 1-33-16,0-5-157 15,36-10-64-15</inkml:trace>
  <inkml:trace contextRef="#ctx0" brushRef="#br1" timeOffset="44763">19058 10642 725 0,'0'0'187'0,"0"0"-24"16,0-189-17-16,-7 145-38 15,0 16-4-15,1 20-36 16,6 8 0-16,0 0-58 15,0 0-10-15,0 41-8 16,0 22 8-16,0 16 3 16,0 7-3-16,0 8 7 15,0 2-4-15,0-5-3 16,0-17 0-16,0-19-3 16,0-19 9-16,0-17-6 15,0-13 0-15,0-6 6 16,0 0-9-16,0 0 5 15,0-30-2-15,0-17 0 16,-17-3 0-16,-9-13 0 16,-4-3 0-16,-13 11-3 0,0 11-2 15,0 14 3-15,23 7-10 16,-3 21 11-16,23 2-29 16,0 0 12-16,0 30-9 15,0 9 20-15,36 2 4 16,31-8-6-16,9-11 9 15,10-8-2-15,-7-14 8 16,-10 0-6-16,-9-25 8 16,-17-17-7-16,0-7 15 15,0-8-11-15,-23-4 20 16,-7 0 11-16,-13 6-12 16,0 6 1-16,-7 8 9 0,-19 13-15 15,-17 12 4 1,26 8-22-16,-2 8 2 15,12 0-6-15,-10 32 2 0,11 23 1 16,-1 20 0-16,7 15 8 16,0 1-10-16,7 3 2 15,23-9 0-15,-11-16-1 16,11-17 7-16,-17-19-6 16,4-11 0-16,-10-14-3 15,-7-8-4-15,6 0 7 16,7 0 0-16,1-19 11 15,9-17-8-15,-3-8 3 16,3-3-6-16,-3 9 8 0,-4 14-9 16,-3 6 1-16,1 16 0 15,2 2-2-15,17 2-28 16,4 34 29-16,6 0-2 16,0 0-23-16,-7-9 25 15,0-2-19-15,-3-14 4 16,4-5 13-16,-7-6-15 15,6 0 18-15,-3-25 0 16,-3-16-32-16,-17-3-29 16,-13 0-91-16,0 2-144 15,-20 4-436-15</inkml:trace>
  <inkml:trace contextRef="#ctx0" brushRef="#br1" timeOffset="47276">21340 10439 933 0,'0'0'243'0,"0"0"-54"0,-20-157-35 15,3 121-35-15,4 23-49 16,6 5-41-16,7 8 16 16,-6 0-45-16,-4 32-4 15,3 29 1-15,-6 13 6 16,6 17 0-16,7-3-3 15,0 3 13-15,0 5-15 16,0-17 2-16,0-10 0 16,7-18 0-1,0-27 2 157,-1-8-2-156,-6-16 0-16,7 0 10 0,-7 0-6 0,10 0 0 0,-4-30-3 0,8-14 0 0,9-9 7 0,-3 4-8 0,9 5 0 0,-9 14-4 15,10 5-4-15,-3 12-4 0,16 13-19 0,6 0 17 0,11 13-17 0,-4 31 11 0,0 17-2 0,-19-6-12 0,-8 5 21 0,-15-10-5 16,-14-14-7-16,0-6 13 0,-24-5-20 0,-25-20 5 0,-1-5 26 0,-6 0 1 0,6-5 6 16,7-12-3-16,14-2-2 0,15 8 12 15,14 5-12-15,0 6 10 0,0 0-11 16,0 0-11-16,30 0 9 0,26 0-1 16,24 0 3-16,2 0 6 0,11 0-3 15,-20-2-3-15,6-21 5 16,-16-4 1-16,-7-3 1 15,-6-17-6-15,3-11 2 16,-10-2 21-16,-17-6-12 16,-13 3 8-16,-13 8 9 15,0 12-17-15,-19 8 12 16,-24 11-24-16,0 10 3 16,6 14-8-16,4 0 4 0,3 8-2 15,7 33-1-15,17 14 8 16,6 12-5-16,0 7 1 15,0 0 0-15,29-14-5 16,8-10 3-16,6-20-3 16,13-15 4-16,0-15-2 15,0 0 3-15,11-9 0 16,-5-21 2-16,-12-6 6 16,0-14-5-16,-1 1-3 15,-12 2 2-15,-8 8 6 16,-9 15-7-16,-3 10-1 15,-11 9 0-15,1 5-7 16,0 0 1-16,-1 0-3 16,1 19-26-16,9 5 15 0,-9 1 0 15,0-8-4-15,-7-9 7 16,0-3 14-16,0-5-5 16,0 0 8-16,0 0 13 15,0 0-11-15,0-5 16 16,0-20-16-16,-14 6 0 15,-9 8 7-15,-13-3-8 16,9 9-1-16,-9 5 0 16,-7 0-10-16,7 24 8 15,9 18 0-15,11 14 2 16,2 0-4-16,14-1 4 16,0 0 0-16,24-13 0 0,9-17 2 15,10-1-7-15,-7-18 5 16,14-6 0-16,-7 0-2 15,0 0 9-15,-7-11-6 16,7-20 3-16,-7 1 0 16,4-14 3-16,13-5-7 15,-20 2 1-15,10 8-1 16,-20 15 2-16,-10 13-2 16,-6 11 0-16,10 0-7 15,-4 0 5-15,7 11-8 16,3 19-10-16,-10 0 5 15,10 1-20-15,-16-10 16 16,6-10 13-16,-6-5-11 0,-7-6 15 16,0 0 1-16,6 0 1 15,-6 0 19-15,0-6-14 16,0-24-2-16,0-6 12 16,0 3-7-16,-6-2 13 15,-21 10-9-15,4 6-8 16,10 2 4-16,-4 11-8 15,11 6-5-15,-8 0 5 16,1 12-21-16,-3 29 21 16,-4 16 0-16,20 10 3 15,0-1-11-15,0-11 8 16,0-11-5-16,36-14 1 16,-3-5-23-16,20-20 24 15,-13-5-1-15,13 0 4 0,-14-5 8 16,-2-20-4-16,-1-11-4 15,-13-2 12-15,-3-15-12 16,-7-4 13-16,-13-9-7 16,0-3 2-16,0 14 17 15,-43 6-16-15,0 13-7 16,-6 11 5-16,6 15-1 16,10 10-8-16,-10 0 2 15,13 4-8-15,17 34 0 16,-4 15 8-16,17 5 0 15,0 8 0-15,0-11 7 0,23-6-8 16,14-13 1 0,6-11-3-16,0-6-8 0,6-13 9 15,8-6 2-15,-8 0 3 16,7-14 1-16,1-14 3 16,-14-4-7-16,0-4 2 15,-14-3 2-15,-9 3 0 16,-10 1-3-16,-10 4 16 15,0 18-11-15,0 2 8 16,0 11-14-16,0 0 1 16,0 0-8-16,13 22-15 15,-6 11 22-15,6 2 0 16,-3-2-1-16,3-5 1 16,-6-3 0-16,6-12 0 0,4-7-1 15,3 0 1-15,9-6 0 16,4 0 12-16,4-6-6 15,6-24 1-15,-13-1-5 16,6-7 2-16,-16 8-1 16,-7-1-1-16,4 7-2 15,-11 13 21-15,-6-1-20 16,7 12 11-16,-7 0-12 16,13 0-14-16,-6 6 12 15,16 16-12-15,-10 9 11 16,10 1-4-16,-16-1 9 15,13-1-2-15,-14-13 0 16,4-3 1-16,-3-14-7 0,-7 0 4 16,6 0 2-1,-6 0 14-15,7 0-9 0,6-20 7 16,-3-5-12-16,3 1 1 16,1 0-7-16,-8 6 6 15,17-1 0-15,-16 8 0 16,13 11-3-16,-4 0 2 15,4 0-17-15,3 0-23 16,4 11 31-16,-4 8-20 16,4 6 14-16,-4 0 11 15,-3-15-13-15,9 4 17 16,14-8 1-16,-6-6 0 0,-4 0-3 16,10-6 4-1,0-26-1-15,0 1 6 0,-14-10 0 16,8 3-2-16,-17-4 5 15,-7-2-8-15,3 4 17 16,-16-5-18-16,0 9 7 16,0 17 11-16,0 5-17 15,0 8 28-15,-6 6-29 16,-11 0-26-16,-3 25 21 16,-9 14 5-16,15 10 1 15,1 6 0-15,13 0 7 16,0-8-12-16,27-3 4 15,16-14-12-15,13-10 8 0,-6-10-2 16,2-4 3 0,-2-6 0-16,0 0-46 0,-14 0-61 15,-9 0-129-15,-21-11-151 16</inkml:trace>
  <inkml:trace contextRef="#ctx0" brushRef="#br1" timeOffset="50089">26559 10414 160 0,'0'0'609'0,"0"0"-468"15,0 0-13-15,0 0-22 16,0 0 11-16,0 0-53 16,0 0-18-16,-43-41 12 0,43 41-31 15,0 0 14-15,0 0-17 16,0-11-22-16,13-3 25 15,17-3-27-15,6-2 1 16,7 0-6-16,-16 8 12 16,9 9-7-16,-6 2 0 15,-4 0-8-15,-3 19-1 16,-9 19 1-16,-1 9 8 16,-13 3-12-16,0 4 19 15,0-4-7-15,-20-5 0 16,13-10 6-16,-6-11-18 15,3-12 12-15,10-12 0 16,0 0-3-16,0 0 10 0,0-6 7 16,0-24-12-1,23-12 11-15,20-2-16 0,7 0 3 16,6-5 0-16,0 8-2 16,-6 2 11-16,-14 15-9 15,-6 13 0-15,-23 5 3 16,-1 6-16-16,1 0 12 15,10 6-3-15,-4 24-11 16,-7 8 12-16,1 6 3 16,10 3 0-16,-17-6 5 15,13-2-19-15,-7-19 14 16,1-4-10-16,0-15 0 16,3-1-2-16,-10 0 12 15,13 0 0-15,0-1 4 0,10-24 3 16,-3-5-7-16,3-6 0 15,-10 0 11-15,-6 3 1 16,0 3-5-16,-1 5 2 16,-6 8-5-16,0 6 12 15,0 9-16-15,0 2 0 16,0 0-10-16,7 0-5 16,-7 13 7-16,10 12 4 15,3 5 7-15,-6 1-10 16,22-1 7-16,-2-5-8 15,3-6 3-15,-1-8 0 0,4-5 5 16,4-6 0 0,-1 0 1-16,1 0 4 0,-11-20-5 15,4-2 1-15,-10-8 2 16,-4-3 5-16,-3 3-5 16,-6 0 10-16,-7-6-10 15,0 11 23-15,0 9-26 16,0 7 1-16,0 9 4 15,0 0-5-15,0 0-1 16,0 6-7-16,0 21 4 16,0 14-7-16,30 1 11 15,6 2 0-15,14-14-1 16,6-5-34-16,0-12 27 16,10-7 3-16,-9-6-6 0,-8 0 6 15,1-13 5 1,-14-18 0-16,7-5-1 0,-6-8 11 15,-24-5-10-15,7-12 11 16,-20 6-10-16,0-5 31 16,0 2-21-16,-7 17-3 15,-19 5 14-15,-4 22-18 16,-7 3 6-16,1 11-10 16,10 0 2-16,-11 30-11 15,1 20 9-15,9 18 0 16,17 12-7-16,10 0 13 15,24-3-6-15,32-17 0 16,23-9-14-16,7-21 14 16,0-11-28-16,-10-19 16 15,10 0 5-15,0-25 11 0,-6-11-4 16,-11-13 0-16,-19-1 9 16,-7-10-5-16,-14-6-4 15,-9-9 7-15,-20 1 25 16,0 0-32-16,0 8 11 15,-33 16-11-15,-10 26 13 16,0 10-13-16,0 14 0 16,7 14 0-16,0 41-11 15,-1 24 15-15,11 13-4 16,19 6 0-16,7-10 6 0,7-5-12 16,42-9 6-16,8-19-28 15,22-6-53-15,7-18-151 16,0-18-36-16,6-7-346 15</inkml:trace>
  <inkml:trace contextRef="#ctx0" brushRef="#br1" timeOffset="52743">29889 9804 547 0,'0'0'131'0,"0"0"-13"0,0 0-40 16,0 0-17-16,0 0 10 15,0 0-36-15,7-8 21 16,-7 5 10-16,-7 0-16 15,-36-3 24-15,-29 1-72 16,-34-3-1-16,-30 3 1 16,-6 1 8-16,-30 2-10 15,0-4 0-15,3 1 12 0,4 5-14 16,9-6 2 0,14 4 0-16,-10 2-6 0,10-4 11 15,-14 4-5-15,-2 0 0 16,-11 0 9-16,-26 0-12 15,-17 0 3-15,-23 0 0 16,-23 0 1-16,-6 0 0 16,-14 4-1-16,-6-2 0 15,-17 4 1-15,-4-1-5 16,-16 1 4-16,7 0 0 16,0 1-5-16,6 4 10 15,17-2-5-15,14 2 0 16,12 0 16-16,24-6-28 15,12 3 12-15,14-8 0 16,0 0-8-16,30 0 16 0,7 0-8 16,22 0 0-1,7 0 7-15,-3 0-11 0,20 0 4 16,-14 0 0-16,21 7-8 16,-4-2 13-16,0 0-5 15,6-2 0-15,-19 0 13 16,-7-2-25-16,-16 6 12 15,-4 1 0-15,-16 0-3 16,0 0 2-16,-17 4 1 16,-3-7 0-16,-10-2 6 15,0 0-8-15,3-3 2 16,4 0 0-16,-7 0-6 16,10-3 11-16,-3 0-5 15,-4 3 0-15,-3 0 7 16,-7 0-14-16,1 0 7 15,9 19 0-15,20 0-7 0,20-7 12 16,13-4-5 0,17-3 0-16,-7 1 8 15,7-6-13-15,-7 0 5 0,-3 0 0 16,-10 0-10-16,-16 5 15 16,-8-2-5-16,-5 2 0 15,5 6 10-15,14-5-16 16,14-6 6-16,9 0 0 15,0 0-1-15,13 0 3 0,1 0-2 16,6 0 0 0,10-11 10-16,3 5-19 0,-6 4 9 15,2-1 0-15,-15 3-11 16,-1 0 16-16,-13 0-5 16,4 0 0-16,9 0 9 15,17 0-13-15,-3 0 4 16,23 0 0-16,6 0-7 15,0 3 13-15,-6 2-6 16,-10 3 0-16,-27-2 9 16,-12-4-16-16,5 7 7 15,-5-1 0-15,12 6-9 16,14-3 15-16,9 6-6 16,21-4 0-16,12 3 8 15,17 4-12-15,4 5 4 16,3-1 0-16,-1 0-9 15,8 7 13 1,12 0-4-16,1 2 0 16,16 2 4-1,4 9-9-15,2 3 5 0,8 3 0 16,6-1-6-16,-7 5 8 16,7 13-2-1,0 7 0-15,0 12 6 16,0-1-6-16,0-3 0 15,0 1 0-15,20-9 10 16,3-5-4 0,4-3-6-16,9-11 5 15,0 0 6 1,1 0-2-16,-11 0-9 16,4-1 1-16,-10 2 1 15,-4-12 2-15,-2-8-4 16,5-10 0-16,-2-3 10 15,9-4-13-15,17 1 3 0,17-4 0 16,16 3 6-16,17 1-3 0,22-9-3 0,4 2 0 0,27-2 14 0,9-11-15 16,-6 0 1-16,17 0 0 0,-18 0-3 15,1 0 5-15,-3 0-2 16,-14 0 0-16,14 0 11 0,2 0-13 16,8 0 2-1,9 0 0-15,-3 0 3 0,4-5-3 16,6-1 0-16,6 1 0 15,14 2 8-15,-13-2-9 16,-17 5 1-16,-10 0 0 16,-33 0-10-16,-20 0 12 15,-6 0-2-15,-7 5 0 16,0 3 7-16,23 3-9 16,3 1 2-16,24-4 0 15,13-3-5-15,23 1 5 16,20-6 0-16,9 5 0 15,4-5 7-15,4 0-7 16,2 0 0-16,-2 8 2 16,12-2-6-16,14-1 5 0,0 7-1 15,13-4 0-15,10-3 4 16,7-5-6-16,19 0 2 16,14 0 0-16,-4 0-7 15,-9 0 12-15,-27 0-5 16,-24-5 0-16,-19 5 9 15,-3-6-10-15,-4 4 1 16,-9-5 0-16,-14 2-8 16,7 0 9-16,-7-6-1 15,17 3 0-15,3-3 9 16,3-3-12-16,-9 8 3 16,-14-5 0-16,0 3-6 0,-13 3 7 15,0 5-1-15,-23-6 1 16,0 1 9-16,0-3-9 15,3 8-1-15,-10-6 0 16,13 6-7-16,11 0 10 16,-4 0-3-16,-3-6 0 15,3 6 3-15,3-5-6 16,7-3 3-16,7 2 0 16,-11-5-3-16,-2 6 3 15,-11-3 0-15,4 2 0 16,-4 0 8-16,11 6-8 15,-11-5 0-15,-3 5 0 16,-9 0-6-16,-8-6 9 0,1 4-3 16,13-4 0-16,6-5 7 15,17 6-7-15,-7-2 0 16,4 0 2-16,-10 1-13 16,-4 2 13-16,-13 4-2 15,1 0 0-15,-14 0 7 16,-7 0-12-16,0 0 5 15,-3 0 0-15,10 0-6 16,7-9 8-16,6 3-2 16,-6 1 0-16,-1 5 10 15,-22-5-10-15,3-1 0 16,-24 3 0-16,-6 3-6 0,-6-5 7 16,-4-1-1-16,-3 0 0 15,6 6 8-15,-10-5-9 16,11-3 1-16,12 2 0 15,-6-5-9-15,7 6 11 16,-7 2-2-16,-10-2 0 16,-3 5 6-16,-10-6-7 15,-14 0 1-15,1-2 0 16,-7 2-7-16,6-4 9 16,-6-9-2-16,0 2 0 15,0-2 10-15,0 0-11 16,-6-1 1-16,-7 4 0 15,-11-4-5-15,5 4 7 0,-11 2-2 16,7-5 0 0,3 2 9-16,-3-7-9 0,-4-7 0 15,-3-1 0-15,-6-10-2 16,6-7 3-16,-6-6-1 16,9 0 11-16,-9-11-3 15,0-3 13-15,16-3-6 16,-17-2-14-16,8 0 21 15,-1 0-18-15,3 0 1 16,-9 7 3-16,0-1 4 16,-7 7-6-16,0 1-5 15,0 5 2-15,-20 4 16 0,-3 9-13 16,3 0 0 0,-3 4 8-16,3 2-3 0,-3 5 0 15,3 7-11-15,-23-1 4 16,-23 2-6-16,-47 2 4 15,-79 4-2-15,-109 17 0 16,-99 0-68-16,-112-11-237 16</inkml:trace>
  <inkml:trace contextRef="#ctx0" brushRef="#br0" timeOffset="734008">22124 331 674 0,'0'0'227'0,"0"0"-102"16,0 0 5-16,0 0 13 15,0 0-45-15,0 0-42 16,23-92-9-16,-23 92-46 15,0 0 14-15,-30 0-15 16,-6 17 9-16,-7 14-18 16,0 6 9-16,10 5 0 0,9 4-3 15,5 4 15 1,19 2-12-16,0-2 0 0,0-4 3 16,26-7-7-1,17-10 4-15,-7-6 0 0,7-12 10 16,0-8 1-16,-6-3-2 15,-11 0 17-15,11-22 2 16,-8-9 31-16,-9-7-29 16,3-6-10-16,-16-8 19 15,-7-3-35-15,0-3 21 16,0 9-24-16,0 7 1 16,-17 10 0-16,-2 12-1 15,5 6-1-15,-2 9 0 0,-4-1-10 16,7 6 6-1,-10 0 1-15,-7 0-22 0,-3 3-7 16,-10 22-67-16,20 13-51 16,9 4-92-16,14-1-175 15</inkml:trace>
  <inkml:trace contextRef="#ctx0" brushRef="#br0" timeOffset="734628">22914 544 772 0,'0'0'229'0,"0"0"-201"16,0 0 91-16,0 0-11 15,0 0-64-15,0 0 12 16,-7 0-16-16,44 0-24 15,19-3 21-15,17-5-20 16,13 0 25-16,0 0-7 16,-10-3-28-16,3 0 26 15,-6 0-26-15,-17 0 0 16,-13 3 23-16,-23-1-28 16,-13 7 20-16,3-1-2 15,-10 3-17-15,0-3 26 16,0 3-24-16,0-2-5 15,-10-4 4-15,-17-3-2 16,-16-1-2-16,-13 1 0 0,6 1 1 16,-3 2-8-16,20 4 7 15,4-1 0-15,15 3-5 16,8 0 13-16,6 0-8 16,0-2 0-16,0 2 7 15,0 0-20-15,0 0 13 16,26 0 0-16,4 0-11 15,20 10 23-15,-1 4-12 16,-6 5 0-16,13 3 8 16,-13 0-11-16,-6 3 3 0,-7-3 0 15,-24 0-7 1,-6 0 9-16,0 8-6 0,-59 3-24 16,-24 3-122-16,-10 2-93 15,7-7-448-15</inkml:trace>
  <inkml:trace contextRef="#ctx0" brushRef="#br0" timeOffset="745519">24363 489 326 0,'0'0'621'15,"0"0"-475"-15,0 0 52 16,0 0-42-16,0 0-47 15,0 0-15-15,6-47-60 16,-6 47 16-16,0-2-9 16,0 2-27-16,0 0 28 15,0 0-38-15,0 0 1 16,0 0 4-16,-13 0 1 16,-17 22-10-16,-13 17 0 15,0 10 7-15,10 8-13 16,10 4 6-16,23-4 0 203,0-4-12-203,0-15 17 0,36-7-5 0,14-15 0 16,6-10-3-16,10-6-8 0,-3 0 14 0,3-17-3 0,-16-13 13 0,0-8-2 0,-17-12 14 0,3-8 5 0,-13 1-27 15,-10 2 26-15,-13 8-27 0,0 8 3 0,-29 12 4 0,-28 5 3 0,-5 8-13 0,-11 9 1 0,10 5-12 16,13 0 6-16,7 2-43 0,14 20-29 0,22 6 0 0,7 5-59 0,13 3-68 15,60-3-164-15</inkml:trace>
  <inkml:trace contextRef="#ctx0" brushRef="#br0" timeOffset="745997">25140 613 1032 0,'0'0'135'0,"0"0"36"15,0 0-42-15,0 0-42 0,0 0-17 16,0 0-55-16,0-33 6 15,23 33-21-15,27 0 0 16,13 0 10-16,16 0-5 16,7-3 1-16,-10 1 1 15,-3-1 2-15,-17-3 10 16,-20 4-15-16,-6-4-4 16,-23 0 36-16,-1 4-26 15,-6-1 6-15,0-3 3 16,0-2-11-16,-6-3 1 15,-24-2-9-15,-13 5 0 16,7 0-11-16,2 1 20 16,5 5-9-16,15 2 0 0,5 0 4 15,9 0-11-15,0-3 7 16,0 3 0-16,0 0-12 16,23 0 3-16,6 5 9 15,11 15-2-15,13 2 12 16,-3 0-7-16,-1 0-3 15,-6 2 0-15,-10 1-5 16,-3 0 11-16,-7 0-6 16,-16-3 0-16,-7 0-7 15,0 3 2-15,-30-4-61 16,-33 2-61-16,-23-4-109 16,0-3-256-16</inkml:trace>
  <inkml:trace contextRef="#ctx0" brushRef="#br0" timeOffset="776919">26886 594 620 0,'0'0'279'15,"0"0"-134"-15,0 0 30 16,0 0-16-16,0-140-68 16,-6 107-3-16,-1 10-33 15,0 7-17-15,7 7 23 0,0 9-56 16,0 0 31 0,0 0-31-16,0 0 8 0,0 0-26 15,0 0 12-15,0 28 1 16,-6 19-19-16,-4 11 32 15,-3 8-13-15,6 0 0 16,-6-6 9 0,3 1-14-16,-3-12 5 15,13-2 0 1,-7-11-6-16,7-14 25 0,0-9-19 0,0-7 0 16,0-6 3-16,0 0 5 15,0 0-5-15,0-2 0 16,0-32 44-16,0-12-40 0,0-18 17 15,0-10-17-15,0-11 4 16,0 2-3-16,0 1-8 16,0 13 0-16,0 17-6 15,0 15 24-15,0 21-18 16,0 11 0-16,0 5-5 16,0 0-9-16,0 9-8 15,0 31 22-15,-7 21-22 16,7 12 41-16,0 5-19 15,0-3 0-15,0-7 5 16,7-10-20-16,0-8 15 16,6-12 0-16,-13-8-2 0,10-7 19 15,-10-7-20-15,0-11 3 16,0-2 0-16,0-3-3 16,6 0 8-16,-6 0-5 15,0-22 10-15,0-22 8 16,7-20-18-16,6-7 0 15,-6 0 0-15,9 5-9 16,-16 19 11-16,0 23-2 16,0 12 0-16,0 9-50 15,0 3-5-15,0 0-48 16,0 31-88-16,0 18-93 16,0 4-147-16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51:26.17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1932 3586 36 0,'0'0'365'16,"0"0"-287"-16,0 0-18 15,0 0 49-15,0 0-24 16,321 8-2-16,-186-16-17 15,14-9-36-15,-7 4-26 16,-6 2-4-16,-20 3-15 0,-30 2-170 16,-30 0-531-1</inkml:trace>
  <inkml:trace contextRef="#ctx0" brushRef="#br0" timeOffset="-238408">9681 1487 974 0,'0'0'129'15,"0"0"24"-15,0 0-6 16,0 0-75-16,0 0 3 16,0 0-51-16,-69-77-19 15,69 77-5-15,0 14 0 16,-10 25 0-16,10 13 0 15,0 8 10-15,0-2-15 16,0 0 5-16,10-10 0 0,16-8-7 16,17-18 19-1,-6-9-12-15,12-9 0 0,-12-4 4 16,6 0 8-16,-10-8-12 16,3-15 0-16,0-1 13 15,-6-7 0-15,-10 3-6 16,-13 4 9-16,-7 4-14 15,0 9 34-15,0 7-27 16,0 4-8-16,0 0 7 16,0 0 2-16,0 0-18 15,0 15 8-15,0 21 0 16,0 7-13-16,0 8 13 0,0-4 0 16,0 2 1-1,0-1-1-15,0-3-4 16,0 5-75-16,0-3-97 0,0-6-140 15,0-10-224-15</inkml:trace>
  <inkml:trace contextRef="#ctx0" brushRef="#br0" timeOffset="-237927">10336 1911 817 0,'0'0'147'0,"0"0"-59"16,0 0 57-16,0 0-56 0,0 0-71 15,0 0 7-15,86-25-25 16,-20 25 0-16,4 0 11 16,-4 0 0-16,-3 0-9 15,-20 0-2-15,-14 0 0 16,-9 0 4-16,-13 0 3 15,-7 0-6-15,0-2 34 16,0-13-13-16,0-6 15 16,-7-1-37-16,-29 0 6 15,9 2 3-15,-9 4-2 16,0 5-7-16,9 0 0 16,4 4 13-16,3 6-10 0,10-2-3 15,4 3 0-15,6 0-9 16,0 0 9-16,16 3-11 15,34 22 8-15,6 7 6 16,7 4 1-16,3 0-4 16,-10-9 0-16,-6-2-6 15,-20-5 9-15,-17-4-3 16,-13 0 0-16,0 4-52 16,-13 2-65-16,-54-1-64 15,5 2-163-15</inkml:trace>
  <inkml:trace contextRef="#ctx0" brushRef="#br0" timeOffset="-239399">7270 1617 706 0,'0'0'171'0,"0"0"-62"15,0 0-14-15,0 0-13 0,0 0 9 16,0 0-76 0,66-107 2-16,-16 101-17 0,-7 6 18 15,6 0-17-15,1 0-1 16,-7 14 0-16,-7 10-4 16,-16 4 7-16,-3 2-3 15,-17 3 6-15,0 5 1 16,-53 4 10-16,-23 2-12 15,-4-8-2-15,1-9 8 16,29-13-4-16,14-9-7 16,23-5 14-16,0 0-8 15,6 0 21-15,7 0-15 16,0 0-9-16,0 0 17 16,0 0-16-16,0 0-4 0,20 6 0 15,23-1 1-15,6 9-3 16,18 3 2-16,2 5 0 15,-3 3-5-15,-10 2 6 16,1 1-1-16,-21 2 0 16,-10 0 7-16,-9-5-11 15,-17-4 4-15,0-1 0 16,-17-6-4-16,-22-6 13 16,-34-3-9-16,0-5 0 15,4 0 13-15,-4 0-21 16,23 0 8-16,14-7-53 15,29-10-43-15,7-8-106 16,43-11-395-16</inkml:trace>
  <inkml:trace contextRef="#ctx0" brushRef="#br0" timeOffset="-238857">8219 1908 616 0,'0'0'247'0,"0"0"-138"16,0 0 42-16,0 0-36 15,0 0-41-15,0 0-22 16,37-107-43-16,55 93-4 0,21 6 0 16,9 0 6-16,0 0-4 15,-22 2-7-15,-28 6 0 16,-32 0 0-16,-17 0 9 15,-16 0-9-15,-7 0 0 16,0-2 8-16,0-7 15 16,-13-5-23-16,-17-2 0 15,-13 0-5-15,0 1 16 16,-7-1-11-16,7 5 0 16,0 0 6-16,23 3-12 15,7 2 6-15,3 2 0 16,10 0 3-16,0 4 8 15,0 0-11-15,0 0 0 16,0 0 2-16,23 0-12 16,4 0 10-16,26 0 0 0,3 16 3 15,0 7 4-15,7 1-7 16,-3 4 0-16,-4-1 6 16,-13 1-7-16,-7-6 1 15,-23-3 0-15,-6-5-8 16,-7-1 14-16,0 4-6 15,-43 2 0-15,-13 3-41 16,0 0-83-16,19-5-144 16,37-12-204-16</inkml:trace>
  <inkml:trace contextRef="#ctx0" brushRef="#br1" timeOffset="-85110">86 571 754 0,'0'0'263'16,"0"0"-105"-16,0 0-44 16,-72-142 15-16,58 119-43 15,14 10-52-15,0 10 27 16,0 3-58-16,0 0-2 16,0 6-1-16,14 27 1 15,15 18-4-15,-2 13 3 16,3 5 0-16,-4-3 2 15,4-8-2-15,0-6 0 16,3-16-1-16,-10-15-5 16,-10-13 2-16,-6-8-24 15,9 0 26-15,-9-4-5 0,13-35 13 16,3-21-6-16,3-6 7 16,-9-12 10-16,3 10-17 15,3 13 0-15,-23 22 0 16,6 19-1-16,-6 14 1 15,0 0 0-15,7 0-1 16,6 30-10-16,4 11 7 16,9 3 4-16,11 0 0 15,-1-8-14-15,0-8 8 16,-3-12-8-16,-3-11-1 16,-10-5-36-16,3 0 46 15,7-21 2-15,-4-23 3 16,-2-9 9-16,-11-2-1 15,0 0-8-15,-6 6 0 0,-7 5-80 16,0 8-35-16,0 11-41 16,0 9-1-16,0 8-50 15,16 1-266-15</inkml:trace>
  <inkml:trace contextRef="#ctx0" brushRef="#br1" timeOffset="-84234">946 165 388 0,'0'0'241'15,"0"0"-73"-15,0 0-17 16,0 0-4-16,-43-146-28 16,23 134-32-16,14 5 27 15,-1 7-63-15,7 0-10 0,0 0-41 16,0 41 18-16,0 25-18 16,0 28 2-16,0 4 3 15,0 1 0-15,0-8 1 16,0-11-6-1,7-14 0-15,6-16 10 0,10-15-27 16,-3-13 4-16,3-16-35 16,-3-6 26-16,16-6 6 15,7-38 16-15,7-8 4 16,0-6 12-16,-7 9-17 16,-17 13 1-16,-3 13 0 15,-16 15-4-15,0 8 4 16,9 0 0-16,4 6-11 15,0 23 10-15,3 0-9 0,13 1 10 16,-3 0-12-16,-3-8 0 16,6-5 4-16,-9-10 0 15,-11-7 7-15,-2 0-10 16,-8 0 11-16,11-21 6 16,-17-14-4-16,0-10 28 15,0-1-28-15,-23-4 14 16,-7 1 15-16,-3 13-29 15,-4 8 23-15,14 15-13 16,10 13-12-16,0 0 0 16,0 18-6-16,-4 26 6 15,-3 12 0-15,20-1 5 0,0-3-13 16,0-5 8 0,20-12-29-16,17-7 27 0,-1-13-39 15,-10-15 13-15,4 0 20 16,0 0 8-16,-10-23 11 15,-14-5-11-15,11 4 1 16,-17 1 21-16,6 7-20 16,-6 8 10-16,0 5-9 15,0 3 11-15,0 0-28 16,14 0 1-16,-1 17 13 16,23 10-11-16,14-2 11 15,6-8 0-15,17-9-1 16,-10-8-7-16,-4 0 2 15,-16-25 6-15,0-17 0 0,-16-9 20 16,-14-21-16-16,10-5 23 16,-23-8 0-16,0 2-13 15,0 17 40-15,-23 14-40 16,3 19-6-16,0 17 40 16,4 10-46-16,16 6 10 15,-7 17-12-15,7 38 2 16,0 27-16-16,0 14 14 15,23 3-14-15,10-8 12 16,17-20-92-16,-7-12-17 16,-13-18-31-16,0-17-104 0,-17-16 2 15,-13-8-84-15</inkml:trace>
  <inkml:trace contextRef="#ctx0" brushRef="#br1" timeOffset="-84079">2160 594 1 0,'0'0'243'15,"0"0"-32"-15,0 0-30 16,0 0-40-16,-149-160-37 15,149 147 8-15,0 7-65 16,0 6-43-16,40 0-4 16,46 0 0-16,30 0-7 15,-4 0-33-15,-9 0-107 16,-21 19-31-16,-15 6-194 16</inkml:trace>
  <inkml:trace contextRef="#ctx0" brushRef="#br1" timeOffset="-83394">2729 539 610 0,'0'0'232'0,"0"0"-76"15,0 0-9-15,0 0 6 16,0 0-81-16,0 0 7 16,-69-86-57-16,69 86-11 15,0 8-22-15,0 26 9 16,6 10 2-16,24-3-3 15,3-5 3-15,10-3-1 16,-7-11-15-16,-6-7-50 16,3-5 48-16,-10-10-22 0,-9 0 40 15,9 0-14-15,-3-15 24 16,-7-12-10-16,3 3 2 16,-2-6 10-16,-14 10 12 15,0 3-8-15,0 6 4 16,0 6 24-16,0 5-39 15,0 0 8-15,0 0-13 16,0 0-38-16,6 19 36 16,11 6 0-16,3 0-6 15,16-6 4-15,-10-3-34 16,17-7 22-16,-6-9-5 16,6 0 0-16,-13 0 16 15,-4-3 5-15,-3-22 0 0,-3 0 23 16,-13-7-20-1,-7-4 5-15,0 0-2 0,0 3 7 16,0 11 4-16,-7 6-17 16,-6 10 0-16,6 6-1 15,1 0-5 1,6 33 6-16,0 8 0 0,0 3-28 16,19-5 7-16,24-6-41 15,7-11-39-15,6-11 29 16,-6-6-12-16,3-5 70 15,-14 0 11-15,-2-13 6 16,-14-15 10-16,-16-5 3 16,-1 0 24-16,-6-2 30 15,0 3-27-15,-6 11 27 16,-24 10-10-16,17 5-40 0,6 6 31 16,0 0-51-1,7 28 0-15,0 14-14 0,0 9 21 16,20 2-14-16,30 0-1 15,6-7-119-15,17-8-68 16,0-10-165-16</inkml:trace>
  <inkml:trace contextRef="#ctx0" brushRef="#br1" timeOffset="-81933">4406 602 690 0,'0'0'189'16,"0"0"-58"-16,0 0 8 16,6-157-55-16,1 105-2 15,6-6-24-15,-13 0-26 16,0 7 35-16,0 6-44 16,0 12-4-16,0 14 24 15,0 8-41-15,0 11 23 16,-6 0-25-16,-1 0-11 15,0 36 11-15,-12 30-16 16,2 16 16-16,4 9-2 16,13 0 17-16,0-9-15 15,13-7 0-15,30-15 3 0,13-16-22 16,4-19 19 0,-4-14-15-16,0-11 15 0,10-6-5 15,-3-32 5-15,-7-9 0 16,1-5 10-16,-21 0-12 15,0 5 2-15,-16 8 0 16,3 11-2-16,-16 15 15 16,0 13-19-16,16 0 6 15,-3 13-19-15,9 23 1 16,-2 5 18-16,3 4-13 16,-1-7 8-16,-9-5-27 15,10-12 26-15,-3-9 4 0,-4-6-21 16,3-6 16-1,17 0-1-15,-6-18 8 0,12-17 11 16,1-11 1-16,-1-1 1 16,-6-8-3-16,0 3-6 15,-13 13 19-15,0 12-17 16,-17 13-6-16,-6 14 12 16,-7 0-7-16,6 0-10 15,1 3-6-15,3 19-3 16,3 5 2-16,-6 1 12 15,-1-9 0-15,1-5-7 16,-7-6-9-16,0-5 16 16,0-3 0-16,0 0 0 15,0 0 21-15,0-17-21 16,-7-13 0-16,-13-1-1 0,-9 1 17 16,9 11-16-16,-10 2 0 15,17 13 5-15,-4 4-17 16,4 2 12-16,0 39-1 15,-4 11-14-15,4 9 28 16,13-3-27-16,0-12 14 16,0-4-52-16,23-18-12 15,4-7-13-15,9-11 39 16,-16-6 28-16,10 0 10 16,-7-15 11-16,3-15 0 15,4-8 2-15,-10-4 37 16,-4 2-26-16,-9 6 21 0,-7 7 9 15,0 14-37 1,0 7 14-16,0 3-31 0,0 3-5 16,0 0 2-16,13 32-20 15,1 8 23-15,9 3 3 16,3-4 6-16,-3-6-18 16,7-8-2-16,-10-6-45 15,0-12 28-15,-4-3-8 16,-2-4 36-16,9 0 1 15,-3-19 8-15,-1-11 9 0,5-4-7 16,-5 7-6 0,-9 5 39-16,4 11-32 0,-14 5 6 15,0 6-18-15,6 0-1 16,1 3-7 0,16 22-9-16,-10 6-5 0,0 1 22 15,4-2-22-15,3-7 4 16,10-7-5-16,13-8 0 15,-10-8 20-15,16 0 0 16,-6-3 3-16,0-24 6 16,-13-6 7-16,6-8-10 15,-16-3 23-15,-3-3-8 16,-17 0 30-16,0 3-21 16,0 8-17-16,-10 12 26 15,-10 10-34-15,-3 14 10 16,10 0-12-16,-1 44 3 15,1 11-9-15,3 9 6 16,10-10-12-16,0-10 6 0,10-12-46 16,17-12 9-16,2-9 18 15,8-11-10-15,2 0 35 16,4-13 0-16,7-21 1 16,-14-6 13-16,7-7-6 15,-13-3 13-15,-17 3 20 16,-13 3-28-16,0 9 44 15,0 13-29-15,0 8-27 16,-13 14 14-16,-10 3-15 16,3 38 0-16,14 20-2 0,-1 4 18 15,7-10-24-15,13-7 8 16,43-10-15-16,17-14 15 16,3-7-77-16,4-11-20 15,-14-6-155-15,-40 0-519 16</inkml:trace>
  <inkml:trace contextRef="#ctx0" brushRef="#br0" timeOffset="-7038">4518 1091 217 0,'0'0'226'16,"0"0"-90"-16,0 0-16 16,0 0-30-16,0 0 22 0,0 0-50 15,0 0-8 1,-20-52-11-16,14 49-25 0,6 3 11 16,-17 0-16-16,4 0-8 15,-17 15 1-15,4 14-6 16,3 5 0-16,3 4-2 15,13 0 7-15,1 0-5 16,6-1 0-16,0-5 3 16,6-7-8-16,31-5 5 15,2-9-18-15,14-9 6 16,3-2-7-16,7 0 19 16,3 0 0-16,-16-13-13 15,-14-4 4-15,-22 3-30 16,-8-2-21-16,-6 2-37 0,-13-2-161 15</inkml:trace>
  <inkml:trace contextRef="#ctx0" brushRef="#br0" timeOffset="-5929">4832 1053 518 0,'0'0'119'0,"0"0"-37"0,0 0-24 16,0 0-19-16,0 0-36 15,0 0-2-15,0 27 13 16,-13-7-13-16,13 2 6 15,-6 5-3-15,6-2 2 16,0 2 3-16,0-2-8 16,0-6-1-16,19-2 9 15,11-6-8-15,-3-9 11 16,2-2 3-16,8 0-12 16,-11 0 57-16,-3-10-20 15,-3-4-12-15,-3-2 16 0,-4 1-16 16,-6-4 10-16,-1-5-5 15,-6 4-12-15,0 1 14 16,0 6-26-16,0 7-2 16,0 3 14-16,0 3-19 15,0 0-2-15,0 0-4 16,0 0-16-16,0 0 19 16,0 11-14-16,0 6 15 15,0 2-6-15,23-5-11 16,-3-3-8-16,10-3 6 15,0-5 4-15,3-3 11 16,3 0 1-16,-13 0 3 16,4-9 3-16,-14-4 3 0,4-1-6 15,-11-3 2 1,-6 1 3-16,0 0 18 0,0-1-10 16,0 3-1-16,0 3 6 15,0 5-14-15,0 4 3 16,0 2-7-16,0 0-7 15,0 0 7-15,0 0-17 16,7 11 15-16,16 11-9 16,4 6 11-16,2-4-8 15,-2 7-3-15,3-7-5 16,-1 0 11-16,-2-1-4 16,-4-7-14-16,-16 1 16 15,-7-9-29-15,0 0 4 16,0-5 9-16,0 0 8 0,-7-3 11 15,-16 0 4 1,3 0-3-16,7 0-4 0,13-14 12 16,0-8-5-16,0-11 3 15,13-5 1-15,30-1 1 16,7 1-5-16,-7 10 0 16,-17 9 0-16,-3 10 1 15,-16 3-1-15,-1 6 0 16,11 0 0-16,-11 0-5 15,8 0 2-15,-8 10 3 16,8 9-11-16,-5 3 10 16,5 5 1-16,-8 0 0 15,8 4 4-15,2-7-5 16,-9-4 1-16,6-1 0 0,-6-8-4 16,-1-2 9-16,4-4-5 15,-10-5 0-15,0 0 4 16,0 0-4-16,0 0 13 15,0-5-3-15,-16-12 26 16,9-5-13-16,7-6 8 16,0-4-10-16,0-2-20 15,30-1 9-15,6 4-10 16,7 4 0-16,-10 2-7 16,10 6 4-16,-6 8-33 15,-1 0-40-15,0 3-61 0,-9 3-170 16</inkml:trace>
  <inkml:trace contextRef="#ctx0" brushRef="#br0" timeOffset="-1304">1611 2724 714 0,'0'0'210'16,"0"0"-56"-16,0 0-11 16,0 0-22-16,0 0-17 0,0 0-58 15,0 0 7-15,0 0-14 16,0 0-38-16,0 0 22 15,7 0-23-15,-7 14 0 16,0 23-11-16,6 15 18 16,8 0-7-16,-5 3 0 15,-2-2 9-15,6 1-12 16,-6 1 3-16,0-8 0 16,9-8-5-16,-9-12 9 15,-1-10-4-15,-6-9 0 16,0-3 5-16,0-2-8 15,0-3 4-15,0 0-1 16,0-33 10-16,0-17-3 0,-6-11-7 16,-1-4 0-1,0-4 3-15,-2-7-17 0,2-4 10 16,7 5-2-16,0 6-4 16,0 18-7-16,0 15 17 15,0 13 0-15,0 12-18 16,0 6 17-16,30 2-48 15,6 3 33-15,14 0 3 16,-14 0 3-16,4 22 2 16,-10 6-10-16,-7 5-23 15,-10-3 36-15,-13 4-46 16,0-2-16-16,0-2 25 16,-36 4-69-16,-14-4 30 15,-13 0-48-15,10-5-32 0,20 0-59 16</inkml:trace>
  <inkml:trace contextRef="#ctx0" brushRef="#br0" timeOffset="-451">1968 2742 236 0,'0'0'277'0,"0"0"-142"15,0 0-25-15,0 0-64 0,0 0-2 16,0 0-27 0,113-35-16-16,-70 35 25 0,0 0-25 15,0 16 4-15,-13 8-4 16,3 1 11-16,-4 2-12 16,-9 3 0-16,3-5 10 15,-9-3-12-15,-14 0 2 16,0-5-22-16,0-1 4 15,-37-4-23-15,-12-4 4 16,16-6-7-16,9-2 18 16,11 0 26-16,13-2 3 15,0-18 0-15,0-2 22 16,13-8-14-16,37-8 8 16,23-4-11-16,-4-2 13 0,-3 8 1 15,-16 9-12-15,-30 3 12 16,-14 7 36-16,4 0-40 15,-10 1 13-15,0 5 13 16,0 2-29-16,0-2 20 16,-23 9-13-16,10-1-18 15,-10 3 13-15,3 0-14 16,13 0-6-16,1 14 3 16,-4 13 0-16,10 6-5 15,0 0 5-15,0-3-7 16,0-2 0-16,0-6-6 15,10-3 0-15,23-8 9 16,3-2-12-16,20-9 16 16,-6 0 0-16,10 0 1 0,-17 0 2 15,-10-17 6-15,-4 1-2 16,-15-6 30-16,9-3-3 16,-17 0 40-16,-6 4-32 15,7 7-15-15,-7 5 31 16,0 9-47-16,0 0 10 15,0 0-21-15,0 3-14 16,7 33 12-16,16 8-3 16,-3 7 5-16,3 0 3 15,3-7 1-15,-9-6-4 16,3-5 0-16,-7-11 13 16,3-9-19-16,-9-5 6 0,0-8 0 15,-1 0 12-15,7-10-6 16,11-31 23-16,5-12-18 15,4-7-3-15,4-3 3 16,-7 2-11-16,-4 6 0 16,-9 14-4-16,-4 16 4 15,-13 14 0-15,0 11-2 16,0 5-65-16,0 36-172 16,-43 14 38-16,-20 9-503 15</inkml:trace>
  <inkml:trace contextRef="#ctx0" brushRef="#br0" timeOffset="-171">1839 3330 662 0,'0'0'115'15,"0"0"-30"-15,0 0-12 16,0 0-44-16,229-33 17 16,-81 13-11-16,24 1-8 15,0 3-13-15,-10 2-12 16,-33 6 6-16,-36 6-8 16,-30 2-10-16,-33 0-12 0,-24 0-110 15,-6 13-53-15,-6 6-86 16</inkml:trace>
  <inkml:trace contextRef="#ctx0" brushRef="#br0" timeOffset="6657">6751 2682 581 0,'0'0'149'0,"0"0"-50"16,0 0 47-1,0 0-64-15,0 0 0 0,0 0-11 16,0 0-34-16,13-4 28 15,-3 4-39-15,-3 0-22 16,-7 0 3-16,6 11 0 16,1 19-7-16,-1 12 0 15,-6 7 14-15,0 1-12 16,0-1-2-16,0-2 0 16,0-9-1-16,0-7 6 15,0-9-5-15,0-12 0 16,0-4 11-16,0-6-11 15,0 0 0-15,7-10 0 16,16-26-10-16,4-11 8 0,9-3 2 16,0 6-1-16,-6 6 6 15,-3 10-7-15,-4 9 2 16,-17 8 0-16,-6 3-15 16,7 8 15-16,0 0-5 15,-1 0-4-15,17 0-19 16,-3 6 19-16,10 7 4 15,0 1-32-15,3-6 26 16,3-4-5-16,1-4 16 16,-1 0 0-16,-3 0 12 15,-3-7-13-15,0-15 1 16,-4-5 0-16,-3-1-3 16,-10-2 9-16,1 2-6 0,-14 1 1 15,0 2 10-15,0 3-2 16,0 6-9-16,0 2 8 15,0 6-5-15,-14 5-3 16,8 3 0-16,-17 0-1 16,9 27 3-16,8 12-2 15,6 3 0-15,0-2-8 16,0 5-4-16,43-10-3 16,-7-6 15-16,14-2-9 15,-7-14 17-15,0-10-8 16,-10-3 0-16,3 0 0 15,-6-16-2-15,-4-11 2 0,-9 1 0 16,-10-2 6-16,-7-5 4 16,0 3 2-16,0 3 5 15,0 7-15-15,0 12 34 16,0 3-36-16,0 5 0 16,0 0 0-16,0 24-4 15,6 15 4-15,17 2 0 16,10 6 2-16,10 0-13 15,0-6 11-15,0-5-9 16,-6-8 1-16,-1-10-48 16,7-9-26-16,-23-6-37 15,3-3-10-15,-16 0-9 16,-7-12-67-16,0-12-139 0</inkml:trace>
  <inkml:trace contextRef="#ctx0" brushRef="#br0" timeOffset="6813">8047 2810 117 0,'0'0'168'16,"0"0"17"-16,0 0-58 15,0 0-21-15,0 0-20 16,0 0-58-16,-119-93 10 16,113 93-20-16,-4 16-17 15,-4 12 38-15,1 4-37 16,-10 4-2-16,10 3 0 16,-7-3-53-16,3-6-229 15</inkml:trace>
  <inkml:trace contextRef="#ctx0" brushRef="#br0" timeOffset="7212">8285 2472 520 0,'0'0'211'0,"0"0"-67"16,0 0-40-16,0 0-16 15,0 0-59-15,0 0-10 16,0 38-19-16,0 20 1 16,0 2 9-16,0-1-6 15,0-2-4-15,7-8 0 16,0-7-3-16,6-12 3 16,-7-5-34-16,4-14-72 0,-3-3-57 15,-7-8 26-15,0 0 22 16,0 0-79-16,0-17 52 15,-7-10 59-15,-16 0 83 16,-7-1 90-16,4 1 73 16,3 7-45-16,10 6-41 15,13 3 11-15,0 6 9 16,0-4-69-16,29 4-15 16,47-6 0-16,27 1-6 15,9-1-7-15,-6 6 0 16,-33 1-30-16,-37 4-145 15,-36 0-287-15</inkml:trace>
  <inkml:trace contextRef="#ctx0" brushRef="#br0" timeOffset="-241511">2230 1729 587 0,'0'0'189'16,"0"0"-30"-16,0 0-42 15,0 0 7-15,0 0 0 16,0 0-67-16,-70-131 23 15,64 123-44-15,6 3 2 16,0 5 28-16,0 0-57 0,0 0 20 16,0 0-29-16,0 15 13 15,0 24-18-15,0 7 5 16,0 7 0-16,0 2 2 16,0 0 18-16,0 2-20 15,0 1 0-15,0-3 1 16,6-5-16-16,1-5 15 15,6-5-48-15,4-1-72 16,-4-7-180-16,-13-2-228 16</inkml:trace>
  <inkml:trace contextRef="#ctx0" brushRef="#br0" timeOffset="-240456">4505 1653 516 0,'0'0'264'0,"0"0"-122"16,0 0-21-16,0 0-33 15,0 0-26-15,222-86-1 16,-159 86-38-16,9 0 14 16,-22 25-16-16,-7 5-17 15,-23 12 20-15,-20 2-24 16,0 3 0-16,-14 8 23 16,-48-4-22-16,-5-1 13 15,-2-9-10-15,10-17 9 16,32-12-7-16,20-9-6 15,7-3 0-15,0 0-9 0,0 3 8 16,27-3 1 0,52 0 0-16,34 0 9 0,22 0-18 15,11 0-25-15,-14 0-133 16,-3 0-75-16,-36 0-213 16</inkml:trace>
  <inkml:trace contextRef="#ctx0" brushRef="#br0" timeOffset="804">4492 1542 199 0,'0'0'62'0,"0"0"73"0,0 0-33 15,0 0 6-15,0 0-20 16,255 39 12-16,-103-39-42 15,10-19-11-15,10-1 4 16,-17 4-43-16,-13 5 18 16,-19 8-13-16,-31 3-5 15,-35 0-4-15,-28 0-4 16,-15 8 0-16,-14 1-1 16,0-4-12-16,0 3 7 15,-14 4-33-15,-49 1-18 16,-39-2-3-16,-34 3-41 15,-12-6 47-15,-1 1 5 16,6-9-14-16,8 0 26 16,29 0-13-16,20 0-20 15,43-7 52-15,20-3 10 0,23 3 3 16,0 0-111-16,36 4 115 16,14 1-28-16,-14 2-173 15</inkml:trace>
  <inkml:trace contextRef="#ctx0" brushRef="#br0" timeOffset="15249">4049 2032 249 0,'0'0'221'16,"0"0"-69"-16,0 0 9 15,0 0-50-15,0 0-23 16,0 0-25-16,13-25-12 16,-13 25 37-16,0-3-48 15,0 2 4-15,-33 1-16 16,-40 0-14-16,-26 0-3 15,-30 0-11-15,-13 0 13 0,-1 10-16 16,8 6 3 0,6 0 0-16,23 1-2 0,-3 0 21 15,16-3-19-15,11-3 0 16,22-3 2-16,27-7-10 16,16-1 8-16,17 0 0 15,0 0 9-15,0 0 6 16,0 0-7-16,0 0-8 15,7-12 6-15,16-5-20 16,4 3-21-16,-4-2-31 16,7-4 40-16,-11-1-32 15,11-7 14-15,-3 2-7 16,2-5 11-16,-15 6 29 16,9 8 8-16,-17 6 3 15,8 5-3-15,-14 4 16 0,0 2-13 16,0 0 0-16,0 0 2 15,0 0-2-15,0 0 9 16,0 0-4-16,0 0 35 16,0 0-34-16,0 0 30 15,0 0-8-15,0 0-23 16,0 0 20-16,0 0-25 16,0 0 0-16,-7 17-4 15,-29 10 20-15,-14 6-13 16,0 2-3-16,-12 7 14 0,-5-1-17 15,5 3 3 1,5-6 0-16,28-7-2 0,-1-7 17 16,23-10-15-16,1-3 0 15,6-8 3-15,0 0-8 16,0 2 5-16,19-1 0 16,48 0 7-16,19 0 6 15,6-4-6-15,1 2-7 16,-17 3 6-16,-10 5-9 15,-10-3 3-15,-13 1-71 16,-6 1-55-16,-1-3-92 16,-16-4-158-16</inkml:trace>
  <inkml:trace contextRef="#ctx0" brushRef="#br0" timeOffset="104011">5302 1680 151 0,'0'0'93'0,"0"0"-56"16,0 0-25-16,0 0 22 15,0 0-25-15,0 0-8 16,0 0-1-16,0 0-50 16,60-35-19-16,-47 45-149 15</inkml:trace>
  <inkml:trace contextRef="#ctx0" brushRef="#br0" timeOffset="105386">4184 1507 181 0,'0'0'56'0,"0"0"-55"16,0 0-1-16,0 0 5 0,0 0 2 16,0 0-14-16,0-3-70 15</inkml:trace>
  <inkml:trace contextRef="#ctx0" brushRef="#br2" timeOffset="280985">6010 932 299 0,'0'0'278'15,"0"0"-186"-15,0 0 22 16,0 0-23-16,0 0-1 16,0 0-51-16,-23-39 13 15,16 28-9-15,-6-2-19 0,0-2 21 16,-10 7-21-16,3-1-8 16,-3 2 14-16,-4 7-27 15,-9 0 2-15,-1 0-5 16,1 0 7-16,16 0-9 15,-10 0 2-15,17 7 0 16,0 6-8-16,-4 6 8 16,4 0 0-16,0 0 0 15,6-3 11-15,-3-2-18 16,10-2 7-16,0-7-1 16,0-3-4-16,0 2 2 15,0-4 3-15,0 0 0 16,0 0 5-16,0 0 0 15,0 0-4-15,0-6 2 16,-6-7 0-16,-1-2 2 0,1 5-5 16,-8 1 0-16,4 3 4 15,10 4-5-15,-13-1 1 16,13 3 0-16,-6 0-8 16,6 0-3-16,-7 0 1 15,-10 0 6-15,4 3 8 16,0 8-8-16,6-3 4 15,1 0 0-15,6 1-8 16,0-3 4-16,0-4 4 16,0-2 0-16,0 0 0 15,0 0-4-15,0 0 4 16,0 0 0-16,13 0-1 0,0-2 8 16,17-13-7-16,-17 7 0 15,10 0 8-15,-16 5-21 16,6 1-79-16,-6-2-200 15</inkml:trace>
  <inkml:trace contextRef="#ctx0" brushRef="#br2" timeOffset="308504">6757 3786 404 0,'0'0'452'16,"0"0"-327"-16,0 0-22 15,0 0 26-15,0 0-50 16,0 0-14-16,0-80-13 16,7 80-48-16,3 9-8 15,-3 24 2-15,-1 14 2 16,-6 4 41-16,0 5-39 16,0-1 2-16,0-3 12 0,0-5-5 15,0-8-9-15,0-12-2 16,0-8 7-16,0-9-7 15,0-6 0-15,0-4 0 16,0 0 30-16,0 0 8 16,0-21 36-16,0-16-56 15,0-9-12-15,0-7 5 16,0-10-11-16,0-11 0 16,0-6-4-16,7-3 16 15,-7 15-12-15,0 10 0 16,0 23 3-16,0 18-7 15,0 9 4-15,6 8 0 16,11 0-8-16,9 0-16 16,17 0 19-16,14 8-8 15,-14 13-17-15,6 10 29 0,-19 10-32 16,-10 3 24-16,-10 1-1 16,-10 1-5-16,0-5 15 15,-23-2-14-15,-20-4-37 16,-7-10 6-16,14-6-45 15,3-8 4-15,3-7-28 16,17-4-31-16,-4 0-11 16,17 0-37-16,0-6-334 15</inkml:trace>
  <inkml:trace contextRef="#ctx0" brushRef="#br2" timeOffset="309343">7108 3613 426 0,'0'0'163'16,"0"0"4"-16,0 0-45 16,0 0-38-16,0 0-26 15,0 0-47-15,50-19-2 16,-7 19 3-16,13 0-7 16,-7 17-3-16,1-1 8 15,10 4-7-15,-17 0 1 16,-10 0-1-16,-4-1-3 15,-15 4 1-15,-8-1 4 16,-6 0-5-16,0-3 0 16,-6-3 2-16,-21 1 0 0,-3-9-2 15,11-5-10 1,2-3 7-16,10 0-2 0,7-5 5 16,0-20 0-16,0-11 5 15,30-8-2-15,20-11-3 16,6-5 0-16,0-1 0 15,-6 6 9-15,-14 6-2 16,-13 6 14 0,-9 8 0-16,-14 5 39 0,0 9-15 15,0 4-22-15,-7 6 18 16,-16 11-24-16,10 0 4 16,-1 4-21-16,-9 22 0 15,10 10 3-15,0 2-3 16,13 1 0-16,0-1-5 0,0-2 11 15,0-3-6-15,20-8 0 16,23-3 4-16,0-8-9 16,6-9 5-16,1-5 0 15,-1 0 0-15,-6-3 9 16,-6-16-9-16,-7-3 0 16,-11-2 6-16,-5-1 5 15,-8 3-11-15,4 8 37 16,-10 5 21-16,0 4-34 15,0 5 5-15,7 0-29 16,-1 0-5-16,1 22 2 16,6 11-1-16,17 8 4 15,-10 1-1-15,3-2 7 0,-3-1-6 16,3 3 0-16,-16-3 5 16,12-7-10-16,-9-10 5 15,-3-8 0-15,0-11-2 16,-7-3 14-16,6 0-8 15,-6 0 16-15,7-29 34 16,9-16-4-16,-9-8-32 16,13-11-14-16,10 1 2 15,-4 6 1-15,-9 2-7 16,2 13 0-16,-12 18 8 16,-7 11-14-16,0 9 6 15,0 4-43-15,0 0-51 0,0 28-123 16,0 4-44-1,0-2-435-15</inkml:trace>
  <inkml:trace contextRef="#ctx0" brushRef="#br2" timeOffset="316099">9724 3313 208 0,'0'0'491'0,"0"0"-345"16,0 0-66-16,0 0 22 0,0 0-28 15,0 0-27-15,0 0 15 16,-86-76-42-16,73 76-9 16,-10 16 0-16,3 20 4 15,-10 10-15-15,4 10 0 16,-4-5 7-16,17-3-11 16,6-1 4-16,7-7 0 15,0-6-7-15,0-10 12 16,13-8-11-16,17-7 0 15,10-9 0-15,3 0 1 16,6 0 5-16,-6-17 0 16,10-10 10-16,-20-1 2 15,-3-2 10-15,-10-3 21 0,-3 3-3 16,-4-3 19-16,-7 6-49 16,-6 7 14-16,0 8 7 15,0 5-21-15,0 4 11 16,0 3-21-16,0 0 7 15,0 0-24-15,0 0 8 16,0 19 9-16,0 17-14 16,0 6 27-16,0-4-15 15,0-5 2-15,0-11-34 16,24-5 25-16,9-9-32 0,10-5 41 16,-7-3-12-1,0 0 25-15,-6 0-13 0,-3-17 0 16,-4-2 10-16,-10-3 8 15,-6-3-5-15,-1-2 5 16,-6 2 3-16,0 3-6 16,0 8-4-16,0 6-3 15,0 4 7-15,0 4-20 16,0 0 5-16,0 0 0 16,0 0-11-16,0 0-7 15,0 9 18-15,0 13 0 16,0 1 0-16,7-4-16 15,16-3 9-15,-3-8-14 16,-4-2 15-16,4-6 1 16,-7 0 5-16,11 0 0 0,-11 0 10 15,3-8-7 1,4-14-3-16,-7 3 0 0,-6-6 8 16,3 3 1-16,-10 2 2 15,0 1-11-15,7 5 10 16,-7 9 0-16,0 5-10 15,0 0 0-15,0 0-6 16,0 0 3-16,0 0-1 16,13 10-2-16,0 18 6 15,10 5-10-15,4 1 10 16,2-2-19-16,-5 1 13 16,-5-5-13-16,-5-3 6 0,2-6-10 15,-9-3-12 1,-7-2 27-16,0-6-31 0,0-5 0 15,0 0 38 1,0-3-30-16,-23 0 31 0,-4 0 3 16,-3 0 6-16,11-16 3 15,9-8-12-15,10-3 0 16,0 0 7-16,0-3 3 16,0 0-1-16,10 3-6 15,9 2 9-15,5 10-12 16,-18 10 0-16,-6 5 0 15,7 0-5-15,13 0-9 16,3 3 14-16,3 22 0 16,4 5 5-16,-7 3-17 0,-3 0 12 15,10-2 0-15,-17 0-1 16,0-7 9-16,4-8-8 16,-11-3 0-16,1-4 0 15,-7-7-13-15,0 2 13 16,0-4 0-16,0 0 18 15,0 0-17-15,0 0 23 16,-7-17-1-16,-16-10-21 16,23-7 49-16,0-7-51 15,0-11 0-15,43-3 6 16,7 0-1-16,-1 8-5 16,-6 14 0-16,-13 14 5 15,-10 10-18-15,-3 9-29 0,-4 0-55 16,-7 15-18-1,-6 15-148-15,0 5-166 0</inkml:trace>
  <inkml:trace contextRef="#ctx0" brushRef="#br2" timeOffset="414291">6182 1295 562 0,'0'0'149'0,"0"0"-46"16,0 0-18-16,0 0-15 15,0 0-58-15,0 0 9 16,99 0-20-16,-36-5 0 15,3-6 25-15,20-6-19 16,-10 0 17-16,-10-2 10 16,-9 4-30-16,-21 0 35 0,-16 5-34 15,-14 1 4-15,-6 3 38 16,0-2-32-16,0-3 10 16,0 0-24-16,-36 0 12 15,3 0-20-15,-10 0 7 16,0 3 0-16,7 2-8 15,-1 1 14-15,17 5-6 16,7 0 0-16,3 0-4 16,10 0-4-16,0 0 8 15,0 0-1-15,0 0-13 16,0 8 18-16,30 9-4 16,6-4 0-16,14 1 15 15,0 0-18-15,6 2 3 0,-7 1 0 16,-6-1-6-1,-19 0 13-15,-11 1-7 0,-13-3 0 16,0 2-12-16,0 1-2 16,-43-1-92-16,-7-2-21 15,-6-3-11-15,13-2-90 16,13-4-372-16</inkml:trace>
  <inkml:trace contextRef="#ctx0" brushRef="#br2" timeOffset="414854">7072 981 376 0,'0'0'312'0,"0"0"-182"0,0 0 1 16,0 0-40-16,0 0-78 16,0 0 6-16,0-19-19 15,13 38 0-15,3 9 3 16,-2-1 1-16,-1 3-4 15,3-2 1-15,-9-3 8 16,6-6-5-16,-6-8-4 16,-1-3 0-16,4-8 0 15,-10 0 6-15,7 0-6 16,0 0 30-16,-1 0-23 16,-6-19 12-16,7-3-19 15,9-3 1-15,-9 0 31 16,0 6-30-16,6 3 0 0,-7 8 10 15,-6 5-4-15,7 3-5 16,3 0-3-16,3 0-5 16,17 0-8-16,-10 3 4 15,10 8 9-15,-4 2 0 16,4-5 9-16,0 1-9 16,-4-3 0-16,-13-4 2 15,4-2-7-15,-4 0 10 16,-6 0-5-16,-1-2 21 15,4-21-16-15,-3-4 37 16,-1 3-9-16,1-1-22 16,-7 3 31-16,7-1-37 0,-7 4 2 15,0 5 1-15,0 6 8 16,0 4-14-16,0 4-2 16,0 0-7-16,0 0-2 15,0 0-45-15,0 0-62 16,0 7-32-16,0 15-111 15,0-3-263-15</inkml:trace>
  <inkml:trace contextRef="#ctx0" brushRef="#br2" timeOffset="415523">7862 594 712 0,'0'0'159'0,"0"0"-22"15,0 0-34-15,0 0 18 16,0 0-79-16,0 0-14 15,-7-47-28-15,7 88 1 16,0 17-8-16,0 5 7 0,7 3 0 16,16-4 5-1,-10-6 8-15,17-6-13 0,-10-6 0 16,3-15 7-16,-16-6-7 16,-1-9 0-16,1-8 0 15,0-6-2-15,-7 0 16 16,0 0-14-16,0-6 0 15,0-21 14-15,-14-1-26 16,-5 1 12-16,2 5 0 16,4 5-6-16,6 6 14 15,1 3-8-15,6 5 0 16,0 0 4-16,0 3-17 16,0 0 13-16,0 0-25 15,19 0 25-15,24-6-13 16,7-2 13-16,-14-8 0 0,7 0 7 15,-16-7 1 1,3-4-6-16,-17-1-2 0,3-4 52 16,-9-4-34-16,-7 2 34 15,0 10-6-15,0 8-23 16,0 5 27-16,0 7-36 16,0 4-6-16,0 0-8 15,0 0-7-15,-7 36 3 16,7 11-6-16,0 5 20 15,0 3-12-15,0 0 2 0,0-5-1 16,14-3-4 0,5-9-105-16,11-8-30 0,0-11-62 15,6-8-109 1,-9-11-299-16</inkml:trace>
  <inkml:trace contextRef="#ctx0" brushRef="#br2" timeOffset="415997">8285 409 562 0,'0'0'130'15,"-208"-102"-11"-15,86 62 2 16,3 12-63-16,-24 11-20 16,1 17 7-16,-17 0-35 15,11 9 9-15,5 24-15 0,14 8 8 16,30 14-10-16,20 11-2 15,23 15 0-15,13 8-7 16,19 11 13-16,18 4-6 16,6 1 0-16,0-6 7 15,36-9-10-15,44-7 3 16,25-9 0-16,24-14-2 16,33-10 14-16,34-21-12 15,9-11 0-15,16-18 7 16,1 0 16-16,-11-31 6 15,-9-12 23-15,-30-16 18 16,-30-12-23-16,-22-11 24 0,-18-14-12 16,-26-12-31-1,-26-2 32-15,-27-5-47 0,-23 8 1 16,-30 10 9-16,-69 10-21 16,-50 12-2-16,-59 15 0 15,-34 19 1-15,-22 16-5 16,9 21 4-16,40 4 0 15,36 23-11-15,57 24-11 16,36 21-103-16,30 6-114 16,29 12-242-16</inkml:trace>
  <inkml:trace contextRef="#ctx0" brushRef="#br0" timeOffset="449599">24055 7356 750 0,'0'0'178'0,"0"0"-9"0,0 0-20 15,0 0-25-15,0 0-16 16,0 0-47-16,0 0-7 15,-73-131-15-15,73 131-19 16,0 0 7-16,-6 0-27 16,6 7-11-16,0 27 11 15,0 17-1-15,0 19 1 16,0 6 0-16,0 9 5 16,0 3-6-16,0-5 1 15,0-9 0-15,0-14 0 16,0-13 11-16,0-16-11 15,0-15 0-15,0-10 2 0,0-6 2 16,0 0-3 0,0 0 5-16,0-19 9 0,0-11-5 15,0-6-7-15,-7-3-3 16,-19 6 3-16,2 6-7 16,-5 10 4-16,9 9 0 15,7 8-4-15,6 0-2 16,-10 0 2-16,11 17 3 15,-7 7 1-15,13 4-10 16,0 0 9-16,19-7 1 16,31-2-4-16,16-4 9 15,10-11-5-15,10-4 0 0,14 0 3 16,-5-16 2 0,-19-12-5-16,-3-2 0 0,-46 3 4 15,-17 2 8-15,-10 6-24 16,-53 5 4-16,-30 9-114 15,-10 5-105-15,1 0-205 16</inkml:trace>
  <inkml:trace contextRef="#ctx0" brushRef="#br0" timeOffset="39935">6873 9741 805 0,'0'0'152'0,"0"0"-75"16,0 0 41-16,0 0-19 16,0 0-81-16,0 0 6 15,136-20-24-15,-44 12 0 16,14 0-9-16,0 5 9 16,-3 0-76-16,-27 3-93 15,-17 0-147-15</inkml:trace>
  <inkml:trace contextRef="#ctx0" brushRef="#br0" timeOffset="40104">7072 9883 637 0,'0'0'125'16,"0"0"-33"-16,0 0-14 15,0 0-28-15,0 0-30 16,215 8-16-16,-110-8 2 15,1-10-6-15,-3-9-264 16</inkml:trace>
  <inkml:trace contextRef="#ctx0" brushRef="#br0" timeOffset="36839">1439 9713 920 0,'0'0'114'16,"0"0"-30"-16,0 0 56 15,0 0-46-15,0 0 9 16,0 0-61-16,0 0-32 0,36 16-7 15,-29 26 16-15,6 15-6 16,-6 12 19-16,3 6-27 16,-10 1 24-16,6 4-27 15,1-3-1-15,-7-8 14 16,7-12-7-16,-1-10-8 16,11-19 0-16,-11-12 10 15,-6-11-9-15,7-5-1 16,-7 0 0-16,0 0 51 15,0-35-13-15,0-20-4 16,7-22-29-16,-1-8 3 16,-6-14 1-16,0-14-9 15,0 1 0-15,0 4-9 0,0 15 14 16,0 26-5 0,7 21 0-16,-7 21 13 0,0 14-21 15,10 11 8-15,-10 0-16 16,13 0 13-16,23 14-39 15,-2 16 42-15,15 14-11 16,4 4-6-16,-20 6 13 16,-10 3-5-16,-16 2-11 15,-7-2 16-15,-30 1-41 16,-56-3 21-16,-26-8-14 16,-24-4-57-16,7-13-11 15,23-13-20-15,34-9-19 16,38-8 8-16,34 0-89 15,14-16-292-15</inkml:trace>
  <inkml:trace contextRef="#ctx0" brushRef="#br0" timeOffset="37878">1882 9733 468 0,'0'0'202'0,"0"0"-108"15,0 0-2-15,0 0 38 16,0 0-41-16,0 0-14 15,57-91-8-15,-57 87-39 16,0 3 19-16,0 1-47 16,13 0 4-16,10 0-14 0,13 0 3 15,4 13 7 1,13 9 0-16,-3 5 4 0,-7 9-4 16,6 3 0-16,7 3 0 15,-13 4-2-15,0-2 2 16,-16-6 0-16,-4-2-10 15,-16-4 19-15,-7-4-17 16,0-3 8-16,-14 0 0 16,-35-3-1-16,-17-8 5 15,3-9 0-15,7-5-1 16,13 0 10-16,19-28-2 16,24-13-2-16,0-14-5 15,50-8-5-15,16-3 3 0,10 4-2 16,-3 8 0-16,0 5 9 15,-17 10-8-15,0 2-1 16,-6 6 3-16,-7 3-8 16,-13 3 5-16,-11 4 0 15,-5 4-6-15,-4 6 22 16,-10 8-12-16,0 0 20 16,0 3-17-16,-17 0 12 15,-16 0-19-15,-10 0 0 16,-10 0-8-16,13 3 11 15,4 16-3-15,-7 9 0 16,13 5 0-16,4 5-8 16,9 6 4-16,17 3 4 15,0-3 0-15,37-6-2 16,25-10-2-16,24-5 3 16,0-13 1-16,0-10-13 0,-6 0 13 15,-24 0 0-15,-6-27-1 16,-7-3 11-16,-14-4-10 15,-2-7 0-15,-11 2 5 16,-9-5 19-16,-7 6-15 16,0 6 35-16,0 4 3 15,0 14-47-15,-7 5 34 16,-3 9-25-16,10 0-4 16,0 6-10-16,0 30-22 15,10 13 27-15,17 9 1 16,9 5 17-16,-6 4-18 15,-4-1 0-15,-2-9 4 16,-5-4-10-16,5-14 6 0,-11-15 0 16,0-13-3-16,-6-11 11 15,3 0-8-15,3-9 18 16,7-32 1-16,3-17 17 16,-3-8-35-16,-4 1 9 15,-16 4 1-15,7 6 4 16,-1 17-13-16,1 10-2 15,-7 15 0-15,7 7-5 16,-7 6 5-16,6 0-22 16,11 0-32-16,3 27-86 15,16 18 28-15,-6 10-85 16,-10-4-81-16,3-7-116 0</inkml:trace>
  <inkml:trace contextRef="#ctx0" brushRef="#br0" timeOffset="38100">3791 9918 581 0,'0'0'129'16,"0"0"-26"-16,0 0 36 15,0 0-29-15,0 0-27 16,0 0 7-16,0-75-46 16,0 75-20-16,0 0-24 15,0 8-26-15,-7 19 26 16,7 3 0-16,0-2 8 15,0-9-9-15,0-8 1 0,0-3 0 16,0-5-4-16,17-3 18 16,-4 0-13-16,7 0 11 15,-4-11-9-15,-3-8 17 16,-13-3-16-16,0-3-2 16,0 3 2-16,0 6 7 15,0 5-22-15,-13 7-13 16,-3 4-99-16,2 0-79 15,8 4-154-15</inkml:trace>
  <inkml:trace contextRef="#ctx0" brushRef="#br0" timeOffset="38982">4247 9669 873 0,'0'0'142'0,"0"0"-25"15,0 0 17-15,0 0-25 16,0 0-48-16,0 0-23 16,-7-61-34-16,7 61-8 15,0 25-11-15,17 16 15 16,9 3 3-16,-9 6-3 0,3-2 0 15,-14-2-2-15,-6-6 10 16,7-6-8-16,-7-13 0 16,0-6 4-16,0-13-6 15,0-2 2-15,7 0 0 16,3 0 19-16,-4-8-16 16,14-25 12-16,3-11-15 15,4-6 6-15,-4 1-10 16,3 5 4-16,-3 8 0 15,-3 8-2-15,-10 15 10 16,-10 5-8-16,0 8 0 16,7 0-19-16,6 5 18 0,7 28-25 15,3 3 26 1,13 3-4-16,-2-4 11 0,-5-5-7 16,8-7 0-16,6-10-7 15,0-10-2-15,0-3 3 16,-10 0 6-16,-4-3 2 15,1-19 9-15,-17-3-9 16,1-7 0-16,-14-4 5 16,0-3 20-16,0-3-16 15,0 1 5-15,0 3 17 16,-14 10-33-16,1 7 28 16,7 10-3-16,-4 5-23 15,10 4 10-15,0 2-12 16,0 0-15-16,0 19 8 15,0 22 1-15,0 11 6 0,0 1 0 16,0-7 4-16,16-5-19 16,17-9 14-16,10-9-14 15,0-9 7-15,-6-8-6 16,6-6 14-16,0 0 0 16,0-8 5-16,-14-20-1 15,-2-3-4-15,-14-7 0 16,-3 0 11-16,-10 0-4 15,0 2 7-15,0 8 11 16,0 9-23-16,0 10 30 16,0 9-25-16,0 0-7 15,0 0 0-15,0 0-10 0,20 20 2 16,10 16 0-16,13 4 16 16,0 7-9-16,0 0 1 15,-10-3-36-15,10-8 5 16,-7-6-63-16,-6-8-17 15,-4-5-57-15,-3-12-45 16,-9-5-87-16</inkml:trace>
  <inkml:trace contextRef="#ctx0" brushRef="#br0" timeOffset="39174">5616 9688 586 0,'0'0'135'15,"0"0"3"-15,0 0-19 16,0 0-31-16,0 0 10 0,0 0-6 15,-26-80-60-15,26 80-25 16,0 11-7-16,0 24-1 16,-17 18-6-16,-2 8 10 15,-11 5-6-15,-3-3-46 16,3-8-162-16,17-19-174 16</inkml:trace>
  <inkml:trace contextRef="#ctx0" brushRef="#br0" timeOffset="39462">5831 9333 924 0,'0'0'103'0,"0"0"15"0,0 0 26 16,0 0-10-16,0 0-66 15,0 0-12-15,-20-107-56 16,20 126-21-16,7 28 21 16,20 16-5-16,-4 9 5 15,-3 2 0-15,-4 3 14 16,-3-1-12-16,-13-1-2 16,7-6 1-16,0-8-15 15,9-9-78-15,-3-16-45 16,7-14-69-16,3-19-106 0,-9-3-465 15</inkml:trace>
  <inkml:trace contextRef="#ctx0" brushRef="#br0" timeOffset="39641">5845 9572 622 0,'0'0'155'0,"0"0"-8"16,0 0-65-16,0 0-13 15,0 0-69-15,0 0 8 16,258-16-10-16,-179 16 6 16,-16 0-8-16,-14 0-8 15,-12 0-293-15</inkml:trace>
  <inkml:trace contextRef="#ctx0" brushRef="#br0" timeOffset="229646">1816 11759 495 0,'0'0'195'0,"0"0"-92"16,0 0 31-16,0 0-49 15,0 0-16-15,0 0 27 16,0 0-35-16,0 0-1 16,-49-146 16-16,49 130-46 15,-7 5 32-15,0 0-34 16,1 0-19-16,-11 2 33 16,17 7-40-16,-6-2 5 15,6 4-4-15,-14 0 0 0,1 9-4 16,-17 27 1-1,-13 11 0-15,7 4 7 0,3 5-7 16,3 2 0-16,0 2-8 16,10-5 16-16,14-2-8 15,6-7 0-15,0-10 4 16,0-6-18-16,26-7 13 16,17-10-4-16,17-7-2 15,9-6-2-15,4 0 9 16,3-19 0-16,-16-9 6 15,-4-8-2-15,0-3-2 16,-19-4-2-16,6-10 3 16,-17-3 5-16,-3 2-8 15,-10 5 0-15,-13 7 7 0,7 9-10 16,-7 12 3-16,0 7 0 16,0 8 5-16,0 4 6 15,0 2-11-15,0 0 0 16,0 17-4-16,0 17-3 15,0 13 7-15,0 3 0 16,0-3-6-16,0-3 10 16,17-8-4-16,2-9 0 15,5-8 7-15,2-8-19 16,-3-2 12-16,-16-9 0 16,6 0-3-16,0 0 12 15,4 0-9-15,-4-17 0 16,10-11 8-16,-3-3-8 0,-7 2 0 15,-6-1 0-15,3 5-2 16,-10 11 10-16,0 6-8 16,0 8 0-16,0 0 8 15,0 0-17-15,0 0 9 16,6 0-2-16,-6 0-9 16,7 6 5-16,6 18 6 15,10 3 0-15,-3 1 8 16,3-3-14-16,4-3 6 15,3-6 0-15,-1-5-7 16,-2-5 10-16,-4-6-3 16,3 0 0-16,-2 0 10 0,-5-22-9 15,5-3-1 1,-11 0 0-16,0-6-1 0,-13 5 4 16,7-2-3-16,-7 1 0 15,0 2 12-15,0 6-13 16,0 2 1-16,0 9 0 15,0 5-7-15,0 3 14 16,0 0-7-16,0 0 0 16,0 0-15-16,0 0 12 15,29 22-6-15,14 14 9 16,0-1-5-16,7 7 7 16,0-1-2-16,-1 1 0 15,-6-4 10-15,-6-2-16 0,-18-3 6 16,5-5 0-1,-18-7-11-15,-6-7 11 0,0-3-1 16,0-6-2-16,0-1-17 16,-6-4 20-16,-24 0 6 15,3 0-1-15,4-4 3 16,3-15-7-16,14-8-1 16,-4-12 0-16,10 1 2 15,0-15-7-15,30-2 5 16,13 0-8-16,0 6-3 15,0 10 6-15,-17 12 5 16,-3 11 0-16,-16 8 5 16,-1 8-9-16,1 0 4 15,10 0-11-15,9 0 4 0,4 27-2 16,13 9 9-16,-7 7-6 16,-3 7 18-16,10 2-12 15,-6-2 0-15,-14-4 0 16,-3-4-8-16,-7-6 8 15,-13-9 0-15,0-7-2 16,0-10 5-16,0-5-9 16,0-5 6-16,0 0 0 15,-27 0 14-15,-2-15-10 16,-8-25-3-16,17-11 11 16,20-13 4-16,0-9-14 15,7-8-2-15,49 7 3 16,10 11-4-16,-3 16 1 0,0 9 0 15,3 13-4 1,-16 6-7-16,6 9 11 0,-20 10-54 16,1 0-67-16,-1 4-34 15,-16 23-86-15,-7 12-139 16</inkml:trace>
  <inkml:trace contextRef="#ctx0" brushRef="#br0" timeOffset="230973">4981 11712 295 0,'0'0'468'16,"0"0"-301"-16,0 0-60 16,0 0 44-16,0 0-49 15,0 0-17-15,-168-41-3 16,168 41-38-16,0 0 21 15,0 0-41-15,0 0-18 16,6 0 7-16,7 0-10 0,11 0-3 16,19 0 0-1,19 0 7-15,24 0 2 0,20 0-9 16,17-6 0-16,19-7 0 16,-6-6 14-1,-14 2-25-15,-46 6 11 0,-33 8-84 16,-36 3-31-16,-7 0-80 15,-20 6 4-15,-30 15-139 16</inkml:trace>
  <inkml:trace contextRef="#ctx0" brushRef="#br0" timeOffset="231176">4975 11883 506 0,'0'0'193'16,"0"0"-119"-16,0 0 12 0,0 0-5 15,0 0-42-15,0 0-38 16,86 15 77-16,-14-11 7 16,14-1-53-16,20-3 13 15,0 0-30-15,-13 0-12 16,-7 0-6-16,-20 3-114 16,-23 2-228-16</inkml:trace>
  <inkml:trace contextRef="#ctx0" brushRef="#br0" timeOffset="234192">6781 11624 492 0,'0'0'211'0,"0"0"-105"16,0 0 4-16,0 0-11 16,0 0-26-16,0 0 12 0,0-49-25 15,0 49-23 1,0 0 17-16,0 0-43 0,0 0 1 15,0 0 4-15,0 0-6 16,0 0-9-16,0 0-1 16,0 14-10-16,0 30 9 15,0 11 2-15,6 8 1 16,-6-2 6-16,0 1 5 16,0 2-12-16,0-7-1 15,0-3 6-15,0-10-2 16,0-13-4-16,0-3 0 15,0-12 0-15,0-4 12 16,0-9-12-16,0-3 0 16,0 0 6-16,0 0 11 15,0 0 0-15,0 0 15 0,0 0 19 16,0-6-27-16,0-27 21 16,-13-11-45-16,-10-11 10 15,10-8-13-15,-4-6 5 16,17 3-2-16,-7 0 0 15,7 5 5-15,0 4-5 16,0-1 0-16,0 6 3 16,0 2-9-16,0 7 7 15,17 12-1-15,-4 9 0 16,-6 5-5-16,16 9 1 16,3 3 4-16,11 5-25 15,19 0 18-15,0 0-4 0,10 19 11 16,-16 17-5-16,0 5-5 15,-21 1 8-15,-15-2-4 16,-8-1-7-16,-6 2 0 16,0-5-4-16,-20 2-5 15,-23-8 3-15,-16-2-20 16,9-5-34-16,1-10-31 16,6-2-65-16,16-3 14 15,21-5-88-15,6-3-185 16</inkml:trace>
  <inkml:trace contextRef="#ctx0" brushRef="#br0" timeOffset="235175">7121 11600 314 0,'0'0'133'16,"0"0"7"-16,0 0-52 15,0 0-18-15,0 0 4 16,0 0-30-16,80-100 10 15,-51 95-29-15,-2 5-17 16,9 0 17-16,14 0-20 16,-1 28 7-16,1 4 20 15,6 10-32-15,-3 2 19 16,-3 3-15-16,-7 0 2 16,0-7 5-16,-23-3-10 0,-7-10-1 15,-7-5 7 1,-6-9-5-16,0-2-4 0,0 0-5 15,-26-5 7-15,-10-3 21 16,-7-3-19-16,13 0 4 16,17 0 5-16,6-20-4 15,7-7-6-15,0-9 2 16,7-8 7-16,29-11-13 16,20-5 3-16,0-3 0 15,4 2-3-15,-17 9 10 16,-10 5-7-16,-16 12 0 15,-11 12 5-15,-6 6 0 16,0 7 2-16,0 4 1 16,0 2 39-16,0 4-37 15,0 0 5-15,0 0-15 0,0 0-12 16,-6 0 7-16,-1 15-4 16,-10 15 9-16,4 4 6 15,7 2 0-15,6-1-6 16,0 0 0-16,0-1-19 15,0-7 19-15,0 1-15 16,19-9 0-16,11-2 12 16,-3-7-15-16,9 0 17 15,0-10-1-15,-6 0 4 16,3 0-2-16,4-15 0 16,-8-4 0-16,-2-6 3 15,-4 0 4-15,-10 0-4 0,10-2 12 16,-16 5-7-16,0-3 34 15,-7 3-13-15,0 8-13 16,0 1 29-16,0 8-31 16,0 5 15-16,0 0-9 15,0 0-20-15,0 0 5 16,0 0-5-16,13 7-8 16,-7 27 2-16,11 10 7 15,-4 8-1-15,-6 0 0 16,-7 3 15-16,6-6-18 15,4 1 3-15,-3-6 0 16,-7-8-2-16,7-6 3 16,-1-11-1-16,1-8 0 0,-1-5 4 15,4-6-4-15,-10 0 4 16,7 0 9-16,6-19 62 16,17-20-34-16,3-13-30 15,10-6 8-15,-7-5-13 16,1 0 7-16,-7 8-13 15,-11 11 5-15,-12 13-4 16,6 18-1-16,-13 10 0 16,0 3 0-16,0 0-9 15,0 0 5-15,0 0-52 16,0 16-92-16,0 20 17 16,10 8-97-16,-10 0-124 0</inkml:trace>
  <inkml:trace contextRef="#ctx0" brushRef="#br0" timeOffset="235540">9040 11726 166 0,'0'0'518'0,"0"0"-424"15,0 0-15-15,0 0-33 16,0 0-39-16,0 0 30 0,-30 25-33 16,23-6 8-1,7 1 0-15,0-10-8 0,0-1 22 16,0-6-23-16,0-3 18 16,0 0 9-16,0 0-9 15,7 0 48-15,9-3-7 16,-9-12-21-16,-7-1 14 15,0-1-26-15,0 1-13 16,0 2-6-16,-7-2-4 16,-16 8-10-16,3 0 4 15,-3 5-85-15,10 3-22 16,-7 0-87-16,10 0-223 16</inkml:trace>
  <inkml:trace contextRef="#ctx0" brushRef="#br0" timeOffset="236434">9291 11341 731 0,'0'0'178'0,"0"0"-69"16,0 0 0-16,0 0-49 15,0 0-33-15,0 0-15 16,-10-11-1-16,10 52-10 16,16 17 15-16,-2 3-8 15,-14 2 18-15,0-6-18 0,0-4-6 16,0-9 9-16,0-12 0 16,0-12-14-16,0-9 3 15,0-8 0-15,0-3 8 16,0 0-4-16,0 0 2 15,0-6 22-15,0-18-22 16,0-10 5-16,6 0-11 16,17-3 2-16,-3 1-2 15,3 12 0-15,-3 4 0 16,-13 11 0-16,9 9 2 16,-16 0-8-16,14 0 6 0,-1 0-3 15,0 21-8 1,4 9 11-16,-4 5 0 0,10-5-4 15,-3 1 10-15,-7-8-6 16,17-7 0-16,0-6-2 16,-4-10-7-16,11 0 9 15,-1 0 0-15,0-2-1 16,-3-21 8-16,-3-5-7 16,-17-4 0-16,-6-9 5 15,-7-3 4-15,0-3-4 16,0-2-4-16,-7 5 18 15,-19 8-17-15,-4 6 22 16,0 10-5-16,11 12-16 16,12 5 20-16,-10 3-23 15,4 7-14-15,-7 28 7 0,-3 17 14 16,10 3-5-16,13-3-2 16,0-5 0-16,0-9-11 15,26-7 11-15,27-11-1 16,4-11-8-16,5-9 8 15,5 0 1-15,-11 0 0 16,-7-9 2-16,-12-14-3 16,-17-2 1-16,-4-5 0 15,-9-6 12-15,-7-2-4 16,0-1 1-16,0 3-6 16,-7 8 6-16,-3 9 17 15,-3 11-22-15,13 8 2 16,0 0-6-16,0 0-4 0,0 25 4 15,0 17-1-15,7 9 2 16,22-1-4-16,8-6 3 16,12-3 0-16,-6-7-6 15,14-7 14-15,-8-8-16 16,1-6 3-16,-1-4-74 16,-6-9-44-16,-19 0-108 15,-11 0-216-15</inkml:trace>
  <inkml:trace contextRef="#ctx0" brushRef="#br0" timeOffset="236663">10422 11360 615 0,'0'0'178'0,"0"0"-47"15,0 0-3-15,0 0-48 16,0 0-23-16,0 0-48 15,-93 119 13-15,44-51 14 16,-7-2-17-16,13-4-13 16,13-8 0-16,-3-10-3 15,16-5-6-15,11-10-68 16,6-6-110-16,23-15-70 16</inkml:trace>
  <inkml:trace contextRef="#ctx0" brushRef="#br0" timeOffset="237139">10988 10976 734 0,'0'0'198'0,"0"0"-21"15,0 0-52-15,0 0-16 16,0 0 21-16,0 0-102 15,-60-80 11-15,60 96-39 16,0 33 0-16,0 17 0 16,0 17 3-16,0 8-2 15,0-3-1-15,0 3 14 0,0-9-14 16,0-14 0-16,10-9 2 16,-3-15-8-16,-1-20 6 15,7-6 0 1,1-11-4-16,2-7-20 0,-9 0 24 15,-1 0-15-15,8 0 1 16,-4-22 7-16,-10-9-6 16,0 2-18-16,0-5 12 15,-37 7-19-15,-19 5 20 16,-4 5-26-16,11 9 9 16,22 3 29-16,17 2 9 15,10 3-3-15,0 0 14 0,0-9-8 16,60-6-2-16,33-13 5 15,42-8-6-15,-9 0 12 16,-10 3-15-16,-24 7-1 16,-29 8-1-16,-40 7-213 15,-23 0-685-15</inkml:trace>
  <inkml:trace contextRef="#ctx0" brushRef="#br0" timeOffset="41017">8540 9504 986 0,'0'0'45'0,"0"0"61"15,0 0-10-15,0 0-4 16,0 0 37-16,0 0-90 15,-13-86-32-15,13 92-7 16,0 27-9-16,0 8 9 16,13 9 0-16,10 0 5 15,-10-1-6-15,-6-3 1 0,6-10 0 16,4-8-2-16,-11-11 12 16,1-9-10-16,-7-6 0 15,7-2 2-15,-7 0 13 16,6 0-12-16,11 0 2 15,3-30 3-15,3-6 6 16,3-8-14-16,11 3 0 16,-8 0 7-16,-2 11-16 15,-4 8 9-15,-16 10 0 16,-1 12-2-16,1 0-13 16,16 4 10-16,-3 26-22 15,10 14 27-15,6 3-13 16,-9-3 13-16,9 0-3 15,-6-9 1-15,3-8-38 0,-10-10 25 16,3-11 3-16,4-6 8 16,0 0-3-16,-4-10 8 15,-3-22-1-15,4-6 6 16,-17-6 1-16,-10-5-7 16,0-4 0-16,0 4 8 15,0 5-4-15,-23 6-3 16,9 11-1-16,-2 12 17 15,9 10-3-15,1 5-25 16,-14 0 11-16,-10 13-14 16,0 31 8-16,-3 9 6 0,17 1 0 15,16 2-5 1,0-7 2-16,23-7-3 0,26-13-17 16,8-9-2-16,-1-14 24 15,10-6-39-15,-16 0 23 16,-1-17 10-16,-6-13 5 15,-13-4 2-15,-10-7 0 16,-7-2 3-16,-13-8 5 16,0 2-5-16,0 5 3 15,0 7 38-15,0 17-29 16,0 11 37-16,0 9-22 16,0 0-23-16,0 0-14 15,0 28-10-15,0 13 17 16,17 9-5-16,9-1 15 0,4-3-10 15,6 1 0 1,-3-5-28-16,-3-10-25 0,13-6-59 16,-13-10-63-16,3-16-105 15,-10 0-505-15</inkml:trace>
  <inkml:trace contextRef="#ctx0" brushRef="#br0" timeOffset="41210">9823 9473 637 0,'0'0'131'0,"0"0"7"16,0 0-25-16,0 0-38 15,0 0-71-15,0 0-2 0,-26 36 10 16,9 6-9 0,4 2 18-16,-7 8-21 0,-9 3 1 15,-1 3-6-15,10-3-82 16,-3-11-197-16</inkml:trace>
  <inkml:trace contextRef="#ctx0" brushRef="#br0" timeOffset="41660">10124 9020 712 0,'0'0'125'0,"0"0"13"0,0 0 6 16,0 0-48-16,0 0-13 15,0 0-22-15,14-87-60 16,-8 119-1-16,1 29-10 16,16 16 10-16,-16 10 14 15,-7 7-2-15,0-4-7 16,0-4-5-16,0-9 10 15,0-11-16-15,0-11 6 16,0-11-7-16,6-13-10 16,1-12-78-16,-1-9 9 15,11-10-8-15,-10 0 29 16,-1-33-46-16,-6-11 9 0,0-3 72 16,-20 1 27-16,-29-1 0 15,-4 6 3-15,3 8 30 16,24 11 5-16,3 11 57 15,23 3-7-15,0 5-32 16,0 0 2-16,0 1-55 16,59-2 0-16,17 2 3 15,17-1 5-15,-1 3-16 16,-19 0-84-16,-17 0-187 16</inkml:trace>
  <inkml:trace contextRef="#ctx0" brushRef="#br0" timeOffset="432599">10908 9553 577 0,'0'0'382'15,"0"0"-243"-15,0 0-28 16,0 0-2-16,0 0-26 16,0 0-32-16,0 0-5 15,-73-49-37-15,73 49 0 16,-6 0-9-16,-1 13 1 16,1 10-1-16,-8 5 0 15,14-4 0-15,0-8-5 16,0 1 6-16,0-5-1 15,7-7 1-15,13-5 5 16,3 0 3-16,-10 0 2 0,0 0 12 16,4-12 40-16,-10-4-36 15,-7 0-2-15,0-1-7 16,0 0-14-16,-17 4 3 16,-16 2-7-16,-10 8-13 15,0 3-18-15,13 0-78 16,17 14-93-16,13 7-136 15,7-7-567-15</inkml:trace>
  <inkml:trace contextRef="#ctx0" brushRef="#br0" timeOffset="433415">11341 9177 1072 0,'0'0'155'0,"0"0"-8"16,0 0-34-16,0 0-29 16,0 0-57-16,0 0-16 15,0-44-11-15,10 82-8 16,4 17 7-16,-1 6 1 16,0-1 0-16,-3-2 2 15,-10-3-1-15,0-11-1 16,0-11 0-16,0-14-2 15,0-13-1-15,0-6-5 0,7 0 8 16,12 0 6-16,11-30-5 16,0-12 6-16,3-6-7 15,-3 6 7-15,-10 0-7 16,-4 7 0-16,-9 12 4 16,-1 10-5-16,-6 10 1 15,0 3 0-15,7 0-1 16,16 0-19-16,4 28 18 15,2 7 0-15,8 1 4 16,6-6-10-16,0-2-4 16,-4-4-5-16,4-10 7 15,7-5-17-15,-14-7 21 16,7-2 2-16,-6 0 4 0,-1-13 1 16,-16-18 2-1,3-10-1-15,-16-6 10 0,-7-3-9 16,0 5 22-16,0 0-9 15,-30 9-7-15,10 14 17 16,-10 9-21-16,24 7-1 16,-1 6 3-16,-6 0-7 15,3 17-3-15,10 21-2 16,-7 14 5-16,7-2 1 16,0-9-1-16,24-2 0 15,9-7-5-15,3-4 11 16,0-9-12-16,14-11 6 0,-7-4 0 15,0-4-9 1,-7 0 10-16,1-15-1 0,-17-9 12 16,0-6-10-16,-11-9 9 15,-2 1 2-15,-7 2-6 16,0 6 14-16,0 16-8 16,0 5 10-16,0 9-1 15,0 0-22-15,0 0-1 16,0 6-11-16,7 27 6 15,6 8 1-15,3 6 5 16,-2-6 0-16,12 3 4 16,-3-8-4-16,7-3-7 15,3-4-42-15,-3-11-55 16,0-5-81-16,-11-10-93 16,-5-3-74-16</inkml:trace>
  <inkml:trace contextRef="#ctx0" brushRef="#br0" timeOffset="433596">12704 9253 638 0,'0'0'192'16,"0"0"-61"-16,0 0 4 15,0 0-9-15,0 0-53 16,0 0-53-16,-20-24-17 16,4 60 6-16,2 13-6 15,-5 4 2-15,-11 2-5 16,0 0-95-16,4-9-293 15</inkml:trace>
  <inkml:trace contextRef="#ctx0" brushRef="#br0" timeOffset="482696">11884 10555 577 0,'0'0'292'16,"0"0"-187"-16,0 0-48 0,0 0 31 15,0 0 10 1,0 0-45-16,6 0 12 0,-6 0-16 16,0 0-12-16,-26 0 13 15,-10-4-31-15,-14-4-2 16,-16 3 14-16,-10-1-29 15,-10 1 10-15,-7 0-4 16,7-4-3-16,7-2 11 16,-7 1-14-16,16-5 3 15,-16 4 12-15,0 3-13 16,-19 3 8-16,-11-1-12 16,-10 4 9-16,-26-2-8 15,-17 2 2-15,-19 2-3 0,-17 0 0 16,-4 0 0-1,11 0 0-15,13 2 0 0,6 7 5 16,7-3-8-16,10-6 3 16,-3 0 0-16,16 0-2 15,-7 0 13-15,-2 0-11 16,-4-6 0-16,-17 1 2 16,0-1-3-16,-6 4 1 15,0-4 0-15,-10 2 1 16,10 2 10-16,16-3-11 15,-3 2 0-15,7 0 0 16,-4 3-8-16,-26 0 8 16,-24 0 0-16,-9 3-4 15,-10 13 15-15,-3 1-11 0,19-1 0 16,17 1 3 0,20-4-4-16,13-1 1 0,6-4 0 15,4 0-1-15,4-2 14 16,9-4-13-16,13 1 0 15,17 0 5-15,10 0-18 16,16 3 13-16,1 2 0 16,-1 5-8-16,-13 6 14 15,-23 0-6-15,-13 6 0 16,-7 0 2-16,20-5-11 16,14-4 9-16,22-2 0 15,7 0-1-15,3 2 7 16,-3 0-6-16,7 7 0 0,0-2 0 15,2 10-6 1,5-4 6-16,9 0 0 0,10-2-3 16,26-2 9-16,4-4-6 15,4 0 0-15,5-2 1 16,4-6-11-16,-3 2 10 16,-13-2 0-16,-11 5-2 15,1 4 12-15,-14-4-10 16,14 3 0-16,-7 4 1 15,16 7-9-15,-9 8 8 16,0 4 0-16,16 5-3 16,-3 5 10-16,16 6-8 0,0 7 1 15,7 7 0 1,0 2-11-16,0-2 11 0,0 2 0 16,0-2-1-16,7 0 6 15,13 1-5-15,-4-1 0 16,4-1 1-16,3-2-7 15,-9-3 6-15,6-5 0 16,3-4-3-16,-10 1 10 16,10-1-7-16,-16-1 0 15,-1-12 3-15,1-7-9 16,6-6 6-16,4-6 0 16,-4 0-6-16,17-5 15 15,-4 1-11-15,24 1 2 16,16-2-1-16,20-1-9 15,33 0 10-15,40 0 0 16,19 3-2-16,34-5 16 16,23 2-13-16,16 0-1 0,4-8 3 15,16 3-3-15,17-3 0 16,16-3 0-16,4-2-5 16,6-1 9-16,-16-5-4 15,16 0 0-15,-7 0 1 16,1 0-2-16,-17 0 1 15,-13 0 0-15,0 0-1 16,6 0 13-16,10 0-12 16,4 0 0-16,3 0-3 15,-3 0-3-15,9-13 6 0,-22 5 0 16,-7-1-4-16,-7-5 10 16,0 6-6-16,-6-6 0 15,-1 1 4-15,-9-1-1 16,-4-3-3-16,-36 1 0 15,-30 1-6-15,-36-2 6 16,-13-1 0-16,-30 5 0 16,-14-4 4-16,-12 3-10 15,-24-5 6-15,0 2 0 16,-20 1 3-16,-6-4 4 16,-10-1-7-16,-3-4 1 15,-4-8 5-15,-13-3-1 16,6-5-5-16,-6-6 0 0,0-5 5 15,7-2 5 1,6-10-2-16,4-7 13 0,3-9-20 16,3-10 25-16,-10-13-23 15,0-7 9-15,-6-11 19 16,-7-5-30-16,0-7 17 16,0 4-10-16,0 14-3 15,0 13 13-15,0 17-15 16,0 13-3-16,0 6 10 15,0 9-2-15,0-4-8 16,0 6 0-16,0 2 12 16,0 7-15-16,-13 7 3 0,-24 6 0 15,-26 3-8 1,-29 5-3-16,-37 8 7 0,-20 7-35 16,-23 10-47-16,-7 0-31 15,24 5-204-15,-4 4-508 16</inkml:trace>
  <inkml:trace contextRef="#ctx0" brushRef="#br0" timeOffset="489040">4568 13654 117 0,'0'0'738'15,"0"0"-607"-15,0 0-44 16,0 0-47-16,0 0-15 15,0 0-21-15,179-31-2 16,-107 26 3-16,8 5-3 16,-11 0-4-16,-19 0-21 15,-14 5-87-15,-23 10-59 0,-13 6-122 16</inkml:trace>
  <inkml:trace contextRef="#ctx0" brushRef="#br0" timeOffset="489183">4641 13948 436 0,'0'0'110'16,"0"0"24"-16,0 0-30 15,0 0-15-15,221 0-40 16,-128-6-36-16,-1-5-2 16,8 9-11-16,-8 2-74 15,-6 0-397-15</inkml:trace>
  <inkml:trace contextRef="#ctx0" brushRef="#br0" timeOffset="487959">2230 13395 648 0,'0'0'198'15,"0"0"-6"-15,0 0-60 16,0 0-28-16,0 0-3 15,0 0-13-15,0 0-15 16,-93 6-46-16,93 16-10 16,0 19-16-16,0 13 15 15,0 19 7-15,0 6 5 16,0 1-19-16,0 0 14 16,0 0-17-16,0-12-4 15,0-7 0-15,10-12 5 16,-3-18-4-16,-7-12-3 15,0-14 1-15,0-5 2 16,0 0 2-16,0 0-2 0,0-5 18 16,0-39-18-16,-24-17 11 15,5-16-14-15,2-12 3 16,10-3-5-16,7-5 2 16,0-5 0-16,0 15 0 15,0 7 5-15,0 17-6 16,0 22 1-16,7 16-7 15,23 8-1-15,6 17-11 16,20 0 0-16,17 11 18 16,-10 25-15-16,0 8 13 15,-10 5-8-15,-20 1-14 16,-10 2 24-16,-16-5-26 0,-7 5 2 16,0-8-4-16,-30 3-48 15,-26-1-42-15,-1-4-81 16,1-6-69-16,20-11-306 15</inkml:trace>
  <inkml:trace contextRef="#ctx0" brushRef="#br0" timeOffset="488807">2673 13545 268 0,'0'0'471'15,"0"0"-321"-15,0 0-15 0,0 0-29 16,0 0-39 0,0 0-8-16,23-81-49 0,-10 81-9 15,14 0-2-15,16 0-2 16,16 25 3-16,-3 4 0 16,-6 10 2-16,0 3-3 15,-14-3 1-15,-10 1 0 16,-9-9-8-16,-17-7 8 15,0-4-3-15,0-7-2 16,-7-2-22-16,-22-7 16 16,-1-4-18-16,10 0 29 15,7 0-3-15,3-17 6 0,3-14-3 16,7-12 1-16,0-16 3 16,23-10-4-16,14-4 0 15,2 1 2-15,-2 15-4 16,-7 9 5-1,-17 16-3-15,-7 7 18 0,-6 12 0 16,0 7 11-16,0 3-5 16,0 3-1-16,0 0 10 15,0 0-33-15,0 0-8 16,0 0 4-16,-6 19-15 16,-7 10 19-16,-1 8 0 15,4 5 0-15,10-1-3 16,0 3 5-16,0 0-2 15,0-8 0-15,30-12-3 16,0-5 3-16,-10-11-13 0,3-8-3 16,-3 0 13-16,0-2 5 15,3-23-2-15,-3-6 5 16,-4-4 0-16,-9 3 11 16,-1 4 11-16,1 8-6 15,-7 12 36-15,0 3-19 16,0 5-2-16,0 0-14 15,0 0-21-15,7 0-2 16,3 19-21-16,16 11 20 16,-3 14-6-16,10 3 12 15,-3-1-4-15,0-4 0 16,3-6 5-16,-10-6-5 0,-3-16 0 16,3-3 0-16,-16-11 5 15,-1 0-3-15,7 0 10 16,4-25 25-16,3-19-4 15,3-16-10-15,-3-2-8 16,3-5-10-16,-10 6 6 16,0 8-11-16,4 24 0 15,-10 12-1-15,-7 14 4 16,0 3-7-16,6 0-82 16,7 36-152-16,17 16 73 0,7 14-171 15</inkml:trace>
  <inkml:trace contextRef="#ctx0" brushRef="#br0" timeOffset="490000">5937 13777 1066 0,'0'0'121'0,"0"0"10"16,0 0-22-16,0 0-2 16,0 0-72-16,0 0-10 15,-33-66-25-15,33 72-13 0,0 22 9 16,0 10-5-16,0 9 9 16,13-1 2-16,1 1 8 15,2-11-10-15,-9-6 0 16,-1-10 0-16,8-15-7 15,-8-2 7-15,1-3 0 16,9 0-1-16,-2-3 12 16,15-24-7-16,4-6 3 15,4-6-4-15,-7 0 2 16,-17 9-5-16,10 5 0 16,-16 12 1-16,-1 10 6 15,1 3-14-15,6 0 6 16,17 14-14-16,13 11 5 15,0 7 8-15,13 2 2 0,-6-4-2 16,9-9-15-16,-3-4 13 16,-6-14 3-16,-7 0 1 15,-17-3-8-15,4 0 10 16,-17-6-2-16,4-24 10 16,-10 5-3-16,-7-16-1 15,0 3 9-15,-17-1-11 16,-16 6 20-16,-3 6-21 15,-1 8 3-15,17 7-2 16,4 9 0-16,9 3-8 16,1 0 3-16,6 22-11 15,0 22 3-15,6 11 9 0,31 0 0 16,12-8-4-16,7-8-20 16,-6-15 2-16,3-9-4 15,3-10 11-15,-6-5 8 16,-14 0-1-16,7-8 8 15,-16-23 12-15,-14-5-9 16,3-5 26-16,-16-5 8 16,0 4-24-16,0 12 29 15,0 13-23-15,0 9 11 16,0 8-8-16,0 0-18 16,14 0-8-16,9 33-14 15,20 8 18-15,6 3-8 16,8 3 8-16,-1-5-18 0,17-4-14 15,-4-8-33 1,17-11-13-16,-7-5-75 0,-16-5-90 16,-20-9-142-16</inkml:trace>
  <inkml:trace contextRef="#ctx0" brushRef="#br0" timeOffset="490187">7670 13821 588 0,'0'0'174'16,"0"0"21"-16,0 0-51 15,0 0-34-15,0 0 5 16,0 0-75-16,-69-88-39 16,52 119-1-16,4 10-3 15,-17 11 3-15,4 3 0 16,-17 6-2-16,6-6-7 0,8 0-145 16,9-14-108-16,20-8-324 15</inkml:trace>
  <inkml:trace contextRef="#ctx0" brushRef="#br0" timeOffset="490592">8084 13604 725 0,'0'0'258'15,"0"0"-99"-15,0 0-9 16,0 0-17-16,0 0-72 0,0 0-27 15,0-121-34-15,6 140-23 16,4 31 21 0,3 21-6-16,-13 1 8 0,0 5 0 15,0-5 7-15,0-6-2 16,0-9-5-16,7-12-5 16,6-13-12-16,10-12-85 15,-3-15 38-15,3-5 38 16,-9 0 10-16,-1-22 16 15,3-8 0-15,-16 0 1 16,0-1-2-16,0 4 1 16,-29-1 0-16,-14 6-3 15,13 3-5-15,3 9 8 0,14 4 10 16,13 0 15 0,0 6 25-16,7-8-50 0,62-3 9 15,30-6-19-15,30 3 8 16,-13-2-67-16,-23 8-99 15,-44 2-360-15</inkml:trace>
  <inkml:trace contextRef="#ctx0" brushRef="#br0" timeOffset="433856">13290 8756 997 0,'0'0'194'16,"0"0"-50"-16,0 0-3 16,0 0-56-16,0 0-59 15,0 0-26-15,-50 47 7 16,43 41-7-16,1 8 4 0,6 1 1 16,0-7-2-1,0-11-3-15,0-12-5 0,20-13-6 16,9-10-99-16,-2-16-106 15,-4-9-100-15,-3-11-396 16</inkml:trace>
  <inkml:trace contextRef="#ctx0" brushRef="#br0" timeOffset="434068">13253 9240 651 0,'0'0'168'0,"0"0"-5"16,0 0-24-16,0 0-39 15,0 0-48-15,0 0-48 16,50-33-8-16,-7 33 0 0,6 0-181 16,1 0-398-16</inkml:trace>
  <inkml:trace contextRef="#ctx0" brushRef="#br0" timeOffset="493280">14702 8401 300 0,'0'0'179'0,"0"0"-63"16,0 0 22-16,0 0-57 16,0 0-40-16,0 0 42 15,228-66-7-15,-116 66-31 16,11 0 5-16,-17 0-37 0,-14 22 34 15,-19 10-33-15,-17 16-7 16,-13 18 3-16,-23 19 0 16,-10 28-10-16,-10 24 25 15,0 12-21-15,0 11 35 16,-23 0-21-16,23-2-18 16,0 7 40-16,0-3-33 15,6-5 10-15,18-5 10 16,2-5-16-16,-3 6 2 15,4 9-13-15,-4 16 2 16,-3 23 4-16,-4 6 0 0,-3-4-6 16,-6 0 12-16,0-7 0 15,9-9 5-15,-3-1-9 16,7-4-1-16,-3-14 7 16,-4-3-8-16,0-3-6 15,-13 9 18-15,0 10-12 16,0 9 19-16,-6 0-25 15,-37-9 5-15,6-21-7 16,-2-25 2-16,-4-17 0 16,6-16 19-16,1-9-7 15,6-16 6-15,-13-3-18 16,10-5 11-16,-3-6-10 16,-14-2-1-16,7-1 0 15,-7-10 2-15,-6-1 14 0,-10-2-16 16,3-3 0-16,-23-8 8 15,-13 1-14-15,-30 0 6 16,-30-12 0-16,-33-6-2 16,-13-8-44-16,-23-11 15 15,-23 0-76-15,-11-16-148 16,-9-23-146-16</inkml:trace>
  <inkml:trace contextRef="#ctx0" brushRef="#br2" timeOffset="325934">12363 3586 125 0,'0'0'114'0,"0"0"-61"0,0 0-22 16,0 0 75-16,0 0-21 15,0 0-45-15,0 0 8 16,-16 19-6-16,16-16 10 16,0-3 12-16,0 0-20 15,0 0 30-15,0 0 6 16,0 0-21-16,0 0 15 16,0 0-19-16,0-8-15 15,10-12-14-15,3 1-24 16,-6-1 23-16,6-1-12 15,3-2-9-15,4 2 1 16,-13 4-5-16,9 6 0 16,-9 3 0-16,0 8 1 0,-1 0-2 15,7 0 0-15,11 0-6 16,-5 22-10-16,5 11 13 16,-18 3-9-16,1 2 11 15,-7-5-24-15,0-8 25 16,0-5 1-16,0-12-16 15,0-8 10-15,6 0 8 16,-6 0-2-16,7 0 12 16,-7-4-4-16,0-17-5 15,17-4-3-15,-11-5 5 16,14 2-6-16,-3 4 1 16,-4 4 0-16,-7 9-4 0,-6 6 6 15,0 2-4-15,7 3 0 16,0 0-24-16,3 0 22 15,3 19-8-15,7 3 2 16,-14 3 4-16,11-3-27 16,-4 0 23-16,10-8 4 15,-3-6-38-15,-7-1 16 16,10-7 14-16,-9 0 14 16,-1 0 3-16,10-4 1 15,-16-13-4-15,6-5 0 16,3-2 7-16,-16-1 2 15,7 3-5-15,-7-3 9 0,0 6 24 16,0 0-33 0,0 5 10-16,0 5-7 15,0 9-1-15,0 0-12 0,0 0 4 16,0 0-16-16,0 9 17 16,-7 13 2-16,7 8-1 15,0 0 0-15,0-5-29 16,0-3 29-16,0-8-19 15,7-3-35-15,20-11 36 16,2 0 16-16,1 0 2 16,-10 0 0-16,10-3 6 15,-10-16-1-15,9-4-2 16,-15-1-3-16,9-3 26 16,-10-1-22-16,-6 3 33 15,-1 3-31-15,1 9 3 0,-7 10 16 16,0 0-22-16,0 3-3 15,0 0 0-15,16 0-16 16,-9 27 16-16,13 4 0 16,10 2 9-16,-1 0-11 15,-2-3 2-15,9-5-5 16,0-6 2-16,1-5-75 16,3-9-52-16,-4-5-39 15,7 0-49-15</inkml:trace>
  <inkml:trace contextRef="#ctx0" brushRef="#br2" timeOffset="326097">13538 3391 332 0,'0'0'104'16,"0"0"-54"-16,0 0-27 0,0 0 27 16,0 0-24-16,0 0-16 15,-126 110 12-15,109-74-16 16,-3 2-5-16,-9 0-2 15,15-8-190-15</inkml:trace>
  <inkml:trace contextRef="#ctx0" brushRef="#br2" timeOffset="326511">13703 3206 486 0,'0'0'158'0,"0"0"-38"16,0 0-24-16,0 0-44 15,0 0-52-15,0 0 16 16,7 96-16-16,-7-32 19 16,0-2-14-16,0 2 5 15,0-9-10-15,0-8 0 16,6-9-2-16,1-10 2 15,9-14-27-15,-9-9-72 16,-7-5-48-16,13 0 35 0,-13 0-33 16,0-16-6-1,0-9 31-15,0-2 74 0,-20-4 46 16,-3 1 40-16,3 8-11 16,-3 6 20-16,10 5 35 15,13 5-3-15,0 3 37 16,0 3-56-16,0 0-62 15,0 0 3-15,36 0-3 16,27-5 21-16,10 0-21 16,20-7-12-16,-1-1-147 15,-22-2-166-15</inkml:trace>
  <inkml:trace contextRef="#ctx0" brushRef="#br2" timeOffset="326967">13951 2945 324 0,'0'0'126'0,"0"0"-17"16,-241-104-37-16,141 84-8 16,-6 12-33-16,-23 8-12 15,1 0 12-15,-15 33-26 16,1 17 15-16,-17 18 6 15,17 17-23-15,13 12 4 16,17 7-7-16,32 9 0 0,31 0-11 16,19 5 13-16,30-3-2 15,0-4 0 1,23-5 0-16,40-11-10 0,23-10-2 16,23-17-30-16,17-16 23 15,26-16-17-15,10-19 22 16,23-17 5-16,17 0 9 15,3-34 11-15,-13-17 25 16,-14-9 15-16,-25-13 33 16,-28-3-1-16,-9-10-2 15,-23-11 3-15,-37-14-31 16,-20-13 33-16,-36-3-42 16,-23 0-30-16,-83 17-14 0,-49 25-16 15,-60 33-2-15,-50 27-4 16,-33 25-112-16,-16 8-22 15,13 34-103-15</inkml:trace>
  <inkml:trace contextRef="#ctx0" brushRef="#br1" timeOffset="-80761">15386 390 773 0,'0'0'180'0,"0"0"-71"15,-115-164 44-15,88 125-57 16,4 19-9-16,16 12-14 16,7 8-54-16,0 0 14 15,0 36-33-15,0 41 0 16,0 38-7-16,0 29 18 15,0 15-11-15,14 20 2 16,9 11 16-16,-3 18-18 16,9 26 0-16,-15 24 0 0,9 37 9 15,-3 16 2 1,3 6 3-16,3-1 5 0,11-17-14 16,-1-10 26-16,-16-12-20 15,-7-24-11-15,-3-16 13 16,-10-28-1-16,0-25-12 15,0-21 0-15,0-26 1 16,-10-22-1-16,3-16 2 16,7-16-2-16,-6-14 0 15,6-12 9-15,0-12-9 16,0-16 0-16,0-11 5 16,0-10-8-16,0-6 3 15,0-2 0-15,0 3 4 16,0-3 4-16,0 3-8 0,0-1 0 15,0-2 10 1,0 0-12-16,0 0 2 0,0 0-5 16,0 0 2-16,43 0-8 15,49 0 11-15,57-16 0 16,60 0 5-16,55 2-6 16,77 5 1-16,59 4-4 15,76 0-10-15,60 1-1 16,43 2 15-16,82-12 0 15,80-5 3-15,103-8-4 16,69-4 1-16,62 9 0 16,60 9-5-16,11 7 12 15,32 3-7-15,-10 3 0 0,-6 0 9 16,9 0-15 0,-9 6 7-16,-7 27-1 0,-13 8 0 15,-43 11 15-15,-60 1-16 16,-89-4 1-16,-146-2 0 15,-191-14-18-15,-205-8-62 16,-186-17-165-16,-122-8-72 16</inkml:trace>
  <inkml:trace contextRef="#ctx0" brushRef="#br2" timeOffset="-78559">15876 811 651 0,'0'0'228'16,"0"0"-55"-16,0 0-20 15,0 0-17-15,0 0-8 16,53-154-76-16,-47 135 24 16,-6 11-32-16,0 2-28 15,0 6 22-15,7 0-35 0,-7 0-3 16,13 18 0-1,10 30-10-15,-3 13 10 0,17 7 0 16,-1-2 0-16,-3 0-5 16,20-11 6-16,-13-14-2 15,13-16-1-15,-20-17-33 16,-10-8 28-16,-3 0 6 16,-4-27 1-16,4-22 11 15,0-12-4-15,10-11-5 16,-7 7 6-16,-10 10 4 15,7 15-10-15,-20 19-2 16,10 10 0-16,-10 8-4 16,0 3 4-16,6 0-3 15,1 0 1-15,13 10-12 16,3 15-2-16,13 4 16 0,-9-5-27 16,9-5 24-16,-6-7-33 15,-10-4 28-15,-7-8 1 16,-6 0 7-16,3 0-2 15,9-8 2-15,5-32 0 16,9-9 17-16,3-6-14 16,7 6-3-16,-20 8 0 15,-10 16 10-15,-13 9-31 16,7 12 6-16,-7 4-106 16,13 0-49-16,10 12-122 15,-3 9 119-15,23-7-141 16</inkml:trace>
  <inkml:trace contextRef="#ctx0" brushRef="#br2" timeOffset="-77698">17252 429 617 0,'0'0'186'0,"0"0"-29"16,0 0-44-16,0 0 18 16,0 0-60-16,0 0 18 15,-33-127-19-15,33 127-63 16,0 25-7-16,0 29-9 15,0 22 9-15,0 8 0 16,0 1 7-16,0-10-7 16,6-9 0-16,14-14 14 15,3-10-15-15,-9-15 1 0,-1-14-17 16,3-9 12 0,-2-4-52-16,-8 0 54 0,17-15 3 15,4-21 7-15,9-7 25 16,7-1-32-16,0 5 4 15,-13 15-5-15,-4 10 5 16,-12 10-4-16,9 4 0 16,-3 0-23-16,9 4 19 15,14 21-13-15,0 5 16 16,14 6-15-16,-8-3 2 16,1-1-8-16,-1-9 2 31,-19-7-36-31,-7-8 54 0,-16-8-13 0,0 0 15 0,-7-3 36 15,6-29-23-15,-6-12 28 16,0-9 25-16,0 1-53 16,-30 3 49-16,-13 7-41 15,10 12-10-15,10 17 18 16,10 13-26-16,0 0-3 16,-4 13 0-16,4 29-1 15,6 13-8-15,7 2 9 16,0-2 0-16,0-8-12 15,20-10-19-15,17-11 2 16,-1-12 3-16,-10-9-22 16,4-5 39-16,-7 0 7 15,-9 0 2-15,-1-3 29 16,-7-13-27-16,11-1 16 16,-10 4 3-16,-7 5-14 15,6 5 2-15,1 3-9 0,6 0-19 16,17 0 9-16,19 0-5 15,1 0 15-15,0 5 0 16,9-5-4-16,-9 0-4 16,-7 0 8-16,-4 0 0 15,4-25 16-15,-6-13-11 16,-1-9 7-16,-6-13 36 16,-23-11-25-16,6-12 35 15,-13 3-37-15,0 9-10 16,0 16 30-16,-13 30-40 0,6 14 30 15,-3 11-25-15,10 0 12 16,0 30-36-16,0 33 9 16,-7 28 9-16,7 16-20 15,0-5-25-15,0-14-36 16,30-13-53-16,13-20-41 16,0-17-37-16,-6-18-206 15</inkml:trace>
  <inkml:trace contextRef="#ctx0" brushRef="#br2" timeOffset="-77509">18224 577 618 0,'0'0'118'16,"0"0"-10"-16,0 0-83 0,0 0 13 15,0 0-51-15,334 23 22 16,-155-5-13-16,-7-1 4 15,-30 5-44-15,-30-3-107 16,-26 3-244-16</inkml:trace>
  <inkml:trace contextRef="#ctx0" brushRef="#br2" timeOffset="-76789">19428 709 669 0,'0'0'168'0,"0"0"3"15,0 0-46-15,0 0 11 0,0 0-67 16,0 0-30-16,-30-63-1 16,30 63-38-16,0 11-10 15,0 17-2-15,0 10 12 16,10-2 3-16,3-4-3 16,7-4-27-16,3-6 26 15,-3-9-70-15,3-6 10 16,-3-7 45-16,-7 0 16 15,11-7 15-15,5-20-5 16,-9-3-8-16,10-3 41 16,-23 6-24-16,6 7 32 15,-13 7 3-15,0 5-42 16,0 5 31-16,0 3-43 0,0 0 1 16,0 0-10-16,6 0-16 15,1 22 20-15,16 3-1 16,14 2-27-16,-4-8 24 15,3-5-18-15,0-6 11 16,1-5 2-16,-11-3 21 16,-3 0-7-16,-3-3 4 15,-10-19 5-15,-3 0 14 16,-7-2-18-16,0-1 13 16,0 3 21-16,0 5-34 15,0 10 10-15,0 3-15 16,0 4-4-16,0 0-9 0,-7 4-6 15,7 23-23-15,0 5 42 16,0 1-94-16,7 1 45 16,19-10-9-16,24-6-59 15,9-11 82-15,4-7 9 16,-7 0 26-16,4-6 10 16,-10-21-8-16,-31-9 47 15,5 1 35-15,-18-1-13 16,-6-3 22-16,0 9-47 15,0 5-13-15,-16 9 11 16,9 13-44-16,0 3 23 16,7 0-23-16,-6 11-30 15,-7 28 23-15,3 10 1 16,10 3 6-16,0-3-7 0,0-7 1 16,29-6 3-16,14-9-18 15,7-10-48-15,23-12 20 16,-10-5-116-16,-7-5-202 15</inkml:trace>
  <inkml:trace contextRef="#ctx0" brushRef="#br2" timeOffset="-76184">21561 610 519 0,'0'0'532'0,"0"0"-386"16,0 0-10-16,0 0-42 15,0 0 11-15,0 0-71 16,0-107-22-16,0 107-12 15,0 13-5-15,0 23-1 16,0 12 3-16,0 9 6 16,7 1-7-16,13-6 4 15,10-8 0-15,-4-9-10 16,4-10-33-16,0-11 23 0,-4-11-3 16,-3-3 6-1,4 0 13-15,2-25 8 0,8-11-3 16,-11-8 12-16,-3 3-3 15,-3 5 9-15,-20 9 8 16,0 10-22-16,0 15 26 16,0 2-31-16,0 0 0 15,17 0-6-15,3 5-23 16,3 20 29-16,10 2 0 16,3 4-34-16,7-4 31 0,-6-5-20 15,6-5 23 1,0-9-11-16,-17-5 16 0,4-3-5 15,-10 0 0 1,-10-9 6-16,3-21 5 0,-13-8-9 16,0-4 6-16,0 1 8 15,-7 2-8-15,-23 9-10 16,-6 11 2-16,10 11-70 16,2 8-13-16,18 8-159 15,-1 28-61-15,7 5-127 16</inkml:trace>
  <inkml:trace contextRef="#ctx0" brushRef="#br2" timeOffset="-75238">22666 728 266 0,'0'0'580'0,"0"0"-424"0,0 0-7 15,0 0 9-15,7-162-81 16,-14 137 0-16,-16 6-48 15,10 11-23-15,-1 6-4 16,4 2-2-16,4 4-19 16,-7 32 12-16,6 12-13 15,0 6 15-15,7-2-38 16,0-10-21-16,0-4 29 16,14-16-15-16,5-5 28 15,11-9 22-15,0-8-19 0,-10 0 19 16,3 0 0-1,-3-6 11-15,-7-18 14 0,4-4 4 16,-11-2 8-16,1 2 32 16,-7 1-36-16,0 8 24 15,0 5-30-15,0 8-27 16,0 4 16-16,0 2-16 16,0 0-9-16,0 11-1 15,6 15-10-15,18 11 15 16,2-5 5-16,4-6-20 15,0-7 13-15,-4-5-20 16,4-9 3-16,-4-2 20 16,-9-3 1-16,9 0 3 15,-3 0 6-15,-3-19 0 16,3-3 21-16,-9 0-24 0,5 0 12 16,-9 5 25-16,-3 6-40 15,0 6 27-15,-1 2-27 16,-6 3 9-16,0 0-26 15,7 0 14-15,16 0-10 16,-10 14 5-16,17 5-8 16,-10 0 12-16,10-2-4 15,-11-4-33-15,-2-5 40 16,3-2-19-16,0-6 20 16,9 0-3-16,8 0 17 15,-1-11-14-15,-3-11 0 16,4 0 9-16,-8 3-11 0,-15 2 4 15,9 9-2-15,-23 3 2 16,6 5 9-16,8 0-22 16,-1 0 11-16,17 3-12 15,-11 16 0-15,11-3 5 16,0 1 7-16,-4-4-2 16,11-2 12-16,6-8-10 15,-7-3 0-15,-9 0 1 16,2 0 1-16,1-20 5 15,-3-9-7-15,-4-11 30 16,-10-8-24-16,-6-10 50 16,-7-14-19-16,0-2-19 15,0 3 45-15,-20 7-47 0,-17 23 10 16,18 22 7 0,-5 11-30-16,18 8 20 0,-7 0-23 15,3 16-13-15,3 28 1 16,0 16 6-16,7 21 6 15,0-1-2-15,30-1-22 16,26-13-4-16,24-17-53 16,12-13-113-16,8-19-108 15,-21-15-347-15</inkml:trace>
  <inkml:trace contextRef="#ctx0" brushRef="#br2" timeOffset="-75062">23919 379 775 0,'0'0'252'0,"0"0"-145"16,0 0 53-16,0 0-131 15,0 0-27-15,292-32 9 16,-164 28-11-16,-28-2-265 16,-28 4-564-16</inkml:trace>
  <inkml:trace contextRef="#ctx0" brushRef="#br2" timeOffset="-63220">16114 2607 722 0,'0'0'168'0,"0"0"-54"15,0 0 9-15,0 0-56 16,0 0-7-16,0 0-10 16,20-20-44-16,3 20 22 0,10 0-28 15,-3 0 0 1,0 9-9-16,-4 15 14 0,-3 4-5 15,-10-1 0-15,-13 6 9 16,0 3-13-16,0 3 4 16,-13-5 0-16,-30 6 7 15,-6-1 1-15,-1-1-7 16,7-2-1-16,13-8 11 16,17-7-12-16,-4-4 1 15,17-6 0-15,0-4-5 16,0-4 10-16,0 1-5 15,0-2 0-15,37 4 8 16,6-3 4-16,6-3-12 0,1 0 2 16,-7 0-10-1,-7 0 4-15,1 0-146 0,-11 2-175 16,11-2-489-16</inkml:trace>
  <inkml:trace contextRef="#ctx0" brushRef="#br2" timeOffset="-62714">16789 2882 20 0,'0'0'714'0,"0"0"-617"0,0 0 10 16,0 0-21-16,0 0-68 15,0 0 20-15,172-17-27 16,-93 17 2-16,-9 0 27 16,2-2-37-16,-15 2 17 15,-14-3-1-15,-14 0-15 16,-22 0 20-16,0-3-7 16,-7-4 2-16,0-4 41 15,0-8-54-15,-20-2-2 16,-17-1-4-16,-6 0 13 15,7 5-10-15,0 4-3 16,9 6 0-16,11 3 4 16,9 5 3-16,7 2-7 0,0 0 0 15,0 0-3-15,0 0-10 16,16 0 13-16,18 16 0 16,-5 6-2-16,14 0 8 15,0 0-6-15,-6 3 0 16,6 0 8-16,-10-1-16 15,-3-1 8-15,-17-4 0 16,-7-2-2-16,-6-1 4 16,0 0-2-16,-13 3 0 15,-36-2-54-15,-14 5-159 16,3-2-225-16</inkml:trace>
  <inkml:trace contextRef="#ctx0" brushRef="#br2" timeOffset="-62454">17738 2587 472 0,'0'0'438'16,"0"0"-283"-16,0 0 13 15,0 0-29-15,0 0-81 16,0 0 6-16,7-88-42 15,-7 88-22-15,0 0 0 16,0 31-3-16,0 12 3 0,0 16 0 16,0 4 10-1,0 3-9-15,0 6-1 0,0-1-11 16,0-2 7-16,0-6-235 16,0-11-217-16</inkml:trace>
  <inkml:trace contextRef="#ctx0" brushRef="#br2" timeOffset="-61904">18108 2852 724 0,'0'0'168'15,"0"0"-81"-15,0 0 21 16,0 0-29-16,0 0-70 16,0 0 2-16,73-17-11 15,-17 17 0-15,17 0 11 16,3 0-2-16,4 0-8 16,-18 0 5-16,-2 0 3 15,-27 0 6-15,-10 0-1 16,-10 0 20-16,-13-6 36 15,0-6-30-15,0-3 0 16,0-7-22-16,0 3-9 16,-26-6 4-16,3 3-13 0,-7 6 0 15,10 0 5-15,0 4-2 16,10 4-3-16,4 5 0 16,6 3 9-16,0 0-16 15,0 0 7-15,0 0-2 16,0 0-8-16,6 0-5 15,24 16 15-15,0 12 0 16,13-3 10-16,7 5-7 16,-7 0-3-16,0-1 0 15,-4 2-9-15,-9 0 15 16,-7-3-6-16,-16-7 0 16,-7-4 5-16,0-3-21 0,-17-3 7 15,-32 2-92-15,-14 2-46 16,-3-1-175-16,16 3-501 15</inkml:trace>
  <inkml:trace contextRef="#ctx0" brushRef="#br2" timeOffset="-61168">19663 2472 719 0,'0'0'211'0,"0"0"-127"16,0 0 38-16,0 0-25 15,0 0-8-15,0 0-28 16,0-68-35-16,0 65 27 0,0 3-51 16,0 0 3-1,0 0-10-15,0 13-5 0,0 20 10 16,-13 14-1-16,6 2 7 15,7-2-8-15,0 1 2 16,0-8 0-16,20-1-4 16,10-12 8-16,6-5-4 15,-3-10 0-15,3-10 10 16,7-2-14-16,-13 0 4 16,-3 0 0-16,-4-19 10 15,-10 0 2-15,0-12-7 16,-3 3 18-16,-10-2-7 15,0 5 37-15,0 6-30 16,0 8-9-16,0 9 14 16,0-1-19-16,0 3-9 0,0 0 0 15,0 0-13-15,0 16 2 16,0 23 6-16,-10 8 5 16,10 5-6-16,0-2 16 15,0 1-10-15,0-1 0 16,0-1-13-16,0-2 12 15,0-12-93-15,0-1-120 16,0-12-106-16,0-11-295 16</inkml:trace>
  <inkml:trace contextRef="#ctx0" brushRef="#br2" timeOffset="-60635">20218 2805 391 0,'0'0'362'0,"0"0"-227"16,0 0-4-16,0 0-43 15,0 0-8-15,0 0-62 16,116-39-10-16,-66 36 27 16,6 1-31-16,0-1 12 15,-6 3-12-15,-7 0 8 16,-13 0-10-16,-1-3-2 15,-15 1 0-15,-8-2-3 16,-6 4 12-16,0 0-9 0,0 0 0 16,0-2-23-1,0-1 23-15,0-3-23 0,0 1-6 16,0-4 26-16,-6 2-35 16,-17-2 28-16,9 1 10 15,1 3-1-15,6 2-4 16,1-2 5-16,-4 1 0 15,10 3 4-15,0-3 6 16,0-1 3-16,0-4 22 16,-7 1-19-16,7-3 23 15,-6 4-16-15,-1-3-3 16,0 5 27-16,7 2-38 0,0 3 21 16,0-2-22-16,0 2 3 15,0 0 0-15,0 0-11 16,0 0 0-16,0 0-7 15,0 0-3-15,27 0 3 16,16 5 3-16,16 12 8 16,-2 2-3-16,-1-3-1 15,0 4 0-15,-13-4-5 16,-13 1 10-16,-10-3-5 16,-4-3 0-16,-9-3-1 15,-7-3-12-15,0 7 12 16,-36-2-11-16,-21 7 2 15,-15-1-70-15,-8 1-158 16,24-1-192-16</inkml:trace>
  <inkml:trace contextRef="#ctx0" brushRef="#br2" timeOffset="-60081">21439 2433 747 0,'0'0'179'16,"0"0"-121"-16,0 0 60 0,0 0-27 15,0 0-46-15,0 0-11 16,36-27-33-16,7 27 12 15,0 0-13-15,7 0 1 16,-17 11-13-16,-3 14 12 16,0 3 0-16,-17 1-13 15,-7 5 8-15,-6-4 5 16,0 0 0-16,-26-3 3 16,-27 1-12-16,-3-1 9 15,0-7 0-15,13-4 3 16,23-10 7-16,10-4-10 15,10-2 0-15,0 0 9 16,0 0 7-16,0 0-15 16,0 0 0-16,23 0 25 0,13 0-23 15,7 4 10-15,7 1-13 16,6 9 9-16,-6 5-14 16,6 3 5-16,-13 5 0 15,0 1-10-15,-7-3 15 16,-16-4-7-16,-13-7 2 15,-7-5-5-15,0-7-8 16,-7-2 11-16,-49 0 2 16,-23 0 6-16,-4 0-6 15,-3-11-5-15,20 3-82 16,10-3-90-16,13 0-20 16,36-9-211-16</inkml:trace>
  <inkml:trace contextRef="#ctx0" brushRef="#br2" timeOffset="-58201">22216 2027 649 0,'0'0'197'0,"0"0"-72"16,0 0 1-16,0 0-19 0,0 0-32 15,0 0-56 1,-284-68-12-16,161 64 9 16,-32 4-3-16,-30 0-13 0,-17 0 0 15,-13 0 12-15,-3 0-10 16,3-3-2-16,0-5 0 16,10 0-4-16,3 0 11 15,10-1-7-15,7 6 0 16,0 1 8-16,-14 2-18 15,-16 0 10-15,10-3 0 16,3 0-5-16,24 0 14 16,22 1-9-16,27-1 0 15,7-3 9-15,16 2-12 16,14-5 3-16,12 3 0 16,4 0-6-16,3 4 12 0,4-1-6 15,3 3 0-15,-4 0 9 16,4 0-14-16,10 0 5 15,6 0 0-15,14 0-9 16,-7 0 18-16,7-3-9 16,-7 1 0-16,9-4 9 15,11 1-11-15,3 2 2 16,4 0 0-16,9 3-8 16,7 0 16-16,0 0-8 15,-6 0 0-15,6 0 9 16,-20 0-17-16,-10 0 8 15,0 0 0-15,-3 0-9 16,-3 0 17-16,6 0-8 0,-6 0 0 16,-7 0 9-16,3 0-21 15,-3 0 12-15,0 0 0 16,-7 0-9-16,1 0 17 16,-11 0-8-16,11 0 0 15,6 0 9-15,0 3-19 16,10 5 10-16,9 0 0 15,5 0-13-15,2 1 19 16,4-1-6-16,0 0 0 16,-4 1 8-16,10-1-16 15,-6 0 8-15,0 7 0 16,3-2-9-16,-10 3 12 16,14 0-3-16,-1 4 0 15,-3 5-2-15,3 2-6 0,1 6 8 16,-7 8 0-16,-1 3-5 15,4 6 14-15,-9 8-9 16,12-1 0-16,-10 4 7 16,4-1-9-16,0 1 2 15,6-4 0-15,1-2-3 16,-4-1 11-16,3-6-8 16,7 0 0-16,0-2 9 15,0-2-5-15,0 3-4 16,0-3 0-16,0 5 3 15,0 12 4-15,0 5-7 16,0 8 0-16,0 3 10 0,-6-6-1 16,-1-7-9-16,-6-15 0 15,13-5 2-15,0-5 11 16,0-4-13-16,0-4 0 16,-10-3 11-16,10-7-15 15,0-2 4-15,0-2 0 16,0-3-5-16,0-3 9 15,0-3-4-15,0-3 0 16,0-2 8-16,0 0-25 16,0-3 17-16,0 3 0 15,16 3 0-15,4 2 9 16,23-3-9-16,7 1 0 16,6-5 14-16,23-1-10 0,21 0-4 15,15 0 0-15,14 0 13 16,14 0-6-16,-1 0-7 15,0 0 0-15,14 0 9 16,-4 0-15-16,-3 0 6 16,-7 0 0-16,16 0-7 15,-9 0 18-15,13 0-11 16,10 0 0-16,0 0 10 16,0 4-16-16,-3 1 6 15,-10 1 0-15,-17-1-1 16,-6 0 12-16,-17 1-11 15,-10 0 0-15,-10 2 8 16,0-2-11-16,0-1 3 16,11-2 0-16,-5 0-11 15,11-3 22-15,-3 2-11 0,-1 3 0 16,-9-1 8-16,-4 2-18 16,-7-4 10-16,1 1 0 15,-7-1-6-15,7 1 13 16,-1-3-7-16,8 0 0 15,5 0 5-15,4 0-10 16,4 0 5-16,-7 0 0 16,3 0-7-16,-3 0 16 15,-7 0-9-15,-6 0 0 16,-1 0 4-16,-19 0-9 16,-10 0 5-16,-4-3 0 15,-16 3-4-15,-10-2 12 0,4-1-8 16,-1-3 0-1,-9-2 6-15,9 0-6 0,0-3 0 16,-6 0 0-16,-3-8-3 16,9-3 13-16,-6 0-10 15,-4-8 0-15,4 0 7 16,0-6 0-16,-10-6-3 16,9 1-2-16,-15-3 34 15,15-2-33-15,-9-1 19 16,3-6-18-16,-9-5 3 15,-1-8 21-15,0-5-26 16,4-8 4-16,-11-7 10 16,1-2-3-16,-7 6-13 15,0 5 0-15,13 9 15 0,-3 6-9 16,10 7-6-16,-7 0 0 16,10-2 4-16,4 2 5 15,-4-3-9-15,7 3 0 16,-17 3 12-16,0-3-5 15,-6 0-7-15,-7 3 0 16,0-4-7-16,-20-1 10 16,-46 2-3-16,-27-4 0 15,-56 10-11-15,-66 11-8 16,-63 19 12-16,-69 19-79 16,-33 0-105-16,-11 5-498 0</inkml:trace>
  <inkml:trace contextRef="#ctx0" brushRef="#br0" timeOffset="183359">31328 1594 276 0,'0'0'35'0,"0"0"-35"16,0 0-144-16</inkml:trace>
  <inkml:trace contextRef="#ctx0" brushRef="#br2" timeOffset="389478">19600 3338 522 0,'0'0'177'16,"0"0"-66"-16,0 0-64 16,0 0 55-16,0 0-9 15,0 0-55-15,0 0 27 16,-66 14-55-16,66-11-1 15,0-3 12-15,0 0-9 16,0 0-8-16,0 0-4 16,49 0 14-16,31 0 14 15,36-3-23-15,26-17-1 0,0-1 17 16,-13-1-8-16,-30 5-6 16,-36 7-7-16,-27 4 14 15,-22 6-18-15,-14 0 4 16,0 0-3-16,-27 0-8 15,-52 0 4-15,-57 16 7 16,-19 9 2-16,-17-5 13 16,13-7-15-16,47-2 0 15,26-5 0-15,23-1-7 16,33-2 20-16,23-3-13 16,7 0 0-16,0 0 10 15,0 0-28-15,50 0 5 0,56 0-1 16,53 0-14-1,19-3-146-15,1-8-115 0,-37 0-349 16</inkml:trace>
  <inkml:trace contextRef="#ctx0" brushRef="#br0" timeOffset="439577">11765 1495 521 0,'0'0'137'0,"0"0"-78"15,0 0 19-15,0 0 16 16,0 0-63-16,0 0 15 16,-80-13-17-16,80 13-8 15,0 0 27-15,0 0-23 16,0 0 8-16,0 0 13 15,0 0-31-15,0 0 15 0,0 5-8 16,0 7-11-16,0 4 28 16,0-2-35-16,0 2 3 15,0 4 4-15,0 0-1 16,7-3-5-16,6 1-5 16,10 1 8-16,-3 0 5 15,10 3-9-15,0 0-4 16,-4 0 7-16,-3 0 4 15,-3-4-6-15,-7 0-5 16,-3-5 4-16,-10 2-3 16,0-2 0-16,0 1-1 15,0-1 9-15,-29-4-1 0,-14-1-4 16,0 0-4 0,0-5-5-16,0-3-6 0,6 0-101 15,24 0-38-15,6 0-69 16,7-17-294-16</inkml:trace>
  <inkml:trace contextRef="#ctx0" brushRef="#br0" timeOffset="439757">11821 1463 479 0,'0'0'181'16,"0"0"-13"-16,0 0-40 15,0 0-31-15,0 0-37 16,0 0-60-16,99-36 14 0,-49 36-14 15,-1 0 3 1,1 13-16-16,-14 12-74 0,-6 9-257 16</inkml:trace>
  <inkml:trace contextRef="#ctx0" brushRef="#br0" timeOffset="440215">12191 1790 568 0,'0'0'243'0,"0"0"-163"0,0 0 37 15,0 0-63 1,0 0-36-16,0 0 19 0,186-3-31 16,-143 0-4-16,-7 1 7 15,-10 2-3-15,-2 0-6 16,-11 0 0-16,0-3 8 15,-13 0-10-15,10 1 5 16,-10-1-1-16,0-4 66 16,0-2-35-16,0 0 5 15,-10-2-38-15,-16 0 13 16,-4 3-21-16,3 2 8 16,4 0 0-16,10 6-1 15,6-2 9-15,7 2-8 16,0 0 0-16,0 0-3 15,0 0-7-15,0 0 6 0,14 0 4 16,15 14-7-16,4 2 14 16,10 1-7-16,0-2 0 15,-6 3 7-15,-1-2-14 16,-9 0 7-16,-11 1 0 16,-16 0-4-16,0-1 1 15,-6 1-2-15,-37-4-36 16,0 1-133-16,0-6-42 15,6-5-97-15</inkml:trace>
  <inkml:trace contextRef="#ctx0" brushRef="#br0" timeOffset="440588">12889 1424 225 0,'0'0'519'0,"0"0"-365"15,0 0-5-15,0 0-4 16,0 0-68-16,0 0-40 16,7-34-37-16,-7 71 6 15,-20 15-6-15,-3 8 10 16,16 3-10-16,-6 4 17 16,13-1-7-16,0-3-10 15,0-8 0-15,20-11 9 16,16-7 0-16,-6-16-9 15,6-7 0-15,-2-9 11 16,-11-5 0-16,-3 0 0 0,3 0 2 16,-10-19-5-16,-6-2 23 15,-7-5-2-15,0 2-13 16,-7-1-6-16,-36 8-10 16,-7 1-2-16,-6 8-6 15,13 8-93-15,7 0-39 16,16 0-143-16,20 0-163 15</inkml:trace>
  <inkml:trace contextRef="#ctx0" brushRef="#br0" timeOffset="441035">13233 1719 229 0,'0'0'605'0,"0"0"-477"15,0 0-35-15,0 0-9 16,0 0-50-16,0 0-27 16,76-17-6-16,-39 15-1 15,12-4 0-15,-19 0 0 16,-3 3 10-16,-11 1-10 16,-9-1 0-16,-7-2 8 15,0-4 25-15,0 1 5 16,0-5-17-16,-7-2 1 15,-16 2-21-15,-4-2-1 0,-2 5 0 16,9 3 4 0,3 0-5-16,11 4 1 0,-1 1 0 15,7 2-8-15,0 0 10 16,0 0-2-16,0 0 0 16,0 0-15-16,20 8 9 15,16 13 6-15,14 6 0 16,-7 2-5-16,7 1 13 15,-14-2-8-15,-6-1 0 16,-17-2 3-16,-13-3-9 16,0 2 6-16,-20-1-40 15,-39-1-99-15,-4-3-148 0,0-7-307 16</inkml:trace>
  <inkml:trace contextRef="#ctx0" brushRef="#br0" timeOffset="442196">13772 1629 742 0,'0'0'149'16,"0"0"6"-16,0 0-52 15,0 0-49-15,0 0-53 0,0 0 2 16,0 31-3-1,-6 0 1-15,-1 0 10 16,1-4-5-16,6 0-6 0,0-8 0 16,0-4 3-16,0-11 1 15,0 0-4-15,0-4 6 16,0 0-2-16,0 0 23 16,6-8-7-16,7-12-19 15,4-7 21-15,-4 2-12 16,10 0 9-16,-3 6-16 15,-7 2 8-15,-3 4-10 16,-3 7-1-16,0-3 0 16,-1 9-5-16,1 0 0 0,6 0 0 15,-3 0 2 1,3 15-30-16,-6 9 29 0,6 4 4 16,4 2 0-16,-4-5-4 15,0-3 4-15,10-5-9 16,-10-13-5-16,1 0-20 15,-4-4 32-15,3 0-10 16,0-6 12-16,-6-19 7 16,9-3 1-16,-9-4-8 15,-7 1 16-15,6 4-13 16,-6 3 30-16,0 8-23 16,7 7-7-16,-7 3 12 15,0 6-15-15,0 0-2 16,0 0-12-16,7 8 1 15,-1 17 10-15,4-1 3 0,3 1 0 16,7-2-9 0,3-4 1-16,4-6 2 0,3-1 0 15,-7-11-16-15,-3-1 19 16,-1 0 1-16,-2 0 2 16,-4-7-2-16,-6-15 7 15,-1-3-5-15,-6 0 14 16,0-2-9-16,0 2 34 15,0 9-21-15,0 1-7 16,0 11 16-16,0 4-23 16,0 0-4-16,0 0 0 15,10 0-29-15,10 13 26 0,3 12-3 16,4 5-8 0,3-2 3-16,-4-6-30 0,4-6 11 15,0-9 16-15,-4-7-10 16,10 0 20-16,-6-20 4 15,3-22 0-15,-3-10 17 16,0-6-2-16,-10-5 19 16,-14-1 7-16,-6 4-17 15,0 2 27-15,-13 15-35 16,-23 7-2-16,16 17 16 16,3 7-30-16,4 12-3 15,6 8-7-15,-6 39-7 0,3 20 13 16,10 9 4-1,0 4 0-15,0-3-8 0,43-11 7 16,10-14-65-16,3-13 27 16,1-17-16-16,-1-13 36 15,3-9 6-15,-9-4 13 16,0-31-4-16,-1-15 9 16,-6-5-5-16,-16-6 12 15,-11-2 4-15,-16 0 41 16,0 3-6-16,0 5-29 15,-16 16 25-15,-11 17-28 16,4 17 1-16,3 5-20 16,-3 22-21-16,-3 38 18 0,-4 23 2 15,17 10 1 1,13 4-1-16,0-7 3 0,36-7-4 16,33-12-8-1,11-16-102-15,-1-13-49 0,-3-18-304 16</inkml:trace>
  <inkml:trace contextRef="#ctx0" brushRef="#br0" timeOffset="446426">23976 6567 559 0,'0'0'363'16,"0"0"-187"-16,0 0-53 16,0 0-2-16,0 0-15 15,0 0-61-15,-50-121 8 0,50 112-24 16,0 7-21-16,36-1-4 15,7 3-4-15,0 0 0 16,0 5-10-16,-6 18 7 16,-17 4 2-16,3 7 1 15,-17 3-2-15,-6 13-8 16,-6 2 10-16,-37 3 0 16,-7-5-7-16,14-17 14 15,13-11-7-15,16-11 0 16,7-9 6-16,0-2-8 15,0 0 2-15,0 0 0 0,0 0-3 16,36 0 9-16,14 0-6 16,23 0 0-16,-10-2 8 15,-7-1-9-15,0 3 1 16,-3 0-16-16,-20 0-73 16,-3 0-130-16,-10 0-99 15</inkml:trace>
  <inkml:trace contextRef="#ctx0" brushRef="#br0" timeOffset="447174">24720 6326 618 0,'0'0'151'16,"0"0"-47"-16,0 0 44 15,0 0-51-15,0 0-29 16,0 0-30-16,20-56-34 16,16 39 12-16,20-4-13 0,1-4 0 15,2 0 27-15,-3 0-17 16,-13 3 17-16,-16 3 6 16,-11 2-8-16,-9 4 12 15,-7 1-25-15,0 1-4 16,0 3 9-16,0 3-16 15,0-1-7-15,-17 4 3 16,-9-1-2-16,-4 0 2 16,4 0 0-16,3 1 0 15,16 2-9-15,7-3 15 16,0 3-6-16,0 0 0 16,0 0-3-16,0 0-3 15,20 0-5-15,23 0 11 16,16 5-8-16,-2 9 17 15,-8 2-9-15,-13-1 0 0,-9 1 0 16,-11 6-9-16,-9 3 6 16,-7 2-9-16,0 3 8 15,-50-2-33-15,-16 4-65 16,-10-3-84-16,10 1-293 16</inkml:trace>
  <inkml:trace contextRef="#ctx0" brushRef="#br0" timeOffset="448656">25517 6143 511 0,'0'0'370'0,"0"0"-197"0,0 0-59 16,0 0-15-16,0 0-29 15,112-159-35-15,-88 123 35 16,-11-5-27-16,-7-3-18 16,-6-4 10-16,0 6-30 15,0 0 11-15,-6 12 5 16,-7 10-17-16,-1 12 1 16,4 8-5-16,-9 0-19 15,-1 25 12-15,-10 30 1 16,-6 14 6-16,22 2 0 15,1 4 8-15,13-10-9 16,0-4 1-16,0-12 0 0,13-8-12 16,1-13 2-16,9-14 5 15,-17-8-13-15,1-6 1 16,6 0 17-16,17 0 0 16,-4-23 1-16,4-7 3 15,0 5 0-15,-10 6-4 16,-7 5 0-16,4 6 7 15,-4 8-17-15,10 0 10 16,-3 0-8-16,10 8 1 16,-4 12 0-16,10 2 2 0,-6-3-9 15,3-3-26 1,-3-7 33-16,-7-4 1 0,-3-5 6 16,-7 0-2-16,4-8 8 15,-11-14 4-15,1-8 3 16,-7-1-11-16,0-4 31 15,0 1-17-15,-7 5-7 16,-16 9 22-16,10 4-30 16,-7 6 7-16,4 10-8 15,-4 0-17-15,3 0 15 16,-3 23-7-16,7 10 9 16,13 3-8-16,0-2-4 15,0-2 1-15,27-4 11 16,22-12-14-16,11-7 6 15,-4-9 8-15,7 0 0 0,-4 0 8 16,-2-23-3 0,-21-1-3-16,7-4-2 0,-30 3 6 15,7 3 2-15,-3 6-8 16,-11 8 0-16,1 5-1 16,-7 3 4-16,0 0-6 15,6 0-2-15,8 16-9 16,2 7 6-16,-3 2 8 15,-6-12-11-15,0-2 10 16,9-9-23-16,-16-2 24 16,0 0-6-16,0 0 12 15,0 0 15-15,0-13-21 0,0-6 0 16,-23-4 8-16,-3 7-1 16,-4 0 2-1,-7 7-6-15,11 4 3 0,-10 5-12 16,-1 0 4-16,7 0 0 15,17 19-8-15,0 8 4 16,13 2-10-16,0-5-16 16,0-2-31-16,13-6 32 15,17-8 2-15,3-2 12 16,-3-3 12-16,0-3-2 16,-11 0 7-16,11 0 0 15,-17-10 7-15,11-2-8 16,-11 1 1-16,0 3 0 0,-6 4-5 15,9 4 5 1,-3 0 0-16,7 0 0 0,17 6-2 16,12 14-1-16,1-1 3 15,16-3-21-15,-3-5-31 16,3-2 6-16,-16-9 37 16,-24 0 6-16,-3 0 6 15,-16-6-1-15,-7-18 2 16,0-7 13-16,0-5 64 15,0 1-36-15,-37 1 1 16,-6 5 6-16,0 6-26 16,7 10 20-16,10 7-42 15,-4 6 4-15,10 0-16 16,3 17-6-16,4 16 14 0,13 5 0 16,0 1-48-16,23-6 24 15,10-6 2-15,17-7-12 16,-7-16 27-1,0-4-4-15,0 0 11 0,-13-13 0 16,0-23 11-16,-11-8-2 16,1-13 24-16,3-9-1 15,-16-6 29-15,-7 3-42 16,0 3 10-16,0 14 24 16,-13 16-43-16,-10 12 33 15,3 12-31-15,7 12-5 16,-4 0-14-16,4 31-10 15,6 26 17-15,7 15-1 0,0 7 6 16,37-1-10-16,19-7-4 16,7-7-63-16,9-9-34 15,14-15-87-15,-10-9-124 16,-9-14-571-16</inkml:trace>
  <inkml:trace contextRef="#ctx0" brushRef="#br0" timeOffset="516269">11828 5074 131 0,'0'0'829'0,"0"0"-675"0,0 0-12 15,0 0-2-15,0 0-67 16,0 0-1-16,0-66-33 16,0 66-31-16,0 0 35 15,6 0-41-15,-6 0-2 16,13 0 1-16,-3 5 14 16,-3 26-15-16,6 7 0 15,-6-2 4-15,9 0-5 16,-2-9 1-16,-8-5 0 15,7-3-5-15,4-12 20 16,-10 3-15-16,-1-8 0 0,1-2 9 16,-1 0 16-16,24 0-12 15,13-22 19-15,7-16 11 16,13-12-34-16,-4-5 9 16,4-8-18-16,-13 5 5 15,-7 6-6-15,-7 14 1 16,-23 21 0-16,-6 8 0 15,-7 9-4-15,0 0 3 16,0 0-54-16,0 12-70 16,0 23-49-16,0 9-46 15,0 9-198-15</inkml:trace>
  <inkml:trace contextRef="#ctx0" brushRef="#br0" timeOffset="516883">11722 6283 828 0,'0'0'205'15,"0"0"-71"-15,0 0-11 16,0 0 28-16,0 0-63 15,0 0-50-15,0-79 2 16,0 79-40-16,0 0 0 16,0 0-2-16,0 0-9 15,0 0 8-15,6 16 3 16,1 7 0-16,6-4-4 16,4-6 6-16,9-1-2 15,4-4 17-15,13-8-16 16,26 0 33-16,24-14 12 15,29-30-17-15,7-14 0 16,-9-13-24-16,-5-14-10 16,-16-3-21-16,-19-1-183 15,-37 16-384-15</inkml:trace>
  <inkml:trace contextRef="#ctx0" brushRef="#br0" timeOffset="633931">13227 6251 625 0,'0'0'143'15,"0"0"53"-15,0 0-85 16,0 0-17-16,0 0 18 16,0 0-63-16,0 0 24 15,0 0-15-15,20-33-28 16,-20 33 40-16,0 0-62 0,0 0 1 15,13 2-9-15,3 25 7 16,11 9-7-16,9 7 0 16,-6 0 8-16,19-3-11 15,-6-14 3-15,7-7 0 16,0-8 23-16,6-11-14 16,17 0 30-16,9-13 9 15,28-37-35-15,9-19 39 16,10-13-48-16,-14-4-4 15,-2 1 11-15,-21 0 13 16,-12 5-22-16,-17 11-2 16,-14 17 11-16,-19 17-19 15,-7 15 8-15,-16 12 0 16,-1 8-5-16,-6 2-89 16,0 43-28-16,0 17-131 0,-6 19-283 15</inkml:trace>
  <inkml:trace contextRef="#ctx0" brushRef="#br0" timeOffset="734828">13283 6160 343 0,'0'0'231'15,"0"0"-94"-15,0 0 31 16,0 0-39-16,0 0-49 16,0 0 1-16,0 0-40 15,7-19 32-15,-7 19-25 16,6 0-35-16,-6 0 11 15,7 0-24-15,-1 11 0 16,4 21-7-16,3 12 23 0,14 9-16 16,9 2 0-16,7 0 2 15,14-3 4-15,9-5-6 16,-3-11 0-16,9-6 5 16,-2-14 15-16,-4-7-17 15,3-9 17-15,17 0-4 16,0-25 38-16,20-22-20 15,17-16 0-15,6-17 6 16,6-14-33-16,-6-5 17 16,-10 0-23-16,-10 2 14 15,-16 18-12-15,-30 16-3 16,-14 22 0-16,-19 20-2 0,-23 11 13 16,-7 10-25-1,0 0-18-15,0 12-117 0,-37 28-72 16,-32 13-120-16</inkml:trace>
  <inkml:trace contextRef="#ctx0" brushRef="#br0" timeOffset="619899">28841 9697 945 0,'0'0'237'16,"0"0"-72"-16,0 0 15 16,0 0-73-16,0 0-31 15,0 0-8-15,-10-111-53 0,10 111-3 16,-7 0-12 0,1 37 0-16,-8 14 0 0,-9 21 1 15,10 10 2-15,-7 8 6 16,10-1-9-16,10-4 0 15,0-2-1 1,0-14 16-16,10-11-15 0,23-18 0 16,4-9 2-16,6-14-12 15,0-15 11-15,13-2-1 16,10-2 19-16,4-32-11 16,-4-4 19-16,-27 2 2 15,-15 2-3-15,-18 3 28 16,-6 0-47-16,-13 3 6 15,-37 7-12-15,-16 1 13 16,3 12-18-16,-3 8 4 0,3 0-18 16,14 3-12-16,19 27-77 15,17-3-40-15,13-10-257 16</inkml:trace>
  <inkml:trace contextRef="#ctx0" brushRef="#br0" timeOffset="450464">24005 8310 681 0,'0'0'347'0,"0"0"-183"16,0 0 7-16,0 0-23 0,0 0-67 15,0 0-3-15,-29-96-46 16,29 96-4-16,0 0 1 15,0 0-23-15,0 0 3 16,0 0-9-16,0 22 4 16,0 11-13-16,0 11 11 15,0 6-2-15,0-1 4 16,6-2 5-16,11-3-9 16,-11-8 0-16,1-11 5 15,-7-5-16-15,0-8-27 16,0 2-84-16,0-3-88 15,0 0-211-15</inkml:trace>
  <inkml:trace contextRef="#ctx0" brushRef="#br0" timeOffset="443992">26665 10071 184 0</inkml:trace>
  <inkml:trace contextRef="#ctx0" brushRef="#br0" timeOffset="436371">21373 10112 718 0,'0'0'178'15,"0"0"-65"-15,0 0-2 16,0 0-41-16,0 0-8 15,0 0-4-15,0 0-47 16,79-91 25-16,-23 82-9 16,11 8-20-16,-5 1 24 15,-2 0-31-15,-10 0 1 16,-17 16 2-16,-4 5 10 16,-15 10-13-16,-14 4 0 15,0 7 0-15,-7 4 3 0,-36 1-3 16,-13-11 0-1,6-5-1-15,7-10 11 0,7-7-10 16,9-5 0-16,11-4 7 16,9-3-10-16,1-2 3 15,6 0 0-15,0 0 5 16,0 0 6-16,0 0-11 16,19 0 0-16,18 0 2 15,19 0-11-15,4 0 9 16,2 11 0-16,-5 13-10 15,2 7 15-15,-9 0-5 16,-17 1 0-16,-3 2 0 16,-24-4-6-16,-6-3 6 0,0-2 0 15,-20-3 2-15,-29-3 8 16,-17-5-10-16,-20-5 3 16,3-9 7-16,4 0-11 15,12 0 1-15,11 0 0 16,20-15 3-16,9 2-3 15,4-1-11-15,23 2-60 16,0-6-55-16,30-7-73 16,56 1-167-16</inkml:trace>
  <inkml:trace contextRef="#ctx0" brushRef="#br0" timeOffset="437352">24062 9963 73 0,'0'0'891'0,"0"0"-733"16,0 0 7-16,0 0-36 15,0 0-41-15,0 0-40 16,0 0-45-16,0-49-6 15,0 84-6-15,0 18 9 16,0 12 2-16,0 7 5 16,0-3-7-16,6-1 0 15,24-10 8-15,13-16-10 16,7-17 2-16,-1-15-6 16,1-10-1-16,0 0 10 0,9-13-3 15,-26-20 7-15,3-3 1 16,1-8 8-16,-17 3 0 15,-4 2-5-15,-9 9 28 16,-7 8-21-16,0 11 12 16,0 6-15-16,0 5-5 15,0 0-20-15,0 0 8 16,0 38-8-16,0 11 0 16,-7 12 14-16,-9 0-4 15,9-9 0-15,7-3-3 16,0-10-1-16,0-6-93 15,0-5-67-15,23-9-109 16,10-14-160-16</inkml:trace>
  <inkml:trace contextRef="#ctx0" brushRef="#br0" timeOffset="451176">24118 8894 826 0,'0'0'234'16,"0"0"-66"-16,0 0 7 15,0 0-62-15,0 0-23 16,0 0-26-16,0-66-50 16,0 66 1-16,0 13-15 15,0 31 0-15,0 22 10 16,0 14-3-16,0 8 3 15,0 2-5-15,0 4 1 0,0-9 6 16,0-8-12 0,-7-8 0-16,-6-20 2 0,13-15 6 15,0-18-8-15,0-12 0 16,0-4 3-16,0 0 6 16,0 0-9-16,0-7 34 15,-13-20 10-15,-4-14-39 16,4-4 4-16,-7 1-7 15,-3 6 6-15,3 8-5 16,-3 8-3-16,10 8 0 16,6 8-2-16,1 6 5 15,6 0-7-15,0 0 3 16,0 11-3-16,0 20-3 16,0 5 7-16,0-6 0 0,6 0-5 15,27-5 6-15,4-3-1 16,12-8 0-16,1-8 0 15,16-6 2-15,-10 0-2 16,10-12 0-16,-3-24 14 16,-7-5-7-16,1-8 7 15,-21-1-14-15,-36 3-4 16,0 6-13-16,-79 19-106 16,-34 15-161-16,-16 7-669 15</inkml:trace>
  <inkml:trace contextRef="#ctx0" brushRef="#br0" timeOffset="618794">26486 10043 890 0,'0'0'226'0,"0"0"-58"15,0 0-37-15,0 0-2 16,0 0-72-16,0 0-8 0,-20-71-1 16,20 71-41-16,-6 0 3 15,-4 10-10-15,-4 19 0 16,8 6 3-16,-1-2-1 15,1 0-2-15,6 0 0 16,0-3 14-16,6 3-9 16,21 3-5-16,16 2 0 15,6-4 11-15,-6 1-2 16,7-4-8-16,-7-2-1 16,-7-1 11-16,-6-3-7 15,-10-1-4-15,3-1 0 16,-10-4-2-16,-13-2 5 15,0-1-3-15,0-5 0 16,0 0 12-16,-43 1-9 16,-20-5-3-16,-16-5 0 0,-7 2-8 15,7-4-7-15,9 0-36 16,27-4-60-16,37-34-82 16,6-19-65-16</inkml:trace>
  <inkml:trace contextRef="#ctx0" brushRef="#br0" timeOffset="618990">26850 9809 814 0,'0'0'248'16,"0"0"-70"-16,0 0-58 16,0 0-13-16,0 0-89 0,0 0-17 15,172 0 7-15,-86 19 2 16,0-2-10-16,-10 5 0 15,3 2-106-15,-6 4-117 16,-17 0-255-16</inkml:trace>
  <inkml:trace contextRef="#ctx0" brushRef="#br0" timeOffset="636015">23341 10337 387 0,'0'0'282'0,"0"0"-165"0,0 0 3 15,0 0 8-15,0 0-78 16,0 0 29-16,16-6-5 15,-16 6-38-15,0 0 53 16,-16 0-48-16,-24 0-18 16,-20 0 20-16,4 0-34 15,-7 0 12-15,-3 0-8 16,-3 0-1-16,3 0 18 16,9 3-30-16,8 3 0 15,19 0-2-15,4-4 18 16,9 1-16-16,4-3 0 15,6 0 9-15,1 0-13 0,6 0 4 16,0 0 0-16,0 0-6 16,0 0 3-16,0 0-5 15,-7 0-43-15,-3 0-61 16,3-11 49-16,1-8-43 16,6 0 36-16,0-4 55 15,0 4-11-15,0 3 26 16,0 2 0-16,0 1 7 15,0 1-5-15,0 4 4 16,0-3 4-16,6 2 42 16,-6 1-47-16,7 3 52 15,-7-1-16-15,10 4-40 0,-3 2 58 16,-7 0-48-16,0 0-4 16,0 0-1-1,0 0 1-15,0 0-9 0,0 2 2 16,0 13 0-16,-7 6 25 15,-16 2-17-15,3 1-1 16,-10 3 36-16,0 4-36 16,-9 4 15-16,-4 4-21 15,0-3 19-15,6-6-16 16,14-3-4-16,17-5 0 16,6-2-5-16,0-1 26 15,0 1-21-15,6-1 0 16,24-3 5-16,6-1 3 0,7-2-8 15,7-1 0 1,13-3 5-16,3 2 16 0,3 6-42 16,4 5-3-16,-30 8-219 15,-23 3-364-15</inkml:trace>
  <inkml:trace contextRef="#ctx0" brushRef="#br0" timeOffset="644456">21730 12427 733 0,'0'0'135'0,"0"0"12"15,0 0-33-15,0 0-31 16,0 0 17-16,0 0-73 16,0 0-5-16,0 0 20 0,0-22-40 15,0 22 15-15,0 0-8 16,0 0 5-16,0 14 20 15,17 7-18-15,-11-1-7 16,1 8 37-16,-7 5-38 16,0-3 12-16,0 8-1 15,6 6-15-15,-6 3 29 16,0 8-28 0,7 3-5-16,-7 5 20 0,7 6-1 15,-7-3-19-15,16 3 0 16,-3-3 11-16,7-4-12 15,10 2 1-15,0 0 0 16,-10-1-4-16,3 3 18 16,-3-3-14-16,3-3 0 15,-17-10 8-15,1-9-17 0,6-5 9 16,-6-9 0 0,-7-2-5-16,0-3 17 0,0 0-12 15,0 0 0-15,0-5 7 16,0 3-14-16,0 4 7 15,0-6 0-15,0-4-9 16,10 3 23-16,-10-9-14 16,13 3 0-16,-13 1 5 15,7-7-14-15,6 9 9 16,3-9 0-16,-9 6-6 16,13 3 17-16,3-8-11 15,-10 5 0-15,17-3 4 0,-4-3-10 16,4 3 6-16,13-5 0 15,-6 3-2-15,6-4 16 16,-4 4-14-16,14 0 0 16,-13-6 6-16,19 0-16 15,-2 2 10-15,15 1 0 16,-2-3-5-16,9 0 20 16,1 0-15-16,2 0 0 15,11 0 10-15,16-3-21 16,10-5 11-16,3 2 0 15,14 4-6-15,6 2 14 16,0 0-8-16,7 0 0 16,17 0 9-16,-1 0-21 0,-3 0 12 15,3 8 0-15,-2-2-9 16,-5-1 22-16,4 1-13 16,4-4 0-16,-1 4 9 15,-9-6-20-15,-1 0 11 16,-3 0 0-16,-3 0-7 15,6 0 20-15,4 0-13 16,-3 0 0-16,-4-8 7 16,-3-1-25-16,-7 1 18 15,-7-3 0-15,8-3-10 16,12 1 12-16,4 2-2 16,3-9 0-16,-10 4 5 15,-10 2-23-15,-6 3 18 16,6-3 0-16,-13 3-12 0,-3-6 15 15,-4 3-3-15,0-2 0 16,-9 3-3-16,-4 0-14 16,4 1 17-16,-21-1 0 15,7 1-12-15,-13 1 19 16,-13 8-7-16,-17-2 0 16,-19 2-3-16,-11 3-17 15,-3 0 20-15,-9 0 0 16,-1 0-10-16,3 0 25 15,-16 0-15-15,0 0 0 16,0 0 3-16,0 0-13 16,0 0 10-16,0 0 0 15,0-3-10-15,0-2 37 0,0-3-27 16,0-9 0 0,0-2 7-16,0-9-15 0,0-5 8 15,7-5 0-15,-7-11 8 16,0-9 11-16,7-9-19 15,-1 2 0-15,-6-1 13 16,0 0-6-16,0 3-7 16,0-4 0-16,0-4 11 15,0-3 10-15,-13-3-17 16,-10-3-4-16,10 3 10 16,-1 3-12-16,8 2 2 15,-11-2 0-15,11-6 3 0,-1-2 20 16,0-3-23-16,-6-5 0 15,-3 4 6-15,-4-5-19 16,-10 3 13-16,10 4 0 16,-10 8-8-16,1 5 28 15,2-3-20-15,-3 5 0 16,17-3 7-16,-10-2-20 16,3 8 13-16,7 3 0 15,-4 8-8-15,11 8 28 16,6 3-20-16,-7 7 0 15,1 0 8-15,-1-5-21 16,0 7 13-16,-3-4 0 16,10 1-7-16,0 4 29 15,0 2-22-15,0 1 0 16,0 7 5-16,0-1-19 0,0 6 14 16,0 1 0-16,0 6 0 15,0 0 20-15,0 4-27 16,0 3 7-16,0-4 0 15,0 4-10-15,0 0 10 16,-6-4 0-16,-1 1-4 16,7 0 23-16,0 2-22 15,0 3 3-15,0 0 0 16,0 3-18-16,-6 0 20 16,6 0-2-16,-7 0 0 15,7 0 11-15,0 0-16 16,0 0 5-16,0 0 0 0,0 0-25 15,0 0 25-15,0 0 0 16,0 0-3-16,0 0 10 16,-17 0-13-16,-2 20 6 15,-1 7 0-15,-10 7-12 16,0-2 18-16,4 4-6 16,-4 6 0-16,0-2 14 15,10-4-20-15,-3-6 6 16,17-7 0-16,-1-6-11 15,0-7 12-15,7-1-1 16,0-7 0-16,0 1 19 16,0-3-32-16,0 0 13 15,0 0 0-15,0 0-1 0,0 0 6 16,0 0-5-16,7-22 0 16,16-16 23-16,-3-9-29 15,10-3 6-15,-4-2 0 16,4 2-9-16,0 4 17 15,-10 4-8-15,3 12 0 16,-10 8 15-16,0 11-22 16,-13 8 7-16,0 3 0 15,13 0-19-15,11 14 11 16,19 24 8-16,6 13 0 16,7-2 12-16,17 3-19 15,20 0 7-15,13 6-95 0,9-17-109 16,-45-30-603-1</inkml:trace>
  <inkml:trace contextRef="#ctx0" brushRef="#br0" timeOffset="662046">28990 8995 390 0,'0'0'168'15,"0"0"-38"-15,0 0-29 16,0 0-36-16,0 0 23 16,0 0-27-16,-23-126-14 15,23 115 36-15,-7 0-41 16,7 0 41-16,0-1-6 15,0 4-54-15,0 3 53 16,0 5-48-16,0-3-21 0,-7 3 17 16,1 0-13-16,6 0-12 15,-14 0 1-15,-9 20-5 16,3 16-6-16,-9 4 11 16,-1 7 0-16,17 2-8 15,-7-1 20-15,10-1-12 16,10-12 0-16,0-2-19 15,0-6 19-15,10-8-42 16,10-2 25-16,16-9 8 16,0-8 3-16,14 0 6 15,-7 0 0-15,0-5 6 16,-16-15-7-16,2-1 1 16,-9-4 0-16,-3-3 5 15,-4-2 10-15,-6-3-15 16,-1 5 2-16,11 4 10 0,-17 4 9 15,0 15-19-15,0 3-2 16,0 2 6-16,0 0-1 16,0 0-10-16,0 2-4 15,0 26 9-15,0 5-17 16,0 6 17-16,0-7 0 16,0 1-5-16,6-8 9 15,8-6-4-15,5-8 0 16,5-11 2-16,-5 0-11 15,11 0 12-15,0-17-3 16,-10-4 0-16,3-9 17 16,-3-6-17-16,-14-3 0 0,11-2 4 15,-17 3 16-15,0 3-17 16,0 11-3-16,0 13 16 16,0 6 2-16,0 5-14 15,0 0-4-15,0 0-18 16,0 25 6-16,0 10 9 15,0 10 3-15,0-10-5 16,0 2 17-16,0-13-12 16,13-4 0-16,14-7 4 15,2-7-16-15,8-6 12 16,6 0 0-16,-7 0 4 16,7-19 17-16,-10-9-21 15,-3-3 0-15,-10-1 1 0,-4-2 1 16,-9-2-2-1,0-2 0-15,-7 8 1 0,0 9 18 16,0 1-19-16,0 11 0 16,0 4 7-16,0 5-21 15,0 0 14-15,0 0 0 16,6 5-14-16,24 18 14 16,13 9 0-16,7 7 0 15,6 0 3-15,0 1-10 16,10 5 7-16,-16-11 0 15,-7-3-9-15,-7-8 21 16,-23-7-12-16,-6-2 0 16,-7-8 3-16,0-4-20 0,0-2 7 15,0 0 10 1,-36 0-4-16,-7-2 23 0,16-23-10 16,-3-3-9-16,30-9 8 15,0-3-6-15,0-6-2 16,0-10 0-16,37 1-4 15,6 4 19-15,-7 9-15 16,-9 12 0-16,-4 11 2 16,-10 9-21-16,0 10 19 15,4 0 0-15,-4 12-4 16,7 18 1-16,3 12 3 16,3 5 0-16,-2 2 0 15,-11 1-13-15,0-7 13 0,10-11 0 16,-16-3-2-16,-1-4 15 15,-6-8-13-15,0-9 0 16,0-3 1-16,0-3-13 16,7-2 12-16,-7 0 0 15,0 0 22-15,0-2-16 16,0-28 40-16,10-12-46 16,-3-9 12-16,-1-5-12 15,7-2 0-15,4-2 0 16,9 5 0-16,17 3 15 15,0 10-15-15,7 6 0 16,0 6 1-16,6 11-14 16,10-1 13-16,-10 13 0 0,0 1-4 15,-19 6-54-15,-7 0-18 16,-17 0-106-16,-13 13-120 16,-7 5-252-16</inkml:trace>
  <inkml:trace contextRef="#ctx0" brushRef="#br0" timeOffset="683056">26178 11655 718 0,'0'0'150'0,"0"0"-22"16,0 0-5-16,0 0-52 16,0 0 48-16,-6-144-35 15,6 142-23-15,0 0 23 16,0 2-77-16,0 0 16 16,0 0-23-16,0 0 17 15,0 27-28-15,0 17 11 16,0 13 0-16,0 4 5 0,0-3 2 15,0 2-7-15,0-2 0 16,0-6 16-16,0-2-22 16,0-15 6-16,6-10 0 15,4-9-9-15,-3-10 16 16,-7-6-7-16,7 0 0 16,-7 0 13-16,0 0 0 15,0 0-10-15,0-27 35 16,0-15 6-16,0-13-32 15,0-16-12-15,0-12 0 16,13-11 10-16,10-7-19 16,10 5 9-16,3 10 0 15,-6 20-3-15,-10 25 10 0,3 19-7 16,-23 14 0-16,7 8 10 16,-1 0-31-16,1 0 21 15,16 0-3-15,14 0-10 16,2 14 0-16,-2 10 11 15,-8 7 2-15,-15 5-15 16,-14 5-4-16,0-3 15 16,-7-2-12-16,-29-3 11 15,-14-5-45-15,7-7 2 16,0-4-43-16,10-6-46 16,10 0 14-16,16-8-70 0,7-3-96 15</inkml:trace>
  <inkml:trace contextRef="#ctx0" brushRef="#br0" timeOffset="683874">26770 11308 309 0,'0'0'363'16,"0"0"-231"-16,0 0-19 15,0 0 3-15,0 0-90 16,0 0 2-16,37-17-28 15,-7 31 10-15,13 14 23 16,6 8-20-16,1 5 6 16,6 3 6-16,-13 2-18 15,-13-7 5-15,-17-3-12 0,-6-6 10 16,-7-8-5-16,0-3-5 16,-7-8 0-16,-36-3 10 15,-13-8 2-15,6 0-9 16,7-8-3-16,20-20 7 15,10-4-12-15,13-12 5 16,0-2 0-16,43-10-6 16,13-2 12-16,0 3-6 15,-3 8 0-15,-13 11 4 16,-10 12-9-16,-17 8 5 16,-3 7 0-16,-10 4 26 15,0 2-24-15,0 3 33 0,0-3-1 16,0 3-19-1,0 0 34-15,0 0-43 16,0 0-3-16,0 0-3 0,0 0-11 16,0 6 8-16,0 21-17 15,0 6 20-15,0 8 4 16,0-2-4-16,6-3 0 16,21-3-3-16,-4-3 15 15,13-8-12-15,-9-4 0 16,9 0 8-16,-6-9-13 15,-10-1 5-15,-14-8 0 16,11 0 6-16,-10 0 8 16,-1 0-4-16,7 0-9 0,-6-12 6 15,10-4 13 1,-11 4-12-16,1 7 4 0,-7 3 13 16,0 2-11-16,6 0-14 15,1 0 0-15,10 16-15 16,2 15-2-16,5 7 17 15,-5 6 0-15,1-6-1 16,3-5 10-16,-9-5-9 16,2-12 0-16,-16-8 4 15,7-5-6-15,-1-3 8 16,-6 0-6-16,14-11 95 16,-14-21-52-16,6-13-21 15,11-7-11-15,-4-3-7 16,7-5 1-16,10 2-5 0,-1 5 0 15,4 12-1-15,4 14-97 16,12 5-46-16,18 5-137 16,19 1-279-16</inkml:trace>
  <inkml:trace contextRef="#ctx0" brushRef="#br0" timeOffset="684648">29886 10139 671 0,'0'0'74'0,"0"0"-7"0,0 0 49 16,0 0-54-16,0 0-11 15,0 0 8-15,-13-13-36 16,13 7 32-16,0-5-4 16,13-6-44-16,23-2 2 15,7-3-9-15,0 6 0 16,0 2-3-16,7 0 20 15,-7 3-17-15,0 1 0 16,-7-2 2-16,-9 4 7 16,-4-3-5-16,-10 3 4 0,0-1 25 15,-13 1-28 1,0 0 39-16,0 0-22 0,0-4-21 16,0 4 21-16,-26 0-22 15,-4 3 0-15,-13-1-1 16,17 3 10-16,-4 3-13 15,23 0 4-15,1 0 0 16,6-2-10-16,0 2 11 16,0 0-1-16,0 0 0 15,0 0 15-15,20 0-23 16,23 0 8-16,6 5 0 16,7 17-8-16,-3 0 11 15,-13 3-3-15,13-3 0 16,-27 0 10-16,-9-3-16 15,-4-5 6-15,-6 0 0 0,-7 2-14 16,0 0 13-16,-43 4-35 16,-13 2-97-16,-1-3-114 15,4 1-318-15</inkml:trace>
  <inkml:trace contextRef="#ctx0" brushRef="#br0" timeOffset="689966">30858 9927 300 0,'0'0'198'15,"0"0"-40"-15,0 0-50 16,0 0 29-16,0 0-26 16,0 0-42-16,0 0 10 15,14-25-33-15,-14 23 3 16,0-1 15-16,0 3-43 15,6 0 26-15,-6 0-38 16,0 0 0-16,0 0-15 16,0 0 6-16,0 28 0 15,0 16-16-15,0 8 32 0,0 3-16 16,0-3 0-16,-6-5 3 16,-8-3-13-16,4-8 10 15,4-12 0-15,6-4-1 16,0-12 13-16,0-3-12 15,0-1 0-15,0-4 2 16,0 0-8-16,0 0 6 16,0-4 0-16,23-21-2 15,13-10 13-15,-3 0-11 16,4-1 0-16,-7 8 1 16,-11 6-11-16,-2 11 10 15,-10 5 0-15,-7 6-6 0,0 0-11 16,6 0 8-1,-6 0-32-15,13 6 33 0,1 8-9 16,2-3 17-16,-3-3 0 16,-6 0-2-16,16-5 16 15,-10 2-22-15,1-5 8 16,9 0 0-16,3 0-15 16,4 0 17-16,0-13-2 15,-4-9 0-15,-3 0 14 16,-3-6-16-16,10 1 2 15,-10-3 0-15,-4-1-6 0,-2 7 8 16,-14 4-2 0,0 6 2-16,0 9 13 15,0 2-13-15,0 3-2 16,0 0-1-16,0 0-10 0,-14 3-3 16,-9 21 14-16,3 5 0 15,14 1 5-15,-4-3-9 16,10 1 4-16,0-4 0 15,0-5-5-15,10-5 5 16,16-8 0-16,4-6 0 16,-4 0 10-16,11 0-10 15,-7 0 0-15,-4-14 2 16,4-5-6-16,-17-3 8 16,-6 0-4-16,3 0 0 0,-10 3 16 15,0 2-13 1,0 6-3-16,0 5 0 0,0 4 10 15,0 2-9-15,0 0-2 16,0 0 0-16,0 11-11 16,13 22 6-16,7 2 6 15,9 1 0-15,1-5-7 16,3-4 10-16,4-5-3 16,-1-3 0-16,0-5 8 15,-9-3-20-15,16-3-43 16,-20-5-106-16,-10-1-26 15,-13-2-162-15</inkml:trace>
  <inkml:trace contextRef="#ctx0" brushRef="#br0" timeOffset="691586">31890 10219 214 0,'0'0'95'0,"0"0"-46"0,0 0 30 16,0 0-8-16,0 0 9 15,0 0-38-15,7 0 7 16,-7 0 40-16,16 0-44 15,-2 0-18-15,-1 0-3 16,10-11-22-16,-3-5 33 16,-4-3-1-16,4-4-20 0,0-5 39 15,3-12-34-15,7-7 0 16,-10-14 21-16,0-2-38 16,-4 3 23-1,-9 1 2-15,-7 8-25 0,0 3 32 16,0 9-34-16,0 10 1 15,0 7 12-15,-13 8 2 16,3 11-11-16,3 3-4 16,-6 0-14-16,0 14 6 15,-17 30-4-15,-7 19 12 16,4 12-5-16,-3 5 12 16,13 0-7-16,10-6 0 0,13-6 5 15,0-10-10 1,0-8 5-16,6-12 0 0,31-8-8 15,6-8 14-15,0-13-6 16,13-9 0-16,0 0 3 16,17-4 1-16,-10-23-4 15,-7-12 0-15,-3-9 4 16,-20-8 8-16,-3-10-12 16,-17-3 0-16,-6-5 8 15,-7 3-4-15,0 5-3 16,0 11-1-16,0 13 5 15,0 21 14-15,0 10-19 16,-7 11 0-16,0 0 2 16,-13 19-5-16,-3 33-25 15,-13 19 28-15,9 7-4 0,4 4 16 16,23-8-12-16,0-5 0 16,0-6 4-16,17-5-9 15,16-6 5-15,10-8-74 16,-7-14-157-16,-6-10-602 15</inkml:trace>
  <inkml:trace contextRef="#ctx0" brushRef="#br0" timeOffset="693377">30848 11165 616 0,'0'0'159'0,"0"0"19"16,0 0-41-16,-6-154-28 0,-1 138 21 15,1 5-52 1,6 7-8-16,0 4 10 0,0 0-65 16,0 0 23-16,0 0-38 15,0 0 2-15,-7 9-13 16,7 18 3-16,-7 9 8 15,7 6 0-15,0-3 15 16,0-7-19-16,0-5 4 16,0-7 0-16,0-9-8 15,0-6 14-15,0-5-6 16,0 0 0-16,0 0 12 16,0 0-1-16,7 0-7 0,6-16-2 15,10-21 19 1,20-12-17-16,-10 0-4 0,10 13 0 15,-19 11 12-15,-5 15-20 16,-19 10 8-16,0 0 0 16,0 0-12-16,7 0-4 15,3 7 16-15,3 15-3 16,14 3 13-16,-4 1-18 16,7-7 8-16,3 0 0 15,-4-6-6-15,1-1 14 16,-3-11-8-16,2-1 0 15,8 0 8-15,6-1-9 16,-10-24 1-16,16-5 0 16,-12-9-7-16,-7 3 22 15,-11-5-15-15,-12 3 0 0,-7 2 10 16,0 5-11-16,0 12 1 16,0 8 0-16,0 6-2 15,0 5 5-15,0 0-5 16,-7 0 2-16,-12 11-19 15,-5 16 9-15,5 12 10 16,5-6 0-16,14-3-7 16,0 3 16-16,0-11-9 15,0-3 0-15,27-2 8 16,3-12-13-16,-4-2 5 16,4-3 0-16,0 0 8 15,-11 0 4-15,5-13-12 0,-5-10 0 16,-5-5 13-16,-4 1-9 15,-4 0-4-15,-6-1 0 16,0 12 20-16,0 5-9 16,0 11-6-16,0 0-5 15,0 0 2-15,7 0-15 16,6 21-2-16,0 13 15 16,17 4-5-16,6 4 13 15,1-4-8-15,12 0 0 16,8-8 9-16,-8-5-13 15,1-5 4-15,-1-9-34 16,-6-6-22-16,0-5-144 16,-13 0-60-16,-10-5-108 0</inkml:trace>
  <inkml:trace contextRef="#ctx0" brushRef="#br0" timeOffset="693602">32155 10799 702 0,'0'0'164'0,"0"0"-16"16,0 0-53-16,0 0-67 15,0 0 10-15,0 0-28 16,-99 91 36-16,62-41 17 16,1 2-51-16,-7-3 15 0,16-2-27 15,-2-6 11 1,22-2-27-16,0-6-86 0,7-8-202 15,0-9-539-15</inkml:trace>
  <inkml:trace contextRef="#ctx0" brushRef="#br0" timeOffset="693895">32439 10631 747 0,'0'0'175'16,"0"0"-12"-16,0 0-18 16,0 0-52-16,0 0-15 15,0 0-78-15,0 8-3 0,0 50-8 16,-6 14 22-16,-8 4 3 16,-2 0-14-16,3-8 15 15,6-5-15-15,0-9 0 16,7-10 0-16,0-10-4 15,0-9 2-15,14-14-46 16,15-11-32-16,-2 0-38 16,3 0 29-16,-1-28-80 15,-29-4-46-15,0-13-164 16</inkml:trace>
  <inkml:trace contextRef="#ctx0" brushRef="#br0" timeOffset="694003">32439 10961 120 0,'0'0'165'0,"0"0"41"0,0 0-34 16,0 0-10-16,0 0-56 15,0 0-34-15,109-120-48 16,-3 103-11-16,23-2-26 16,-3 2-300-16</inkml:trace>
  <inkml:trace contextRef="#ctx0" brushRef="#br0" timeOffset="731474">28312 10197 458 0,'0'0'185'16,"0"0"-101"-1,0 0-18-15,0 0 18 0,0 0-28 0,0 0-6 16,-80 5-3 0,37 1-39-16,0 5 27 0,-13 0-13 15,0 0-16-15,-7 0 41 16,-3 0-45-16,10-6 11 16,6-5 8-16,20 4-9 15,10-4-4-15,4 0-8 16,9 0 3-16,1 0-2 15,6 0 4-15,0 0-5 16,0-4 7-16,0-12 2 16,0-6-18-16,0-3-8 15,0 1-28-15,29-1 45 16,-9 3-28-16,10 5 28 16,-10 1-11-16,-4 2 15 15,-2 3-4-15,-1-3 0 0,3 5 2 16,-9 4-12-16,0 0 10 15,-7 5 0-15,0-3-1 16,0 3 12-16,0 0-11 16,0 0 0-16,0 0 3 15,0 0-20-15,0 0 17 16,0 0 0-16,0 11-4 16,-7 0 17-16,-16 3-13 15,10 2 0-15,-17 1 1 16,3 8-5-16,-16 2 4 15,-6 6 0-15,-11 0-4 16,11 3 18-16,-1-6-14 0,24-5 0 16,2-6 0-16,18-2-10 15,6-6 10-15,0 0 0 16,0 3-1-16,30-3 13 16,13 2-12-16,6 0 0 15,14 1-2-15,16 1-8 16,7 0-131-16,7 2-96 15,-10-3-494-15</inkml:trace>
  <inkml:trace contextRef="#ctx0" brushRef="#br0" timeOffset="736171">28292 11310 529 0,'0'0'225'0,"0"0"-82"15,0 0-16-15,-43-140-1 16,13 99-34-16,0 0-20 16,10 3 20-16,-9 1-45 15,2 4 23-15,-9-3-32 16,-7 7-36-16,-13-1 31 16,-11 2-26-16,-9 3-7 15,-16 4 8-15,-24 4 11 16,-6 6-11-16,-4 4-8 15,-16 7 4-15,-10 0-9 16,9 7 5-16,-5 17 0 0,5 7 0 16,14-1 14-16,24 8-16 15,12 7 2-15,7 10 0 16,13 13-13-16,4 12 13 16,9 13 0-16,4 1-7 15,20 3 15-15,16 1-8 16,7-5 0-16,13 4 2 15,0-1-9-15,0-5 7 16,13-6 0-16,30-5-4 16,13-9 19-16,7-7-15 15,16-9 0-15,14-11 4 16,23-11-10-16,3-14 9 16,23-11-3-16,17-8 5 0,-4 0 11 15,-3 0-12-15,-3-22-4 16,0-8 8-16,-14-3 12 15,-6-3-17-15,-10-5 5 16,-3-5 23-16,-10-9-25 16,10-5 19-16,-4-7-20 15,-12-17 6-15,-14 3 8 16,-14-10-10-16,-29-8-5 16,-16-9 11-16,-27-10 2 15,-13-11-12-15,-57 2-5 16,-52 9 5-16,-27 14-10 15,-36 16 5-15,-24 19 0 16,4 17-10-16,3 22 21 0,24 22-11 16,29 8 0-1,20 32-30-15,30 31 27 0,19 28-98 16,11 23-44-16,26 12-107 16,7 3-298-16</inkml:trace>
  <inkml:trace contextRef="#ctx0" brushRef="#br0" timeOffset="739763">29069 14927 724 0,'0'0'425'0,"0"0"-320"16,0 0-39-16,0 0-53 15,0 0-8-15,0 0-5 16,162-30-8-16,-119 30-21 16,-13 8-135-16,-23 14-81 15,-7-4-367-15</inkml:trace>
  <inkml:trace contextRef="#ctx0" brushRef="#br0" timeOffset="739900">29069 14927 827 0,'70'116'142'0,"-70"-116"-6"16,0 0-32-16,0 0-102 16,43 0 3-16,19 2-10 15,11 9-85-15,0-5-211 16</inkml:trace>
  <inkml:trace contextRef="#ctx0" brushRef="#br0" timeOffset="739403">28361 14748 1006 0,'0'0'221'0,"0"0"3"16,0 0-71-16,0 0-60 0,0 0-49 16,0 0-16-1,-56-110-28-15,49 149-11 0,-9 21-1 16,9 6 20-16,-6 11-8 15,6-3 0-15,7-2 4 16,0-9-8-16,0-8 4 16,0-8-34-16,0-17-81 15,20-11-129-15,-3-13-49 16,-4-6-145-16</inkml:trace>
  <inkml:trace contextRef="#ctx0" brushRef="#br0" timeOffset="739560">28282 14963 621 0,'0'0'206'0,"0"0"-6"16,0 0-50-16,0 0-58 15,0 0-84-15,0 0-8 16,86-28-10-16,-13 28-37 16,-4 6-196-16,-3 5-599 15</inkml:trace>
  <inkml:trace contextRef="#ctx0" brushRef="#br0" timeOffset="738990">26592 14972 1019 0,'0'0'169'0,"0"0"24"16,0 0-59-1,0 0-34-15,0 0-64 0,0 0-30 16,0-45-6-16,0 53-10 16,0 22 10-16,0 6-3 15,0-5 11-15,0-1-10 16,0-5 2-16,0-14 0 16,0-3-3-16,10-3 11 15,-4-5-8-15,-6 0 0 16,14 0 2-16,-1 0 4 15,17 0-4-15,-1-17-1 16,4-7 11-16,-3-1-4 16,-7 6-8-16,-9 0 0 0,-8 13 11 15,-6 6-14 1,0 0 3-16,7 0-16 0,6 0 14 16,10 25-23-16,-3 5 22 15,3 1 3-15,4-7-29 16,2-5 29-16,8-7-21 15,6-12 18-15,0 0-5 16,6 0 16-16,-6-20-5 16,-6-4-3-16,-17-4 7 15,-7-5 13-15,-3 3 2 16,-10-12 3-16,0 10 10 16,-17 2-33-16,-9 10 13 15,3 9-15-15,3 11 2 16,-3 0-11-16,3 6-5 0,3 24 14 15,11 14-7-15,6-7 2 16,0 6-1-16,0-13-11 16,29-5-22-16,14-6 38 15,7-14-13-15,6-5 14 16,10 0-5-16,-9 0 12 16,-8-5-7-16,-12-20 7 15,-11 0-4-15,-9-11 29 16,-11 5-5-16,-6 2-1 15,0 10 14-15,0 5-35 16,0 8 19-16,0 6-19 16,0 0 5-16,0 0-20 15,0 0-1-15,0 31 11 16,0 5-16-16,0 2 24 0,7-2-16 16,13-4 3-16,16-4-53 15,0-6 17-15,1 0-23 16,-4-14-47-16,-10 3-13 15,-3-11-57-15,-4 0-7 16,-16 0-26-16,0-5-102 16</inkml:trace>
  <inkml:trace contextRef="#ctx0" brushRef="#br0" timeOffset="739143">27749 15111 153 0,'0'0'270'0,"0"0"30"0,0 0-96 16,0 0-51-16,0 0-46 15,0 0 35-15,-6-129-60 0,6 129-6 16,-10 0-28-1,3 0-48-15,-13 0-6 0,-3 30-18 16,-10 14-54-16,-10-2-60 16,13 2-134-16,17-6-325 15</inkml:trace>
  <inkml:trace contextRef="#ctx0" brushRef="#br0" timeOffset="737228">24234 15045 950 0,'0'0'178'0,"0"0"7"16,0 0-59-16,0 0-47 0,0 0-30 15,0 0-39-15,-50-19 22 16,50 33-26-16,0 21-6 16,13 15 61-16,-6 5-44 15,0 5 10-15,2 1-4 16,-9 1-19-16,0 0 22 15,0-7-26-15,0-14 2 16,0-16-6-16,0-6 13 16,0-19-9-16,0 0 3 15,0 0 1-15,0-6 22 16,-9-30 11-16,-5-15-17 0,1-21-4 16,6-2-10-16,7-1-6 15,0-10 0-15,0 6 9 16,7 1-12-16,13 21 3 15,3 21 0-15,-10 23-11 16,10 7 8-16,11 6-7 16,8 0-7-16,25 0-4 15,-11 24 16-15,0 15-11 16,-13 2-4-16,-13 1 12 16,-17 2-32-16,-13-12 10 15,0-1-9-15,-36-7-22 16,-21 1 0-16,-22-8-80 15,23-1-42-15,6-2-22 0,37-9-165 16</inkml:trace>
  <inkml:trace contextRef="#ctx0" brushRef="#br0" timeOffset="738007">24660 15092 700 0,'0'0'200'0,"0"0"-47"15,0 0-23-15,0 0-52 16,0 0-20-16,0 0-42 16,66-49-7-16,-32 51-18 15,9 28 5-15,0 1 4 16,-7 5 1-16,0 2 5 0,1 3-6 16,-11-11 0-16,-9 1 4 15,-11-6-13-15,-6-17 9 16,0 3-26-16,0-11 15 15,-6 0 8-15,-24 0 3 16,10-11 4-16,10-14-2 16,10-5 14-16,0-4-16 15,23-7 1-15,27-8-6 16,6 0 10-16,-6-1-5 16,-14 2 0-16,-6 11 6 15,-17 6 7-15,-13 7 12 16,0 10 12-16,0 3 19 15,0 5-25-15,-13 6-18 0,-17 0-13 16,0 0-18-16,4 6 17 16,3 19-9-16,10 5 10 15,-1 6-4-15,14-3 7 16,0-3-5-16,0-5 2 16,27-11-35-16,9-4 27 15,7-4-11-15,-13-6 19 16,3 0-4-16,-3-6 10 15,-7-13-5-15,-3-5 9 16,-14-1 1-16,8-6 46 16,-14 0-18-16,0 7-2 0,0 11 17 15,0 2-44 1,0 11 17-16,0 0-17 16,0 0 0-16,0 0-20 0,0 6-10 15,9 32 11-15,11 10-2 16,10 8 17-16,-3-1-6 15,-4-8 0-15,-3-9 6 16,-4-7-9-16,-3-21 3 16,1-4 0-16,-14-6 7 15,6 0-4-15,4 0 20 16,3-30 33-16,14-11-46 16,3-9 18-16,-17-5-21 15,10 6-7-15,-3 5 9 16,-14 16-5-16,-6 14-4 0,10 9 0 15,-10 5-29 1,14 0-43-16,-1 11-122 0,17 19-68 16,-4 9-12-16,10 2-447 15</inkml:trace>
  <inkml:trace contextRef="#ctx0" brushRef="#br0" timeOffset="738194">26066 15122 863 0,'0'0'193'0,"0"0"10"16,0 0-73-16,0 0-10 16,0 0-33-16,0 0-62 15,0-47-3-15,0 47-22 16,0 0-10-16,0 0 8 16,0 0-51-16,0 6-62 0,0 13-85 15,30-2-173-15</inkml:trace>
  <inkml:trace contextRef="#ctx0" brushRef="#br0" timeOffset="741007">29658 14945 852 0,'0'0'233'0,"0"0"-24"16,0 0-74-16,0 0-28 0,0 0-37 16,0 0-61-16,73-139 17 15,-44 139-26-15,4 0-1 16,4 17-13-16,-1 12 8 15,-16 10 6-15,-20-3-8 16,10-6 8-16,-10 1 0 16,0-10 0-16,0-4 5 15,0-6-16-15,0-8 12 16,0-3-1-16,7 0 5 16,-1 0 1-16,7 0 8 15,4-14 2-15,3-5-12 16,10-6-1-16,-11 8-3 0,5 4 0 15,-11-6-3-15,0 7 16 16,0 7-13-16,-3-1 0 16,-3 6-7-16,6 0-2 15,-6 0-8-15,16 19 11 16,-10 4 2-16,0 1-28 16,4 1 29-16,-4-14-34 15,-6-3-5-15,-1-2 33 16,11-6-16-16,-4 0 25 15,7 0 1-15,10-17 9 16,-11-4-6-16,11-4 6 16,-7 3-5-16,-9-3 36 15,5 0-33-15,-12 12 13 16,-7 1 12-16,0 12-28 16,0 0 21-16,0 0-26 0,0 0-19 15,0 0 14-15,0 14-25 16,0 9 30-16,0-10 0 15,0 0-36-15,10-1 23 16,3-1-1-16,0-9 4 16,4-2-1-16,-4 0 12 15,7 0-1-15,3 0 8 16,-10-13 1-16,11-1-3 16,-18-5 2-16,7 2 2 15,-6 4 26-15,0 1-31 16,-7 7 9-16,0 5 1 15,0 0-12-15,0 0-6 0,10 0-3 16,-4 5-18-16,7 12 14 16,17 3 8-16,13-2-18 15,13-6 16-15,1-4-17 16,5-8 17-16,5 0 2 16,-11 0 2-16,-7-25-6 15,8-11 7-15,-4-2-1 16,-14-12 15-16,-9-5-14 15,-7-5 32-15,-23 5-4 16,0 4-20-16,0 14 28 16,-30 15-30-16,-6 8-1 15,10 14-6-15,-17 0-5 16,6 38 3-16,7 24 2 16,17 11-19-16,13-1 4 0,0-4-53 15,50-13-1-15,23-18-5 16,3-19-12-16,16-10 39 15,-6-8 21-15,0-2 25 16,0-34-7-16,-16-8 12 16,-11-8-4-16,-3-6 48 15,-26-8 26-15,-10-2-12 16,-20 1-10-16,0 7-8 16,0 22 21-16,-36 13-46 15,9 14-4-15,-16 11-15 16,7 24-1-16,-14 37-3 0,14 13 4 15,16 11-15-15,20 1 11 16,7-7-124-16,42-16-45 16,7-16-83-16,17-16-401 15</inkml:trace>
  <inkml:trace contextRef="#ctx0" brushRef="#br0" timeOffset="741481">32006 14099 590 0,'-321'-85'75'0,"-79"7"-41"16,-37 16-15-16,-45 9 0 16,-18 20-8-16,-19 22 10 0,-24 11 6 15,-35 28-2 1,-21 43 17-16,-13 34-5 0,-3 27 1 15,10 27 9-15,13 12-39 16,36 16 0-16,57 6-3 16,92 2 1-16,129 3-1 15,136-3-5-15,142-16 1 16,129-14 10-16,162-31-6 16,122-29 15-16,123-39 26 15,112-28 1-15,93-32-4 0,73-6-21 16,42-19-13-1,-2-31 22-15,-27-21-25 0,-77-28 18 16,-115-25 11-16,-115-22-31 16,-127-19 29-16,-138-11 20 15,-113-3 15-15,-112 1 7 16,-73-12-45-16,-162 0-19 16,-126-11-11-16,-139 9-16 15,-148 16 15-15,-182 41-35 16,-170 48-34-16,-128 59-11 15,-115 41-35-15,-5 89-62 16,34 44-212-16</inkml:trace>
  <inkml:trace contextRef="#ctx0" brushRef="#br0" timeOffset="-148833">1717 5156 247 0,'0'0'463'0,"0"0"-308"15,0 0-34-15,0 0-18 0,0 0 16 16,0 0-60-16,0 0-4 15,-13-85-3-15,13 85-51 16,0 0 8-16,0 0-9 16,-7 19 0-16,7 17-11 15,-16 5 14-15,16 6-3 16,-7-1 0-16,0 1 11 16,1-3-11-16,-1-8 0 15,7-9 0-15,0-10-7 16,0-9 8-16,0-6-1 15,0-2 8-15,0 0-2 16,0 0 6-16,13-17-2 16,24-23-10-16,6-4 5 15,0 6 4-15,-7 8-9 0,-16 10 0 16,-13 12 6-16,6 0-12 16,-13 5 6-16,16 3-15 15,-2 0 11-15,15 0-32 16,-2 0 16-16,3 8 3 15,-1 9-28-15,4 2 29 16,-3 0-17-16,13 4 24 16,0-7-2-16,-6-8-3 15,-11-5 10-15,4-3 2 16,-4 0 4-16,-3-14 0 16,7-16-2-16,-10-3 1 0,-13-3 24 15,-1-5-20 1,-6 3 25-16,0-2 4 0,0 13-24 15,0 7 19-15,-13 8-28 16,6 8 5-16,1 4-12 16,-11 0-4-16,4 6 7 15,0 27-11-15,-4 8 28 16,17 3-16-16,0 3 2 16,17-5 0-16,26-10-12 15,6-7 8-15,8-11-20 16,-1-11 19-16,-13-3-5 15,-7 0 10-15,1-14 0 16,-11-14 1-16,-3-4 9 16,-10-3 0-16,-13 3-1 15,0 2 21-15,0 8-14 0,0 8 29 16,0 9-25-16,0 2-15 16,0 3-3-16,0 0-2 15,0 0-10-15,0 22-11 16,7 11 21-16,16 8 6 15,14 0-6-15,6 1 0 16,-4-6-8-16,14-4 6 16,-3-7-20-16,-7-8-51 15,-10-5-39-15,-10-12-34 16,-10 0-50-16,-13 0-49 16,0-20-115-16</inkml:trace>
  <inkml:trace contextRef="#ctx0" brushRef="#br0" timeOffset="-148676">2994 5225 64 0,'0'0'305'0,"0"0"-140"0,0 0-28 16,0 0-31-16,0 0-8 16,0 0-14-16,-113-75-73 15,103 81 8-15,-10 22-19 16,7 5 1-16,-3 8-2 16,9 5 1-16,7-1-47 15,0-4-138-15,0-7-498 16</inkml:trace>
  <inkml:trace contextRef="#ctx0" brushRef="#br0" timeOffset="-148422">3364 4890 724 0,'0'0'145'0,"0"0"7"16,0 0-35-16,0 0-22 15,0 0-13-15,0 0-82 16,-112-45-3-16,102 99 1 16,3 16 4-16,0 1 2 15,7 1-4-15,0-3 0 16,0 2 2-16,0-4 1 16,0-7-3-16,7-10 0 0,0-15-97 15,9-13-105 1,-3-14-56-16,-6-8-58 0</inkml:trace>
  <inkml:trace contextRef="#ctx0" brushRef="#br0" timeOffset="-148258">3235 5302 117 0,'0'0'209'0,"0"0"-24"16,0 0-54-16,0 0-11 16,0 0-63-16,0 0-30 15,-86-61 33-15,86 59-60 16,17-1 2-16,39-5 6 15,30-1-8-15,13-1-9 16,0 1-167-16,-19 3-219 0</inkml:trace>
  <inkml:trace contextRef="#ctx0" brushRef="#br0" timeOffset="-148032">3986 5178 763 0,'0'0'121'0,"0"0"-37"15,0 0 71-15,0 0-88 16,0 0-29-16,0 0-38 16,6-17 5-16,51 17-31 15,15 0 26-15,-2 0-90 0,3 8 8 16,-24 4-74-16,-12 1-44 15,-24 4-57-15</inkml:trace>
  <inkml:trace contextRef="#ctx0" brushRef="#br0" timeOffset="-147882">3979 5373 529 0,'0'0'87'15,"0"0"-45"-15,0 0 30 16,0 0-69-16,0 0 20 15,0 0-7-15,228 17-12 16,-128-17-8-16,-1 0-202 16</inkml:trace>
  <inkml:trace contextRef="#ctx0" brushRef="#br0" timeOffset="-146599">5140 5139 791 0,'0'0'163'16,"0"0"-63"-16,0 0-4 0,0 0 5 15,0 0-71 1,0 0 12-16,-43-99-31 0,36 99 1 15,-6 0-24-15,3 25-6 16,-10 14 18-16,7 5 0 16,3 2 12-16,10 1-12 15,0 0 0-15,17-3-17 16,26-8 13-16,6-9-53 16,8-13 10-16,-8-6 37 15,1-8-2-15,-14 0 12 16,1 0 0-16,-11-8 6 15,-3-19 11-15,-3-4-17 16,-13-7 29-16,3-2 15 16,-4 6-29-16,-6 0 4 15,0 10 10-15,0 7-23 0,0 12 31 16,0 5-34-16,0 0 1 16,0 0-8-16,0 0-28 15,0 14 32-15,0 13 0 16,14 1 6-16,9 2-14 15,-10-3 8-15,7-2-4 16,3-8 3-16,-3-6-40 16,-4-9 32-16,4-2 4 15,-7 0 5-15,4-2-3 16,-4-21 6-16,-6-1-3 16,-1-3 41-16,-6-4-19 15,0 1 12-15,0 5-8 0,0 6-11 16,0 8 32-16,0 5-40 15,0 3 10-15,0 3-17 16,0 0 2-16,0 0-7 16,0 0-3-16,0 20 7 15,0 10-15-15,0-2 16 16,7-1 0-16,16-7 0 16,7-4-14-16,-4-5 9 15,4-6-9-15,-3-5 9 16,2 0 2-16,-9-5 3 15,-3-20 0-15,-4-2 10 16,-6-3-2-16,-7-1 8 16,0 3 3-16,0 1-16 15,0 8 17-15,0 5-20 0,0 8 0 16,0 4-2-16,0 2-3 16,0 0 3-16,0 0-10 15,0 17 11-15,6 10-14 16,31 8 16-16,-1 1-1 15,0 0 0-15,1 0 5 16,-11-3-9-16,4-6 4 16,-17-5 0-16,-6-5-15 15,-7-6 6-15,0-6-22 16,0-2-5-16,-13-3 8 16,-17 0 23-16,3 0 5 15,-2-11 0-15,15-11 2 16,8-5 1-16,6-4-3 0,0 1 0 15,13-3 12-15,23 3-15 16,-3 5 3-16,4 1 0 16,-7 6-7-16,-17 5 13 15,10 4-6-15,-10 7 3 16,-6 0 12-16,6-2-23 16,4 4 8-16,-11 0-9 15,14 17 1-15,-3 16 1 16,-4 5 7-16,0 4-5 15,4-1 17-15,-11-8-16 16,1 0 4-16,-1-11 0 16,-6-3-8-16,0-8 8 15,0-7 0-15,0-2-2 0,0-2 16 16,0 0-10-16,-6 0-4 16,-17-17 6-16,3-10 4 15,7-6-4-15,6-3-6 16,7 0 0-16,0-5 18 15,0 8-18-15,13 0 0 16,14 8 0-16,16 4-12 16,0 4-3-16,6 2-37 15,11 11-92-15,-11 4-152 16,-6 0-342-16</inkml:trace>
  <inkml:trace contextRef="#ctx0" brushRef="#br0" timeOffset="-146414">6751 5233 727 0,'0'0'143'16,"0"0"6"-16,0 0-22 16,0 0-13-16,0 0-92 15,0 0-9-15,0-44-13 16,0 44-129-16,0 0-202 15</inkml:trace>
  <inkml:trace contextRef="#ctx0" brushRef="#br0" timeOffset="-143620">10032 4859 9 0,'0'0'279'15,"0"0"-199"-15,0 0-39 16,0 0 58-16,0 0-39 15,0 0-21-15,-86 0 28 16,86 0-49-16,0 0-4 0,0 0 4 16,0 0-13-1,26 0 44-15,4 0-6 0,0-5 6 16,-17-6 38-16,0-6-53 16,-3 1 29-16,-3-1 8 15,-7 0-44-15,0 3 18 16,0 4-45-16,-7 4-2 15,-16 6-5-15,3 0-90 16,-3 25-105-16,3 17-118 16</inkml:trace>
  <inkml:trace contextRef="#ctx0" brushRef="#br0" timeOffset="-143433">10310 5346 585 0,'0'0'390'0,"0"0"-295"16,0 0 73-16,0 0-35 15,0 0-74-15,0 0-30 16,0 55-27-16,-43-15-2 16,-30 19 0-16,-26 7-5 15,-24 2-128-15,-2-1-423 16</inkml:trace>
  <inkml:trace contextRef="#ctx0" brushRef="#br0" timeOffset="-145534">7313 4977 555 0,'0'0'426'0,"0"0"-320"0,0 0 14 15,0 0 26-15,0 0-89 16,0 0-55-16,-26-41-1 16,19 63 2-16,-3 11-3 0,3 5 0 15,7 0 14 1,0-1-17-16,0-5 3 0,0-1 0 15,0-9-4-15,0-8 8 16,0-3-4-16,0-8 0 16,0-3 10-16,24 0-21 15,12 0 16-15,7-25-5 16,7-3 11-16,-7-2-4 16,-10 0-7-16,-4 0 0 15,1 6 4-15,-10 3-10 16,-13 11 6-16,-1 4-13 15,1 6 10-15,3 0-57 16,3 0 25-16,0 16 25 0,10 10-28 16,-3-2 38-1,10 1-32-15,-4-6-2 0,4-3 31 16,0-5-30-16,-4-7 32 16,4-4-4-16,0 0 10 15,-4 0-5-15,4-18 2 16,-10-12 10-16,10-9 43 15,-17 1-31-15,-6-3 16 16,-7 3 5-16,0 2-26 16,0 8 23-16,-7 7-28 15,-6 7-11-15,0 6 1 16,3 8-4-16,3 0-5 16,0 0 3-16,-6 5-7 15,-3 22-2-15,16 7 11 0,0-2 0 16,0 2-13-16,0-7-19 15,29-2 6-15,1-14 16 16,-3-5 3-16,2-6-2 16,1 0 9-16,-3 0 0 15,2-4 5-15,-15-11 4 16,9-6-9-16,-17-3 26 16,-6-3-16-16,0-2 36 15,0 3-26-15,0 3-12 16,0 3 16-16,0 13-14 15,0 2-9-15,0 5-1 16,0 0 11-16,0 0-29 16,0 0 13-16,0 11-4 15,14 13-8-15,15 7 25 0,4 1-8 16,4-4 0-16,12 2 12 16,1-8-29-16,-7-3 17 15,0-2-55-15,-7-7-10 16,-12-3-118-16,-11-7-26 15,0 0-79-15</inkml:trace>
  <inkml:trace contextRef="#ctx0" brushRef="#br0" timeOffset="-145377">8490 4890 139 0,'0'0'444'16,"0"0"-316"-16,0 0-26 0,0 0 26 15,0 0-44 1,0 0-69-16,-62-47 1 0,38 52-16 15,-2 22 5-15,3 7-2 16,-4 4-3-16,11 0-178 16</inkml:trace>
  <inkml:trace contextRef="#ctx0" brushRef="#br0" timeOffset="-144963">8904 4518 207 0,'0'0'791'0,"0"0"-661"16,0 0 24-16,0 0-72 16,0 0-45-16,0 0-28 15,-27-38-9-15,18 82 0 16,9 22-5-16,0 5 17 15,0 1-15-15,0-1 3 16,0-5 0-16,16-3-1 16,-9-11-1-16,6-10-16 15,0-12-103-15,4-13-61 16,-4-12 21-16,-6-5-43 16,9 0 18-16,-16-12-66 15,0-15 196-15,0-5 56 0,0-1 11 16,-16 3 48-16,9 7 74 15,0 10 7-15,7 2-54 16,0 3-4-16,0 2-27 16,57 0-39-16,15-2-13 15,4 3 7-15,4 2-20 16,-24 0-5-16,-13-1-152 16</inkml:trace>
  <inkml:trace contextRef="#ctx0" brushRef="#br0" timeOffset="-136915">6374 6421 617 0,'0'0'150'0,"0"0"-56"15,0 0-10-15,0 0-2 16,0 0 12-16,0 0-53 16,-30-28 16-16,30 28-44 15,30-5-13-15,26 2 18 0,37-2-13 16,6 2-5-16,0 3 0 16,-3 0 12-16,-20 0-28 15,-26 0-40-15,-14 0-99 16,-29 11-58-16,-7 3-252 15</inkml:trace>
  <inkml:trace contextRef="#ctx0" brushRef="#br0" timeOffset="-136661">6466 6563 269 0,'0'0'344'0,"0"0"-279"16,0 0-32-16,0 0 54 15,0 0-32-15,0 0-46 16,7 7 26-16,43-7 24 16,29 0 17-16,14 0-7 15,19 0-38-15,4 0-3 16,-17 0-22-16,-13 0 11 16,-23 0-23-16,-20 0 6 15,-13 0-42-15,-17 0-71 16,-13 5-134-16,0 1-202 15</inkml:trace>
  <inkml:trace contextRef="#ctx0" brushRef="#br0" timeOffset="-139174">1704 6563 687 0,'0'0'150'0,"0"0"4"16,0 0-41-16,0 0-41 15,0 0 24-15,0 0-48 16,0 0-20-16,-37-115 25 16,24 115-51-16,13 0 7 15,-7 0-9-15,-16 4-9 16,-3 23 6-16,-4 11 3 16,7 1 0-16,16 2-6 0,7 0 11 15,0 1-5-15,0-4 0 16,30-2-5-16,13-12-5 15,-7-4-12-15,-2-12-5 16,-5-8 24-16,8 0-19 16,-1 0 22-16,-3-20 1 15,-3-4 14-15,0-9-13 16,-10-3 1-16,3-1-3 16,-10 0 21-16,0 10-19 15,-6 7 18-15,-7 6-5 16,0 14-9-16,0 0 33 15,0 0-39-15,0 0-18 16,0 0 18-16,0 12-32 16,0 15 32-16,0 14 0 15,0 4 8-15,6-5-13 0,18-1 5 16,5-11-21-16,4-6 19 16,4-8-29-16,6-12 29 15,-13-2 1-15,-4 0 2 16,4-14-4-16,-17-14 3 15,10-4 0-15,-16-1 18 16,6-5-18-16,-13 4 22 16,0 7 16-16,0 2-37 15,0 11 37-15,-7 6-29 16,1 5-8-16,6 3 4 16,0 0-5-16,0 0-4 15,0 0-13-15,-7 25 11 0,7 5 0 16,0 3 6-16,0 0 0 15,20-8-12-15,10-3 5 16,-4-4 6-16,-3-11-10 16,-9-7-20-16,9 0 21 15,-10 0 10-15,7-11 0 16,3-14-5-16,-10-2 16 16,10-1-11-16,-16-2 0 15,0 3 9-15,-1-2-4 16,-6 4-5-16,7 8 0 15,-7 2 5-15,0 10 8 16,0 5-13-16,0 0 0 16,0 0-1-16,6 0-4 0,11 5-17 15,9 22 22 1,4 12-12-16,7 0 14 0,-11 2-2 16,4 0 0-16,0-1 3 15,-4-8-20-15,-3-5 17 16,-16-7-16-16,-7-6 5 15,0-9-58-15,0-3 43 16,0-2 4-16,0 0-2 16,0 0 24-16,-13-21 1 15,-4-7 8-15,10-5-1 16,7-6-2-16,0-5-6 16,0 3 0-16,0 8 12 0,14 11-14 15,2 11 6-15,-9 6-4 16,-7 5 14-16,13 0-11 15,4 0-6-15,9 0 0 16,10 19 3-16,-6 8-11 16,-3 6 11-16,2 0 0 15,8 3-5-15,-11-3 13 16,-3-3-8-16,-3-2 0 16,-13-9 3-16,-7-2-15 15,0-9 12-15,0-5-3 16,0-3-4-16,0 0-1 15,0 0 8-15,-20-22 18 16,7-14-11-16,-10-6 14 0,23-10-13 16,0-3 7-1,0 3 9-15,13 0-17 0,17 13-7 16,-1 6 0-16,4 11 6 16,-3 8-21-16,0 14 3 15,3 0-140-15,-3 0-112 16,0 29-331-16</inkml:trace>
  <inkml:trace contextRef="#ctx0" brushRef="#br0" timeOffset="-138824">3486 6704 609 0,'0'0'143'0,"0"0"-29"0,0 0-23 15,0 0-61-15,0 0-2 16,0 0-28-16,0-8 0 16,0 8-10-16,0 16 15 15,0 3-5-15,0-4 0 16,0-3 7-16,7-8-11 16,0-1 4-16,-1-3 0 15,17 0 16-15,-9 0-14 16,9-19 18-16,-10-4 45 15,-13-1-26-15,0 2 21 16,0-3-50-16,0 9-9 16,0 2-2-16,-30 6-3 0,10 5-30 15,-9 3-85 1,9 0-84-16,10 8-63 0</inkml:trace>
  <inkml:trace contextRef="#ctx0" brushRef="#br0" timeOffset="-138002">3906 6484 588 0,'0'0'166'16,"0"0"-34"-16,0 0 10 15,0 0-67-15,0 0-8 16,0 0-67-16,0-16 1 0,0 46-8 15,7 9 7-15,0 2 0 16,-1 0 1-16,-6-5 11 16,10-3-12-16,3-9 0 15,-13-9 3-15,7-7-5 16,-7-8 4-16,7 0-2 16,9 0 23-16,-9-8-17 15,6-20 9-15,7-5-15 16,3-1 8-16,-10 4-12 15,4 6 4-15,3 2 0 16,-14 12-6-16,1 3 18 16,-7 5-12-16,6 2 0 15,4 0-23-15,4 5 16 0,-1 15-1 16,3 1 8 0,-2-2-11-16,5 1 18 0,5-6-7 15,2-3 0-15,4-6-7 16,6-2-8-16,-9-3 13 15,-4 0 2-15,7 0-5 16,-11-14 19-16,1-5-14 16,-3-1 0-16,-11-4 4 15,1-4 18-15,-7 1-11 16,0 2 6-16,0-2 29 16,0 4-32-16,0 7 20 15,0 5-10-15,-7 6-23 0,1 5 22 16,6 0-23-16,0 0-16 15,0 0 12-15,0 21-11 16,0 10 15-16,0 4 0 16,0-1 4-16,0-4-11 15,0-5 7-15,20-6 0 16,3-5-2-16,-3-9 9 16,-4-3-12-16,4-2 5 15,0 0 0-15,3-2 5 16,7-17-4-16,-4-6-1 15,-3-3 7-15,-3 4 4 16,-6-3-6-16,-5 4 7 16,-2 10-12-16,0 4 40 0,-7 7-22 15,0 2-3 1,0 0-15-16,6 0-8 0,8 0 6 16,9 13-8-16,3 9 10 15,-3 4-7-15,7-1 7 16,-4-1 0-16,-2 3 0 15,-5-5-83-15,-5-3-16 16,2-2-82-16,-9-9-117 16,-1-8-279-16</inkml:trace>
  <inkml:trace contextRef="#ctx0" brushRef="#br0" timeOffset="-137807">4955 6443 545 0,'0'0'143'15,"0"0"-5"-15,0 0-5 16,0 0-63-16,0 0-37 16,0 0-33-16,-50-6 0 15,34 40-10-15,-11 4 20 16,4 9-5-16,3-1-5 16,7-1-72-16,-3-4-158 15,16-6-535-15</inkml:trace>
  <inkml:trace contextRef="#ctx0" brushRef="#br0" timeOffset="-137501">5388 6163 690 0,'0'0'137'0,"0"0"-12"0,0 0-46 16,0 0-26-16,0 0-48 15,0 0 13-15,-13 63-14 16,0-17 4-16,6 4-4 16,7 2 20-16,0-2-21 15,0-1 4-15,0-5-2 0,0-5 9 16,13-7-10-1,7-3-4-15,3-10-31 0,4-8-65 16,-4-9-84-16,-10-2-40 16,4 0-183-16</inkml:trace>
  <inkml:trace contextRef="#ctx0" brushRef="#br0" timeOffset="-137322">5448 6460 317 0,'0'0'136'0,"0"0"-10"15,0 0-13-15,0 0 0 16,0 0-53-16,0 0-12 16,-37-23-19-16,57 23-14 0,23 0-8 15,13 0-7 1,17 0 0-16,6 0-8 0,-2 0-71 16,-18 0-300-16</inkml:trace>
  <inkml:trace contextRef="#ctx0" brushRef="#br0" timeOffset="-135213">7849 6405 694 0,'0'0'192'16,"0"0"-33"-16,0 0-27 15,0 0-37-15,0 0 27 16,0 0-65-16,6-75-8 16,-6 75-34-16,0 0-2 15,0 0-26-15,0 27 7 16,0 25 6-16,-13 7 2 15,7 10 15-15,-11 2-17 16,10 4 0-16,7 1 11 0,0-4-16 16,0-11 5-1,0-17 0-15,0-18-4 0,0-14 16 16,0-10-12-16,0-2 0 16,0 0 7-16,0 0 18 15,0-27 4-15,-6-26 7 16,-1-17-22-16,7-10 1 15,-6-11-15-15,6-1 0 16,0 8 10-16,0 4-18 16,0 11 8-16,0 11 0 15,0 18-8-15,0 9 11 16,6 14-7-16,14 12 1 16,23 5-42-16,23 0 44 15,4 0-28-15,2 25 21 0,-9 8-3 16,-13 5-13-1,-14-2 23-15,-13-3-2 0,-23 0-26 16,0-5 23-16,-16-1-26 16,-40-5-17-16,-7 1 2 15,-3-8-81-15,9 2-15 16,21 0-77-16,23-6-83 16</inkml:trace>
  <inkml:trace contextRef="#ctx0" brushRef="#br0" timeOffset="-134352">8398 6289 573 0,'0'0'196'16,"0"0"-75"-16,0 0 16 16,0 0-46-16,0 0-27 15,0 0-3-15,6-66-61 16,11 66 3-16,16 0-3 15,3 28 0-15,14 4-9 16,6 10 9-16,4-1 0 16,-11 2 0-16,-6-6 9 15,-16-6-9-15,-4-5 0 16,-23-3-3-16,0-3-8 16,0-4-16-16,-43-8-62 0,0-6 23 15,0-2-33 1,7 0 47-16,16 0 46 0,20-14 6 15,0-7 5-15,0-1-5 16,20-6 0-16,36 1-1 16,3-4 11-16,11-5-10 15,3 4 0-15,-17-4 3 16,-6 3 19-16,-14-1-13 16,0 8 14-16,-9-2 30 15,-11 3-22-15,-16 9 34 16,0 2-3-16,0 2-30 15,0 8 19-15,0 0-51 16,-16 2 0-16,2 2-4 0,1 0-7 16,-3 8 11-1,3 20 0-15,13 5 7 0,0 5-20 16,0 3 14-16,0-2-1 16,23 0 1-16,10-10 6 15,3-9-10-15,0-6 3 16,1-9-3-16,-11-5-6 15,4 0 9-15,0 0 0 16,-10-19 7-16,0-3 9 16,-4-5-1-16,4-4 30 15,-13 4-18-15,2 4 19 16,-2 7-31-16,-7 7 24 0,0 7-4 16,0 2-29-16,0 0-12 15,7 0 0 1,-1 25-15-16,1 11 11 0,9 5 10 15,4 0 0-15,0-3 3 16,3-2 11-16,-3-6-14 16,-3-7 0-16,-4-12 4 15,-6-9-3-15,6-2 2 16,3 0-3-16,-2-11 29 16,9-19-19-16,3-11 32 15,4-3-24-15,-10-3-8 16,10 3 7-16,-11 5-16 15,-2 7-1-15,-10 10 0 16,-1 11 14-16,1 5-29 16,-7 6 11-16,6 0-104 0,11 0-92 15,-4 17-195 1,17 8-488-16</inkml:trace>
  <inkml:trace contextRef="#ctx0" brushRef="#br0" timeOffset="-134040">10439 6133 755 0,'0'0'96'0,"0"0"-5"15,0 0-11 1,0 0-80-16,0 0 8 0,0 0-18 15,-30 19 22-15,30-6-12 16,0-2 1-16,0-5 0 16,13-4 34-16,-6-2-29 15,3 0 34-15,3 0 22 16,-7 0-15-16,-6 0-3 16,0 0-29-16,0-2-10 15,0-1-10-15,0 3-82 16,-6 0-123-16,-24 5-282 15</inkml:trace>
  <inkml:trace contextRef="#ctx0" brushRef="#br0" timeOffset="-133850">10551 6674 611 0,'0'0'116'0,"0"0"-49"16,0 0 56-16,0 0-3 16,0 0-81-16,-205 182-19 15,112-125-20-15,-16-2-6 16,-10-2-348-16</inkml:trace>
  <inkml:trace contextRef="#ctx0" brushRef="#br2" timeOffset="337333">1482 6031 274 0,'0'0'240'16,"0"0"-154"-16,0 0-17 16,0 0 53-16,0 0-45 0,0 0-47 15,0 0 28-15,199 0 7 16,-70 0-1-16,0 0-4 15,6 0-43-15,-6 0 24 16,0 0-27-16,-10 0-11 16,-3 0 13-16,3 0-15 15,3 0-1-15,7 0 3 16,14 0 14-16,19 0-16 16,46-3-1-16,20-11 4 15,14 6-10-15,9 2 6 16,-3 1 0-16,-6-1-2 15,-4-2 11-15,3-3-9 0,-6 3 0 16,0-2 1 0,0 6-4-16,-14 1 3 0,7 3 0 15,-13 0-1-15,-3 0 13 16,3 0-12-16,-7 0 0 16,-22 0 1-16,-18 0-9 15,4 0 8-15,7-2 0 16,6-15-2-16,13 0 14 15,11 4-12-15,6 1 0 16,6 2 0-16,-2 4-6 16,-11 1 6-16,-16 0 0 15,-27-1-2-15,-16-3 17 16,-13 4-15-16,-14 0 0 16,-16-4 4-16,-13 4-13 15,-14 1 9-15,-29 0 0 0,-17 1-4 16,-17 3 18-16,-9 0-14 15,-7 0 0-15,0 0 1 16,0 0-5-16,0 0 4 16,0 0 0-16,0 0 2 15,0 0 12-15,0 0-14 16,0 0 0-16,0 0 1 16,0 0-9-16,0 0 8 15,0 0 0-15,0 0-4 16,0 0 10-16,0 0-6 15,0 0 0-15,0 0 2 16,0 0-13-16,0 0 11 0,0 0 0 16,0 0-2-16,0 0 15 15,0 0-13-15,0 0 0 16,0-3 2-16,0 3-14 16,0 0-2-16,0 0-52 15,0-2-10-15,0-3-89 16,0-2-33-16,-13-4-135 15</inkml:trace>
  <inkml:trace contextRef="#ctx0" brushRef="#br0" timeOffset="749455">1945 7708 715 0,'0'0'164'15,"0"0"-5"-15,0 0-85 16,0 0 1-16,0 0 8 15,0 0-21-15,0 0 23 16,0 0-56-16,23-47-4 16,-23 47 2-16,0 0-17 15,0 0-6-15,0 9-4 0,0 10 0 16,0 8-8-16,0 7 10 16,7-4-2-16,0-3 0 15,6-5 7-15,10-8-7 16,-3-6 0-16,3-6 2 15,3-2 0-15,11 0-2 16,-1-8 0-16,7-22 0 16,-6-5 14-16,-4-7-14 15,-4-5 0-15,-9-4 9 16,-10-4-15-16,-3 5 7 0,-7 11-1 16,0 12 11-1,0 16-4-15,0 5 15 0,0 6-13 16,0 0 1-16,0 0-15 15,0 14 5-15,0 33 0 16,-7 14-3-16,-3 16 9 16,10 8-6-16,-6 8 0 15,6 14 5-15,0 9-11 16,-7 2 6-16,7 1 0 16,0-9-4-16,0-17 12 15,0-25-15-15,0-24 7 16,0-22-9-16,13-16-4 15,17-6 10-15,0 0 3 16,13-36 4-16,13-15 11 16,0-13-15-16,-6-2 0 15,-20-2 3-15,-17-1-7 0,-13 1 4 16,-13-3-3-16,-54 12-16 16,-9 9-84-16,-10 14-22 15,0 15-88-15,-6-2-85 16,6 7-425-16</inkml:trace>
  <inkml:trace contextRef="#ctx0" brushRef="#br0" timeOffset="749829">1968 7309 628 0,'0'0'137'16,"0"0"0"-16,0 0-53 16,0 0-45-16,0 0-18 15,0 0-21-15,-29 8 0 16,22 15-3-16,7-7 15 16,0-2-12-16,0-6 0 15,0-5 1-15,0-3-1 16,0 0 8-16,7 0-5 15,12 0 49-15,11-16-18 16,-17-4 24-16,4 4-31 16,-17-2-7-16,0 5 34 15,0 5-53-15,0 3 7 0,0 5-8 16,-23 0-12-16,10 0 6 16,-11 13-69-16,18 15-88 15,6 8-55-15,0-1-317 16</inkml:trace>
  <inkml:trace contextRef="#ctx0" brushRef="#br0" timeOffset="750104">3080 7251 507 0,'0'0'269'0,"0"0"-127"15,0 0-1-15,0 0-47 16,0 0-23-16,0 0-24 16,-30-32-41-16,17 79-5 15,-7 13 31-15,10 11-27 16,10 7 13-16,0 1-18 16,0 3 5-16,0-2 4 15,0-11-7-15,30-3-2 16,-1-11 0-16,4-8-17 15,10-11-99-15,0-11-99 16,0-18-127-16</inkml:trace>
  <inkml:trace contextRef="#ctx0" brushRef="#br0" timeOffset="750944">3480 7710 520 0,'0'0'180'0,"0"0"-45"15,0 0-12-15,0 0-41 16,0 0 12-16,0 0-43 16,-30-70-4-16,30 70-10 15,0 0-25-15,0 0-15 16,0 0 3-16,0 21 0 16,0 9-14-16,0 4 15 0,0-7-1 15,0-2 0 1,0-9 9-16,0-8-9 0,0-4 0 15,0-4 5-15,0 0-14 16,7 0 16-16,-1 0-7 16,11 0 2-16,3-15 10 15,3-4-12-15,-10 0 0 16,7 3 2-16,-10 5-6 16,3 0 4-16,-6 5 0 15,-1 6-3-15,1 0 7 16,9 0-9-16,4 0 4 15,3 0-2-15,-3 11-12 16,0 6 13-16,3-1 2 0,7-2-4 16,-17-3-28-16,7-6 11 15,3-5-4-15,-10 0 18 16,1 0-3-16,2 0 10 16,-9-16 0-16,-1 0 1 15,-6-1 15-15,0-6-2 16,0 4 14-16,0 3-22 15,0 2 30-15,0 6-34 16,-13 3 11-16,7 2-1 16,6 3-3-16,-10 0-18 15,10 0 9-15,0 3-9 16,0 16-3-16,0 5 12 16,0-5 0-16,0 1-2 15,23 0 12-15,13-7-11 0,7 1 1 16,7-3-2-16,6-6-12 15,-6-5 12-15,-14 0 2 16,-10 0-11 0,-2 0 21-16,-11-3-10 0,-7-10 0 15,4-3 2-15,-10-1 10 16,0-2-7-16,0 4 2 16,0 5 9-16,0 5-6 15,0 1 0-15,-10 4-10 16,10 0 9-16,0 0-22 15,0 0 10-15,0 0 1 16,0 9-8-16,0 10 17 16,17 6-7-16,16-3 0 0,10 2 2 15,0-3-16-15,0-6-23 16,0 2-53-16,0-9-8 16,-13-8-79-16,-10 0 4 15,-14 0-57-15,-6 0-162 16</inkml:trace>
  <inkml:trace contextRef="#ctx0" brushRef="#br0" timeOffset="751105">4442 7719 277 0,'0'0'183'0,"0"0"-48"15,0 0-14-15,0 0-60 16,0 0 8-16,0 0-27 16,-59-34-37-16,45 55 4 0,-5 11-9 15,-5 7 4-15,5 2-12 16,12-3-8-16,-3 2-225 15</inkml:trace>
  <inkml:trace contextRef="#ctx0" brushRef="#br0" timeOffset="751357">4756 7422 754 0,'0'0'135'16,"0"0"22"-16,0 0-38 16,0 0-18-16,0 0-31 15,0 0-70-15,0-66-8 0,0 94 7 16,7 21 2-16,0 8 2 16,-1 1-3-16,-6-2 0 15,7-9-6-15,6-9 6 16,4-5 0-16,2-9-79 15,-2-7-114-15,3-9-25 16,-14-8-109-16</inkml:trace>
  <inkml:trace contextRef="#ctx0" brushRef="#br0" timeOffset="751512">4783 7667 298 0,'0'0'185'15,"0"0"-44"-15,0 0-62 0,0 0 19 16,0 0-60-16,0 0-26 15,43-33-12-15,43 33 0 16,13 0-7-16,-13 0-6 16,-7 0-154-16,-22 0-344 15</inkml:trace>
  <inkml:trace contextRef="#ctx0" brushRef="#br0" timeOffset="751746">5332 7502 677 0,'0'0'166'0,"0"0"-51"0,0 0-38 16,0 0 0-16,0 0-70 15,0 0-6-15,159-25-1 16,-83 23 10-16,3 2-10 15,-23 0 0-15,-6 0-49 16,-14 0-29-16,-22 0-113 16,-14 11-97-16</inkml:trace>
  <inkml:trace contextRef="#ctx0" brushRef="#br0" timeOffset="751907">5438 7620 432 0,'0'0'142'0,"0"0"-114"0,0 0 28 16,0 0-4-16,0 0-9 16,0 0-12-16,287 31-22 15,-201-31-18-15,-3 0-63 16,-17 0-566-16</inkml:trace>
  <inkml:trace contextRef="#ctx0" brushRef="#br0" timeOffset="752257">6288 7543 414 0,'0'0'230'0,"0"0"-140"16,0 0 21-16,0 0-15 16,0 0-6-16,0 0-36 15,-73-5-42-15,73 5 23 0,0 0-35 16,0 0 1-16,30 0-7 15,19 0 9-15,31 0-6 16,6 0-9-16,-10 0-121 16,-3 0-46-16,-30 0-162 15</inkml:trace>
  <inkml:trace contextRef="#ctx0" brushRef="#br0" timeOffset="752454">6324 7656 513 0,'0'0'125'0,"0"0"-91"0,0 0-4 15,0 0 5-15,0 0-27 16,0 0 4-16,265 3-5 16,-183-1-7-16,-2 1-39 15,-1-3-463-15</inkml:trace>
  <inkml:trace contextRef="#ctx0" brushRef="#br0" timeOffset="753741">7029 7535 714 0,'0'0'132'16,"0"0"-6"-16,0 0-64 0,0 0 23 15,0 0-18 1,0 0-62-16,-14-28 13 0,8 28-18 16,6 17 0-16,-7 10-15 15,-9 7 23-15,9-4-8 16,0 3 0-16,1-9 7 16,-1-5-13-16,7-4 6 15,0-13 0-15,0-2-3 16,0 0 15-16,0 0-12 15,0 0 16-15,27-11-12 16,2-11 3-16,-2-2-7 16,3 1 0-16,-7 1 9 15,-3 6 1-15,-14 5-9 0,11 6 13 16,-11 2-8-16,-6 3-2 16,7 0-4-16,6 0-12 15,0 22 0-15,11 8 13 16,-5-2-1-16,-2 1 0 15,3-3 6-15,-7-7-14 16,10-6 8-16,-10-5-5 16,4-8-10-16,3 0 16 15,3-5-1-15,-3-22 0 16,0-7 7-16,3-1 0 16,-10-4-4-16,-6 1 0 15,9 11 27-15,-16 7-30 0,0 9 22 16,0 8 1-16,0 3-18 15,0 0-10-15,0 0 0 16,0 28-1-16,0 11-11 16,0-1 25-16,0 1-8 15,7-7 0-15,6-7-40 16,-6-8 30-16,-1-6-22 16,17-11-3-16,-3 0 34 15,10 0-9-15,0-26 10 16,-4-6 0-16,4-10 9 15,0 2 11-15,-17 1-5 16,7 3 6-16,-4 9 27 16,-9 8-32-16,-7 7 17 0,0 7-23 15,0 2-2 1,0 3-14-16,7 0 6 0,-7 11-10 16,13 19-6-16,3-2 23 15,-2 2-7-15,5-8 0 16,5 1-13-16,2-10 7 15,10-5-5-15,1-5 11 16,6-3-11-16,-7 0 14 16,7-11-3-16,-10-16 0 15,-10-4 12-15,-3-5-9 16,-3-3-1-16,-4 4-2 16,-13-3 36-16,0 2-32 15,0 8 16-15,0 7-8 16,-13 4-10-16,3 7 21 0,-3 6-23 15,6 4 0-15,0 0-6 16,-6 0-9-16,3 21 15 16,4 13 0-16,6 5 6 15,0-1-17-15,6 2 11 16,31-12-29-16,12-2 8 16,-12-10-10-16,12-7 27 15,-6-9 4-15,0 0 0 16,-6-3-5-16,-1-25 5 15,-3-11 0-15,-3-1 15 16,0-4-11-16,-17-3 27 16,-7 3-1-16,-6 2-16 15,0 7 25-15,0 4-37 0,0 7 9 16,-13 10 14 0,7 8-12-16,-11 3-13 0,17 3 0 15,0 0-15-15,-7 20 11 16,7 15-7-16,-6 15 11 15,6 2-7-15,0 3 15 16,0 0-8-16,0-8 0 16,6-6-3-16,24-7-8 15,-10-16 2-15,10-4-3 16,-4-8 2-16,11-6 4 16,-1 0 4-16,-6 0 2 15,-4-20 0-15,-3-2-2 0,-16-5 2 16,0-1 0-16,-7 4-8 15,0 2 4-15,-30 5-57 16,-20 6-118-16,1 1-122 16</inkml:trace>
  <inkml:trace contextRef="#ctx0" brushRef="#br0" timeOffset="754079">8940 7046 616 0,'0'0'146'0,"0"0"-16"15,0 0-18-15,0 0-36 16,0 0 11-16,0 0-55 15,-29-34-1-15,29 34-31 16,0 6 12-16,0 24-8 16,29 8-4-16,28 9 1 15,9 0 20-15,-10 3-14 16,0 2 2-16,-6-3-9 16,-14 7 7-16,-16-2-7 15,-20 1 0-15,0 0-24 16,-27-2-223-16</inkml:trace>
  <inkml:trace contextRef="#ctx0" brushRef="#br0" timeOffset="755038">3209 8173 561 0,'0'0'170'0,"0"0"-67"16,0 0 27-16,0 0-32 16,0 0-17-16,0 0 11 15,26-34-56-15,-26 34 0 16,0-2-36-16,-20 2 10 15,-16 0-25-15,-1 0 15 16,-6 14 0-16,17 5-4 16,3 3 10-16,16-3-6 0,7 0 0 15,0 1 1-15,0-4-14 16,0 1 13-16,7 0 0 16,16-4-8-16,13-2 8 15,-9 0 0-15,9-2 0 16,1-4 0-16,-11-2-3 15,4 2 3-15,-17 1 0 16,10 2-7-16,-16 0 7 16,-7 0-3-16,0 0 3 15,0 1-11-15,0 5 5 16,-7-3-8-16,-23 0 14 16,1-9-3-16,9 1 11 0,0 0-10 15,3-1 2-15,4-2 0 16,7 4-4-16,6-4 5 15,0 0-1-15,0 0 0 16,0 0-12-16,0 0 4 16,0 0 8-16,0 0-6 15,0 5-6-15,0 9 8 16,0 5 2-16,0 11-7 16,0 7 12-16,0 0-3 15,0-1 0-15,13-3 2 16,-7-8 2-16,1-6-1 15,10-2-3-15,2-1 4 16,5-5 9-16,2-5-5 16,10-2-3-16,14-4-4 15,6 0 19-15,17 0-20 0,13 0-86 16,-17-10-130-16,11-5-406 16</inkml:trace>
  <inkml:trace contextRef="#ctx0" brushRef="#br0" timeOffset="755548">4627 8431 794 0,'0'0'211'0,"0"0"-89"16,0 0-1-16,0 0-30 15,0 0-84-15,0 0-7 16,0-30-9-16,0 71 9 16,0 11-1-16,0 7 1 15,0-2 0-15,0 3 0 16,7-4 8-16,0-13-8 16,-1-4 0-16,1-14 3 15,0-11-9-15,-7-9 6 16,0-5 0-16,0 0 22 15,0 0-21-15,0-16 33 0,0-17-20 16,-14-11-14-16,1-6 32 16,6-5-29-16,1-3-2 15,6 1-1 1,-10 4 11-16,10 9-11 0,0 14 0 16,0 11 1-16,0 10-7 15,0 9 6-15,0 0-9 16,36 0 3-16,14 3-29 15,9 19 33-15,-9 4-7 16,-17 1 0-16,-10 3-1 16,-10-3-3-16,-6 1 1 15,-7-3 9-15,0-1-44 16,-20-5 2-16,-29 4-80 16,-8-7-135-16,14-2-185 0</inkml:trace>
  <inkml:trace contextRef="#ctx0" brushRef="#br0" timeOffset="756344">5054 8464 618 0,'0'0'142'16,"0"0"8"-16,0 0-34 15,0 0-47-15,0 0-17 16,0 0-51-16,50-29 4 15,-27 29-5-15,10 19-1 0,-3 2-8 16,-1 7 8 0,-9-1 1-16,10 3 0 15,-10-2 8-15,-13-3-20 0,-7-9 9 16,0-2-39 0,0-3 6-16,0-8-18 0,-7-1 21 15,-6-2 24-15,13 0 18 16,0 0 13-16,0-10-16 15,0-10-6-15,20-8 17 16,16-1-15-16,7-4-2 16,-7-1 8-16,-9 4-5 15,-4 3 16-15,-10-1-1 16,4 1-3-16,-11 5 26 16,-6 6-23-16,0 1 3 15,0 4 28-15,0 2-48 0,-23 5 17 16,10 4-18-16,-10 0-3 15,3 0-12-15,13 16 9 16,1 12 6-16,6 1-6 16,0 5 13-16,0-3-9 15,26-7 2-15,4-8-27 16,6-5 22-16,-3-7-18 16,-3-4 23-16,7 0-2 15,-18-4 12-15,5-11-10 16,-5-5 10-16,-12 4 0 15,3 2 48-15,-4 0-28 16,-6 8 8-16,0 4 19 16,0 2-54-16,0 0 9 0,0 0-12 15,7 11-28 1,0 16 16-16,6 11 10 0,3 4 2 16,4 2 0-16,-6-5 10 15,9-9-10-15,-10-5 0 16,3-12 1-16,-16-7-5 15,7-5 9-15,0-1-5 16,-1 0 33-16,8-15-27 16,2-18 9-16,-3-9-3 15,7 2-11-15,-3-2 15 16,-4 4-13-16,-6 8-3 16,-1 11 0-16,4 7 14 0,-10 12-29 15,0 0-59-15,7 6-190 16,-1 21 15-16,-6 7-467 15</inkml:trace>
  <inkml:trace contextRef="#ctx0" brushRef="#br0" timeOffset="756501">6238 8585 588 0,'0'0'216'0,"0"0"-64"16,0 0-21-16,0 0-90 15,0 0-23-15,0 0-18 16,0-13-78-16,0 15-120 16,0 9-290-16</inkml:trace>
  <inkml:trace contextRef="#ctx0" brushRef="#br0" timeOffset="757288">6238 8585 239 0,'248'-165'514'0,"-248"152"-376"16,0 5 0-16,0 8-9 15,0 0-56-15,0 0-45 16,0 0-28-16,0 13-7 16,0 15 7-16,0 2 0 15,0 3 3-15,10-6-4 0,-10 2 1 16,0-11 0-1,7-7-7-15,-7-5 20 0,6-6-13 16,-6 0 1-16,7 0 2 16,6 0 25-16,4-10-27 15,9-15-1-15,4 2 3 16,-10-2 12-16,3 4-15 16,-3 4 0-16,-14 8 1 15,11 4-13-15,-17 5 12 16,0 0 0-16,0 0 0 15,7 0-25-15,6 5 25 16,0 12 0-16,10 5 5 0,-10-3-18 16,11-2 13-16,2-7-7 15,4 0 4 1,0-10-19-16,-4 0 22 0,4 0 0 16,-4-6 0-16,4-17 4 15,-7-2 4-15,-16 1-3 16,-1-1 37-16,1-2-38 15,-7 2 47-15,0 5-18 16,0 0-20-16,-13 13 14 16,-4 2-22-16,11 2-1 15,-1 3-4-15,7 0-16 16,-13 0 16-16,-4 19-8 16,4 8 8-16,6 4-12 0,7-1 12 15,0-2-8-15,20-1 6 16,17-5-31-16,12-8 22 15,-12-6-5-15,6-8 6 16,-7 0-1-16,0 0 7 16,7-14 4-16,-16-5-1 15,3-3 17-15,-11 0-13 16,-2 0 12-16,-4 3 2 16,-6 2 34-16,-7 9-40 15,0 3 13-15,6 5 1 16,-6 0-11-16,0 0-28 15,17 0 8-15,-4 16-4 0,7 9-8 16,10 2 20-16,0 1-2 16,-4-3 0-1,4 0-33-15,-4-6-37 0,-3 0-49 16,-9-6-78-16,-14-4-67 16</inkml:trace>
  <inkml:trace contextRef="#ctx0" brushRef="#br0" timeOffset="757470">7578 8407 565 0,'0'0'182'0,"0"0"-63"16,0 0-21-16,0 0-53 0,0 0-45 16,0 0-4-1,0 43-10-15,-20-3 28 0,3 0-28 16,4 2 13-16,0-6-216 15</inkml:trace>
  <inkml:trace contextRef="#ctx0" brushRef="#br0" timeOffset="757738">7991 8154 847 0,'0'0'182'0,"0"0"-63"0,0 0 17 0,0 0-55 15,0 0-69-15,0 0-12 16,0-11-16-16,-7 58 16 16,1 5 4-16,6 0 11 15,0 1-14-15,0-7-1 16,0-4 1-16,0-10-11 15,20-5 8-15,9-6-121 16,1-14-100-16,-3-7-156 16</inkml:trace>
  <inkml:trace contextRef="#ctx0" brushRef="#br0" timeOffset="757914">8047 8319 500 0,'0'0'212'0,"0"0"-82"15,0 0-33-15,0 0-22 16,0 0-73-16,0 0 10 16,43-9-12-16,7 9-10 15,-7 0 7-15,6 0-168 16,4 0-323-16</inkml:trace>
  <inkml:trace contextRef="#ctx0" brushRef="#br0" timeOffset="758197">8947 8310 749 0,'0'0'154'0,"0"0"-68"16,0 0-6-16,0 0-4 15,0 0-75-15,0 0 2 16,50 0-3-16,6 0 4 0,16 3-11 16,1 3 7-1,-23-1-100-15,-24 3-64 0,-19 0-128 16</inkml:trace>
  <inkml:trace contextRef="#ctx0" brushRef="#br0" timeOffset="758335">8970 8464 349 0,'0'0'175'0,"0"0"-174"15,0 0 40-15,0 0-35 16,205 17-6-16,-99-17-137 15</inkml:trace>
  <inkml:trace contextRef="#ctx0" brushRef="#br0" timeOffset="759560">9804 8313 687 0,'0'0'232'16,"0"0"-119"-16,0 0 15 16,0 0-50-16,0 0 0 15,0 0-25-15,-17-126-47 16,17 120 34-16,0 6-40 16,17 0 4-16,2 0-14 0,-2 0 0 15,3 17 6-15,-7 12 3 16,-6 10 1-16,3 0-8 15,-10 0 8-15,0-1 0 16,0-8-8-16,0-7 14 16,0-13-6-16,0-5 0 15,0-5 8-15,0 0-11 16,6 0 7-16,7 0 1 16,10-21 7-16,-3-9-5 15,23-5-7-15,-6 0 0 16,-1 2 8-16,-3-2-13 15,-3 8 5-15,-10 7 0 16,-4 6-4-16,-9 12 12 16,-7-1-9-16,0 3 1 0,0 0-28 15,7 3 26-15,-7 21-15 16,6 4 17-16,1 2-3 16,-7-5 10-16,6-6-7 15,-6-5 0-15,10-8 1 16,4-3-11-16,-8-3 10 15,17 0-6-15,-3 0-4 16,10-20 19-16,3-7-9 16,-10-1 0-16,-3 1 7 15,-3 2-3-15,-11 3-3 16,-6 9 6-16,0 3 32 16,0 8-36-16,0 2 14 15,7 0-17-15,-7 0-17 0,0 0 17 16,0 17-25-16,0 4 25 15,13 4-4-15,-13-6 11 16,17-2-11-16,-4-4 4 16,-7-4-35-16,8-7 34 15,2-2-19-15,-3 0 20 16,7 0-5-16,-3-5 16 16,3-14-11-16,-4 2 1 15,-9-2 7-15,6 3 10 16,-13 2-15-16,7 3 0 15,-7 3 22-15,0 2-21 16,0 6 8-16,6 0-12 0,-6 0-6 16,10 0 3-16,3 11-24 15,-6 14 27 1,23 0-5-16,-4-3-10 0,4-6 0 16,-4-5-14-16,11-8-5 15,-1-3 33-15,-6 0-12 16,3-11 13-16,-3-17 2 15,0-2 8-15,-11-8-1 16,-12-4 32-16,-7-2-19 16,0-2 35-16,0 5-43 15,-7 2 3-15,-12 11 28 16,-5 9-43-16,11 11 18 16,13 5-19-16,-13 3 8 0,-4 8-18 15,11 37-10 1,-7 12 19-16,13 6-3 0,0 1 9 15,0-8-12-15,36-11-25 16,14-11-52-16,6-15 20 16,7-17-8-16,3-2 26 15,3-10 43-15,-3-29-6 16,4-8 8-16,-14-8 0 16,-13 0 6-16,0-8 35 15,-20 2 15-15,-16 3-21 16,-7 6 30-16,0 11-29 15,-13 13 3-15,-17 12-20 16,10 16-14-16,-10 0-6 0,-6 30 1 16,9 31 0-16,11 10-7 15,16 12 16-15,0-6-9 16,6-3 0-16,44-10-18 16,16-15-86-16,4-11-107 15,16-10-131-15</inkml:trace>
  <inkml:trace contextRef="#ctx0" brushRef="#br0" timeOffset="760700">3387 8923 623 0,'0'0'191'16,"0"0"-47"-16,0 0-47 0,0 0-36 15,0 0-17-15,0 0-44 16,33-21 0-16,-10 21 4 16,4 0 8-16,3 13-12 15,-7 1 0-15,-10 3 4 16,0 2-8-16,-13 5 4 15,0 10 0-15,0 4 1 16,-26 0 10-16,-17-2-11 16,13-11 0-16,10-8 4 15,10-9-9-15,4-5 5 16,6-3 0-16,0 0-1 0,0 0 6 16,0 0-5-1,0 0 0-15,23 0 0 0,3 0 22 16,4 0-3-16,0-11 24 15,-4 0 21-15,-9 3-52 16,-4-1 32-16,-13 7-9 16,7 2-19-16,-7 0 29 15,0 0-36-15,0 0-5 16,0 0-4-16,0 0-3 16,0 0 2-16,0 13-11 15,0 17 12-15,0 9-7 16,6 0 7-16,7 0 0 15,4 1-1-15,3-1 11 16,10-3-10-16,-11-4 0 0,11-4 0 16,-17-9-3-16,4-5 3 15,-10-6 0-15,-7-5-4 16,0-3 16-16,0 2-12 16,-17 2 0-16,-46 1 0 15,-10 3-30-15,-19 0-117 16,16-2-186-16</inkml:trace>
  <inkml:trace contextRef="#ctx0" brushRef="#br0" timeOffset="767163">21803 11861 499 0,'0'0'268'0,"0"0"-210"16,0 0-8-16,0 0-6 15,0 0 19-15,0 0-23 16,0 0 9-16,-14-49 3 16,14 46-25-16,0 0 8 15,0 0-6-15,-9 3 7 16,9-3 7-16,-7 3-18 15,7 0-6-15,0 0 4 0,0 0-22 16,0 0 8-16,0-2-2 16,0 2-6-16,0 0 14 15,0 0-15-15,0 0 0 16,0 0 0-16,0 0 5 16,-13 16-5-16,0 6 8 15,-11 6-6-15,11-7 17 16,0 2-19-16,3 1 6 15,-3-2 8-15,6 6-9 16,1-1-1-16,6 3-4 16,0 0 5-16,0 1 1 15,0-3-5-15,0-4-1 16,0-2 8-16,0-5-1 0,0 2-5 16,6-8-2-16,1-4 6 15,-1 3-5-15,-6-5-1 16,7-2 0-16,-7 2-2 15,0-2 10-15,0 2-8 16,10-2 0-16,-10 0 1 16,0 0-3-16,0-1 2 15,0 2 0-15,0 1 0 16,0-2 7-16,0-1-7 16,0 7 0-16,7-4 2 15,-7 3-1-15,0-8-1 16,6 6 0-16,1-1 2 0,-7-2 6 15,0 2-8 1,6 1 0-16,-6 0 2 0,0 2-5 16,0 1 3-16,0-2 0 15,0 4 5-15,0 3 2 16,0-2-4-16,0-2-3 16,0 5 4-16,-6 2-5 15,-1-2 1-15,1 4 0 16,6 0 0-16,0 1 7 15,-7-1-7-15,7 2 0 16,0 2 2-16,0 1-1 16,0-7-1-16,0 2 0 15,0 1 1-15,0-7 6 0,0 4-7 16,0-4 0 0,0-1 5-16,0-5-3 0,0-1-2 15,0 5 0-15,7-3-1 16,-1-2 9-16,1 3-8 15,-1-1 0-15,1-6 1 16,0 4-2-16,3 2 1 16,-4 0 0-16,1-5-2 15,-1 5 7-15,1-2-5 16,0 1 0-16,2 0 1 16,5 1-5-16,-8 2 4 15,1 2 0-15,6-1-1 0,4 3 6 16,-11-3-5-1,1 2 0-15,0-2 2 0,-1 3-5 16,-6 0 3-16,17 2 0 16,-17-5-4-16,6 5-14 15,1 1-45-15,13 0-89 16,3-4-126-16,7-7-534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06:41.29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162 406 656 0,'0'0'145'0,"0"0"-56"16,0 0 3-16,0 0-16 16,0 0 18-16,0 0-41 15,-70-26-33-15,219 6 14 16,66-5-12-16,56 3 24 15,64-3 11-15,65 0-51 16,76 3 28-16,73-3 0 16,73 0-32-16,46-2 23 15,-17 8-25-15,-25 5 0 16,-54 8 4-16,-30-2 11 16,-52 0-15-16,-54 0 0 0,-102-1 9 15,-112 4-4-15,-93 5-5 16,-80-2 0-16,-35 2 21 15,-14 0-12-15,0-6 15 16,-70-3-20-16,-89 1 10 16,-112-8-10-16,-93 0-4 15,-82 1 0-15,-40 7 1 16,-14 8 5-16,1 0-12 16,16 0-7-16,-16 23-27 15,12 7 36-15,18 2-32 16,32 1 28-16,47 1-10 15,20 2 10-15,19-2 8 0,24 3 0 16,26-4 7-16,39-8-12 16,41-6 5-16,42-5 0 15,50-6-7-15,50 0 15 16,52-5-8-16,34 1 0 16,128 0-7-16,113 2-1 15,159 1 8-15,113-7 0 16,101 0 0-16,57 0 13 15,0-16-11-15,-29-16-2 16,-74-2 0-16,-69 1-5 16,-76 3 7-16,-59 5-2 15,-57 6 3-15,-86 6 12 16,-66 7-15-16,-69 2 0 16,-44 4 12-16,-32 0-16 0,-17 0 4 15,0 0 0-15,-23 0-8 16,-96 10 23-16,-96 24-15 15,-106 8 0-15,-73 0 12 16,-75-4-14-16,-44-5 2 16,-49 0 0-16,-30 3-13 15,-7-3 12-15,27 6 1 16,53-1 0-16,62 4-2 16,64-7-9-16,72 0 11 15,79-4 0-15,57-7-8 16,56-4 13-16,56-9-5 15,47-6 0-15,26-2 8 16,49-3-26-16,143 0 13 0,159-19 5 16,168-22-2-16,172-14 13 15,116-11-11-15,50-3 0 16,-30 3 10-16,-80 8-13 16,-125 14 3-16,-109 6 0 15,-93 7-7-15,-99 3 13 16,-80 7-6-16,-82 4 0 15,-73 9 8-15,-47 5 3 16,-22 1-11-16,-17-1 0 16,0 0 2-16,-66 3 0 15,-103 0-2-15,-109 0 2 16,-115 17 13-16,-57-4-10 16,-49 1-5-16,-14 5 0 15,-6 9-11-15,-17 5 13 0,17 6-2 16,13 7 0-16,49 3 7 15,70 4-16-15,66-7 9 16,80-1 0-16,56-10-14 16,49-5 16-16,50-7-2 15,37-10 0-15,42-4 8 16,14 1-26-16,121 0 15 16,121-10 3-16,171 0 7 15,188-31 3-15,146-19-10 16,96-2 0-16,13 0 6 15,-59 10-2-15,-126 12-4 16,-116 8 0-16,-142 11-17 0,-82 11 30 16,-103 0-13-16,-63 0 7 15,-60 0 9-15,-56 0-13 16,-33 0-3-16,-23 0 0 16,0 0-5-16,-36 0 10 15,-106 11-5-15,-109 3 9 16,-127 2 3-16,-91-7-8 15,-74-1-4-15,-35 0 0 16,-11 4-4-16,-13 4 5 16,26 3-1-16,14 6 0 15,33 5 11-15,53 0-13 16,69 3 2-16,56 0 0 16,60-2-15-16,56-4 15 0,57-5 0 15,62-6 0 1,53-7 10-16,47-7-17 0,16 1 7 15,109 3-16-15,103-6-1 16,161 0 21-16,166 0-4 16,169-14 0-16,89-17 13 15,24-7-19-15,-31-6 6 16,-89 0 0-16,-102 3-6 16,-116 5 8-16,-126 9-2 15,-106 5 0-15,-95 5 13 16,-70 9-14-16,-57 1 1 15,-22 6 0-15,-7-2 10 0,-23 0-1 16,-96 3-9 0,-103 0 1-16,-128 0 14 0,-113 0-17 15,-100 0 2-15,-72 0 0 16,-36 0-13-16,-20 14 13 16,13 8 0-16,59 8-1 15,97 6 15-15,145 5-29 16,155-3 15-16,136 1-66 15,86 0-48-15,122-10-65 16,113-9-63-16,73-15-83 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04:34.76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76 113 637 0,'0'0'395'0,"0"0"-198"0,0 0-20 16,0 0-36 0,0 0-26-16,0 0-44 0,-26-93-26 15,26 93 5-15,0 0-36 16,0 0 3-16,0 17-15 15,-7 25 11-15,-3 13-7 16,3 13-1-16,1 1-4 16,-1 8 8-16,1 0-5 15,6 2-4-15,-7-1 0 16,7-5 15-16,0-9-20 16,0-8 5-16,0-10-48 15,0-16-4-15,0-3-61 16,0-10-85-16,0-9-203 15,0-8-554-15</inkml:trace>
  <inkml:trace contextRef="#ctx0" brushRef="#br0" timeOffset="906">1875 224 981 0,'0'0'239'0,"0"0"-64"15,0 0-67-15,0 0-54 16,0 0-17-16,0 0-37 16,169-41 7-16,-139 79-7 15,-24 9 6-15,1 5-9 0,-7 9 3 16,-7-1 0-1,-36 6-3-15,-13-4 3 0,6-11 0 16,1-10-6 0,19-10 16-16,10-15-5 0,10-5-3 15,10-8 1-15,0-1-1 16,0-2 1-16,0 0-3 16,17 4 1-16,19-4 4 15,-3 0 22-15,17 0-25 16,16 0 4-16,13-6-1 15,21-10-5-15,12-4-64 16,-3 1-185-16,-3 7-332 16</inkml:trace>
  <inkml:trace contextRef="#ctx0" brushRef="#br0" timeOffset="3555">8126 521 1155 0,'0'0'173'0,"0"0"-16"16,0 0-55-16,0 0-29 15,0 0-21-15,0 0-51 16,43-8 18-16,7 2-18 0,6 3-1 16,4-2 23-16,-4-7-22 15,0 2 12-15,0-7-7 16,-6-2 2-16,3 0 2 15,-27 5-10-15,-9 3 4 16,-11 6 13-16,-6-1-14 16,0 1 8-16,0-3-5 15,0-1 4-15,-16-2-10 16,-17 0 0-16,-10 1 0 16,-17 1 0-16,17 1 0 15,4 2 0-15,9 4-2 16,23-2 12-16,1 2-12 0,6 2 2 15,0 0 0-15,0-3-4 16,0 3 4-16,6 0 0 16,21 0-1-16,16 0 2 15,6 0-3-15,17 5 2 16,-3 15 0-16,-7 2-8 16,4 3 13-16,-17 2-5 15,-10-2 0-15,-16-4 8 16,-11-1-10-16,-6 0 2 15,0-7-1-15,-43 1-8 16,-13-1-28-16,-23-1-50 16,6 4-90-16,10 3-223 15</inkml:trace>
  <inkml:trace contextRef="#ctx0" brushRef="#br0" timeOffset="3983">9102 210 997 0,'0'0'346'16,"0"0"-133"-16,0 0-85 16,0 0-52-16,0 0-25 15,0 0-37-15,0-82 23 0,0 82-31 16,0 0-6-1,0 0 8-15,0 0-8 0,0 8 0 16,0 17-1-16,16 7 3 16,-2 7 6-16,9 0-8 15,-3-1 0-15,23 6-2 16,6 4 9-16,7 0-7 16,11 2 0-1,-11-3 9-15,0-7-9 0,-6-1 0 16,-14-9 0-16,-6-4-8 15,-17-7 11-15,-13-6-3 16,0-4 0-16,0-7 8 16,-20 2-18-16,-39-4 10 15,-27 0 0-15,-7 0-6 16,-13-4-1-16,0-9-26 0,20-1-24 16,30-2-65-16,46-10-61 15,10-12-202-15,17-14-682 16</inkml:trace>
  <inkml:trace contextRef="#ctx0" brushRef="#br0" timeOffset="4156">9330 125 679 0,'0'0'363'16,"0"0"-200"-16,0 0-50 15,0 0-67-15,0 0-30 16,281-14 4-16,-205 37-19 0,-10 7-2 15,-9 3-90-15,-21-1-266 16</inkml:trace>
  <inkml:trace contextRef="#ctx0" brushRef="#br0" timeOffset="4628">10101 521 985 0,'0'0'151'16,"0"0"-25"-16,0 0-30 16,0 0 3-16,221-17-37 0,-148 15-19 15,3-1 7-15,-3 0-31 16,-17-2 8-16,-19 1-1 15,-24 2-25-15,-7 2 28 16,-6-2-13-16,0-4-10 16,0-8 15-16,0-2-13 15,-43-3-7-15,10-1-1 16,-10 1 7-16,0 4-6 16,7 8-1-16,16 2 0 15,10 1-3-15,10 2 6 16,0 2-3-16,0 0 0 15,0 0 7-15,10 0-16 0,23 0 9 16,10 18 0-16,17 11 0 16,-4 4 2-16,-6 3-2 15,-7 2 0-15,0 3 8 16,-17-2-10-16,-3-1 2 16,-10-5 0-16,-13-2-10 15,0-7 6-15,-13 1-50 16,-36-8-112-16,-18 2-198 15,5-5-505-15</inkml:trace>
  <inkml:trace contextRef="#ctx0" brushRef="#br0" timeOffset="5947">11014 510 946 0,'0'0'298'16,"0"0"-87"-16,0 0-59 15,36-152-71-15,-29 131-21 16,-1 4-32-16,11 15-18 16,-4 2 3-16,17 0-13 15,3 16 0-15,10 20 0 16,0 7 5-16,-13 10-10 0,-4-1 5 15,-3-1 0-15,-16-6-8 16,-7-9 8-16,0-9 0 16,0-10-3-16,0-5 0 15,6-10 2-15,-6-2 1 16,7 0 0-16,-7 0 11 16,17-5-6-16,2-29 1 15,5-10-6-15,9-3 10 16,-4-2-10-16,1 5 0 15,-3 2 0-15,-4 12 2 16,-17 9 2-16,1 10-4 16,6 11 0-16,-3 0-3 15,3 0-3-15,7 16 4 0,10 17 2 16,0 9-8 0,-4-1 11-16,-13 0-3 0,11-2 0 15,-5-10 4-15,-2-3-9 16,3-13 5-16,3-5 0 15,-3-8-6-15,10 0 7 16,6 0-1-16,-10-8 3 16,11-20 6-16,-7-7-3 15,-11-6-4-15,-5-3 2 16,-8 0 1-16,4 5 4 16,-10 12-9-16,0 10 2 15,0 12 10-15,0 5-11 0,0 0-1 16,7 0-7-1,-1 22 1-15,1 13 4 0,16 4 2 16,-10 5 0-16,7-6 6 16,3-2-16-16,4-6 10 15,-4-10-14-15,-3-7 7 16,3-7 1-16,3-6 6 16,4 0 0-16,7-3 9 15,6-27-7-15,0-8-2 16,0-9 1-16,-17-3 3 15,-9 3 0-15,-4 3-4 16,-13 6 2-16,0 10 5 16,0 12 2-16,0 5-9 15,0 11 2-15,0 0-15 16,0 0 7-16,0 20 6 0,0 15-3 16,0 11 9-1,20 4-9-15,3-6 3 0,13-5 0 16,-3-9-11-16,4-13 12 15,-1-7-1-15,7-10 0 16,7 0 3-16,-7-17 9 16,6-18-12-16,-6-12 0 15,-13-10 6-15,-4-7 0 16,-19-4-6-16,-7-3 0 16,0-1 9-16,-7 9-5 15,-29 16-4-15,16 19 0 16,7 17 15-16,-4 11-15 0,11 0-10 15,-1 36 10-15,-6 18-3 16,6 16 3-16,7 4 0 16,0 3 0-16,0 0-6 15,27-3 1-15,16-11 5 16,6-8-1-16,18-16-12 16,2-20 10-16,17-11 1 15,0-8 2-15,0-5-1 16,-10-26 5-16,-10-9-4 15,-16-7 1-15,-7-12 12 16,-23-6-10-16,-10-9-3 16,-10-11 0-16,0 5 7 15,-24 6 0-15,-5 19-4 16,9 21 12-16,7 14-9 16,3 20-4-16,-10 0-2 0,-16 37-10 15,-1 26 1-15,11 26 9 16,12 6 0-16,14 4-2 15,14-2 13-15,42-8-13 16,30-10 2-16,13-16 0 16,7-14-15-16,3-17-1 15,-39-9-36-15,-11-15-38 16,-32-8-180-16,-21-13-343 16</inkml:trace>
  <inkml:trace contextRef="#ctx0" brushRef="#br0" timeOffset="28728">1234 661 147 0,'0'0'625'0,"0"0"-507"15,0 0 33 1,0 0-23-16,0 0-10 0,0 0 0 15,19 6-64-15,-19-6 13 16,0 0-20-16,0 0-38 16,-36 0 29-16,-7-3-38 15,-20-8 0-15,0 3-3 16,-16 5 18-16,6-2-15 16,10 1 0-16,7 4 6 15,20-2-17-15,13-1 11 16,9 3 0-16,14 0-5 15,0 0 19-15,0 0-30 16,0 0 16-16,0-3-68 16,0 3 30-16,0-5-57 0,0-2 8 15,7-11 35-15,0-4-84 16,9 3 118-16,-3-3 17 16,1 3 1-16,2-1-10 15,-9 4 10-15,-1 2 0 16,1 6 18-16,-7 2-17 15,0 4 38-15,0 2 2 16,7 0-36-16,-7 0 18 16,0 0-23-16,0 0 0 15,0 0-2-15,0 0 10 16,0 16-8-16,0 12 10 0,-14 2-4 16,-9 6 19-1,-10-3-24-15,-10 5 8 0,-6 1 15 16,-1-6-16-16,7-9 9 15,26-7-17-15,11-6 6 16,6 0-13-16,0 1 7 16,13-2 0-16,30 1 26 15,17-3-18-15,-4-2 6 16,7-1-14-16,-20 3-2 16,-14 9-27-16,-15 0-224 15,-14 4-284-15</inkml:trace>
  <inkml:trace contextRef="#ctx0" brushRef="#br0" timeOffset="35599">76 2490 808 0,'0'0'152'16,"0"0"-59"-16,0 0-42 15,0 0 21-15,0 0-6 16,0 0-52-16,0 0 17 16,17-3-30-16,-17 3 3 0,0 23 55 15,0 7 12 1,6 3-18-16,-6 5 8 0,0 3-58 16,0 6 41-16,0 8-30 15,0 5-11-15,0 9 41 16,-6 6-44-1,-11 4 27-15,4-2-14 0,6-2-2 16,-6-7 5-16,-4-5-16 16,11-8 2-16,6-7-4 15,-7-10 7-15,7-2-5 16,0-9 0-16,0-5 14 16,0 0-20-16,0-8 6 0,0-1 0 15,0-5-3 1,0 1 8-16,0-1-5 0,7 1 0 15,16-4 8-15,3 4-10 16,11-2 2-16,19-3 0 16,10-2 7-16,33-2 1 15,20 0-8-15,34 0 0 16,9 0 13-16,16 0-19 16,14-8 6-16,10-6 0 15,26 3-11-15,7 6 16 16,13 5-5-16,3 0 0 15,-9 0 11-15,-7 0-15 16,-7 0 4-16,23 0 0 0,4 0-2 16,9 0 8-1,8 0-6-15,-14 0 0 0,-17 0 7 16,-19 0-16-16,-17 0 9 16,-14 0 0-16,-12-6-10 15,-14 1 13-15,-16 1-3 16,0-1 0-16,-13 2 14 15,-1 1-20-15,-6-3 6 16,-13 1 0-16,-23-2-4 16,-1 4 8-16,-16-3-4 15,-3 2 0-15,7-2 10 16,-4 2-16-16,-4-3 6 0,-2 0 0 16,3 4-6-1,-17 0 11-15,-7 2-5 0,-12 0 0 16,-7 0 9-16,-17 0-17 15,0 0 8-15,4 0 0 16,-11 0-9-16,7 0 12 16,11 0-3-16,-5 0 0 15,5 0 10-15,-11 0-16 16,0 0 6-16,-6 0 0 16,-7 0-6-16,6 0 13 15,-6 0-7-15,0 0 0 16,0 0 15-16,0 0-10 15,0 0-5-15,0 0 0 16,0 0 8-16,0 0 3 16,0-4-11-16,17-4 5 0,-11-3 9 15,8-5-6-15,-8-4-8 16,4-4 0-16,-3-3-3 16,6-8 12-16,-6-5-9 15,16-7 0-15,-17-5 15 16,8-6-18-16,-1-9 3 15,-3 2 0-15,10-7-5 16,-14-4 12-16,1 2-7 16,3-4 0-16,-10 1 16 15,0 6-13-15,0-3-3 16,0 5 0-16,0 4-3 16,0 3 7-16,0 10-4 0,0 2 0 15,0 7 15-15,0 1-20 16,0 4 5-16,-10 0 0 15,3 2-8-15,1 0 12 16,-8 3-4-16,-2 3 0 16,9 5 14-16,7 0-18 15,-13 1 4-15,13-1 0 16,-7 3-9-16,1 2 12 16,6 4-3-16,0 0 0 15,0 1 14-15,0 5-19 16,-7 4 5-16,7 1 0 15,0 2-14-15,0 3 21 16,0 0-7-16,0 0 0 16,0 0 6-16,-10 0-10 0,10 0 4 15,-6 0-2-15,6 0-19 16,-7 0 15-16,-6 0 6 16,-17 0-3-16,-6 19 9 15,-14 6-10-15,7 2 4 16,17 4 0-16,-4-1-9 15,-7 3 12-15,4 3-3 16,4-8 0-16,-1-7 10 16,17-7-17-16,6-9 7 15,0 1 0-15,7-6-10 16,0 0 14-16,0 0-4 16,0 0 0-16,0 0 16 15,0 0-20-15,0 0 4 0,14-11 0 16,15-16-4-16,4-12 6 15,10-2-2-15,-6 5 0 16,-7 6 18-16,-11 8-23 16,-5 5 5-16,-4 9 0 15,-10 3-11-15,6-1 13 16,1 6-2-16,-7 0 0 16,6 0 9-16,-6 0-16 15,7-3 7-15,10 3 0 16,-4 0-19-16,13 0 20 15,4 0-1-15,13 0 0 16,-7 17 5-16,1 5-5 16,6 3 0-16,6 2 0 0,1 3-15 15,0 1 18-15,-1 1-3 16,1 8 0-16,-7 4-68 16,-13 18-46-16,-24 10-166 15,-6-4-275-15</inkml:trace>
  <inkml:trace contextRef="#ctx0" brushRef="#br0" timeOffset="51105">4369 2240 595 0,'0'0'225'0,"0"0"-31"16,0 0-61-16,0 0 14 15,0 0-44-15,0 0-35 16,0 0 15-16,-56-30-61 16,56 30-9-16,0 0 4 15,0 0 0-15,0 27-17 0,-13 11 4 16,-4 12 5-1,4 0 7-15,0-1-16 0,3-3 0 16,3-1 2-16,7-12 15 16,-13-3-17-16,13-8 0 15,0-8 9-15,-7-8-16 16,7-6 7-16,0 0 0 16,0 0 4-16,0 0 12 15,0 0-12-15,0-6 15 16,-6-30-17-16,6-11 17 15,0-10-19-15,0-12 0 16,0 0-5-16,-7-2 18 16,-3 1-13-16,3 13 0 15,7 13 9-15,0 19-22 16,0 9 13-16,0 5-14 0,24-1 8 16,9 4-37-16,20 6 39 15,3 2-7-15,-13 0-19 16,6 20 27-16,-12 12-28 15,-11 6-2-15,-9 7 29 16,-11-5-45-16,-6 2 38 16,0-6-12-16,-6-6-6 15,-31-3 22-15,-12-5-28 16,-1-4-28-16,7-8 2 16,0-5-73-16,13 1 4 15,17-6-47-15,13 0-67 16</inkml:trace>
  <inkml:trace contextRef="#ctx0" brushRef="#br0" timeOffset="51995">4567 2144 358 0,'0'0'267'15,"0"0"-140"-15,0 0 15 16,0 0-61-16,0 0-42 15,0 0-16-15,103-59-14 16,-77 59-5-16,11 6-2 16,-1 16 8-16,7 3-2 15,-6 8-8-15,-11-2 0 16,4-2-2-16,-4-1 12 16,-9-6-10-16,-11-3 0 0,1-5 5 15,-7-3-13-15,0-6 8 16,0 4 0-16,0-9-2 15,0 0 15-15,-7 0-13 16,1 0 10-16,6 0-5 16,0-22 24-16,0-6-20 15,0-5-3-15,13-8 1 16,17-3 2-16,-10 0-9 16,3 6 0-16,-10 2 9 15,0 9-15-15,-13 4 12 0,0 6-5 16,0 6 41-1,0 3-24-15,0 3 12 0,0 5-12 16,0 0-12-16,0 0 10 16,0 0-16-16,0 0-2 15,0 0-9-15,0 5-13 16,0 20 24-16,0 9 0 16,7 1 7-16,9 1-11 15,4-6 4-15,3 0 0 16,4-5 0-16,3-3 5 15,-4-8-5-15,-3-3 0 16,-3-6 8-16,-3-5-2 16,-4 0-6-16,0 0 0 15,4 0 29-15,-4 0-17 16,0-16 42-16,4-7-1 0,-4-1-34 16,0 4 25-16,-6 2-32 15,3 6-6-15,-10 10 16 16,0-4-12-16,6 6-10 15,-6 0 0-15,7 0-9 16,-1 3-1-16,8 21-4 16,2 10 14-16,4 2-12 15,-13 0 11-15,-1-7 1 16,4-1 0-16,-3-6 8 16,-7-2-16-16,6-10 8 15,-6-7 0-15,7-3 6 16,-7 0 2-16,13 0 17 0,-6-28 13 15,9-16-34-15,4-13 36 16,3-7-40-16,4 4 0 16,-4 8 6-16,-10 16 3 15,1 15-9-15,-5 9 0 16,-9 9 5-16,0 3-26 16,0 0 18-16,0 0-72 15,0 28-71-15,0 13-71 16,0 6-64-16,-29-8-618 15</inkml:trace>
  <inkml:trace contextRef="#ctx0" brushRef="#br0" timeOffset="60945">6843 1122 565 0,'0'0'88'16,"0"0"13"-16,0 0-7 16,0 0-51-16,0 0 4 15,0 0-47-15,0 0 2 16,-86 4-5-16,66 15 5 16,4 6-2-16,9 2 0 0,0 1 11 15,7 2-14-15,0 3 3 16,0-4 0-16,0-5-6 15,14-4 6-15,29-10-6 16,0-8 3-16,0-2-7 16,6 0 3-16,-6-2 7 15,-6-17 0-15,-14 1 4 16,-10 2 6-16,-13-3-3 16,7 0 42-16,-7-3-29 15,0 0 23-15,0 3-24 16,0 8-15-16,0 5 16 0,0 6-15 15,0 0-5 1,0 0 0-16,0 3-25 0,-7 27 20 16,0 8 5-16,1 1-28 15,6-3 11-15,0-3-62 16,0-11 17-16,33-6 16 16,3-10-9-16,14-6 49 15,-7 0-4-15,6-16 10 16,-12-12 12-16,-7-2-12 15,-11-1 43-15,5-1 19 16,-24 1-14-16,0 3 32 16,0 9-44-16,0 8-13 15,0 5 28-15,0 6-50 0,0 0 6 16,0 0-7 0,0 0-21-16,0 12 19 0,-10 16 1 15,3-1 1-15,7-3-11 16,0-1-6-16,0-6-4 15,17-7 12-15,-4-5-18 16,13-1 22-16,4-4 3 16,0 0 2-16,-4-4-6 15,-3-15 11-15,-9 0-5 16,-8 2 25-16,-6-2-20 16,0 0 32-16,0-3-18 15,0 8-11-15,0 3 15 16,0 5-19-16,0 6-4 15,0 0 0-15,0 0-17 0,7 4 13 16,16 20-5-16,-3 4 0 16,10 5 3-16,6 0-17 15,-10 0 17-15,11-6 4 16,-7-2-9-16,-17-8 3 16,0-4 8-16,-13-7-20 15,0 0 6-15,0-6-34 16,0 0 48-16,-20 0-3 15,7-4 13-15,-10-9 0 16,16-7-6-16,1 2-1 16,6-5 24-16,0-2-25 15,13-2 1-15,17 5-3 16,6 0 9-16,-16 3-10 0,3 8 1 16,-10 2 0-1,0 9-11-15,-6 0 11 0,10 0-3 16,-4 4-2-16,0 20-7 15,4 7 8-15,2 5 4 16,-5-4 0-16,9-1-7 16,-3-4 7-16,-4-7 0 15,-3-4-1-15,-13-8 11 16,0-3-11-16,0-5 1 16,0 0 0-16,0 0-2 15,0 0 5-15,0-10 21 16,-13-18 8-16,13-8-22 0,0-2 36 15,0-4-33-15,13-2-4 16,17 0-10-16,3 6 1 16,-3 10-2-16,6 12-33 15,-9 8-96-15,-4 8-53 16,3 0-342-16</inkml:trace>
  <inkml:trace contextRef="#ctx0" brushRef="#br0" timeOffset="64190">9019 1483 189 0,'0'0'517'16,"0"0"-375"-16,0 0-8 15,0 0-48-15,0 0 19 0,0 0-37 16,0-106-19-16,0 102 15 15,7 4-38-15,-7 0 7 16,0 0-22-16,0 0 0 16,0 0-22-16,0 14-13 15,6 19 24-15,8 8-7 16,2 1 19-16,-16-1-12 16,7-3 0-16,-1-4 3 15,1-7-7-15,0-10 4 16,-1-6 0-16,-6-9 0 15,0-2 12-15,0 0-8 16,7 0 12-16,9-7-13 16,-9-22 12-16,13-7-15 15,10 4 0-15,-17 5-3 16,3 10 0-16,-9 8 3 0,0 9 0 16,-1 0-38-16,8 0 19 15,9 14-14-15,6 8 15 16,-2 3 3-16,3-6-32 15,-4-2 17-15,-3-4 6 16,-3-4 5-16,3-7 12 16,-3-2 6-16,3 0 1 15,-3 0-3-15,3-11 14 16,-10-14-11-16,1-2 0 16,-8-1 9-16,-6-4 5 15,0-1 12-15,0 3 0 16,0 2 12-16,0 12-33 0,-13 5 20 15,6 5-7 1,1 6-13-16,-1 0-10 0,7 0-5 16,-6 0-2-16,-4 22 0 15,3 8 19-15,7 3-7 16,0-5 0-16,0-4 3 16,23-5-11-16,-3-4 4 15,10-7 3-15,-4-6-9 16,4-2 12-16,-10 0-2 15,3 0 1-15,-3-13 7 16,-10-1-2-16,3-5-6 16,-13 0 0-16,0 0 31 15,0-1-19-15,0 7 13 0,0 7 5 16,0 3-25-16,0 3 19 16,0 0-24-16,0 0-23 15,7 11 19-15,13 16-8 16,-4 9 12-16,11-3 0 15,16-3 9-15,-7-5-8 16,14-3-1-16,-7-5-12 16,-7-7-8-16,0-4-75 15,-22-6-38-15,9 0-73 16,-23 0-148-16</inkml:trace>
  <inkml:trace contextRef="#ctx0" brushRef="#br0" timeOffset="64369">10015 1461 407 0,'0'0'228'0,"0"0"-161"0,0 0-8 15,0 0-14-15,0 0-25 16,0 0 14-16,-63 64-22 16,43-31-10-16,10 0 4 15,-3 2-6-15,0-1-44 16,6-7-266-16</inkml:trace>
  <inkml:trace contextRef="#ctx0" brushRef="#br0" timeOffset="64759">10359 1261 589 0,'0'0'244'0,"0"0"-134"0,0 0 0 16,0 0 0-16,0 0-93 16,0 0-14-16,-30 19-3 15,30 25 7-15,0 9-4 16,0 2-3-16,0 2 7 16,7-2-8-16,16-8 1 15,-3-9 0-15,3-13 0 16,-3-11-13-16,3-9-37 0,-10-5-46 15,-6 0 33-15,-7-13 28 16,0-18-19-16,0 3 32 16,-14-2 12-16,-22 3-17 15,-7 5 27-15,0 3 7 16,16 7 4-16,11 4 50 16,3 6-2-16,13-1-14 15,0 0-5-15,0-1-35 16,29 3-10-16,41-8-21 15,39-7-100-15,10-6-137 16</inkml:trace>
  <inkml:trace contextRef="#ctx0" brushRef="#br0" timeOffset="2009">4362 180 902 0,'0'0'187'0,"0"0"-37"16,0 0-54-16,0 0-21 16,0 0-51-16,0 0-9 0,192-61-13 15,-136 70 7 1,4 18-6-16,-17 3-3 0,-17 6 0 16,-2 6 3-16,-24-4 0 15,0 3-3-15,-24-5 5 16,-32-3 0-16,-7-6 3 15,4-7-8-15,16-6 0 16,16-9 12-16,11-5-9 16,9 0 32-16,7 0 17 15,0 0-25-15,0 0 18 16,0 0-19-16,7 0-20 16,23 0 3-16,19 0-6 15,7 0-3-15,4 0 0 16,-4 0 1-16,7 19-5 15,-3 8 4-15,-11 7 0 0,-6 4-8 16,-16-2 8 0,-4 2 0-16,-17-7 0 0,-6-9-1 15,0-3-8-15,-43-5 6 16,-36-6 3-16,-7-3-12 16,-7-5 18-16,-6 0-6 15,13 0 0-15,23 0-26 16,14 0-15-16,19 0-83 15,30 0-128-15,0-16-161 16</inkml:trace>
  <inkml:trace contextRef="#ctx0" brushRef="#br0" timeOffset="2977">6972 67 1215 0,'0'0'234'0,"0"0"-75"16,0 0-61-16,0 0-64 16,0 0 2-16,0 0-36 15,-23-8 0-15,23 66-8 16,0 8 12-16,0-1-4 15,0-1 0-15,0-9 11 16,30-5-13-16,6-9 2 16,14-14-1-16,6-8-10 15,10-13 5-15,-3-6 6 0,-14 0 0 16,8-11 8 0,-21-16-6-16,-6-7-2 0,-10-1 0 15,-4 2 17-15,-9 0-13 16,-7 11 13-16,0 8 8 15,0 11-19-15,0 3 19 16,0 0-25-16,0 5-6 16,0 31 1-16,-7 14-2 15,-9 10 7-15,9 4 0 16,7-4 12-16,0 0-19 16,0-5 7-16,0-2-69 15,-20-7-75-15,-3-12-326 16</inkml:trace>
  <inkml:trace contextRef="#ctx0" brushRef="#br0" timeOffset="68267">6416 433 419 0,'0'0'211'16,"0"0"-84"-16,0 0-20 16,0 0 57-16,0 0-74 15,0 0-8-15,7 14 8 16,-20-14-49-16,-37 0-11 15,-16 0-30-15,-13 0 6 16,-14 0-8-16,-6 0 2 0,13 0 0 16,0 0 0-1,23 0 13-15,0 0-13 16,20 0 0-16,13 0 3 0,17 0-11 16,13 0 8-16,0 0 0 15,0 0-3-15,0 0-32 16,0 0-58-16,7 0-71 15,22-4-42-15,-2 2-58 16</inkml:trace>
  <inkml:trace contextRef="#ctx0" brushRef="#br0" timeOffset="68615">5874 246 333 0,'0'0'219'0,"0"0"-114"15,0 0 51-15,0 0-77 16,0 0 4-16,0 0-5 16,7-53-67-16,-7 53 12 15,0 0-23-15,0 0 13 16,0 15-14-16,-7 21 6 16,-43 7-5-16,-16 7 34 15,3-1-29-15,-9 1 30 16,9-9-25-16,26-5-1 15,11-9-1-15,3-2-8 16,16-4 0-16,7 6 2 16,0-7 12-16,0 2-14 0,0-8 0 15,0-2 6 1,23-5 4-16,10 2-7 0,10 0 5 16,14-2 14-16,9 8-13 15,-3 5-18-15,-4 11-46 16,-19 5-201-16</inkml:trace>
  <inkml:trace contextRef="#ctx0" brushRef="#br0" timeOffset="77582">10302 1337 601 0,'0'0'174'0,"0"0"-78"15,0 0 43-15,0 0-54 16,14-142 32-16,-37 109-31 16,-17 0-50-16,-20 0 34 15,-9-1-67-15,-10 7-1 16,-1 3 11-16,-6 7 5 16,-6 6-10-16,-14 11-8 15,-17 0 9-15,-2 0-25 16,-18 33 16-16,14 8 0 15,7 11-5-15,29 9 14 16,14 8-9-16,16 14 0 16,27 4 5-16,23 4-19 0,13-3 14 15,0-3 0-15,26-5-11 16,47-3-23-16,26-6 13 16,37-5-1-16,29-7 15 15,27-13-4-15,23-16 11 16,20-22 0-16,19-8 6 15,24-10 9-15,-26-34-15 16,-31-3 0-16,-52-6 7 16,-24 1 24-16,-39-3-3 15,-26-13 28-15,-24-12 41 16,-20-14-71-16,-29-7 30 16,-7-4-19-16,-30-2-28 15,-63 8 19-15,-26 5-28 16,-39 20 0-16,-28 22-8 15,-12 20 18-15,-4 17-10 0,17 15 0 16,43 0 0-16,43 16-23 16,36 17 16-16,33 14-81 15,23 11 29-15,7 13-116 16,27 7-17-16,52-7-138 16,27-8-337-16</inkml:trace>
  <inkml:trace contextRef="#ctx0" brushRef="#br0" timeOffset="78452">12198 1514 579 0,'0'0'196'15,"0"0"-175"-15,0 0 13 16,0 0 7-16,0 0-26 16,0 0 30-16,-20 0-45 0,40 0 8 15,16 2 44 1,14 7-33-16,12-4 39 0,18-5-17 15,6 0-32-15,0 0 40 16,-7 0-34-16,-16-5-2 16,-13-9 51-16,-21-2-30 15,-15-1 29-15,-8-2 6 16,-6-4-41-16,0-4 22 16,0-1-43-16,-13 1-1 15,-23-3 19-15,-1 8-13 16,11 0-10-16,3 8-2 15,9 3 11-15,1 6-19 0,3-1 8 16,4 4 0 0,6-4-6-16,0 3 22 0,0 3-16 15,0-2 0 1,0 2 5-16,0 0-14 0,0 0 9 16,0 0 0-16,0 0-7 15,0 0 8-15,0 0-1 16,0 0 0-16,0 0 4 15,0 0-15-15,0 0 11 16,0 0 0-16,0 0-8 16,0 0 4-16,0 5 4 15,0 9 0-15,0 2 9 16,0 0-17-16,0 4 8 16,0 0 0-16,0-1-13 15,0-6 24-15,0 1-11 0,0-3 0 16,0-9 9-1,0 2-16-15,0-4 7 0,0 0 0 16,0 0 6-16,0 0 7 16,0 0-3-16,0-4 40 15,0-15-39-15,0-9 16 16,0-1-27-16,6-5 0 16,11 7 1-16,-11 5 8 15,1 8-9-15,0 6 0 16,-7 8 6-16,6 0-18 15,1 0 12-15,3 0-5 16,10 0-6-16,9 0-4 0,-2 11 15 16,3 3 0-1,6 0 12-15,-10-1-34 0,11 1-25 16,-1 0-128-16,-6-12-161 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05:57.98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25 398 0,'0'0'701'0,"0"0"-612"16,0 0 6-16,0 0 3 16,0 0-98-16,0 0 9 15,92-21-20-15,-16 21 9 16,4 0-104-16,-31 0-100 16,-19 8-62-16,-23 11-146 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05:58.1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22 365 0,'0'0'451'15,"0"0"-327"-15,0 0 7 0,0 0-15 16,0 0-104 0,0 0-6-16,175 0-12 0,-66-12-220 15,-10 2-446-15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05:55.12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0 577 122 0,'0'0'888'0,"0"0"-689"0,0 0-37 15,0 0-50-15,0 0-10 16,0 0-36-16,0 0-50 15,7-110 11-15,-7 110-27 16,0 17 0-16,0 24-1 16,0 13 10-16,0 2-9 15,0-1 0-15,0-5 8 16,0-5-10-16,0-11 2 16,0-9 0-16,0-14 0 15,0-8 2-15,0-3-2 0,6 0 7 16,-6 0 1-1,13-14 12-15,17-22-17 0,0-13 0 16,13-9 4-16,0 5-1 16,-17 12-6-16,4 13 0 15,-17 18 2-15,11 10-15 16,-5 0 13-16,11 6-5 16,-3 18-8-16,2 8 6 15,8-3 4-15,-4-4 1 16,3-4 2-16,1-6-6 15,-8-7 6-15,-2-6 0 16,3-2-6-16,-1 0 14 16,4-16-8-16,-3-14 1 15,7-12 9-15,-11-5-3 16,4-5-7-16,-10-5 0 0,-10 4 5 16,-10 4 4-16,0 11-7 15,0 10 4-15,-10 9 2 16,-4 13-2-16,8 4-6 15,-1 2 0-15,1 0-7 16,-4 13 2-16,3 29 5 16,7 12 0-16,0 12 6 15,17 0-8-15,9-3 2 16,17-8 0-16,7-13-6 16,-7-14 8-16,0-15-2 0,-7-7 0 15,7-6 10 1,0 0-7-16,7-25-3 0,-1-16 2 15,-6-9 6-15,-6-8-2 16,-4 1-6-16,-17 4 0 16,-9 15 10-16,-7 14-4 15,0 12-3-15,0 9-3 16,0 3 8-16,0 0-8 16,0 0-1-16,6 15-4 15,8 14 4-15,15 10-2 16,8 5 3-16,6 2 0 15,0-2-3-15,0-8 10 16,-10-6-7-16,3-7 0 16,1-7 5-16,-18-5-6 15,5-6 1-15,-5-1 0 0,-12-2 1 16,3 0-1-16,-10 2-4 16,0-2-20-16,0 7-101 15,-23-4-92-15,-14-2-251 16</inkml:trace>
  <inkml:trace contextRef="#ctx0" brushRef="#br0" timeOffset="236">1776 264 734 0,'0'0'322'15,"0"0"-149"-15,0 0 1 16,0 0-45-16,0 0-34 15,0 0-76-15,-10-50-12 0,-10 93 10 16,-16 19-15-16,-7 17 19 16,0 10-21-16,10 3 11 15,-4 5-13-15,14-12 2 16,10-15-18-16,13-16-91 16,0-24-215-16,13-15-181 15</inkml:trace>
  <inkml:trace contextRef="#ctx0" brushRef="#br0" timeOffset="485">2173 96 853 0,'0'0'211'0,"0"0"-54"16,0 0 16-16,0 0-51 15,0 0-72-15,0 0-21 16,0-36-29-16,6 75 0 15,11 13 0-15,-4 8 9 16,17 6 7-16,-10-2-13 16,3-1 4-16,-3-2 1 15,3-10-8-15,-10-11-14 16,-13-10-133-16,0-14-155 16,0-7-38-16,0-9-237 15</inkml:trace>
  <inkml:trace contextRef="#ctx0" brushRef="#br0" timeOffset="618">2216 476 255 0,'0'0'325'16,"0"0"-181"-16,0 0-35 15,0 0-15-15,0 0-20 16,0 0-63-16,178-40 5 16,-121 40-16-16,9 0-13 15,-23 10-215-15</inkml:trace>
  <inkml:trace contextRef="#ctx0" brushRef="#br0" timeOffset="948">2950 704 891 0,'0'0'240'0,"0"0"-102"16,0 0 13-16,0 0-71 15,0 0-24-15,0 0-41 16,-76-63-7-16,76 63-16 16,0 13 7-16,0 9 1 15,0-2-3-15,7-4 7 16,13-5-4-16,-7-9 0 16,10-2 0-16,-10 0 7 15,10 0-4-15,-16-16-3 16,-7-8 17-16,0-4-12 15,0 2 10-15,0 2-15 0,-7 5 11 16,-16 8-17-16,16 9 6 16,1 2-69-16,6 0-128 15,0 11-247-15</inkml:trace>
  <inkml:trace contextRef="#ctx0" brushRef="#br0" timeOffset="1830">3287 355 1151 0,'0'0'118'0,"0"0"33"16,0 0-45-16,0 0-46 15,0 0 6-15,0 0-64 16,-29-75 4-16,29 95-6 15,0 18-1-15,0 18-5 16,6 1 6-16,8-5 0 16,-14 3-2-16,9-6 11 15,-9-10-9-15,7-14 0 16,-7-11 5-16,7-12-7 16,-1-2 6-16,-6 0-4 0,14-13 18 15,2-29-12 1,4-13-1-16,16-2-5 0,-6 4 5 15,-10 12-8-15,0 13 3 16,-10 12 0-16,-4 10-5 16,-6 6 7-16,14 0-4 15,9 0-6-15,3 25 5 16,11 8-6-16,6 0 9 16,0 1 0-16,6-7-4 15,1-5 11-15,-1-14-7 16,1-8 0-16,6 0 5 15,-3-8-8-15,-13-22 3 16,3-6 0-16,-13-8 3 16,-17-2 7-16,-3-5-10 15,-10 0 1-15,0 4 7 0,0 8 7 16,-30 6-10 0,-6 11 4-16,-1 6 13 0,24 10-15 15,-7 6-1-15,10 0-6 16,-3 0 0-16,6 28-12 15,1 10 12-15,-1 14 0 16,7 6-3-16,0-6 10 16,13-3-7-16,24-7 0 15,-11-12 4-15,17-11-8 16,-13-7 4-16,0-10 0 16,-10-2-2-16,-1 0 11 15,5 0-9-15,-11 0 0 0,-7-14 8 16,4 1-1-16,-3-6-7 15,-7 0 0-15,0 2 10 16,0-1-2-16,0 11-2 16,0-1-4-16,0 8 5 15,0 0-9-15,0 0 2 16,0 0 0-16,0 0-7 16,0 0 5-16,0 0-2 15,13 0 3-15,-6 8-1 16,16 9-6-16,-10 2 8 15,7-3 0-15,10 4-3 16,0-1-9-16,-4 0-5 16,4-2-25-16,0-1-61 0,-4-5-98 15,-3-11-168 1,-10 0-402-16</inkml:trace>
  <inkml:trace contextRef="#ctx0" brushRef="#br0" timeOffset="2076">4498 201 810 0,'0'0'210'15,"0"0"-91"-15,0 0 11 16,0 0-16-16,0 0-68 16,0 0-10-16,-20-42-36 15,20 61-6-15,13 14 3 16,17 9 3-16,3 1 0 0,4 2 3 15,-8-4 7-15,-2-2-20 16,-4-9-3-16,-3-8-208 16,3-11-50-16,-16-8-32 15</inkml:trace>
  <inkml:trace contextRef="#ctx0" brushRef="#br0" timeOffset="2227">4749 288 649 0,'0'0'176'0,"0"0"-5"0,0 0-13 15,0 0-54-15,0 0-23 16,0 0 3-16,-86-102-46 16,50 108-14-16,0 35-24 15,-14 18 0-15,0 6-6 16,14 9 6-16,10 1-126 16,2-9-131-16,18-14-378 0</inkml:trace>
  <inkml:trace contextRef="#ctx0" brushRef="#br0" timeOffset="2505">5047 44 990 0,'0'0'232'15,"0"0"-59"-15,0 0-47 0,0 0-15 16,0 0-69-1,0 0-29-15,-20-44-13 0,20 93 6 16,-10 17-7-16,4 3 1 16,6 4 0-16,0-5 0 15,0-2 0-15,0-11 0 16,0-9-1-16,6-13-94 16,17-11-88-16,7-13-58 15,3-9-37-15,-3 0-235 16</inkml:trace>
  <inkml:trace contextRef="#ctx0" brushRef="#br0" timeOffset="2654">5110 272 659 0,'0'0'177'16,"0"0"-3"-16,0 0-65 0,0 0-2 16,0 0-56-16,0 0-49 15,53-61-4-15,16 59-12 16,17-1-120-16,0 3-120 15,-16 0-534-15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05:59.3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50 743 247 0,'0'0'920'16,"0"0"-807"-16,0 0 29 0,-50-173-21 15,50 137-65-15,0 8 10 16,0 12-53-16,0 11-6 16,0 5-3-16,0 0 1 15,23 0-9-15,-3 13 4 16,17 20 0-16,-1 8-13 16,-9 3 13-16,2 0 0 15,-9-3-2-15,-3-8 12 16,-4-7-10-16,0-6 0 15,4-13 2-15,-11-2-5 16,1-5 3-16,0 0 0 16,-1 0 10-16,7 0-4 0,11-24 5 15,19-10-11 1,0-7 7-16,0 2-4 0,-7 4-3 16,-10 5 0-1,-2 5-1-15,-5 9 10 0,-5 11-9 16,-5 5 0-16,-2 0-4 15,6 0-10-15,7 5 7 16,-3 22 7-16,3 6-8 16,3 5 11-16,-10-2-3 15,7-5 0-15,-4-12 3 16,-2-6-11-16,-1-10 8 16,3-3 0-16,-2 0-5 0,9-3 10 15,-3-21-5 1,9-12 0-16,-2-3 10 0,-11 1-15 15,-2 2 8-15,-8 4-3 16,-6 1 1-16,0 14 8 16,0 6-9-16,0 9 0 15,0 2 7-15,0 0-19 16,0 0 12-16,0 13-4 16,7 15-9-16,-1 5 15 15,-6-3-2-15,7 1 0 16,3-4 5-16,-3-5-11 15,6-5 6-15,-7-7 0 16,18-1-4-16,-18-7 7 16,14-2-3-16,10 0 0 15,6-2 3-15,1-17-5 0,-4-7 2 16,-4 1 0 0,-9 4-1-16,-3 4 9 0,-11 9-8 15,1 5 0-15,0 3 6 16,6 0-23-16,3 0 17 15,11 3 0-15,3 13-9 16,-1-4 13-16,4-1-4 16,4-4 0-16,6-7 4 15,0 0-11-15,6 0 7 16,1-24 0-16,-7-6-2 16,0-11 9-16,-7-6-7 15,-16-8 0-15,-3-8 9 16,-17 2 5-16,0 1-14 0,0 5 1 15,-30 13 15-15,0 15-4 16,17 10-12-16,0 15 0 16,0 2 12-16,-4 0-27 15,4 44 6-15,-17 16 9 16,17 17-9-16,6 3 19 16,7-3-10-16,0-8 0 15,56-14 1-15,7-17-10 16,30-16 4-16,23-20-5 15,13-2 0-15,13-13 8 16,-13-25 2-16,-17-9 0 16,-19-8 5-16,-20-6-9 0,-17-4 4 15,-20-10 0 1,-23 1 16-16,-13 5-9 0,0 14 3 16,-6 14 3-16,-37 16-6 15,0 17-1-15,-7 8-6 16,-6 11 0-16,-4 44-15 15,27 22 24-15,4 17-9 16,29 7 0-16,0-4 10 16,23-7-15-16,26-10 5 15,21-14-10-15,9-14 10 16,7-14-71-16,7-7-54 16,-7-15-108-16,-23-10-165 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06:01.8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0 136 878 0,'0'0'193'0,"0"0"-19"0,0 0-72 16,0 0-12-1,0 0 0-15,0 0-61 0,0 0 18 16,126-127-35-16,-67 127-5 16,-9 0 1-16,-14 20-8 15,-9 13 0-15,-4 11 0 16,-23 11 13-16,0 6-13 15,-30 4 0-15,-26-1 4 16,6-8-7-16,1-16 4 16,19-18-1-16,23-11 0 15,1-6 14-15,6-5-14 16,0 0 0-16,0 0 0 16,43 0-6-16,13 0 6 15,30 0 0-15,20 0-17 16,36 0-162-16,7-10-155 0,16-4-319 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06:02.3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3 251 888 0,'0'0'145'16,"0"0"-7"-16,0 0 24 15,0 0-63-15,0 0-14 16,0 0-47-16,-36-50-37 16,102 39 15-16,33-8-15 0,30-3 15 15,-3-1 1 1,-4 2-15-16,-29 4 32 0,-44 9-30 16,-19 3 1-16,-23 1 19 15,-7 4-13-15,0-2 4 16,0-6-5-16,-30-2-3 15,-20-2-10-15,1 0 3 16,-8 1 0-16,8 4-6 16,12 1 17-16,8 3-11 15,9 0 0-15,20 3 7 16,0 0-17-16,0 0 10 16,13 0-1-16,30 9-9 15,30 18 20-15,-4-2-6 0,17 5-4 16,-6 0 2-1,-1 3-2-15,-10 1 0 0,-19-2 0 16,-14-1-7-16,-22-1 13 16,-4-2-9-16,-10-4 3 15,-10-2-58 1,-47 3-16-16,-12-6-93 0,-10-8-101 16,22 0-141-16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05:00.62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12915 564 926 0,'0'0'103'15,"0"0"7"-15,0 0 7 16,0 0-48-16,0 0-38 0,0 0 4 16,-178-87-30-16,141 87-5 15,-5 32 0-15,-8 12 1 16,7 5-7-16,7 4 6 16,22-1 0-16,14-8-6 15,0-8-30-15,14-8-16 16,22-12-8-16,7-13 1 15,7-3 56-15,6 0 1 16,-13-18 2-16,0-8 11 16,0-8-5-16,-14 4 13 15,-9 0 2-15,-13 8 1 16,0 6 24-16,-7 10-27 0,0 4-5 16,0 2-14-16,0 0-22 15,9 19 11-15,11 11 6 16,0 1 2-16,23-7-6 15,7-7-28-15,3-12 20 16,-4-5 15-16,1 0 4 16,0-36-1-16,-7-13 8 15,-7-12 16-15,-10-7 38 16,-12-13-15-16,2-2 15 16,-16 2 0-16,0 1-41 15,-16 17 21-15,2 19-17 0,1 21-20 16,7 15 14-1,6 8-20-15,0 6-7 0,-7 55-9 16,-10 29 8-16,11 25 8 16,-1 4 0-16,7-12 3 15,0-16-16-15,0-14 4 16,0-16-51-16,13-15-24 16,17-18-93-16,13-26-15 15,0-2-53-15,0-30-61 16</inkml:trace>
  <inkml:trace contextRef="#ctx0" brushRef="#br0" timeOffset="155">13319 567 287 0,'0'0'221'15,"0"0"-80"-15,0 0-28 0,0 0-3 16,0 0-29 0,0 0-47-16,-69-107-19 15,125 101-15-15,7 4-12 0,16-1-24 16,-6 0-142-16,-4 3-148 15</inkml:trace>
  <inkml:trace contextRef="#ctx0" brushRef="#br0" timeOffset="-855">9248 803 602 0,'0'0'87'0,"0"0"72"16,0 0-11-16,0 0-65 15,0 0-15-15,0 0-5 16,-83-115-7-16,83 115-1 0,0 0-54 15,-10 8-2 1,10 20-4-16,-7 13 5 16,7 3-2-16,0 3 4 0,0-3-2 15,0 0 0-15,0-6 10 16,7-9-10-16,10-9 0 16,-11-8 3-16,7-7-2 15,-13-5 5-15,7 0-5 16,3 0 21-16,3-17-21 15,14-18 28-15,9-9-29 16,0-3 3-16,7 9-3 16,-13 5 3-16,-10 8-3 15,-7 15 0-15,-3 3 7 16,-10 5-11-16,0 2 4 16,0 0-18-16,13 0 14 0,1 13-21 15,15 12 25-15,-9 3-3 16,10 1 1-16,-4-6-4 15,-2-4 6-15,5-8-15 16,-15-8 12-16,-1-3-15 16,-13 0 18-16,6 0 7 15,18-16-4-15,2-18 8 16,4 1-11-16,0 3 0 16,-17 3-3-16,0 10 7 15,4 5-4-15,-17 11 0 16,0 1 5-16,0 0-15 15,13 0 8-15,0 0-11 16,10 8 6 0,4 8 2-16,9 0 5 0,-6-4 0 15,6-1 7 1,-9-9-7-16,-4-2 0 0,-3 0 0 16,-7 0 1-16,3 0 6 15,-2-10-7 1,-8-7 3-16,1-2 7 15,-1-3-2-15,-6-3-1 16,0 0-5-16,0 0 20 16,0 3-21-16,0 9 19 15,0 5-15-15,0 2 2 0,0 6-14 16,-6 0-3-16,-1 2-19 0,-6 31 28 16,6 9-3-16,7 2 4 15,0 0 0-15,0-6-36 16,33-7 16-16,10-15-37 15,17-10 10-15,-10-6 36 16,-1 0-5-16,7-15 16 16,-13-12 2-1,-6 0 8-15,-11-3-8 16,-3 0-1-16,-16-1 2 16,-7 1 38-16,0 2-18 15,0 7 16-15,0 4-13 16,-7 6-25-16,-6 5 26 0,13 6-27 15,-10 0-11-15,4 0 9 0,-1 11-34 16,0 20 36-16,7 1 0 16,0 4 7-16,0-2-7 15,20-4 0-15,17-5-19 16,6-6 7 0,13-8-15-16,3-9 27 0,4-2-4 15,-7 0 8-15,4-17-1 0,-10-9-3 16,-7-13 0-16,-10-5 23 15,-4-11-5-15,-9-3 26 16,-3-5 6-16,-11-3-13 16,-6-3 23-16,0 0-41 15,0 5-13-15,-6 8 12 16,-17 9-10-16,9 11 0 16,1 9 7-16,3 7-14 0,-3 11 23 15,13 7-24-15,0 2 2 16,0 0-6-16,0 0-11 15,0 39-8-15,0 32 21 16,0 23 4-16,0 8-10 16,0-1 8-16,0-10 0 15,0-11-1-15,0-17 9 16,23-11-8-16,4-13 0 16,2-12-8-16,-2-5 4 15,3-11-68-15,-1-11-42 16,8 0-31-16,-11-2-162 15,-13-29-549-15</inkml:trace>
  <inkml:trace contextRef="#ctx0" brushRef="#br0" timeOffset="-630">10739 547 503 0,'0'0'179'15,"0"0"-2"-15,0 0-59 16,0 0-105-16,235-63 1 15,-93 56-14-15,0 1-7 16,-13 6-165-16,-36 0-589 16</inkml:trace>
  <inkml:trace contextRef="#ctx0" brushRef="#br0" timeOffset="1855">14503 799 795 0,'0'0'144'0,"0"0"-26"16,0 0-4-16,0 0-16 16,0 0-48-16,86-147-18 15,-43 103 12-15,-7-2-31 16,-9-7 34-16,-17 1-9 15,-10-7-30-15,0-3 32 16,0 2-15-16,-17 5-17 16,-3 13 12-16,-3 17-13 15,17 14-2-15,-1 11-2 16,0 0 1-16,-6 14-8 0,-10 42-16 16,-7 26 20-16,4 14-3 15,19 3 8-15,7-8-5 16,0-11 0-16,0-15 7 15,13-19-9-15,17-12 2 16,-10-17-16-16,10-12 7 16,-4-5-8-16,11 0 17 15,29-22-1-15,3-13 11 16,11-10-18-16,-18 4 8 16,-5 14 0-16,-28 11-7 15,-5 7 6-15,-11 9 0 16,0 0-15-16,17 30-32 15,-4 8 45-15,4 7-19 0,6-4-12 16,-9-2 32 0,9-15-39-16,-6-7 36 0,-4-12 3 15,4-5 3-15,0 0-1 16,-4-16 6-16,4-20-6 16,13-12 22-16,-23-3-14 15,3-7 22-15,-23-5 2 16,0 2-20-16,0 9 25 15,0 7-28-15,-30 21-4 16,17 11 4-16,-10 13-9 16,10 0-9-16,-7 30 9 15,3 19-4-15,4 14 2 16,13 0 2-16,0-4 0 16,0-10-8-16,7-11 13 15,16-10-5-15,10-11 0 0,3-15-8 16,14-2 5-16,10 0 3 15,2-11 0-15,1-16 3 16,3-6 5-16,-9 0-8 16,-14-3 0-16,6 3 11 15,-6 0-14-15,-6 8 3 16,-17 9 0-16,-7 11-10 16,-3 5 10-16,3 0 0 15,-7 5-11-15,18 20-21 16,-18 2 28-16,7 3-14 0,-6-7 1 15,-7-7 10-15,0-11-3 16,0-5 10-16,0 0 1 16,0 0 5-16,0 0 17 15,0-21-21-15,0-7 0 16,-26 1 13-16,2 4-7 16,-5 2-4-16,2 6-4 15,-2 10 3-15,9 5-13 16,-3 0-3-16,-11 25 7 15,5 18-2-15,-1 13 12 16,10-4-4-16,13-5 0 16,7-11 0-16,0-11-11 15,14-15 1-15,22-5-16 0,0-5 24 16,14 0 2 0,6-25 2-16,-6-10-2 0,6-6 7 15,-13-3 6-15,7-2-11 16,-21 6 18-16,-15 11 16 15,-8 15-35-15,-6 9 23 16,0 5-24-16,7 0-5 16,-7 13-1-16,0 26-14 15,10 8 20-15,3-1-1 16,0-5 14-16,10-13-13 16,-3-12 0-16,3-7 1 15,4-9 6-15,16 0-3 16,7-2-2-16,9-25 6 15,-3-2 3-15,1-4-9 0,-8-3-2 16,1-1 6-16,-1 2-10 16,-12 5 4-16,-8 9 0 15,-2 6-1-15,3 11 0 16,-10 4-3-16,3 0-3 16,-10 19-16-16,3 8 17 15,-16-3 0-15,7-4 4 16,-7-5-7-16,0-14 14 15,7-1-5-15,-7 0 1 16,0 0 0-16,0-5 23 16,0-26-15-16,0-4-9 15,0-4 0-15,0 7 10 0,-7 3-10 16,-16 11 0-16,3 11-10 16,-16 7 3-16,-7 4-8 15,-7 43 15-15,1 13-7 16,12 9 13-16,7-3-9 15,24-11 3-15,6-14-11 16,0-16 7-16,0-14-17 16,36-11 16-16,1 0 2 15,19-28 6-15,7-18 6 16,3-15-1-16,-10-14-6 16,-13-9 47-16,0-16-25 15,-13-7 11-15,-4-3-1 16,-9 12-33-16,-17 23 21 0,0 32-9 15,0 23-8-15,0 17 7 16,0 3-12-16,0 30-6 16,-10 34-5-16,10 26 11 15,0 9 0-15,53-2 0 16,16-15-104-16,4-27-143 16,-10-25-525-16</inkml:trace>
  <inkml:trace contextRef="#ctx0" brushRef="#br1" timeOffset="-104379">7445 2327 644 0,'0'0'111'15,"0"0"25"-15,0 0-60 16,0 0-39-16,0 0-28 15,0 0-9-15,149-17 0 16,-106 42 1-16,0 9 6 16,-13 1-4-16,-17 4 0 15,0 1 3-15,-13 5-5 16,0 0-1-16,-40 3 12 16,-19-1-6-16,-4-8 4 0,-3-12-10 15,16-5 0-15,30-8 11 16,14-9-2-16,6-5-4 15,0 0 7-15,0 3 12 16,43-3 31-16,20 0 12 16,29 0-11-16,24 0-19 15,3-8-33-15,10-4 4 16,-13 4-8-16,-17 6-121 16,-13 2-100-16,-16 0-344 15</inkml:trace>
  <inkml:trace contextRef="#ctx0" brushRef="#br1" timeOffset="-95714">7766 3289 435 0,'0'0'374'0,"0"0"-206"0,0 0-39 15,0 0-11-15,0 0 7 0,0 0-84 16,-7-77-11-16,7 77-30 16,0 22 6-16,0 23-16 15,0 15 10-15,7 12 0 16,6 8 7-16,4 1 5 16,-11 5-12-16,-6-3 0 15,0-7 6-15,0-3-3 31,0-19-3-15,7-16 0-16,-1-13-3 16,1-14 14-16,-7-8-11 15,0 0 2-15,0-3 4 0,0 0 22 16,0-8-16-16,0-22 9 0,-13-12-4 16,-24 1-6-1,1 5-7 1,3 8-4-1,-3 12-1 1,12 8-12-16,11 5 13 16,0 3-1-16,6 0-12 0,-3 0 9 15,10 0 4-15,0 16 0 0,0 7-3 0,10-2-6 16,17-2 9-16,16-7 0 16,-7-4-5-16,7-8 13 0,7 0-8 15,6 0 3-15,17-14-2 0,-10-8 14 0,-14 6-15 16,-32 5-8-16,-17 8-31 0,-10 3-112 15,-46 0-150-15,-7 11-206 16</inkml:trace>
  <inkml:trace contextRef="#ctx0" brushRef="#br1" timeOffset="-93655">3787 4667 709 0,'0'0'138'15,"0"0"31"-15,0 0-56 16,0 0 32-16,0 0-56 16,0 0-65-16,0-27 26 0,0 27-50 15,0 0 0-15,0 0-5 16,0 19-16-16,0 17 21 16,0 16 1-16,0 7 9 15,-7 0-7-15,-6-4-3 16,7-10 0-16,6-18 1 15,0-14 7-15,0-6-8 16,0-7 0-16,0 0-8 16,13 0 0-16,30 0 16 15,20-15-7-15,3-7 5 16,-10 0 8-16,-6 0-14 16,-7 1 0-16,-7-4 6 15,7 0-2-15,-17 3-4 16,-2 3 0-16,-11 6 5 15,-7 1 3-15,-6 6 13 0,0 1 28 16,0-1-21 0,0-2 26-16,0 0-43 0,0 0 1 15,0 2 8-15,0 6-9 16,0-2 3-16,0 2-14 16,0 0 4-16,0 0-24 15,-6 13 19-15,-1 31 1 16,-16 22-12-16,16 9 32 15,1-6-20-15,6-4 0 16,0-10 5-16,0-6-16 16,6-10 11-16,1-6-42 15,-7-11-51-15,0-6-96 16,0-4-119-16,-26-12-203 16</inkml:trace>
  <inkml:trace contextRef="#ctx0" brushRef="#br1" timeOffset="-92951">4101 4016 771 0,'0'0'144'0,"0"0"-40"0,0 0 32 16,0 0-44-16,0 0-22 16,0 0-17-16,0-55-50 15,0 55-2-15,0 0-1 16,0 27-13-16,0 14 5 16,0 6 14-16,0 5-6 15,0-2 0-15,0-9 13 16,0-3-16-16,0-14 3 15,0-9 0-15,0-7 1 16,0-8 5-16,0 0-6 16,0 0 23-16,0 0-22 0,0-11 67 15,0-27-11 1,0-17-54-16,14-11 8 0,-5-12-2 16,-9 4-9-16,0-1 3 15,0 7 9 1,0 10 12-16,0 15-12 0,-23 12-8 15,17 15 22-15,-1 8-15 16,0 5-10-16,7 3-1 16,-9 0-5-16,2 0-7 15,-13 17-4-15,-16 18 16 16,-21 14 1-16,14 2 10 16,0-5-11-16,14-8 0 15,15-8 5-15,8-13-21 16,6-9 14-16,0-5-13 15,0-3 7-15,0 0-6 0,0 0 14 16,26-24 0-16,34-20 12 16,16-14-10-1,3 0-2-15,-13 9 0 16,-32 13-1-16,-5 11 13 0,-16 14-12 16,-6 5 0-1,-7 6 10-15,0 0-32 0,10 0 22 16,3 17-25-16,14 16 8 15,2 11-110 1,8 3-57-16,-11-3-155 16</inkml:trace>
  <inkml:trace contextRef="#ctx0" brushRef="#br1" timeOffset="-95153">7680 4560 740 0,'0'0'149'0,"0"0"-60"15,0 0-17-15,0 0 1 16,0 0-54-16,0 0 11 15,116-99-30-15,-90 99 5 16,4 0-6-16,0 0 1 16,-17 22 0-16,7 5-4 15,-20 9 4-15,0 3-1 16,0-1 1-16,-14 4 0 16,-22-7 7-16,0-7 1 15,9-11-8-15,4-7 1 16,16-7 9-16,7-3-3 15,0 0-7-15,0 0 2 16,0 0 33-16,0 0-23 0,30-5 8 16,13-7-19-16,7 2 12 15,6 10-18-15,-6 0 5 16,-1 0 0-16,-12 0-9 16,-1 22 5-16,0 2 4 15,-16 1 0-15,-6 3-10 16,-14-1 3-1,0-2-3-15,0-3 10 0,-43 0 16 16,-27-8-15-16,-9-4 18 16,-14-4-18-16,-6-6 8 15,0 0-18-15,6 0 3 16,14-8-140-16,22-11-117 16,14-9-458-16</inkml:trace>
  <inkml:trace contextRef="#ctx0" brushRef="#br1" timeOffset="-94379">6989 4670 639 0,'0'0'137'15,"0"0"-39"-15,0 0 41 16,0 0-54-16,0 0-5 16,0 0-13-16,36-20-29 15,-49 20 5-15,-47 0-39 16,-16 17 10-16,-33 6 4 15,-3-7-7-15,-24-2-5 16,-13-1-5-16,-10-1 9 16,4-2-5-16,-4-1-5 15,4 2 0-15,6 2-3 16,13-1 22 0,21-2-19-16,22-1 0 15,30-5 5-15,27 3-10 16,13-5 5-1,9 1 0-15,14 0 4 16,-6-1 11 0,6 1-15-16,0-3 0 0,0 0 6 15,0 0-9-15,0 0 3 0,0 0 0 0,20-13-1 16,16-7 16 0,0 1-15-16,-6 0 0 15,3-6 4-15,10 3-13 0,-6-3 12 16,-1 9-3-16,-16 5 0 15,-4 5 8-15,-2 4-8 0,-8-1 0 16,-6 0 3-16,0 3-17 16,0 0 14-16,0 0 0 0,0 0-2 15,0 0-30-15,-13 8 29 16,-37 25-2-16,-29 8 5 16,-14 3 1-16,-6 3 5 15,13-4-6-15,23-12 0 16,4 0 14-16,26-12-16 15,3-6 2-15,17-7 0 16,13 0-8-16,0-6 9 16,20 3-1-16,59-2 11 15,20 3-10-15,30-4 24 16,-10 0-25-16,4 0 0 0,-18 0-7 16,-25 0-92-16,-37 0-73 15,-20 6-203-15</inkml:trace>
  <inkml:trace contextRef="#ctx0" brushRef="#br1" timeOffset="-105388">3532 2833 721 0,'0'0'132'15,"0"0"-23"-15,0 0 1 0,0 0-14 16,0 0-19-16,0 0-26 16,0 0 31-16,0-11-14 15,7-8-27-15,6-14-12 16,17-11-21-16,3-11-5 16,33-14-3-16,4 3 12 15,9 9-17-15,-23 12 5 16,-19 20 0-16,-14 15 1 15,-23 7 7-15,0 3-8 16,0 0 0-16,0 0-13 16,0 0 7-16,0 13-7 15,0 21 13-15,0 10-3 16,0 7 9-16,0 8-6 16,0 4 0-16,0 3 5 0,0 2-8 15,0-2 3-15,0-3 0 16,-17-10-5-16,11-11 13 15,-1-18-8-15,0-10 0 16,1-9 11-16,-1-2-16 16,-3 0 5-16,-16-1 0 15,-4 2-17-15,0-2 26 16,-3-2-9-16,10 2 0 16,3-2 6-16,14 0-18 15,-4 0 12-15,10 0 0 16,0 0-4-16,0 0 5 15,0 0-1-15,0 0 0 16,0 0-16-16,29 0 16 0,21 0-5 16,23 0 5-16,13 0-9 15,13-8 2-15,30-3-27 16,-10-2-89-16,3-4-130 16,-22 7-82-16</inkml:trace>
  <inkml:trace contextRef="#ctx0" brushRef="#br1" timeOffset="-104841">4849 2794 56 0,'0'0'472'16,"0"0"-399"-16,0 0-37 16,0 0 22-16,0 0-32 15,0 0 22-15,278-11 11 16,-156 9-25-16,7-6 12 16,-17-9-25-16,-26 4 6 15,-19-4 13-15,-41 6-19 0,-3 5 27 16,-23 0 0-1,0-4-4-15,0-1 28 0,-6-3-64 16,-37 0-5 0,-17 0-6-16,-3 6 6 0,0 3-3 15,4-1 0-15,16 2 8 16,30 3 3-16,13-2-10 16,0 3-1-16,0-3 6 15,0 3 1-15,6 0-14 16,37 0 6-16,7 3 1 15,23 11 7-15,-17 3 1 16,0 2-8-16,4 2 0 16,-17 4 12-16,-4-3-14 15,-9 3 2-15,0 0 0 16,-24-1-5-16,-6-1 7 16,0 2-4-16,0-1 2 15,-43 4-85-15,-6-4-109 0,-1 4-174 16</inkml:trace>
  <inkml:trace contextRef="#ctx0" brushRef="#br2" timeOffset="-64922">2233 2200 302 0,'0'0'348'16,"0"0"-240"-16,0 0 32 15,0 0-54-15,0 0 15 16,0 0-59-16,-7-5 8 16,7-1 9-16,0-4-39 15,7-5 31-15,9-4-30 16,11-2-12-16,2-7 28 16,8-2-36-16,-4-6 26 15,3-5-2-15,14-6-25 16,-14-2 34-16,7-4-31 15,-13 12-1-15,-17 11 28 16,-6 11-23-16,-7 10 16 0,0 3-13 16,0 3 3-16,0 3-8 15,0 0-5-15,-7 0-3 16,-16 0-12-16,3 0 21 16,7 0-6-16,-4 0 0 15,11 7-1-15,6 4-16 16,0 2 17-16,0 3-14 15,0 1 11-15,0 5-22 16,0 3 19-16,13 0 1 0,4 0 5 16,2-1-8-1,11 1 8-15,-23 2 0 0,6-2-8 16,-6 1 14-16,-7-2-6 16,0-4 0-16,0-5 7 15,0-1-26-15,0-3 19 16,-27 0 0-16,-3-2-12 15,-6-4 17-15,3-5-14 16,3 0 9-16,10 0-64 16,-3-3 8-16,17-14-86 15,6 1-62-15,0 0-94 16</inkml:trace>
  <inkml:trace contextRef="#ctx0" brushRef="#br2" timeOffset="-64616">2934 2066 731 0,'0'0'163'15,"0"0"-82"-15,0 0 5 16,0 0-10-16,0 0-69 15,0 0 25-15,-86 67-12 16,56-41-16-16,0 2 23 16,4 2-27-16,-4 0 0 15,4 3 6-15,-4-3-6 0,0 3-13 16,17-11-166-16,6-5-118 16</inkml:trace>
  <inkml:trace contextRef="#ctx0" brushRef="#br2" timeOffset="-64142">3212 1631 795 0,'0'0'164'0,"0"0"30"0,0 0-91 16,0 0 15-1,0 0-78-15,0 0-34 0,0-19-6 16,0 27-2-16,0 25 2 16,6 14-1-16,-6 8 23 15,0 14-20-15,0 8-2 16,0 2 0-16,0-1-2 16,0-12 7-16,0-15-5 15,20-9 0-15,3-17 16 16,-3-8-20-16,-7-12 4 15,10-5-18-15,-9 0 15 16,9-5 1-16,3-18 2 0,-19-4 0 16,-7-3 18-16,0-4-24 15,-7-2 6-15,-26 1 0 16,-20 2-14-16,20 12 16 16,-10 4-2-16,0 11 0 15,13 3-16-15,4 3 4 16,3 0 12-16,16 0 0 15,7 0-12-15,0 0 16 16,0 0-4-16,0-3 0 16,7-13 19-16,72-15-27 15,20-12 8-15,24-6-31 16,-4 4 1-16,-33 13-142 16,-30 1-72-16,-26 3-376 15</inkml:trace>
  <inkml:trace contextRef="#ctx0" brushRef="#br2" timeOffset="-63152">3873 1189 687 0,'0'0'237'15,"0"0"-135"-15,0 0 11 16,0 0-32-16,0 0-55 16,0 0 15-16,-308-63-40 0,166 63 2 15,-20 2 2-15,-23 16 9 16,0 9-14-16,0-4 0 16,13 8 15-16,23-1-25 15,26-5 10-15,24-3 0 16,33-3-6-16,33-5 12 15,10-6-6-15,16 3 0 16,7-2 10-16,-6-1-20 16,-1 5 10-16,7 1 0 15,0 11-13-15,-10 8 23 16,3 16-10-16,7 8 4 16,-6 10 2-1,6 10 40-15,0 3-37 0,0 5 22 16,0 1 18-1,0-4-48-15,0-5 26 16,0-3-8 0,0-7-13-16,0-7 18 0,0-6-24 15,0-7 0-15,0-11 1 16,0-12 8-16,0-9-9 0,0-10 0 16,0-5 12-16,0 0-19 0,6 0 7 15,1 0 0-15,16 3-9 16,14-1 27-16,12 4-18 15,7-3 0 1,1-3 14-16,15 0-17 0,8 0 3 16,12 0 0-16,8 0-4 15,5-14 15-15,1 1-11 0,10-4 0 16,6 3 13 0,-9-4-27-16,9-2 14 0,-9 3 0 15,2-5-7-15,-9 0 21 16,-7 3-14-16,-19 0 0 15,-24 5 4-15,-26 3-11 16,-17 6 7-16,-13 2 0 16,0 0-6-16,0 3 23 15,0-3-17-15,0 1 0 16,7-2 10-16,-7 4-9 16,6-2 7-16,-6-4-3 0,0-1 29 15,10-9-22 1,-3 1-3-16,6-2-9 0,-6-5 8 15,6-8-13-15,3-5 5 16,4-12 0-16,-13-10-6 16,16-13 31-16,-16-11-25 15,-1-5 0-15,-6-11 0 16,0-4-6-16,0-1 6 16,0 4 0-16,-13 0-3 15,-17 11 27-15,4 15-25 16,3 15 1-16,-4 15 0 15,4 14-11-15,3 11 11 16,-3 13 0-16,-20 4-6 16,-26 0 15-16,-47 13-9 0,-33 23 0 15,-23 8-52-15,23 11-27 16,27 0-144-16,52-8-175 16</inkml:trace>
  <inkml:trace contextRef="#ctx0" brushRef="#br0" timeOffset="-7133">4217 1625 674 0,'0'0'258'0,"0"0"-158"16,0 0 24-16,0 0-20 15,0 0-46-15,0 0-4 16,0 0-24-16,20-51-30 16,29 41 11-16,31 0-9 15,26-4-2-15,23-2 4 16,-7-3 1-16,-3-3-2 15,-33 8-3-15,-30 3 3 16,-32 5-1-16,-18 6 4 16,-6-5-3-16,0-6 35 15,-6-5-18-15,-31-4-12 16,-12-2-8-16,-8 2 0 16,-2 4-6-16,3 5 6 0,6 6 0 15,14 2 0-15,22 3-6 16,8 0 6-16,6 0-1 15,0 0-7-15,0 0 6 16,43 19-10-16,13 6 12 16,17-3 5-16,3 3 3 15,3 0-7-15,-6 2-1 16,-17 2 1-16,-6 0-7 16,-21-2 6-16,-15-4 0 15,-14 1-2-15,0 1 3 16,-14 0-4-16,-45-4-8 0,-4-4-80 15,-10-3-40 1,17-6-69-16,20-8-68 0,29 0-278 16</inkml:trace>
  <inkml:trace contextRef="#ctx0" brushRef="#br0" timeOffset="-6733">5748 919 817 0,'0'0'168'0,"0"0"-3"15,0 0-23-15,0 0-35 16,0 0-59-16,0 0-48 0,0 25 0 16,0 30-9-16,-6 11 23 15,-7 5-12-15,3 1-2 16,3-6 0-16,7-11-2 15,0-11 5-15,0-17-3 16,0-16 0-16,0-8 9 16,0-3-5-16,0 0 0 15,0-14 4-15,0-30 12 16,0-22-18-16,0-16-2 16,7-9 0-16,9-8 9 15,-3-6-6-15,1 3-3 16,2 17 0-16,-9 25-4 15,-7 24 8-15,0 25-4 0,6 11 0 16,8 0-12-16,9 18 6 16,3 36-8-16,4 27 14 15,0 17-8-15,-17 6 13 16,7 1-5-16,3-9 0 16,-10-11-11-16,0-22-55 15,4-19-88-15,-4-19-76 16,-13-20-79-16,0-5-247 15</inkml:trace>
  <inkml:trace contextRef="#ctx0" brushRef="#br0" timeOffset="-5930">5742 1181 192 0,'0'0'135'16,"0"0"25"-16,0 0-71 0,0 0-50 16,0 0 2-16,0 0-41 15,-192-31 9-15,199 39-9 16,42 0 19-16,31-5 31 15,12-3 27-15,14 0-26 16,16-23 9-16,4-12-18 16,-4-9 11-16,-22 0 3 15,-21-5-22-15,-23 0 33 16,-26-1 11-16,-23 1-32 31,-7-1 21-31,0 9-36 16,-14 11-2-16,-15 10 23 0,-8 9-39 15,11 6 3 1,3 5-9-16,-4 0-1 16,-9 19-11-1,-1 28 5-15,1 13 0 16,10 15 0-16,16 1 2 16,10 1-2-1,0-2 0-15,29-9 8 16,21-9-20-16,0-15 12 15,-1-18-10-15,-6-12-1 16,0-12-14 0,7 0 25-16,-14-9 0 0,1-21 6 15,-11-3 0-15,4-4-6 16,-17 3 0-16,4-2 0 16,-4 8 8-16,-13 11-5 0,6 9-3 15,-6 6 7-15,0 2-15 0,7 0 6 16,3 0-4-16,3 19-6 0,7 3 14 0,-3 0-2 0,2-5 0 15,5-1 3-15,-11-8-10 0,0-4 7 16,-6-2-15-16,-1-2 15 16,-6 0-25-16,17 0 25 15,-4-11 5-15,10-12 2 16,-10-4-5-16,1 3-2 16,-8 1 1-16,1 4 2 15,-7 11 1-15,10 3-4 16,-10 5 0-16,0 0-1 15,0 0-4-15,13 0-16 0,7 11 20 16,3 5-10-16,7-3 11 16,-4-4-1-16,-13-7-1 15,11-2-2-15,-5 0 4 16,11-11 1-16,0-18-1 16,-10-5 5-16,-7 2 4 15,-13-2 5-15,0 1 0 16,0 5-10-16,-13 7-1 15,-7 7-3 1,3 9-8-16,17 5-18 0,0 0-121 16,0 8-79-16,17 14 34 15,26 3-116-15</inkml:trace>
  <inkml:trace contextRef="#ctx0" brushRef="#br0" timeOffset="-4783">7518 911 424 0,'0'0'276'16,"0"0"-125"-16,0 0 3 16,0 0-48-16,0 0-29 15,0 0-11-15,-93-105-48 16,77 105-10-16,9 0-8 16,7 0 0-16,0 22 0 15,0 6 0-15,0-3-34 16,0 2 23-16,7-2-24 15,22-9-15-15,1-5 17 16,-3-8-8-16,2-3 37 0,-9 0 3 16,3 0 1-16,-9-6 10 15,-1-10 2-15,-7 0 17 16,11-1 11-16,-10-2-7 16,-7 2 13-16,0 3-8 15,0 3-14-15,0 3 6 16,0 8-26-16,0 0-1 15,0 0-3-15,6 0-18 16,7 0 7-16,4 17 11 16,3-1-15-16,3-5-17 15,-3 0-5-15,10-5 18 16,-4-4 4-16,-3 1-4 16,-3-3 18-16,3 0 1 15,-10 0 0-15,11 0-1 0,-18 0 7 16,1-11-6-16,-7-2 32 15,0 4-16-15,0 1 16 16,0 2-18-16,0 4-12 16,0 2 1-16,0 0-3 15,0 0-9-15,6 0 3 16,1 0-20-16,0 0 16 16,9 0-7-16,-3 2-17 15,1-2 30-15,2 0-2 16,-3 0 6-16,1 0 6 15,9-5-4-15,-10-9 20 0,-6 1 9 16,-1 2-1 0,-6 2 26-16,0 4-25 15,0 3-4-15,0 2-7 0,0 0-20 16,0 2-11-16,0 31-24 16,-13 16 35-16,6 12 7 15,1-1-4-15,-11 3-3 16,11-2 0-16,-1 0 7 15,0-1-9 1,-6-2 2-16,3 0 0 0,-10-6-3 16,14-5 6-1,-7-12-3-15,-4-10 0 16,4-9 4-16,0-7-11 16,-11-4 4-16,-5-5 3 15,2 0 11-15,-9 0-3 0,6-19 9 16,10-11-2-16,20-9-13 15,0-10 2-15,20-14-4 0,46-9-23 16,14-8 6-16,-11-2-26 16,10 8 15-16,-16 10 23 15,-13 7 5-15,-20 7-2 16,-1 6 2-16,-15 5 0 16,-8 9-1-16,1 8 7 15,-7 6-6-15,0 5 14 16,0 8-12-16,0 0 4 0,0 3-6 15,0 0-18-15,-7 9 2 16,1 23 10-16,-1 10 6 16,7-4 0-16,0 1 4 15,27-4-10-15,2-1 6 16,8-2 0-16,-11-1-5 16,-9-4 7-16,3-2-2 15,-20-1 0-15,0-1-9 16,0-1 4-16,0-1 5 15,-27-4-16-15,-26-2 13 16,-3-5-3-16,0-4 4 16,6-5 2-16,7-1-58 15,7 0-31-15,16 0-41 0,3-17-64 16,17-26-357 0</inkml:trace>
  <inkml:trace contextRef="#ctx0" brushRef="#br0" timeOffset="31114">0 2206 336 0,'0'0'294'0,"0"0"-172"16,0 0 33-16,0 0-57 0,0 0-29 16,0 0 9-16,0 0-33 15,0 0 1-15,103-160 11 16,-54 97-45 0,7-8 20-16,-13-9-16 0,0 0-8 15,-29 6 24-15,2 16-31 16,-16 20 10-16,0 16 18 15,0 16-23-15,0 6 3 16,0 0-9-16,-16 0-21 16,-4 22 19-16,-17 25 2 15,1 20 5-15,10 6-5 16,2 4 11-16,24-3-12 16,0-8 1-1,0-11 0 1,0-13-8-16,24-15 7 0,-5-13 1 15,-12-6 0-15,0-5-22 0,-1-3 19 16,4 0 2-16,3 0 1 16,7-20-1-16,10-12 5 15,0-1-4 1,-4 9 0-16,-3 7 8 0,-16 11-11 16,0 6 3-16,6 0-2 15,3 0-8-15,4 0 2 0,3 0 8 16,4 8-3-16,-4 1-1 15,-3-1 0-15,3 0 4 16,-3-5 0-16,-13-3-8 16,-1 0 17-16,-6 0-9 15,10 0 0-15,-3 0 6 16,-1-3 11-16,1-22-17 0,6-2 1 16,-3-7 4-16,-10 2 1 15,0 5-6-15,0 4 0 16,0 13 8-16,0 4-1 15,0 6-7-15,0 0-20 16,0 0 18-16,-10 0-27 16,-3 16 29-16,6 20 0 15,7 6 3-15,0-4-3 16,7-2 0-16,23-9 0 16,3-8-8-16,3-8 2 15,-13-5 6-15,-3-6 0 16,3 0 1-16,4-3 13 15,-4-22-9-15,3-2-5 0,4-1 4 16,0 6 3-16,-17 3-7 16,0 8 0-16,-6 5 6 15,3 6-14-15,-4 0 8 16,8 0-16-16,-1 4 14 16,10 12-12-16,-3-5 11 15,-4 2-3-15,-2-4-30 16,-1-4 28-16,-6-2-5 15,-7-3 9-15,0 0-5 16,0 0 18-16,0 0-1 16,0 0 6-16,0-3-8 15,0-11-2-15,-14 3-4 0,1 3 0 16,-3 3-4-16,9 5 4 16,0 0-17-16,1 0 10 15,-8 0 3-15,-2 5 2 16,-4 20 2-16,7 0-1 15,13 2-7-15,0-5-12 16,0-3 0-16,0-5 9 16,0-8-28-16,6-4 24 15,1-2-4-15,0 0 19 16,-1 0 2-16,8 0 1 16,2-12 8-16,-9 0-9 15,-1 6 5-15,-6 6-8 16,0 0 1-16,0 0-5 15,7 0 2-15,16 0-8 16,-3 3 11-16,16 12 0 0,1-8 5 16,-1 3-8-1,-3-3 3-15,-3-5 0 0,0 1-2 16,-10-3 11-16,-1 0-9 16,5-5 7-16,-18-15-5 15,7-4 13-15,4 1-14 16,-10-1 2-16,-1 1 17 15,1 7-19-15,-1 5 10 16,1 6-11-16,-7 5 6 16,10 0-12-16,3 0-13 15,0 0 10-15,11 16 1 16,-5 4 7-16,5-3 1 0,-11-2 0 16,0-1-9-16,4-9 5 15,-11 1-4-15,-6-6 8 16,0 0 0-16,0 0 8 15,0 0-3-15,0 0 4 16,-16-2-6-16,-4-12 13 16,7 5-16-16,-11 1 3 15,5 5 3-15,12 3-6 16,-16 0 0-16,10 0-3 16,-11 17 6-16,11 11-12 15,7 2 8-15,6-3-12 0,0-2 7 16,19-12-44-1,18-2 49-15,6-11-8 0,-13 0-6 16,-11 0 11-16,5-5 8 16,-18-22-3-16,1-7 19 15,-7-6-19-15,0-7 28 16,0-6 1-16,0-7-7 16,0 3 7-16,0 4-11 15,-7 13-2-15,-9 13 43 16,-4 15-38-16,13 7 2 15,1 5-24-15,6 0-14 16,-17 37 11-16,-3 26-4 16,-3 20 7-16,16 2 0 15,7-8 7-15,17-8-13 0,52-9 6 16,24-13-53-16,23-17-52 16,-10-16-98-16,-14-14-106 15</inkml:trace>
  <inkml:trace contextRef="#ctx0" brushRef="#br0" timeOffset="34793">870 7250 638 0,'0'0'196'0,"0"0"-20"0,0 0-41 16,0 0 2-16,0-160-27 16,0 132-62-16,-7 7 20 15,-6 3-24-15,-7 6-20 16,-3 6-4-16,-7 3-5 16,-9 3-14-16,-4 0-1 15,-7 24 0-15,7 27-9 0,0 12 9 16,13 13 0-1,10 4-8-15,20 1 15 16,0-2-7-16,40-10 0 16,26-12-29-16,-3-15 20 15,10-15-23-15,-10-18 28 16,-7-9-10-16,-3-6 21 31,-20-30-7-15,-3-13 0-16,-17-14 13 15,-6-15-5 1,-7-9-8-16,0-10 0 16,-27 6 18-16,-23 5-8 15,1 21 2 1,6 21-9-16,-7 19 10 16,1 17-20-1,6 8 7 1,-7 14-1-1,14 41-13 1,-1 28 14 0,31 12 0-16,6 10 0 15,49-5-17-15,31-13 13 0,12-10-13 16,-9-17 13-16,3-13-10 16,0-17-1-16,-13-16 11 0,-10-14 4 15,-7 0-4-15,-13-2-6 0,0-20 10 16,-13-3 0-16,-17-5 4 15,3-3 9-15,-9-6-10 0,-7 0 8 0,0 3-8 16,0 11 30-16,0 8-28 16,0 10 8-1,0 5-2-15,0 2-11 0,0 0 0 0,0 0-12 16,0 21-3-16,0 21 6 0,0 7 9 16,20-5 0-16,10-8-8 15,6-7-10-15,-3-14 16 16,-3-4-1-16,-10-11 3 15,9 0-8-15,1 0 10 16,-3-14-2-16,2-18 4 0,1-13 9 0,-3-7-13 16,-4-3 0-1,-10 3 1-15,-13 13 8 16,0 9-9-16,0 19 24 16,0 5-9-16,-7 6-10 15,7 0-10-15,0 34-6 0,0 15 11 16,0 8-3-1,7 2 4-15,23-10-1 0,-4-3 0 16,4-10 11-16,-4-11-15 16,-2-8 4-16,-5-9 0 0,-2-5-13 15,3-3 20-15,3 0-7 0,-3-25 11 16,10-16-2-16,-4-3-3 0,-3-3-6 0,4 1 0 0,-11 6 0 16,-3 10 0-16,1 9 0 15,2 12-1-15,4 7 0 16,10 2-6-16,-4 0 7 0,11 0-14 15,-8 20 4-15,-2 7-6 16,-4 8 13-16,-3 4-5 16,-4-1-2-16,-2 0 8 15,-1-7 2-15,10-7 0 16,3-7-5-16,-2-9 10 16,-5-8-5-16,18 0 2 15,-1-16 13-15,14-25-4 16,-14-14-11-16,1-3-11 15,-18-2 6-15,-5 6-207 16,-8 14-215-16</inkml:trace>
  <inkml:trace contextRef="#ctx0" brushRef="#br0" timeOffset="36424">3866 6873 909 0,'0'0'122'0,"0"0"17"16,0 0 10-16,-142-149-43 0,112 138-24 16,17 9-43-16,7 2-29 15,-11 0-10-15,4 36-2 16,0 32 2-16,-4 29 0 16,10 13 14-16,7 2-19 15,0-2 5-15,30-13 0 16,20-18-3-16,-1-18 5 15,8-20-2-15,9-19 0 16,-3-16 9-16,9-6-11 16,5-9 2-16,2-30 0 0,7-12 14 15,-13-8-9 1,-11-1-5-16,-5 8 3 0,-21 11 10 16,-16 13-11-16,-4 14-2 15,-9 6 0-15,-7 8-7 16,7 0 3-16,-1 0-1 15,11 3-1-15,-4 19-16 16,7-1 18-16,-4-1-25 16,-9-12 12-16,0-2 9 15,-7-4-2-15,0-2 10 16,0 0 2-16,0 0 4 16,0-9 11-16,-30-18-17 15,3 0 0-15,-2 3 6 16,-1 7 5-16,10 6-8 15,13 6-3-15,1 2 11 16,-1 3-22-16,-9 8 4 16,-4 31 7-16,-3 13-7 15,16 5 14-15,7-1-7 0,0-10 0 16,0-7-2-16,7-12-11 16,22-4 5-16,8-12-8 15,6-11 11-15,-10 0 2 16,3 0 3-16,-6-25 3 15,-10-9 7-15,-4-7-4 16,-16-8-6 0,0-9 0-16,0 0 12 15,-23 6-4-15,-6 11 5 16,-5 14 7-16,5 12-18 16,-1 15 17-16,3 0-19 0,-2 12 0 0,2 26-10 15,11 14 17-15,16 6-7 16,0-6 0-16,6-5 6 15,47-11-16-15,17-11 10 16,9-12 0-16,-3-13-4 16,10 0 18-16,-6 0-14 15,-1-22 0-15,-10-11 11 16,4-2-12-16,-10-10 1 16,-4 7 0-16,-9 7 5 15,-30 10 8-15,-7 15-13 16,-13 6 0-16,0 0 0 0,10 0-13 15,-3 8 0 1,-1 15 13-16,1 4-12 0,0 3 10 16,-7-8 2-16,0-5 0 15,0-6-6-15,0-8-3 16,0-3 9-16,0 0 0 16,0 0 11-16,-7 0 0 15,-13-17-7-15,-10 1-4 16,17-1 9-16,-17 4-16 15,10 4 7-15,-3 3-6 16,-6 6 2-16,15 0-12 16,-6 15 16-16,-9 20 0 15,9 6 0-15,3 6-11 0,11-3 11 16,6-5-7-16,0-12 3 16,13-8-16-16,17-7 20 15,6-12 0-15,7 0 0 16,13-31 7-16,1-18 0 15,-8-9-6-15,-6-11 35 16,-13-8-26-16,-17-8 22 16,-13-4-10-16,0 8-15 15,0 12 29-15,-13 16-33 16,0 21 11-16,-4 15 10 16,11 11-17-16,6 6 3 15,-7 0-10-15,7 0-11 16,-7 17 5-16,1 35-8 15,-17 26 14-15,9 8 0 0,14 3 10 16,0-6-10 0,0-9 0-16,50-10-13 0,13-15 6 15,23-19-11-15,-13-20 15 16,13-10-7-16,-17 0 18 16,-3-19-11-16,-10-13 3 15,-13-4 0-15,-6-8 5 16,-24 0-3-16,-13 0-2 15,0 3 4-15,0 7 13 16,-7 13-16-16,-16 10-1 16,-3 7 5-16,-4 4-15 15,0 17 10-15,-13 30 0 0,17 11 0 16,-4 5 2-16,23-5-2 16,7-3 0-16,7-8 1 15,36-9-14-15,13-7 1 16,24-16-14-16,12-6-17 15,1-9-96-15,-1 0-90 16,-19-19-218-16</inkml:trace>
  <inkml:trace contextRef="#ctx0" brushRef="#br0" timeOffset="36938">6403 7258 986 0,'0'0'56'0,"0"0"37"0,0 0 66 16,0 0-81-16,0 0-43 15,0 0-35-15,103-6 14 16,16 6 12-16,30-17-1 16,3-10-25-16,-10 0 23 15,-36-1-17-15,-40 4 2 16,-26 7 20-16,-24 3-22 15,-9 1 38-15,-7 5-16 16,0-9-4-16,-23 0 8 16,-17-3-30-16,-20 4-2 15,4 3 6-15,0 5 4 16,0 5-6-16,3 3-4 0,20 0 0 16,3 0-7-16,23 0 12 15,7 0-5-15,0 8 0 16,7 3-7-16,36 0-6 15,0-1 13-15,20-1 0 16,10-6 3-16,-4 3 10 16,4 3-12-16,-17-2-1 15,4 10 8-15,-27 1-12 16,-4 5 4-16,-9 4 0 16,-10 1-7-16,-10 2 6 15,-16 5-1-15,-70 7-38 16,-27 5-128-16,-36-6-368 31</inkml:trace>
  <inkml:trace contextRef="#ctx0" brushRef="#br0" timeOffset="38105">8871 6485 681 0,'0'0'217'0,"0"0"-69"15,-43-141-29-15,36 119 28 16,0 14-61-16,7 6-21 16,0 2-31-16,0 0-20 15,0 10-15-15,0 32 1 16,0 19 0-16,-6 13 16 16,6 11-11-16,-14 8 7 15,5 7 7-15,-5 12-12 16,8 1 16-1,-8-11-23-15,5-17 0 0,9-27 6 16,0-17 1-16,0-16-7 0,0-14 0 16,0-9-14-16,0-2-3 15,0 0-63-15,-14 0-59 16,1 0-45-16,6 0-106 16,7-19-184-16</inkml:trace>
  <inkml:trace contextRef="#ctx0" brushRef="#br0" timeOffset="38559">8907 7123 499 0,'0'0'208'0,"0"0"-94"16,0 0 12-16,0 0-45 0,0 0-53 15,0 0 16-15,0-2-25 16,0 2-16-16,0 0 8 15,7 0-7-15,-7 0-4 16,13 0 0-16,3 0 10 16,-9 0 0-16,6 0-5 15,4 0-3-15,-4 0 44 16,7-3-5-16,-4-17 26 16,-9 1-3-16,0-3-27 15,-7 3 19-15,0 3-35 16,0 1 2-16,0 2 10 15,-7 2-26-15,-10 3-4 0,11 4-3 16,-1 4 1-16,1 0-15 16,6 0 12-16,-7 0-2 15,0 0-8-15,7 4 17 16,-6 9-7-16,6-4 2 16,0-4-32-16,0 4 25 15,0-7-15-15,0 1 0 16,0-3 21-16,0 0-63 15,0 0-1-15,0 0-44 16,0-5-130-16,0-12-95 16</inkml:trace>
  <inkml:trace contextRef="#ctx0" brushRef="#br0" timeOffset="39372">9578 6786 682 0,'0'0'183'0,"0"0"22"15,0 0-72-15,0 0 1 16,0 0-31-16,0 0-74 16,0-86-9-16,0 86-20 15,0 24-2-15,-10 18-16 16,10 13 36-16,-6 2-18 0,-1 7 0 15,7-4 2 1,0-12 2-16,0-13-4 0,0-19 0 16,0-8 0-16,0-5 7 15,0-3-7-15,13 0 0 16,17-6 11-16,7-33 5 16,12-9-16-16,7-8 0 15,1-1-2-15,2 4 14 16,-16 15-12-16,-10 13 0 15,-16 14 7-15,-11 11-24 16,8 0 17-16,2 0-19 16,-3 17 12-16,14 16-22 15,-4 5 14-15,7 3 2 16,-4-5-13-16,11-9 22 16,-8-10-21-16,-9-8 16 0,10-9 0 15,-4 0 12 1,4-20-3-1,7-13 0-15,-11-10 6 0,4-5-8 16,0-1 3-16,-11 2-1 16,-19 6 27-1,0 8-19-15,0 11 32 16,0 8-12-16,-13 9-27 16,7 5-2-16,-4 0 0 0,-10 14 1 15,13 23-16-15,7 14 32 31,0 3-16-31,0-1 0 16,20-9 3-16,23-11-16 0,-7-11 13 0,7-11 0 16,-6-11-6-16,-4 0 9 0,10-14-3 15,0-19 0-15,-7-8 9 0,1-3-15 16,-11-3 11-16,-9 0-5 16,2 0 3-16,-12 10 9 15,10 8-12-15,-17 14 15 16,0 9-11-16,0 6 14 15,6 0-18-15,7 6-11 16,4 24 7-16,9 13 5 16,11 4-5-16,12 3 4 0,-6-4 0 15,7-8-5 1,0-4-7-16,-14-9-39 0,-6-9-69 16,-17-2-111-16,-6-6-51 15,-7-8-410-15</inkml:trace>
  <inkml:trace contextRef="#ctx0" brushRef="#br0" timeOffset="39617">11090 6771 222 0,'0'0'393'0,"0"0"-255"16,0 0 8-16,0 0-21 16,0 0-83-16,0 0-11 15,-66 0-31-15,29 36 1 16,-2 10-3-16,2 9-12 0,1-2-133 15,23-3-321 1</inkml:trace>
  <inkml:trace contextRef="#ctx0" brushRef="#br0" timeOffset="39815">11417 6356 708 0,'0'0'180'0,"0"0"-40"0,0 0 22 15,0 0-80-15,0 0-24 0,0 0-58 16,0-37-1-16,0 101 1 16,0 16 4-16,0 5-1 15,0 0 5-15,0-5-2 16,0-3-6-16,13-8 0 15,11-14-7-15,-5-13-29 16,-5-21-83-16,9-7-53 16,-17-14-50-16,-6 0-240 15</inkml:trace>
  <inkml:trace contextRef="#ctx0" brushRef="#br0" timeOffset="39984">11368 6651 305 0,'0'0'161'0,"0"0"-48"0,0 0 4 16,0 0-28-16,0 0-66 16,0 0-19-16,221-56-2 15,-108 56-2-15,-7 0-25 16,3 0-89-16,-17 0-263 16</inkml:trace>
  <inkml:trace contextRef="#ctx0" brushRef="#br0" timeOffset="40195">12436 6716 334 0,'0'0'384'0,"0"0"-252"0,0 0-1 0,0 0-43 15,0 0-8-15,0 0-80 16,0-33 18-16,79 33-19 15,34 0 1-15,2-3-2 16,-9 3-17-16,-26 0-114 16,-31 0-28-16,-35 6-54 15,-14 13-115-15</inkml:trace>
  <inkml:trace contextRef="#ctx0" brushRef="#br0" timeOffset="40351">12522 6865 216 0,'0'0'369'15,"0"0"-230"-15,0 0 0 0,0 0-24 16,0 0-88-16,0 0-10 16,63-4-13-16,23 4 8 15,29 0-24-15,5 0-19 16,9 0-418-16</inkml:trace>
  <inkml:trace contextRef="#ctx0" brushRef="#br0" timeOffset="41623">13656 6724 680 0,'0'0'174'0,"0"0"-43"0,0 0 18 0,0 0-22 15,0 0-63-15,0 0 7 16,-29-121-42-16,29 121-15 15,0 0-14-15,0 6 2 16,13 22-2-16,-3 7 0 16,-4 9 8-16,-6 2-12 15,0 2 4-15,0-7 0 16,0-3-5-16,0-11 17 16,7-13-12-16,0-8 0 15,-1-6 6-15,17 0-9 16,4-14 10-16,16-24-7 15,6-8 10-15,11-2-1 0,-10 2-9 16,-17 7 0-16,3 6 7 16,-13 12-12-16,-16 9 5 15,-1 6 0-15,1 6-1 16,6 0-9-16,10 23 8 16,7 21-1-16,-10 5 1 15,-7 6-7-15,10-8 7 16,-3-6 2-16,3-13-2 15,-3-15 7-15,-7-7-5 16,11-6 0-16,-11 0 2 16,10-11 1-16,-10-20-2 15,10-5-1-15,-3-7 11 16,-7-4-1-16,11-2-2 0,-5 7-5 16,-12 4 4-16,-7 13 21 15,0 6-16-15,0 11-2 16,0 5-10-16,0 3 3 15,0 0-6-15,0 22-7 16,0 20 10-16,0 4-12 16,0 4 12-16,0-7 0 15,23-4-2-15,4-11-8 16,-4-15 8-16,-3-7 2 16,9-6 0-16,1 0-7 15,-3-17 7-15,16-16 0 16,-7-7 0-16,-6-2 16 15,-10-5-16-15,-7 3 0 16,-13 3 4-16,0 5 2 0,0 11-2 16,0 13-4-16,0 2 2 15,0 10 8-15,0 0-18 16,0 0 8-16,0 33-4 16,0 14-9-16,0 5 14 15,0 5-1-15,16-4 0 16,11-9 5-16,16-8-13 15,13-17 8-15,4-11-3 16,16-8-11-16,-4-5 16 16,8-30-2-16,-11-10 0 15,-9-10 11-15,-21-6-11 16,-9-7 0-16,-7-2 7 16,-23-9 10-16,0 5-11 0,-16 0 9 15,-34 10 15-15,7 15-28 16,0 19 27-16,17 16-11 15,3 12-15-15,16 2-6 16,-13 38-10-16,4 30 13 16,2 21-1-16,14 4 13 15,0-5-12-15,20-3 0 16,33-11 0-16,10-7-11 16,6-24 5-16,11-12 4 15,-1-22-1-15,-9-9-4 0,9-9 2 16,-13-34 5-1,-10-8 0-15,-13-8 5 0,-6-8 2 16,-24-7-7-16,-6-1 6 16,-7 3 4-16,0-2 6 15,-37 11-7-15,-6 11-7 16,17 14 23-16,-4 18-18 16,17 15 1-16,-4 5-8 15,4 25-14-15,-7 41 11 16,-3 21 3-16,3 10 0 15,20-1-4 1,0-11 13-16,0-5-9 16,43-11 0-16,20-12-37 15,16-15 0-15,14-21-40 16,13-17-100-16,0-4-155 16,-14-17-309-16</inkml:trace>
  <inkml:trace contextRef="#ctx0" brushRef="#br0" timeOffset="42741">16736 5578 660 0,'0'0'129'0,"0"0"-10"0,0 0 29 0,0 0-56 15,0 0-6 1,0 0-4-16,-86-24-62 0,-43 24 1 16,-63 0-17-16,-66 0-2 15,-63 0 28-15,-69 0-23 16,-37 0 0-16,-46 0-1 16,3 0 7-16,14 0 1 15,13 5-14-15,23 5 0 16,-14 4-4-16,5 2 13 15,-18 1-9-15,-33 5 0 16,-32 0 4-16,-7 3-1 16,3 10-3-16,16 7 0 15,44-4-6-15,59-4 7 0,76-13-1 16,99-13 0 0,80-5 13-16,76-3-9 0,46 0-4 15,20 0 0-15,0 0 0 16,0 0 8-16,0 0-8 15,0 0 0-15,0 0 15 16,0 0-18-16,0 3 3 16,0-3 0-16,0 0-9 15,0 0 14-15,0 3-5 16,0-3 0-16,0 2 1 16,0 13-16-16,13 12 15 15,17 17 0-15,-3 22-8 16,9 14 11-16,-6 10-3 15,0 16 0-15,-4 3 16 0,10 9-16 16,-6 14 0-16,-3 14 0 16,-4 14 2-1,-17-4 13-15,-6-13-15 0,7-25 6 16,6-19 7-16,10-21-6 16,10-13-7-16,4-16 0 15,36-13 3-15,39-16 4 16,73-17-7-16,93-3 0 15,66-17 15-15,56-16-11 16,20 5-4-16,-13 15 0 16,-17 13-5-16,-9 0 10 15,-27 8-5-15,3 14 0 16,7 3 5-16,-7-3-13 0,33 0 8 16,17-6 0-1,23 4 1-15,-3-4-1 0,-34 0 0 16,-46 1-3-16,-39-6 9 15,-53-3-7-15,-40-5 1 16,-30-3 0-16,-20 0-2 16,-9 0 11-16,2 0-9 15,-2-3 0-15,-1-13 5 16,-3-4-13-16,-3 1 8 16,-20-1 0-16,-29-5-7 15,-8 2 17-15,-19-8-10 16,-17-7 0-16,-13-11 9 0,0-6-9 15,-16-9 0 1,-4 2 0-16,3-2 21 0,4-5-13 16,0-3 6-16,3-13-10 15,20-14 7-15,-20-14-11 16,10-5 0-16,-7-6 0 16,-6 9 14-16,-17 6 1 15,-13 11-9-15,0 5 5 16,-36 5-1-16,-20 3 5 15,-17 0-15-15,-20 2 0 16,-19 3-5-16,-30 9 11 16,-37 10-10-16,-43 12 4 15,-42 10-4-15,-34 17-18 0,-3 19-20 16,36 3-88-16,74 23-119 16,78 4-340-16</inkml:trace>
  <inkml:trace contextRef="#ctx0" brushRef="#br2" timeOffset="45948">9721 5454 842 0,'0'0'198'16,"0"0"-72"-16,0 0 18 15,0 0-40-15,0 0-17 16,0 0-18-16,0 0-49 15,-153-28-1-15,220 105-17 16,45 38 20-16,47 35 15 16,69 27-26-16,63 27 6 15,73 20 11-15,62 36-25 16,41 27 16-16,39 9-17 16,-7-4 5-16,-29-39 8 15,-43-41-13-15,-57-40-2 0,-76-39 0 16,-65-39 12-16,-87-31-15 15,-66-33 3-15,-53-21-40 16,-23-9 10-16,0-17-40 16,-50-38-72-16,-16-25-145 15,-10-24-162-15</inkml:trace>
  <inkml:trace contextRef="#ctx0" brushRef="#br2" timeOffset="46330">14374 4945 1017 0,'0'0'202'0,"0"0"-101"0,0 0 21 15,-255-70-21-15,133 105-51 16,-27 50 8-16,-36 38-35 15,-23 31 4-15,-34 36 18 16,-56 44-27-16,-45 38 8 16,-58 37 1-1,-32 31-19-15,-4 6 25 16,4 1-26-16,40-17-2 0,65-41 15 16,70-44-14-16,90-47-4 15,52-45-2-15,53-31-1 16,20-31-12-1,13-29-68-15,-3-18-45 16,-3-25-64-16,-24-19-233 16</inkml:trace>
  <inkml:trace contextRef="#ctx0" brushRef="#br1" timeOffset="153360">4435 4447 746 0,'0'0'160'0,"0"0"-7"15,0 0-26-15,0 0-15 16,0 0-11-16,0 0-61 15,-76-151 18-15,40 135-34 16,-7-3-11-16,-13 2 19 16,-10 6-31-16,-4 0 15 15,-9 2-8-15,-7 9 5 16,0 0-9-16,-7 0-4 16,17 20 7-16,-10 13-5 15,7 11 6-15,-7 5-8 16,16 12 7-16,4 4 10 15,16 5-16-15,7 6-1 16,7 10 0-16,16-3-4 0,7 4 13 16,3-1-9-1,10-5 0-15,0-1 10 0,0 0-18 16,36 0 8-16,21-5 0 16,9-10-8-16,-3-7 8 15,29-8 0-15,1-14 0 16,6-9 12-16,4-14-17 15,9-7 5-15,-6-6 0 16,16 0 6-16,-16-6 1 16,-3-21-7-16,-11-5 22 15,-16-15-19-15,-10-11 40 16,-9-10-26-16,-14-13-7 16,0-10 18-16,-23-13-23 15,-4-9 4-15,-16-5-6 0,0-3 13 16,-50 11-16-16,-22 14 0 15,-21 13 0-15,-13 17-11 16,-16 9 11-16,-7 7 0 16,0 11 0-16,23 9-4 15,20 14-8-15,23 7-33 16,14 9-57-16,-1 0-19 16,0 28-182-16,14 6-151 15</inkml:trace>
  <inkml:trace contextRef="#ctx0" brushRef="#br1" timeOffset="174989">1978 5426 922 0,'0'0'124'15,"0"0"11"-15,0 0-79 16,0 0-3-16,0 0-53 16,0 0 3-16,-86 201 19 15,43-104-19-15,13-4 4 16,4 3 2-16,-4-2-4 16,0-3-1-16,24-12-4 15,-1-10 0-15,7-17 1 16,0-16-1-16,0-20-21 15,7-13-4-15,22-3 20 16,-2 0 5-16,-4-31 1 0,7-12 1 16,-24-9 6-16,-6-3-2 15,0-6-6-15,-16 3 0 16,-40 3 8-16,-14 9-14 16,-3 10 6-1,17 11 0-15,20 11-11 16,16 6 15-16,20 2-4 0,0 4 2 15,0 2 6-15,26 0-16 16,41 0 7 0,25 0 1-16,14 0 1 0,-7 0 4 15,0 0-5 1,-32 0 0-16,-18 0 10 16,-29 0-10-16,-13 0 0 0,3 0 4 15,-10 0 3-15,0 0-5 0,0 0 12 16,0 0 12-1,-24 0-21-15,11 0 14 0,-17 0-19 16,11 0 2-16,-5 0-10 16,11 0 11-16,-10 16-3 15,10 6 0-15,0 7-23 16,13-3 16-16,0-1-10 16,0-6-14-16,0-8 18 15,6-6-17-15,24-5 30 16,-17 0-3-16,17 0 13 15,-23-2-6-15,12-20-4 16,-5 0 1-16,2-1 33 16,-9 7-15-16,-7 5 5 0,6 6 7 15,-6 5-11 1,0 0 7-16,0 0-27 0,0 0-8 16,7 0 3-16,10 8-8 15,2 12 13-15,1 2 0 16,17-6-11-16,-8-2 10 15,8-6-5-15,-11-5 6 16,4-3-6-16,-10 0 12 16,-4 0-6-16,4-16 2 15,-13-7 7-15,-1 3 1 16,-6-1 7-16,0 2-8 16,0 7 23-16,0 5-31 15,0 7 10-15,0 0-11 16,0 0-7-16,0 3 7 0,0 21-11 15,0 12 1 1,10-1 4-16,4 1-32 0,5 0 27 16,-2-3-15-16,-10-8-20 15,-1-6 21 1,1-8-1-16,-7-6-9 0,0-5 29 16,0 0-7-16,0 0 13 15,0 0 4-15,0 0 2 16,0-13 0-16,0-4-6 15,13-4 0-15,17-10 14 16,6-2-13-16,14-8 14 16,13-3-4-16,-4-6-6 15,4-5 15-15,-13-5 4 16,-14-4 6-16,-6 4 34 16,-17 5-37-16,-13 11 12 0,0 14 11 15,0 13-24-15,0 15 17 16,0 2-43-16,-7 0-4 15,-9 42 1-15,3 20-4 16,-1 15 7-16,14 3 0 16,0-11 9-16,0-8-23 15,37-10 14-15,-11-12-69 16,17-9-30-16,0-10-72 16,-6-15-41-16,-1-5-54 15,-23 0-142-15</inkml:trace>
  <inkml:trace contextRef="#ctx0" brushRef="#br1" timeOffset="175142">2854 5781 600 0,'0'0'201'15,"0"0"-30"-15,0 0-45 16,0 0-80-16,205-21-23 16,-52 6-13-16,-11 2 2 15,-7 5-24-15,-42-1-143 16,-37 6-332-16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06:02.60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2 694 0,'0'0'371'0,"0"0"-169"16,0 0-20-16,0 0-33 15,0 0-71-15,0 0-71 16,0-21 26-16,14 67-31 15,2 12 22-15,4 5 0 16,-7 4-13-16,-13-5-7 16,0 5-4-16,0-4 2 15,0 1-10-15,0-2-67 16,0-7-100-16,30-3-200 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06:03.0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0 223 1043 0,'0'0'139'0,"0"0"-51"15,0 0 23-15,0 0-52 0,0 0-20 16,0 0-34 0,202-5-2-16,-90 5 45 0,11 0-32 15,6 0 3-15,-10 0 15 16,-20-9-32-16,-26-4 19 16,-30 1 1-16,-13 4-17 15,-30-3 41-15,0 3-21 16,0-8 6-16,0-6-23 15,-30-3-5-15,-20 0-3 16,-16 3 0-16,-3 5 1 16,-4 3-5-16,17 7 4 15,19 1 0-15,24 3-4 16,6 3 14-16,7 0-12 16,0 0 2-16,7 19-1 0,29 15-6 15,14 4 7-15,6 0 0 16,7-2 1-16,-3 3 4 15,-4-4-5-15,-20 1 0 16,-9 0 8-16,-4-6-13 16,-23 2 5-16,0-3-4 15,0-4-3-15,-50 5-44 16,-29-4-68-16,-7 3-112 16,0 4-320-16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06:03.55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 14 1271 0,'0'0'193'16,"0"0"-84"-16,0 0-12 15,0 0-33-15,0 0-62 16,0 0 13-16,-7-28-15 16,7 67 0-16,0 13-1 15,0 3 9-15,0 0-8 16,0-3 0-16,0-5 10 16,36-9-22-16,14-12 12 0,6-13 0 15,0-13-3 1,11 0 10-16,-5-13-7 0,1-23 7 15,-3-6 0-15,-27-2 11 16,-3 0-8-16,-7 3 0 16,-17 5 30-16,1 9-40 15,-7 13 22-15,0 11 0 16,0 3-18-16,0 0 2 16,0 3-6-16,0 30-3 15,0 11-10-15,0 11 20 16,-7 0-7-16,7 0 0 15,-6 0-11-15,6 2-17 16,0-4-49-16,0-1-62 16,26-11-138-16,40-16-254 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06:04.01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0 241 917 0,'0'0'286'0,"0"0"-146"15,0 0 13-15,0 0-75 16,0 0-19-16,0 0-59 16,69-24 13-16,34 24 6 15,16 0-15-15,3 0 11 0,-16-6 5 16,-13 1-14-16,-14 0 16 15,-30-1-20-15,-19 3 6 16,-23-5 10-16,-1 3-17 16,-6-9 19-16,0-5 1 15,-6-4-10-15,-31-4-11 16,-19-1 0-16,-16 4 0 16,9 4-9-16,13 7 10 15,20 4-1-15,17 7 3 16,13 2 9-16,0 0-14 15,0 0 2-15,0 2-14 16,43 28 8-16,13 10 6 0,7 3 0 16,10-2 1-1,-10 4 19-15,3-1-19 0,-17-1-1 16,-12-1 0-16,-17-1-10 16,-7-2 10-16,-13-1-6 15,0-1 5 1,-33 0-90-16,-40-1-51 0,-6-3-240 15,16-6-564-15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06:04.53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79 163 860 0,'0'0'360'0,"0"0"-210"16,0 0-18-16,0 0-23 15,-50-143-38-15,50 135-52 16,43 0 0-16,20 8-19 16,17 0 0-16,6 0-1 15,-7 13 15-15,-16 18-14 16,-7 5 0-16,-20 0 3 15,-16-4-19-15,-20-1 16 16,0-4 0-16,-6 1-3 16,-51 2 13-16,-5-5-10 0,-5-6 0 15,24-8 8-15,24-6-13 16,12-5 5-16,7 0 0 16,0 0 2-16,0 0 11 15,7 0-17-15,36 0 4 16,0 0 0-16,13 0-4 15,17 6 4-15,-11 13 0 16,1 8-4-16,-3 15 12 16,-11 10-8-16,-6 7 0 15,-16-5 0-15,-4-2-4 16,-23-13 4-16,0-18 0 16,0-10-7-16,-60-11 14 15,-9 0-7-15,-37-13 6 0,-10-25 3 16,4-7-9-1,-10-5 0-15,6-1-29 0,33-10-144 16,24-11-476-16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06:05.2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 94 630 0,'0'0'204'16,"0"0"-100"-16,0 0-24 15,0 0-2-15,0 0-65 16,0 0 42-16,0-8 33 16,-7 8-38-16,7 0 7 15,0 0-44-15,0 0-4 16,0 0 24-16,0 0-29 16,0 0 33-16,0-3 4 15,0 3-5-15,0 0 31 16,0 0-25-16,0 0-10 0,0 0 10 15,0 0-40-15,0 19 10 16,0 19 23-16,0 15-30 16,0 10 42-16,0 9-37 15,0 10-8-15,0 7 23 16,7-4-15-16,-1-3-6 16,1-8-4-16,3-13 6 15,-10-12-6-15,7-15 0 16,-7-15 0-16,6-8-2 15,-6-11 18-15,0 0-16 16,0-3 6-16,0-33 5 16,-13-16-7-16,3-14-4 0,3-14 0 15,1-5-6 1,6-3 13-16,0 5-7 0,0 9 0 16,0 10 4-16,0 16-14 15,0 12 10-15,13 14-9 16,10 11 1-16,14 11-17 15,12 0 21-15,21 27-1 16,-4 15 4-16,-3 6-13 16,-14 5 14-16,-19-4-2 15,-4-2-11-15,-16 0-19 16,-10-8 8-16,0-3-13 16,-23-4-62-16,-40-1-50 15,-9-8-149-15,-8-10-148 0</inkml:trace>
  <inkml:trace contextRef="#ctx0" brushRef="#br0" timeOffset="859">400 416 635 0,'0'0'226'0,"0"0"-68"15,0 0-28-15,0 0 9 16,0 0-67-16,0 0-18 15,119-66 2-15,-70 66-43 16,11 8 30-16,-4 14-31 0,14 6-9 16,2-1 22-1,-9 3-16-15,3 4-9 0,-9-7 0 16,-14-3 9-16,-24-1-11 16,-12-10 2-16,-7-5-17 15,0-4 7-15,0-2-38 16,0-2 48-16,-20 0-2 15,0 0 13-15,10-16 2 16,-3-6-13-16,7-11 3 16,6-7 3-16,0-9 2 15,19-6-8-15,11-2 0 16,0-1 8-16,-4 3-7 16,-19 6-1-16,-7 5 0 15,0 11 17-15,0 5-15 0,0 9 8 16,0 8-7-16,-7 9 8 15,1 2-12-15,-1 0 1 16,1 0-6-16,6 0-3 16,-7 0-5-16,-3 24 14 15,-3 12 0-15,6 4 12 16,7 5-11-16,0-4-1 16,0-2 0-16,37-10-2 15,6-2 4-15,0-9-2 16,13-7 1-16,-7-11 10 15,1 0-6-15,-7 0-5 16,0-5 2-16,-7-23 21 16,-9 1-9-16,3-4 15 15,-17 1 5-15,-7 5-23 0,-6 1 29 16,0 1-20-16,0 6-18 16,0 7 26-16,0 5-24 15,0 5 3-15,0 0-7 16,0 5 2-16,0 33-3 15,10 13 1-15,10 11 0 16,-7 2-6-16,11-1 6 16,-11-8 0-16,0-12 0 15,-3-9 12-15,3-18-13 16,-6-11 1-16,-1-5 0 16,11 0 0-16,3-7 6 15,16-32 14-15,14-13 1 0,-1-11-11 16,-6-4 1-1,-6 1-11-15,-11-2 4 0,-3 5-8 16,4 5 4-16,-4 16 0 16,-10 21 0-16,-6 17-8 15,16 4-12-15,-16 17-74 16,6 30-64-16,3 16-86 16,-16 3-237-16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06:06.8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1319 1911 803 0,'0'0'332'0,"0"0"-138"16,0 0-55 0,0 0-22-16,-49-156-24 0,29 142-53 15,13 6 15-15,1 5-41 16,-4 3 0-16,10 0-6 16,0 0 2-16,-7 0-16 15,7 14 6-15,-7 17 0 16,1 15 0-16,6-2 0 15,0 0 0-15,6 0-2 16,24-6 8-16,20-2-6 16,-7 0 0-16,13-6 9 15,-6 0-15-15,-1-2 9 16,-12-3-3-16,-8-3 2 16,-15-6 3-16,-8-5-5 15,-6-5 0-15,0-6 3 16,0 0-14-16,0 0 7 0,-43 0 4 15,-20 0 1-15,-16 0 9 16,6 0-19-16,10-8 9 16,14-4-65-16,12-1-7 15,18-1-61-15,12-8-82 16,7-6-36-16,0-7-62 16</inkml:trace>
  <inkml:trace contextRef="#ctx0" brushRef="#br0" timeOffset="73">1319 1911 701 0</inkml:trace>
  <inkml:trace contextRef="#ctx0" brushRef="#br0" timeOffset="145">1319 1911 701 0,'23'-35'201'0,"14"10"-46"0,-4-2-2 0,3 3-15 16,37-1-48-16,13 2 1 15,26 4-64-15,11 2-25 0,-4 4 4 16,-10 10-6-16,-39 3-68 16,-21 0-254-16,-32 0-541 15</inkml:trace>
  <inkml:trace contextRef="#ctx0" brushRef="#br0" timeOffset="1417">1293 680 857 0,'0'0'212'0,"0"0"-93"0,0 0 3 16,0 0-12-16,0 0-30 16,0 0 3-16,-109-55-55 15,109 44 1-15,23-1-22 16,13-4 5-16,7 5-10 16,0 6-2-16,-10 5 0 15,10 0-5-15,-6 0 5 16,-8 26 0-16,-9 3-3 15,-13 1 2-15,-1 0-4 16,-6-3 5-16,10-7 0 16,-10-5-11-16,7-11-1 15,-7-4 12-15,7 0 0 0,-1 0 10 16,1 0-1-16,9-16-9 16,4-14 2-16,17-9-2 15,-11-2 9-15,10 5-9 16,-6 3 0-16,-10 5 6 15,-3 12-3-15,-11 5-3 16,-6 8 2-16,0 3-17 16,0 0 14-16,7 0 1 15,-1 6-3-15,18 22 7 16,-5-1-8-16,-5 0 4 16,15-5 0-16,-9-5-8 15,3-12 8-15,-9-2 0 0,9-3-5 16,3 0 15-16,-3-6-10 15,4-19 0-15,3-5 2 16,-10 0 19-16,-4-6-20 16,4 6 11-16,-13 3 14 15,-7 4-24-15,0 14 30 16,0 2-32-16,0 7 7 16,0 0-18-16,0 0 11 15,0 3-6-15,0 19 2 16,0 8 8-16,9 1-4 15,5-4 0-15,6-3 0 16,3-10-16-16,-3-5 11 16,-14-7 3-16,17-2-5 0,-3 0 14 15,3 0-7 1,-3-21 0-16,3-4 1 0,-10-3-2 16,1 1 1-16,-4-1 0 15,-4 3 1-15,1 1 15 16,-7 4-13-16,0 9-3 15,0 3 4-15,0 5-8 16,0 3 4-16,0 0 0 16,0 0-6-16,0 0 8 15,0 0-2-15,0 0 0 16,0 0-6-16,0 0-6 16,0 3-10-16,-13 13-24 0,-4 9-26 15,-19 5-120-15,3 6-76 16,-4-8-202-1</inkml:trace>
  <inkml:trace contextRef="#ctx0" brushRef="#br0" timeOffset="2423">2047 539 487 0,'0'0'119'0,"0"0"-54"0,0 0 108 15,0 0-51-15,0 0-38 16,0 0 18-16,66-115-19 16,-53 77 11-16,-6-1-21 15,-7-5-46-15,0 0 43 16,0 2-44-16,0-1-8 15,-27 12 4-15,-2 6-13 16,-1 12-4-16,10 13-5 16,-3 0 4-16,-4 8-15 15,-2 33 11-15,-1 10 0 16,10 5-3-16,13 2 16 16,7 3-13-16,0-4 0 15,0 2 4-15,37-4-8 16,26-6 4-16,9-5 0 0,-2-8-1 15,9-11 15-15,1-14-14 16,-4-11 0-16,-4 0 6 16,-22-4 0-16,-7-20-4 15,-13-3-2-15,-17-7 42 16,-13-4-26-16,0 0 19 16,0-3-23-16,-13 7-6 15,-4 15 15-15,4 5-20 16,6 12 0-16,7 2 2 15,0 0-3-15,0 2 0 16,0 31 0-16,37 11 5 16,12 3-10-16,8 2 5 15,6-2 0-15,9 0-5 0,-2-6 13 16,3-5-8-16,-24-6 0 16,-6-8-13-16,-30-5-13 15,-13-9-110-15,0-2-113 16,-13-6-50-16,-23 0-144 15</inkml:trace>
  <inkml:trace contextRef="#ctx0" brushRef="#br0" timeOffset="2609">2874 572 363 0,'0'0'413'0,"0"0"-246"0,0 0-11 16,0 0-11-1,0 0-54-15,0 0-18 0,0-99-14 16,0 99-59-16,-13 25-15 15,-24 19 12-15,-6 14 6 16,-6 3 4-16,12 2-7 16,4 0-40-16,3-3-223 15,1-7-333-15</inkml:trace>
  <inkml:trace contextRef="#ctx0" brushRef="#br0" timeOffset="3046">3304 102 1059 0,'0'0'184'0,"0"0"-3"16,0 0-63-16,0 0-55 15,0 0-26-15,0 0-36 16,26 60-1-16,4 37 3 15,-10 5 7-15,3-6-1 16,-10-6-9-16,4-12 0 16,-11-12 0-16,1-17 0 15,6-16-2-15,0-11-23 16,4-14-41-16,-4-5 25 16,0-3-43-16,-3 0 38 0,-3-22 36 15,-7-22-28 1,0-3 19-16,0-2-14 0,-7 7 0 15,-22 12 33-15,-1 5-9 16,10 12 9-16,13 5 10 16,7 2-7-16,0 6 16 15,7-3-18-15,56 1 13 16,29-3-10-16,24-7-2 16,-23 4 0-16,-24-1-4 15,-26 1-12-15,-20 0-51 16,-23-8-85-16,0-9-284 15</inkml:trace>
  <inkml:trace contextRef="#ctx0" brushRef="#br0" timeOffset="5673">3701 1979 1040 0,'0'0'81'16,"0"0"1"-16,0 0 35 0,0 0-14 15,0 0-34 1,0 0-55-16,0 0-11 0,158-15 25 16,-39 15-28-16,27 0 26 15,-10 0-6-15,-24-16-17 16,-26-1 33-16,-30 3-35 15,-26 1 3-15,-30 2 30 16,0-6-30-16,0 0 28 16,-17-2-32-16,-22 3 6 15,-14-1-6-15,3 6 0 16,1 3 0-16,16 2-7 16,9 1 17-16,18 5-10 15,6-2 0-15,0 2 5 16,0 0-13-16,0 0 6 15,30 2 1-15,19 21-11 0,7 3 24 16,1 5-10 0,-14-2-2-16,-14 5 0 0,-9 1-8 15,-7-1 8-15,-13 0 0 16,0 1-1-16,0-8 4 16,0 3-15-16,-33-5-22 15,-3-1-78-15,6 1-64 16,17-8-138-16,13-9-389 15</inkml:trace>
  <inkml:trace contextRef="#ctx0" brushRef="#br0" timeOffset="7030">5113 1889 983 0,'0'0'143'0,"0"0"8"16,0 0-15-16,0 0-7 15,0 0-77-15,-43-148-15 16,73 129 0-16,-1 8-34 16,4 5 12-16,4 6-15 15,-7 0 0-15,6 11 0 16,-3 20-4-16,-10 10 3 16,-3 5-1-16,-3 9 2 15,-17 4-6-15,0-8 6 16,0-4 0-16,0-8-3 15,-17-15 7-15,4-12-4 16,13-7 0-16,0-5 4 0,0 0 3 16,0 0-6-16,0-8 7 15,0-20 0-15,13-10 1 16,23-8-9-16,7-5 0 16,7 2 7-16,0 8-9 15,-14 14 2-15,-16 7 0 16,-10 12-1-16,3 8 4 15,-13 0-3-15,7 0 0 16,6 0-5-16,3 8-5 16,4 19 7-16,-7 9 3 15,4 0-10-15,-4-5 8 16,7-7 1-16,-3-7-1 0,-4-9-13 16,0-8 5-16,4 0 10 15,2 0 0-15,-2-11 2 16,3-14 5-16,10-8-7 15,-11-2 0-15,-5-4 8 16,9 6-1-16,-23 8-6 16,6 8 1-16,-6 9 17 15,0 6-15-15,0 2 5 16,0 0-9-16,0 0-12 16,0 6 8-16,14 19-1 15,-8 9 5-15,17 1-3 16,-9-6 9-16,9-4-6 15,-3-9 0-15,9-5 2 0,8-8-7 16,-4-3 5-16,10 0 0 16,0 0-1-16,7-19 7 15,-1-6-6-15,-19-3 0 16,0-2 7-16,-17-3-5 16,-6-6 1-16,-1-1-2 15,-6-7 26-15,0 0-22 16,0 3 22-16,0 2-5 15,-13 10-20-15,0 10 19 16,6 8-14-16,7 8-6 16,0 6 9-16,0 0-10 15,0 0 0-15,0 3-7 16,0 28 0-16,0 15 4 16,0 14 3-16,0 1 0 0,13-3-8 15,7-6 2-15,10-8 0 16,-10-15 4-16,16-12-17 15,-6-8 11-15,13-9 6 16,0 0 2-16,0-22-2 16,6-13 12-16,1-9-10 15,-7-11 3-15,0-12 1 16,-10-10 12-16,-3-8-12 16,-23-5-1-16,-7 4 21 15,0 3-22-15,-7 15 8 16,-29 11 0-16,-7 15-5 15,16 17 11-15,-3 9-16 16,17 8 2-16,-3 8-9 0,2 0 7 16,-6 35-4-16,-9 33-2 15,-1 26 12-15,10 11-6 16,20-1 0-16,0-6 0 16,13-14-11-16,30-10 4 15,14-16-2-15,9-13 0 16,3-19-7-16,4-14 9 15,13-12 6-15,7 0 1 16,-7-36 0-16,0-14 8 16,-10-10-8-16,-4-12 0 15,-9-16 11-15,-13-11-4 16,-14-11 1-16,-13 0-6 0,-23 6 21 16,-10 10-20-16,-39 20 4 15,-7 19-5-15,-7 25 9 16,13 21-9-16,7 9-2 15,-6 50-4-15,6 29-3 16,13 29 7-16,30 8 0 16,0-1-2-16,43-8 13 15,13-10-11-15,10-15 0 16,-3-19-17-16,-7-13-2 16,17-12-53-16,6-5-36 15,-3-8-104-15,-19-1-239 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06:21.01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86 305 366 0,'0'0'480'0,"0"0"-268"16,0 0-58-16,0 0-20 16,0 0 11-16,0 0-89 15,0 0 8-15,-86-26-15 0,86 24-26 16,7-6 7-16,72 0-26 16,37-6-4-16,59 1 18 15,33-1-10-15,7 4 5 16,-3 3-13-16,-17 2 8 15,-19-3-9 1,-31-1 1-16,-9-2 0 0,-31 0 5 16,-19-3 9-16,-16 0-13 15,-11 0-1-15,-32 4 7 16,-4 3 18-16,-16-3-24 16,-7 0 14-16,0-5-7 15,-57-4-1-15,-38 4-7 16,-31 0 0-16,-33 7 6 15,-3 6-13-15,20-2 7 16,26 4 0-16,47-2-7 0,32 2 22 16,21 0-15-16,16 0 0 15,0 0 1-15,0 0-17 16,53 0 12-16,16 10 4 16,17 7-2-16,13 0 18 15,7 0-16-15,-3-3 0 16,-17 4 7-16,-10 1-10 15,-20 0 3-15,-3 1 0 16,-13-1-5-16,-11 1 14 16,-22-1-9-16,-7 0 0 15,0 0-4-15,-20 3-13 16,-30-2 17-16,-22 1 0 0,2-4-3 16,4 0-47-16,10-4-12 15,13-2-47-15,7-3-123 16,16-2-60-16,13-6-202 15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06:25.6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6927 1365 667 0,'0'0'421'0,"0"0"-292"16,0 0-49-16,0 0-23 16,0 0-51-16,0 0 6 15,301-24-24-15,-182 24 4 16,-4 0-173-16,-45 0-45 15,-27 0-173-15</inkml:trace>
  <inkml:trace contextRef="#ctx0" brushRef="#br0" timeOffset="136">7049 1533 701 0,'0'0'221'0,"0"0"-141"16,0 0-68-16,0 0-6 15,314-3-12-15,-178-2-6 16,13-1-248-16</inkml:trace>
  <inkml:trace contextRef="#ctx0" brushRef="#br0" timeOffset="-2533">1443 1613 971 0,'0'0'191'16,"0"0"-72"-16,0 0 32 16,0 0-69-16,0 0-19 15,0 0-57-15,0 33 4 0,0 28 14 16,7 15-11-16,3 9 8 16,-10 3 7-16,6-8-22 15,1-15 11-15,-7-15-17 16,0-19 3-16,0-14-3 15,0-9 0-15,0-8 0 16,0 0 12-16,0 0-9 16,0-25 32-16,0-29-10 15,0-29-21-15,0-19 5 16,0-11-9-16,6 0 0 16,18 9 0-16,-11 13 15 15,7 17-18-15,3 22 3 16,-10 18-2-16,10 18-8 0,-3 16 3 15,23 0 7 1,0 6-11-16,13 34 2 0,-19 13 6 16,-8 4-9-16,-15 6-6 15,-14-1 13-15,0-8-35 16,-37 4-26-16,-19-6-24 16,-10-5-133-16,3-11-36 15,13-11-101-15</inkml:trace>
  <inkml:trace contextRef="#ctx0" brushRef="#br0" timeOffset="-1716">2114 1428 638 0,'0'0'162'0,"0"0"-36"16,0 0 5-16,0 0-38 15,0 0-38-15,0 0-1 16,37-44-49-16,-11 44 3 15,17 0 3-15,17 17-7 16,3 14 10-16,-1 1 0 16,5 6-12-16,-18 2 12 15,-6-8-12-15,-6-1-2 16,-24-4 0-16,-7-5-5 16,-6 0 4-16,-6 0-9 15,-37-3-1-15,0-9 11 16,0-10-12-16,13 0 12 15,17 0 11-15,13-24-6 0,0-14 14 16,30-11-19-16,26-10 2 16,17 4-5-16,-11 4 3 15,-5 4 0-15,-21 11 1 16,-6 5 4-16,-24 7 8 16,1 2 25-16,-7 5 4 15,0 1 35-15,0 5-45 16,0 0-8-16,0 6-3 15,0 1-14-15,0 2-8 16,-7 2 1-16,1 0-28 16,-11 11 26-16,11 25-2 15,-1 10 4-15,7 4-3 0,0-6-12 16,7 0 3-16,22-11-20 16,-2-11-18-16,9-6 38 15,-6-16-20-15,6 0 32 16,-3 0-10-16,4-25 20 15,-7-11-4-15,-4-2 24 16,-3-6-5-16,-3 1 23 16,-3 4-18-16,-4 9-5 15,-7 8 22-15,-6 8-32 16,0 9 23-16,0 5-23 16,0 0-11-16,7 8-8 15,10 33-19-15,2 14 23 16,1 6 3-16,10-1 4 0,0-5-7 15,-4-5 0 1,-3-12 3-16,-9-5-8 0,-1-13 5 16,-3-12 0-16,-4-8 0 15,14 0 10-15,3-14-1 16,11-27-1-16,2-14-2 16,13-8 12-16,-6-4-14 15,-6 7 0-15,-1 11-1 16,-16 18 5-16,-13 17-8 15,3 8 0-15,-10 6-55 16,6 6-63-16,7 25-128 16,11 9 24-16,-11 5-178 0</inkml:trace>
  <inkml:trace contextRef="#ctx0" brushRef="#br0" timeOffset="-1571">3924 1519 621 0,'0'0'272'0,"0"0"-90"15,0 0-33-15,0 0-13 16,0 0-78-16,0 0-47 16,9-30-11-16,-9 30-185 15,-9 2-128-15,9 13-395 16</inkml:trace>
  <inkml:trace contextRef="#ctx0" brushRef="#br0" timeOffset="-800">4324 1329 88 0,'0'0'830'0,"0"0"-634"15,0 0-16-15,0 0-23 16,0 0-42-16,0 0-55 16,0-69-36-16,0 69-24 15,0 26 1-15,-13 9-1 16,13 9 0-16,0-2 11 15,0-4-7-15,0-5-4 16,0-9 0-16,0-4-9 16,0-9 9-16,0-8-2 15,13-3-3-15,-7 0 5 16,24-6 3-16,0-22-3 0,13-10 0 16,-3-4 5-16,12 0-1 15,-18-1-4-15,2 13 0 16,-13 11 8-16,-10 11-11 15,-6 8 3-15,-7 0-4 16,13 0-2-16,4 27-6 16,3 7 12-16,3-2 0 15,10-1 3-15,3-7-12 16,1-4 4-16,-1-9 3 16,14-8-10-16,-7-3 7 15,0 0 5-15,-10-11 0 16,-4-12 10-16,-5-4-10 15,-18-1 0-15,-6-8 4 16,0 1 9-16,0-1-11 0,-30 1 9 16,-6 7 11-16,-7 12-22 15,17 5 18-15,9 7-18 16,10 4 2-16,1 4-10 16,6 28 4-16,0 15 4 15,0 3 0-15,0 2-7 16,13-8 4-16,23-6-11 15,7-15-24-15,-6-13 33 16,12-10-13-16,-6 0 18 16,0-6-2-16,0-23 12 0,0-7-5 15,-16-5 1 1,-11-1 3-16,-2 1 34 0,-14 7-23 16,0 9 3-16,0 10 7 15,0 9-28-15,0 6 24 16,0 0-26-16,0 14-11 15,13 22-1-15,30 8 14 16,-7-3-2-16,14 0 0 16,-14-2-6-16,14-9-5 15,-14-2-54-15,1-7-36 16,-4-1-55-16,-17-9-107 16,-9-6-89-16</inkml:trace>
  <inkml:trace contextRef="#ctx0" brushRef="#br0" timeOffset="-635">5680 1335 727 0,'0'0'239'16,"0"0"-93"-16,0 0 4 0,0 0-3 15,0 0-58-15,0 0-31 16,-149-99-58-16,106 123 0 16,-7 27-17-16,-3 11-49 15,27 2-243-15,9-4-317 16</inkml:trace>
  <inkml:trace contextRef="#ctx0" brushRef="#br0" timeOffset="-232">5964 991 1256 0,'0'0'241'0,"0"0"-77"0,7-149-79 15,-7 125-31-15,0 13-1 16,0 8-37-16,0 3 7 16,0 6-23-16,0 43-5 15,-7 25-6-15,1 20 13 16,-1 2-2-16,0-1 0 16,-3-8-2-16,10-10 0 15,-6-11-27-15,6-14-37 16,0-10-8-16,0-15-95 15,0-11-60-15,0-9-34 16,0-7 15-16,0 0 121 0,0-35-10 16,0-11 137-16,0-3 31 15,0-4 55-15,-20 4-4 16,-16 7 17-16,6 12 11 16,3 8-15-16,21 8-14 15,6 5-12-15,0 2 14 16,20 2-83-16,52 1 3 15,41 2-9-15,16-1-54 16,0 0-117-16,-17 2-129 16</inkml:trace>
  <inkml:trace contextRef="#ctx0" brushRef="#br0" timeOffset="1082">8402 1373 1030 0,'0'0'185'0,"0"0"2"15,0 0-29-15,0 0-68 16,0 0-9-16,0 0-55 16,-13-55-19-16,13 83-7 15,0 22 15-15,0 18-13 16,0 10 3-16,0 1 1 16,0 3 9-16,0 6-15 15,0-8 0-15,0-20 4 16,0-21 5-16,0-23-9 0,0-12 0 15,0-4 4-15,0 0 8 16,0 0 5-16,0-31 11 16,0-13-5-16,0-11-16 15,0-3-7-15,0 1 0 16,-7 2 7-16,7 8-9 16,0 5 2-16,0 10 0 15,0 1-5-15,0 12 2 16,7 2 2-16,6 12 1 15,-7-3 0-15,4 6-12 16,4 2 12-16,-8-4 0 16,17 4-6-16,-3 0 6 15,17 4-2-15,-1 17 2 16,4 1-11-16,-4 5 2 0,-6 4 0 16,-17 2-7-16,10 2 16 15,-16-1-25-15,6-4 19 16,-13-8-6-16,0-2-16 15,0-11 25-15,7-5-23 16,-1-1 11-16,11-3 11 16,9 0-3-16,11 0 7 15,12-24 0-15,17-10 8 16,-9-7-8-16,-1-1 0 16,-20-2 0-16,1 3 5 15,-24 0 3-15,-7 0-8 16,-6 8 11-16,0 3-7 0,0 5 23 15,-19 5-26-15,-5 10 4 16,11 1-4 0,7 9 3-16,-1 0-4 0,-10 0 0 15,4 25 0-15,-7 14 1 16,10 7-1-16,10 7 0 16,0-7-11-16,17 1 12 15,16-12-3-15,20-7-9 16,3-11-6-16,14-11 13 15,2-6 4-15,-2 0 0 16,-11-9-6-16,-16-15 14 16,0-4-8-16,-29-8 0 15,-1-2 7-15,-7-6 6 0,-6-3-7 16,0 5-3-16,0 9 21 16,-13 14-21-16,7 11 8 15,-1 8-4-15,7 0 2 16,0 0-18-16,0 19 5 15,0 22 4-15,20 8-1 16,16 4 6-16,20 5-5 16,11-6 0-16,9 4-11 15,10-7-14-15,-7-5-39 16,7-6-87-16,-17-10-143 16,-19-23-72-16,-20-5-170 15</inkml:trace>
  <inkml:trace contextRef="#ctx0" brushRef="#br0" timeOffset="1252">9936 1497 796 0,'0'0'189'0,"0"0"-51"0,0 0 13 15,0 0-49-15,0 0-43 16,0 0-32-16,0 0-23 16,-172 80 1-16,136-11-5 15,0 5-1-15,3 2-48 16,3-6-207-16,10-18-296 15</inkml:trace>
  <inkml:trace contextRef="#ctx0" brushRef="#br0" timeOffset="1504">10241 1162 1028 0,'0'0'249'0,"0"0"-62"16,0 0-32-16,0 0-79 16,0 0-26-16,0 0-50 15,0-11 0-15,0 91-2 16,0 10 2-16,0 4 0 16,0-1-2-16,16-2 1 15,-3-14-7-15,11-11-87 16,-5-14-64-16,1-21-83 15,3-23-87-15,7-8-92 0</inkml:trace>
  <inkml:trace contextRef="#ctx0" brushRef="#br0" timeOffset="1681">10294 1533 350 0,'0'0'250'0,"0"0"-63"16,0 0-81-16,0 0 23 15,0 0-24-15,0 0-69 16,-123-91-31-16,193 91-5 15,39 0 0-15,20-3-2 16,6-8-34-16,1-5-29 16,13-6-52-16,-7-3-121 15,7-8-472-15</inkml:trace>
  <inkml:trace contextRef="#ctx0" brushRef="#br0" timeOffset="2087">9364 323 486 0,'-598'-99'279'15,"-44"11"-202"-15,-49 22-31 16,-37 19 8-16,-13 31-27 16,-13 16 33-16,-3 30-17 15,9 61-18-15,4 39 15 16,40 34-37-16,42 34 10 15,83 22 16-15,93 17-22 16,152 10-1-16,156 11-6 0,178 17 8 16,148 4-2-16,216-2-4 15,195-15 3-15,159-34 9 16,152-31-7-16,122-43-3 16,76-46 6-16,47-51-1 15,9-48-2-15,-26-15-3 16,-86-65 10-16,-92-45 28 15,-143-46-31-15,-135-50 10 16,-143-41-8-16,-155-38 39 16,-109-23 63-16,-129-8-60 15,-106 9-32-15,-142 19-13 16,-216 27-10-16,-240 30 0 0,-272 36-41 16,-265 31-140-16,-247 38-194 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20:09.74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277 211 993 0,'0'0'218'16,"0"0"-106"-16,0 0 47 15,0 0-71-15,0 0-22 16,26-163-11-16,-39 147-42 16,-17 2 27-16,4 6-30 15,-4 2-8-15,4 6 11 0,9 0-11 16,-3 0-2-1,14 8 0-15,-11 21 8 0,10 3-11 16,7 7 3-16,0 1 0 16,0 8-13-16,30 1 14 15,13 1-1 1,0-1 0-16,7-8 7 0,-7-2-17 16,-17-10 10-16,4 0 0 15,-17-7-8-15,-6-6 12 16,-7 1-4-16,0-1 0 15,-50-2 9-15,-6-3-9 16,-13-8 0-16,-4-3 0 0,10 0-5 16,10 0 7-16,27-8-2 15,19-14 0-15,7-7 12 16,7-15-17-16,62-16 5 16,24-11-29-16,16-6-116 15,-33 3-297-15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06:57.18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115 979 583 0,'0'0'182'15,"0"0"10"-15,0 0-16 16,0 0-12-16,0 0-43 0,0 0-65 16,0 0-4-1,0-22-23-15,14 7-18 0,9-2 30 16,-3-6-38-16,16-2 9 16,7-2 0-16,-7 5 4 15,-9 5-8-15,-11 9-8 16,-9 8 3-16,-1-3-6 15,-6 3 3-15,7 0 0 16,0 0-3-16,-1 0 4 16,11 11-1-16,-11 25 0 15,-6 14 2-15,0 13-12 0,0 3 10 16,-16 2 0 0,-4-1-2-16,7-16 19 0,6-6-20 15,-3-7 3-15,4-15 0 16,6-7-6-16,0-8 10 15,0-5-4-15,-7-3 0 16,0 0 5-16,-16 0-5 16,-3 0 0-16,-17 0 3 15,7 0 2-15,16 0-2 16,3 0-3-16,11 0 0 16,6 0 16-16,0 0-20 15,0 0 4-15,0-3-6 16,13-5-3-16,46-6-8 15,11-3 17-15,9 1 0 0,0 0-42 16,-9 2-32-16,-27 4-110 16,-7 3-129-16,-6-12-50 15</inkml:trace>
  <inkml:trace contextRef="#ctx0" brushRef="#br0" timeOffset="301">714 591 615 0,'0'0'197'0,"0"0"-22"15,0 0-29-15,0 0-31 0,0 0 15 16,-56-140-97 0,56 140 22-16,0 0-55 0,6 36 11 15,31 24-2-15,6 17-2 16,-4 14-3-16,4 11 17 15,0 2-13-15,-13 3 14 16,0 2-22-16,-17-6 7 16,-13-9-2-16,0-9 2 15,-30-8-7-15,-39-6 0 16,-17-13-2-16,-7-8 1 16,14-20-78-16,23-8-185 15,13-17-264-15</inkml:trace>
  <inkml:trace contextRef="#ctx0" brushRef="#br0" timeOffset="871">2232 767 442 0,'0'0'246'0,"0"0"-129"16,0 0 32-16,0 0-31 15,0 0-37-15,-56-145 13 16,33 120-32-16,3 2-13 16,-10 10 22-16,10 3-50 15,-16 10 2-15,6 0-22 16,-3 4 17-16,-17 34-24 15,7 10 6-15,7 7 0 0,6 0-4 16,30 2 8-16,0 4-4 16,17-5 0-16,39 1-4 15,-6-2-2-15,6-6 6 16,-7-2-11-16,-6-3 0 16,-13-5-1-16,-17-8 12 15,1-2-2-15,-14-7-2 16,0-6-12-16,0-2 10 15,-33-3-14-15,-10-5-7 16,-17-1-92-16,17-5-36 16,3 0-92-16,11 0-268 15</inkml:trace>
  <inkml:trace contextRef="#ctx0" brushRef="#br0" timeOffset="1514">2331 1188 499 0,'0'0'215'0,"0"0"-46"16,0 0-47-16,192-190 3 15,-149 121-45-15,0-4-3 16,-13-2 13-16,-17 1-54 16,-13 5 8-16,0 5-4 15,-7 13-31-15,-19 12 34 0,-4 11-41 16,17 17-1-1,3 9 10-15,3 2-10 16,-12 30-2-16,-11 36-2 0,3 22 3 16,-2 11-2-1,15 3 2 1,14-3 0-16,0-8-11 0,7-11 18 16,36-17-7-16,0-16 0 15,7-15 1-15,-14-15-14 16,-10-11 13-1,4-6 0-15,7 0-1 16,2-16 12-16,4-15-11 16,-6-6 0-1,-8 2 10-15,-15 1-9 16,-1 7-1-16,-13 8 0 16,0 11 1-16,0 5 7 15,0 3-8-15,0 0 0 0,10 0-15 0,-10 28 9 0,6 13 2 16,14 3 4-16,-3-6-6 0,3-2 1 15,9-19 4-15,-2-3-2 16,3-13-1-16,-4-1-3 16,4 0 7-16,-7-5 0 15,3-22 8-15,-2-11 5 16,-11-9-11 0,-13-2 10-16,0-4-7 0,0 1 14 15,-43 11-19-15,-7 10 0 16,-6 12-10-16,6 17 6 15,21 2 4-15,15 5-31 16,14 28-100-16,0 11-49 16,7 0-80-16,36-5-134 15</inkml:trace>
  <inkml:trace contextRef="#ctx0" brushRef="#br0" timeOffset="2224">3403 1081 478 0,'0'0'238'15,"0"0"-33"-15,0 0-86 16,0 0 15-16,0 0-24 16,0 0-42-16,13-116-8 15,-13 116-57-15,-7 0 18 0,-9 14-21 16,9 19 4-16,7 11-13 16,0-2 9-16,0-3 0 15,7-10-6-15,29-2 12 16,-6-10-6-16,6-9 0 15,-2-2 5-15,2-6-6 16,0 0 4-16,1-16-2 16,-11-13 9-16,4-3-1 15,-17-2-9-15,4 4 0 16,-11 5 14-16,1 9-13 16,-7 11-1-16,0 5 0 15,0 0-7-15,0 5-4 16,0 28 11-16,6 5 0 15,8 2 0-15,-4-5-2 16,9-11 2-16,5-6 0 16,-11-8-16-16,13-10 18 0,4 0-2 15,0 0 0-15,13-22 7 16,-10-5 2-16,-3-1-9 16,-10-2 0-16,-11 5 8 15,-9 3 3-15,0 6-5 16,0 8 4-16,0 2 2 15,0 6-13-15,0 0 1 16,0 0 0-16,0 0-11 16,0 0 1-16,0 0 10 15,0 0-1-15,0 0 6 16,0 0-19-16,0 2 12 16,0 2-4-16,0-4-1 15,0 0 0-15,7 0 7 0,0 0 2 16,-1 0 7-16,-6-14 0 15,0-14-9-15,0 1 0 16,0 2-2-16,0 6 15 16,0 8-13-16,-6 2 0 15,6 7 9-15,0 2-27 16,0 0 7-16,0 0-138 16,0 0-58-16,0 0-178 15,0 11-188-15</inkml:trace>
  <inkml:trace contextRef="#ctx0" brushRef="#br0" timeOffset="2616">4693 863 555 0,'0'0'230'0,"0"0"-159"16,0 0 54-16,0 0-9 16,0 0-52-16,0 0 20 15,-143-21-40-15,143 21-20 16,0 0-5-16,50 0 0 16,36-4-19-16,27 0 0 15,16-8 15-15,0 4-22 16,-24-1 7-16,-19 9-89 15,-29 0-81-15,-28 0-74 16,-29 3-97-16</inkml:trace>
  <inkml:trace contextRef="#ctx0" brushRef="#br0" timeOffset="2760">4842 998 309 0,'0'0'206'0,"0"0"-98"15,0 0 49-15,0 0-1 16,0 0-62-16,0 0-35 15,-50 11-54-15,123-11 4 16,26 0-9-16,13-14-41 16,24-8-91-16,0-5-170 15</inkml:trace>
  <inkml:trace contextRef="#ctx0" brushRef="#br0" timeOffset="3052">5903 792 712 0,'0'0'119'15,"0"0"34"-15,0 0-43 16,0 0-27-16,0 0-83 16,0 0 28-16,159-39-35 15,-53 34 7-15,0 0 0 16,-14 2 0-16,-19 3-30 0,-37 0-58 15,-16 0-20-15,-20 5-33 16,0 14 19-16,-43 4-48 16,-20 1-157-16</inkml:trace>
  <inkml:trace contextRef="#ctx0" brushRef="#br0" timeOffset="3124">6217 863 84 0,'0'0'239'0,"0"0"-36"0,0 0-36 0,0 0-67 0,0 0-28 16,0 0 5-16,-86 20-59 0,103-20-5 15,52 0-6-15,17 0-7 16,20-11-29-16,3-3-203 16,-16 3-173-16</inkml:trace>
  <inkml:trace contextRef="#ctx0" brushRef="#br0" timeOffset="4440">7044 633 803 0,'0'0'163'0,"0"0"4"16,0 0-37-16,80-149-11 16,-74 127-12-16,1 11-69 15,-1 11 29-15,-6 0-42 16,10 0-21-16,-3 25-4 16,0 16 8-16,-1 20-8 15,1 13 0-15,-7 17 19 16,0 10-19-16,0 18 0 15,0 7 1-15,-7 6-6 16,1-8 6-16,6-17-1 16,0-24 0-16,0-31 8 15,0-25-19-15,6-20 11 0,7-7-3 16,17 0-8-16,13-26-9 16,13-21 13-1,-13-10 1-15,-6-4-29 16,-31-5 23-16,-6-3-34 15,-6 1 2-15,-50-4-2 16,-11 6-14-16,5 14 45 16,19 10 5-16,13 18 17 15,17 2-7 1,-1 5 0 0,4 3 0-16,10 1 14 15,0-1-10 1,30-4 0-16,43 3-4 0,13-5 7 15,7 4-8 1,6 2 1-16,7-2 0 0,-7-1 0 0,-13 5 10 0,-13-3-10 0,-17 3 29 0,-13 4-28 16,-17 4 34-16,-16 0-16 15,-10 4-13-15,0 0 23 16,0 0-21-16,-30 0-7 16,-26 0 3-16,-16 0 13 15,9 6-25-15,-3 16 8 16,9 3 0-16,21 2-10 15,3 1 12-15,16 0-2 0,17-1 0 16,0-5 1 0,0-9-9-16,37-2 8 0,12-11 0 15,8 0-1-15,2 0 5 16,-9-4-4-16,-7-11 0 16,-24 3 14-16,5-1-16 15,-11 1 2-15,-13 2 0 16,0 5-4-16,0 3 16 15,0-1-12-15,0 3 0 16,0 0 4-16,0 0-18 16,6 0 14-16,1 0-2 15,0 8-15-15,3 4 17 16,3 3 0-16,7-5 0 16,16 0 10-16,0-5-14 15,14-5 4-15,-7 0 0 16,-7 0 0-16,7-15 5 15,-16-6-5-15,-4-3 1 16,-16-4 18-16,-7 1-7 0,0-1-12 16,0 9 4-16,0 2 20 15,0 7-18-15,-7 6 0 16,7 3-6-16,0 1 13 16,0 0-24-16,0 0 11 15,0 5 0-15,0 16-19 16,0 9 24-16,0 3-5 15,0 6 0-15,0 2 12 16,7-4-22-16,19-5 10 16,-3-5 0-16,-3-13-7 15,-3-3 12-15,-11-8-5 16,-6-3 0-16,0 0 11 0,0 0-16 16,0 0 5-16,0 0 0 15,-13 0-13-15,-3 3 5 16,9-3 0-16,7 0-10 15,0 0-45-15,0 0 40 16,7 0-13-16,36-6-14 16,0-21 32-16,13-15 14 15,-7-5 4-15,-12-2 12 16,6-3-2-16,-13-8 31 16,-17-9-14-16,0-3-8 15,-13-5 25-15,0 6-43 16,0 13 30-16,-13 19-2 15,6 20-24-15,1 19 30 0,-1 0-35 16,-3 50-6-16,3 18-11 16,7 18 27-1,0-3-10-15,0-9 0 0,0-9 7 16,7-10-18-16,29-7 11 16,7-16-52-16,14-10-59 15,9-14-151-15,-10-8-35 16,-6 0-132-16</inkml:trace>
  <inkml:trace contextRef="#ctx0" brushRef="#br0" timeOffset="4577">8728 696 97 0,'0'0'562'16,"0"0"-459"-16,0 0-79 15,0 0-10-15,0 0-28 16,0 0-100-16</inkml:trace>
  <inkml:trace contextRef="#ctx0" brushRef="#br0" timeOffset="4857">9264 0 749 0,'0'0'168'15,"0"0"-41"-15,0 0 34 16,0 0-72-16,0 0-2 16,0 0-87-16,13 28 35 15,86 59-26-15,23 26 3 16,7 8-5-16,-29 3 3 16,-24-8 2-16,-33-4-12 15,-27-8 0-15,-16-4 6 16,-43-10-18-16,-49-10-62 15,-31-17-228 1,-19-8-375-16</inkml:trace>
  <inkml:trace contextRef="#ctx0" brushRef="#br0" timeOffset="5621">1848 173 524 0,'0'0'231'16,"0"0"-77"-16,0 0-39 15,0 0 1-15,0 0-82 0,-221 31 13 16,155 45-8 0,-10 37-8-16,9 30 42 0,11 28-57 15,13 24 17 1,37 6 24-16,6-3-53 15,49-22 17-15,57-25-21 0,16-24 14 110,14-37-28-95,0-21-56 1,-7-25-221-16,-10-16-348 0</inkml:trace>
  <inkml:trace contextRef="#ctx0" brushRef="#br0" timeOffset="42978">244 2522 662 0,'0'0'110'0,"0"0"-49"0,0 0-22 16,0 0-8-16,0 0 27 15,0 0 13-15,-49 151-35 16,-4-102-8-16,3-16 2 16,7-3-22-16,17-7 19 15,3-6-4-15,23-7-20 16,0-5 12-16,0 1-15 15,0-6 0-15,0 0 11 0,49 0-9 16,11 0 30 0,16 0-2-16,3-11-23 0,0-5 4 15,-9-1-9 1,-20-2-4-16,2-6-79 0,-18 1-109 16,2-1-94-1,-23-5-411-15</inkml:trace>
  <inkml:trace contextRef="#ctx0" brushRef="#br0" timeOffset="43182">535 2269 616 0,'0'0'132'0,"0"0"25"0,0 0-31 0,0-157-28 0,0 149 17 15,0 2-61-15,7 6 13 16,16 0-57-16,-3 23-7 0,16 17 13 15,14 15-12-15,-7 12 12 16,0 6-7-16,0 7-9 16,-7 4 14-16,-16-5-13 15,-20-5-1-15,0 0 3 16,-43-13 6-16,-20 2-17 16,-9-11 8-16,2-8-131 15,11-8-114-15,16-11-302 16</inkml:trace>
  <inkml:trace contextRef="#ctx0" brushRef="#br0" timeOffset="44180">1762 2546 771 0,'0'0'282'16,"0"0"-158"-16,0 0 64 16,0 0-87-16,0 0-17 15,0 0-28-15,0-99-52 16,0 99 6-16,0 6-10 16,0 30 0-16,0 12-8 15,0 8 9-15,0 2-1 0,-6-3 3 16,-11-6 6-1,11-7-8-15,6-12-1 0,0-17 0 16,0-10-5-16,0-3 10 16,0 0-5-16,0-27 15 15,0-28-11-15,16-22 5 16,4-14-7-16,10-7 8 16,-17-5-8-1,-6 5 3-15,-1 19-5 0,1 12 10 16,3 28-7-16,-10 20 3 15,0 16-6-15,0 3 3 16,0 22-6-16,6 33-11 16,1 19 14-16,-7 6-4 0,0-11 15 15,7-3-11 1,-1-17 0-16,7-14 0 0,11-10-7 16,-5-16 4-16,11-9 3 15,0 0-5-15,3-9 14 16,3-20-6-16,7-15-3 15,-6 0 3-15,-7 3-2 16,-11 2 4-16,1 9-5 16,-10 13 0-16,-3 12 8 15,-7 5-16-15,0 0 7 16,0 22-12-16,6 19 4 16,-6 14 9-16,0 3-9 15,7 2-7-15,6 3-57 0,17-8-10 16,6-5-45-16,7-1-18 15,-6-2 15-15,-4-8-18 16,10-9 20-16,-13-11 21 16,-4-9-83-16,4-10-31 15,-7 0 189-15,-10-10 33 16,-6-15 165-16,-7-11 29 16,0 4-27-16,0-10-7 15,-13 4-57-15,-17 8-25 16,-7-6-1-16,11 17-19 15,9 5 2-15,4 5-21 16,7 9-14-16,6 0-25 16,-7 23 0-16,0 18 0 15,-3 9 0-15,10 1 3 0,0-1-3 16,0-3 0-16,37-11 0 16,6-11-1-16,0-14-7 15,-7-11 8-15,7 0 8 16,-6-4 7-16,-11-26 15 15,-9-8 7-15,-4-6 4 16,-13-5-3-16,0-1-36 16,-43 9 5-16,-7 2-7 15,1 15-7-15,12 13 3 16,24 11-18-16,13 0-53 16,0 13-44-16,0 23-64 0,50-3-72 15,12-3-134-15</inkml:trace>
  <inkml:trace contextRef="#ctx0" brushRef="#br0" timeOffset="44865">3022 2758 539 0,'0'0'202'0,"0"0"-1"15,0 0-28-15,0 0-29 16,0 0-35-16,0 0-21 16,17-115-35-16,-17 115-9 15,0 0-37-15,0 0-6 16,0 16-1-16,0 23 0 15,0 5 0-15,7 5 2 16,12 0 6-16,-2-1-7 16,3-10-1-16,-7-8 1 0,4-13-5 15,-4-10 6-15,-7-7-2 16,1 0 4-16,16-7-2 16,-10-30 40-16,11-11-19 15,-11-5-9-15,-13-5-4 16,0 9-7-16,0 0-3 15,-13 7 0-15,-17 17 10 16,10 6-13-16,10 15 3 16,3 4-2-16,7 0-5 15,-6 23-10-15,-1 22 17 16,1 7 0-16,6 5 9 16,0-4-12-16,0-9 3 0,19-8-4 15,24-9-1-15,7-10-5 16,6-12-9-16,4-5 14 15,-4 0-5-15,0-25 10 16,-13-10 0-16,-6-7 2 16,-8 4 3-16,-29-6 1 15,0 8-5-15,0-2 20 16,-23 5-19-16,-13 11 12 16,3 7-14-16,3 13 1 15,17 2-7-15,3 0 5 16,3 11 1-16,1 27 0 15,6 4 5-15,0 4-5 16,0 1 0-16,6-3 1 16,24-8-5-16,6-7 4 15,-9-9 0-15,3-8 0 0,13-10-43 16,13-2-3 0,0 0-61-16,10-9-130 15,-10-23-176 1</inkml:trace>
  <inkml:trace contextRef="#ctx0" brushRef="#br0" timeOffset="46233">4898 2439 884 0,'0'0'197'0,"0"0"-45"0,0 0 20 15,0 0-71-15,0 0-8 16,0 0-41-16,-13-129-34 16,13 129-1-16,0 0-17 15,0 33 0-15,0 28 0 16,0 18 7-16,0 9 1 15,-20 14-8-15,-23 8 0 0,0 11-3 16,-17 6 6 0,-9 1-3-1,-4-6 0-15,3-15-19 0,21-19 0 16,26-33-31-16,23-25-17 0,0-22 19 16,43-8 26-16,29-19 22 15,14-25 8-15,-3-19 1 16,-10-1-4-16,-23 1-5 15,-21-10 4-15,-22 5 26 16,-7-5-30-16,-36-4 6 16,-44 8-6-16,-12 12 5 15,-1 15-12-15,23 12 7 16,14 16 0-16,27 11-8 16,29 3 8-16,0 0 0 0,0 0-2 15,19 0-11-15,47 0 13 16,20 3 4-16,27-3-4 15,9 0 1-15,-3 0 2 16,-16 0-3-16,-20-5 0 16,-4-9 8-16,-23 3-6 15,-19-2-2-15,-8 4 1 16,-15 3 17-16,-8 4-12 16,-6 2 11-16,0 0 2 15,0 0-16-15,0-6 4 16,-6 1-7-16,-14 2 0 15,-10 0-1-15,0 3-4 16,4 0 5-16,3 0-3 0,-4 11 8 16,11 6-7-16,-4 8 2 15,7 2 0-15,3-3-6 16,10 1 6-16,0-8-6 16,0-9-10-16,16-4 9 15,11-4 7-15,2 0 0 16,8-4 1-16,-1-21 9 15,-9-5-6-15,2-3-1 16,-9 3 13-16,-3 5-16 16,-17 0 19-16,0 9-6 15,0 8-11-15,0 0 7 16,0 8-9-16,0 0-2 16,0 9-5-16,0 26 5 15,0 8 2-15,0-1 0 0,13-4-1 16,17-5-6-16,3-5 1 15,-3-10 4-15,13-11-3 16,-7-7 10-16,14 0-3 16,-14-12-2-16,-3-18 2 15,-3-6 2-15,-17-2 0 16,-6 0-4-16,-7 2 1 16,0 5 8-16,0 7-4 15,0 5-5-15,0 13 1 16,0 0 2-16,0 6-3 15,0 0-6-15,16 0-1 16,-3 20-3-16,7 15 4 16,3-4 5-16,-9 5-6 0,9 0 5 15,-10-4-7 1,10 5 2-16,-16-11 6 0,6-3-14 16,-13-16 14-16,0-1-7 15,0-6 1-15,0 0 5 16,0 0-13-16,-20 0 15 15,-3 0 1-15,10-2 5 16,-4-7 0-16,17 0-6 16,0 4 0-16,0-3-1 15,0-4 1-15,37-9 0 16,6-6-2-16,13-9-3 16,3-2 4-16,-2-12 1 0,-8-5 0 15,-6-5 5 1,-23-7-2-16,-10-1 8 0,-10-1 11 15,0 5-8-15,-10 9 17 16,-10 17-22-16,7 16-2 16,-4 13 11-16,17 9-18 15,-6 9-4-15,-1 44 1 16,-6 15 3-16,6 15 2 16,-3-3-2-16,10-6 0 15,0-6-5-15,0-13-4 16,17-13-42-16,16-9-38 15,3-14-121-15,1-10-44 16,-7-9-68-16,-24 0-267 0</inkml:trace>
  <inkml:trace contextRef="#ctx0" brushRef="#br0" timeOffset="46381">6045 2629 534 0,'0'0'184'0,"0"0"-43"15,0 0-13-15,0 0-6 16,0 0-9-16,0 0-92 15,0 0-21-15,53-83-5 16,23 78 1-16,-9 5-73 16,-18 0-73-16,-16 0-139 15</inkml:trace>
  <inkml:trace contextRef="#ctx0" brushRef="#br0" timeOffset="48991">8172 2148 670 0,'0'0'212'16,"0"0"-62"-16,0 0 18 15,0 0-59-15,0 0-33 16,0 0 10-16,-13-118-70 16,3 118 0-16,3 24-16 0,-6 34 13 15,-17 25-12-15,4 16-1 16,3-1 0-16,9-4-2 16,14-18 10-16,0-9-8 15,0-21 0-15,14-15 9 16,15-15-28-16,-9-10 9 15,3-6-67-15,-3 0 16 16,-13-29-19-16,-7-3 23 16,0-9 55-16,-7 4-22 15,-42 0 18-15,-8 1-1 16,1 6 7-16,-3 5-8 16,2 9 8-16,15 7 0 0,5 1 0 15,24 8 4 1,13 0-13-16,0 0 9 0,0 0 0 15,13 0-12 1,60 0 19-16,26 0-7 0,30 0 5 16,0-19 6-16,-23-9 6 15,-20 1-6-15,-23-2 4 16,-20 5 26-16,-20 6-24 16,-16 4 41-16,-7 2 8 15,0 10-41-15,0 2 23 16,0 0-48-16,-24 0 2 15,-2 14-11-15,3 18 15 16,10 19-6-16,6 3 0 16,7 4 11-16,0-6-15 15,20-6 4-15,29-9 0 0,4-12-7 16,4-14 12-16,-1-11-5 16,7 0 0-1,3-17 12-15,-3-27-9 0,3-8-3 16,-10-17 0-16,-6-11-6 15,-14-13 14-15,-10 4-8 16,-16 7 0-16,-10 11 14 16,0 16-17-16,0 11 3 15,-16 19 0-15,3 11-1 16,6 11 4-16,-10 3-5 16,4 17 2-16,0 32-1 15,-10 20-7-15,16 16 8 0,7 13 0 16,0 5-4-16,0-12 7 15,23-11-3-15,10-23 0 16,10-14-11 0,0-31 6-16,24-12-15 0,-5 0 20 15,18-30-11-15,-11-21 15 16,-3-10-4 0,-9-11 0-16,-21-5 9 15,-16-2-6-15,-20-1-3 16,0 8 0-16,0 9 16 15,-13 16-8-15,-24 22-2 16,17 12-2-16,-3 13 5 16,3 2-18-16,-9 48 7 0,-8 24 2 15,4 22-3-15,3 8 10 16,30-5-7-16,0-13 0 0,30-14 8 16,26-24-12-16,7-14 4 15,3-12-13-15,-3-20 12 16,-20-2-31-16,-13 0-12 15,-23-21-38-15,-7-13-69 16,-37-6-28-16,-42-10-227 16</inkml:trace>
  <inkml:trace contextRef="#ctx0" brushRef="#br0" timeOffset="49140">8691 1933 472 0,'0'0'194'15,"0"0"-84"-15,0 0 21 16,0 0-72-16,0 0-59 16,0 0-5-16,-62-13-26 15,118 48-221-15</inkml:trace>
  <inkml:trace contextRef="#ctx0" brushRef="#br0" timeOffset="10858">17142 248 722 0,'0'0'188'0,"0"0"-65"15,-60-177-19-15,47 150 19 16,6 13-41-16,1 14-24 0,6 0-21 15,0 30-27-15,-7 36-10 16,1 27 1-16,-11 18 16 16,10 4-14-16,7-5-3 15,0-8 0-15,0-8 1 16,0-11 11-16,0-15-12 16,0-16 0-1,0-22 11-15,0-16-18 0,0-11 7 16,0-3 0-16,0 0 9 15,0-8 2-15,-6-20-6 16,-7-10-5-16,3-4 10 16,10-1-19-16,0-4 9 15,0 5 0-15,0 8-11 0,0 9-2 16,10 10 8 0,16 9-11-16,17 6-57 0,-7 0 58 15,7 21-31-15,-6 5-6 16,-24 2 33-16,7 3-29 15,-20-2 32-15,0 1-9 16,0 1-20-16,0-2 39 16,-20-2-29-16,-3-10 14 15,10 1 10-15,-7-7 2 16,20-6 8-16,0-2 1 16,0-3-27-16,33 0 23 15,33-22 8-15,3-14-1 16,17-5 17-16,-6-1-10 0,-17 4 5 15,3 5 4-15,-23 2-10 16,-17 10 42-16,-9 2-35 16,-17 5 6-16,0 3 21 15,0 3-36-15,0 2 18 16,0 6-25-16,-17 0 14 16,-3 3-28-16,-16 25 14 15,10 10 0-15,-17 9-10 16,19-1 26-16,11-2-16 15,13-5 0-15,0-6-1 16,13-11-15-16,24-8 16 16,12-12-13-16,8-2 10 15,-1 0-3-15,10-13 6 16,-16-15 0-16,-7-6 10 0,0 2-17 16,-17-6 7-16,-9 2 0 15,-4-3 6-15,-13 10 12 16,0 9-17-16,0 10-1 15,0 4 10-15,0 6-8 16,-7 0-2-16,1 21-1 16,-11 15-18-16,17 0 30 15,0 0-11-15,0-6 0 16,10-5-24-16,40-12 23 16,6-7-35-16,7-6 36 15,-4 0-11-15,-9-14 24 16,-7-7-13-16,-10-7 4 0,-10 5 4 15,-16-1 41-15,-7 6-17 16,0 3 6-16,0 7 37 16,0 4-60-16,0 4 37 15,0 0-47-15,-7 17 12 16,-6 30-14-16,-17 14-3 16,0 16 0-16,10 5 15 15,-3 6 2-15,10 0 3 16,0-5-19-16,6-12 9 15,-3-8-5-15,10-9 0 16,0-17-5-16,0-15 0 16,0-13 15-16,0-9-15 15,0 0 13-15,0-3 22 16,0-36 37-16,0-16-70 16,10-19 6-16,10-8-7 0,-7-15 16 15,10-7-17-15,-3-6 0 16,3 2 5-16,-3 12-24 15,3 19 19-15,-3 22 0 16,-3 22-7-16,-4 17-12 16,0 10 16-16,17 6-17 15,-4 0-38-15,17 25 58 16,-6 11-34-16,-14 8 14 16,-23 3 17-16,0 0-14 15,-17-4 5-15,-19-9 7 0,10-7-34 16,-4-8 35-1,17-8-40-15,6-3 22 0,7 0 20 16,0-5-39-16,7-3 36 16,42 0-8-16,24-5 13 15,3-24-1-15,-3-3 4 16,-17 2-3-16,-6-3 0 16,-14 9 19-16,-16 1-19 15,3 7 3-15,-16 8-2 16,-1 4 29-16,-6 4-26 15,0 0-4-15,0 0 0 16,0 17-9-16,0 13 7 16,0 0 2-16,0 1 0 0,0-6-9 15,0-9 17 1,0-2-8-16,7-3 0 0,16-8 10 16,3-3-10-16,4 0 0 15,0 0 2-15,-4-7 2 16,11-11 1-16,-7-4-5 15,3-2 0-15,3 1 15 16,-13 4-19-16,-10 2 4 16,-6 9 0-16,10 8-9 15,-17 0 9-15,6 0 0 16,-6 0-5-16,7 14 4 16,-1 3-1-16,1-1 2 0,-7-2 0 15,7-4-15 1,-1 5 9-16,11-2 6 0,-4 1-4 15,10-1-12 1,-3-1 10-16,10-7-1 0,-4-2 2 16,4-3-8-16,-3 0 10 15,2 0 3-15,1-11 0 16,-3-11 17-16,-11-2-13 16,4-4-4-16,3-2 0 15,-16-1 8-15,-1-2 0 16,-6 6-8-16,0-1 0 15,0 6 19-15,-13 6-19 16,-10 2 0-16,-4 3 0 16,-2 9-11-16,6 2 11 15,-4 0 0-15,4 24-3 16,3 11 7-16,-3 11-10 16,3-1 6-16,13 2 0 0,1 3-9 15,-11-1 13-15,17 4-4 16,0 2 0-16,-6 5 7 15,-1 3-11-15,-6 0 4 16,-10 4 0-16,3-1 1 16,-10-1 7-16,10 4-8 15,-3-5 27-15,10-2-24 16,0-7 48-16,-4-5-26 16,-3-14-22-16,-3-8 29 15,10-9-27-15,-7-6 4 16,3-7-5-16,-2-6 11 15,2 0-3-15,4 0-12 0,6-36-26 16,7-19-131-16,0-21-374 16</inkml:trace>
  <inkml:trace contextRef="#ctx0" brushRef="#br0" timeOffset="11072">19129 47 420 0,'0'0'373'15,"0"0"-229"-15,0 0-23 16,0 0-23-16,0 0-88 0,0 0-10 16,0 0-12-16,14 61-92 15,58 4-237-15</inkml:trace>
  <inkml:trace contextRef="#ctx0" brushRef="#br0" timeOffset="6548">10623 787 388 0,'0'0'171'0,"0"0"-102"0,0 0 18 15,0 0-23-15,0 0-10 16,0 0-22-16,30 49 8 16,13-49 14-16,6-17-38 15,1-13 35-15,-14-3-21 16,-16 3-27-16,-20 0 57 15,0 5-27-15,0 3-20 16,0 0 13-16,-20 9-14 16,-3-2-5-16,3 7-7 15,7 3 10-15,-10 5-14 0,10 0 4 16,-1 5 0-16,-2 28-9 16,16 8 9-16,0 9 0 15,0 2 0-15,6 3 0 16,24-4-9-16,13 3 9 15,7-8 0-15,6-10-7 16,-6-14 3-16,-1-14 2 16,-12-8-2-16,-8 0 4 15,1-21 2-15,-10-15 1 16,-7-11-3-16,4-3 26 16,-17 1-17-16,0 8 14 15,0 9 1-15,0 9-19 16,0 7 44-16,0 11-42 0,0 1-1 15,0 4-6-15,0 0-1 16,0 4-2-16,26 28-5 16,4 12 8-16,6 3-9 15,-9 2 9-15,16-5 0 16,0-3-3-16,-7-8 18 16,-6-11-16-16,-4-14 1 15,-2-8 0-15,2-2 8 16,4-37-8-16,6-13 5 15,-9-9 8-15,-4 1-3 16,-17-1 9-16,-6 12-19 16,0 13 13-16,0 14-17 15,0 17 4-15,0 5-7 16,0 0-8-16,0 25-135 0,0 18 2 16,7 1-111-16,13 3-177 15</inkml:trace>
  <inkml:trace contextRef="#ctx0" brushRef="#br0" timeOffset="7148">11830 925 106 0,'0'0'408'0,"0"0"-247"16,0 0-52-16,0 0 23 16,-7-155-58-16,-16 128-24 0,10 3 39 15,-10 4-69 1,3 9 43-16,7 5-11 0,-4 3-49 15,17 3 26 1,-6 0-29-16,-8 22-7 0,8 22-11 16,6 9 24-16,0 7-6 15,0 0 0-15,33-10 0 16,17-6-5-16,9-19 5 16,-9-12-8-16,-1-10-6 15,-6-3 17-15,7-3-3 16,-14-27 12-16,-9-8 4 15,-4-4-10 1,-10-1-6-16,0-4 0 16,-3 8 13-16,-10 3-6 0,0 17-7 15,0 8 8 1,0 11 6-16,0 0-28 0,0 6 11 16,0 26 1-16,7 13-13 15,6 0 15-15,0 0 0 0,4-6 0 16,-11-12 10-1,8-4-14-15,-1-10 4 0,3-5 0 16,-2 1-11-16,9-7 11 16,-3-2 0-16,9 0 0 15,5-11 11 1,2-19-3-16,7-3-8 0,0 3 0 16,-13 8-3-16,-10 2 7 15,-7 10-4-15,-13 10 0 16,16 0-5-16,-2 0 3 15,15 14-7-15,4 16-2 16,4 6 7-16,-1 2-121 16,14-5-70-16,-7-5-150 15</inkml:trace>
  <inkml:trace contextRef="#ctx0" brushRef="#br0" timeOffset="8139">13497 712 753 0,'0'0'201'16,"0"0"-104"-16,0 0 23 0,0 0-32 15,0 0-56-15,0 0 25 16,-172-60-49-16,159 60 0 15,0 21-13-15,-4 18 10 16,4 12-5-16,6 3 0 16,7-2 8-16,0-3-15 15,0-10 7-15,20-12-11 16,16-10 7-16,1-15-45 16,-1-2 43-16,1 0 2 15,-11-21 8-15,-3-9 2 16,-10-4-6-16,-6 1 0 0,0 1 26 15,-7 1-21-15,0 7 9 16,0 5 12-16,-14 7-21 16,8 9 11-16,6 3-16 15,0 3-10-15,0 28-4 16,0 5 15-16,49-4-1 16,1-1 0-16,23-10 2 15,-10-10-15-15,9-11 11 16,-9 0 2-16,-13-11-6 15,-14-22 14-15,1-2-8 110,-18-12 23-110,-5-11-23 0,-4-8 45 0,-10-3-15 0,0 3 2 15,0 6 32-15,-17 16-39 0,4 17 0 0,-10 13 13 0,16 14-28 0,0 0-1 0,-6 50-9 0,-3 25 0 0,9 25-14 0,7 12 19 16,0 13-5 0,0 9 0-1,0 9 19 1,17 3-28 0,2 0 9-16,5-9 0 15,-11-12-9-15,0-30 8 16,10-34-16-16,-3-33-25 0,23-28 10 15,13-15 32-15,17-36 0 0,6-18 2 0,-16-14 0 0,-13-2 7 16,-27-1-9-16,-23 1 0 0,0 6 14 0,-36 2-19 0,-14 10 5 16,7 13 0-16,0 7-13 15,13 11 9-15,24 6-14 16,6 0-15-16,19-3-58 16,54-3 47-16,26-5 2 15,-6-1 42-15,-7 4-17 16,-30-3 23-16,-19-1-6 15,-14-2 11-15,-3-2-5 16,-20-6 31-16,0-3-27 16,0-1 2-16,0 13 51 0,0 9-63 15,-14 15 39 1,8 13-15-16,-4 6-10 0,3 15-21 16,-6 37 7-16,0 22 0 15,-10 11-7-15,3 0 18 16,13-2-11-16,7-9 0 15,0-8 0-15,0-5-18 16,13-12-57-16,17-10-85 16,-10-14-52-16,0-14-60 15,-10-11-29-15</inkml:trace>
  <inkml:trace contextRef="#ctx0" brushRef="#br0" timeOffset="8793">14532 893 346 0,'0'0'185'15,"0"0"-23"-15,0 0-60 16,0 0-91-16,0 0 51 16,0 0-33-16,278-65 9 15,-185 45-14-15,-14-5-21 16,-16 1 51-16,-27 1-12 16,-9 2-2-16,-4 0 36 15,-23 0-37-15,0 0 19 16,0-1-18-16,0 6-37 15,-23 7 31-15,3 9-29 16,-10 0-3-16,4 11-2 16,-11 27 0-16,1 15 0 15,6 7 0-15,17 1 10 16,13-1-21-16,0-10 11 16,0-6 0-1,13-17-10-15,17-10 17 0,0-12-7 16,3-5 0-16,3 0 8 15,7-24 11-15,7-4-19 0,-1-9 0 16,11 3 0 0,-11-2 12-16,-15 6-12 31,-11 7 2-15,-10 7 9-16,3 5 3 15,-2 8-14 1,-1 3-3-1,10 0-12 1,-3 25 12-16,3 8 3 16,-3 3 0-1,-7-6 8 1,4-3-18-16,-4-7 10 16,-7-7-19-16,8-4-15 15,15-9-124 1,1 0-13-16,13-9-119 15</inkml:trace>
  <inkml:trace contextRef="#ctx0" brushRef="#br0" timeOffset="50630">11486 2283 734 0,'0'0'255'0,"0"0"-139"16,0 0 45-16,0 0-17 0,0 0-70 16,0 0-5-1,-7-105-58-15,7 105 4 0,0 0-15 16,0 17 11-16,0 38-11 15,0 30 0-15,0 22 3 16,0 13-1-16,0 16 9 16,-19-2-11-1,2-4 0-15,10-20 11 0,7-25-30 16,0-30 5-16,24-30-34 16,2-19 25-16,4-6 15 15,-4-20 8-15,-3-21 0 16,-16-14 12-16,-7-8-10 15,0-3-2-15,-36-9 0 0,-21-2-3 16,-22 3 11-16,3 0-8 16,-10 2 0-16,7 15-15 15,9 13 1-15,17 19 14 16,27 14 0-16,19 5-13 16,7 6 8-16,0 0-1 15,33 0-57-15,47 0 63 16,25 0-5-16,18 0 5 15,-7-8 0-15,-17 0-5 16,-13 0 10-16,-23 2-5 16,-27 0 0-16,-9 4 9 15,-18 2-12-15,-2-3 3 16,-7 3 0-16,0 0-1 16,0 0 15-16,0 0-12 0,0 0 5 15,0 0 3 1,-23 0 4-16,-4 0-14 0,-2 19 0 15,-1 17-11-15,10 4 18 16,7 5-7-16,13-3 0 16,0-7-9-16,0-10 6 15,6-11-26-15,21-13 20 16,9-1-6-16,14 0 24 16,-14-17-9-16,1-11 0 15,-11-2 9-15,-3-1-4 16,-16 0-5-16,-7 6 0 15,0 2 11-15,0 6-2 0,0 9-7 16,0 8-2 0,0 0 6-16,-7 0-18 0,7 27 12 15,-6 12 0-15,6-1-7 16,0-5 9-16,0-2-4 16,20-9-19-16,16-11-40 15,7-3 59-15,7-8-11 16,-1 0 13-16,-6-19-9 15,0-12 17-15,-30-5-8 16,10-2 0-16,-23-3 12 16,0 3-1-16,0 2 5 15,0 8 0-15,0 12 16 16,-6 7-24-16,6 9-5 0,0 0-3 16,0 14-9-16,0 25 2 15,13 2 7-15,7 3-12 16,10-6 8-1,-1-2-40-15,-2-6 31 16,3-3 11-16,-17-10-5 0,-6-6-1 16,-7-8 8-1,0-3 0-15,0 0-11 16,0 0 10-16,-20 0 1 0,-17 0 0 16,11 0 9-16,9 0-9 15,11 0 0 1,6 0 0-16,0-7-7 0,0-10-3 15,56-14-21-15,17-14-30 16,6-12 47 0,4-9 10-1,-10-11 4 1,-11-5 0 0,-25-10 22-1,-7 11-2-15,-17 9 36 16,-13 17-2-16,0 14-17 15,0 16 28 1,-13 14-36 0,-4 11-25-16,4 0-4 0,6 16 4 15,1 34-4 1,6 16 0 0,0 8 9-16,0 5-10 31,6 2 1-16,24-10-20-15,-4-10-34 16,4-17-132 0,0-17-49-16,-10-10-135 15</inkml:trace>
  <inkml:trace contextRef="#ctx0" brushRef="#br0" timeOffset="50694">12571 2246 379 0,'0'0'191'0,"0"0"-94"0,0 0-46 0,0 0-38 0,0 0-12 0,0 0-1 16,241 34-107-16,-168-7-254 15</inkml:trace>
  <inkml:trace contextRef="#ctx0" brushRef="#br0" timeOffset="50849">13262 2491 262 0,'0'0'531'0,"0"0"-349"0,0 0-15 0,0 0-19 15,0 0-88-15,0 0-43 16,0-87-17-16,-13 87-39 15,-4 0-83-15,11 16-133 16,6 9-135-16</inkml:trace>
  <inkml:trace contextRef="#ctx0" brushRef="#br0" timeOffset="51606">13262 2491 561 0,'113'-126'223'0,"-113"86"-22"15,0 11-47-15,0 4-39 16,0 17 11-16,0 0-76 16,-7 8 3-16,7 0-39 15,0 0-7-15,-7 14-12 16,1 16 5-16,-1 12 0 16,7-2-1-16,0-9 14 15,0-4-13-15,0-7 0 16,13-10-1-16,11-7-12 15,-5-3 13-15,11 0 0 16,-3-5 1-16,2-20 10 0,-9 0-11 16,3 0 0-16,-9 1 8 15,-8 5-7-15,4 7-1 16,-3 7 0-16,-1 5-7 16,8 0-8-16,9 17 15 15,-3 7 0-15,3 1-9 16,-10-3-4-16,0-3 11 15,10 1-29-15,-9-15 30 16,15-2-36-16,-2-3 37 16,3 0 0-16,-4 0 5 15,-3-20-6-15,-16 1 1 16,6-11 0-16,-13-6 3 16,0-2 9-16,0-6-12 0,0 8 0 15,-13 8 16 1,0 12-2-16,-4 13-14 0,17 3-1 15,-7 0-10-15,7 22 0 16,0 22 11-16,0-2 0 16,0-4 8-16,0-2-18 15,0-9 10-15,24-5-27 16,2-8 25-16,4-9-56 16,0-5 46-16,-4 0 11 15,-3 0 1-15,-10-11 3 16,11-8-3-16,-18-6 0 15,1-2 20-15,-7-1-19 16,0 9 33-16,0 0-9 16,0 8-24-16,0 9 28 15,0 2-29-15,0 0-8 0,6 15 2 16,8 19-2 0,15 7 8-16,1 0 0 15,-3 1-2-15,9-4-2 0,7-2-86 16,0-4-67-1,-17-4 35-15,4-15-177 16,-23-7-313-16</inkml:trace>
  <inkml:trace contextRef="#ctx0" brushRef="#br0" timeOffset="51749">14231 2404 443 0,'0'0'188'0,"0"0"-67"15,0 0 36-15,0 0-89 0,0 0-33 16,0 0-26-16,-92-50 1 15,72 94-10-15,13-3 0 16,7 6-52-16,0-6-81 16,0-3-175-16</inkml:trace>
  <inkml:trace contextRef="#ctx0" brushRef="#br0" timeOffset="51996">14466 2222 618 0,'0'0'142'0,"0"0"47"16,17-149-77-16,-17 125-16 0,0 10 18 15,0 9-47-15,0 5 1 16,0 0-68-16,0 27 13 16,0 25-21-16,0 22 8 15,0 6 0-15,0 6-3 16,0-18 13-16,0-2-10 15,0-22 0-15,6-9-46 16,31-17-48-16,6-16-95 16,6-2-36-16,-16 0-47 15</inkml:trace>
  <inkml:trace contextRef="#ctx0" brushRef="#br0" timeOffset="52140">14545 2352 247 0,'0'0'226'16,"0"0"-86"-16,0 0-4 0,0 0-17 15,0 0-67-15,0 0-5 16,-62-66-47-16,118 66-11 16,30 0-32-16,13 0-183 15</inkml:trace>
  <inkml:trace contextRef="#ctx0" brushRef="#br0" timeOffset="52357">15243 2324 608 0,'0'0'267'0,"0"0"-155"16,0 0-44-16,0 0-21 15,0 0-43-15,0 0 7 16,288-78-11-16,-205 78 0 15,-17 17-22-15,-30 0-152 16,-16 2-99-16,-20 6-137 16</inkml:trace>
  <inkml:trace contextRef="#ctx0" brushRef="#br0" timeOffset="52510">15402 2428 292 0,'0'0'68'0,"0"0"98"0,0 0-64 16,0 0-84-16,0 0 47 15,0 0-54-15,255 14-11 16,-169-14-47-16,-7 3-416 16</inkml:trace>
  <inkml:trace contextRef="#ctx0" brushRef="#br0" timeOffset="53358">16229 2442 675 0,'0'0'217'0,"0"0"-77"15,0 0-43-15,106-156 19 0,-63 111-80 16,-7 4-10-16,0 8 35 16,-16 8-52-16,-13 11 26 15,0 1-20-15,2 7-1 16,-9 3-11-16,0 3-3 15,7 0-5-15,0 17-2 16,-1 21 0-16,8 16 7 16,2 0 0-16,4 1 10 15,10-6-20-15,-10-5 10 16,3-8 0-16,-10-14-5 16,0-6 15-16,-13-7-20 0,0-7 2 15,0-2-60-15,-13 0 16 16,-23 0 22-16,-7 0-15 15,6-11 19-15,17 3-9 16,20-3 35-16,0 3 0 16,0-3-10-16,20-11-4 15,33-3 14-15,-3-8 0 16,19-11-1-16,-3-8 13 16,4-10-12-16,-14-7 10 15,-13 2-6-15,-7-7 43 16,-12 2-22-16,-11 9-3 15,-7 9 23-15,-6 17-32 0,0 13 43 16,0 12-16 0,0 10-39-16,0 2 2 15,0 0-3-15,-29 31 0 0,2 15-8 16,-3 17 19-16,11 6-11 16,19 5 0-16,0 0 6 15,0-5-11-15,36-9 5 16,-3-18 0-16,3-15 0 15,7-13 12-15,-6-11-12 16,-1-3 0-16,-3 0 4 16,-3-8-9-16,-10-14 5 15,-10-4 0-15,3 7-2 16,-13-4 18-16,0 8-16 0,0 6 0 16,0 9-1-1,0 0-16-15,0 6 11 0,0 29 6 16,0 7-15-16,0 2 18 15,0-10-6-15,0-5-3 16,13-6-19-16,10-10 17 16,-3-2 5-16,10-11 3 15,-10 0-5-15,3 0 19 16,-3-30-12-16,-14-6-2 16,-6-2 9-16,0-15-5 15,-6 7-4-15,-31 4-4 16,-19 5-8-16,7 14-22 0,12 15-40 15,1 8-54 1,16 0-132-16,0 27-81 16</inkml:trace>
  <inkml:trace contextRef="#ctx0" brushRef="#br0" timeOffset="53844">17592 2263 616 0,'0'0'189'0,"0"0"-41"16,0 0-35-16,0 0-6 15,0 0-77-15,0 0-12 16,26-41-18-16,-19 71 1 16,-1 12-12-16,4-7 11 0,-10-4 0 15,7-1-4 1,-1-11 18-16,8-5-14 0,9-3 0 15,3-11 6-15,11 0-3 16,-8 0-3-16,-9 0 0 16,10-22 26-16,-10 0-26 15,3-3 37-15,-16 1 0 16,-1 7-36-16,1 3 31 16,-7 9-32-16,0 5 3 15,6 0-7-15,4 0-11 16,4 13 15-16,12 10 0 15,17-8-4-15,23-9-7 16,4-6 0-16,2 0 11 16,-9-13-14-16,-20-18 26 15,0-13-12 1,-36 1 16-16,-7-5-15 0,0 7-2 16,-33 8 1-16,-40 9-92 15,-13 18-191-15</inkml:trace>
  <inkml:trace contextRef="#ctx0" brushRef="#br0" timeOffset="59864">350 4081 772 0,'0'0'88'15,"0"0"31"-15,0 0 0 16,0 0-56-16,0 0-30 16,0 0 16-16,0 0-22 15,36-55-3-15,7 33-24 0,14 3 10 16,-14 11-14-16,-23 2 4 15,-4 6 0-15,-16 0-4 16,0 0-2-16,0 0 4 16,0 0 0-16,0 0-14 15,0 0 14-15,0 14 2 16,0-3 0-16,0 0-9 16,0 8 11-16,0 0-2 15,0 0 0-15,7 4 3 16,13-4-3-16,3 6 0 15,-10-12 0-15,17 4-3 16,-17-4 5-16,-6-1-2 16,-1-1 0-16,-6-3-2 0,0 3-3 15,0 2 0-15,-6-1 5 16,-37 1 0 0,-7 3 4-16,-6-10-2 15,6 2-2-15,0-8-3 16,21 0-57-16,9 0-78 0,20 0-44 15,0-11-25-15,13-19-158 16</inkml:trace>
  <inkml:trace contextRef="#ctx0" brushRef="#br0" timeOffset="60044">658 3899 407 0,'0'0'102'16,"0"0"86"-16,0 0-59 0,0 0-36 15,0 0 9-15,0 0-33 16,20-82-40-16,-14 82-29 15,17 14 3-15,-3 24-3 16,10 15 11-16,-17 14-6 16,-6 14 13-16,-7 10-8 15,0 8-8-15,-43 16-2 16,-13 1-3 0,-14 2-179-16,20-14-188 0</inkml:trace>
  <inkml:trace contextRef="#ctx0" brushRef="#br0" timeOffset="61422">2361 3894 738 0,'0'0'188'0,"0"0"-63"16,0 0 60-16,0 0-54 16,0 0-74-16,0 0-24 0,-36-33-33 15,36 47-12-15,0 21 5 16,0 20 14-16,-14 12-5 15,8 15-2-15,-17 20 6 16,9 5-5-16,1 14-1 16,3 14 1-1,4-12-1-15,6-7 5 0,0-31-5 16,16-30 0-16,11-25-2 16,-4-18 0-16,-3-12-14 15,16 0 10-15,-6-17 3 16,3-19 6-16,-10-16 10 15,-16-8-13-15,-7-20 4 16,-7-17 0-16,-43 4-4 0,-16 2 3 16,3 17-5-16,-9 19 5 15,15 11-3-15,21 19 0 16,10 14-11-16,9 6 3 16,17 5 8-16,0 0-13 15,0 0 9-15,36 0-58 16,50 0 28-16,30-14 23 15,26-3 22-15,-16 4-16 16,-10-9 5 0,-47 14 0-16,-26 2-2 0,-20 6 5 15,-16 0-3-15,-7 0 7 16,0 0-2-16,0-6 8 16,0 6 3-16,0 0-2 15,0 0 15-15,0 0-20 16,0 0 7-16,0 0-1 15,0 0-12-15,-30 0-5 0,4 0 2 16,-11 17 0 0,8 8-1-16,15 5 2 0,14-3-2 15,0-2-4-15,7-2-25 16,29-10-3-16,1-2 8 16,-11-5-2-1,11-6 18 1,-8 0-5-16,-9-6 14 0,3-18 7 15,-16-2-4-15,-7-4 9 16,0 0 4-16,0 5 17 16,0 6 18-16,-7 8-28 15,-9 11 6-15,9 0-29 0,1 0-2 16,-1 0-2-16,0 8-14 0,1 22 18 16,6 6 5-16,0-6-5 15,13 1-4 1,43-7-21-16,0-10-21 15,4-4 41-15,-4-10-8 0,-6 0 13 16,-7 0 2-16,0-18 3 16,-7-6-1-16,-23-2 3 15,-6 1-5-15,-7 1 41 16,0-1-5-16,0 9-17 16,0 5 7-16,-7 8-28 0,1 3 11 15,6 0-11-15,0 0-30 16,0 27 11-16,20 15 2 15,9-1-31-15,8 3 17 16,-11-8 5-16,4-6 16 16,-17-9-13-16,-6-4-17 15,-7-5 8-15,0-10-5 16,0 1 10-16,-13-3-10 16,-17 3 30-16,-3-3-16 15,3 0-6-15,17 0 2 16,6 0 17-16,7 0 3 15,0 0 1-15,20-3 5 0,30-19-6 16,6-11 7-16,10-8 0 16,-10-1 6-16,0-7-1 15,-13-1 8-15,-13-5 25 16,-17 0 36-16,-6 0-6 16,-7 11-1-16,0 1-3 15,-7 13-9-15,1 18-1 16,-7 7-25-16,13 5-15 15,-7 0-14-15,-3 22-26 16,10 24 26-16,0 18-2 16,0 5 11-16,0-9-16 15,30-5 7-15,19-6-67 16,1-13-27-16,0-4-68 16,-7-12 12-16,-7-9-79 15,-6-11-203-15</inkml:trace>
  <inkml:trace contextRef="#ctx0" brushRef="#br0" timeOffset="61574">3707 4279 320 0,'0'0'191'0,"0"0"-59"15,0 0-8-15,0 0-19 16,0 0-42-16,0 0-38 16,0 0-25-16,23-38 0 15,83 38-33-15,10 0-220 16</inkml:trace>
  <inkml:trace contextRef="#ctx0" brushRef="#br0" timeOffset="63260">7464 4241 868 0,'0'0'114'0,"0"0"-13"15,0 0-34-15,0 0-28 16,0 0-33-16,0 0-10 16,195-31 4-16,-125 31-131 15,-14 0-72-15,-26 0-153 16</inkml:trace>
  <inkml:trace contextRef="#ctx0" brushRef="#br0" timeOffset="63467">7636 4345 607 0,'0'0'122'0,"0"0"13"16,0 0-39-16,0 0-85 15,0 0 10-15,0 0-42 16,222 11 21-16,-110-11-404 16</inkml:trace>
  <inkml:trace contextRef="#ctx0" brushRef="#br0" timeOffset="61744">4785 4461 962 0,'0'0'145'0,"0"0"53"0,0 0-109 15,0 0-59-15,0 0-30 16,0 0-9-16,-66-42-59 16,66 59-157-16,30 8-155 15</inkml:trace>
  <inkml:trace contextRef="#ctx0" brushRef="#br0" timeOffset="62494">5192 4359 730 0,'0'0'178'16,"0"0"-4"-16,0 0 16 15,0 0-103-15,0 0-29 16,0 0-52-16,-36-25-6 16,36 54 0-16,0 8-3 15,0-1 7-15,0-3-3 16,0-3 5-16,0-17-6 15,0-1 0-15,0-7-2 0,13-5 2 16,4 0 4 0,16-13 2-16,3-15 23 0,7 1-26 15,-7-4 2-15,1 8-5 16,-17 10 7-16,-7 9-7 16,-3 4 0-16,3 0 0 15,0 0-10-15,17 0-1 16,-10 0-5-16,10 0-16 15,6 4-16-15,-10 9 14 16,4-1 6-16,-17-1 12 16,4-9 13-16,-4 2-7 15,0-4 10-15,1 0 0 16,9 0 0-16,-3 0 5 16,9-22 0-16,-15-9-5 15,-8-1 13-15,-6-4-9 0,0-6 1 16,0 10 21-1,-33 1-9-15,-3 12 25 16,6 14-26-16,17-1-16 16,0 6 0-1,6 0-2-15,-3 30 1 0,10 9-6 0,0 2 13 16,0-3-9 0,10-3 3-16,16-8-2 15,11-6 1-15,-1-7-26 16,14-7 15-16,-1-7 12 0,1 0-1 15,-14 0 1-15,1-13 0 16,-17-12 3-16,-1-6 5 0,-9-1-3 16,-10-1-1-16,0 5 19 15,0 12-6-15,0 3 25 16,0 7-13-16,0 6-21 16,0 0-8-16,0 0-9 15,20 25-1-15,10 10 5 16,6-2 10-16,-3 2-9 15,10-4 4-15,-6-6-41 16,-1-6-18-16,-16-2-68 16,3-9-105-16,-23 3-125 15</inkml:trace>
  <inkml:trace contextRef="#ctx0" brushRef="#br0" timeOffset="62669">6069 4315 583 0,'0'0'143'0,"0"0"-31"0,0 0-20 16,0 0-50-16,0 0-41 15,0 0 21-15,-67 75-22 16,61-40 0-16,6 1-16 16,0-4-241-16</inkml:trace>
  <inkml:trace contextRef="#ctx0" brushRef="#br0" timeOffset="62931">6661 4125 814 0,'0'0'136'15,"0"0"44"-15,0 0-32 0,0 0-30 16,0 0-54-16,0 0-53 15,-73-55-11-15,73 85 4 16,0 20-4-16,0 10 10 16,0 0-5-16,0 1 3 15,0-2-8-15,0-5 0 16,0-13-6-16,0-2-67 16,0-23-100-16,16-10-60 15,-9-6-38-15,-7 0-124 0</inkml:trace>
  <inkml:trace contextRef="#ctx0" brushRef="#br0" timeOffset="63067">6545 4414 123 0,'0'0'385'0,"0"0"-251"16,0 0 12-16,0 0-24 15,0 0-14-15,0 0-25 16,-70-75-53-16,90 75-30 16,46 0-13-16,10 0-74 15,10 0-138-15,-6 0-382 16</inkml:trace>
  <inkml:trace contextRef="#ctx0" brushRef="#br0" timeOffset="64581">8427 4270 817 0,'0'0'167'0,"0"0"-32"0,0 0 18 0,0 0-67 0,0 0-52 16,0 0-13-16,23-96-17 15,7 91 9-15,-10 5-12 16,-1 0-1-16,5 0-2 16,-5 11-5-16,5 14 2 15,-5 5 5-15,-2-5 0 16,3 5 7-16,-7-11-9 16,3 0 2-16,4-8 0 0,-13-5-5 15,9 0 11-15,-16-6-6 16,7 0 15-16,0 0-14 15,13 0 23-15,3-20-2 16,6-2-21-16,5-3 8 16,2 6-5-16,14-11-4 15,-14 5 0-15,7 6 8 16,-13 8-11-16,-24 5 3 16,1 6 0-16,-7 0-5 15,0 0-10-15,0 6-3 16,7 13 13-1,6 11 10-15,-7-10-5 0,18-4 0 16,5-2 0-16,-9-3 4 16,10-11 3-16,-10 0-4 15,3 0 8-15,-3 0-10 16,10-11 27-16,-11-8-10 16,5-6-4-16,-11-5 16 0,-7 5-23 15,-6 6 8-15,0 8 8 16,0 3-22-16,0 8 15 15,0 0-16-15,0 0-7 16,0 0 2-16,0 0-9 16,14 8 14-16,-4 11-8 15,9 3 14-15,-5-3-6 16,9-8 0-16,-3-3-3 16,-4-2-3-16,-3-6 8 15,1 0-2-15,-14 0 0 16,13 0 8-16,-3 0-2 0,-4 0-6 15,8 0 1-15,-8-6 2 16,1-7 4-16,3 7-3 16,-10 6-4-16,6-5 10 15,-6 5-20-15,7 0 10 16,13 0-5-16,10 0 0 16,6 0-4-16,0 5 9 15,4 1-4-15,-4-6 4 16,1 0-3-16,6 0 3 15,-7-19 0-15,1-17 6 0,-11-14 0 16,4-5-6 0,-24-12 0-16,-6 0 10 0,0 0-1 15,-6 4-5-15,-31 11-2 16,1 14 9-16,10 7-3 16,-4 18-7-16,17 7-1 15,-4 6-9-15,-3 0 2 16,-10 38-2-16,11 23 9 15,2 13 3-15,17 11-2 16,0-6-1-16,30-10 0 16,13-2-26-16,13-23 22 15,4-8-10-15,9-12-15 16,-6-24 10-16,16 0-13 0,-13 0 32 16,-3-38-6-1,-7-3 13-15,-13-20-2 0,-13-2-5 16,-17-3 0-16,-13-8 10 15,0 0-7-15,-29 13 14 16,-4 14 4-16,-4 22-17 16,24 20 26-16,-4 5-30 15,-9 16-14-15,3 39 13 16,-4 14 2-16,17 8-1 16,10-8 0-16,0-3-6 15,37-5-1-15,19-9-54 16,17-11-77-16,6-5-145 15,20-11-292-15</inkml:trace>
  <inkml:trace contextRef="#ctx0" brushRef="#br0" timeOffset="64723">10924 4169 945 0,'0'0'123'0,"0"0"-11"15,0 0-60-15,0 0-45 16,0 0-7-16,0 0-276 15,-7 0-652-15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20:11.08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59 0 262 0,'0'0'517'0,"0"0"-427"16,0 0-31-16,0 0 51 16,0 0-100-16,0 0 10 15,0 0-16-15,-6 39 10 16,105-9 11-16,37-3-18 16,42 1 12-16,7-5 34 15,-6 1-47-15,-17 1 19 16,-33-1-25-16,-16 4 18 15,-27 2-13-15,-14 0-5 16,-35 3 0-16,-11-5 1 16,-9 2 13-16,-17 3-14 15,0 5 0-15,-37 13 12 16,-55 6 12-16,-31 6-17 16,-39 3 7-16,-16 0 14 15,-8-3-12-15,8 6-13 0,6-3-3 16,36-8 12-16,44-9-12 15,35-16 0-15,28-11 0 16,22-6-9-16,-6-1 20 16,3-3-11-16,10-3 0 15,0 6-66-15,0-7-29 16,10 0-203-16,46-8-309 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20:12.15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0 356 0,'0'0'223'0,"0"0"-103"16,0 0-70-16,0 0-7 15,0 0-6-15,0 0-36 16,136 21 32-16,-136 10-21 16,0-1-4-16,0 6 55 15,0 2-55-15,-30-2 17 16,17-3-2-16,6-3-18 16,7-1 16-16,0-5-21 0,0-3 0 15,43-4 5-15,20-8 0 16,10-7-10-16,3-2 2 15,-4 0-136-15,-22 0-92 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20:12.88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109 129 645 0,'0'0'186'15,"0"0"-32"-15,0 0-20 16,0 0-34-16,0 0 25 15,0 0-40-15,-109-129-55 0,109 129-5 16,0 0-25-16,10 0 0 16,46 24-12-16,43 9 31 15,24 2-14-15,32 7-5 16,11-1 5-16,-4 1-13 16,-10 1 9-16,-17 1-1 15,-42 6 0-15,-24-1 15 16,-26 4-15-16,-23-6 0 15,-20 2 2-15,0 2-16 16,-20 5 16-16,-36 2-2 16,-10 3 7-16,-26-1 14 15,-14 3-20-15,-7 6-1 16,-16 0 6-16,7-3-12 16,23-3 6-16,13-3-8 0,29-5-4 15,21-2-157 1,29-15-96-16,7-7-179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20:14.17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57 608 0,'0'0'196'16,"0"0"-19"-16,0 0-65 15,0 0 29-15,0 0-31 16,0 0-65-16,10-57 7 16,-10 57-52-16,0 8-5 0,0 22-11 15,0 8 26 1,0 4-10-16,0 2 0 0,0-8 8 16,0-4-14-16,13-7 6 15,17-11 0-15,-10-8-11 16,16-6 26-16,1 0-15 15,-4-3 6-15,-4-16 9 16,-9-4-1-16,-3 6-12 16,-11 4 0-16,1 3 52 15,0 10-49-15,-7 0 23 16,0 0-28-16,0 0 10 16,0 0-27-16,6 19 9 15,-6 13 8-15,10 7-7 16,-10 5 16-16,0 0-9 15,0 0 0-15,0 0-35 16,-36 0-112-16,-1-3-222 0,-6 1-625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20:13.28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77 46 724 0,'0'0'203'16,"0"0"-106"-16,0 0 24 16,0 0-8-16,0 0-43 15,0 0 24-15,0-46-44 16,0 46-45-16,0 0 25 15,0 0-30-15,0 0 0 16,-7 19-12-16,0 11 25 16,-6 8-13-16,-3 6 0 15,2 4 10-15,1 1-12 16,6-5 2-16,7-3 0 0,0-5-6 16,0-6 17-16,14-3-11 15,22-2 0-15,14 0 7 16,6-6-14-16,7-2 7 15,10-7-33-15,-1-1-153 16,-9-9-216-16</inkml:trace>
  <inkml:trace contextRef="#ctx0" brushRef="#br0" timeOffset="479">675 296 663 0,'0'0'133'0,"0"0"27"15,0 0-78-15,0 0-21 16,0 0-29-16,0 0-19 16,159-41-8-16,-123 41 6 15,-3 0-2-15,-3 10 2 16,-17 8-11-16,-6 1 0 15,-7-2-2-15,0 2 17 16,0-2-15-16,0 2 6 16,-13 2 4-16,-7 0-2 15,-10-4-8-15,17-2 0 0,-4-2 0 16,11-4 11-16,-1 2-11 16,7-3 0-16,0 0-3 15,0 3-13-15,0 1 13 16,0 1 3-16,23 1-8 15,10-1 16-15,-3 2-8 16,7 1 0-16,-1 3 10 16,-10-3-15-16,-2 1 5 15,-11-3 0-15,-13-3-8 16,0 2 17-16,0 4-9 16,-20-3 4-16,-33-1 9 15,-10-2-26-15,14-3-72 16,6-2-50-16,13 0-52 15,17-6-245-15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20:11.6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70 31 563 0,'0'0'225'16,"0"0"-51"-16,0 0-38 15,0 0-44-15,0 0 7 16,0 0-74-16,6-31-17 15,-6 31 9-15,0 20-6 16,0 22-11-16,0 10 3 0,-13 9 13 16,-10 3-1-16,3-8-15 15,3-6 0-15,17-9-3 16,0-11 17-16,0-5-14 16,0-6 0-16,30-4 10 15,7-11-14-15,19-4 4 16,0 0-12-16,10 0-35 15,-16-2-161-15,-14-15-91 16</inkml:trace>
  <inkml:trace contextRef="#ctx0" brushRef="#br0" timeOffset="220">576 232 769 0,'0'0'159'0,"0"0"-29"0,0 0-5 16,0 0-102-16,0 0-18 15,0 0 3-15,0 53 3 16,0-9-6-16,0 1-5 16,0 9 15-16,0 3-34 15,0-4-41-15,0-6-268 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20:18.77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0 682 0,'0'0'198'0,"0"0"-85"16,0 0-6-16,0 0-30 0,0 0-27 15,0 0-14 1,0 0-21-16,0 0-15 0,-33-9 0 16,59 40 14-16,10 4 8 15,21 8-20-15,22 3 0 16,14 6 17-16,6 0-10 16,17-2-9-16,-11 2 0 15,1-5 13-15,3-9-6 16,-9-8-7-16,-21-6 0 15,-16-4-1-15,-27-3 11 16,-9 8-10-16,-17 6 0 16,-10 15 8-16,-30 11 10 15,-49 12-1-15,-41 8-1 16,-15 3 9-16,6-6-13 16,13-8-12-16,33-11 0 0,24-10 10 15,16-10-29-15,16-8-51 16,11-5-67-16,16-5-47 15,10-14-155-15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20:19.1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 36 779 0,'0'0'183'15,"0"0"-40"-15,0 0-36 16,0 0-10-16,0 0-35 16,0 0-58-16,0-36 17 15,0 47-21-15,0 21 0 16,0 12 5-16,0 14 7 15,0 6 2-15,0 2 1 16,0-7-3-16,-7-8 5 16,0-16-17-16,7-7 0 15,0-7-6-15,0-4 17 0,0-3-11 16,14 0 0-16,29 2 12 16,-7 1-10-1,14-4-2-15,-7-4-41 0,6-7-69 16,-6-2-153-16,0 0-149 15</inkml:trace>
  <inkml:trace contextRef="#ctx0" brushRef="#br0" timeOffset="349">549 294 580 0,'0'0'199'0,"0"0"-65"16,0 0 9-16,0 0-48 0,0 0-41 16,0 0-7-16,0-22-45 15,0 22-2-15,0 11 0 16,0 10 9-16,0 7-5 16,0-2-4-16,0 1 0 15,0 0 11-15,0-2-5 16,7 2-5-16,29 1 4 15,1-1 7-15,-1-2 4 16,-3-3-16-16,-3 0 8 16,0-3-3-16,-17-2-2 15,-6-2-3-15,-7 0 0 16,0-5 10-16,0 5-25 16,-50-4 15-16,-6-1-73 0,-4-4-93 15,4-6-93-15,6 0-226 16</inkml:trace>
  <inkml:trace contextRef="#ctx0" brushRef="#br0" timeOffset="505">599 346 528 0,'0'0'135'16,"0"0"-65"-16,0 0 8 15,208-50-56-15,-145 50-12 16,-7 0-9-16,-6 20-1 15,-14 7-105-15,-12 4-351 0</inkml:trace>
  <inkml:trace contextRef="#ctx0" brushRef="#br0" timeOffset="867">1290 296 696 0,'0'0'188'15,"0"0"-40"-15,0 0-44 16,0 0 25-16,0 0-80 16,0 0-11-16,-36-87-25 15,16 111 7-15,-3 20-20 16,10 13 0-16,-1 2 6 16,14-2-14-16,0 4 8 0,0-1 0 15,0-5-2-15,14-8 16 16,29-16-15-16,0-12 1 15,13-11 0-15,3-8-1 16,-2 0 5-16,-14-3-4 16,0-16 27-16,-24 0-5 15,-12-1 28-15,-7 1 2 16,0 2-44-16,-26 5 4 16,-24 3-12-16,-10 9-15 15,-9 0-45-15,3 30-134 16,3 6-102-16,7 0-643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20:20.77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116 40 524 0,'0'0'231'16,"0"0"-43"-16,0 0-61 15,0 0 16-15,0 0-23 16,0 0-69-16,-116-40 26 16,116 40-46-16,0 0-24 15,0 0-9-15,50 28 4 0,16 7-2 16,26 7 7-16,8-7 11 16,5 2-18-16,-5-5 0 15,-21-1 8-15,-6-1-12 16,-24 0 4-16,-6 0 0 15,-16 6-8-15,-11 3 27 16,-16 7-19-16,0 9 0 16,0 6 10-16,-36 5 18 15,-7 6-27-15,-13-4 7 16,-10 6 0-16,-4-2 10 16,-3-9-18-16,-6-8 0 15,29-17-3-15,17-10-8 16,23-12-64-16,10-10-95 15,43-6-95-15,50-6-173 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20:21.13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 41 780 0,'0'0'261'0,"0"0"-119"15,0 0-16-15,0 0 4 16,0 0-88-16,0 0 1 16,30-41-31-16,-30 41 1 15,0 8-26-15,0 25 16 0,0 14-3 16,0 11 33-16,-7 3-27 15,-16 4 7-15,10-1-9 16,6-9 11-16,7-12-17 16,0-7 2-16,0-9 0 15,7-7 1-15,36-4 11 16,0-5-12-16,20-11 0 16,16 0 11-16,-3 0-24 15,3 0 13-15,-13-11-102 16,-9-5-120-16,-21 2-194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2:13:37.83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 23 671 0,'0'0'234'0,"0"0"-91"0,0 0-1 15,0 0-19-15,0 0-42 16,0 0-9-16,-36-11-44 15,36 11-17-15,0 0-11 0,13 0-3 16,43 3 3-16,23 11 3 16,37-1-2-16,3-5 16 15,-3-2-17-15,-10-4 0 16,-20 5 11-16,-30-2-3 16,-26 0-4-16,-17 1-4 15,-13-1 0-15,0-2-10 16,0 2 10-16,-7 12-7 15,-36 11 7-15,-19 2 0 16,-18 5 21-16,1-9-19 16,16-1 5-16,-10-6-2 15,17 2-5-15,0-4 0 16,13-3 0-16,20-6 6 16,16-5-6-16,7 0 0 15,0-3-2-15,0 2-5 0,13 1-8 16,30 2 15-16,0 1-3 15,17 2 20-15,-4 3-15 16,0 6-2-16,7 2 5 16,3 2-11-16,-10-1 6 15,-13-1 0-15,0 4-2 16,-13-4 9-16,-17 2-7 16,-6-3 0-16,-7-1 2 15,0 1-8-15,-30 1 6 16,-33-2 0-16,-6-6 0 0,-17-3 15 15,13-8-21-15,10 0 6 16,14 0-37-16,12 0 4 16,14 0-49-16,17 0-18 15,6-11-50-15,0-11-104 16,66-11-170-16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20:25.1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10 763 0,'0'0'135'16,"0"0"-56"-16,0 0-10 15,0 0 35-15,0 0-66 16,0 0-6-16,0 0 8 15,6-5-40-15,31 5 24 16,-1 0-10-16,14 0-3 16,-14 0 40-16,7 0-45 15,-16 0 2-15,-4 0-1 0,-10 11 8 16,-6 6-15 0,-1 5 0-16,-6 8 5 0,0 0 11 15,0 3-14-15,0-3 17 16,-13 3-5-16,0 1 3 15,-17 1-17 1,17-2 0-16,-10-6-10 0,3-1-18 16,13-4-149-16,7-9-96 15,0-10-206-15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20:25.6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106 145 597 0,'0'0'250'15,"0"0"-113"-15,0 0-20 16,0 0 7-16,0 0-61 16,0 0 15-16,6-60-49 15,-6 60-6-15,-6 0-16 16,-8 0 12-16,-15 19-19 15,2 8 0-15,4 7 3 16,10-2-5-16,13-1 2 16,0-1 0-16,0-1-10 0,36-3 19 15,-3 2-9 1,-3-1 0-16,6-2 1 0,-16-1-9 16,3-1 8-16,-16-2 0 15,-7-2-7-15,0-2 12 16,0-3-7-16,0-6 2 15,-7-2-7-15,-29-4 1 16,0 2 10-16,6-4-4 16,10 0 23-16,13-14-18 15,7-17 23-15,0-5-3 16,14-5-21-16,35-6 23 16,24-8-27-16,6-2 0 15,4 2-5-15,-10 0-95 16,-24 7-40-16,-12 2-155 15,-31 0-650-15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20:26.63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63 16 806 0,'0'0'195'0,"0"0"-110"16,0 0 32-16,0 0-48 16,0 0-2-16,0 0-28 15,-63-16-34-15,63 16 14 16,13 8-19-16,37 28 0 15,36 12 25-15,36 10-22 0,20 4 19 16,7 1-17-16,16 0 14 16,-9 0-16-16,-1-3-3 15,-2-1 0-15,-11-8-3 16,-30-9 10-16,-13-4-7 16,-26-10 0-16,-17-1 11 15,-26-8-20-15,-10-4 9 16,-13-1 0-16,-7-1-16 15,0 3 17-15,0 9-1 16,-33 5 0-16,-47 11 8 16,-26 4 12-16,-16 7-20 15,-14 8 7-15,14 3-8 0,-4 12 2 16,11 2-1-16,-8 6 0 16,24-4 3-16,-7 10-11 15,20 3-82-15,23 2-152 16,27 2-52-16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20:28.74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119 44 821 0,'0'0'183'0,"0"0"-67"15,0 0 24-15,0 0-47 16,0 0 7-16,0 0-49 16,0 0-44-16,-50-44 3 0,93 69-10 15,43 13 0 1,20 9 25-16,16 5-15 0,14 6 8 16,-14-3-18-16,-9 5 19 15,3-2-18-15,-24 3-1 16,-6-4 0-16,-10 1-2 15,-3-6 10-15,-10-3-8 16,-7-7 0-16,4-9 11 16,-11-6-4-16,-12-5-7 15,-11-5 0-15,-3-8 9 16,-23-5 6-16,7-4-15 16,-7 0 0-16,0 0 11 15,0 3-12-15,0 9 1 16,0 7 0-16,-7 13 6 15,-36 9 9-15,-6 15-9 16,-18 8 0-16,-19 15 6 16,-26 25 19-16,-30 15-31 0,-37 10 0 15,-13 3 9-15,-3-8-9 16,33-9 0-16,27-5-35 16,49-6-91-16,29-2-35 15,21-19-139-15,23-33-276 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20:29.8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53 74 760 0,'0'0'203'16,"0"0"-78"-16,0 0-25 16,0 0 26-16,0 0-59 15,0 0-11-15,0 0-14 16,30-74-31-16,-30 74-11 0,0 27 0 16,0 14 3-16,0 13-6 15,-6 2 3-15,-18-1 0 16,5 0-2-16,2-5 13 15,4-9-11-15,13-5 0 16,0-8 12-16,0-7-22 16,30-2 10-16,13-2 0 15,19-9-6-15,11-2 3 16,3-6-41-16,4 0-93 16,-18 0-87-16,-12 0-171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20:30.8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37 0 521 0,'0'0'142'16,"0"0"-51"-16,0 0-1 15,0 0-59-15,0 0 23 16,0 0-35-16,155 10-7 16,-155 11 1-16,0 3-7 15,0 1-6-15,-6 3 0 16,-21-3 5-16,-9 0 8 0,6-6-13 15,17-3 6-15,-1-8-6 16,14-2 4-16,0-3-4 16,0 0 0-16,0 4 14 15,0-1-3-15,7 5-10 16,13 0 5-16,10 3 17 16,-1 0-15-16,-2 1-8 15,-4 0 0-15,-3 4 12 16,-13 1-4-16,-1 1-8 15,-6 2 1-15,0-4-1 16,0 2 7-16,-26 3-7 16,-17-9 0-16,-14 1-9 15,14-5-65-15,0-5-157 16,20-3-347-16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20:31.21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 8 443 0,'0'0'306'0,"0"0"-164"16,0 0 27-16,0 0-84 16,0 0-38-16,0 0-42 15,0 0 4-15,0-14-9 0,0 39 0 16,0 5 3-1,0-2-1-15,6-6 0 0,8-3-2 16,15-4 3-16,1-5 10 16,3-10-8-16,20 0-5 15,-13 0 3-15,13-17 16 16,-4-5-17-16,-16-3 42 16,-3 0 37-16,-17 10-43 15,-3 3 17-15,-10 9-23 16,0 3-31-16,0 0 5 15,0 0-6-15,0 20-8 16,0 21-6-16,0 7 25 16,-16 11-11-16,-11-1 0 15,-2 6-12-15,15-1-110 16,-9-1-136-16,3 2-97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20:30.10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27 760 0,'0'0'191'15,"0"0"-57"-15,0 0 8 16,0 0-85-16,0 0-5 15,0 0-38-15,0-27-1 16,0 44-24-16,0 15 11 16,7 6 0-16,-1 3 2 15,1 1 3-15,-7 0-5 0,0-4 0 16,0-2-120-16,0-3-89 16,0-9-263-16</inkml:trace>
  <inkml:trace contextRef="#ctx0" brushRef="#br0" timeOffset="304">341 99 436 0,'0'0'146'0,"0"0"-86"16,0 0 25-1,0 0-45-15,0 0 2 0,0 0-21 16,92 58-9-16,-92-31 17 16,0-2-21-16,0 3 21 15,-13-1 4-15,0-5-26 16,6 0 27-16,-3-3-22 16,10 1-5-16,0-4 7 15,0-5-8-15,10 0-6 16,17-5 0-16,9-4-11 15,20-2-35-15,17 0-149 16,-3-6-537-16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20:34.99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0 703 0,'0'0'92'0,"0"0"64"15,0 0-40-15,0 0-54 16,0 0-15-16,0 0-46 15,99 80 18-15,37 19-3 16,49 17-16-16,50 21 3 16,73 28 17-16,55 20-9 15,51 12-11-15,6 7 0 16,-7-12 18-16,-12-8-22 16,-24-8 4-16,-37-19 0 15,-39-19 3-15,-73-20-1 16,-56-22-2-16,-66-19 0 0,-50-19 10 15,-26-20-15-15,-30-5 5 16,0 3 0-16,-79 5-15 16,-83 12 31-16,-66 13-1 15,-73 10-7-15,-27 26 8 16,-16 25-12-16,4 29-4 16,-4 15-12-16,16 13-6 15,37-10-198-15,63-29-160 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6T13:20:33.0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56 118 852 0,'0'0'156'16,"0"0"-46"-16,0 0 33 16,0 0-69-16,0 0 11 15,0 0-38-15,0-118-34 16,0 118-18-16,0 22 5 16,0 21 0-16,0 12 16 15,-13 9-16-15,-10 5 13 0,3-3-3 16,20-5 10-1,0-5-12-15,0-11-8 0,0-12 0 16,27-6 2-16,16-7-2 16,16-9-5-1,11-3-21-15,16-8-128 0,0 0-79 16,-17 0-93-16</inkml:trace>
  <inkml:trace contextRef="#ctx0" brushRef="#br0" timeOffset="352">896 354 681 0,'0'0'148'0,"0"0"17"0,0 0-46 16,0 0-33-16,0 0 16 16,0 0-45-16,0-74-3 15,0 74-22-15,0 0-20 16,0 0-22-16,0 11 10 15,0 14 0-15,0 5-13 16,17-2 14-16,9-3-1 16,4-1 0-16,0 1 15 15,-4-3-15-15,4 2 0 16,-3-4 3-16,-4 2-14 16,-17-2 11-16,8-4 0 15,-14-3-3-15,0 0 18 16,0 5-15-16,-7-5 0 15,-29 4-15-15,-14-6 13 0,0-3-100 16,-6 0-42-16,0-2-24 16,13-6-124-16,13 0-351 15</inkml:trace>
  <inkml:trace contextRef="#ctx0" brushRef="#br0" timeOffset="507">1006 329 139 0,'0'0'428'16,"0"0"-377"-16,0 0-9 16,234-57-42-16,-171 57 15 0,3 0-15 15,-9 0-48-15,-14 17-233 16</inkml:trace>
  <inkml:trace contextRef="#ctx0" brushRef="#br0" timeOffset="864">1624 357 786 0,'0'0'123'0,"0"0"34"16,0 0-69-16,0 0 13 16,0 0-5-16,0 0-79 15,-63-38 5-15,40 65-22 0,-3 9 7 16,-4 5-3-16,17 6-4 15,6 8 0-15,7 3-4 16,0-3 15 0,0 0-11-16,13-17 0 0,24-13 4 15,-1-12-3-15,7-13-1 16,7 0 0-16,-7 0 14 16,-10-11-3-16,-10-2-9 15,-17-1 22-15,-6 3-4 16,0-5 25-16,0-1-45 15,-23 3 5-15,-16 6-10 16,2 8-7-16,-6 0 8 0,7 0-94 16,16 22-129-16,10-5-83 15</inkml:trace>
  <inkml:trace contextRef="#ctx0" brushRef="#br0" timeOffset="1203">1925 448 778 0,'0'0'111'0,"0"0"-64"16,0 0 10-16,0 0 3 15,0 0-38-15,0 0 34 16,205-12-38-16,-155 12-2 0,-14 0 30 15,0 3-41-15,1 3 34 16,-17-1 10-16,-4 6-40 16,-3 1 16-16,-6 4-21 15,0 6-4-15,-7 6 20 16,0 10-13-16,0 4 6 16,-20 4 13-16,-3 3-24 15,-4 10 14-15,-3 9-16 16,1 6-2-16,2-5-14 15,-3-9-325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0956"/>
            <a:ext cx="10972800" cy="4525963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12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49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5.emf"/><Relationship Id="rId18" Type="http://schemas.openxmlformats.org/officeDocument/2006/relationships/customXml" Target="../ink/ink125.xml"/><Relationship Id="rId26" Type="http://schemas.openxmlformats.org/officeDocument/2006/relationships/customXml" Target="../ink/ink129.xml"/><Relationship Id="rId39" Type="http://schemas.openxmlformats.org/officeDocument/2006/relationships/image" Target="../media/image138.emf"/><Relationship Id="rId21" Type="http://schemas.openxmlformats.org/officeDocument/2006/relationships/image" Target="../media/image129.emf"/><Relationship Id="rId34" Type="http://schemas.openxmlformats.org/officeDocument/2006/relationships/customXml" Target="../ink/ink133.xml"/><Relationship Id="rId42" Type="http://schemas.openxmlformats.org/officeDocument/2006/relationships/customXml" Target="../ink/ink137.xml"/><Relationship Id="rId47" Type="http://schemas.openxmlformats.org/officeDocument/2006/relationships/image" Target="../media/image142.emf"/><Relationship Id="rId50" Type="http://schemas.openxmlformats.org/officeDocument/2006/relationships/customXml" Target="../ink/ink141.xml"/><Relationship Id="rId55" Type="http://schemas.openxmlformats.org/officeDocument/2006/relationships/image" Target="../media/image146.emf"/><Relationship Id="rId7" Type="http://schemas.openxmlformats.org/officeDocument/2006/relationships/image" Target="../media/image122.emf"/><Relationship Id="rId2" Type="http://schemas.openxmlformats.org/officeDocument/2006/relationships/customXml" Target="../ink/ink117.xml"/><Relationship Id="rId16" Type="http://schemas.openxmlformats.org/officeDocument/2006/relationships/customXml" Target="../ink/ink124.xml"/><Relationship Id="rId29" Type="http://schemas.openxmlformats.org/officeDocument/2006/relationships/image" Target="../media/image133.emf"/><Relationship Id="rId11" Type="http://schemas.openxmlformats.org/officeDocument/2006/relationships/image" Target="../media/image124.emf"/><Relationship Id="rId24" Type="http://schemas.openxmlformats.org/officeDocument/2006/relationships/customXml" Target="../ink/ink128.xml"/><Relationship Id="rId32" Type="http://schemas.openxmlformats.org/officeDocument/2006/relationships/customXml" Target="../ink/ink132.xml"/><Relationship Id="rId37" Type="http://schemas.openxmlformats.org/officeDocument/2006/relationships/image" Target="../media/image137.emf"/><Relationship Id="rId40" Type="http://schemas.openxmlformats.org/officeDocument/2006/relationships/customXml" Target="../ink/ink136.xml"/><Relationship Id="rId45" Type="http://schemas.openxmlformats.org/officeDocument/2006/relationships/image" Target="../media/image141.emf"/><Relationship Id="rId53" Type="http://schemas.openxmlformats.org/officeDocument/2006/relationships/image" Target="../media/image145.emf"/><Relationship Id="rId5" Type="http://schemas.openxmlformats.org/officeDocument/2006/relationships/image" Target="../media/image121.emf"/><Relationship Id="rId19" Type="http://schemas.openxmlformats.org/officeDocument/2006/relationships/image" Target="../media/image128.emf"/><Relationship Id="rId4" Type="http://schemas.openxmlformats.org/officeDocument/2006/relationships/customXml" Target="../ink/ink118.xml"/><Relationship Id="rId9" Type="http://schemas.openxmlformats.org/officeDocument/2006/relationships/image" Target="../media/image123.emf"/><Relationship Id="rId14" Type="http://schemas.openxmlformats.org/officeDocument/2006/relationships/customXml" Target="../ink/ink123.xml"/><Relationship Id="rId22" Type="http://schemas.openxmlformats.org/officeDocument/2006/relationships/customXml" Target="../ink/ink127.xml"/><Relationship Id="rId27" Type="http://schemas.openxmlformats.org/officeDocument/2006/relationships/image" Target="../media/image132.emf"/><Relationship Id="rId30" Type="http://schemas.openxmlformats.org/officeDocument/2006/relationships/customXml" Target="../ink/ink131.xml"/><Relationship Id="rId35" Type="http://schemas.openxmlformats.org/officeDocument/2006/relationships/image" Target="../media/image136.emf"/><Relationship Id="rId43" Type="http://schemas.openxmlformats.org/officeDocument/2006/relationships/image" Target="../media/image140.emf"/><Relationship Id="rId48" Type="http://schemas.openxmlformats.org/officeDocument/2006/relationships/customXml" Target="../ink/ink140.xml"/><Relationship Id="rId56" Type="http://schemas.openxmlformats.org/officeDocument/2006/relationships/customXml" Target="../ink/ink144.xml"/><Relationship Id="rId8" Type="http://schemas.openxmlformats.org/officeDocument/2006/relationships/customXml" Target="../ink/ink120.xml"/><Relationship Id="rId51" Type="http://schemas.openxmlformats.org/officeDocument/2006/relationships/image" Target="../media/image144.emf"/><Relationship Id="rId3" Type="http://schemas.openxmlformats.org/officeDocument/2006/relationships/image" Target="../media/image120.emf"/><Relationship Id="rId12" Type="http://schemas.openxmlformats.org/officeDocument/2006/relationships/customXml" Target="../ink/ink122.xml"/><Relationship Id="rId17" Type="http://schemas.openxmlformats.org/officeDocument/2006/relationships/image" Target="../media/image127.emf"/><Relationship Id="rId25" Type="http://schemas.openxmlformats.org/officeDocument/2006/relationships/image" Target="../media/image131.emf"/><Relationship Id="rId33" Type="http://schemas.openxmlformats.org/officeDocument/2006/relationships/image" Target="../media/image135.emf"/><Relationship Id="rId38" Type="http://schemas.openxmlformats.org/officeDocument/2006/relationships/customXml" Target="../ink/ink135.xml"/><Relationship Id="rId46" Type="http://schemas.openxmlformats.org/officeDocument/2006/relationships/customXml" Target="../ink/ink139.xml"/><Relationship Id="rId20" Type="http://schemas.openxmlformats.org/officeDocument/2006/relationships/customXml" Target="../ink/ink126.xml"/><Relationship Id="rId41" Type="http://schemas.openxmlformats.org/officeDocument/2006/relationships/image" Target="../media/image139.emf"/><Relationship Id="rId54" Type="http://schemas.openxmlformats.org/officeDocument/2006/relationships/customXml" Target="../ink/ink1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9.xml"/><Relationship Id="rId15" Type="http://schemas.openxmlformats.org/officeDocument/2006/relationships/image" Target="../media/image126.emf"/><Relationship Id="rId23" Type="http://schemas.openxmlformats.org/officeDocument/2006/relationships/image" Target="../media/image130.emf"/><Relationship Id="rId28" Type="http://schemas.openxmlformats.org/officeDocument/2006/relationships/customXml" Target="../ink/ink130.xml"/><Relationship Id="rId36" Type="http://schemas.openxmlformats.org/officeDocument/2006/relationships/customXml" Target="../ink/ink134.xml"/><Relationship Id="rId49" Type="http://schemas.openxmlformats.org/officeDocument/2006/relationships/image" Target="../media/image143.emf"/><Relationship Id="rId57" Type="http://schemas.openxmlformats.org/officeDocument/2006/relationships/image" Target="../media/image147.emf"/><Relationship Id="rId10" Type="http://schemas.openxmlformats.org/officeDocument/2006/relationships/customXml" Target="../ink/ink121.xml"/><Relationship Id="rId31" Type="http://schemas.openxmlformats.org/officeDocument/2006/relationships/image" Target="../media/image134.emf"/><Relationship Id="rId44" Type="http://schemas.openxmlformats.org/officeDocument/2006/relationships/customXml" Target="../ink/ink138.xml"/><Relationship Id="rId52" Type="http://schemas.openxmlformats.org/officeDocument/2006/relationships/customXml" Target="../ink/ink14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8.xml"/><Relationship Id="rId13" Type="http://schemas.openxmlformats.org/officeDocument/2006/relationships/image" Target="../media/image153.emf"/><Relationship Id="rId18" Type="http://schemas.openxmlformats.org/officeDocument/2006/relationships/customXml" Target="../ink/ink153.xml"/><Relationship Id="rId26" Type="http://schemas.openxmlformats.org/officeDocument/2006/relationships/customXml" Target="../ink/ink157.xml"/><Relationship Id="rId3" Type="http://schemas.openxmlformats.org/officeDocument/2006/relationships/image" Target="../media/image148.emf"/><Relationship Id="rId21" Type="http://schemas.openxmlformats.org/officeDocument/2006/relationships/image" Target="../media/image157.emf"/><Relationship Id="rId7" Type="http://schemas.openxmlformats.org/officeDocument/2006/relationships/image" Target="../media/image150.emf"/><Relationship Id="rId12" Type="http://schemas.openxmlformats.org/officeDocument/2006/relationships/customXml" Target="../ink/ink150.xml"/><Relationship Id="rId17" Type="http://schemas.openxmlformats.org/officeDocument/2006/relationships/image" Target="../media/image155.emf"/><Relationship Id="rId25" Type="http://schemas.openxmlformats.org/officeDocument/2006/relationships/image" Target="../media/image159.emf"/><Relationship Id="rId2" Type="http://schemas.openxmlformats.org/officeDocument/2006/relationships/customXml" Target="../ink/ink145.xml"/><Relationship Id="rId16" Type="http://schemas.openxmlformats.org/officeDocument/2006/relationships/customXml" Target="../ink/ink152.xml"/><Relationship Id="rId20" Type="http://schemas.openxmlformats.org/officeDocument/2006/relationships/customXml" Target="../ink/ink15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7.xml"/><Relationship Id="rId11" Type="http://schemas.openxmlformats.org/officeDocument/2006/relationships/image" Target="../media/image152.emf"/><Relationship Id="rId24" Type="http://schemas.openxmlformats.org/officeDocument/2006/relationships/customXml" Target="../ink/ink156.xml"/><Relationship Id="rId5" Type="http://schemas.openxmlformats.org/officeDocument/2006/relationships/image" Target="../media/image149.emf"/><Relationship Id="rId15" Type="http://schemas.openxmlformats.org/officeDocument/2006/relationships/image" Target="../media/image154.emf"/><Relationship Id="rId23" Type="http://schemas.openxmlformats.org/officeDocument/2006/relationships/image" Target="../media/image158.emf"/><Relationship Id="rId10" Type="http://schemas.openxmlformats.org/officeDocument/2006/relationships/customXml" Target="../ink/ink149.xml"/><Relationship Id="rId19" Type="http://schemas.openxmlformats.org/officeDocument/2006/relationships/image" Target="../media/image156.emf"/><Relationship Id="rId4" Type="http://schemas.openxmlformats.org/officeDocument/2006/relationships/customXml" Target="../ink/ink146.xml"/><Relationship Id="rId9" Type="http://schemas.openxmlformats.org/officeDocument/2006/relationships/image" Target="../media/image151.emf"/><Relationship Id="rId14" Type="http://schemas.openxmlformats.org/officeDocument/2006/relationships/customXml" Target="../ink/ink151.xml"/><Relationship Id="rId22" Type="http://schemas.openxmlformats.org/officeDocument/2006/relationships/customXml" Target="../ink/ink155.xml"/><Relationship Id="rId27" Type="http://schemas.openxmlformats.org/officeDocument/2006/relationships/image" Target="../media/image5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1.xml"/><Relationship Id="rId13" Type="http://schemas.openxmlformats.org/officeDocument/2006/relationships/image" Target="../media/image165.emf"/><Relationship Id="rId18" Type="http://schemas.openxmlformats.org/officeDocument/2006/relationships/customXml" Target="../ink/ink166.xml"/><Relationship Id="rId3" Type="http://schemas.openxmlformats.org/officeDocument/2006/relationships/image" Target="../media/image160.emf"/><Relationship Id="rId7" Type="http://schemas.openxmlformats.org/officeDocument/2006/relationships/image" Target="../media/image162.emf"/><Relationship Id="rId12" Type="http://schemas.openxmlformats.org/officeDocument/2006/relationships/customXml" Target="../ink/ink163.xml"/><Relationship Id="rId17" Type="http://schemas.openxmlformats.org/officeDocument/2006/relationships/image" Target="../media/image167.emf"/><Relationship Id="rId2" Type="http://schemas.openxmlformats.org/officeDocument/2006/relationships/customXml" Target="../ink/ink158.xml"/><Relationship Id="rId16" Type="http://schemas.openxmlformats.org/officeDocument/2006/relationships/customXml" Target="../ink/ink16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0.xml"/><Relationship Id="rId11" Type="http://schemas.openxmlformats.org/officeDocument/2006/relationships/image" Target="../media/image164.emf"/><Relationship Id="rId5" Type="http://schemas.openxmlformats.org/officeDocument/2006/relationships/image" Target="../media/image161.emf"/><Relationship Id="rId15" Type="http://schemas.openxmlformats.org/officeDocument/2006/relationships/image" Target="../media/image166.emf"/><Relationship Id="rId10" Type="http://schemas.openxmlformats.org/officeDocument/2006/relationships/customXml" Target="../ink/ink162.xml"/><Relationship Id="rId19" Type="http://schemas.openxmlformats.org/officeDocument/2006/relationships/image" Target="../media/image168.emf"/><Relationship Id="rId4" Type="http://schemas.openxmlformats.org/officeDocument/2006/relationships/customXml" Target="../ink/ink159.xml"/><Relationship Id="rId9" Type="http://schemas.openxmlformats.org/officeDocument/2006/relationships/image" Target="../media/image163.emf"/><Relationship Id="rId14" Type="http://schemas.openxmlformats.org/officeDocument/2006/relationships/customXml" Target="../ink/ink16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12" Type="http://schemas.openxmlformats.org/officeDocument/2006/relationships/customXml" Target="../ink/ink6.xml"/><Relationship Id="rId17" Type="http://schemas.openxmlformats.org/officeDocument/2006/relationships/image" Target="../media/image11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7.emf"/><Relationship Id="rId1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.xml"/><Relationship Id="rId21" Type="http://schemas.openxmlformats.org/officeDocument/2006/relationships/image" Target="../media/image21.emf"/><Relationship Id="rId42" Type="http://schemas.openxmlformats.org/officeDocument/2006/relationships/customXml" Target="../ink/ink29.xml"/><Relationship Id="rId47" Type="http://schemas.openxmlformats.org/officeDocument/2006/relationships/image" Target="../media/image34.emf"/><Relationship Id="rId63" Type="http://schemas.openxmlformats.org/officeDocument/2006/relationships/image" Target="../media/image42.emf"/><Relationship Id="rId68" Type="http://schemas.openxmlformats.org/officeDocument/2006/relationships/customXml" Target="../ink/ink42.xml"/><Relationship Id="rId7" Type="http://schemas.openxmlformats.org/officeDocument/2006/relationships/image" Target="../media/image14.emf"/><Relationship Id="rId2" Type="http://schemas.openxmlformats.org/officeDocument/2006/relationships/customXml" Target="../ink/ink9.xml"/><Relationship Id="rId16" Type="http://schemas.openxmlformats.org/officeDocument/2006/relationships/customXml" Target="../ink/ink16.xml"/><Relationship Id="rId29" Type="http://schemas.openxmlformats.org/officeDocument/2006/relationships/image" Target="../media/image25.emf"/><Relationship Id="rId11" Type="http://schemas.openxmlformats.org/officeDocument/2006/relationships/image" Target="../media/image16.emf"/><Relationship Id="rId24" Type="http://schemas.openxmlformats.org/officeDocument/2006/relationships/customXml" Target="../ink/ink20.xml"/><Relationship Id="rId32" Type="http://schemas.openxmlformats.org/officeDocument/2006/relationships/customXml" Target="../ink/ink24.xml"/><Relationship Id="rId37" Type="http://schemas.openxmlformats.org/officeDocument/2006/relationships/image" Target="../media/image29.emf"/><Relationship Id="rId40" Type="http://schemas.openxmlformats.org/officeDocument/2006/relationships/customXml" Target="../ink/ink28.xml"/><Relationship Id="rId45" Type="http://schemas.openxmlformats.org/officeDocument/2006/relationships/image" Target="../media/image33.emf"/><Relationship Id="rId53" Type="http://schemas.openxmlformats.org/officeDocument/2006/relationships/image" Target="../media/image37.emf"/><Relationship Id="rId58" Type="http://schemas.openxmlformats.org/officeDocument/2006/relationships/customXml" Target="../ink/ink37.xml"/><Relationship Id="rId66" Type="http://schemas.openxmlformats.org/officeDocument/2006/relationships/customXml" Target="../ink/ink41.xml"/><Relationship Id="rId5" Type="http://schemas.openxmlformats.org/officeDocument/2006/relationships/image" Target="../media/image13.emf"/><Relationship Id="rId61" Type="http://schemas.openxmlformats.org/officeDocument/2006/relationships/image" Target="../media/image41.emf"/><Relationship Id="rId19" Type="http://schemas.openxmlformats.org/officeDocument/2006/relationships/image" Target="../media/image20.emf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24.emf"/><Relationship Id="rId30" Type="http://schemas.openxmlformats.org/officeDocument/2006/relationships/customXml" Target="../ink/ink23.xml"/><Relationship Id="rId35" Type="http://schemas.openxmlformats.org/officeDocument/2006/relationships/image" Target="../media/image28.emf"/><Relationship Id="rId43" Type="http://schemas.openxmlformats.org/officeDocument/2006/relationships/image" Target="../media/image32.emf"/><Relationship Id="rId48" Type="http://schemas.openxmlformats.org/officeDocument/2006/relationships/customXml" Target="../ink/ink32.xml"/><Relationship Id="rId56" Type="http://schemas.openxmlformats.org/officeDocument/2006/relationships/customXml" Target="../ink/ink36.xml"/><Relationship Id="rId64" Type="http://schemas.openxmlformats.org/officeDocument/2006/relationships/customXml" Target="../ink/ink40.xml"/><Relationship Id="rId69" Type="http://schemas.openxmlformats.org/officeDocument/2006/relationships/image" Target="../media/image45.emf"/><Relationship Id="rId8" Type="http://schemas.openxmlformats.org/officeDocument/2006/relationships/customXml" Target="../ink/ink12.xml"/><Relationship Id="rId51" Type="http://schemas.openxmlformats.org/officeDocument/2006/relationships/image" Target="../media/image36.emf"/><Relationship Id="rId3" Type="http://schemas.openxmlformats.org/officeDocument/2006/relationships/image" Target="../media/image12.emf"/><Relationship Id="rId12" Type="http://schemas.openxmlformats.org/officeDocument/2006/relationships/customXml" Target="../ink/ink14.xml"/><Relationship Id="rId17" Type="http://schemas.openxmlformats.org/officeDocument/2006/relationships/image" Target="../media/image19.emf"/><Relationship Id="rId25" Type="http://schemas.openxmlformats.org/officeDocument/2006/relationships/image" Target="../media/image23.emf"/><Relationship Id="rId33" Type="http://schemas.openxmlformats.org/officeDocument/2006/relationships/image" Target="../media/image27.emf"/><Relationship Id="rId38" Type="http://schemas.openxmlformats.org/officeDocument/2006/relationships/customXml" Target="../ink/ink27.xml"/><Relationship Id="rId46" Type="http://schemas.openxmlformats.org/officeDocument/2006/relationships/customXml" Target="../ink/ink31.xml"/><Relationship Id="rId59" Type="http://schemas.openxmlformats.org/officeDocument/2006/relationships/image" Target="../media/image40.emf"/><Relationship Id="rId67" Type="http://schemas.openxmlformats.org/officeDocument/2006/relationships/image" Target="../media/image44.emf"/><Relationship Id="rId20" Type="http://schemas.openxmlformats.org/officeDocument/2006/relationships/customXml" Target="../ink/ink18.xml"/><Relationship Id="rId41" Type="http://schemas.openxmlformats.org/officeDocument/2006/relationships/image" Target="../media/image31.emf"/><Relationship Id="rId54" Type="http://schemas.openxmlformats.org/officeDocument/2006/relationships/customXml" Target="../ink/ink35.xml"/><Relationship Id="rId62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5" Type="http://schemas.openxmlformats.org/officeDocument/2006/relationships/image" Target="../media/image18.emf"/><Relationship Id="rId23" Type="http://schemas.openxmlformats.org/officeDocument/2006/relationships/image" Target="../media/image22.emf"/><Relationship Id="rId28" Type="http://schemas.openxmlformats.org/officeDocument/2006/relationships/customXml" Target="../ink/ink22.xml"/><Relationship Id="rId36" Type="http://schemas.openxmlformats.org/officeDocument/2006/relationships/customXml" Target="../ink/ink26.xml"/><Relationship Id="rId49" Type="http://schemas.openxmlformats.org/officeDocument/2006/relationships/image" Target="../media/image35.emf"/><Relationship Id="rId57" Type="http://schemas.openxmlformats.org/officeDocument/2006/relationships/image" Target="../media/image39.emf"/><Relationship Id="rId10" Type="http://schemas.openxmlformats.org/officeDocument/2006/relationships/customXml" Target="../ink/ink13.xml"/><Relationship Id="rId31" Type="http://schemas.openxmlformats.org/officeDocument/2006/relationships/image" Target="../media/image26.emf"/><Relationship Id="rId44" Type="http://schemas.openxmlformats.org/officeDocument/2006/relationships/customXml" Target="../ink/ink30.xml"/><Relationship Id="rId52" Type="http://schemas.openxmlformats.org/officeDocument/2006/relationships/customXml" Target="../ink/ink34.xml"/><Relationship Id="rId60" Type="http://schemas.openxmlformats.org/officeDocument/2006/relationships/customXml" Target="../ink/ink38.xml"/><Relationship Id="rId65" Type="http://schemas.openxmlformats.org/officeDocument/2006/relationships/image" Target="../media/image43.emf"/><Relationship Id="rId4" Type="http://schemas.openxmlformats.org/officeDocument/2006/relationships/customXml" Target="../ink/ink10.xml"/><Relationship Id="rId9" Type="http://schemas.openxmlformats.org/officeDocument/2006/relationships/image" Target="../media/image15.emf"/><Relationship Id="rId13" Type="http://schemas.openxmlformats.org/officeDocument/2006/relationships/image" Target="../media/image17.emf"/><Relationship Id="rId18" Type="http://schemas.openxmlformats.org/officeDocument/2006/relationships/customXml" Target="../ink/ink17.xml"/><Relationship Id="rId39" Type="http://schemas.openxmlformats.org/officeDocument/2006/relationships/image" Target="../media/image30.emf"/><Relationship Id="rId34" Type="http://schemas.openxmlformats.org/officeDocument/2006/relationships/customXml" Target="../ink/ink25.xml"/><Relationship Id="rId50" Type="http://schemas.openxmlformats.org/officeDocument/2006/relationships/customXml" Target="../ink/ink33.xml"/><Relationship Id="rId55" Type="http://schemas.openxmlformats.org/officeDocument/2006/relationships/image" Target="../media/image38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emf"/><Relationship Id="rId18" Type="http://schemas.openxmlformats.org/officeDocument/2006/relationships/customXml" Target="../ink/ink51.xml"/><Relationship Id="rId26" Type="http://schemas.openxmlformats.org/officeDocument/2006/relationships/customXml" Target="../ink/ink55.xml"/><Relationship Id="rId21" Type="http://schemas.openxmlformats.org/officeDocument/2006/relationships/image" Target="../media/image55.emf"/><Relationship Id="rId34" Type="http://schemas.openxmlformats.org/officeDocument/2006/relationships/customXml" Target="../ink/ink59.xml"/><Relationship Id="rId7" Type="http://schemas.openxmlformats.org/officeDocument/2006/relationships/image" Target="../media/image48.emf"/><Relationship Id="rId12" Type="http://schemas.openxmlformats.org/officeDocument/2006/relationships/customXml" Target="../ink/ink48.xml"/><Relationship Id="rId17" Type="http://schemas.openxmlformats.org/officeDocument/2006/relationships/image" Target="../media/image53.emf"/><Relationship Id="rId25" Type="http://schemas.openxmlformats.org/officeDocument/2006/relationships/image" Target="../media/image57.emf"/><Relationship Id="rId33" Type="http://schemas.openxmlformats.org/officeDocument/2006/relationships/image" Target="../media/image61.emf"/><Relationship Id="rId2" Type="http://schemas.openxmlformats.org/officeDocument/2006/relationships/customXml" Target="../ink/ink43.xml"/><Relationship Id="rId16" Type="http://schemas.openxmlformats.org/officeDocument/2006/relationships/customXml" Target="../ink/ink50.xml"/><Relationship Id="rId20" Type="http://schemas.openxmlformats.org/officeDocument/2006/relationships/customXml" Target="../ink/ink52.xml"/><Relationship Id="rId29" Type="http://schemas.openxmlformats.org/officeDocument/2006/relationships/image" Target="../media/image59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11" Type="http://schemas.openxmlformats.org/officeDocument/2006/relationships/image" Target="../media/image50.emf"/><Relationship Id="rId24" Type="http://schemas.openxmlformats.org/officeDocument/2006/relationships/customXml" Target="../ink/ink54.xml"/><Relationship Id="rId32" Type="http://schemas.openxmlformats.org/officeDocument/2006/relationships/customXml" Target="../ink/ink58.xml"/><Relationship Id="rId37" Type="http://schemas.openxmlformats.org/officeDocument/2006/relationships/image" Target="../media/image63.emf"/><Relationship Id="rId5" Type="http://schemas.openxmlformats.org/officeDocument/2006/relationships/image" Target="../media/image47.emf"/><Relationship Id="rId15" Type="http://schemas.openxmlformats.org/officeDocument/2006/relationships/image" Target="../media/image52.emf"/><Relationship Id="rId23" Type="http://schemas.openxmlformats.org/officeDocument/2006/relationships/image" Target="../media/image56.emf"/><Relationship Id="rId28" Type="http://schemas.openxmlformats.org/officeDocument/2006/relationships/customXml" Target="../ink/ink56.xml"/><Relationship Id="rId36" Type="http://schemas.openxmlformats.org/officeDocument/2006/relationships/customXml" Target="../ink/ink60.xml"/><Relationship Id="rId10" Type="http://schemas.openxmlformats.org/officeDocument/2006/relationships/customXml" Target="../ink/ink47.xml"/><Relationship Id="rId19" Type="http://schemas.openxmlformats.org/officeDocument/2006/relationships/image" Target="../media/image54.emf"/><Relationship Id="rId31" Type="http://schemas.openxmlformats.org/officeDocument/2006/relationships/image" Target="../media/image60.emf"/><Relationship Id="rId4" Type="http://schemas.openxmlformats.org/officeDocument/2006/relationships/customXml" Target="../ink/ink44.xml"/><Relationship Id="rId9" Type="http://schemas.openxmlformats.org/officeDocument/2006/relationships/image" Target="../media/image49.emf"/><Relationship Id="rId14" Type="http://schemas.openxmlformats.org/officeDocument/2006/relationships/customXml" Target="../ink/ink49.xml"/><Relationship Id="rId22" Type="http://schemas.openxmlformats.org/officeDocument/2006/relationships/customXml" Target="../ink/ink53.xml"/><Relationship Id="rId27" Type="http://schemas.openxmlformats.org/officeDocument/2006/relationships/image" Target="../media/image58.emf"/><Relationship Id="rId30" Type="http://schemas.openxmlformats.org/officeDocument/2006/relationships/customXml" Target="../ink/ink57.xml"/><Relationship Id="rId35" Type="http://schemas.openxmlformats.org/officeDocument/2006/relationships/image" Target="../media/image62.emf"/><Relationship Id="rId8" Type="http://schemas.openxmlformats.org/officeDocument/2006/relationships/customXml" Target="../ink/ink46.xml"/><Relationship Id="rId3" Type="http://schemas.openxmlformats.org/officeDocument/2006/relationships/image" Target="../media/image4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customXml" Target="../ink/ink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emf"/><Relationship Id="rId4" Type="http://schemas.openxmlformats.org/officeDocument/2006/relationships/customXml" Target="../ink/ink6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.emf"/><Relationship Id="rId18" Type="http://schemas.openxmlformats.org/officeDocument/2006/relationships/customXml" Target="../ink/ink71.xml"/><Relationship Id="rId26" Type="http://schemas.openxmlformats.org/officeDocument/2006/relationships/customXml" Target="../ink/ink75.xml"/><Relationship Id="rId3" Type="http://schemas.openxmlformats.org/officeDocument/2006/relationships/image" Target="../media/image66.emf"/><Relationship Id="rId21" Type="http://schemas.openxmlformats.org/officeDocument/2006/relationships/image" Target="../media/image75.emf"/><Relationship Id="rId7" Type="http://schemas.openxmlformats.org/officeDocument/2006/relationships/image" Target="../media/image68.emf"/><Relationship Id="rId12" Type="http://schemas.openxmlformats.org/officeDocument/2006/relationships/customXml" Target="../ink/ink68.xml"/><Relationship Id="rId17" Type="http://schemas.openxmlformats.org/officeDocument/2006/relationships/image" Target="../media/image73.emf"/><Relationship Id="rId25" Type="http://schemas.openxmlformats.org/officeDocument/2006/relationships/image" Target="../media/image77.emf"/><Relationship Id="rId33" Type="http://schemas.openxmlformats.org/officeDocument/2006/relationships/image" Target="../media/image81.emf"/><Relationship Id="rId2" Type="http://schemas.openxmlformats.org/officeDocument/2006/relationships/customXml" Target="../ink/ink63.xml"/><Relationship Id="rId16" Type="http://schemas.openxmlformats.org/officeDocument/2006/relationships/customXml" Target="../ink/ink70.xml"/><Relationship Id="rId20" Type="http://schemas.openxmlformats.org/officeDocument/2006/relationships/customXml" Target="../ink/ink72.xml"/><Relationship Id="rId29" Type="http://schemas.openxmlformats.org/officeDocument/2006/relationships/image" Target="../media/image79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.xml"/><Relationship Id="rId11" Type="http://schemas.openxmlformats.org/officeDocument/2006/relationships/image" Target="../media/image70.emf"/><Relationship Id="rId24" Type="http://schemas.openxmlformats.org/officeDocument/2006/relationships/customXml" Target="../ink/ink74.xml"/><Relationship Id="rId32" Type="http://schemas.openxmlformats.org/officeDocument/2006/relationships/customXml" Target="../ink/ink78.xml"/><Relationship Id="rId5" Type="http://schemas.openxmlformats.org/officeDocument/2006/relationships/image" Target="../media/image67.emf"/><Relationship Id="rId15" Type="http://schemas.openxmlformats.org/officeDocument/2006/relationships/image" Target="../media/image72.emf"/><Relationship Id="rId23" Type="http://schemas.openxmlformats.org/officeDocument/2006/relationships/image" Target="../media/image76.emf"/><Relationship Id="rId28" Type="http://schemas.openxmlformats.org/officeDocument/2006/relationships/customXml" Target="../ink/ink76.xml"/><Relationship Id="rId10" Type="http://schemas.openxmlformats.org/officeDocument/2006/relationships/customXml" Target="../ink/ink67.xml"/><Relationship Id="rId19" Type="http://schemas.openxmlformats.org/officeDocument/2006/relationships/image" Target="../media/image74.emf"/><Relationship Id="rId31" Type="http://schemas.openxmlformats.org/officeDocument/2006/relationships/image" Target="../media/image80.emf"/><Relationship Id="rId4" Type="http://schemas.openxmlformats.org/officeDocument/2006/relationships/customXml" Target="../ink/ink64.xml"/><Relationship Id="rId9" Type="http://schemas.openxmlformats.org/officeDocument/2006/relationships/image" Target="../media/image69.emf"/><Relationship Id="rId14" Type="http://schemas.openxmlformats.org/officeDocument/2006/relationships/customXml" Target="../ink/ink69.xml"/><Relationship Id="rId22" Type="http://schemas.openxmlformats.org/officeDocument/2006/relationships/customXml" Target="../ink/ink73.xml"/><Relationship Id="rId27" Type="http://schemas.openxmlformats.org/officeDocument/2006/relationships/image" Target="../media/image78.emf"/><Relationship Id="rId30" Type="http://schemas.openxmlformats.org/officeDocument/2006/relationships/customXml" Target="../ink/ink77.xml"/><Relationship Id="rId8" Type="http://schemas.openxmlformats.org/officeDocument/2006/relationships/customXml" Target="../ink/ink6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1.xml"/><Relationship Id="rId21" Type="http://schemas.openxmlformats.org/officeDocument/2006/relationships/image" Target="../media/image91.emf"/><Relationship Id="rId42" Type="http://schemas.openxmlformats.org/officeDocument/2006/relationships/customXml" Target="../ink/ink99.xml"/><Relationship Id="rId47" Type="http://schemas.openxmlformats.org/officeDocument/2006/relationships/image" Target="../media/image104.emf"/><Relationship Id="rId63" Type="http://schemas.openxmlformats.org/officeDocument/2006/relationships/image" Target="../media/image112.emf"/><Relationship Id="rId68" Type="http://schemas.openxmlformats.org/officeDocument/2006/relationships/customXml" Target="../ink/ink112.xml"/><Relationship Id="rId16" Type="http://schemas.openxmlformats.org/officeDocument/2006/relationships/customXml" Target="../ink/ink86.xml"/><Relationship Id="rId11" Type="http://schemas.openxmlformats.org/officeDocument/2006/relationships/image" Target="../media/image86.emf"/><Relationship Id="rId24" Type="http://schemas.openxmlformats.org/officeDocument/2006/relationships/customXml" Target="../ink/ink90.xml"/><Relationship Id="rId32" Type="http://schemas.openxmlformats.org/officeDocument/2006/relationships/customXml" Target="../ink/ink94.xml"/><Relationship Id="rId37" Type="http://schemas.openxmlformats.org/officeDocument/2006/relationships/image" Target="../media/image99.emf"/><Relationship Id="rId40" Type="http://schemas.openxmlformats.org/officeDocument/2006/relationships/customXml" Target="../ink/ink98.xml"/><Relationship Id="rId45" Type="http://schemas.openxmlformats.org/officeDocument/2006/relationships/image" Target="../media/image103.emf"/><Relationship Id="rId53" Type="http://schemas.openxmlformats.org/officeDocument/2006/relationships/image" Target="../media/image107.emf"/><Relationship Id="rId58" Type="http://schemas.openxmlformats.org/officeDocument/2006/relationships/customXml" Target="../ink/ink107.xml"/><Relationship Id="rId66" Type="http://schemas.openxmlformats.org/officeDocument/2006/relationships/customXml" Target="../ink/ink111.xml"/><Relationship Id="rId74" Type="http://schemas.openxmlformats.org/officeDocument/2006/relationships/customXml" Target="../ink/ink115.xml"/><Relationship Id="rId5" Type="http://schemas.openxmlformats.org/officeDocument/2006/relationships/image" Target="../media/image83.emf"/><Relationship Id="rId61" Type="http://schemas.openxmlformats.org/officeDocument/2006/relationships/image" Target="../media/image111.emf"/><Relationship Id="rId19" Type="http://schemas.openxmlformats.org/officeDocument/2006/relationships/image" Target="../media/image90.emf"/><Relationship Id="rId14" Type="http://schemas.openxmlformats.org/officeDocument/2006/relationships/customXml" Target="../ink/ink85.xml"/><Relationship Id="rId22" Type="http://schemas.openxmlformats.org/officeDocument/2006/relationships/customXml" Target="../ink/ink89.xml"/><Relationship Id="rId27" Type="http://schemas.openxmlformats.org/officeDocument/2006/relationships/image" Target="../media/image94.emf"/><Relationship Id="rId30" Type="http://schemas.openxmlformats.org/officeDocument/2006/relationships/customXml" Target="../ink/ink93.xml"/><Relationship Id="rId35" Type="http://schemas.openxmlformats.org/officeDocument/2006/relationships/image" Target="../media/image98.emf"/><Relationship Id="rId43" Type="http://schemas.openxmlformats.org/officeDocument/2006/relationships/image" Target="../media/image102.emf"/><Relationship Id="rId48" Type="http://schemas.openxmlformats.org/officeDocument/2006/relationships/customXml" Target="../ink/ink102.xml"/><Relationship Id="rId56" Type="http://schemas.openxmlformats.org/officeDocument/2006/relationships/customXml" Target="../ink/ink106.xml"/><Relationship Id="rId64" Type="http://schemas.openxmlformats.org/officeDocument/2006/relationships/customXml" Target="../ink/ink110.xml"/><Relationship Id="rId69" Type="http://schemas.openxmlformats.org/officeDocument/2006/relationships/image" Target="../media/image115.emf"/><Relationship Id="rId77" Type="http://schemas.openxmlformats.org/officeDocument/2006/relationships/image" Target="../media/image119.emf"/><Relationship Id="rId8" Type="http://schemas.openxmlformats.org/officeDocument/2006/relationships/customXml" Target="../ink/ink82.xml"/><Relationship Id="rId51" Type="http://schemas.openxmlformats.org/officeDocument/2006/relationships/image" Target="../media/image106.emf"/><Relationship Id="rId72" Type="http://schemas.openxmlformats.org/officeDocument/2006/relationships/customXml" Target="../ink/ink114.xml"/><Relationship Id="rId3" Type="http://schemas.openxmlformats.org/officeDocument/2006/relationships/image" Target="../media/image82.emf"/><Relationship Id="rId12" Type="http://schemas.openxmlformats.org/officeDocument/2006/relationships/customXml" Target="../ink/ink84.xml"/><Relationship Id="rId17" Type="http://schemas.openxmlformats.org/officeDocument/2006/relationships/image" Target="../media/image89.emf"/><Relationship Id="rId25" Type="http://schemas.openxmlformats.org/officeDocument/2006/relationships/image" Target="../media/image93.emf"/><Relationship Id="rId33" Type="http://schemas.openxmlformats.org/officeDocument/2006/relationships/image" Target="../media/image97.emf"/><Relationship Id="rId38" Type="http://schemas.openxmlformats.org/officeDocument/2006/relationships/customXml" Target="../ink/ink97.xml"/><Relationship Id="rId46" Type="http://schemas.openxmlformats.org/officeDocument/2006/relationships/customXml" Target="../ink/ink101.xml"/><Relationship Id="rId59" Type="http://schemas.openxmlformats.org/officeDocument/2006/relationships/image" Target="../media/image110.emf"/><Relationship Id="rId67" Type="http://schemas.openxmlformats.org/officeDocument/2006/relationships/image" Target="../media/image114.emf"/><Relationship Id="rId20" Type="http://schemas.openxmlformats.org/officeDocument/2006/relationships/customXml" Target="../ink/ink88.xml"/><Relationship Id="rId41" Type="http://schemas.openxmlformats.org/officeDocument/2006/relationships/image" Target="../media/image101.emf"/><Relationship Id="rId54" Type="http://schemas.openxmlformats.org/officeDocument/2006/relationships/customXml" Target="../ink/ink105.xml"/><Relationship Id="rId62" Type="http://schemas.openxmlformats.org/officeDocument/2006/relationships/customXml" Target="../ink/ink109.xml"/><Relationship Id="rId70" Type="http://schemas.openxmlformats.org/officeDocument/2006/relationships/customXml" Target="../ink/ink113.xml"/><Relationship Id="rId75" Type="http://schemas.openxmlformats.org/officeDocument/2006/relationships/image" Target="../media/image118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1.xml"/><Relationship Id="rId15" Type="http://schemas.openxmlformats.org/officeDocument/2006/relationships/image" Target="../media/image88.emf"/><Relationship Id="rId23" Type="http://schemas.openxmlformats.org/officeDocument/2006/relationships/image" Target="../media/image92.emf"/><Relationship Id="rId28" Type="http://schemas.openxmlformats.org/officeDocument/2006/relationships/customXml" Target="../ink/ink92.xml"/><Relationship Id="rId36" Type="http://schemas.openxmlformats.org/officeDocument/2006/relationships/customXml" Target="../ink/ink96.xml"/><Relationship Id="rId49" Type="http://schemas.openxmlformats.org/officeDocument/2006/relationships/image" Target="../media/image105.emf"/><Relationship Id="rId57" Type="http://schemas.openxmlformats.org/officeDocument/2006/relationships/image" Target="../media/image109.emf"/><Relationship Id="rId10" Type="http://schemas.openxmlformats.org/officeDocument/2006/relationships/customXml" Target="../ink/ink83.xml"/><Relationship Id="rId31" Type="http://schemas.openxmlformats.org/officeDocument/2006/relationships/image" Target="../media/image96.emf"/><Relationship Id="rId44" Type="http://schemas.openxmlformats.org/officeDocument/2006/relationships/customXml" Target="../ink/ink100.xml"/><Relationship Id="rId52" Type="http://schemas.openxmlformats.org/officeDocument/2006/relationships/customXml" Target="../ink/ink104.xml"/><Relationship Id="rId60" Type="http://schemas.openxmlformats.org/officeDocument/2006/relationships/customXml" Target="../ink/ink108.xml"/><Relationship Id="rId65" Type="http://schemas.openxmlformats.org/officeDocument/2006/relationships/image" Target="../media/image113.emf"/><Relationship Id="rId73" Type="http://schemas.openxmlformats.org/officeDocument/2006/relationships/image" Target="../media/image117.emf"/><Relationship Id="rId4" Type="http://schemas.openxmlformats.org/officeDocument/2006/relationships/customXml" Target="../ink/ink80.xml"/><Relationship Id="rId9" Type="http://schemas.openxmlformats.org/officeDocument/2006/relationships/image" Target="../media/image85.emf"/><Relationship Id="rId13" Type="http://schemas.openxmlformats.org/officeDocument/2006/relationships/image" Target="../media/image87.emf"/><Relationship Id="rId18" Type="http://schemas.openxmlformats.org/officeDocument/2006/relationships/customXml" Target="../ink/ink87.xml"/><Relationship Id="rId39" Type="http://schemas.openxmlformats.org/officeDocument/2006/relationships/image" Target="../media/image100.emf"/><Relationship Id="rId34" Type="http://schemas.openxmlformats.org/officeDocument/2006/relationships/customXml" Target="../ink/ink95.xml"/><Relationship Id="rId50" Type="http://schemas.openxmlformats.org/officeDocument/2006/relationships/customXml" Target="../ink/ink103.xml"/><Relationship Id="rId55" Type="http://schemas.openxmlformats.org/officeDocument/2006/relationships/image" Target="../media/image108.emf"/><Relationship Id="rId76" Type="http://schemas.openxmlformats.org/officeDocument/2006/relationships/customXml" Target="../ink/ink116.xml"/><Relationship Id="rId7" Type="http://schemas.openxmlformats.org/officeDocument/2006/relationships/image" Target="../media/image84.emf"/><Relationship Id="rId71" Type="http://schemas.openxmlformats.org/officeDocument/2006/relationships/image" Target="../media/image116.emf"/><Relationship Id="rId2" Type="http://schemas.openxmlformats.org/officeDocument/2006/relationships/customXml" Target="../ink/ink79.xml"/><Relationship Id="rId29" Type="http://schemas.openxmlformats.org/officeDocument/2006/relationships/image" Target="../media/image9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Merge K sorted linked lists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7A7056BA-26D4-4C87-8480-CBD7039D9F6C}"/>
                  </a:ext>
                </a:extLst>
              </p14:cNvPr>
              <p14:cNvContentPartPr/>
              <p14:nvPr/>
            </p14:nvContentPartPr>
            <p14:xfrm>
              <a:off x="1228611" y="1956943"/>
              <a:ext cx="226440" cy="1609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7A7056BA-26D4-4C87-8480-CBD7039D9F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9611" y="1947943"/>
                <a:ext cx="2440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70B075A6-AB01-4D09-BEF7-219911C26B27}"/>
                  </a:ext>
                </a:extLst>
              </p14:cNvPr>
              <p14:cNvContentPartPr/>
              <p14:nvPr/>
            </p14:nvContentPartPr>
            <p14:xfrm>
              <a:off x="1968051" y="2158903"/>
              <a:ext cx="239400" cy="2476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70B075A6-AB01-4D09-BEF7-219911C26B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59051" y="2149903"/>
                <a:ext cx="25704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120E3E28-92C7-4847-BC34-7141B8E87491}"/>
                  </a:ext>
                </a:extLst>
              </p14:cNvPr>
              <p14:cNvContentPartPr/>
              <p14:nvPr/>
            </p14:nvContentPartPr>
            <p14:xfrm>
              <a:off x="2512011" y="1819423"/>
              <a:ext cx="210960" cy="2998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120E3E28-92C7-4847-BC34-7141B8E874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03011" y="1810423"/>
                <a:ext cx="22860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FAAB18D0-35E8-4EFE-B693-3F127156300F}"/>
                  </a:ext>
                </a:extLst>
              </p14:cNvPr>
              <p14:cNvContentPartPr/>
              <p14:nvPr/>
            </p14:nvContentPartPr>
            <p14:xfrm>
              <a:off x="2396451" y="2236303"/>
              <a:ext cx="411120" cy="388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FAAB18D0-35E8-4EFE-B693-3F127156300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87451" y="2227303"/>
                <a:ext cx="42876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20649445-EDB5-436A-829F-10112B428F70}"/>
                  </a:ext>
                </a:extLst>
              </p14:cNvPr>
              <p14:cNvContentPartPr/>
              <p14:nvPr/>
            </p14:nvContentPartPr>
            <p14:xfrm>
              <a:off x="2545491" y="2356543"/>
              <a:ext cx="331200" cy="1350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20649445-EDB5-436A-829F-10112B428F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36491" y="2347543"/>
                <a:ext cx="3488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5AAB273F-7339-470A-96D8-DFFD78B69D17}"/>
                  </a:ext>
                </a:extLst>
              </p14:cNvPr>
              <p14:cNvContentPartPr/>
              <p14:nvPr/>
            </p14:nvContentPartPr>
            <p14:xfrm>
              <a:off x="3058491" y="1936063"/>
              <a:ext cx="262440" cy="2073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5AAB273F-7339-470A-96D8-DFFD78B69D1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49491" y="1927063"/>
                <a:ext cx="2800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8E9A5F16-02E5-4724-95A0-0644C3CAA85D}"/>
                  </a:ext>
                </a:extLst>
              </p14:cNvPr>
              <p14:cNvContentPartPr/>
              <p14:nvPr/>
            </p14:nvContentPartPr>
            <p14:xfrm>
              <a:off x="499611" y="1852903"/>
              <a:ext cx="542160" cy="3283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8E9A5F16-02E5-4724-95A0-0644C3CAA85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0611" y="1843903"/>
                <a:ext cx="55980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1F817004-C38E-42EB-A0FD-3D01E5300EDB}"/>
                  </a:ext>
                </a:extLst>
              </p14:cNvPr>
              <p14:cNvContentPartPr/>
              <p14:nvPr/>
            </p14:nvContentPartPr>
            <p14:xfrm>
              <a:off x="3558531" y="1811863"/>
              <a:ext cx="705240" cy="4248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1F817004-C38E-42EB-A0FD-3D01E5300ED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49531" y="1802863"/>
                <a:ext cx="72288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2D8B5DB-E26E-4CED-A5A5-BCBF60AA71A8}"/>
                  </a:ext>
                </a:extLst>
              </p14:cNvPr>
              <p14:cNvContentPartPr/>
              <p14:nvPr/>
            </p14:nvContentPartPr>
            <p14:xfrm>
              <a:off x="4634931" y="1679743"/>
              <a:ext cx="242280" cy="2991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2D8B5DB-E26E-4CED-A5A5-BCBF60AA71A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25931" y="1670743"/>
                <a:ext cx="25992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B0035A62-90C7-43C2-994C-36827D6606A2}"/>
                  </a:ext>
                </a:extLst>
              </p14:cNvPr>
              <p14:cNvContentPartPr/>
              <p14:nvPr/>
            </p14:nvContentPartPr>
            <p14:xfrm>
              <a:off x="4488411" y="2086543"/>
              <a:ext cx="482760" cy="111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B0035A62-90C7-43C2-994C-36827D6606A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79411" y="2077543"/>
                <a:ext cx="5004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2F48ABF7-AEDD-44EB-852E-F9ECAE56C5CF}"/>
                  </a:ext>
                </a:extLst>
              </p14:cNvPr>
              <p14:cNvContentPartPr/>
              <p14:nvPr/>
            </p14:nvContentPartPr>
            <p14:xfrm>
              <a:off x="4675611" y="2207143"/>
              <a:ext cx="105120" cy="2700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2F48ABF7-AEDD-44EB-852E-F9ECAE56C5C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66611" y="2198143"/>
                <a:ext cx="1227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0B3B4628-F469-482C-BE9E-1302FD026256}"/>
                  </a:ext>
                </a:extLst>
              </p14:cNvPr>
              <p14:cNvContentPartPr/>
              <p14:nvPr/>
            </p14:nvContentPartPr>
            <p14:xfrm>
              <a:off x="5214891" y="1849303"/>
              <a:ext cx="177840" cy="18432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0B3B4628-F469-482C-BE9E-1302FD02625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05891" y="1840303"/>
                <a:ext cx="19548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120385EC-D494-4704-9E71-A6F298B6DC87}"/>
                  </a:ext>
                </a:extLst>
              </p14:cNvPr>
              <p14:cNvContentPartPr/>
              <p14:nvPr/>
            </p14:nvContentPartPr>
            <p14:xfrm>
              <a:off x="5681811" y="1648423"/>
              <a:ext cx="494280" cy="4068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120385EC-D494-4704-9E71-A6F298B6DC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72811" y="1639423"/>
                <a:ext cx="51192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C9FA9AB9-D677-4785-A824-F0E259740E07}"/>
                  </a:ext>
                </a:extLst>
              </p14:cNvPr>
              <p14:cNvContentPartPr/>
              <p14:nvPr/>
            </p14:nvContentPartPr>
            <p14:xfrm>
              <a:off x="845211" y="2696743"/>
              <a:ext cx="267840" cy="2426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C9FA9AB9-D677-4785-A824-F0E259740E0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6211" y="2687743"/>
                <a:ext cx="2854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E595B7C6-FB21-4AF5-B075-6F4C2E8D3787}"/>
                  </a:ext>
                </a:extLst>
              </p14:cNvPr>
              <p14:cNvContentPartPr/>
              <p14:nvPr/>
            </p14:nvContentPartPr>
            <p14:xfrm>
              <a:off x="3177651" y="2672623"/>
              <a:ext cx="251640" cy="2462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E595B7C6-FB21-4AF5-B075-6F4C2E8D378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68651" y="2663623"/>
                <a:ext cx="2692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D8CA41A4-8EA4-4B2A-9B36-6A20598EEB78}"/>
                  </a:ext>
                </a:extLst>
              </p14:cNvPr>
              <p14:cNvContentPartPr/>
              <p14:nvPr/>
            </p14:nvContentPartPr>
            <p14:xfrm>
              <a:off x="5931651" y="2545543"/>
              <a:ext cx="300600" cy="2858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D8CA41A4-8EA4-4B2A-9B36-6A20598EEB7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22651" y="2536543"/>
                <a:ext cx="31824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7E19C021-6292-4353-A5AC-503226CC41F3}"/>
                  </a:ext>
                </a:extLst>
              </p14:cNvPr>
              <p14:cNvContentPartPr/>
              <p14:nvPr/>
            </p14:nvContentPartPr>
            <p14:xfrm>
              <a:off x="330411" y="3388663"/>
              <a:ext cx="611640" cy="30132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7E19C021-6292-4353-A5AC-503226CC41F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1411" y="3379663"/>
                <a:ext cx="62928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450AD121-9D03-4B59-B13C-61F325247FCD}"/>
                  </a:ext>
                </a:extLst>
              </p14:cNvPr>
              <p14:cNvContentPartPr/>
              <p14:nvPr/>
            </p14:nvContentPartPr>
            <p14:xfrm>
              <a:off x="2504811" y="3633103"/>
              <a:ext cx="198000" cy="1684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450AD121-9D03-4B59-B13C-61F325247FC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495811" y="3624103"/>
                <a:ext cx="2156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85A7C550-3674-4601-9D77-DFF8D830C4FE}"/>
                  </a:ext>
                </a:extLst>
              </p14:cNvPr>
              <p14:cNvContentPartPr/>
              <p14:nvPr/>
            </p14:nvContentPartPr>
            <p14:xfrm>
              <a:off x="2984691" y="3303703"/>
              <a:ext cx="549360" cy="30528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85A7C550-3674-4601-9D77-DFF8D830C4F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75691" y="3294703"/>
                <a:ext cx="5670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7B49D1BE-83A2-4D97-AD0D-E0D214A40734}"/>
                  </a:ext>
                </a:extLst>
              </p14:cNvPr>
              <p14:cNvContentPartPr/>
              <p14:nvPr/>
            </p14:nvContentPartPr>
            <p14:xfrm>
              <a:off x="5134971" y="3485503"/>
              <a:ext cx="177840" cy="22248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7B49D1BE-83A2-4D97-AD0D-E0D214A4073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25971" y="3476503"/>
                <a:ext cx="19548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6111169A-49F5-4962-974D-8A7057D9B33A}"/>
                  </a:ext>
                </a:extLst>
              </p14:cNvPr>
              <p14:cNvContentPartPr/>
              <p14:nvPr/>
            </p14:nvContentPartPr>
            <p14:xfrm>
              <a:off x="5623131" y="3268783"/>
              <a:ext cx="251640" cy="28368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6111169A-49F5-4962-974D-8A7057D9B33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14131" y="3259783"/>
                <a:ext cx="26928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98B9F5A3-F720-4CA2-8220-CE5BCFA4263E}"/>
                  </a:ext>
                </a:extLst>
              </p14:cNvPr>
              <p14:cNvContentPartPr/>
              <p14:nvPr/>
            </p14:nvContentPartPr>
            <p14:xfrm>
              <a:off x="6970971" y="3482623"/>
              <a:ext cx="274320" cy="3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98B9F5A3-F720-4CA2-8220-CE5BCFA4263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961971" y="3473623"/>
                <a:ext cx="291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465FB755-7FF4-4B14-81E9-D04FEB1B4F63}"/>
                  </a:ext>
                </a:extLst>
              </p14:cNvPr>
              <p14:cNvContentPartPr/>
              <p14:nvPr/>
            </p14:nvContentPartPr>
            <p14:xfrm>
              <a:off x="7668651" y="3454183"/>
              <a:ext cx="413640" cy="147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465FB755-7FF4-4B14-81E9-D04FEB1B4F6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59651" y="3445183"/>
                <a:ext cx="4312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959EC076-FA73-42CE-A9EF-47119487AD3A}"/>
                  </a:ext>
                </a:extLst>
              </p14:cNvPr>
              <p14:cNvContentPartPr/>
              <p14:nvPr/>
            </p14:nvContentPartPr>
            <p14:xfrm>
              <a:off x="8457051" y="3427183"/>
              <a:ext cx="262080" cy="540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959EC076-FA73-42CE-A9EF-47119487AD3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448051" y="3418183"/>
                <a:ext cx="27972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369D2955-4589-49E9-AEA2-3DAD982FAFB5}"/>
                  </a:ext>
                </a:extLst>
              </p14:cNvPr>
              <p14:cNvContentPartPr/>
              <p14:nvPr/>
            </p14:nvContentPartPr>
            <p14:xfrm>
              <a:off x="6031731" y="3345103"/>
              <a:ext cx="618120" cy="1699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369D2955-4589-49E9-AEA2-3DAD982FAFB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22731" y="3336103"/>
                <a:ext cx="6357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0FBF1E55-9951-4037-AC2A-D00C619E9029}"/>
                  </a:ext>
                </a:extLst>
              </p14:cNvPr>
              <p14:cNvContentPartPr/>
              <p14:nvPr/>
            </p14:nvContentPartPr>
            <p14:xfrm>
              <a:off x="1102251" y="4337983"/>
              <a:ext cx="504000" cy="24984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0FBF1E55-9951-4037-AC2A-D00C619E902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93251" y="4328983"/>
                <a:ext cx="52164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B3E8669F-5CEC-48CE-A3FC-29616358524C}"/>
                  </a:ext>
                </a:extLst>
              </p14:cNvPr>
              <p14:cNvContentPartPr/>
              <p14:nvPr/>
            </p14:nvContentPartPr>
            <p14:xfrm>
              <a:off x="512931" y="5023063"/>
              <a:ext cx="1440000" cy="3564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B3E8669F-5CEC-48CE-A3FC-29616358524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3931" y="5014063"/>
                <a:ext cx="145764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B9D5D8EE-AB21-4A30-98AC-0FCBFCA8062E}"/>
                  </a:ext>
                </a:extLst>
              </p14:cNvPr>
              <p14:cNvContentPartPr/>
              <p14:nvPr/>
            </p14:nvContentPartPr>
            <p14:xfrm>
              <a:off x="2265411" y="4184623"/>
              <a:ext cx="9027720" cy="230724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B9D5D8EE-AB21-4A30-98AC-0FCBFCA8062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56411" y="4175623"/>
                <a:ext cx="9045360" cy="232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220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Doubly Linked Lists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87FFEE8-40F2-4C06-A7A7-14A86277C0B1}"/>
                  </a:ext>
                </a:extLst>
              </p14:cNvPr>
              <p14:cNvContentPartPr/>
              <p14:nvPr/>
            </p14:nvContentPartPr>
            <p14:xfrm>
              <a:off x="3238131" y="1680103"/>
              <a:ext cx="286200" cy="252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87FFEE8-40F2-4C06-A7A7-14A86277C0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9131" y="1671103"/>
                <a:ext cx="3038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EC78C7-5F44-4137-ABE6-33EF6414CA2D}"/>
                  </a:ext>
                </a:extLst>
              </p14:cNvPr>
              <p14:cNvContentPartPr/>
              <p14:nvPr/>
            </p14:nvContentPartPr>
            <p14:xfrm>
              <a:off x="3793251" y="1685503"/>
              <a:ext cx="628920" cy="182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EC78C7-5F44-4137-ABE6-33EF6414CA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4251" y="1676503"/>
                <a:ext cx="6465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352037F-2523-4A28-BC5E-752198FF9B5B}"/>
                  </a:ext>
                </a:extLst>
              </p14:cNvPr>
              <p14:cNvContentPartPr/>
              <p14:nvPr/>
            </p14:nvContentPartPr>
            <p14:xfrm>
              <a:off x="6292371" y="1530343"/>
              <a:ext cx="224280" cy="357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352037F-2523-4A28-BC5E-752198FF9B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83371" y="1521343"/>
                <a:ext cx="2419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54F11C5-83E8-44E1-B297-83CB6DA021AB}"/>
                  </a:ext>
                </a:extLst>
              </p14:cNvPr>
              <p14:cNvContentPartPr/>
              <p14:nvPr/>
            </p14:nvContentPartPr>
            <p14:xfrm>
              <a:off x="6955491" y="1635463"/>
              <a:ext cx="523080" cy="210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54F11C5-83E8-44E1-B297-83CB6DA021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46497" y="1626463"/>
                <a:ext cx="540708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848FB3D-B27E-4E8C-AEFB-15C1D4A356DA}"/>
                  </a:ext>
                </a:extLst>
              </p14:cNvPr>
              <p14:cNvContentPartPr/>
              <p14:nvPr/>
            </p14:nvContentPartPr>
            <p14:xfrm>
              <a:off x="7717611" y="1358983"/>
              <a:ext cx="2072160" cy="465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848FB3D-B27E-4E8C-AEFB-15C1D4A356D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08611" y="1349983"/>
                <a:ext cx="208980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0BC3A4D-1AFE-4FE7-AB9F-E9090CC1D019}"/>
                  </a:ext>
                </a:extLst>
              </p14:cNvPr>
              <p14:cNvContentPartPr/>
              <p14:nvPr/>
            </p14:nvContentPartPr>
            <p14:xfrm>
              <a:off x="1012971" y="797743"/>
              <a:ext cx="948240" cy="640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0BC3A4D-1AFE-4FE7-AB9F-E9090CC1D01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3971" y="788743"/>
                <a:ext cx="965880" cy="6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3811903-74DC-4790-8C02-C73BEC0BAC24}"/>
                  </a:ext>
                </a:extLst>
              </p14:cNvPr>
              <p14:cNvContentPartPr/>
              <p14:nvPr/>
            </p14:nvContentPartPr>
            <p14:xfrm>
              <a:off x="1929891" y="2122903"/>
              <a:ext cx="733680" cy="190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3811903-74DC-4790-8C02-C73BEC0BAC2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20891" y="2113903"/>
                <a:ext cx="7513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8627FE9-71A6-435C-A69F-A488D27D83DD}"/>
                  </a:ext>
                </a:extLst>
              </p14:cNvPr>
              <p14:cNvContentPartPr/>
              <p14:nvPr/>
            </p14:nvContentPartPr>
            <p14:xfrm>
              <a:off x="3846891" y="1945063"/>
              <a:ext cx="436320" cy="163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8627FE9-71A6-435C-A69F-A488D27D83D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37891" y="1936063"/>
                <a:ext cx="4539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7003B74-E1C8-4897-9886-224999FC050B}"/>
                  </a:ext>
                </a:extLst>
              </p14:cNvPr>
              <p14:cNvContentPartPr/>
              <p14:nvPr/>
            </p14:nvContentPartPr>
            <p14:xfrm>
              <a:off x="4799091" y="1583983"/>
              <a:ext cx="1233000" cy="474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7003B74-E1C8-4897-9886-224999FC050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90091" y="1574983"/>
                <a:ext cx="125064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C9B67B-830B-4732-8BB3-8E1ABEF9B96A}"/>
                  </a:ext>
                </a:extLst>
              </p14:cNvPr>
              <p14:cNvContentPartPr/>
              <p14:nvPr/>
            </p14:nvContentPartPr>
            <p14:xfrm>
              <a:off x="6824451" y="1909423"/>
              <a:ext cx="457560" cy="127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C9B67B-830B-4732-8BB3-8E1ABEF9B96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15451" y="1900423"/>
                <a:ext cx="4752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D674904-EDAE-40DC-9A64-C61D98BC0E33}"/>
                  </a:ext>
                </a:extLst>
              </p14:cNvPr>
              <p14:cNvContentPartPr/>
              <p14:nvPr/>
            </p14:nvContentPartPr>
            <p14:xfrm>
              <a:off x="284331" y="1682623"/>
              <a:ext cx="2420640" cy="3380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D674904-EDAE-40DC-9A64-C61D98BC0E3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5331" y="1673623"/>
                <a:ext cx="243828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58BBD58-F228-490E-B0B8-20D9CB64E346}"/>
                  </a:ext>
                </a:extLst>
              </p14:cNvPr>
              <p14:cNvContentPartPr/>
              <p14:nvPr/>
            </p14:nvContentPartPr>
            <p14:xfrm>
              <a:off x="268851" y="2806543"/>
              <a:ext cx="4510440" cy="6685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58BBD58-F228-490E-B0B8-20D9CB64E34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9851" y="2797543"/>
                <a:ext cx="4528080" cy="6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5CA56BF-F8BE-4668-98BA-92DCBA23CBCC}"/>
                  </a:ext>
                </a:extLst>
              </p14:cNvPr>
              <p14:cNvContentPartPr/>
              <p14:nvPr/>
            </p14:nvContentPartPr>
            <p14:xfrm>
              <a:off x="4963971" y="3918943"/>
              <a:ext cx="360" cy="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5CA56BF-F8BE-4668-98BA-92DCBA23CBC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54971" y="390994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325D94C0-7634-454A-81FD-3F9D33274555}"/>
              </a:ext>
            </a:extLst>
          </p:cNvPr>
          <p:cNvSpPr/>
          <p:nvPr/>
        </p:nvSpPr>
        <p:spPr>
          <a:xfrm>
            <a:off x="5372716" y="286261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class Node {</a:t>
            </a:r>
          </a:p>
          <a:p>
            <a:r>
              <a:rPr lang="en-US" dirty="0"/>
              <a:t>        int data;</a:t>
            </a:r>
          </a:p>
          <a:p>
            <a:r>
              <a:rPr lang="en-US" dirty="0"/>
              <a:t>        Node </a:t>
            </a:r>
            <a:r>
              <a:rPr lang="en-US" dirty="0" err="1"/>
              <a:t>prev</a:t>
            </a:r>
            <a:r>
              <a:rPr lang="en-US" dirty="0"/>
              <a:t>;</a:t>
            </a:r>
          </a:p>
          <a:p>
            <a:r>
              <a:rPr lang="en-US" dirty="0"/>
              <a:t>        Node next;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// Constructor to create a new node</a:t>
            </a:r>
          </a:p>
          <a:p>
            <a:r>
              <a:rPr lang="en-US" dirty="0"/>
              <a:t>        // next and </a:t>
            </a:r>
            <a:r>
              <a:rPr lang="en-US" dirty="0" err="1"/>
              <a:t>prev</a:t>
            </a:r>
            <a:r>
              <a:rPr lang="en-US" dirty="0"/>
              <a:t> is by default initialized as null</a:t>
            </a:r>
          </a:p>
          <a:p>
            <a:r>
              <a:rPr lang="en-US" dirty="0"/>
              <a:t>        Node(int d) { </a:t>
            </a:r>
          </a:p>
          <a:p>
            <a:r>
              <a:rPr lang="en-US" dirty="0"/>
              <a:t>			data = d; </a:t>
            </a:r>
          </a:p>
          <a:p>
            <a:r>
              <a:rPr lang="en-US" dirty="0"/>
              <a:t>			next = null;</a:t>
            </a:r>
          </a:p>
          <a:p>
            <a:r>
              <a:rPr lang="en-US" dirty="0"/>
              <a:t>			</a:t>
            </a:r>
            <a:r>
              <a:rPr lang="en-US" dirty="0" err="1"/>
              <a:t>prev</a:t>
            </a:r>
            <a:r>
              <a:rPr lang="en-US" dirty="0"/>
              <a:t> = null;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    }</a:t>
            </a:r>
            <a:endParaRPr lang="en-IN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F08D91D-9D59-4FC1-A716-D038512EA5E4}"/>
              </a:ext>
            </a:extLst>
          </p:cNvPr>
          <p:cNvSpPr/>
          <p:nvPr/>
        </p:nvSpPr>
        <p:spPr>
          <a:xfrm>
            <a:off x="435436" y="43071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https://www.geeksforgeeks.org/data-structures/linked-list/doubly-linked-list/</a:t>
            </a:r>
          </a:p>
        </p:txBody>
      </p:sp>
    </p:spTree>
    <p:extLst>
      <p:ext uri="{BB962C8B-B14F-4D97-AF65-F5344CB8AC3E}">
        <p14:creationId xmlns:p14="http://schemas.microsoft.com/office/powerpoint/2010/main" val="3219714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Circular Linked Lists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70813B-C15A-4CB5-A3BF-A482629A06C0}"/>
                  </a:ext>
                </a:extLst>
              </p14:cNvPr>
              <p14:cNvContentPartPr/>
              <p14:nvPr/>
            </p14:nvContentPartPr>
            <p14:xfrm>
              <a:off x="4134891" y="1559503"/>
              <a:ext cx="569520" cy="279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70813B-C15A-4CB5-A3BF-A482629A06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5891" y="1550503"/>
                <a:ext cx="58716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2A54A43-0C3F-4871-A932-C07E15D204E1}"/>
                  </a:ext>
                </a:extLst>
              </p14:cNvPr>
              <p14:cNvContentPartPr/>
              <p14:nvPr/>
            </p14:nvContentPartPr>
            <p14:xfrm>
              <a:off x="5205171" y="1621423"/>
              <a:ext cx="602280" cy="257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2A54A43-0C3F-4871-A932-C07E15D204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96171" y="1612423"/>
                <a:ext cx="61992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380533B-0C99-4115-80B0-71CCEDC9C322}"/>
                  </a:ext>
                </a:extLst>
              </p14:cNvPr>
              <p14:cNvContentPartPr/>
              <p14:nvPr/>
            </p14:nvContentPartPr>
            <p14:xfrm>
              <a:off x="6149451" y="1558783"/>
              <a:ext cx="382680" cy="363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380533B-0C99-4115-80B0-71CCEDC9C3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40451" y="1549783"/>
                <a:ext cx="40032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54C45CE-2C73-4527-A161-F10BF0E842B2}"/>
                  </a:ext>
                </a:extLst>
              </p14:cNvPr>
              <p14:cNvContentPartPr/>
              <p14:nvPr/>
            </p14:nvContentPartPr>
            <p14:xfrm>
              <a:off x="5995371" y="2131543"/>
              <a:ext cx="418680" cy="543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54C45CE-2C73-4527-A161-F10BF0E842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86371" y="2122543"/>
                <a:ext cx="436320" cy="5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F9D0569-3B6E-4790-AE71-958B91921B94}"/>
                  </a:ext>
                </a:extLst>
              </p14:cNvPr>
              <p14:cNvContentPartPr/>
              <p14:nvPr/>
            </p14:nvContentPartPr>
            <p14:xfrm>
              <a:off x="6133971" y="2892583"/>
              <a:ext cx="259920" cy="275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F9D0569-3B6E-4790-AE71-958B91921B9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24971" y="2883583"/>
                <a:ext cx="27756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D01B046-3D19-4CFA-B00D-8D84745F4532}"/>
                  </a:ext>
                </a:extLst>
              </p14:cNvPr>
              <p14:cNvContentPartPr/>
              <p14:nvPr/>
            </p14:nvContentPartPr>
            <p14:xfrm>
              <a:off x="5242611" y="2797183"/>
              <a:ext cx="638280" cy="243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D01B046-3D19-4CFA-B00D-8D84745F453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33611" y="2788183"/>
                <a:ext cx="6559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C750D47-8438-4FC2-99AD-8E8F7084F4FA}"/>
                  </a:ext>
                </a:extLst>
              </p14:cNvPr>
              <p14:cNvContentPartPr/>
              <p14:nvPr/>
            </p14:nvContentPartPr>
            <p14:xfrm>
              <a:off x="3517131" y="2765863"/>
              <a:ext cx="1373760" cy="340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C750D47-8438-4FC2-99AD-8E8F7084F4F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08131" y="2756863"/>
                <a:ext cx="139140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2EDECF-CE40-4FA6-B53E-3C5924EF2F31}"/>
                  </a:ext>
                </a:extLst>
              </p14:cNvPr>
              <p14:cNvContentPartPr/>
              <p14:nvPr/>
            </p14:nvContentPartPr>
            <p14:xfrm>
              <a:off x="2802891" y="2760103"/>
              <a:ext cx="188640" cy="280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2EDECF-CE40-4FA6-B53E-3C5924EF2F3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93891" y="2751103"/>
                <a:ext cx="20628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A941761-8DE2-48E0-A7AB-4C67B43C5779}"/>
                  </a:ext>
                </a:extLst>
              </p14:cNvPr>
              <p14:cNvContentPartPr/>
              <p14:nvPr/>
            </p14:nvContentPartPr>
            <p14:xfrm>
              <a:off x="2036091" y="1028503"/>
              <a:ext cx="1593000" cy="1535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A941761-8DE2-48E0-A7AB-4C67B43C577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27091" y="1019503"/>
                <a:ext cx="1610640" cy="155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0018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6" name="Google Shape;183;p2">
            <a:extLst>
              <a:ext uri="{FF2B5EF4-FFF2-40B4-BE49-F238E27FC236}">
                <a16:creationId xmlns:a16="http://schemas.microsoft.com/office/drawing/2014/main" id="{7AA9EE83-FF4A-425F-8DE8-54B386A08BB1}"/>
              </a:ext>
            </a:extLst>
          </p:cNvPr>
          <p:cNvSpPr txBox="1"/>
          <p:nvPr/>
        </p:nvSpPr>
        <p:spPr>
          <a:xfrm>
            <a:off x="418298" y="1083332"/>
            <a:ext cx="9718479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2" action="ppaction://hlinksldjump"/>
              </a:rPr>
              <a:t>Remove Loop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3" action="ppaction://hlinksldjump"/>
              </a:rPr>
              <a:t>Add two numbers represented by linked lists 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4" action="ppaction://hlinksldjump"/>
              </a:rPr>
              <a:t>Paiwise</a:t>
            </a: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4" action="ppaction://hlinksldjump"/>
              </a:rPr>
              <a:t> Swap of a Linked List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5" action="ppaction://hlinksldjump"/>
              </a:rPr>
              <a:t>Merge K sorted linked lists 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6" action="ppaction://hlinksldjump"/>
              </a:rPr>
              <a:t>Doubly Linked Lists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7" action="ppaction://hlinksldjump"/>
              </a:rPr>
              <a:t>Circular Linked Lists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2595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Remove Loop – Circular Linked List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7A6F6441-7E8E-48B0-BFDB-85CCE42227BC}"/>
                  </a:ext>
                </a:extLst>
              </p14:cNvPr>
              <p14:cNvContentPartPr/>
              <p14:nvPr/>
            </p14:nvContentPartPr>
            <p14:xfrm>
              <a:off x="359931" y="4190743"/>
              <a:ext cx="2196360" cy="8744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A6F6441-7E8E-48B0-BFDB-85CCE42227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931" y="4181743"/>
                <a:ext cx="2214000" cy="89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245AA06-46ED-4B3D-84CF-B2CF4CEC2D1E}"/>
                  </a:ext>
                </a:extLst>
              </p14:cNvPr>
              <p14:cNvContentPartPr/>
              <p14:nvPr/>
            </p14:nvContentPartPr>
            <p14:xfrm>
              <a:off x="2858331" y="4125223"/>
              <a:ext cx="1723320" cy="3358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245AA06-46ED-4B3D-84CF-B2CF4CEC2D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49331" y="4116223"/>
                <a:ext cx="174096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31EC4FBE-9406-40E3-900C-D314BE8ABAD6}"/>
                  </a:ext>
                </a:extLst>
              </p14:cNvPr>
              <p14:cNvContentPartPr/>
              <p14:nvPr/>
            </p14:nvContentPartPr>
            <p14:xfrm>
              <a:off x="4950651" y="4051783"/>
              <a:ext cx="830160" cy="4222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31EC4FBE-9406-40E3-900C-D314BE8ABAD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41651" y="4042783"/>
                <a:ext cx="84780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68B4DD41-39F4-4369-8EC4-8C73667AB9EF}"/>
                  </a:ext>
                </a:extLst>
              </p14:cNvPr>
              <p14:cNvContentPartPr/>
              <p14:nvPr/>
            </p14:nvContentPartPr>
            <p14:xfrm>
              <a:off x="6244851" y="4100023"/>
              <a:ext cx="1846440" cy="3571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68B4DD41-39F4-4369-8EC4-8C73667AB9E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35851" y="4091023"/>
                <a:ext cx="186408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63C071E-E7E4-49EE-83A3-7B7A3C6C00B6}"/>
                  </a:ext>
                </a:extLst>
              </p14:cNvPr>
              <p14:cNvContentPartPr/>
              <p14:nvPr/>
            </p14:nvContentPartPr>
            <p14:xfrm>
              <a:off x="1174971" y="1086463"/>
              <a:ext cx="693360" cy="3319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63C071E-E7E4-49EE-83A3-7B7A3C6C00B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38971" y="1014463"/>
                <a:ext cx="76500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888AA28-8501-4F42-8134-7CFAA5254D29}"/>
                  </a:ext>
                </a:extLst>
              </p14:cNvPr>
              <p14:cNvContentPartPr/>
              <p14:nvPr/>
            </p14:nvContentPartPr>
            <p14:xfrm>
              <a:off x="10753851" y="4656583"/>
              <a:ext cx="1381320" cy="2768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888AA28-8501-4F42-8134-7CFAA5254D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44851" y="4647583"/>
                <a:ext cx="139896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853BE244-DBFD-4874-A292-CA59B83AF391}"/>
                  </a:ext>
                </a:extLst>
              </p14:cNvPr>
              <p14:cNvContentPartPr/>
              <p14:nvPr/>
            </p14:nvContentPartPr>
            <p14:xfrm>
              <a:off x="471171" y="597583"/>
              <a:ext cx="6289560" cy="31924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853BE244-DBFD-4874-A292-CA59B83AF39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2171" y="588583"/>
                <a:ext cx="6307200" cy="32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9FB4CC6A-218F-4C3F-8615-B3B5021DCE84}"/>
                  </a:ext>
                </a:extLst>
              </p14:cNvPr>
              <p14:cNvContentPartPr/>
              <p14:nvPr/>
            </p14:nvContentPartPr>
            <p14:xfrm>
              <a:off x="3436131" y="4588543"/>
              <a:ext cx="7065720" cy="18021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9FB4CC6A-218F-4C3F-8615-B3B5021DCE8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27131" y="4579543"/>
                <a:ext cx="7083360" cy="18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097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69401"/>
          </a:xfrm>
        </p:spPr>
        <p:txBody>
          <a:bodyPr/>
          <a:lstStyle/>
          <a:p>
            <a:r>
              <a:rPr lang="en-US" sz="4400" dirty="0"/>
              <a:t>Add two numbers represented by linked lists </a:t>
            </a:r>
            <a:endParaRPr lang="en-IN" sz="4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EB6F91-C44B-4F6D-A2C2-179E76F7083D}"/>
                  </a:ext>
                </a:extLst>
              </p14:cNvPr>
              <p14:cNvContentPartPr/>
              <p14:nvPr/>
            </p14:nvContentPartPr>
            <p14:xfrm>
              <a:off x="994251" y="930943"/>
              <a:ext cx="279000" cy="231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EB6F91-C44B-4F6D-A2C2-179E76F708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251" y="921943"/>
                <a:ext cx="29664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FBAB412-0E4B-4E37-B928-B649AF36882A}"/>
                  </a:ext>
                </a:extLst>
              </p14:cNvPr>
              <p14:cNvContentPartPr/>
              <p14:nvPr/>
            </p14:nvContentPartPr>
            <p14:xfrm>
              <a:off x="1785531" y="1940023"/>
              <a:ext cx="390240" cy="125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FBAB412-0E4B-4E37-B928-B649AF3688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6531" y="1931023"/>
                <a:ext cx="4078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78D5F27-0FAA-43E1-9233-3D3330D4789F}"/>
                  </a:ext>
                </a:extLst>
              </p14:cNvPr>
              <p14:cNvContentPartPr/>
              <p14:nvPr/>
            </p14:nvContentPartPr>
            <p14:xfrm>
              <a:off x="2518851" y="1900783"/>
              <a:ext cx="217440" cy="234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78D5F27-0FAA-43E1-9233-3D3330D478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09851" y="1891783"/>
                <a:ext cx="23508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453527F-E558-4C33-AC77-3DB279A9D6B9}"/>
                  </a:ext>
                </a:extLst>
              </p14:cNvPr>
              <p14:cNvContentPartPr/>
              <p14:nvPr/>
            </p14:nvContentPartPr>
            <p14:xfrm>
              <a:off x="2980011" y="1931383"/>
              <a:ext cx="371880" cy="139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453527F-E558-4C33-AC77-3DB279A9D6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71011" y="1922383"/>
                <a:ext cx="3895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E4C7AE6-A945-4AD5-85B9-41CD36265606}"/>
                  </a:ext>
                </a:extLst>
              </p14:cNvPr>
              <p14:cNvContentPartPr/>
              <p14:nvPr/>
            </p14:nvContentPartPr>
            <p14:xfrm>
              <a:off x="3593091" y="1882063"/>
              <a:ext cx="220680" cy="231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E4C7AE6-A945-4AD5-85B9-41CD362656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84091" y="1873063"/>
                <a:ext cx="2383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71D4978-CC87-4E78-9E68-B1AE8804C2C4}"/>
                  </a:ext>
                </a:extLst>
              </p14:cNvPr>
              <p14:cNvContentPartPr/>
              <p14:nvPr/>
            </p14:nvContentPartPr>
            <p14:xfrm>
              <a:off x="2150931" y="879823"/>
              <a:ext cx="923400" cy="270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71D4978-CC87-4E78-9E68-B1AE8804C2C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41931" y="870835"/>
                <a:ext cx="941040" cy="288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0F08318-3070-4D57-A5B3-952163C638F4}"/>
                  </a:ext>
                </a:extLst>
              </p14:cNvPr>
              <p14:cNvContentPartPr/>
              <p14:nvPr/>
            </p14:nvContentPartPr>
            <p14:xfrm>
              <a:off x="1434891" y="955783"/>
              <a:ext cx="531000" cy="258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0F08318-3070-4D57-A5B3-952163C638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25891" y="946783"/>
                <a:ext cx="54864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EC56CC6-F2CA-458A-B330-A3F9C0C04A77}"/>
                  </a:ext>
                </a:extLst>
              </p14:cNvPr>
              <p14:cNvContentPartPr/>
              <p14:nvPr/>
            </p14:nvContentPartPr>
            <p14:xfrm>
              <a:off x="3980091" y="1934263"/>
              <a:ext cx="303840" cy="128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EC56CC6-F2CA-458A-B330-A3F9C0C04A7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71091" y="1925263"/>
                <a:ext cx="3214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6D758C7-ED49-4B97-99CC-F5A9EC1F761B}"/>
                  </a:ext>
                </a:extLst>
              </p14:cNvPr>
              <p14:cNvContentPartPr/>
              <p14:nvPr/>
            </p14:nvContentPartPr>
            <p14:xfrm>
              <a:off x="4478331" y="1799623"/>
              <a:ext cx="701280" cy="240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6D758C7-ED49-4B97-99CC-F5A9EC1F761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69331" y="1790623"/>
                <a:ext cx="7189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1FDFBE9-AE42-4D13-A714-C7B5462AAB7F}"/>
                  </a:ext>
                </a:extLst>
              </p14:cNvPr>
              <p14:cNvContentPartPr/>
              <p14:nvPr/>
            </p14:nvContentPartPr>
            <p14:xfrm>
              <a:off x="2971731" y="2484703"/>
              <a:ext cx="341280" cy="1836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1FDFBE9-AE42-4D13-A714-C7B5462AAB7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62731" y="2475703"/>
                <a:ext cx="35892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8A8A409-9633-44D5-8D81-9581AD9625E0}"/>
                  </a:ext>
                </a:extLst>
              </p14:cNvPr>
              <p14:cNvContentPartPr/>
              <p14:nvPr/>
            </p14:nvContentPartPr>
            <p14:xfrm>
              <a:off x="4124091" y="2526463"/>
              <a:ext cx="236160" cy="142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8A8A409-9633-44D5-8D81-9581AD9625E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15091" y="2517463"/>
                <a:ext cx="25380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DA7FD93-F7A4-4730-885E-E33D7E786148}"/>
                  </a:ext>
                </a:extLst>
              </p14:cNvPr>
              <p14:cNvContentPartPr/>
              <p14:nvPr/>
            </p14:nvContentPartPr>
            <p14:xfrm>
              <a:off x="1205931" y="1908343"/>
              <a:ext cx="360000" cy="2062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DA7FD93-F7A4-4730-885E-E33D7E78614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96931" y="1899343"/>
                <a:ext cx="37764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326A38F-42D5-45A7-B766-790C2D455E64}"/>
                  </a:ext>
                </a:extLst>
              </p14:cNvPr>
              <p14:cNvContentPartPr/>
              <p14:nvPr/>
            </p14:nvContentPartPr>
            <p14:xfrm>
              <a:off x="1323651" y="2408743"/>
              <a:ext cx="808920" cy="2908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326A38F-42D5-45A7-B766-790C2D455E6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14651" y="2399743"/>
                <a:ext cx="8265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6776512-02F9-442B-9B01-0694DA222035}"/>
                  </a:ext>
                </a:extLst>
              </p14:cNvPr>
              <p14:cNvContentPartPr/>
              <p14:nvPr/>
            </p14:nvContentPartPr>
            <p14:xfrm>
              <a:off x="2575731" y="2468143"/>
              <a:ext cx="133920" cy="2304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6776512-02F9-442B-9B01-0694DA22203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66731" y="2459143"/>
                <a:ext cx="15156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FC889C2-11B2-4929-A2EC-0F4B68D5927A}"/>
                  </a:ext>
                </a:extLst>
              </p14:cNvPr>
              <p14:cNvContentPartPr/>
              <p14:nvPr/>
            </p14:nvContentPartPr>
            <p14:xfrm>
              <a:off x="7075731" y="2981503"/>
              <a:ext cx="380160" cy="1818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FC889C2-11B2-4929-A2EC-0F4B68D5927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66731" y="2972503"/>
                <a:ext cx="39780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8942EA1-947B-4735-9A36-ABA67FB080E6}"/>
                  </a:ext>
                </a:extLst>
              </p14:cNvPr>
              <p14:cNvContentPartPr/>
              <p14:nvPr/>
            </p14:nvContentPartPr>
            <p14:xfrm>
              <a:off x="8665491" y="2838223"/>
              <a:ext cx="507600" cy="2905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8942EA1-947B-4735-9A36-ABA67FB080E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656491" y="2829223"/>
                <a:ext cx="52524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22B5F36-612F-42EC-802A-011174DC4307}"/>
                  </a:ext>
                </a:extLst>
              </p14:cNvPr>
              <p14:cNvContentPartPr/>
              <p14:nvPr/>
            </p14:nvContentPartPr>
            <p14:xfrm>
              <a:off x="8321331" y="2948383"/>
              <a:ext cx="207360" cy="1832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22B5F36-612F-42EC-802A-011174DC430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312331" y="2939383"/>
                <a:ext cx="2250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0997572-9E4E-4329-93B6-9D280E62AF30}"/>
                  </a:ext>
                </a:extLst>
              </p14:cNvPr>
              <p14:cNvContentPartPr/>
              <p14:nvPr/>
            </p14:nvContentPartPr>
            <p14:xfrm>
              <a:off x="7702131" y="2856943"/>
              <a:ext cx="385920" cy="2826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0997572-9E4E-4329-93B6-9D280E62AF3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93131" y="2847943"/>
                <a:ext cx="40356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63E5130-4E77-4301-AA00-431A610B95A0}"/>
                  </a:ext>
                </a:extLst>
              </p14:cNvPr>
              <p14:cNvContentPartPr/>
              <p14:nvPr/>
            </p14:nvContentPartPr>
            <p14:xfrm>
              <a:off x="6357531" y="2872063"/>
              <a:ext cx="536400" cy="4370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63E5130-4E77-4301-AA00-431A610B95A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48531" y="2863063"/>
                <a:ext cx="55404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B6BDB3F-3EB7-4AFB-A5C5-C850C1FD6D83}"/>
                  </a:ext>
                </a:extLst>
              </p14:cNvPr>
              <p14:cNvContentPartPr/>
              <p14:nvPr/>
            </p14:nvContentPartPr>
            <p14:xfrm>
              <a:off x="8143851" y="3408463"/>
              <a:ext cx="903960" cy="2311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B6BDB3F-3EB7-4AFB-A5C5-C850C1FD6D8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134851" y="3399463"/>
                <a:ext cx="9216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63A115FC-305C-4DB6-B1F4-3D687A02A469}"/>
                  </a:ext>
                </a:extLst>
              </p14:cNvPr>
              <p14:cNvContentPartPr/>
              <p14:nvPr/>
            </p14:nvContentPartPr>
            <p14:xfrm>
              <a:off x="7519971" y="3414943"/>
              <a:ext cx="346680" cy="2404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63A115FC-305C-4DB6-B1F4-3D687A02A46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10971" y="3405943"/>
                <a:ext cx="3643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03DBF96-B0AA-473C-AC6C-DD4D46A8B0AF}"/>
                  </a:ext>
                </a:extLst>
              </p14:cNvPr>
              <p14:cNvContentPartPr/>
              <p14:nvPr/>
            </p14:nvContentPartPr>
            <p14:xfrm>
              <a:off x="6433491" y="3440143"/>
              <a:ext cx="912960" cy="2170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03DBF96-B0AA-473C-AC6C-DD4D46A8B0A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24491" y="3431143"/>
                <a:ext cx="9306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627E4C10-64CC-43A2-B6F5-C839A0B7DC90}"/>
                  </a:ext>
                </a:extLst>
              </p14:cNvPr>
              <p14:cNvContentPartPr/>
              <p14:nvPr/>
            </p14:nvContentPartPr>
            <p14:xfrm>
              <a:off x="5809971" y="4680703"/>
              <a:ext cx="1692000" cy="5734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627E4C10-64CC-43A2-B6F5-C839A0B7DC9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00971" y="4671703"/>
                <a:ext cx="170964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41EF96C-EA6E-4820-899B-FE44250FB7F2}"/>
                  </a:ext>
                </a:extLst>
              </p14:cNvPr>
              <p14:cNvContentPartPr/>
              <p14:nvPr/>
            </p14:nvContentPartPr>
            <p14:xfrm>
              <a:off x="3616851" y="2408023"/>
              <a:ext cx="138600" cy="2808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41EF96C-EA6E-4820-899B-FE44250FB7F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607851" y="2399023"/>
                <a:ext cx="15624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FFDB7D7-4FB1-4BAA-8FB1-68A972C9E84E}"/>
                  </a:ext>
                </a:extLst>
              </p14:cNvPr>
              <p14:cNvContentPartPr/>
              <p14:nvPr/>
            </p14:nvContentPartPr>
            <p14:xfrm>
              <a:off x="7068171" y="3822463"/>
              <a:ext cx="234360" cy="1533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FFDB7D7-4FB1-4BAA-8FB1-68A972C9E84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59171" y="3813463"/>
                <a:ext cx="2520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C23E065-8950-4DAE-9680-B223F55E1DE5}"/>
                  </a:ext>
                </a:extLst>
              </p14:cNvPr>
              <p14:cNvContentPartPr/>
              <p14:nvPr/>
            </p14:nvContentPartPr>
            <p14:xfrm>
              <a:off x="7556331" y="3835423"/>
              <a:ext cx="172440" cy="1980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C23E065-8950-4DAE-9680-B223F55E1DE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547331" y="3826423"/>
                <a:ext cx="19008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4140860-5E0E-4A96-8AAC-3D233AA17F23}"/>
                  </a:ext>
                </a:extLst>
              </p14:cNvPr>
              <p14:cNvContentPartPr/>
              <p14:nvPr/>
            </p14:nvContentPartPr>
            <p14:xfrm>
              <a:off x="7860531" y="3913183"/>
              <a:ext cx="26640" cy="1411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4140860-5E0E-4A96-8AAC-3D233AA17F2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851531" y="3904183"/>
                <a:ext cx="442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F115FB38-8884-48E3-A415-4EB806D66DB2}"/>
                  </a:ext>
                </a:extLst>
              </p14:cNvPr>
              <p14:cNvContentPartPr/>
              <p14:nvPr/>
            </p14:nvContentPartPr>
            <p14:xfrm>
              <a:off x="8970051" y="3849103"/>
              <a:ext cx="159840" cy="1526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F115FB38-8884-48E3-A415-4EB806D66DB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961051" y="3840103"/>
                <a:ext cx="17748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4703FDF-1708-4BC3-82AA-527B59F7D5A1}"/>
                  </a:ext>
                </a:extLst>
              </p14:cNvPr>
              <p14:cNvContentPartPr/>
              <p14:nvPr/>
            </p14:nvContentPartPr>
            <p14:xfrm>
              <a:off x="8123691" y="3802303"/>
              <a:ext cx="729000" cy="2023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4703FDF-1708-4BC3-82AA-527B59F7D5A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114691" y="3793303"/>
                <a:ext cx="7466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08AE431-FD69-4D8F-8514-047C3D51A441}"/>
                  </a:ext>
                </a:extLst>
              </p14:cNvPr>
              <p14:cNvContentPartPr/>
              <p14:nvPr/>
            </p14:nvContentPartPr>
            <p14:xfrm>
              <a:off x="9394131" y="3787543"/>
              <a:ext cx="974160" cy="5230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08AE431-FD69-4D8F-8514-047C3D51A44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385131" y="3778543"/>
                <a:ext cx="99180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C2CC2570-A7D2-4E37-9639-791166259C3D}"/>
                  </a:ext>
                </a:extLst>
              </p14:cNvPr>
              <p14:cNvContentPartPr/>
              <p14:nvPr/>
            </p14:nvContentPartPr>
            <p14:xfrm>
              <a:off x="6562011" y="3739663"/>
              <a:ext cx="242640" cy="2721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C2CC2570-A7D2-4E37-9639-791166259C3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553011" y="3730663"/>
                <a:ext cx="2602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59DB07A-09FD-43CB-B682-DB3EDAB7A2CB}"/>
                  </a:ext>
                </a:extLst>
              </p14:cNvPr>
              <p14:cNvContentPartPr/>
              <p14:nvPr/>
            </p14:nvContentPartPr>
            <p14:xfrm>
              <a:off x="4517211" y="2279863"/>
              <a:ext cx="868320" cy="3657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59DB07A-09FD-43CB-B682-DB3EDAB7A2C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508211" y="2270863"/>
                <a:ext cx="88596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0BC67D8-EDB1-4D78-84E6-D6467C19FABD}"/>
                  </a:ext>
                </a:extLst>
              </p14:cNvPr>
              <p14:cNvContentPartPr/>
              <p14:nvPr/>
            </p14:nvContentPartPr>
            <p14:xfrm>
              <a:off x="4594611" y="1250983"/>
              <a:ext cx="282240" cy="2203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0BC67D8-EDB1-4D78-84E6-D6467C19FAB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585611" y="1241983"/>
                <a:ext cx="29988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9F3845A-797C-48F2-92B5-93DEFC3FF168}"/>
                  </a:ext>
                </a:extLst>
              </p14:cNvPr>
              <p14:cNvContentPartPr/>
              <p14:nvPr/>
            </p14:nvContentPartPr>
            <p14:xfrm>
              <a:off x="497451" y="3639583"/>
              <a:ext cx="4333680" cy="12387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9F3845A-797C-48F2-92B5-93DEFC3FF16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88451" y="3630583"/>
                <a:ext cx="4351320" cy="125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8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69401"/>
          </a:xfrm>
        </p:spPr>
        <p:txBody>
          <a:bodyPr/>
          <a:lstStyle/>
          <a:p>
            <a:r>
              <a:rPr lang="en-US" sz="4400" dirty="0"/>
              <a:t>Add two numbers represented by linked lists </a:t>
            </a:r>
            <a:endParaRPr lang="en-IN" sz="4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E9F55FB-D090-45D2-BDCE-23779EFB9982}"/>
                  </a:ext>
                </a:extLst>
              </p14:cNvPr>
              <p14:cNvContentPartPr/>
              <p14:nvPr/>
            </p14:nvContentPartPr>
            <p14:xfrm>
              <a:off x="1252371" y="987463"/>
              <a:ext cx="1186200" cy="273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E9F55FB-D090-45D2-BDCE-23779EFB99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3371" y="978463"/>
                <a:ext cx="120384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F995949-1F6B-4B40-9185-0E3C809E1191}"/>
                  </a:ext>
                </a:extLst>
              </p14:cNvPr>
              <p14:cNvContentPartPr/>
              <p14:nvPr/>
            </p14:nvContentPartPr>
            <p14:xfrm>
              <a:off x="3593091" y="1017343"/>
              <a:ext cx="138600" cy="237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F995949-1F6B-4B40-9185-0E3C809E11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4091" y="1008343"/>
                <a:ext cx="15624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4D8E752-BFF5-4B67-AF31-B503E18BCC88}"/>
                  </a:ext>
                </a:extLst>
              </p14:cNvPr>
              <p14:cNvContentPartPr/>
              <p14:nvPr/>
            </p14:nvContentPartPr>
            <p14:xfrm>
              <a:off x="3204651" y="1010863"/>
              <a:ext cx="242280" cy="193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4D8E752-BFF5-4B67-AF31-B503E18BCC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95651" y="1001863"/>
                <a:ext cx="2599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AABC581-4A3F-489C-A1F2-13C3D48F0A5D}"/>
                  </a:ext>
                </a:extLst>
              </p14:cNvPr>
              <p14:cNvContentPartPr/>
              <p14:nvPr/>
            </p14:nvContentPartPr>
            <p14:xfrm>
              <a:off x="3066051" y="1043263"/>
              <a:ext cx="19080" cy="163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AABC581-4A3F-489C-A1F2-13C3D48F0A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57051" y="1034263"/>
                <a:ext cx="367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3547DCB-8702-4807-9828-564F88C2C308}"/>
                  </a:ext>
                </a:extLst>
              </p14:cNvPr>
              <p14:cNvContentPartPr/>
              <p14:nvPr/>
            </p14:nvContentPartPr>
            <p14:xfrm>
              <a:off x="1465491" y="2022463"/>
              <a:ext cx="353880" cy="209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3547DCB-8702-4807-9828-564F88C2C30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56491" y="2013463"/>
                <a:ext cx="3715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D2B088E-3560-4C62-A8C2-256ABB3E5151}"/>
                  </a:ext>
                </a:extLst>
              </p14:cNvPr>
              <p14:cNvContentPartPr/>
              <p14:nvPr/>
            </p14:nvContentPartPr>
            <p14:xfrm>
              <a:off x="1956171" y="2087623"/>
              <a:ext cx="351360" cy="144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D2B088E-3560-4C62-A8C2-256ABB3E515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47171" y="2078623"/>
                <a:ext cx="3690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767200F-39E6-45F5-8A93-C397B99461DB}"/>
                  </a:ext>
                </a:extLst>
              </p14:cNvPr>
              <p14:cNvContentPartPr/>
              <p14:nvPr/>
            </p14:nvContentPartPr>
            <p14:xfrm>
              <a:off x="2465571" y="2016343"/>
              <a:ext cx="609120" cy="2052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767200F-39E6-45F5-8A93-C397B99461D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56571" y="2007343"/>
                <a:ext cx="62676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0FBE481-FF9C-4A37-B904-5C3044007DE9}"/>
                  </a:ext>
                </a:extLst>
              </p14:cNvPr>
              <p14:cNvContentPartPr/>
              <p14:nvPr/>
            </p14:nvContentPartPr>
            <p14:xfrm>
              <a:off x="3344331" y="1595143"/>
              <a:ext cx="960120" cy="5601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0FBE481-FF9C-4A37-B904-5C3044007DE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35331" y="1586143"/>
                <a:ext cx="97776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CB35123C-743A-4778-8CAA-47150A0D7039}"/>
                  </a:ext>
                </a:extLst>
              </p14:cNvPr>
              <p14:cNvContentPartPr/>
              <p14:nvPr/>
            </p14:nvContentPartPr>
            <p14:xfrm>
              <a:off x="13829331" y="687943"/>
              <a:ext cx="360" cy="36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CB35123C-743A-4778-8CAA-47150A0D703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820331" y="67894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CB45B4C4-7690-43F3-8FE7-0528D0DFC57D}"/>
                  </a:ext>
                </a:extLst>
              </p14:cNvPr>
              <p14:cNvContentPartPr/>
              <p14:nvPr/>
            </p14:nvContentPartPr>
            <p14:xfrm>
              <a:off x="8080131" y="1908343"/>
              <a:ext cx="120240" cy="21060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CB45B4C4-7690-43F3-8FE7-0528D0DFC57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71131" y="1899343"/>
                <a:ext cx="1378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FF6A23BC-3C20-42A3-8B10-2D2E4E93A1C4}"/>
                  </a:ext>
                </a:extLst>
              </p14:cNvPr>
              <p14:cNvContentPartPr/>
              <p14:nvPr/>
            </p14:nvContentPartPr>
            <p14:xfrm>
              <a:off x="8377131" y="1963423"/>
              <a:ext cx="362520" cy="14652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FF6A23BC-3C20-42A3-8B10-2D2E4E93A1C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68131" y="1954423"/>
                <a:ext cx="3801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6173CE1F-565E-4FD7-A3DD-5468F4DCB019}"/>
                  </a:ext>
                </a:extLst>
              </p14:cNvPr>
              <p14:cNvContentPartPr/>
              <p14:nvPr/>
            </p14:nvContentPartPr>
            <p14:xfrm>
              <a:off x="8890131" y="1904383"/>
              <a:ext cx="131400" cy="19764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6173CE1F-565E-4FD7-A3DD-5468F4DCB01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81131" y="1895383"/>
                <a:ext cx="14904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99EA36FD-2BA4-4586-8D63-BBAA954A0B36}"/>
                  </a:ext>
                </a:extLst>
              </p14:cNvPr>
              <p14:cNvContentPartPr/>
              <p14:nvPr/>
            </p14:nvContentPartPr>
            <p14:xfrm>
              <a:off x="9214131" y="1995463"/>
              <a:ext cx="376200" cy="12924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99EA36FD-2BA4-4586-8D63-BBAA954A0B3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205131" y="1986463"/>
                <a:ext cx="39384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9A831165-0D36-4FEE-9CDE-11AF491DA297}"/>
                  </a:ext>
                </a:extLst>
              </p14:cNvPr>
              <p14:cNvContentPartPr/>
              <p14:nvPr/>
            </p14:nvContentPartPr>
            <p14:xfrm>
              <a:off x="10715691" y="537103"/>
              <a:ext cx="485640" cy="51192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9A831165-0D36-4FEE-9CDE-11AF491DA29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706691" y="528103"/>
                <a:ext cx="50328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640B61CA-FBD9-4657-9EED-72268B9660D0}"/>
                  </a:ext>
                </a:extLst>
              </p14:cNvPr>
              <p14:cNvContentPartPr/>
              <p14:nvPr/>
            </p14:nvContentPartPr>
            <p14:xfrm>
              <a:off x="7866291" y="818983"/>
              <a:ext cx="1550880" cy="79164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640B61CA-FBD9-4657-9EED-72268B9660D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57291" y="809983"/>
                <a:ext cx="1568520" cy="80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C11BE3CF-1B4B-489A-AB2E-A0CC9FDCCCD1}"/>
                  </a:ext>
                </a:extLst>
              </p14:cNvPr>
              <p14:cNvContentPartPr/>
              <p14:nvPr/>
            </p14:nvContentPartPr>
            <p14:xfrm>
              <a:off x="9787251" y="1378063"/>
              <a:ext cx="740880" cy="73044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C11BE3CF-1B4B-489A-AB2E-A0CC9FDCCCD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778251" y="1369063"/>
                <a:ext cx="758520" cy="74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372F841C-D13C-4A45-BEE8-C59ACE91A081}"/>
                  </a:ext>
                </a:extLst>
              </p14:cNvPr>
              <p14:cNvContentPartPr/>
              <p14:nvPr/>
            </p14:nvContentPartPr>
            <p14:xfrm>
              <a:off x="7455531" y="2383543"/>
              <a:ext cx="3435480" cy="29340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372F841C-D13C-4A45-BEE8-C59ACE91A08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419531" y="2311543"/>
                <a:ext cx="350712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D0BFDFEC-56A1-4A3D-8250-DDF8D04D7227}"/>
                  </a:ext>
                </a:extLst>
              </p14:cNvPr>
              <p14:cNvContentPartPr/>
              <p14:nvPr/>
            </p14:nvContentPartPr>
            <p14:xfrm>
              <a:off x="166251" y="2359063"/>
              <a:ext cx="11578320" cy="428904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D0BFDFEC-56A1-4A3D-8250-DDF8D04D722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7251" y="2350063"/>
                <a:ext cx="11595960" cy="430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84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69401"/>
          </a:xfrm>
        </p:spPr>
        <p:txBody>
          <a:bodyPr/>
          <a:lstStyle/>
          <a:p>
            <a:r>
              <a:rPr lang="en-IN" sz="4400" dirty="0" err="1"/>
              <a:t>Paiwise</a:t>
            </a:r>
            <a:r>
              <a:rPr lang="en-IN" sz="4400" dirty="0"/>
              <a:t> Swap of a Linked List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4A723FDF-A543-47C4-AD8D-2B74ECFB0F6A}"/>
                  </a:ext>
                </a:extLst>
              </p14:cNvPr>
              <p14:cNvContentPartPr/>
              <p14:nvPr/>
            </p14:nvContentPartPr>
            <p14:xfrm>
              <a:off x="243651" y="644383"/>
              <a:ext cx="13203720" cy="5804640"/>
            </p14:xfrm>
          </p:contentPart>
        </mc:Choice>
        <mc:Fallback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4A723FDF-A543-47C4-AD8D-2B74ECFB0F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651" y="635383"/>
                <a:ext cx="13221360" cy="58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AD5E3DA2-D210-413D-BDF0-0D89B128D49B}"/>
                  </a:ext>
                </a:extLst>
              </p14:cNvPr>
              <p14:cNvContentPartPr/>
              <p14:nvPr/>
            </p14:nvContentPartPr>
            <p14:xfrm>
              <a:off x="1829811" y="3463183"/>
              <a:ext cx="3031560" cy="295200"/>
            </p14:xfrm>
          </p:contentPart>
        </mc:Choice>
        <mc:Fallback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AD5E3DA2-D210-413D-BDF0-0D89B128D4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3811" y="3391183"/>
                <a:ext cx="3103200" cy="43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66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69401"/>
          </a:xfrm>
        </p:spPr>
        <p:txBody>
          <a:bodyPr/>
          <a:lstStyle/>
          <a:p>
            <a:r>
              <a:rPr lang="en-IN" sz="4400" dirty="0" err="1"/>
              <a:t>Paiwise</a:t>
            </a:r>
            <a:r>
              <a:rPr lang="en-IN" sz="4400" dirty="0"/>
              <a:t> Swap of a Linked List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99784E6-3B24-4F5E-B1EC-20143DEFF6EA}"/>
                  </a:ext>
                </a:extLst>
              </p14:cNvPr>
              <p14:cNvContentPartPr/>
              <p14:nvPr/>
            </p14:nvContentPartPr>
            <p14:xfrm>
              <a:off x="1380891" y="740863"/>
              <a:ext cx="5055840" cy="13240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99784E6-3B24-4F5E-B1EC-20143DEFF6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1891" y="731863"/>
                <a:ext cx="5073480" cy="13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A4ACCC7-65F9-4474-8ACB-AF5BD60EB860}"/>
                  </a:ext>
                </a:extLst>
              </p14:cNvPr>
              <p14:cNvContentPartPr/>
              <p14:nvPr/>
            </p14:nvContentPartPr>
            <p14:xfrm>
              <a:off x="7430691" y="2209303"/>
              <a:ext cx="120600" cy="115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A4ACCC7-65F9-4474-8ACB-AF5BD60EB8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21691" y="2200303"/>
                <a:ext cx="13824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6F3C459-A360-4752-BA6B-B05C309B8A5A}"/>
                  </a:ext>
                </a:extLst>
              </p14:cNvPr>
              <p14:cNvContentPartPr/>
              <p14:nvPr/>
            </p14:nvContentPartPr>
            <p14:xfrm>
              <a:off x="7446171" y="2269783"/>
              <a:ext cx="138240" cy="82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6F3C459-A360-4752-BA6B-B05C309B8A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37171" y="2260783"/>
                <a:ext cx="1558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1F7BD6D-8AD5-4A25-B051-F20DF420853A}"/>
                  </a:ext>
                </a:extLst>
              </p14:cNvPr>
              <p14:cNvContentPartPr/>
              <p14:nvPr/>
            </p14:nvContentPartPr>
            <p14:xfrm>
              <a:off x="5207691" y="2125423"/>
              <a:ext cx="1971000" cy="3351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1F7BD6D-8AD5-4A25-B051-F20DF42085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98691" y="2116423"/>
                <a:ext cx="198864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F479452-C4E0-417E-B733-F6C216D8C472}"/>
                  </a:ext>
                </a:extLst>
              </p14:cNvPr>
              <p14:cNvContentPartPr/>
              <p14:nvPr/>
            </p14:nvContentPartPr>
            <p14:xfrm>
              <a:off x="7881771" y="1937143"/>
              <a:ext cx="1055520" cy="2944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F479452-C4E0-417E-B733-F6C216D8C4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72771" y="1928143"/>
                <a:ext cx="10731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7CA4045-3384-42A3-954A-040015859972}"/>
                  </a:ext>
                </a:extLst>
              </p14:cNvPr>
              <p14:cNvContentPartPr/>
              <p14:nvPr/>
            </p14:nvContentPartPr>
            <p14:xfrm>
              <a:off x="739011" y="3722743"/>
              <a:ext cx="302760" cy="1749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7CA4045-3384-42A3-954A-04001585997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0011" y="3713743"/>
                <a:ext cx="3204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7C41E5C-2B96-48D5-A825-63B0B95FBFA9}"/>
                  </a:ext>
                </a:extLst>
              </p14:cNvPr>
              <p14:cNvContentPartPr/>
              <p14:nvPr/>
            </p14:nvContentPartPr>
            <p14:xfrm>
              <a:off x="1271451" y="3755863"/>
              <a:ext cx="356760" cy="1508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7C41E5C-2B96-48D5-A825-63B0B95FBF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62451" y="3746863"/>
                <a:ext cx="3744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688AE27-59E2-420E-9294-A332009DEA8F}"/>
                  </a:ext>
                </a:extLst>
              </p14:cNvPr>
              <p14:cNvContentPartPr/>
              <p14:nvPr/>
            </p14:nvContentPartPr>
            <p14:xfrm>
              <a:off x="1816491" y="3665863"/>
              <a:ext cx="33840" cy="2307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688AE27-59E2-420E-9294-A332009DEA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07491" y="3656863"/>
                <a:ext cx="514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52C610B-55B2-4D19-9B9D-6CD33B241341}"/>
                  </a:ext>
                </a:extLst>
              </p14:cNvPr>
              <p14:cNvContentPartPr/>
              <p14:nvPr/>
            </p14:nvContentPartPr>
            <p14:xfrm>
              <a:off x="2198811" y="3734983"/>
              <a:ext cx="339840" cy="1965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52C610B-55B2-4D19-9B9D-6CD33B24134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89811" y="3725983"/>
                <a:ext cx="35748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8FAD113-A692-4843-ADBA-DAA080B2B93C}"/>
                  </a:ext>
                </a:extLst>
              </p14:cNvPr>
              <p14:cNvContentPartPr/>
              <p14:nvPr/>
            </p14:nvContentPartPr>
            <p14:xfrm>
              <a:off x="2815131" y="3709423"/>
              <a:ext cx="229320" cy="2131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8FAD113-A692-4843-ADBA-DAA080B2B93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06131" y="3700423"/>
                <a:ext cx="2469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891051C7-96EE-4F79-BA90-145C47D79958}"/>
                  </a:ext>
                </a:extLst>
              </p14:cNvPr>
              <p14:cNvContentPartPr/>
              <p14:nvPr/>
            </p14:nvContentPartPr>
            <p14:xfrm>
              <a:off x="3246771" y="3694663"/>
              <a:ext cx="338400" cy="222840"/>
            </p14:xfrm>
          </p:contentPart>
        </mc:Choice>
        <mc:Fallback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891051C7-96EE-4F79-BA90-145C47D7995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37771" y="3685663"/>
                <a:ext cx="3560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B589C3DE-920A-4B3E-975E-81A5F74FDAF0}"/>
                  </a:ext>
                </a:extLst>
              </p14:cNvPr>
              <p14:cNvContentPartPr/>
              <p14:nvPr/>
            </p14:nvContentPartPr>
            <p14:xfrm>
              <a:off x="3831411" y="3677383"/>
              <a:ext cx="303840" cy="255960"/>
            </p14:xfrm>
          </p:contentPart>
        </mc:Choice>
        <mc:Fallback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B589C3DE-920A-4B3E-975E-81A5F74FDAF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22411" y="3668383"/>
                <a:ext cx="3214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21B50AFC-41D9-4418-B3C2-97BE0257131B}"/>
                  </a:ext>
                </a:extLst>
              </p14:cNvPr>
              <p14:cNvContentPartPr/>
              <p14:nvPr/>
            </p14:nvContentPartPr>
            <p14:xfrm>
              <a:off x="3955251" y="3100303"/>
              <a:ext cx="754920" cy="325440"/>
            </p14:xfrm>
          </p:contentPart>
        </mc:Choice>
        <mc:Fallback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21B50AFC-41D9-4418-B3C2-97BE0257131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46251" y="3091303"/>
                <a:ext cx="77256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65" name="Ink 464">
                <a:extLst>
                  <a:ext uri="{FF2B5EF4-FFF2-40B4-BE49-F238E27FC236}">
                    <a16:creationId xmlns:a16="http://schemas.microsoft.com/office/drawing/2014/main" id="{EC5AF299-1C44-4B1F-B5DB-C35E7B731C0F}"/>
                  </a:ext>
                </a:extLst>
              </p14:cNvPr>
              <p14:cNvContentPartPr/>
              <p14:nvPr/>
            </p14:nvContentPartPr>
            <p14:xfrm>
              <a:off x="5862531" y="3098503"/>
              <a:ext cx="2388960" cy="767880"/>
            </p14:xfrm>
          </p:contentPart>
        </mc:Choice>
        <mc:Fallback>
          <p:pic>
            <p:nvPicPr>
              <p:cNvPr id="465" name="Ink 464">
                <a:extLst>
                  <a:ext uri="{FF2B5EF4-FFF2-40B4-BE49-F238E27FC236}">
                    <a16:creationId xmlns:a16="http://schemas.microsoft.com/office/drawing/2014/main" id="{EC5AF299-1C44-4B1F-B5DB-C35E7B731C0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53531" y="3089503"/>
                <a:ext cx="2406600" cy="78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BAE8EA4B-9443-4AAF-99E2-5B07EF651C22}"/>
                  </a:ext>
                </a:extLst>
              </p14:cNvPr>
              <p14:cNvContentPartPr/>
              <p14:nvPr/>
            </p14:nvContentPartPr>
            <p14:xfrm>
              <a:off x="4406331" y="3698623"/>
              <a:ext cx="735120" cy="137880"/>
            </p14:xfrm>
          </p:contentPart>
        </mc:Choice>
        <mc:Fallback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BAE8EA4B-9443-4AAF-99E2-5B07EF651C2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97331" y="3689623"/>
                <a:ext cx="7527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id="{0A46B99F-B528-406D-8175-F050D0FB41C5}"/>
                  </a:ext>
                </a:extLst>
              </p14:cNvPr>
              <p14:cNvContentPartPr/>
              <p14:nvPr/>
            </p14:nvContentPartPr>
            <p14:xfrm>
              <a:off x="3476091" y="4020823"/>
              <a:ext cx="4540320" cy="1250280"/>
            </p14:xfrm>
          </p:contentPart>
        </mc:Choice>
        <mc:Fallback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0A46B99F-B528-406D-8175-F050D0FB41C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67091" y="4011823"/>
                <a:ext cx="4557960" cy="126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922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69401"/>
          </a:xfrm>
        </p:spPr>
        <p:txBody>
          <a:bodyPr/>
          <a:lstStyle/>
          <a:p>
            <a:r>
              <a:rPr lang="en-IN" sz="4400" dirty="0"/>
              <a:t>Reverse a Linked List in groups of size 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81B729-A666-4ADA-82A5-E58DEDECB7D2}"/>
              </a:ext>
            </a:extLst>
          </p:cNvPr>
          <p:cNvSpPr/>
          <p:nvPr/>
        </p:nvSpPr>
        <p:spPr>
          <a:xfrm>
            <a:off x="69668" y="1041904"/>
            <a:ext cx="8516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https://practice.geeksforgeeks.org/problems/reverse-a-linked-list-in-groups-of-given-size/1</a:t>
            </a:r>
          </a:p>
        </p:txBody>
      </p:sp>
    </p:spTree>
    <p:extLst>
      <p:ext uri="{BB962C8B-B14F-4D97-AF65-F5344CB8AC3E}">
        <p14:creationId xmlns:p14="http://schemas.microsoft.com/office/powerpoint/2010/main" val="55858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Merge K sorted linked lists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841C85D-6BFD-4A7F-B791-79E00B8C91C4}"/>
                  </a:ext>
                </a:extLst>
              </p14:cNvPr>
              <p14:cNvContentPartPr/>
              <p14:nvPr/>
            </p14:nvContentPartPr>
            <p14:xfrm>
              <a:off x="970491" y="4224583"/>
              <a:ext cx="142920" cy="211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841C85D-6BFD-4A7F-B791-79E00B8C91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1491" y="4215583"/>
                <a:ext cx="16056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EAC4B1C-BC05-464F-80EB-1873F6BDD2A7}"/>
                  </a:ext>
                </a:extLst>
              </p14:cNvPr>
              <p14:cNvContentPartPr/>
              <p14:nvPr/>
            </p14:nvContentPartPr>
            <p14:xfrm>
              <a:off x="1492851" y="1271863"/>
              <a:ext cx="532080" cy="438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EAC4B1C-BC05-464F-80EB-1873F6BDD2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83851" y="1262863"/>
                <a:ext cx="54972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72F27F8-344F-4AF4-A6D8-688EF2CE768A}"/>
                  </a:ext>
                </a:extLst>
              </p14:cNvPr>
              <p14:cNvContentPartPr/>
              <p14:nvPr/>
            </p14:nvContentPartPr>
            <p14:xfrm>
              <a:off x="2818011" y="1382023"/>
              <a:ext cx="167040" cy="129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72F27F8-344F-4AF4-A6D8-688EF2CE76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09011" y="1373023"/>
                <a:ext cx="1846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7516C8B-0C7E-4DAC-AA27-B941D9670A9A}"/>
                  </a:ext>
                </a:extLst>
              </p14:cNvPr>
              <p14:cNvContentPartPr/>
              <p14:nvPr/>
            </p14:nvContentPartPr>
            <p14:xfrm>
              <a:off x="1574931" y="2056303"/>
              <a:ext cx="462240" cy="506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7516C8B-0C7E-4DAC-AA27-B941D9670A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65931" y="2047303"/>
                <a:ext cx="47988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3B921AE-8D34-4EEF-B873-7DD8C12754F5}"/>
                  </a:ext>
                </a:extLst>
              </p14:cNvPr>
              <p14:cNvContentPartPr/>
              <p14:nvPr/>
            </p14:nvContentPartPr>
            <p14:xfrm>
              <a:off x="2860851" y="2257183"/>
              <a:ext cx="102240" cy="210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3B921AE-8D34-4EEF-B873-7DD8C12754F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51851" y="2248183"/>
                <a:ext cx="1198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E8F416E-DDD8-43D4-88AD-D1BC68D4B6E3}"/>
                  </a:ext>
                </a:extLst>
              </p14:cNvPr>
              <p14:cNvContentPartPr/>
              <p14:nvPr/>
            </p14:nvContentPartPr>
            <p14:xfrm>
              <a:off x="2320131" y="2177983"/>
              <a:ext cx="385200" cy="272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E8F416E-DDD8-43D4-88AD-D1BC68D4B6E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11131" y="2168983"/>
                <a:ext cx="4028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57CA182-8948-4816-81C2-DACC8B433BBB}"/>
                  </a:ext>
                </a:extLst>
              </p14:cNvPr>
              <p14:cNvContentPartPr/>
              <p14:nvPr/>
            </p14:nvContentPartPr>
            <p14:xfrm>
              <a:off x="2446491" y="1279423"/>
              <a:ext cx="207720" cy="210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57CA182-8948-4816-81C2-DACC8B433BB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37491" y="1270423"/>
                <a:ext cx="2253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6C295CC-B9F5-4A3A-B24A-2A6AA80A36D5}"/>
                  </a:ext>
                </a:extLst>
              </p14:cNvPr>
              <p14:cNvContentPartPr/>
              <p14:nvPr/>
            </p14:nvContentPartPr>
            <p14:xfrm>
              <a:off x="1608411" y="2964943"/>
              <a:ext cx="399960" cy="452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6C295CC-B9F5-4A3A-B24A-2A6AA80A36D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99411" y="2955943"/>
                <a:ext cx="41760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24EBAF9-0AFC-4A6C-93E0-DA8FE63D33CF}"/>
                  </a:ext>
                </a:extLst>
              </p14:cNvPr>
              <p14:cNvContentPartPr/>
              <p14:nvPr/>
            </p14:nvContentPartPr>
            <p14:xfrm>
              <a:off x="2342811" y="3046303"/>
              <a:ext cx="565200" cy="263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24EBAF9-0AFC-4A6C-93E0-DA8FE63D33C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33811" y="3037303"/>
                <a:ext cx="5828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C465696-E898-4BB7-9374-E0F33EADDE57}"/>
                  </a:ext>
                </a:extLst>
              </p14:cNvPr>
              <p14:cNvContentPartPr/>
              <p14:nvPr/>
            </p14:nvContentPartPr>
            <p14:xfrm>
              <a:off x="1636851" y="3854863"/>
              <a:ext cx="288360" cy="405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C465696-E898-4BB7-9374-E0F33EADDE5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27851" y="3845863"/>
                <a:ext cx="30600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EE76BB4-7A1E-43F6-8A20-28B0E99A6592}"/>
                  </a:ext>
                </a:extLst>
              </p14:cNvPr>
              <p14:cNvContentPartPr/>
              <p14:nvPr/>
            </p14:nvContentPartPr>
            <p14:xfrm>
              <a:off x="2171451" y="3895543"/>
              <a:ext cx="198000" cy="1990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EE76BB4-7A1E-43F6-8A20-28B0E99A659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62451" y="3886543"/>
                <a:ext cx="2156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4C84BC7-8A69-485E-860E-A394E1F4ECA0}"/>
                  </a:ext>
                </a:extLst>
              </p14:cNvPr>
              <p14:cNvContentPartPr/>
              <p14:nvPr/>
            </p14:nvContentPartPr>
            <p14:xfrm>
              <a:off x="2491851" y="4031263"/>
              <a:ext cx="102960" cy="1458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4C84BC7-8A69-485E-860E-A394E1F4ECA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82851" y="4022263"/>
                <a:ext cx="1206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FDAFD8A-1EFA-4EEF-B07B-2FA495FF5818}"/>
                  </a:ext>
                </a:extLst>
              </p14:cNvPr>
              <p14:cNvContentPartPr/>
              <p14:nvPr/>
            </p14:nvContentPartPr>
            <p14:xfrm>
              <a:off x="2751411" y="3976903"/>
              <a:ext cx="184680" cy="1915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FDAFD8A-1EFA-4EEF-B07B-2FA495FF581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42411" y="3967903"/>
                <a:ext cx="2023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848F4A4-1586-4E29-ABC4-086BD8B0E181}"/>
                  </a:ext>
                </a:extLst>
              </p14:cNvPr>
              <p14:cNvContentPartPr/>
              <p14:nvPr/>
            </p14:nvContentPartPr>
            <p14:xfrm>
              <a:off x="3375291" y="1457263"/>
              <a:ext cx="623160" cy="642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848F4A4-1586-4E29-ABC4-086BD8B0E18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66291" y="1448263"/>
                <a:ext cx="640800" cy="6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8D89453-8DDD-47A9-B41F-140A47435CFA}"/>
                  </a:ext>
                </a:extLst>
              </p14:cNvPr>
              <p14:cNvContentPartPr/>
              <p14:nvPr/>
            </p14:nvContentPartPr>
            <p14:xfrm>
              <a:off x="3673011" y="3405583"/>
              <a:ext cx="562320" cy="8290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8D89453-8DDD-47A9-B41F-140A47435CF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64011" y="3396583"/>
                <a:ext cx="579960" cy="84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A129FAC-DF60-4E3A-B676-EBE4339A13D5}"/>
                  </a:ext>
                </a:extLst>
              </p14:cNvPr>
              <p14:cNvContentPartPr/>
              <p14:nvPr/>
            </p14:nvContentPartPr>
            <p14:xfrm>
              <a:off x="4369251" y="1495783"/>
              <a:ext cx="173160" cy="185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A129FAC-DF60-4E3A-B676-EBE4339A13D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60251" y="1486783"/>
                <a:ext cx="19080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72CF73C-0C91-4974-B55F-A3CF1CC5DEC4}"/>
                  </a:ext>
                </a:extLst>
              </p14:cNvPr>
              <p14:cNvContentPartPr/>
              <p14:nvPr/>
            </p14:nvContentPartPr>
            <p14:xfrm>
              <a:off x="5065851" y="1590463"/>
              <a:ext cx="84960" cy="1818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72CF73C-0C91-4974-B55F-A3CF1CC5DEC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56851" y="1581463"/>
                <a:ext cx="10260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A495674-2A8B-404D-9B2C-CE99DA3991ED}"/>
                  </a:ext>
                </a:extLst>
              </p14:cNvPr>
              <p14:cNvContentPartPr/>
              <p14:nvPr/>
            </p14:nvContentPartPr>
            <p14:xfrm>
              <a:off x="5291931" y="1610623"/>
              <a:ext cx="142200" cy="1814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A495674-2A8B-404D-9B2C-CE99DA3991E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82931" y="1601623"/>
                <a:ext cx="1598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034FB4C-1CEA-4C21-978A-2341AF8D30B5}"/>
                  </a:ext>
                </a:extLst>
              </p14:cNvPr>
              <p14:cNvContentPartPr/>
              <p14:nvPr/>
            </p14:nvContentPartPr>
            <p14:xfrm>
              <a:off x="4696851" y="1578943"/>
              <a:ext cx="238680" cy="1436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034FB4C-1CEA-4C21-978A-2341AF8D30B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87851" y="1569943"/>
                <a:ext cx="2563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0236786-580E-4A6B-8C4A-571EFC6DB0F7}"/>
                  </a:ext>
                </a:extLst>
              </p14:cNvPr>
              <p14:cNvContentPartPr/>
              <p14:nvPr/>
            </p14:nvContentPartPr>
            <p14:xfrm>
              <a:off x="5898171" y="1985743"/>
              <a:ext cx="1650600" cy="13615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0236786-580E-4A6B-8C4A-571EFC6DB0F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89171" y="1976743"/>
                <a:ext cx="1668240" cy="13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0FD3A77-DC97-4AE4-9A36-730AC7415D2D}"/>
                  </a:ext>
                </a:extLst>
              </p14:cNvPr>
              <p14:cNvContentPartPr/>
              <p14:nvPr/>
            </p14:nvContentPartPr>
            <p14:xfrm>
              <a:off x="4894491" y="3583783"/>
              <a:ext cx="847440" cy="3762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0FD3A77-DC97-4AE4-9A36-730AC7415D2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85491" y="3574783"/>
                <a:ext cx="86508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6199C01-CD98-4098-B7DA-C596F919F9C0}"/>
                  </a:ext>
                </a:extLst>
              </p14:cNvPr>
              <p14:cNvContentPartPr/>
              <p14:nvPr/>
            </p14:nvContentPartPr>
            <p14:xfrm>
              <a:off x="7833891" y="2554903"/>
              <a:ext cx="292320" cy="3002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6199C01-CD98-4098-B7DA-C596F919F9C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24891" y="2545903"/>
                <a:ext cx="3099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37E7428-2B9D-4336-A637-4F84DDF2AE66}"/>
                  </a:ext>
                </a:extLst>
              </p14:cNvPr>
              <p14:cNvContentPartPr/>
              <p14:nvPr/>
            </p14:nvContentPartPr>
            <p14:xfrm>
              <a:off x="8521851" y="2817703"/>
              <a:ext cx="15120" cy="180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37E7428-2B9D-4336-A637-4F84DDF2AE6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12851" y="2808703"/>
                <a:ext cx="3276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27D2615-8567-46E3-A13D-B028010BFA4B}"/>
                  </a:ext>
                </a:extLst>
              </p14:cNvPr>
              <p14:cNvContentPartPr/>
              <p14:nvPr/>
            </p14:nvContentPartPr>
            <p14:xfrm>
              <a:off x="8749731" y="2837863"/>
              <a:ext cx="1764000" cy="2415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27D2615-8567-46E3-A13D-B028010BFA4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740731" y="2828863"/>
                <a:ext cx="17816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AB6F830-1F31-42A6-85D6-9BECCB0735B2}"/>
                  </a:ext>
                </a:extLst>
              </p14:cNvPr>
              <p14:cNvContentPartPr/>
              <p14:nvPr/>
            </p14:nvContentPartPr>
            <p14:xfrm>
              <a:off x="5920851" y="3726703"/>
              <a:ext cx="216000" cy="2595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AB6F830-1F31-42A6-85D6-9BECCB0735B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911851" y="3717703"/>
                <a:ext cx="2336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1D4CAE07-732B-4E64-918A-06130231AC7B}"/>
                  </a:ext>
                </a:extLst>
              </p14:cNvPr>
              <p14:cNvContentPartPr/>
              <p14:nvPr/>
            </p14:nvContentPartPr>
            <p14:xfrm>
              <a:off x="2464491" y="509023"/>
              <a:ext cx="605160" cy="4996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1D4CAE07-732B-4E64-918A-06130231AC7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455491" y="500023"/>
                <a:ext cx="62280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5A95385-0476-4C05-8F3D-167C36EED037}"/>
                  </a:ext>
                </a:extLst>
              </p14:cNvPr>
              <p14:cNvContentPartPr/>
              <p14:nvPr/>
            </p14:nvContentPartPr>
            <p14:xfrm>
              <a:off x="4729251" y="797023"/>
              <a:ext cx="601920" cy="4154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5A95385-0476-4C05-8F3D-167C36EED03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20251" y="788023"/>
                <a:ext cx="61956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BEAF97E9-3E65-4911-BD7B-38FABEE2DBC1}"/>
                  </a:ext>
                </a:extLst>
              </p14:cNvPr>
              <p14:cNvContentPartPr/>
              <p14:nvPr/>
            </p14:nvContentPartPr>
            <p14:xfrm>
              <a:off x="8401611" y="1230823"/>
              <a:ext cx="910800" cy="5698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BEAF97E9-3E65-4911-BD7B-38FABEE2DBC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392611" y="1221823"/>
                <a:ext cx="92844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837C7C8-8C6B-4282-BDFE-25A2D2AAEB61}"/>
                  </a:ext>
                </a:extLst>
              </p14:cNvPr>
              <p14:cNvContentPartPr/>
              <p14:nvPr/>
            </p14:nvContentPartPr>
            <p14:xfrm>
              <a:off x="9662691" y="760663"/>
              <a:ext cx="2023200" cy="10105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837C7C8-8C6B-4282-BDFE-25A2D2AAEB6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653691" y="751663"/>
                <a:ext cx="2040840" cy="10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9972FA1A-32B6-428F-AE7D-13A57B6E0AFD}"/>
                  </a:ext>
                </a:extLst>
              </p14:cNvPr>
              <p14:cNvContentPartPr/>
              <p14:nvPr/>
            </p14:nvContentPartPr>
            <p14:xfrm>
              <a:off x="266331" y="4166263"/>
              <a:ext cx="117360" cy="2592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9972FA1A-32B6-428F-AE7D-13A57B6E0AF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57331" y="4157263"/>
                <a:ext cx="1350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A609631-2D18-4592-81E9-326C802405E1}"/>
                  </a:ext>
                </a:extLst>
              </p14:cNvPr>
              <p14:cNvContentPartPr/>
              <p14:nvPr/>
            </p14:nvContentPartPr>
            <p14:xfrm>
              <a:off x="110451" y="1194823"/>
              <a:ext cx="372240" cy="2044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A609631-2D18-4592-81E9-326C802405E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4451" y="1122823"/>
                <a:ext cx="44388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A344E42-C92F-4B74-A7BE-298BDF61C79B}"/>
                  </a:ext>
                </a:extLst>
              </p14:cNvPr>
              <p14:cNvContentPartPr/>
              <p14:nvPr/>
            </p14:nvContentPartPr>
            <p14:xfrm>
              <a:off x="148251" y="1179703"/>
              <a:ext cx="343080" cy="2566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A344E42-C92F-4B74-A7BE-298BDF61C79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2251" y="1107703"/>
                <a:ext cx="41472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A9C49B8-A2A0-4030-9ABB-4E5B01F246E2}"/>
                  </a:ext>
                </a:extLst>
              </p14:cNvPr>
              <p14:cNvContentPartPr/>
              <p14:nvPr/>
            </p14:nvContentPartPr>
            <p14:xfrm>
              <a:off x="206931" y="1667143"/>
              <a:ext cx="197280" cy="1317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A9C49B8-A2A0-4030-9ABB-4E5B01F246E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70931" y="1595143"/>
                <a:ext cx="2689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0BD35587-7834-4830-918B-6B3DC98C8F6C}"/>
                  </a:ext>
                </a:extLst>
              </p14:cNvPr>
              <p14:cNvContentPartPr/>
              <p14:nvPr/>
            </p14:nvContentPartPr>
            <p14:xfrm>
              <a:off x="241851" y="2071783"/>
              <a:ext cx="264240" cy="1407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0BD35587-7834-4830-918B-6B3DC98C8F6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05851" y="1999783"/>
                <a:ext cx="33588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4100F7FD-1FC0-4B8C-936F-798B1C6C6949}"/>
                  </a:ext>
                </a:extLst>
              </p14:cNvPr>
              <p14:cNvContentPartPr/>
              <p14:nvPr/>
            </p14:nvContentPartPr>
            <p14:xfrm>
              <a:off x="140331" y="2696743"/>
              <a:ext cx="237240" cy="1418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4100F7FD-1FC0-4B8C-936F-798B1C6C694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4331" y="2624743"/>
                <a:ext cx="3088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BC584EBE-C672-4054-A957-431BDD0D8ECA}"/>
                  </a:ext>
                </a:extLst>
              </p14:cNvPr>
              <p14:cNvContentPartPr/>
              <p14:nvPr/>
            </p14:nvContentPartPr>
            <p14:xfrm>
              <a:off x="192531" y="1223623"/>
              <a:ext cx="1006560" cy="277920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BC584EBE-C672-4054-A957-431BDD0D8EC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83531" y="1214623"/>
                <a:ext cx="1024200" cy="27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8E4B2A0E-C4F9-4911-BF4A-AC7EB493765C}"/>
                  </a:ext>
                </a:extLst>
              </p14:cNvPr>
              <p14:cNvContentPartPr/>
              <p14:nvPr/>
            </p14:nvContentPartPr>
            <p14:xfrm>
              <a:off x="4770651" y="4315663"/>
              <a:ext cx="7284960" cy="231912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8E4B2A0E-C4F9-4911-BF4A-AC7EB493765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761651" y="4306663"/>
                <a:ext cx="7302600" cy="23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AE78B0E3-434E-45E7-9631-23C1AE7B171A}"/>
                  </a:ext>
                </a:extLst>
              </p14:cNvPr>
              <p14:cNvContentPartPr/>
              <p14:nvPr/>
            </p14:nvContentPartPr>
            <p14:xfrm>
              <a:off x="484131" y="4667023"/>
              <a:ext cx="2613960" cy="12474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AE78B0E3-434E-45E7-9631-23C1AE7B171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75131" y="4658023"/>
                <a:ext cx="2631600" cy="126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8099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1565</TotalTime>
  <Words>158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 </vt:lpstr>
      <vt:lpstr>Arial Black</vt:lpstr>
      <vt:lpstr>Calibri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Agenda</vt:lpstr>
      <vt:lpstr>Remove Loop – Circular Linked List</vt:lpstr>
      <vt:lpstr>Add two numbers represented by linked lists </vt:lpstr>
      <vt:lpstr>Add two numbers represented by linked lists </vt:lpstr>
      <vt:lpstr>Paiwise Swap of a Linked List</vt:lpstr>
      <vt:lpstr>Paiwise Swap of a Linked List</vt:lpstr>
      <vt:lpstr>Reverse a Linked List in groups of size K</vt:lpstr>
      <vt:lpstr>Merge K sorted linked lists </vt:lpstr>
      <vt:lpstr>Merge K sorted linked lists </vt:lpstr>
      <vt:lpstr>Doubly Linked Lists</vt:lpstr>
      <vt:lpstr>Circular Linked Lists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300</cp:revision>
  <dcterms:created xsi:type="dcterms:W3CDTF">2020-04-22T15:02:33Z</dcterms:created>
  <dcterms:modified xsi:type="dcterms:W3CDTF">2022-05-06T13:44:25Z</dcterms:modified>
</cp:coreProperties>
</file>