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0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346" r:id="rId3"/>
    <p:sldId id="353" r:id="rId4"/>
    <p:sldId id="354" r:id="rId5"/>
    <p:sldId id="355" r:id="rId6"/>
    <p:sldId id="356" r:id="rId7"/>
    <p:sldId id="357" r:id="rId8"/>
    <p:sldId id="359" r:id="rId9"/>
    <p:sldId id="358" r:id="rId10"/>
    <p:sldId id="308" r:id="rId11"/>
    <p:sldId id="309" r:id="rId12"/>
    <p:sldId id="340" r:id="rId13"/>
    <p:sldId id="312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1:46:16.2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 0 339 0,'0'0'168'16,"0"0"-110"-16,0 0 15 15,0 0 36-15,0 0-30 16,0 0 7-16,-173 65-21 16,173-65-38-16,0 3 20 15,0 0-16-15,0 7 0 16,31 0 17-16,36-2-27 16,40-2 17-16,26-6-20 0,18 0-15 15,22 0 21-15,0 0-23 16,-8 0 0-16,-5 0 0 15,-5 0 3-15,18 0-4 16,19 0 0-16,16 0 9 16,1 9-10-16,4 8 1 15,-13-1 0-15,-18 5-2 16,-26 1 17 0,-14-5-15-16,-26 5 0 0,-23 1 1 15,14 0-5 63,-10-3 4-62,5-3 0 0,23-3 0 30,30-2 6-30,19-2-6 0,-6-1 0 31,15 0 4-16,-19-1-13 16,-8-2 9-47,-5-3 0 31,-9-1-1-15,-5-2 7-1,-3 3-6 1,-1 0 0-1,0 1 2-15,1-4-13 16,21 2 13 47,5 0-2-48,13 4 1 32,1 0 9 62,-19-1-10-15,-13 4 0-63,-26 0 3-15,-23 2-13 0,-4 0 7-1,13 4 3 1,23-5 2-16,21-1 4 0,36-3-6 16,0 0 0-16,9-4 5 15,-31 5-12-15,-13-2 7 16,-14-3 0-16,-26 4-2 15,-5-1 2-15,5-1 0 16,-1 1 0-16,10-5 3 16,17 0-7-16,18 0 4 15,5 0 0-15,-14 0-1 16,-9 0 11 0,-17 0-9-1,-19 0-1 1,-30 0 2-16,-9 0-7 15,-9 0 5 17,-5 0 0-17,14 0-7 1,9 0 14 0,21 0-7-16,-3 0 0 31,13-2 7-31,-5-5-16 15,5 5 11-15,-23-3-2 16,1 1 0-16,-28 2 4 16,1 2-4-1,-9 0 0 1,5 0 3-16,-5 0-14 16,18-4 10-1,-1 3 1-15,1-2 0 16,0-1 5-16,-23 2-5 15,-4-1 0 1,-22 3 2-16,0 0-6 16,0 0 4-1,0-3 0-15,13 3-1 16,-4-3 7 0,13 3-6-1,5-3 0-15,12-3 1 16,1 3-9-1,-4-5 8-15,4 2 0 32,-9 5-1-32,-5-3 10 15,-4 0-9-15,-4 4 0 16,4-2 1 0,-4 2-9-16,22 0 8 31,-9-3 0 0,17 1-2-15,1-4 5-1,9 3-3 1,-10 1 0-16,10-4 3 31,-18 2-9-15,-22 2 7-1,-10 2-1 1,-17 0 0 0,0 0 7-16,9 0-10 0,-9 0 3 15,22 0 0-15,-4-3-9 16,13 0 12-16,-4-3-3 16,0 3 0-16,-5 1-2 15,-4-1 2-15,-18 3 0 16,0 0 0-16,0 0 1 15,0 0 0-15,0 0-1 0,0 0 0 16,0 0 6-16,0 0-7 0,0 0 1 0,0 0-2 16,9 0-10-16,-9 0 12 0,0 0-1 0,0 0 1 0,0 0-148 0,0 0-31 0,-18 0-203 15</inkml:trace>
  <inkml:trace contextRef="#ctx0" brushRef="#br0" timeOffset="1016">13209 238 592 0,'0'0'135'0,"0"0"-45"0,0 0 19 16,0 0 2-16,0 0-20 15,0 0-39-15,8 0 1 16,1 0-35-16,31 0-4 15,27 0 17-15,40 0-24 16,44 0 21-16,40-9-26 16,49 4 4-16,22 3-5 15,13 2-1-15,5 0 0 16,-13 0-2-16,-1 0-9 16,-4-3-30-1,-26-12-126 1,4-7-52-1,-27-4-114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2:54:45.7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303 610 861 0,'0'0'164'0,"0"0"-54"16,0 0 15-16,0 0-46 16,0 0-27-16,0 0 4 15,0 0-47-15,18-85 4 16,22 80-13-16,0 2 12 16,-5 3-14-16,5 0 2 15,-4 0 0-15,-5 8-9 16,-5 12 12-16,-17 3-3 15,5 4 0-15,-14 11 0 16,0 7-6-16,-23 6 6 16,-43 6 0-16,-1-7-2 15,9-7 5-15,10-12-3 16,30-11 0-16,0-12 9 0,18 1-10 16,0-3 1-1,0-6 0-15,0 0-1 0,0 0 10 16,0 0-8-16,0 0-1 15,27 0 10-15,13 0-13 16,0 0 3 0,-5 0 0-16,-4 6-11 0,5 10 13 15,-14 4-2-15,-4 5 0 16,0 1 1-16,-18 0-8 16,0 5 7-16,0-3 0 15,0 3-6-15,-18-5 7 16,-22-12-1-16,4-3 0 15,-13-11-14 1,1 0 8-16,8 0-41 0,4-2-29 0,5-19 16 16,22-10-41-1,9-17 12-15,0-17-38 0,18-17-230 16</inkml:trace>
  <inkml:trace contextRef="#ctx0" brushRef="#br0" timeOffset="418">627 35 595 0,'0'0'138'0,"0"0"2"15,0 0-57-15,0 0-14 16,-249-50 9-16,192 75-43 0,-10 32-29 16,0 22 37-16,10 23-17 15,-1 14 1-15,22 14 6 16,14 3-32-16,13 0 22 15,9-2-23-15,0 2 4 16,31-6-2-16,5-11-1 16,13-11-1-1,0-23 2-15,8-20 9 0,1-13-11 16,9-22 0-16,-1-15 0 16,19-12 14-16,13-12-9 15,4-35-2-15,13-25 19 16,-8-6 25-16,-23-16 5 15,-26-11-9-15,-27-11-14 0,-31-9 2 16,0-5-28-16,-49 6 7 16,-35 18-10-1,-23 22 9-15,10 34-15 16,3 21 6-16,28 21-16 0,17 8 14 16,22 16-78-16,27 41-76 15,0 16-33-15,36 13-175 16</inkml:trace>
  <inkml:trace contextRef="#ctx0" brushRef="#br0" timeOffset="1254">1205 1069 765 0,'0'0'100'15,"0"0"-4"-15,0 0 15 0,0 0-64 16,0 0 6-16,0 0-37 16,-98-8-5-16,165 4 3 15,8-4 0-15,14-3-13 16,-5-3 33-16,-8 2-30 16,4-2 12-16,-22 3 12 15,-23-1-27 16,-4 4 24-15,-22 0-8-16,-9-1-13 16,0-8 37-1,0 0-37 1,-17-3 8-16,-15 1-8 0,-8 8 7 0,5-1-1 0,17 6-10 0,5 3 6 0,4 0-14 0,9 3 8 31,0 0 0-31,9 0-3 16,31 6 3-16,9 17 0 0,8-1 0 0,10 1 1 0,-9-1-5 15,8 2 4 1,-8-2 0 31,-9 4-1-16,-13 2 12-31,-19 3-17 16,-3 0 6-1,-14 3 0-15,0 3-6 0,-49 3 8 0,-40 0-2 125,-4-4 0-125,-23-1-77 16,10-5-120 15,21-2-160-15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2:54:52.4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10 139 491 0,'0'0'151'16,"0"0"-5"0,0 0-2-16,0 0-64 0,0 0-25 15,0 0 6-15,0 0-13 16,0 0 8-16,-39-28-13 15,87 14-33-15,19-9 10 16,31 0-20-16,4 3 0 0,13 6 1 16,-17 3 4-1,-13 6-5-15,-28 5 0 0,-26 0-8 16,-22 0-9-16,-9 0-74 16,0 16-42-16,-57 21 60 15,-19 8 19-15,-22 9-69 16,-8 0 23-16,4 2-59 15,13-10 9 1,22-9 105-16,27-14 38 0,13-10 7 16,27-1 9-16,0-10 28 15,0 4 54-15,9-3-5 16,31-3-9-16,27 0 28 16,8 0-39-1,23 0 19-15,-5-17-43 0,5-2-10 16,-13 1-18-16,-19 8-6 0,-26 2-5 15,-22 7-3-15,-18 1-15 16,0 0-83-16,0 0-221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2:54:53.0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318 19 628 0,'0'0'150'0,"0"0"-17"0,0 0 6 15,0 0-31-15,0 0-20 16,0 0 1-16,0-27-68 15,0 52-14-15,-9 20 8 16,0 14-9-16,-4 1 6 16,4 2-11-16,0 0 10 15,0 4-9-15,-9-7-2 16,-4-6 0-16,4-10 3 16,10-17 0-16,8-12-3 15,-9-8 0-15,9-6 8 0,0 0 12 16,-9-6 45-1,-5-24-19-15,-3-11-35 0,-1-1-9 16,-13 2-2-16,13 0 0 16,-9 12 9-16,5 9-12 15,13 7 3-15,0 12-2 16,9 0-6-16,-9 14-14 16,9 25 22-16,0 12-10 15,0-4 17-15,9-12-16 16,40-7 9-16,-4-7-7 15,12-13-4-15,-8-5 11 16,0-3 0-16,0 0 0 16,9-19 11-16,0-12-5 15,-1-10-6-15,-12-1 0 0,-5 2-2 16,-23 6 5-16,-8 7-3 16,-9 9 0-16,0 7-9 15,0 8-18-15,0 3-103 16,-35 9-134-16,-23 25 35 15,9 14-633-15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2:54:54.2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306 790 670 0,'0'0'94'15,"0"0"13"-15,0 0 40 16,0-152-39-16,0 106-5 16,0 4-29-16,-31 8-13 0,13 11-10 15,0 9-11 1,-4 11-13-16,4 3 5 0,1 0-29 16,-14 20-4-16,-14 34 1 15,5 11 0-15,0 9-8 16,22-7 8-16,10-7 0 15,8-12-4-15,0-8-16 16,8-12 13 0,24-14-15-16,12-11-11 0,-4-3 28 15,18-17-2-15,-1-25 7 16,1-9-1 0,-9-3 14-16,-13 0-13 0,-19 3 0 15,-17 6 2-15,0 11 12 0,0 14-12 16,0 11 14-1,0 9-13-15,0 0-3 0,0 0 0 16,0 35-20-16,0 10 20 16,-8-3-4-1,8-2 4-15,0-9 0 0,0-9 0 16,31-1 6-16,-5-13-10 16,5-2 4-16,5-6 0 15,4 0 3-15,0-4 6 16,-13-21-9-16,-1-1 8 15,5-7 1 1,-13-2-9-16,4 7 0 0,-13 6 6 16,0 11-3-16,-9 5-3 15,0 6 0-15,9 0 0 0,0 20-26 16,0 19 21-16,22 10 0 16,-13-4 10-1,-1-3-13-15,-3-5 8 16,-5-11-7-16,-9-7 4 15,0-2-16-15,0-6 15 0,0 1-3 16,-23-10 3-16,6 2-7 16,-1-4 15-16,9 0-4 15,0-12 10-15,9-12-5 16,0-5 2-16,0-2-7 16,27-10-1-16,22-4-9 15,8 3 10-15,1-4 0 16,-22 10-3-16,4 2 13 0,-14 8-10 15,5 3 0 1,-22 4 3-16,9 7-6 0,-9 7 3 16,-9 5 0-1,0 0-1-15,0 0-2 0,22 0 0 16,-13 22-8-16,9 15 7 16,4 6-4-16,-13 2 5 15,-9-2 3-15,0-4-2 16,0-5 8-16,0-5-6 15,0-7 0-15,0-7 0 16,-9-8-10-16,-13 0 8 16,-5-5 2-16,5-2-3 15,-5 0 13-15,18 0-10 16,9-2 0 0,0-23 0-16,0-10-10 0,36-1 8 0,4-7 2 15,18 0-5-15,8 1 6 16,-8 5-1-16,-9 12 0 15,-14 8 2-15,-3 17-15 16,-24 0 10-16,10 0 0 16,4 31-4-16,-13 8 4 15,0 4 3-15,-9-4 0 16,0-2 0-16,0-9-9 16,0-2 9-16,0-9 0 15,0-3-4-15,0-5 2 0,0-7-51 16,0-2-98-1,0 0-68-15,0-19-261 0</inkml:trace>
  <inkml:trace contextRef="#ctx0" brushRef="#br0" timeOffset="516">1648 371 473 0,'0'0'40'0,"0"0"113"0,0 0-26 31,0 0-52-16,0 0-28-15,0 0-47 47,0-31-29-47,0 74 12 32,0 7-458-32</inkml:trace>
  <inkml:trace contextRef="#ctx0" brushRef="#br0" timeOffset="2250">1914 604 801 0,'0'0'93'0,"0"0"7"0,0 0 35 0,0 0-66 0,0 0-2 0,0 0-34 0,-75-70-25 0,44 71-5 0,4 36-3 0,9 8 0 0,5 1-5 0,4-10 11 0,9-10-6 0,0-9 0 0,0-11-6 0,9-6 0 0,22 0 10 0,-4 0-4 0,4 0 3 0,-4 0 7 0,-19 0-10 0,6 0 0 0,-5 0 4 0,-9 0-18 0,9 4 13 0,-9 21 1 0,0 20 8 0,0 14-7 0,0 15 36 0,0 10-5 0,-32 14-14 0,-3 11 35 0,-5 12-20 0,-9 10 0 0,13-4 28 0,-3-14-59 0,3-15 16 0,14-31-18 0,13-20 9 0,9-26-9 15,0-10 0 1,0-11 0-16,0 0 16 16,-9 0-8-16,-22-5 83 15,13-27-59-15,-17-10-20 0,-5-12-17 16,22-14 5-16,-4-14 0 15,22-14-6-15,8-12-12 16,64-2 14-16,21 0-13 16,13 10-10-16,-12 4 22 15,12 20-12 1,-30 8 17-16,-18 8-10 0,-1 9 19 16,-17 12-9-16,-22 8 0 15,13 5 5 1,-13 9-11-16,-9 5 6 0,0 4 0 15,0 8-8 1,-9 0 14-16,13 0-6 0,-13 0 0 0,0 3-13 16,9 23 0-16,9 8 13 15,-18 2 0-15,9 4-8 16,-1-4 18 0,1-2-10-16,5-5 0 15,-5-12 4-15,-1-8-10 0,1-7 6 16,0-2 0-16,13 0 5 15,5-6 6-15,13-24-4 16,-4-10-7-16,4 0 8 0,-14 9-11 16,-3 8 3-1,-15 9 0-15,-8 8-2 0,0 6 10 16,9 0-8-16,-9 0 0 16,18 0-13-16,4 0 3 15,-4 12 10 1,0-1 0-16,4 1-5 0,-13-1 8 15,9-2-3-15,-9-1 0 16,8-2 5-16,-3-3-13 16,-5-3 8-16,17 0 0 15,5 0 5 1,14-21 8-16,4-12-11 0,-1 0-2 16,-8 1 4-16,-4 1-10 15,-5 13 6 1,-4 5 0-16,-5 4-8 0,-13 9 14 15,0 0-6-15,0 0 0 16,0 0-3-16,-1 5-12 0,15 12 15 16,-6 3 0-16,-17-3-10 15,9 0 14 1,0-8-4-16,0-3 0 0,-9-4 3 16,13-2-14-16,-4 0 11 15,9 0 0-15,9-8-3 16,13-15 14-16,-23 3-11 15,6 4 0-15,-14 4 4 16,-1 3-7 0,10 1 3-16,-9 6 0 0,13 2-9 0,-4 0 9 15,0 0 0 1,4 0 0-16,14 19-1 16,-5 7-12-16,4-1 13 0,5-3 0 15,0-4-6 1,5-2-6-16,-5-7 10 0,0-6 1 15,-14-3 1 1,5 0-12-16,-4 0 12 0,4-28 0 16,5-4 2-1,-5 1 9-15,-5 3-11 0,6 5 0 16,-24 9 6 0,1 5-8-16,-9 7 2 0,0 2 0 15,0 0-5-15,0 0-1 16,9 0 6-16,-9 6-10 15,0 11 10-15,9-6-11 16,-9 0 11-16,0-5 0 0,9-3-6 16,-9-3 13-16,13 0-7 15,-4 0 0-15,-9 0 1 16,9 0 0-16,9 0 4 16,13-11-5-1,-13-3 4-15,-9 2 8 0,-1 1-12 16,-8 2 0-16,9-6 9 15,-9 2-8-15,0-7-1 16,0 0 0-16,0 1-3 16,14-1 11-16,-14 5-8 15,0 6 0-15,0 7 5 0,0 2-10 16,0 0 5-16,0 0-21 16,0 23 16-16,-14 16-10 15,5 9 15-15,-8-2 0 16,8-10 4-16,9-4-10 31,0-1 6-31,0-6 0 0,0-2-6 0,0-3 10 16,0-9-4-1,26-6 0-15,6-5 2 0,3 0 3 16,5 0-3-16,0-19-2 16,4-7 5-16,-4 1 5 0,0-1-10 15,-4 1 0 1,-14 5 5-16,-4 6-11 15,-9 9 6-15,0 5 0 16,0 0-3-16,-9 0-5 16,22 0 7-16,-4 5 1 0,-9 9 0 15,-1-2-10-15,1-2 10 16,5-1 0-16,3-3-6 16,-8 0 14-16,22-4-8 15,-4-2 0 1,0 0 6-16,13 0-6 0,-23 0 0 15,15 0 0-15,-6 0-2 16,14-14 13-16,-13-9-11 16,13-2 0-16,-9-13 5 0,13-5-2 15,-13-10-2 1,5-5-1-16,-14-8 25 16,-4-1-22-16,-18-1 22 15,0 0-1-15,0 3-24 0,0 9 20 16,0 13-14-16,-9 20-1 15,0 11 27-15,9 12-24 16,0 0-16-16,0 12 7 16,-9 34-22-16,-4 21 15 15,4 18 8-15,-9 3 0 16,1-1-5-16,3 4 8 16,5-15-6-16,9-7-26 15,0-15-86-15,0-24-7 16,0-10-74-16,0-20-11 15,0 0-44-15,0 0-202 0</inkml:trace>
  <inkml:trace contextRef="#ctx0" brushRef="#br0" timeOffset="2420">4824 394 701 0,'0'0'64'16,"0"0"27"-16,0 0-15 15,0 0-36-15,0 0-30 16,271-34 10-16,-146 20-8 15,-1 0-6-15,-17 2-6 16,-32 10 0-16,-17 2 5 0,-49 0-14 16,-9 33-57-16,-31 16-451 15</inkml:trace>
  <inkml:trace contextRef="#ctx0" brushRef="#br0" timeOffset="5342">2528 1826 884 0,'0'0'113'0,"0"0"-16"16,0 0 51-16,0 0-27 15,0 0-59-15,0 0 9 16,8-138-46-16,-25 138 6 15,-14 0-31-15,-5 14-2 16,-4 22-5-16,-9 13 4 16,14 8 3-16,-5-1-8 0,13-2 10 15,18-5-5-15,-4-11 3 16,13-13-18-16,0-7 9 16,13-12 1-16,14-6 2 15,13 0-5-15,-14-14 18 16,5-17-7-16,-13-6 0 15,-9-6 11-15,0-5-9 16,-9 0-2-16,0 3 0 16,0 8 24-16,-18 9-22 15,0 13 25-15,5 13-10 16,4 2-12-16,9 0-10 16,-9 0-7-16,0 31 4 15,1 8-9-15,8-5 22 0,8 0-5 16,41-6 0-1,9-11 4-15,0-5-6 0,-5-9 2 16,-4-3 0-16,0 0 6 16,-9 0 5-16,-13-8-7 15,4-7 13-15,-5-2-2 16,-8 0 49-16,4 5-40 16,-13 10-12-16,-9-4 14 15,0 6-19-15,0 0-4 16,0 0-3-16,0 0-17 15,9 12 16-15,0 25-13 16,-9 16 14-16,0 9 3 0,0 9 2 16,-27 3-5-1,-4-9 0 1,13-9 7-16,1-14-13 0,3-15 6 0,14-16 0 16,-9-5-3-16,9-6 15 15,0 0-11-15,0 0 18 16,0-6-14-16,0-33 44 31,0-16-49-31,0-15 0 0,0-10 0 0,40-8 7 16,9 4-7-1,-4 2 0-15,12 8 6 0,-8 15-18 16,9 14 12-16,0 22-3 16,-27 9-7-16,-4 10-8 15,-18 4 11-15,8 7-7 16,-3 21-13-16,-6 15 26 15,-8 2-29-15,0 6-1 0,-31-4 29 16,-4 1-24 0,-14-14 19-16,0-5 2 0,22-9-5 15,5-12 1 1,22-5 0-16,0-3 9 0,0 0-9 16,0 0 12-16,0 0-3 15,49-11 0-15,9-23 2 16,17-8-10-16,-8-4 8 15,0-2 0-15,-18 5-2 16,-9 1 11-16,-23 8-9 16,-8 6 5-1,-9 5-2-15,0 9 38 16,0 8-19-16,0 0-14 0,0 6 8 16,0 0-16-16,0 0-7 15,-9 34-8-15,-8 15 15 16,-1-1 0-16,-4 0 0 0,22-7 0 15,0-6-8-15,0-7 6 16,0-10 2 0,0-7-1-16,40-8 3 15,8-3-5-15,10 0 3 0,9-32 0 16,-1-4 2 0,1-4 5-16,-9 3-7 0,0-5 0 15,-23 2 12-15,5 12-17 16,-22 7 5-16,-9 14 0 15,-9 7 0-15,0 0 0 0,0 0 0 16,0 0-8-16,0 28 3 16,0 6-1-16,0 5 6 15,0-2 0-15,0 0-9 16,0 0 11-16,0-3-2 16,0 0 0-1,0-6-15-15,13-7 10 16,-13-11-2-16,0-2-3 15,0-8-13-15,0 0-23 0,0 0 42 16,0-11-2-16,0-14-17 16,0-3 17-16,0-4 5 15,0-1-2-15,58-2-8 0,-14 2 8 16,14 4-3 0,-9 9 3-16,-9 1-5 15,-5 5 4-15,-3 2 4 0,-6 1 0 16,-4 5-8-1,5-1 12-15,-18 7-4 0,0 0 0 16,-9 0-3-16,0 0-2 16,0 0 0-16,0 0 0 15,0 0-4-15,0 0 5 16,0 0 4-16,0 0 0 16,0 0 6-16,0 0-8 15,-9 7 4 16,-18 10 6-15,-13-3 2-16,0 3-8 16,14 9-2 15,-5 2 0-31,-5 9 6 0,-4 3-7 16,22-4 1-16,1-5 0 0,17-8-9 0,0-11 6 31,0-11 3-16,26-1 6 1,5 0-1 0,5-7 10 15,4-18-15 16,-14-6 3-16,14-4 5-31,0 1-4 31,-13 7 3 1,-9 3 12-17,-9 5-18 1,4 13 13-16,-13 6-14 15,9 0 0 17,-9 0-9-17,9 0-11 1,-9 17 20 0,9 9-5-16,0-4 12 31,13-3-9-16,4-1 2 32,1-10 0-31,22-8 0 0,0 0 6-16,0 0-6 15,0-22 2-15,-14-7 9 0,5-5-6 0,-13-5-3 0,4-4-1 0,-13-8 27 0,-9-5-6 0,-9-4 9 16,0 1-8-16,0 14-18 0,0 13 13 0,0 18-18 0,0 11 5 0,0 3-11 0,0 0 1 0,0 20-15 0,0 23 11 0,-9 13 9 0,-31 9 4 15,4-3-4-15,-13 1 0 0,9-1-6 0,14-11 6 0,8-8 0 0,5-11 0 0,13-19-78 0,0-8 46 0,40-5 18 0,8 0-22 0,-8-13-3 16,-13-10-17-16,-18 3 15 0,-9-5-5 0,0-7-6 0,0 7 38 0,-18-3-3 0,0 5 13 0,-13 9-6 0,31 3 10 0,-9 5 0 0,9 6-1 0,0 0-13 0,0 0 11 0,18 0-2 0,22 0 5 0,9-3 14 0,9-8-13 0,-14-4 11 0,-4 2 13 0,9-2-14 16,-22 1 27-1,-5 3-7-15,-4 3-14 0,-18 2 25 0,0 6-28 0,0 0 18 0,0 0-5 0,0 0-23 16,0 0-8-16,0 27-10 0,-31 11 14 16,4 4-3-16,-4 1 3 15,4-4 0-15,-4-1 0 16,22-5 6-16,0-10-6 15,9-8 0-15,0-5 2 16,9-7 0-16,22-3 1 0,5 0 5 16,22 0 9-16,-10-20-12 15,10-5 5-15,-9-4 2 16,0-2-9 0,-5 3 26-16,-13-3-21 0,-4 5 3 15,-5 1-4-15,-4 5 3 16,-18 9-6-16,9 11-4 15,0 0-2-15,-9 0-7 16,9 0-6-16,-9 7 5 16,0 25 7-16,0 5-6 15,0 2 9 1,-9 2 0-16,0-8 0 0,9-4-9 16,0-9 9-16,0-7 0 15,18-4-2-15,13-6 15 0,-4-3-13 16,13 0 0-1,0 0 8-15,-5-5-11 0,-4-10 3 16,-4 1 0-16,-9-3 1 16,13 0 12-1,-14-8-13-15,6-1 0 0,-6-5 2 16,1 0-7-16,13 0 5 16,-22 8 0-16,0 2 0 15,-9 14 10-15,0 7-10 16,0 0 0-16,0 0 7 15,0 0-16-15,0 0 9 0,0 0-16 16,9 5 12-16,-9 15-2 16,0 6 6-16,18-4 0 15,-5-2 2-15,-4 0-13 16,18-12 9-16,4-5-20 16,-5-3-69-16,-8 0-243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06:32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98 0 880 0,'0'0'133'0,"0"0"-96"15,0 0 35-15,0 0-25 0,0 0-8 16,0 0 14-16,0 0-30 16,0 0 0-16,-98 69 1 15,120-55-16-15,14-2 36 16,22 1-14-16,8-1-27 15,1-6 20-15,13-6-18 16,4 0 9-16,23 0 1 16,-14 0-10-16,23 0 5 15,-1 0-10-15,1 0 3 16,8-6-2-16,-17 0 0 16,8 0-1-16,-12-6 0 15,3 11 8-15,-8-11-8 0,-5 4 0 16,5 2 1-1,-5-5-3-15,14-3 5 0,0 8-3 16,-14 0 0-16,5 0 5 16,-23 6-6-16,1-5 1 15,-19 5 0-15,1 0-7 16,-9 0 7-16,9 0 0 16,8 0-2-16,1 0 8 15,9 0-7-15,12-6 1 16,-3-1 0-16,-1-1-5 15,14 8 5-15,18 0 0 16,17 0-1-16,0 0 7 16,0 0-7-16,-8 8 1 15,-28-4 0-15,-12-1-4 16,4 3 4-16,-5-1 0 0,-17 1-2 16,-1 0 8-16,-8-6-6 15,-18 6 0-15,-13 3 1 16,4-9-8-16,5 5 7 15,3-5 0-15,19 0 0 16,27 5 10-16,12-5-11 16,1 0 1-16,-13 8 0 15,-10-1-3-15,-26-2 3 16,0 1 0-16,0 0-2 16,-5 2 6-16,23 3-4 15,13 1 0-15,-14 2 1 16,-8-9-7-16,-13 7 6 0,-14-4 0 15,-5-2-1-15,-3-6 4 16,3 0-3-16,5 0 0 16,-13 0 2-16,0 0-5 15,4 0 3-15,-13 0 0 16,0 0-2-16,0 0 8 16,0 0-6-16,-1 6 0 15,6-1 0-15,12 4-8 16,1-4 11-16,13 1-3 15,0-6 0-15,-4 0 8 16,12 0-8-16,-8 0 0 16,5 0 4-16,-14 0-2 0,-4 0-1 15,-5 0-1-15,-4 0 24 16,-1 0-22 0,6 0 14-16,-14 0-15 0,8 0 6 15,-8 0-6-15,13 0-1 16,-4 0 0-16,0 0 0 15,-18-6 7-15,22 6-7 16,-22 0 0-16,9 0 1 16,-9 0-4-16,9 0 3 15,-9 0 0-15,0 0-2 16,0 0 10-16,0 0-16 16,0 0 2-16,0 0-105 15,0-5-123-15,0-4-249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02:09.4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20735 763 845 0,'0'0'164'0,"0"0"-50"16,0 0 34-16,0 0-15 0,0 0-31 16,0 0-11-16,-58-113-50 15,58 113 7-15,0 0-22 16,0 0-20-16,0 0 11 15,0 0-17-15,0 14 0 16,-9 17-2-16,0 11 4 16,9 12-2-16,0 3 0 15,0 5 5-15,0 3-9 16,0 1 4-16,9-5 0 16,18-9-1-16,4-16-3 15,-22-13 2-15,9-17-21 16,-18-6-6-16,0 0 11 15,0 0-14-15,0-15 24 16,-18-13 6-16,-40-9-25 16,-9-4 15-16,10-2 1 0,-1 3 8 15,31 6-5 1,-4 12 8-16,22 13 0 16,9 6 0-16,0 3 4 15,0 0-13-15,0 0 7 16,0 0-28-16,0 0 23 0,27 3-21 15,39-3 26-15,32 0 2 16,9 0 0-16,-14-8 12 16,-13-12-11-16,-27 3-1 15,-21-1 18-15,-15-4-5 16,-17-1 29-16,0-8-5 16,0-6-29-16,0 0 23 15,-17 7-12-15,-1 4-11 16,-4 15 21-16,13 8-23 0,9 3 10 15,-18 0-16-15,0 34 4 16,-22 14-5 0,0 17 1-16,13-3 0 0,5 6-3 15,22-2 8 1,0-1-5-16,22-3 0 0,14-9-7 16,13-10 6-16,9-12-43 15,8-17-48-15,1-10-75 16,0-4-68-16,-10-4-11 15,-8-24-47-15,-18-3-35 16,-31-3 56-16,0 3 272 16,0 0 210-16,-22 2-33 15,4 10-11-15,-8 1 24 16,12 7-79-16,-3 3-30 0,17 5 26 16,-9-1-57-1,9 4-12-15,0 0-13 0,0 0-24 16,0 0 15-16,9 0-4 15,22 0-6-15,4-2 23 16,14-9 7 0,-9-6-11-16,-13-9 10 0,-10 1-12 15,-8-1 13-15,-9 7-15 16,0 7-2-16,0 6 34 0,-9 6-30 16,-26 0-8-1,-5 0-13-15,-9 12 3 16,5 17-5-16,13 3 0 15,22 3-5-15,9 1 1 0,0-1-1 16,9-1 5-16,31-3-4 16,4-5 6-1,-4-9-2-15,9-9 0 0,0-8 1 16,-5 0 4-16,5 0-1 16,9-20-4-16,-9-8 13 15,0-6-8-15,-5 9 14 16,-13 5-9-16,-13 8-7 15,-9 10 9-15,4 2-12 16,-13 0 0-16,0 0 0 0,9 0-13 16,0 14 12-16,9 8 1 15,-10-1 0 1,1-5-2-16,5-7 2 0,-5-9 0 16,-9 0 0-16,0 0 9 15,0 0-6-15,0 0 13 16,0-23-15-16,-32-2 2 15,15-1-1-15,-10 3-2 16,5 10 0 0,-5 6 0-16,-4 5 0 15,13 2 0-15,-8 0-2 0,3 16-7 16,6 16 4-16,-1 2 4 16,18-3-6-16,0-5 4 0,0-7-1 15,18-5 4 1,8-5-11-16,5-9 9 0,-4 0-1 15,13 0 3-15,-13 0 0 16,4-9 5 0,-5-2 0-16,-17 0-5 0,5 5 2 15,-5 6-8-15,-1 0 7 16,-8 0-1-16,9 0 0 16,9 0-5-16,13 3 5 15,5 11 0-15,4 1 0 16,17-5-5-1,1-4 6-15,9-6-1 0,0 0 3 16,-1 0 6-16,-8-20-4 16,-9-2 3-16,-9-7 4 0,-14 2 21 15,-8-5-2 1,-4 7 7 0,-14 4 7-16,0 11-25 0,0 6 10 0,0 4-16 15,0 0-3-15,0 9-11 16,-23 42 0-16,-12 17 0 15,-5 19 0-15,13 1 10 16,5-6-10-16,13-8 0 16,0-9 0-1,0-8-2-15,9-15 5 0,0-8-3 16,0-17 0-16,0-12 4 0,0-5-7 16,0 0 3-1,0 0 0-15,0-10 9 0,0-22-9 16,0-14 9-1,0-15-6 1,0-13 5-16,0-17-1 0,0-18-7 16,0-5 0-16,0 7 1 0,0 16 3 15,27 34-4-15,-5 20 0 16,5 18 1-16,22 13-7 16,8 6-1-1,28 0 7-15,13 3-7 0,-5 19 10 16,-4 12-5-16,-23 9 2 15,-8 5-4-15,-22 6-6 16,-14 0 10-16,-22 0 0 0,-13-7-5 16,-32-4-19-1,-44-9 10-15,-4-6-87 16,-23-5-129-16,1-6-249 0</inkml:trace>
  <inkml:trace contextRef="#ctx0" brushRef="#br0" timeOffset="13382">23704 1353 752 0,'0'0'81'0,"0"0"-9"16,0 0 26-16,0 0 22 16,0 0 0-16,0 0-45 15,0 0 0-15,-134 30-33 16,134-30-19-16,0 3 13 15,0-3-31-15,0 0 0 16,0 3-1-16,27 3 6 16,44-3-10-16,22 4 12 15,41-7-12-15,12 0 20 16,-4 0-18-16,1 0-2 16,-28-10 3-16,-8-5 7 15,-23 1-9-15,-26 1-1 16,-9-2 6-16,-23 6-7 0,-12 3 3 15,-14 4-2-15,0-10 12 16,0 1-8 0,-14-5 4-16,-21-2-8 15,-14-2 2-15,-9 3-9 0,0 3 7 16,10 3 0 0,3 5-2-16,14 0 9 0,13 4-8 15,9 2 1-15,9-3 0 16,0 3-9-16,0-3 5 15,0 3 3-15,27 0 1 16,13 0-7 0,18 0 7-16,-14 0 0 0,5 8 2 15,-9 10-7-15,0-1 7 0,-4 2-2 16,-5 9 0-16,4 0 6 16,-4 1-8-16,-13 0 2 46,0-7 0-14,-18 3-4-32,0-2 8 31,0 6-4-31,-9-1 1 31,-58 9 6-31,-26 0-8 0,-5 1 1 0,14-11-84 16,35 1-78 31,27-8-125-32,22-12-123 17</inkml:trace>
  <inkml:trace contextRef="#ctx0" brushRef="#br0" timeOffset="13597">25542 850 487 0,'0'0'127'0,"0"0"-41"0,0 0 36 0,0 0-9 0,0 0-26 0,84-70-18 0,-84 50 0 0,14-3 24 0,-14-2-23 0,0-3-10 0,0-1 5 0,-14 4-39 0,-12 3 3 0,-14 4-11 0,13 7-15 0,-13 8 16 0,4 3-17 0,-4 0-2 0,0 0 0 0,14 20-1 0,8 14-2 0,-4 12 3 0,13 7 0 0,9 7-10 0,0 1 10 0,0-1 0 0,31-6 0 0,5 0 6 0,12-3-6 16,1 0 0-16,9 0 1 15,0-3-4-15,-14 0 3 0,-4 0 0 16,-9 0-3-16,-22 0 8 16,0-5-5-16,-9-6 0 15,0-9 2 1,0-3-9-16,-18-8 11 16,-31-3-4-16,-17-5 6 15,-1-4 0-15,-4-5-10 0,4 0 4 16,10 0-36-16,21 0 5 15,5-8-67 1,13-2 3 0,18-11-12-16,0-10-31 0,58-15-130 0</inkml:trace>
  <inkml:trace contextRef="#ctx0" brushRef="#br0" timeOffset="15485">26013 704 854 0,'0'0'121'0,"0"0"20"15,0 0 3-15,0 0-50 16,0 0-22-16,-222 28-25 16,195 23-37-16,14 11 22 15,-5 12-7-15,18-1-21 16,0 4 25-16,0 2-29 15,0-2 5-15,-9-7 3 0,9-2 3 16,0-11-9-16,0-12-2 16,0-11 4-16,0-9-11 15,0-13 7-15,0-6 0 16,0-4 0-16,18-2 11 16,4 0 1-16,14-30-1 15,12-11-5-15,1 0-3 16,-13-2 2-16,13 3-5 15,0 9 0-15,-32 11 8 16,6 12-9-16,-23 8 1 0,0 0-7 16,17 0 2-1,-8 3-17-15,9 17 22 0,4 11-6 16,5-6 17-16,-9 6-15 16,4 1 4-16,4-4 0 15,14 0-4-15,-22-6 4 16,13-4 0-16,-4-10 0 15,-9-5 10-15,22-3-11 16,-9 0 1-16,4 0 0 16,-4-15 6-16,5-10-1 15,-5-1-5-15,-13 4 0 16,0 8 10-16,4 3-10 16,-13 5 0-16,0 0 0 15,-9 6-6-15,0-3 7 16,0 3-1-16,9 0 0 15,-9 0-1-15,8 0-4 16,-8-2 5-16,0-2 0 0,0 2-2 16,0-1 10-16,0-6-8 15,0-2 9-15,0-3-8 16,0-3 6-16,0 6-7 16,0 0 0-1,0 2-2-15,-8 6 4 0,-1 3-3 16,-22 0 1-16,13 8-9 15,-18 29 2-15,14 12 0 16,-5 13 7-16,18-3-6 16,9 0 6-16,0-6-3 0,18-15 0 15,22-6-20 1,-13-14 21-16,0-5-15 16,4-11 16-16,-5-2-6 15,5 0 14-15,-13-7-1 0,4-19-1 16,-4-6-1-1,0 1 8-15,-18-3-10 0,9 3 0 16,-9 8 11-16,0 6-7 16,0 12 7-16,0 5-3 15,0 0-4-15,0 0-12 16,0 0-12-16,0 22 14 16,0 9-9-16,0 1 19 15,31-4-6 1,-4-5 0-16,13-4 2 0,-5-10-7 15,-4-3 6 1,-4-6-1-16,4 0 8 0,-4 0-2 16,13-20 1-16,26-17-6 0,-8-9 5 15,0 5-7 1,0 6 1-16,-23 15 0 0,-13 9-2 16,-4 6 4-16,0 5-5 15,4 0 3-15,5 0-6 16,-5 11-3-16,5 12 3 15,-1 2 4 1,-4 3-3-16,5 1-14 0,4 3 17 16,-4-7-4-16,4-9 4 15,-13-5-4-15,8-5 2 16,-12-6 4-16,3 0 8 0,1-8-4 16,0-24 8-1,13-4-12 1,-4-13 1-16,-14-2 13 0,-4 0-14 0,-9 1 7 15,0 10 10-15,0 11-15 16,-22 10 8-16,4 7-10 16,0 12 9-16,-13 0-18 15,13 17-3-15,-8 26 12 16,12 6-5-16,14 4-4 16,0-2 7-16,31-8 2 15,18-7-2-15,9-9-7 16,0-14 7-16,8-11 2 15,-8-2-1 1,-4 0 12-16,3-8-11 0,-8-14 0 16,0-7 7-16,0-2-2 15,-14 0-5 1,-3 9 0-16,-6 7 0 0,-4 7 6 16,-13 8-8-16,0 0 2 15,9 0-14-15,-9 19 8 0,4 7-2 16,-4-6 8-16,0-3-6 15,-9-6-5-15,9-11 11 16,-9 0 0-16,0 0 0 16,0 0 19-16,0-5-13 0,0-21 1 15,-9-8-4 1,-9 0 9-16,-13 0-11 16,4 6-1-16,5 8 0 15,4 8 4-15,10 12-4 0,-1 0-2 16,0 12-7-1,-5 26-5-15,6 15 10 0,-1-3 4 16,9-5 0 0,0-7-7-16,0-8-3 15,9-12 10-15,-1-8-5 0,15-6 12 16,-6-4-6-16,10 0 2 16,4-29 0-16,9-19 14 15,-4-11-15-15,-5-15 20 0,4-7-3 16,-4-10-16-1,-22 0 20-15,-9 2-9 16,0 8-5-16,0 14 16 0,-9 16-25 16,-13 22 13-16,4 17-5 15,10 12-3 1,8 26-10-16,-18 42-19 0,18 20 24 16,0 8-6-16,0-8 11 15,9-12-5-15,40-14 0 16,8-12 7-16,10-14-3 15,9-17-4 1,-1-16-17-16,9-3-25 0,-12-5-84 16,-28-32-96-16,-13-11-158 15</inkml:trace>
  <inkml:trace contextRef="#ctx0" brushRef="#br0" timeOffset="6827">4892 14618 680 0,'0'0'179'15,"0"0"-117"-15,0 0 8 16,0 0 30-16,0 0-54 16,0 0-31-16,-45 0 15 15,72 0-28-15,57 0 71 16,63 0 10-16,44-36-32 15,40-17 3-15,27-6-46 16,-1 6-2-16,-34 5 0 16,-41 14 3-16,-71 10-9 0,-22 13 1 15,-40 6 8 1,-5 3-4-16,-13 2-5 0,-13 0-3 16,0 0-2-16,-18 0-80 15,0 11-92-15,-27 17-92 16,-71 14-643-16</inkml:trace>
  <inkml:trace contextRef="#ctx0" brushRef="#br0" timeOffset="7123">4989 14827 597 0,'0'0'153'15,"0"0"-77"-15,0 0-32 0,0 0 16 16,0 0 119 0,334 9-62-16,-121-29 3 0,36-20-10 15,26-2-19-15,-4-1-44 16,-22 5-18-16,-49 0 14 16,-36 12-32-16,-39 7 18 15,-41 4-21-15,-17 7-3 16,-27 5-10-16,-22 3 2 15,-18 0-171-15,0 0-402 16</inkml:trace>
  <inkml:trace contextRef="#ctx0" brushRef="#br0" timeOffset="3331">813 2422 740 0,'0'0'209'0,"0"0"-99"16,0 0 18 0,0 0-21-1,0 0-7 1,0 0-46-16,0 0-42 0,-26-25 25 0,12 35-24 0,-3 17 19 0,-1 15 28 0,9 6-48 0,-4 17 23 0,-5 15-1 15,18 16-30 1,-9 23 31 156,0 19-28-172,0 12 4 0,9 1 10 0,0-10-13 0,0-2-2 0,9-7-6 0,9 5 12 0,0 1-13 0,4 2 1 0,-4 1 0 0,-1 17-4 0,-3 29 12 16,12 14-8-16,1 37 0 0,4 14 5 0,-4 5 1 0,4 15-3 0,-5-6 8 0,14-2 17 0,0-2-24 0,-4-1 10 0,13 7-6 0,0 21-3 0,8 18 6 0,-12 15-11 0,13 17 0 0,-9-9-1 0,-1-19 9 0,10-34-8 0,0-40 0 0,0-32 5 0,-9-21-8 15,-14-11 3-15,-17-7 0 16,4-7-4-1,-4 0 13-15,-18-6-9 0,0 8 0 16,0 9 4-16,0 5-14 16,0 6 10-1,-18 1 0-15,-13-16 0 0,13-13 5 16,-8-22-5-16,12-21 0 16,-4-14 8-16,18-16-15 15,0-9 7-15,0-3 0 0,0-3-3 16,-8 3 12-16,8 2-9 15,-18 4 0-15,4-7 5 16,6-7-11-16,8-9 6 16,-9-17 0-16,9-11-5 15,0-12 15 1,0-8-10-16,0-3 0 0,-9 0 2 16,9 2-10-16,0-2 9 15,0 0-1-15,0 0 1 16,0 0 9-16,0 0-10 15,0 0 0-15,0 0 3 0,0 0-10 16,0 0 7 0,0 0 0-16,0 0-2 0,0 0 6 15,0 0-4-15,0 0 0 16,0 0-2-16,0 0-8 16,0 0 6-16,0 0 0 15,0 0 0-15,0 0 0 16,0 0 4-16,26 0 0 15,6 0 0-15,8-5-8 16,13-6 8 0,5-12 0-16,8 3-1 0,5 0-19 15,14 4 20-15,-1 5-13 16,23-1 12-16,17 10-12 16,41-2 11-16,8 4 2 15,27-11 0-15,0-3-1 16,31-6-7-16,9-2 8 0,0 1 0 15,8 10-11 1,-8 9 9-16,-22 2 2 16,-18 0-3-16,4 0 8 15,-22 5-7-15,9 3 2 0,-8-2 0 16,8-6-2-16,9 3 9 16,-1 0-7-16,-8 6 0 15,-8 2-3-15,12 3-4 16,-13 0 7-16,-4 3 0 15,-5-2-7-15,1-5 12 16,8-2-5-16,0-8 0 0,9 0 4 16,-9 0-4-1,0 0 0-15,-26 0 0 16,-23 0-3-16,-9 0 10 0,-30 0-7 16,-5 0 0-16,-5 0 1 15,0-2-1 1,-4-4 0-16,14-2 0 15,-6-1-5-15,15 1 9 0,3 2-4 16,-8 0 0-16,-14 1 3 16,-8 2-11-16,-18 3 8 15,-1 0 0-15,-8 0-6 16,9-6 12-16,0 1-6 0,0-2 0 16,-1 5 4-16,-21-1-9 15,4 3 5-15,-31-2 0 16,0 2-5-16,0 0 11 15,-9-4-6-15,0 4 0 16,0-5 8-16,0 0-5 16,0-4-3-16,0-6 0 15,0-1-2-15,0-7 9 16,0-2-7-16,0-7 0 16,0-7 4-16,0-7-7 15,0-7 3-15,0-13 0 16,0-10 6-16,0-6 2 15,-18-8-5-15,-9-6-3 0,-13-3 8 16,22-1-6 0,-13-4-2-16,14-1 0 0,-1-6 2 15,-4-5 6-15,13-4-8 16,-9-4 0-16,0 6 7 16,-13-1-11-16,-9-1 4 15,-13 2 0-15,-18 5 10 16,13 5-4-16,-9-2 2 15,9 5 1-15,14-11 0 16,13-8-8-16,13-1-1 16,9-8 0-16,9 0-9 15,0-10 17-15,0 0-8 0,9-7 0 16,0 0 6 0,-9 0-12-16,0-1 6 0,0-1 0 15,-40-1-1-15,5 9 10 16,-14 2-9-16,0 1 0 15,13-1 4-15,-4-11-13 16,0-5 9-16,5-1 0 16,13 3-5-16,-5 4 14 15,18 4-9-15,-9 4 0 16,-4 2 4 0,4-2-13-1,9-3 9-15,0-6 0 0,-4 0-8 16,13 8 21-16,0 7-13 0,0 5 0 15,0 3 5-15,-9-4-16 16,9 0 11-16,-18 11 0 16,1 13-7-16,-6 4 20 15,15 5-13 1,-1 2 0-16,9 0 4 0,0 0-17 0,0 8 13 16,0 0 0-16,0 7-4 15,0-2 18-15,9 3-15 16,8-9 1-16,-3-1 0 15,-14-1-11-15,0-5 11 16,0 3 0-16,9 2-1 16,-1 1 12-16,1-3-11 15,0 2 0-15,0-2 2 16,-9 3-15 0,13-4 13-16,-13 4 0 0,0 3-2 15,0 4 14-15,0 8-13 16,0 4 1-16,-22 3 0 0,4-5-11 15,1-3 11-15,3 1 0 16,-3 11-3-16,17 18 14 16,-18 17-13-1,9 14 2-15,9 4 0 0,-9-4-14 16,9-2 16-16,0-7-2 16,0-14 0-16,0 0 14 15,0-9-21-15,0 0 7 16,0 8 0-16,-13 5-9 15,4 9 11-15,9 11-2 16,0 3 0-16,-9 3 12 16,9 4-20-16,0-1 8 0,0 2 0 15,0 4-20 1,0-2 18-16,0 2 2 0,0 2 0 16,0-3-11-16,0 3 2 15,0 0-30-15,0 29-79 16,0 33-27-16,31 28-41 15,-13 10-116 1,-18-4-432-16</inkml:trace>
  <inkml:trace contextRef="#ctx0" brushRef="#br0" timeOffset="4611">4519 13364 636 0,'0'0'247'0,"0"0"-113"15,0 0-3-15,0 0-25 16,0 0-7-16,0-150-25 16,-9 119-32-16,-9 2 21 15,9 6-51-15,-22 5-7 16,22 8 28-16,-18 7-31 0,5 3 12 15,4 0-14 1,-13 0 6-16,14 3-15 0,-1 22 9 16,-4 7 0-16,22 4-13 15,0 10 13-15,0 0 0 16,0 1 0-16,22 2 2 16,13 2-10-1,5-3 8-15,18 5 0 0,-18-3-4 16,4 5 9-16,-4-4-5 15,-22 0 0-15,4 0 4 16,-13-15-14-16,-9-1 10 16,0-4 0-16,0-8 0 15,-31-4 9-15,-27 1-9 16,-17-12 0-16,-1-4 10 16,1-4-6-16,-5 0-4 15,22-9 0-15,14-19-5 16,4-4 14-16,22-13-18 0,18-9 6 15,0-8-101-15,35 3-61 16,23 5-48-16,0 17-67 16,-9 15-478-16</inkml:trace>
  <inkml:trace contextRef="#ctx0" brushRef="#br0" timeOffset="6437">4750 13435 784 0,'0'0'126'0,"0"0"-15"16,0 0 32-16,0 0-33 16,0 0-8-16,0 0-20 15,-85-145-36-15,72 145 12 16,13 0-37-16,0 0-12 15,0 0-18-15,0 37-1 16,0 20 10-16,0 19-8 16,13 12 17-16,5-6-9 15,9 0 0-15,4-17 7 16,-14-9-13-16,15-13 6 16,-6-18 0-16,-17-13-5 0,0-6 14 31,-9-6-9 0,0 0 0-15,0 0 4-1,0-9 28-15,0-25-32 0,-36-12 2 32,5 1-6-32,5 0 12 15,-5 9-8-15,4 13 0 0,9-1 6 0,5 17-13 0,13-2 7 0,-9 9 0 0,9 0-6 0,0 0-13 0,9 0 3 47,49 0-2-31,22 0 18-1,4 0-5 32,0 0 5 0,5 0 0-31,-22 0-1-1,-18 0 11 17,-23 0-10-17,-8 0 0 1,-4 0 3-16,-14 0-13 0,0 0 11 0,0 0-1 0,0 0 22 15,0 0-22-15,0-2 23 32,0-5-9-17,0-1-11 1,-32 0 0 0,6 2-3 15,-14 3 0 0,13 3-1 0,-13 0 7 1,9 0-8-17,4 9 2-15,10 19-7 0,-6 9-4 16,23 8 8-16,0 0 3 0,0 3-4 0,0-8 6 0,23-11-7 0,12-9 5 0,5-9-6 0,0-9-3 0,-13-2 6 0,13 0 3 0,-14-8 1 0,-17-15 4 15,14-2 7-15,-23-7-8 0,0 5-1 0,0-5 8 0,0 7-6 16,0 13-5-16,0 1 1 0,0 8 9 0,0 3-6 0,0 0-4 0,0 0-7 0,0 0 0 0,0 6-10 0,0 20 17 0,17 4-6 0,10 4 14 0,4-11-13 0,-4 0 5 0,13-5 0 0,-14 0-5 0,14-11 9 0,-13 0-4 16,4-7 0-16,-4 0 8 0,4 0-5 15,-5-7-3-15,6-18 0 0,3-13 11 0,5-5-4 0,-9 4-7 0,5-4 0 0,-18 12 10 16,4 15-13-16,-13 7 3 0,-9 6 0 0,9 3-8 0,8 0-6 0,-3 0 14 0,21 0-3 0,-26 3 3 0,22 8-13 16,-22-5 13-16,-9-1 0 15,9-2-8-15,-9-3 13 0,0 0-5 16,0 0 0-16,0 0 5 15,0 0 5-15,0 0-10 16,0 0 3-16,0 0 7 16,0 0-2-16,0 0-8 15,0 0 0-15,0 0-2 16,-9 6-10-16,0 11 9 16,-9 8 2-16,-4 7-12 15,22-1 16 1,0-1-3-16,0-1 0 0,0 0 3 15,22-2-15-15,14-7 12 16,-5-2 0-16,-4-10-10 16,4-5 0-16,4-3 10 0,-4 0 0 15,5-14 0 1,13-17 1-16,-23-9-1 16,14-9 0-16,-22-7 19 0,4-6-17 15,-22-6 23-15,0 0-6 16,0 0-18-16,-40 8 33 15,0 15-27-15,5 14 5 16,17 17 36-16,-4 6-47 16,13 8 17-16,9 0-18 15,0 0 0-15,0 8-8 16,0 37-10-16,18 12 18 16,4 17-3-1,-4 4 13-15,8 2-10 16,-3-3 0-16,3-8 3 0,-3-14-8 0,-6-10 5 15,1-13 0-15,-9-10-7 16,13-13 14-16,-22-3-7 16,0-6 0-1,0 0 8-15,0 0-9 0,0 0 5 16,0 0-4-16,9-26 12 16,9-20-1-16,13-13-11 15,5-9 0-15,3 6 4 16,-3 11-14-16,-5 17 10 15,-13 14 0 1,4 9-9-16,-13 11-2 0,9 0 10 16,0 0 0-1,13 6-12-15,-22 15 4 0,8 14 2 0,-17 2 6 16,0 3-10-16,0-1 6 16,0-2-1-1,-26-3 4-15,3-5-1 0,6-11-5 16,-10-3 8-16,18-3 0 15,-4-7-4-15,13-5 14 16,0 0-10-16,0 0 0 16,0 0 2-16,0 0-15 15,13 0 9-15,23 0 4 16,4 0-11-16,17 0 23 16,1 0-12-16,0 0 0 15,17 0-12-15,-8 0-19 0,9 0-77 16,-19 6-21-16,-17 5-59 15,-22 6-128-15</inkml:trace>
  <inkml:trace contextRef="#ctx0" brushRef="#br0" timeOffset="40016">1342 9154 617 0,'0'0'176'0,"0"0"-59"16,0 0-45-16,0 0-4 16,0 0-1-16,0 0-40 0,0 0 13 15,0 0 2-15,0-20-27 16,0 20 17-16,0 0-24 16,0 0-1-16,0 0 8 15,0 0-11-15,0 0 6 16,0 0 7-16,0 0-11 15,0 0 22-15,0 0-19 16,0 0-8-16,0 0 8 16,0 0 5-16,0 0-14 15,0 0 0-15,9 0 2 16,18 0-2-16,12 0 0 16,-3 0 0-16,4 0 0 15,9 0 12-15,0 0-12 0,9 0 0 16,8 0 5-16,10 0-2 15,-1 0-3-15,14 0 0 16,13-3-3-16,23-3 14 16,21-2-11-16,5-3 0 15,14 3 8 1,-14-1-15-16,-5 4 7 0,-35-1 0 16,-13 0-6-16,-13 0 12 15,12 1-6-15,10-1 0 16,-5-2 5-16,23-1-12 15,-10-5 7-15,9 3 0 16,-8-4-4-16,-1 5 15 16,-8 1-11-1,-14 0 0-15,-4 6 5 0,-13 1-9 16,-1-4 4-16,14 3 0 16,4-3 2-16,14 1 8 0,17-1-10 15,1-3 0-15,17 1 5 16,5-4-10-1,-5 4 5-15,0-4 0 0,5 7-1 16,-5-1 9-16,-9 1-8 16,-9 3 0-16,-8-2 1 15,8-1-10-15,-8-1 9 16,17-5 0-16,23-1-2 16,-5 1 7-16,4-3-5 15,-13 6 0-15,-35-2 1 16,-23 5-7-16,-17 2 6 0,-18 1 0 15,0-3-1-15,-5-2 10 16,14-2-10-16,22-2 1 16,22 3 0-16,5 2-6 15,-1 3 10 1,-3 0-4-16,-15 3 0 0,-21 0 6 16,-9 0-9-16,-9 0 3 15,-23 0 0-15,-8 0-3 16,13-2 5-1,-13-2-2-15,4 2 0 0,5-1 6 16,0 0-7-16,13 1 1 16,0 2 0-1,4 0-7-15,-13-4 10 0,-4 4-3 16,4 0 0-16,-13 0 7 0,-10 0-14 16,1 0 7-16,5 0 0 15,-14 0-6-15,0 0 10 16,0 0-4-16,0 0 0 15,9 0-3-15,8 0-5 16,-8 0 8-16,22 0 0 16,5 0 4-1,4 0 4-15,-13 0-8 0,12 0 0 16,-7 0 8-16,-6 0-9 16,-8 0 1-16,4 0 0 0,-13 0-5 15,0 0 11-15,-9 0-6 16,0 0 0-16,9 0 9 15,0 0-18-15,22 0 9 16,-4 0 0-16,-10 0-4 16,14 0 9-16,-13 0-5 15,4 0 0-15,-4 0 4 16,-9 0-10-16,22 0 6 16,-13 0 0-16,9 0-4 15,4 0 10-15,-14 0-6 16,1 0 0-16,-4 0 3 15,-6 0-5-15,-8 0 2 16,0-2 0-16,0 2-2 0,0 0 8 16,0 0-6-1,0 0 0-15,0 0-16 0,0 0-98 16,0-3-110-16,-22-2-105 16,-4-7-422-16</inkml:trace>
  <inkml:trace contextRef="#ctx0" brushRef="#br0" timeOffset="51782">591 13908 487 0,'0'0'197'15,"0"0"-34"1,0 0-19 0,0 0 2 15,0 0-24-31,0 0-13 0,0 0-23 0,-226-134-35 15,212 123 14 1,14 3-2 15,0 2-40-31,0 6 26 16,0 0-49 0,0 0 0-1,0 2-5-15,0 32 11 31,-9 14-6-31,0 12 0 16,9 5 12 31,0-6-15 156,0 4 3-203,0-12 0 0,0-15-5 0,18-10 12 0,-18-20-7 0,14-3 0 0,-14-3 9 0,0-9 6 0,0-40-12 0,0-24 0 0,8-14-6 0,-8-7 14 0,0-2-11 0,0-6 0 0,0 9 9 0,0 17-17 0,0 19 8 0,0 26 0 0,0 11-7 0,0 14 15 0,0 6-8 0,0 0 0 0,0 0-25 0,27 34 21 0,13 14 2 0,9 15 2 0,-5 7-8 0,5-2 17 0,0-5-9 0,0-10 0 0,0-10-14 0,-14-18 7 0,-12-13-6 0,-6-4 10 0,-8-8-9 0,-9 0 14 0,9 0-2 0,-9 0 0 0,0-26 11 0,0-5-13 0,0-2 2 0,0-2 0 0,0 1-5 0,0 11 15 0,0 13-10 0,0 4 0 16,0 6 0-16,9 0-12 15,0 14 5 1,4 23 7-16,5 8-8 0,9 12 19 16,-5-7-11-16,5 2 0 15,13-4 5-15,-14-9-15 16,5-8 10-16,-13-11 0 15,-9-8-4-15,0-12 12 0,-9 0-8 16,9 0 0-16,-9-6 3 16,13-25-3-1,-4-9 0-15,-9-5 0 16,0 8-3-16,0 3 15 16,0 8-12-16,0 10 0 0,-22 10 5 15,4 6-7-15,9 0 2 16,0 0 0-16,0 28-5 15,0 15 5-15,9 5 0 16,0 0 0-16,0 0 0 16,27-5-12-1,13-7 12-15,-4-7 0 0,-5-15-2 16,-5-9 7-16,5-5-8 0,-4 0 3 16,13 0 0-1,-13-19-6 1,13-18 7-16,-5 0-1 0,-4 0 0 0,-4 9 12 15,-5-3-15-15,-4 11 3 16,-9 9 0 0,0 8-7-1,-9 3 7-15,0 0 0 0,0 0-2 0,22 0-5 16,-13 8 3-16,0 4 4 16,0 2 0-16,0-8-5 15,-1 2 8-15,-8-8-3 16,0 3 0-16,0-3 10 0,0 0-14 15,0 0 4 1,0 0 0-16,0 0-2 0,0 0 9 16,0 0-7-16,14-3 0 15,-14-11 10-15,0 0-13 16,0 2 3-16,0 2 0 16,0 2-1-16,0 3 8 15,0 3-7 1,0 2 0-16,0 0 8 0,0 0-19 15,0 0 11-15,-14 7-1 16,14 19-16-16,0 12 23 16,0 1-6-16,0 1 0 0,0 2 5 15,14 1-13 1,-5-6 8-16,8 0 0 0,-8-4-5 16,14-7 9-16,-6-7-4 15,1-6 0-15,-9-8 6 16,0-5-17-1,-9 0 11-15,13 0 0 0,-13-13 3 16,0-14 8-16,0-4-11 16,0 2 0-1,0 1 8-15,0 2-12 16,0 10 4-16,0 2 0 0,0 2-7 16,0 1 12-16,0 3-5 15,0-4 0-15,0 4 3 16,0-4-12-16,0 1 9 15,0 3 0-15,0-4-6 0,0 4 14 16,0 8-8 0,0-3 0-16,0 3 6 0,0 0-15 15,9 0 9-15,0 0-5 16,0 0-6 0,0 11 12-16,0 12-1 0,13 3 0 15,-13-1 7-15,8 0-14 16,-8 3 7-1,0 1 0-15,5 2-5 0,-6-5 13 16,1-7-8-16,0-1 0 16,-9-10 7-16,0-8-15 15,0 0 8-15,9 0 0 0,0 0-5 16,4-23 13-16,5-10-8 16,0-7 0-16,4-3 6 15,5-2-12 1,-10 8 6-16,6 12 0 15,-23 7-7-15,9 13 15 0,-9 5-8 16,8 0 0-16,10 0-8 16,4 23-2-1,-4 8 10-15,0 2 0 0,0 4-7 16,4 0 19-16,5-10-12 16,-18-9 0-1,13-6 5-15,-13-6-14 0,-9-4 9 16,9-2 0-16,-1 0-8 15,10 0 20-15,4-22-12 16,-4-3 0-16,13-7 4 16,-4 2-7-16,-9-2 3 15,4 1 0-15,-4 11-7 0,-9 9 18 16,-1-1-11-16,-8 6 0 16,0 6 4-16,0 0-13 15,0 0 9-15,0 0 0 16,0-2-8-16,0 2 23 15,0 0-15-15,0 0 0 16,0 0 6-16,0 0-11 16,-17 2 5-16,-1 18 0 15,-13 6-4-15,13 8 7 0,0 3-3 16,18 5 0 0,0 7-2-16,0-7-10 15,0-3 12-15,18-8-6 0,9-13 4 16,4-10-59-16,4-8 50 15,5 0 10 1,-9-6 1-16,-13-27 1 0,-9-10 5 16,-9-11-6-16,0-5 8 15,-9 2 0 1,-22 0 0-16,4 18-1 0,10 16-4 16,-14 12 30-16,22 8-29 15,0 3 15-15,0 0-19 16,9 43-3-16,-9 22 0 15,9 3 3-15,0 3 0 0,0-9-15 16,9-17 16-16,18-14-1 16,4-17 0-1,-22-8-5-15,17-6 0 0,5 0 5 16,-4-14 0 0,13-23 0-16,-5-14 3 0,23-5-3 15,-9-1 0-15,0 0 10 16,-9 6-16-16,-4 20 6 15,-19 5 0-15,-3 18-6 16,-6 5 7-16,1 3-1 16,-9 0 0-16,9 3-1 15,0 25-2 1,0 9 3-16,-9 2 0 0,13 4-2 0,5 0 5 16,-9-3-3-16,18-15 0 15,-14-8 5-15,5-11-14 16,-9-6 9-16,0 0 0 15,13-3-8-15,4-24 15 16,-8-3-7-16,13-7 0 16,-4 3 11-16,4 3-17 15,-4 11 6-15,-18 5 0 16,4 11-6-16,-13 0 13 16,0 4-7-16,0 0 0 15,0 0-8-15,9 12 4 16,0 7 4-16,0-7 0 0,8-4-6 15,6-8 10 1,12 0-4-16,5 0 0 16,9-20 7-16,-13-7-6 0,-5 4-1 15,-14 3 0-15,-8 0 6 16,-9 6 8-16,0-3-14 16,0 3 12-16,0 3-6 15,-9 7 14-15,9 4-10 16,-9 0 1-16,1 29-11 15,-1 28 5-15,-5 25-5 16,6 11 0-16,-10 9 3 16,0 6-9-16,-13-1 6 15,-5 6 0-15,-4 3-3 16,0 15 11-16,5-10-8 0,13-10 0 16,-5-23 7-16,9-26-14 15,-13-17 7 1,4-19 0-16,-13-12 5 0,-8-14 5 15,-1 0 1-15,-5-14-1 16,-3-42-1-16,26-25-6 16,13-20-3-1,18-15 0-15,26 5-9 0,32 21-1 16,9 8-7-16,-1 19-49 16,1 12-88-16,-9 9-51 15,0 9-52-15,-18 12-199 0</inkml:trace>
  <inkml:trace contextRef="#ctx0" brushRef="#br0" timeOffset="52222">671 15023 669 0,'0'0'129'0,"-320"51"-25"16,178-26 3-16,27 0 5 16,48-7-49-16,40-4-23 15,27-14-16-15,58 0-10 16,102 0-8-16,89-20 30 15,80-23-22-15,61-8 22 16,33 1-34-16,7-7-2 16,-7 0 6-16,-15 3 2 15,-21 1-8-15,-23 2 0 16,-40 9 4-16,-48 8-11 16,-54 15 7-16,-80 9 0 15,-53 10-1-15,-31 0 11 16,-23 0-11-16,5 0 1 0,-13 3 0 15,-5 8-9 1,-4 0 5-16,-18 6-128 0,0 4-76 16,0-5-95-1</inkml:trace>
  <inkml:trace contextRef="#ctx0" brushRef="#br0" timeOffset="52812">1417 15515 454 0,'0'0'265'0,"0"0"-181"15,0 0 24-15,0 0-10 16,0 0-12-16,0 0-33 0,67-25-48 15,75-1 30-15,49-5 37 16,49-7-45-16,31 6 13 16,22-6-32-16,14 2-8 15,31-10 2-15,-5-2 3 16,5 3-5-16,-32 0 0 16,-39 8 7-16,-19 6-12 15,-17 11 5 1,-13 3 0-16,-22 9-2 15,-54 1 11-15,-27 7-9 0,-48 0 0 16,-18-5 5-16,-14 3-8 16,-3-4 3-1,-15 1 0-15,-8 1 2 0,0 1 6 0,-9 3-16 16,0 0 3-16,0 0-174 16,-9 0-53-16,-17 9-668 15</inkml:trace>
  <inkml:trace contextRef="#ctx0" brushRef="#br0" timeOffset="87529">1955 9992 577 0,'0'0'177'15,"0"0"-86"-15,0 0-3 16,0 0 40-16,0 0-52 15,0 0-7-15,0 0 18 16,0 0-40-16,9 0 29 16,-9-18-15-16,0 2-38 0,0-6 18 15,9-10-39-15,0 1 3 16,0-6-1-16,8 4 4 16,-3 4-8-16,3 3 0 15,-8 8 9-15,0 11-13 16,-9 7 4-16,0 0-4 15,22 0-1-15,-13 29-15 16,9 13 20-16,0 18 0 16,4 2 7-16,-13 0-15 15,9-11 8-15,-9-17 0 16,0-11-4-16,4-9 9 16,-4-12-5-16,0-2 0 15,-9 0 7-15,0 0 11 16,17-25-15-16,1-20-1 0,13-13-1 15,9 6 7-15,-13 3-8 16,-9 16 0-16,4 12 3 16,-13 15-10-16,-9 4 7 15,0 2-6-15,0 0 4 16,18 6-22-16,-10 19 24 16,24 9 0-16,-15 0 5 15,1 0-13-15,13-4 8 16,-4-3 0-16,-5-14-4 15,-13-4 9-15,0-9-5 16,-9 0 0-16,9 0 4 0,8-5 3 16,23-30-7-1,0-12 0-15,-13-2-2 0,13 10 11 16,-22 8-9-16,-9 13 0 16,0 16 4-16,4 2-16 15,-4 0 12-15,9 0-6 16,-1 25-5-16,23 9 5 15,-13 9 6-15,13 5 0 16,0 0-15-16,-4-6 9 16,12-7-10-16,-8-13 10 15,-4-14-3-15,4-5 6 16,-13-3 3-16,4 0 0 16,-5-17 5-16,5-16-2 15,-4-10-3-15,4-6 0 16,-4 2 0-16,-18-2 11 0,0 10-11 31,-9 8 0-31,0 8 4 0,0 6 4 16,-18 8-8-16,-9 1 0 0,5 8 1 15,-5 0 7-15,-4 0-13 16,13 8 5 0,1 27-7-16,-14 10-4 0,22 13 10 15,9-6 1-15,0 2-1 16,0-14 7-1,0-12-9-15,22-11 3 0,-13-8 0 16,0-9-11-16,-9 0 15 16,9 0-4-16,-1-3 20 0,10-23-18 15,4-13 7-15,-4-1-9 16,-9 0 1 0,13 3-2-16,-22 14 1 15,9 10 0-15,-9 10 3 16,0 3 7-16,0 0-20 0,0 0 9 15,0 11-21-15,0 23 17 16,18 8 4 0,-9 4 1-16,9-6 0 0,4-6 6 15,5-6-8-15,4-8 2 16,-5-6 0-16,5-6-5 16,-13-8 9-16,9 0-4 15,4 0 10-15,9-34-6 0,4-14 8 16,5-5-12-1,-9-4 2-15,-13 6-2 0,4 9 4 16,-22 16-4-16,-9 15 1 16,0 7 9-16,0 4-9 15,0 0-1-15,0 0-18 16,18 20 10-16,-10 23-7 16,15 12 15-16,3-3 0 15,-8-3 6-15,4-12-10 16,-4-12 4-16,0-8 0 15,4-9-4-15,-13-5 14 16,-9-3-10-16,18 0 8 16,-1-8-6-16,15-29 14 15,16-5-16-15,-12-7 0 0,13 7-2 16,-31 5 8 0,4 8-6-16,-13 16 0 15,0 4 7-15,-9 9-14 0,0 0 7 16,0 0-9-16,9 0 7 15,-1 9-18-15,1 13 20 16,14 7 0-16,-6-4 2 16,-8-5-6-16,13-7 4 15,-22-4 0 1,9-6-5-16,0-3 12 16,-9 0-7-16,9 0 11 0,9-5-9 15,13-24 12 1,4-5-14-16,5 6 0 0,-13 5-5 15,4 16 10-15,-13 7-10 16,-9 0 5-16,22 0-12 0,-13 18 6 16,4 8 0-1,5 2 6-15,-19 3-7 0,10 1-5 16,4 0-3 0,-13-4-94-16,9-6-92 0,-18-5-18 15,0-9-84 1</inkml:trace>
  <inkml:trace contextRef="#ctx0" brushRef="#br0" timeOffset="87928">3963 9383 586 0,'0'0'113'0,"0"0"-32"15,0 0 1-15,0 0-50 16,0 0-18-16,0 0-11 16,-75 6-3-16,75 11 2 15,0-3 5-15,0-2-7 16,9-4 0-16,-1-2 7 16,1-4-8-16,5-2 2 15,-14 0-1-15,9 0 21 0,-1 0-10 16,1-8 32-1,0-18-18-15,0-2 35 0,-9 0 9 16,0 8-39-16,0 6-4 16,-9 5-13-16,-17 9-13 15,-6 0-5-15,15 12-24 16,8 28-69-16,9 7-44 16,0 4-188-16</inkml:trace>
  <inkml:trace contextRef="#ctx0" brushRef="#br0" timeOffset="88227">5105 9420 694 0,'0'0'145'16,"0"0"-33"-16,0 0 7 0,0 0 4 16,0 0-47-16,0 0-3 15,-116-88-10-15,116 94-59 16,-17 39 3 0,3 18-6-16,14 16 4 0,0 3 3 15,0 6 7-15,0 5-15 16,23 5 0-16,12-10 2 0,5-5-5 15,18-15 5 1,0-14-4-16,8-15-16 16,1-16-148-16,8-17-57 15,1-6-113-15</inkml:trace>
  <inkml:trace contextRef="#ctx0" brushRef="#br0" timeOffset="88498">5389 9327 529 0,'0'0'183'0,"0"0"-62"15,0 0-21-15,0 0-15 16,0 0-28-16,0 0-30 16,-17-28-23-16,74 59 19 15,19 12 25-15,13 10-20 16,-5 9 21-16,-8 6-33 15,4 10 11-15,-23 11-7 16,-21 13-15-16,-18 5 8 16,-18 1-13-16,-27-3 1 15,-48-12-6-15,-32-8-111 16,-9-17-249 0</inkml:trace>
  <inkml:trace contextRef="#ctx0" brushRef="#br0" timeOffset="112034">7700 721 739 0,'0'0'115'0,"0"0"-22"16,0 0 59-16,0 0-65 16,0 0-32-16,0 0 4 15,0-12-55-15,0 15 15 16,0 34-19-16,0 14 3 0,-9 11 0 15,0 4-3-15,-5-8 0 16,6-3 2-16,8-7 13 16,0-14-15-16,0-12 0 15,0-8 2-15,0-8-10 16,0-6 9-16,0 0-1 16,0 0 24-16,0 0 22 15,0-26 57-15,0-19-75 16,0-18-18-16,0-12-9 15,-9-13 1-15,0-8-2 16,0-4 0-16,9 4 12 16,0 9-14-16,0 10 2 0,0 7 0 15,0 7-9-15,0 7 9 16,9 13 0 0,17 17 0-16,-3 15 3 0,-6 9-12 15,15 2 6-15,3 0-29 16,14 13 27-16,0 15-17 15,-14 9 22-15,5 4 0 16,-13-2-8-16,-14 6 0 16,-13 6 8-16,0 0-35 15,-22 11 19-15,-13 3-75 16,-5-3-12-16,0 2 7 16,13-9-110-16,18-6-16 15,9-10-292-15</inkml:trace>
  <inkml:trace contextRef="#ctx0" brushRef="#br0" timeOffset="112513">8046 811 459 0,'0'0'166'0,"0"0"-55"0,0 0-8 15,0 0-44-15,0 0 4 16,0 0-33-16,76-87 5 15,-50 87-26-15,5 0 2 16,14 25-6-16,4 12-5 0,0 8 0 16,-1 0 2-16,-21-6-1 15,-5-1-1-15,-4-12 0 16,-18-13 12-16,0-7-12 16,0-3 0-16,0-3 0 15,0 0 31-15,0 0-25 16,-18-17 5-16,-4-8-5 15,13-4 4-15,9-4 3 16,0-2-13-16,0 4 0 16,0 5 1-16,18 10 1 15,13 1-2-15,-4 13 0 16,4 2 3-16,-4 0-15 16,4 11 12-16,-5 11 0 15,5 7-7-15,-4-3 11 16,-5 1-4-16,-4-4 0 15,0-5 6-15,-9-4-13 0,-9-6 7 16,9-2-10-16,-9-3-1 16,0-3-99-16,0 0-27 15,-9-3-77-15,-9-20-78 16,0-8 53-16</inkml:trace>
  <inkml:trace contextRef="#ctx0" brushRef="#br0" timeOffset="112671">8601 633 197 0,'0'0'153'0,"0"0"-36"0,0 0-10 16,0 0-2-16,0 0-1 16,0 0-48-16,-40-128 36 0,40 123-32 15,0 2-55-15,0 3-5 16,0 0-4-16,18 31-24 16,13 14-7-16,-13 4-130 15,0 5-295-15</inkml:trace>
  <inkml:trace contextRef="#ctx0" brushRef="#br0" timeOffset="113597">9032 850 566 0,'0'0'150'0,"0"0"-36"0,0 0-19 0,0 0-23 16,0 0 5-1,0 0-39-15,0-70-33 0,0 70-5 16,0 20 2 0,0 8-2-16,0 6 0 15,9-6 11 1,9-5-15-16,0-3 4 0,-5-6 0 0,5-2-8 16,-9-7 18-16,0-1-10 15,-9-4 0 32,9 0 12-16,0 0 0-15,22-12 0-16,9-20-4 16,-5-2 7-1,14 0-3-15,-9 3-11 0,-13 6-1 0,-10 5 12 0,6 9-17 0,-14 11 5 0,-1 0 0 0,1 0-10 0,9 14 1 47,4 20 9-16,-13 5 0-15,9-2 7 15,4-8-17 0,-13-7 10 1,0-6 0-1,0-3-7-15,9-7 17-1,-10-6-10 16,6 0 0-31,4 0 7 0,8-26 0 0,14-12-7 32,0-1 0-1,-4 5-4-15,-5 9 15 15,-13 11-11 0,-10 8 0-15,1 6 3 15,-9 0-19-15,14 0 14-1,-14 22 0-15,17 7-13 0,-8-4 22 16,0 1-7-16,9-6 0 0,13-6 4 0,-13-3-10 0,13-8 6 0,-13-3 0 0,0 0-2 0,13 0 15 0,-5-9-13 0,5-14 0 0,-4-5 5 0,-9-5 2 0,13-4-4 0,-22 3-3 0,0 9 9 0,-9 9 2 0,0 11 1 0,0 5 15 15,0 0-25-15,0 0-2 0,0 9-4 0,0 22 2 0,0 3-9 0,9-3 19 0,13-5-8 0,-4-1 0 0,22-5 0 0,-5-3-6 0,14-5 6 0,-9-10-18 16,4-2-20 0,-4 0-62-16,-9-11-39 0,-31-12-64 0,0-5-315 0</inkml:trace>
  <inkml:trace contextRef="#ctx0" brushRef="#br0" timeOffset="113610">10294 553 481 0,'0'0'134'0,"0"0"-79"0,0 0-29 0,0 0-20 0,0 0-6 0,0 0-42 0</inkml:trace>
  <inkml:trace contextRef="#ctx0" brushRef="#br0" timeOffset="114210">10698 393 597 0,'0'0'161'0,"0"0"-39"16,0 0-24 0,0 0 21-16,0 0-53 15,0 0-32-15,-8-77-34 16,-6 88 8-16,5 26-8 0,0 17 0 15,1 5 1-15,8 9 6 16,0 3-1 0,0-3-6-16,0-6 0 0,0-13 12 15,17-13-16-15,-8-17 4 16,13-4 0 0,-22-12-6-16,9-3 13 0,-9 0-7 15,9 0 19-15,-9-12-15 16,9-16 16-16,0 0-20 0,-9 2 0 31,0 4-8-31,0 5 13 0,0-1-5 16,0 8 0-16,0 4 10 15,0 0-17-15,0 6 7 0,0 0 0 16,0 0-8-16,0 0 9 16,0 0-1-16,0 0 0 15,0 0-16-15,0 0 7 16,31 0 9-16,5 0 0 15,4 0-6 1,0 0 10-16,4 0-4 0,-13 0 0 16,-4-3 10-16,-5-3-14 15,-13 1 4-15,0-4 0 16,0 4 2-16,-9-1 9 16,0 3-11-16,0 3 0 0,0 0 8 15,0 0-24-15,0 0 9 16,0 0-62-16,0 12 20 15,0 2-87-15,-9-6-49 16,-9-1-163-16</inkml:trace>
  <inkml:trace contextRef="#ctx0" brushRef="#br0" timeOffset="114478">10974 565 360 0,'0'0'203'0,"0"0"-96"0,0 0 11 16,0 0-4-16,0 0-99 16,0 0-7-16,0-6-5 0,0 32-3 15,0 11 39-15,0 2-38 16,9 4 20-16,4 2-8 16,-4 1-2-16,0-4-10 15,9-7-1-15,-9-8 0 16,13-11 0-16,-13-3 7 15,0-11-7-15,-1-2 0 16,-8 0 1-16,0 0-8 0,0-11-57 16,0-21-220-16</inkml:trace>
  <inkml:trace contextRef="#ctx0" brushRef="#br0" timeOffset="114688">10996 321 493 0,'0'0'68'0,"0"0"-66"16,0 0 48-16,0 0-12 15,0 0-36-15,0 0 9 16,0 11-11-16,0 14-4 0,0 5-310 15</inkml:trace>
  <inkml:trace contextRef="#ctx0" brushRef="#br0" timeOffset="115333">11232 707 693 0,'0'0'160'0,"0"0"-102"0,0 0 13 15,0 0-27-15,0 0-38 16,0 0-12-16,22 65 5 16,-13-23 1-16,0 0 1 15,8-1 11-15,6-5-12 16,3-5 0-16,5-9 4 15,5-10-4-15,-5-9 5 16,-4-3-5-16,4 0 21 16,-13 0-21-16,-10-20 25 15,1-8-2-15,0-6-20 16,-9-6 29-16,0 1-30 16,0 4 20-16,0 7 1 0,0 14-14 15,0 9 30-15,0 1-25 16,0 4-10-1,0 0-8-15,-9 15-10 0,9 16 14 16,0 0-10-16,0 3 18 16,0-6-12-16,0-8 4 15,9-3-6-15,13-9-8 16,14-8 1-16,-5 0 12 16,5 0-8-16,-5-10 15 15,-5-16-6-15,5-4 0 16,-13-8 2-16,-9-1-2 15,0-2 3-15,-9 2-3 16,0 8 0-16,0 8 11 16,-9 8-8-16,0 13-3 15,-9 2 0-15,-4 6-5 16,13 36 5-16,0 15 0 16,9 11-4-16,0-3 12 0,0-5-12 15,32-10 4 1,12-7-14-16,5-12 7 0,0-11-63 15,-9-8-72-15,4-12-57 16,5 0-524 0</inkml:trace>
  <inkml:trace contextRef="#ctx0" brushRef="#br0" timeOffset="116029">12382 539 184 0,'0'0'545'16,"0"0"-403"-16,0 0-54 0,0 0-4 15,0 0-36 1,0 0-44-16,0 65 8 0,0-2 24 16,0 7-26-16,0 2-10 15,9-8 25-15,0-4-18 16,13-9 0-16,-13-11-7 15,9-9 14-15,-9-15-16 16,0-3 2-16,-9-11 0 16,0-2 11-16,0 0-5 15,0-6 89-15,0-31-22 16,0-11-63-16,-18-11 21 16,-9-9-31-16,-4-3 2 15,13-5 2-15,1 9 7 16,-6-4-11-16,15 10 19 15,-1 10-3-15,9 12-14 16,0 19-2-16,0 9 0 0,0 5-4 16,0 6 6-16,0 0-4 15,0 0-2-15,49 15-5 16,8 21 0 0,10 12 9-16,8 9 0 0,10 2-9 15,-14-2 16-15,-18 0-7 16,-13-7 0-16,-22-7 9 15,-5-4-21-15,-13-2 12 16,-13-2 0 0,-45 1-12-16,-17 1 5 0,-1-3-28 15,10-3-45-15,26-5-69 16,22-1 18-16,18-8-130 16,0-3-516-16</inkml:trace>
  <inkml:trace contextRef="#ctx0" brushRef="#br0" timeOffset="116394">13035 872 547 0,'0'0'160'16,"0"0"-70"-16,0 0-3 0,0 0-44 15,0 0-28-15,0 0-12 16,0-12 2-16,0 12-5 16,0 0 0-16,0 0 6 15,0 5-14-15,9-5 8 16,9 0 0-16,-9 0 34 16,13 0-25-16,-13 0 31 15,9-3-4-15,-9-14-20 16,-9 0 33-16,0 3-28 15,0 3-18-15,0 5 26 16,0 6-26-16,-18 0 6 16,-22 0-9-16,-18 12-47 0,0 7-77 15,23-2-225 1</inkml:trace>
  <inkml:trace contextRef="#ctx0" brushRef="#br0" timeOffset="116857">13302 512 69 0,'0'0'681'0,"0"0"-575"16,0 0-44-16,0 0 48 0,0 0-18 15,0 0-80-15,-76-57 10 16,134 45-22 0,27 1 6-16,3-1-15 15,6 4 9-15,-10-2 0 0,-13 3-4 16,-35-1 14-16,-14 2-10 16,-13 3 0-16,-9-5 0 15,0 2-7-15,0-2 7 16,-31 2-17-16,-5 3 15 15,5 3-9 1,13 0 9-16,-4 0 2 0,13 0 0 16,-8 0-13-16,8 0 13 15,0 20 0-15,0 14-5 0,9 11 16 16,-13 11-9 0,13 15-2-16,0 11 1 15,0 4 8 1,0 4-6-16,0-6-3 0,0-4 0 0,0-12 10 15,0-6-12 1,13-7 2-16,-4-16-15 0,0-11-86 16,-9-11-321-16</inkml:trace>
  <inkml:trace contextRef="#ctx0" brushRef="#br0" timeOffset="117599">7011 1550 413 0,'0'0'88'0,"0"0"19"16,240-6 2-16,-80-8 7 15,62 3-61-15,45-6-21 16,39 0 10-16,41-6-40 16,52-5 28-16,32-3-19 15,31-3-4-15,18-3-11 16,-40 5 2-16,-31 10 0 15,-63 11-4-15,-48 2 15 16,-31 4-11-16,-10 2 27 16,-26 3-16-16,-9 0 17 15,-30 0-28-15,-10 0 0 16,-31 0-1-16,-5 0 8 16,-21-9-7-16,-10-2 0 15,-39 0 10-15,-18 2-12 16,-32 1 2-16,-17 2 0 15,-9-2-2-15,0 0 13 0,-18 4-22 16,-48 2-20-16,-32 2-210 16</inkml:trace>
  <inkml:trace contextRef="#ctx0" brushRef="#br0" timeOffset="129601">9614 1751 622 0,'0'0'176'0,"0"0"-73"0,0 0-9 16,0 0 36-16,0 0-60 15,0 0 32-15,-8-82-51 16,8 82-14-16,-9 0 10 15,9 0-42-15,0 6-10 16,0 33 0-16,-9 18 5 16,-5 8 19-16,6 6-19 15,8-1 0-15,0-2-2 16,0-3 10-16,0-7-8 16,31-16 0-16,4-14 10 0,-13-11-13 15,5-8 3 1,4-9 0-16,-4 0 6 15,22-12 4 1,8-19-3-16,1-8-7 0,0-4 14 16,0-5-16-16,-14 5 2 15,5 9 0-15,-18 9-8 0,-13 13 18 16,-9 9-10-16,-9 3 0 16,9 0-11-16,0 0 4 15,-9 8-3-15,22 7 10 16,-13 0-11-16,0-4 8 15,8-2 3-15,-17-7 0 16,14-2 2-16,-14 0-10 0,0 0 8 16,9 0 0-1,-9 0 11-15,0-17-1 0,0-3-10 16,0 5 0-16,0-4 11 16,-9 6-17-1,-14 3 6-15,15 8 0 16,-10 2-7-16,-13 0 3 0,4 8 4 15,-4 23 0-15,4 6 1 16,9 6-12-16,5 2 11 16,13-2 0-16,0-4-11 15,0-5 18-15,31-9-7 16,-4-7 0-16,22-10 2 0,-9-8-15 16,-5 0 13-1,-4 0 0-15,-13-3-1 16,0-20 15-16,-5-9-14 15,-13 0 0-15,0-8 8 16,0-2-12-16,0-1 4 0,-13 6 0 16,-5 9-3-16,-8 8 13 15,3 7-10 1,6 7 0-16,-1 6 1 0,-4 0-11 16,13 19-2-16,-9 21 12 15,0 8-8-15,18 0 15 16,0-2-7-16,0-13 0 15,36-6 0-15,4-9-13 16,0-9 13-16,-5-6 0 16,5-3-6-16,9 0 15 0,-5-20-9 15,-4-11 0 1,18-6 5-16,-9-6-11 0,-4 2 6 16,-6-1 0-16,1 1 0 15,-13 7 9 1,-9 14-9-16,4 9 0 0,-13 11-9 15,0 0 5-15,0 23-13 16,0 7 17-16,-9 2-9 16,0-4 8-16,13-8-2 15,-13-5 3-15,9-7 0 16,-9-6-10-16,0-2 14 16,0 0-4-16,0 0 12 0,0-16 0 15,0-7-12 1,0-3 0-16,0 1 2 0,0 2-9 15,0 1 7-15,0 7 0 16,0 1 0-16,-9 8 14 16,-4 4-17-16,4 2 3 15,-18 0-19-15,5 20 16 16,4 16-4 0,-9 7 7-16,19 5 0 0,8 3-1 15,0 0 1-15,8-9 0 16,28-7 3-1,4-10-11-15,9-8 13 0,-5-12-5 16,5-5 0-16,0 0 14 0,-9-5-12 16,4-21-2-16,5-5 3 15,-9-1-2 1,-13-7-1-16,-5 0 0 16,-4 4-2-16,0 5 16 0,4 10-19 15,-13 11 5-15,0 9 0 16,0 0-10-16,8 0 0 15,6 26 10-15,-15-1-9 16,1 4 14-16,0-9-7 16,-9-4 2-16,9-5 0 15,0-5-11-15,-9-6 13 16,0 0-2-16,0 0 2 0,0 0 8 16,0 0 1-1,0-14-11 1,0-5 0 31,0-4-9-16,0 2 14-31,-9 5-5 16,0-1 0-1,0 8 9-15,-8 4-11 0,3 5 2 0,-4 0-2 0,1 0-8 0,-1 9-1 0,-4 16 11 0,4 6-2 31,18 0 7 1,0-3-11-17,0-2 6 1,0-6 0 0,0-3-7 30,0-9 6-46,18-5-5 47,4-3 4-15,-4 0-20-32,-1 0 17 31,15 0 5-31,-15-14 0 15,-8 3-7 32,0 1 13-47,0 6-6 32,-9 1 0-32,0 0 7 31,0 3-16-31,13 0 9 47,-4 0 0-47,0 0-10 31,9 3 4-15,4 8 6-1,5 0 0-15,-1-2-27 16,14-4 23-16,0-5-15 0,5 0 19 0,-5 0-9 0,0-14 15 0,-14-8-6 0,-8-10 0 0,4-5 11 0,-13-10-8 0,0-10-2 0,0-5-1 0,-9-3 31 0,0 5-27 0,0 9 19 15,-18 17-1-15,9 14-1 0,-13 12 17 0,4 8-34 0,10 11-1 0,-10 40-6 0,9 17-3 0,-4 5 6 0,13 1 0 16,0-12 5-16,48-5-9 0,-8-8 4 0,18-14 0 0,-9-3-5 16,4-9-17-16,-13-9-63 0,9-8-127 0,-22-6-230 0</inkml:trace>
  <inkml:trace contextRef="#ctx0" brushRef="#br0" timeOffset="132381">12596 1680 700 0,'0'0'135'0,"0"0"-51"0,0 0-65 15,0 0 59-15,0 0-50 16,-58 184-25-16,58-121 17 15,0-1-13-15,0-3-3 16,0-5-4-16,0-5 10 16,0-14-16-16,0-11 6 15,0-7 0-15,0-15-2 16,0-2 16-16,0 0 29 16,-14-5 90-16,-21-29-100 15,26-9 38-15,-13-10-58 16,13-9-13-16,0-9 8 15,9-6 2-15,0-8-10 16,0 0 0-16,0 6 10 0,0 15-17 31,18 12 7-31,13 27 0 0,-13 16-11 0,22 9 4 16,9 0 7-16,-5 37 0 16,5 12 2-16,-9 9-19 31,-14 5 16-31,-26 1 1 0,9-3-11 0,-9-8 4 15,0-5 7 1,0-8 0-16,0-3-29 0,-9-12 29 16,1-5-36-1,-1-6 16-15,0-9 17 16,9-1-17-16,0-2 20 0,0 2-5 16,18-4-2-16,22 0-3 15,-5 0 10-15,23-4 0 16,-9-16-6-16,-9-2 19 0,-14-1-13 15,-8 0 0-15,4 2 7 32,-13-3-1-32,0 5 0 0,-9 1-6 0,0 2 33 15,0 4-33-15,0 3 27 16,0 4-18-16,0 2-1 16,0 3 1-16,-9 0-9 15,0 0 0-15,-13 0-4 16,4 12 8-16,1 10-4 15,8 3 0-15,-5 6 2 16,14-2-13-16,0-1 11 16,32-5 0-16,16-6-12 15,-3-9 2-15,13-8 7 16,8 0-5-16,-8 0 8 0,-9-18-7 16,-9-14 7-1,9 0 0-15,-23-10 3 0,5-3 9 16,-4-6 1-16,-9-6-1 15,-18 1-9 1,0-1 28-16,0 8-18 16,-36 10 18-16,5 16 18 0,5 9-35 15,17 8 21-15,-14 6-31 16,15 0 5-16,-1 26-18 16,0 25 6-1,0 17 3-15,9 8-2 0,0 5 14 0,0 2-14 16,0 3 2-1,0 1 0-15,0 4-8 16,0 2 9-16,-22-2-1 0,4-9 0 16,9-8 11-1,9-18-14-15,0-7 3 0,0-16 0 16,0-7-15-16,0-12 15 16,9-9-14-1,9-5 6-15,4 0-22 0,5-8 30 16,4-31 0-16,4-21 1 15,-4-11-2-15,5-8 3 16,-5-6-2-16,-22 3 0 16,-9 8 10-16,0 9-10 15,-9 11 0-15,-31 9 1 0,-9 8-1 16,5 14 2 0,13 7-2-16,13 10 0 0,9 4 13 15,9 2-16-15,0 0 3 16,0 0 0-16,0 0-16 15,0 0 16-15,9 0 0 16,9 0 0-16,13 0 9 16,-5-4-12-1,5-7 3-15,-13-3 0 0,9-6-5 16,4-5 8-16,-4-1-3 0,4-5 0 16,-22 6 11-1,0 2-13-15,-9 6 2 0,0 6 0 16,0 2 4-16,0 5-1 15,0 4-3 1,0 0 0-16,0 0 2 0,0 8-7 16,-9 20 5-16,0 2 0 15,9 0-10-15,0 6 14 16,0-8-4-16,18-5 0 16,8-9 4-16,5-6-12 15,-4-8 8-15,4 0 0 16,-4 0-4-16,13-6 9 15,-14-14-5-15,5-2 0 16,-4-3 10-16,-5-1-12 16,-4 7 2-16,-9 1 0 0,9 10-6 15,-5 2 9 1,-4 6-3-16,9 0 0 16,-1 0 0-16,6 6-8 15,-6 14 8-15,1-1 0 16,4-1-8-16,-13-4 9 15,0-3-1-15,0-5 0 0,-9-4 3 16,9-2-9-16,0 0 6 16,4 0 0-16,-4 0-5 15,9-11 11 1,0-17-6-16,4-1 0 0,-13-1 11 16,-9-2-16-16,0-2 5 0,0 2 0 15,0 4 2 1,-18 9 5-16,-4 5-7 0,4 11 0 15,9 3 3-15,0 0-16 16,-4 21 12-16,13 15 1 16,0 0-7-16,0-2 13 15,22-6-6-15,14-5 0 16,-5-5 7 0,-5-10-16-16,-3-3 9 0,-6-5 0 15,10 0-4-15,-5 0 11 16,-4 0-7-16,9-17 0 15,4 0 9-15,-13 1-15 16,4-2 6-16,-13 4 0 16,0 9-6-16,-1 1 10 0,1 4-4 15,-9 0 0-15,18 0 0 16,-18 21-9 0,13 2 9-1,-4-1 0-15,0-1-11 0,0-5 15 0,0-5-4 16,0-6 0-1,-9-1-7-15,13-4-5 0,-4 0 11 16,0 0 1 0,0 0-7-16,9-12 11 0,13-8-4 15,-22 1 0-15,17 2 12 16,-4 3-23-16,-13 5 11 16,0 6 0-16,9 3-8 15,-5 0 11-15,-4 0-3 0,9 3 0 16,-9 14 0-16,0 0-9 15,0 3 9 1,-9-6-21-16,13-3 16 16,-13-5-17-16,0 0 22 0,0-6 0 15,0 0 3-15,0 0 0 16,0 0-3-16,0-20 0 16,9-3-9-16,0 3 15 15,0 1-6 1,-9 1 0-16,0 7 10 0,8 3-19 15,-8 4 9-15,0 4 0 16,0 0-7-16,0 0 4 16,0 0 3-16,0 15 0 15,0 5 5-15,0 5-10 0,0-2 5 16,0-1 0 0,23 4-8-16,-14-6 13 0,17-3-5 15,14 0 0-15,-4-9 7 31,13-8-11-31,8 0 4 0,-8-5 0 16,9-23-2-16,-22-7 10 16,-5-3-8-16,-5 3 0 0,-12-5 9 15,-5 3-11-15,-9 8 2 16,0 4 0-16,0 7 20 16,-32 8-20-16,6 10 27 15,-23 0-27-15,9 28 9 0,22 15-19 16,9 5 10-16,9-5 0 15,0-1-6-15,9-8 15 16,31-5-9-16,5-13 0 16,12-4-8-1,-8-10 5-15,9-2-77 0,-18 0-128 16,-22 0-97 0</inkml:trace>
  <inkml:trace contextRef="#ctx0" brushRef="#br0" timeOffset="133312">15599 1236 775 0,'0'0'154'0,"0"0"6"16,0 0-65-16,0 0 11 15,0 0 10-15,0 0-87 16,0 0 1-16,31-51-30 16,-22 93 5-16,0 15 1 15,9 12-6-15,-18 6 0 16,22 2 3-16,-5-3 10 15,-8-11-13-15,14-16 0 16,-6-13 9-16,-8-18-18 16,9-10 9-16,-5-6 0 0,5 0 34 15,9-22-14-15,13-26 24 16,0-9-39-16,-14-8 8 16,1-3-13-16,4-6 0 46,-13 3 0-46,4 13-2 16,-4 6 1 47,-9 21 1-63,0 20-67 0,-9 11-72 0,0 0-27 0,0 37-39 0,0 16-43 0,0 9-302 0</inkml:trace>
  <inkml:trace contextRef="#ctx0" brushRef="#br0" timeOffset="133816">16145 1592 433 0,'0'0'241'0,"0"0"-111"0,0 0-5 0,0 0-30 0,0 0-31 0,9-151 6 0,-9 126-20 0,0 7 29 0,0 6-40 0,0 6-25 0,0 6 25 0,-9 0-39 0,-17 23 0 0,-14 20-11 0,13 5 18 0,-4 0-7 0,22-1 0 0,9-7 2 0,0-6-19 0,0-12 12 0,18-9-15 0,-5-8 19 0,14-5-12 0,-9 0 13 0,4-11 0 0,-4-18 5 0,-10-2-5 0,1 3 3 0,0 3-3 0,-9 5 14 0,0 5-5 0,0 10 11 0,0 2-20 0,0 3 6 0,0 0-17 0,0 0 5 0,14 3 6 0,-6 14-11 16,1 2 21-1,9 3-12-15,4-9 2 0,-4-5 0 16,-9-2-8-16,9-6 12 16,4 0-4-16,-4 0 7 15,8-9 4-15,-12-17-4 0,3-2-4 16,-8 0 2-1,0-6 45-15,0 4-38 0,-9 2 5 16,0 10 7 0,0 6-23-16,0 10 26 0,0 2-27 15,9 0-12-15,22 5 0 16,-4 21 7-16,4-1 5 16,-4-2-2-16,-5 3 3 15,4-1-11 1,-8 1 8-16,4-4 0 0,5 1-14 15,-18-6 15 1,4-2 1-16,-13-8-2 0,0-1-7 16,0-6 3-16,0 0 0 15,0 0 6-15,0 0 5 0,0 0 1 16,0-13-6-16,0-11 0 16,0-5 8-1,0-4-12-15,0-7 4 0,18 1 0 16,0-4-12-16,0 7 16 15,13 9-4-15,-14 9 0 16,6 9 3-16,-6 9-16 16,-8 0 9-16,18 0-21 15,-14 25 24-15,-4 6-36 16,0 3 16-16,-9 1 15 16,0-5-30-16,9-1 22 15,-9-7-57 1,0-7-19-16,0-7-31 0,0-8-79 15,0 0-60-15</inkml:trace>
  <inkml:trace contextRef="#ctx0" brushRef="#br0" timeOffset="133977">16856 1145 302 0,'0'0'264'0,"0"0"-73"0,0 0-84 15,0 0-29-15,0 0 17 16,0 0-77-16,-58-130-12 15,58 135-6-15,0 27-49 16,0 0-175-16</inkml:trace>
  <inkml:trace contextRef="#ctx0" brushRef="#br0" timeOffset="135267">17198 1225 729 0,'0'0'193'0,"0"0"-80"15,0 0-3 1,0 0-19-16,0 0-54 0,0 0 18 16,-9-91-50-16,-8 91-3 15,8 0-4-15,0 9 5 0,-13 16-3 16,13 1 0-1,9-4 8-15,0-2-15 16,0-6 7-16,0-2-9 0,0-7 4 16,0-2-23-16,0-1 11 15,0-2 6-15,0 3 2 16,0-3-4-16,0 0 12 16,0 0 1-16,0 0-10 15,9 0 16-15,13 0-6 16,-13 0 0-16,0 0 6 15,0 0-15-15,8 7 9 16,-3-2 0-16,-6 1-9 16,1-1 12-16,9-3-3 0,-9-2 0 15,22 0 6 1,-13 0-8-16,13 0 2 0,-4-18 0 16,-10-11 5-1,15-3 6-15,-15-4 2 0,-8-6 30 16,-9-7-23-16,0-4 39 15,0-4-13-15,-9 3-18 16,0 11 27-16,-8 12-34 16,8 15 17-16,-5 7-22 15,14 9-3-15,0 0-26 16,0 19 7-16,0 24 6 16,0 11-9-16,0 5 18 15,14-2-9-15,-14 0 0 0,9-6 7 16,-9-6-14-1,0-11 7-15,0-9 0 16,9-7-8-16,-9-13 15 0,8-5-7 16,-8 0 0-16,9 0 7 15,0 0 2-15,13-16-9 16,-4-8 0-16,0 2-6 16,4 5 15-1,-4 2-9-15,0 7 0 0,-9 6-2 16,13 2-7-16,-4 0-3 15,-1 5 1-15,-17 17 1 16,9 7-31-16,-9-4 11 16,0 0 9-16,0-2-55 15,0-2 71-15,-18-7-33 16,1-3 17-16,-23-3 14 0,13-2-13 16,-4 0 20-16,13 0-1 15,9-3-2-15,9-3-11 16,0 0 14-16,0 0-19 15,0 0 3-15,27 0 5 16,22-15 11-16,-9-10 0 16,-5-12 7-16,14-6 2 15,-9-5 0-15,-4-2 4 16,4-10 35-16,-14-3-37 31,-3-5 18-31,-6 1 22 0,-17 5-22 0,0 2 35 16,0 12-32-16,0 11-5 0,0 14 11 15,0 15-31-15,-9 8 4 16,1 0-11 0,-1 23-1-16,-5 24-8 15,-3 18 9-15,8 3 0 0,9 1-7 16,0-5 18-16,0-4-11 16,0-13 0-16,17-3 8 15,15-16-14-15,-6-8 6 16,5-9 0-16,5-11-7 15,-5 0 20-15,13 0-13 0,5-17 0 16,-9-11 11 0,0-6-12-16,-13 0 1 0,-18-3 0 15,0 6-3 1,-9 0 13-16,0 5-10 0,0 9 0 16,-27 10 6-16,-13 7-20 15,13 0 14 1,-4 27 0-16,22 21-20 0,9 7 28 15,0-5-8 1,0-2 0-16,49-8 10 0,0-9-18 16,9-5 8-1,-14-12 0-15,14-3-10 0,-27-8-20 16,-4-3-86-16,-27 0-113 16,-9 0-375-16</inkml:trace>
  <inkml:trace contextRef="#ctx0" brushRef="#br0" timeOffset="146995">18207 2499 118 0,'0'0'161'0,"0"0"-97"16,0 0-32-16,0 0 21 15,0 0-22-15,0 0 4 0,0 0-9 16,18-6 17-1,-18 3 59-15,0 3-33 0,0 0 28 16,0 0-13-16,0-3-32 16,0 3 21-16,0 0-16 15,0-2-3-15,0-4 30 16,0-3-24-16,0-2-21 16,0 0-9-16,0 2-5 15,0 7 19-15,0-1-24 16,-9-1-7-16,-9 4 9 15,-13 0-17-15,-5 0-5 16,-13 0 0-16,9 20 6 16,14 12-18-16,-5 2 12 15,13-1 0-15,18 1-11 0,0-5 11 16,0-7 0-16,9-1 0 16,17-11-11-16,14-4 7 46,0-6-8-30,-4 0 12-16,-5 0-5 31,-4-12 12-31,-5-10-7 16,-4-3 8-16,-9-6 0 0,-9-4 3 0,0-3-11 0,0-6 0 0,0 10 9 16,-27 7-4 15,-4 12-5-31,-5 9 0 31,-4 6 10-31,9 0-15 0,5 0 5 0,-6 25-2 0,24 12-8 0,8 6 6 0,0 0 4 0,22-4 0 0,36-10 3 0,17-7-9 16,9-10 6 15,5-12 0-15,5 0-1-16,-6-4 9 0,-12-26-8 15,0-5 0-15,-28-7 10 16,-21-6-3-16,4-3-3 0,-31-3 4 0,0 3 35 0,0 3-34 62,-9 8 29-46,-13 12-8-16,13 17-18 234,0 5 25-234,0 6-36 0,9 0 2 0,0 0-6 0,0 17-5 0,0 31 8 16,0 17-3-16,-9 18 12 0,9-1-17 0,0-6 8 0,0-11 0 0,0-12-3 0,0-15 7 0,0-12-4 0,0-16 0 0,0-6 9 0,0-4-16 0,0 0 7 0,0 0 0 0,9-18 16 0,18-21-9 0,13-6-7 0,0-1 0 0,-4 6 7 0,-5 13-15 0,4 9 8 0,-4 10 0 0,5 8-12 0,4 0 6 0,9 6 6 0,-14 22 0 0,-4 6-4 0,-22 2-11 0,0 5 11 0,-9-2-1 0,0-2-7 0,-27-3-4 0,-4-9 14 0,-4-8-7 0,-5-11-6 0,13-6 7 0,5 0 8 16,4 0 0-1,9-15-7-15,9-5 12 0,0 1-5 16,0 2 0-16,18 3-17 15,31 0 10-15,-14 2 3 16,23-2 4-16,9 3-10 16,4-7 18-16,-4-4-8 15,-1-3 0-15,1-9 11 0,0 0-16 16,-27 3 5 0,-5 3 0-16,-26 7 14 15,0 7-10-15,-9 3 20 16,0 9-2-16,0-1-19 15,0 3 16-15,0 0-19 0,0 0 0 16,0 8-8-16,0 35-2 16,0 16 10-1,13 15 0-15,-13 7 9 0,0 4-15 16,9 3 6 0,0 6 0-16,-9-2-9 0,9-9 19 15,0-10-10-15,-9-17 0 16,0-15 6-1,0-13-13-15,0-12 7 0,0-12 0 16,0-4-6-16,0 0 21 0,-27 0-15 16,-22-11 0-1,9-18 6-15,14-12-3 16,8-14-3-16,18-10 0 16,0-17-7-16,18-9 11 15,48-5-4-15,10-3 0 0,30 8-3 16,-8 6-11-16,-14 12 11 15,-17 17 3 1,-18 13-7-16,-31 13 21 16,-9 9-14-16,-9 7 0 0,0 8 9 15,0 3-11-15,0 3 2 16,-9 0 0-16,-27 6-12 0,-4 19 10 16,9 13 2-1,13 1 0-15,9 3 3 0,9-2-15 16,0-6 12-1,9-8 0 1,31-10-9-16,-4-7 14 0,4-9-5 0,9 0 0 16,0-3 5-1,-5-25-7-15,5-3 2 0,9-6 0 16,-18 3-2-16,-5 3 14 16,-13 5-12-16,-4 10 0 15,-9 7 9-15,-9 9-23 16,18 0 14-16,-5 0-12 0,-4 0 4 15,9 0-2-15,-9 0 10 16,8 0 0 0,-17 0-4-16,0 0-6 0,0 0 10 15,0 0 0-15,0 0 0 16,0 0 13-16,0 0-9 16,0-3-4-16,0-5 9 15,0-2-14-15,-8 8 5 16,-1 2 0-1,9 0-7-15,-9 0-4 0,9 29 11 16,-9 7-5-16,9 7 11 16,0-1-16-1,0-11 10-15,0-5 0 0,27-10-6 16,4-10 3-16,-5-6 0 16,5 0 3-16,5 0 0 0,4-25 0 15,0-9 0-15,-13-9 0 16,13-2 3-1,-14-3 12-15,5-6-15 16,-13-2 13-16,-9 5-10 0,-9 6 24 16,0 10-27-16,0 16 7 15,0 13 8-15,0 3-5 16,0 3-12-16,9 0 2 16,-9 34-11-16,0 20-1 15,0 11 12-15,0 6 0 16,9-3-5-16,4-9 15 15,5-5-14-15,0-15 4 16,13-7-29-16,-22-13 27 0,8-7-38 16,-8-8-6-1,0-4 2-15,5 0-33 16,-6-16 69-16,-8-12-14 0,0-6-3 16,0 3 22-16,0-3-8 15,-8 6 11 1,-15 8-10-16,23 3 21 0,-9 3-11 15,9 8 0-15,0-3 5 16,9-1-18-16,40-5 13 16,27-7 0-16,30-7-10 15,1 2 16 1,-5-5-6-16,-22 7 0 0,-22 2 8 16,-23 5-5-16,-12 2-2 15,-14 0 10-15,-9 3 20 0,0 5-30 16,0 2 27-16,0 6-19 15,-23 0-6-15,-3 0 0 16,-14 17-3-16,4 15 0 16,14 4-9-1,22 1 12-15,0 0-3 0,9 0 0 16,31 0 6-16,9-1-15 16,-9-2 9-16,-5 0 0 15,-4-6-5-15,-13 1 15 16,-9-7-10-16,-9 1 0 15,0-6 0-15,-9 0-12 16,-40-1 5-16,-17-7-34 16,-19 0-41-16,-22-9-105 0,-8 0-21 15,-18 0-227 1</inkml:trace>
  <inkml:trace contextRef="#ctx0" brushRef="#br0" timeOffset="147382">19375 1921 780 0,'0'0'123'15,"0"0"-70"-15,0 0 0 16,0 0 45-16,0 0-77 16,0 0 3-16,-89-37-24 15,72 46 13-15,-10 19-20 16,14 1 7-16,4-7 0 16,9-11-5-16,0-5 23 15,0-6-13-15,0 0 33 16,22 0-5-16,-4-3 21 0,0-14-32 15,13 0-4-15,-31 3 10 16,0 0-19-16,0 5 0 16,0 3-9-16,-31 6-18 15,-18 0-72-15,-9 0-145 16,13 6-315-16</inkml:trace>
  <inkml:trace contextRef="#ctx0" brushRef="#br0" timeOffset="156055">18300 3040 814 0,'0'0'103'0,"0"0"-5"16,0 0-28-16,0 0 9 15,0 0 21-15,0 0-72 16,0 0-8-16,0-29-3 16,124 29-14-16,59-6 56 15,65-19-20-15,68-9-23 16,48-1 5-16,9 4-21 0,5 12 0 15,-63 5 0-15,-39 2 7 16,-54 6-9 0,-40 1 2-16,-31 0 0 15,-35 1-4-15,-10 2 12 16,-30 2-8-16,-18 0 0 0,-32 0-8 16,-12 0 0-16,-14 0-90 15,-14 0-73-15,-30 0-27 16,-45 0-651-16</inkml:trace>
  <inkml:trace contextRef="#ctx0" brushRef="#br0" timeOffset="166483">22676 152 468 0,'0'0'152'0,"0"0"-71"0,0 0-13 16,-226-127 9-16,137 110-41 16,-4 8 34-16,-23 9-66 15,0 0 20-15,-8 0 3 16,-9 17-27-16,8 0 36 16,1 3-26-16,-9-3 12 15,-5 3 12-15,-4 8-29 16,-9 3 17-16,4 6 6 15,-4 0-25-15,27 1 23 16,8 2-26-16,10 3 0 16,39 0-1-16,9-1 7 15,32-2-6-15,3 3 0 16,6-2 7-16,8 7-12 0,9-3 5 16,0 4 0-1,0-2 0-15,0 2 8 16,26 2-8-16,-12-3 0 0,3 0 8 15,-8-2-15-15,9-1 7 16,-9-8 0 0,4-3-2-16,-4-7 9 15,18-3-7-15,4 1 0 0,13-2 7 16,14 3-9-16,13-4 2 16,5 1 0-16,8 0-5 31,-8-1 15 16,12 1-10-32,-3-1 0 17,4 4 6-32,-5-1-12 15,1 1 6-15,3-1 0 0,-3-2-7 0,13-3 15 0,4 5-8 0,4-2 0 31,19 3 7 1,-10-4-11-17,10-2 4 1,8 2 0 15,14-5-4 16,-5 6 10-47,9-3-6 47,4 2 0-31,-4-2 7-1,-4 1-17 1,-5-4 10-16,0-4 0 15,23-4-6 17,17-3 14-17,9-6-8 17,22 0 0-1,5 0 5-16,-5 2-12 17,-13 4 7-1,-27 1 0-31,-31 9-5 0,-8-2 10 0,-10 0-5 0,-8 0 0 0,-1-3 3 0,18-2-4 0,10 0 1 16,21-7 0-16,18-2-3 0,0 3 11 0,0-3-8 15,-17 0 0-15,-32 0 0 0,-17 0-7 0,-14 0 7 0,-4 0 0 0,-14 0-3 0,14 0 11 16,8 0-8-16,-3-11 0 15,3-1 2-15,10 1-8 0,-10 3 6 0,-3-4 0 0,-6 4-3 0,-12 2 9 0,-5 0-6 16,-5 4 0-16,-17-4 4 0,0 3-9 0,-14 3 5 0,-4 0 0 0,9 0-4 0,-13 0 10 16,12 0-6-16,-17 0 0 0,5 0 5 0,4 0-9 0,9 0 4 0,0-3 0 0,-14-1-4 0,23 4 11 0,-9 0-7 15,0 0 0-15,-14 0 0 0,5 0-3 0,0 0 3 0,-13-1 0 16,13-2-3-16,4 0 9 0,-4 1-6 0,0-2 0 0,-4 4 2 0,-14 0-8 0,-4 0 6 16,-9 0 0-16,9 0-4 15,-18-2 10-15,22 2-6 0,-4-3 0 0,8-4 3 0,14 5-8 0,18-6 5 0,-18 0 0 0,18 1-6 0,-14-1 14 16,5 0-8-1,-9 2 0-15,-22 0 1 0,-1 1-6 0,-3 1 5 0,-14 3 0 0,0-3-4 0,0 4 8 0,9 0-4 16,-9-4 0-16,9 3 5 0,8-3-11 16,-17 2 6-1,18-1 0-15,-5 0-3 0,-4 3 8 16,0-3-5 0,0 3 0-16,0-2 3 0,-9-1-5 15,0-3 2-15,0 1 0 16,0-4 0-16,9-5 9 15,-9-1-9-15,0-2 0 16,0-2 1-16,0-4-3 16,0-3 2-16,0-5 0 15,0-3-6-15,0-5 15 16,0-6-9-16,-9-1 0 16,-9-2 3-16,9 0-9 15,9 5 6-15,-9 4 0 0,9 2-2 16,-13-1 7-1,4 3-5-15,0-5 0 0,-8 1 3 16,-1-1-7 0,-13-5 4-16,-9-4 0 0,-5-2-2 15,-12 0 9 1,-10 1-7-16,-13 1 0 16,4 6 5-16,-8 7-10 0,4 2 5 15,-4 8 0-15,17 1-4 16,0 2 18-16,1 1-14 15,-10-4 0-15,-22 3 2 0,-17-2-5 16,-18 0 3-16,-23-1 0 16,5 1-5-1,-4 5 12-15,21 3-7 0,10 4 0 16,8-2 5 0,5 4-10-16,5 2 5 0,-1-2 0 15,0-1-5-15,-4 1 13 16,-26-3-8-1,-23 1 0-15,-31-3 3 0,-14 8-5 16,-12 0 2 0,3 4 0-16,41 2-8 0,22 2 15 0,35 0-7 15,1 0 0 1,13 0 2-16,-23 0-10 0,-21 0 8 16,-14 2 0-1,-22 6-7-15,-32 1 16 0,-3 0-9 16,-14 1 0-1,17-3 7-15,32 1-14 0,49-2 7 16,49 0 0 0,26-6-7-16,9 3 15 0,22-3-8 15,-4 0 0-15,-4 0 6 16,-23 0-10-16,-22 0 4 16,-13 0 0-16,-23 0-9 15,1 0 17-15,-1 0-8 16,1 2 0-16,21 12 6 0,28 1-17 15,17-6 11 1,22-1 0-16,5-5-8 16,22 3 1-16,0-5-16 0,0-1-127 15,0 0-152-15</inkml:trace>
  <inkml:trace contextRef="#ctx0" brushRef="#br0" timeOffset="287336">2373 11088 398 0,'0'0'255'0,"0"0"-29"15,0 0-55-15,0 0-59 16,0 0-4-16,0 0-52 16,0 0 14-16,13-30-4 15,-13 14-33-15,0 2 23 16,0 1-32-16,-13 1-8 16,4 0 13-16,-9 1-23 15,-13 2 7-15,4 4-13 16,-4 1 6-16,-4 4-13 15,4 0 7-15,4 4-1 16,9 18-4-16,-4 10-6 0,22 1 10 16,-9 2-3-16,9-1-14 15,0-7 15-15,0 2-12 16,18-3-2-16,4 2 17 16,14 0-31-1,4 6 7-15,0 3 23 0,-5 0-2 16,-4 2-3-1,-4-3-3-15,4 5-10 0,-13-7-3 16,-9 0 4-16,-9-6 18 16,0-5-10-16,0 0-5 15,0-4 9-15,-27-5-13 16,-22-4 19 0,-9-10 11-16,18 0-8 0,5 0-3 15,4-20 10-15,13-7-10 16,9-4 5-1,9-3-5-15,0 3-33 0,0 1-40 0,0 7-82 16,18 8-94-16,0 7-159 16</inkml:trace>
  <inkml:trace contextRef="#ctx0" brushRef="#br0" timeOffset="289519">2604 11243 609 0,'0'0'182'0,"0"0"-64"15,0 0-9-15,0 0-21 16,0 0-10-16,0 0-17 0,-151-104 7 16,151 104-6-16,0 0-39 15,0 0 3-15,-14 0-26 16,14 17 2-16,0 13 4 15,0 11-4-15,0 4-2 16,0 2 0-16,0 2 5 16,0-4-4-16,0-5-1 15,0-9 0-15,14-5-7 16,-5-10 7-16,-9-4 0 16,0-7-2-16,0-5-16 15,0 3 15-15,0-3-9 0,0 0 12 16,0 0 6-16,0-3-4 15,-23-16-2-15,-3-4 0 16,-1 3 0-16,5 3-2 16,4 3 2-16,0 6 0 15,18 2-3-15,0 3 4 16,0 0-2-16,0 3-1 16,0 0-27-16,0 0 19 15,36 0 6-15,22 0 4 16,8 0-2-16,1 0 4 15,-1-3-2-15,1-6 0 16,-27 2 5 0,0-3-6-16,-22 0 1 15,-9 4 0-15,-9 3 18 0,0 0-11 0,0 3 11 16,0 0 0-16,0 0-15 16,0 0 15-16,0 0-18 15,0 0 2-15,0 0-7 16,0 0-7-16,0 12 11 15,9 4-6-15,4 4 12 16,5 0-11-16,8-6 6 16,-3 4-7-16,-6-9 6 15,10 1-18-15,-14-4 10 16,5-6 9-16,-9 0-1 16,0 0 1-16,0 0 0 15,0-11 3 1,-9-7 9-16,0-1-9 0,0 1 5 15,0 7 9-15,0 2-6 16,0 7 3-16,0 2-12 16,0 0-2-16,0 0 0 0,0 0-7 15,0 0-2-15,13 0-3 16,5 11 12 0,8 5-6-16,6 2 6 0,3-6-7 15,-4-1 6-15,9-7-12 16,-4 1 13-1,-5-5-4-15,-13 0 6 16,8 0-5-16,-4 0 3 0,-4-9 0 16,-18-5 4-1,9-3 0-15,-9-3-1 0,0 3 0 0,0 1 1 16,-18 4 5 0,-13 0-6-16,13 9-2 0,-8 3 0 15,4 0 0-15,4 0-1 16,9 0 0-16,9 15-7 15,0 2 3 1,0-4 4-16,0 2-2 0,0-5-4 16,18-3 5-16,13-1 1 15,-13-6 0-15,8 0 2 16,5 0-3-16,-13 0 1 16,4-14 0-1,-4-6 9-15,-9-2-6 0,-9-7 3 16,0-8-2-16,0-3 2 15,0-8 1-15,-9 6-1 0,-9 2-3 32,-13 9 13-32,22 14-14 0,0 9 6 15,1 4 6 1,8 4-13-16,0 0 3 0,0 0-4 0,0 0-22 16,0 18 15-16,0 13 3 15,8 8 4-15,19 1 0 16,-5 2 3-16,14-5-6 15,-5-3 3-15,-4-3-5 16,4-6 2-16,-5-1-10 16,5-7-1-16,-4-9 4 15,0-2-9-15,4-6 17 16,-4 0-1-16,4 0 3 0,-5-18 4 16,-3-4-2-1,-6-3 5-15,-8-6 3 16,-9-4-6-16,0 1 6 0,0 3-4 15,0 8 3 1,-9 13 8-16,-8 4-13 0,3 6 5 16,14 0-9-16,-9 0-10 15,9 16 7 1,0 21 0-16,0 0 5 0,0 3-10 16,0-3 12-16,23-3-4 15,3-6 0-15,5-8-5 16,-4-3 3-16,-9-8 2 15,13-4 0-15,-13-5-4 16,-1 0 8-16,6 0-4 16,-6-5 0-16,14-18 4 0,-13-8 2 15,9 2-3-15,-5 4-2 16,-13 2 5-16,0 13-3 16,0 6-3-1,-9 4 0-15,9 0-4 47,-1 0-2-31,6 11-2-1,-5 12 8 1,0-1-3 0,-1 1 3-16,1-3 0 15,0-6-2-15,-9-8 6 0,9-1-5 0,-9-5 1 0,13 0 0 0,-13 0 6 0,18 0-5 0,0-8 7 0,-9-16-8 31,22 3 6 1,-4-1-5-17,-5-2-1 32,-4 10 0-16,-9 7-3-15,-1 7 3 0,1 0 0-16,-9 0-6 31,14 0-4-15,3 10 7-1,-8 10 3 1,9-4 0-16,4 1-3 31,-4-2 4 0,-9-5-1-15,22 3 0 15,-22-5 3 0,18-5-4-31,-5-3 1 47,-13 0 0-31,8 0 1-16,1 0 0 0,4-9-2 16,-4-11-1-16,-9 4-71 0,-9 1-51 0,0 5-99 0,0 1-211 0</inkml:trace>
  <inkml:trace contextRef="#ctx0" brushRef="#br0" timeOffset="290236">4941 11082 333 0,'0'0'220'15,"0"0"-110"-15,0 0-1 16,0 0-21-16,0 0-27 16,0 0-9-16,-9-25 1 15,0 16 17-15,0 6 7 16,-4 0 5-16,13 1-20 0,-9 2 7 16,9 0-29-1,0 0-36-15,0 2-3 16,-9 21 3-16,0 14 0 0,9 0 5 15,-9 2-9-15,9 6 4 16,0-2-8-16,0 0 7 16,0-1-3-1,0 4 0-15,0-7 3 0,0-8-5 16,9-5 2-16,0-15-16 16,0-5-4-16,0-6-36 15,-9 0-23-15,13 0-21 16,-13-6 41-16,0-14 10 15,0-3 10-15,-22 4-31 0,-14-1 19 16,-13 3 21 0,-8 3 17-16,-1-1-1 0,9 4 14 15,0 1 8 1,22 0-1-16,10 5 16 0,17-1 28 16,0 3-3-16,0 1 3 15,0-2-27-15,9 2-21 16,26-2 4-16,23 2-7 15,13 2 0 1,-4-3-5-16,-1 3 6 0,1 0-2 16,-9 0 0-1,-23 0-85-15,-4 0-87 16,-13 15-263-16</inkml:trace>
  <inkml:trace contextRef="#ctx0" brushRef="#br0" timeOffset="290838">5332 11458 107 0,'0'0'532'16,"0"0"-393"-16,0 0-61 15,0 0 30-15,0 0-24 16,0 0-26-16,124-121-6 0,-93 95-25 16,-13 3 15-1,-18 4 15-15,9 2-9 0,-9 0-3 16,0 3-26-16,0-3 0 16,0-1 2-16,0 4-15 15,0 1 18-15,0 3-8 16,0 8-11-16,-9-4 8 15,9 6-13-15,-9 0-5 16,9 0-4-16,0 0-13 16,-9 12 22-16,0 5 0 15,9-3 2-15,0 3-8 16,-9-3 5-16,9 3-13 0,0 0 14 16,0 0-25-1,0 3 19-15,9 3-6 0,18-3-12 16,4-2 19-16,-4 3-12 15,13-4 3-15,-14-1 7 16,-4-1-2-16,-4 2 8 16,0-3 1-16,-18-3 0 15,0-2-3-15,0-3 3 16,0-4-7-16,0 4-2 16,-9-3 9-16,-31-3 10 15,5 0-10-15,-5 0 4 16,13 0-7-16,5 0 3 15,4-5-24-15,9-4-49 16,0 0-81 0,0 4-96-16,9 2-438 0</inkml:trace>
  <inkml:trace contextRef="#ctx0" brushRef="#br0" timeOffset="291672">6109 11190 349 0,'0'0'304'0,"0"0"-193"15,0 0-25-15,0 0-26 16,0 0-24-16,0 0-22 16,0-23-11-16,-9 23 9 15,9 0-9-15,0 0 14 16,-9 0-17-16,9 0 7 15,0 0-7-15,0 0 0 16,0 0 2-16,0 0 8 16,0 0-3-16,0 0 13 15,0 0 5-15,0 0-19 16,0 0 3-16,0 0-8 16,0 0 1-16,0 0 7 0,0 0-7 15,0 0 2-15,0 0 9 16,0 0-12-16,0 0 5 15,0 0-6-15,0 0-4 16,0 0 3-16,0 0-15 16,0 0 16-16,0 3 0 15,0 5 0-15,0-4-1 16,0 0 1-16,9-4 0 16,9 0 4-16,-9 0-3 15,4 0 1-15,-4 0 17 16,0 0-3-16,-9 0 28 15,0-2-16-15,0-10 11 16,0 4 8-16,0-3-27 16,0 5 7-16,-9 0 7 0,0 1-34 15,-13 5 2-15,13 0-2 16,-9 0-11-16,-4 0-3 16,13 5-67-16,0 13-78 15,9-1-62-15,0 2-432 16</inkml:trace>
  <inkml:trace contextRef="#ctx0" brushRef="#br0" timeOffset="291964">6233 11487 643 0,'0'0'171'15,"0"0"-52"-15,0 0 6 16,0 0-57-16,0 0 1 16,0 0-9-16,-26 157-11 15,-5-105 14-15,-5 8-5 16,-13-3-28-16,-26-6-28 15,-32-1-2-15,-17 1-44 16,-10 0-226-16</inkml:trace>
  <inkml:trace contextRef="#ctx0" brushRef="#br0" timeOffset="298007">20935 4944 736 0,'0'0'133'0,"0"0"16"16,0 0-48-16,0 0-15 16,0 0 32-16,-27-152-69 15,-13 121 2-15,-9-4 27 16,-9 2-64-16,-17-1 34 15,-10-1-28-15,-21 2-20 16,-1-2 29-16,5 2-21 16,-13 5-8-16,-1 5 3 15,0 5 14-15,-8 5-9 16,-18 7-8-16,-14 6 0 0,-17 0 0 16,13 4 0-1,-4 23 0-15,13 10-3 16,-5 8 10-16,14 5-11 0,9 11 4 15,-5 9 0 1,14 7-6-16,-1 11 8 16,23 11-2-16,-5 8 0 15,19 9 10-15,12 9-14 0,18 0 4 16,23-10 0-16,4 1-8 16,31-8 9-16,-9-3-1 15,9-6 0-15,0-3 10 16,0-2-12-16,0 0 2 0,0-7 0 15,0 1-8 1,0-9 11-16,0-3-3 0,0-3 0 16,18-2 9-16,13-1-12 15,4-3 3-15,14-2 0 16,0-3-7-16,9 0 8 16,-1-3-1-1,1 4 0 16,9-1 9 1,0 0-9-17,-1 3 0 1,10 1 2-16,4-4-10 16,4 0 10-16,14-8-2 0,-14-3 0 0,10-6 10 0,12-5-11 0,1-6 1 0,8-9 0 46,19 1-5-30,8-6 7 0,4-1-2 31,-12 4 0-1,-1-1 8-30,-9-1-12 0,-8-5 4 15,-1-7 0-15,10-4-9-1,-10-5 10-15,10 0-1 0,-1 0 0 31,18-22 9 1,0-7-11-17,-4-4 2 1,-5-1 0 15,-8-6-4 0,-23-5 8 1,5-9-4-32,-19-1 0 15,-3-14 16-15,-10-5-16 0,-8 0 4 0,0-2 2 0,-10 2 27 0,1 1-33 0,-9 2 8 0,9 0-7 0,-9-6 18 16,0 1-20-16,4-6 1 0,-4-3 0 0,-9-2 1 0,-5-5 0 0,-13 2-1 0,-4-3 0 16,0 2 13-16,-5 2-13 0,-13 3 0 0,0 9 2 0,0 7-9 0,9 10 9 0,0 3-2 0,9 6 0 0,-9-5 17 0,13 0-18 15,-13-10 1-15,9-2 0 0,-9-6-4 0,-9 1 4 0,0 8 0 0,0 11-2 0,0 15 14 0,-27 4-14 0,9 4 2 0,-13 6 0 0,4-3-4 0,-4 2 4 0,5 3 0 0,3 1 0 16,6 2 10-16,-10-2-10 15,-4-4 0-15,4-3 1 0,-4 1-13 0,13-3 12 0,-13-3 0 0,13 0-1 16,-8-3 15-16,4 0-16 0,-5 0 2 0,5 4 0 0,4 1-6 0,0 7 6 0,0 0 0 0,5 5-3 16,-5 3 15-16,1 0-14 15,-6 0 2-15,6 3 0 0,-10-4-12 0,-4 5 13 0,4-4-1 0,-13-1 0 16,5 2 6 0,-5 1-7-1,9 1 1-15,4 6 0 0,18 2-10 0,0 3 11 16,9-1-1-16,-13 4 0 15,13-7 12-15,-9 4-13 16,-9-3 1-16,9 4 0 16,-22 2-17-1,4 0 17-15,-12 0 0 0,3 0-4 16,-22 0 8-16,0 2-6 16,1 10 2-16,-1-6 0 0,18-1-13 15,-18-2 13 1,14 2 0-16,-5 1-4 15,-9 0 13-15,0 0-11 16,1 2 2-16,8 1 0 0,13-3-19 16,5-1 19-16,-4 0 0 15,3-1-6-15,-8 1 9 16,-4-2-4-16,4-3 1 16,13 0 0-16,-4 3-10 15,5-3 10-15,3 0 0 16,15 0-3-16,-10 0 14 15,9 0-11-15,9 0 0 0,-9 0-1 16,9 0-16 0,0 0-49-16,0 8-70 0,0 6-31 15,0-3-136-15,9-8-208 16</inkml:trace>
  <inkml:trace contextRef="#ctx0" brushRef="#br0" timeOffset="299430">19549 4854 644 0,'0'0'159'0,"0"0"-71"0,0 0 39 16,0 0-71-16,0 0-3 16,0 0-8-16,-23-74-27 15,6 69 31-15,-15-4-34 16,6 4-3-16,-14 1 7 15,-5 4-6-15,5 0-13 16,14 0 0-16,4 0 9 16,13 14-24-16,9 9 15 15,0 7 0-15,9 0-8 16,30 1 17-16,19-4-9 16,0 2 0-16,0-3 8 0,0 0-16 15,-23-4 8-15,-4 1 0 16,-4 3-8-1,-18-1 17-15,0 0-9 0,-9-2 0 16,0-4 6-16,0-2-15 16,0 1 9-16,-36-7 0 15,-4-4 1-15,-9-6 9 16,14-1-10-16,-5 0 0 16,13 0-24-16,-4-1-19 15,22-9-66-15,9-10-36 16,0-17 29-16,58-10-181 15</inkml:trace>
  <inkml:trace contextRef="#ctx0" brushRef="#br0" timeOffset="299492">19549 4854 379 0</inkml:trace>
  <inkml:trace contextRef="#ctx0" brushRef="#br0" timeOffset="301487">19549 4854 379 0,'266'-57'229'0,"-266"46"-74"0,0 2-47 0,0 7 14 0,0-2-58 31,0 4-24-31,0 0 0 0,0 0-34 0,0 9 3 15,0 25-7-15,0 9 4 16,0 2 36-16,0 3-42 16,0 0 4-1,0 0 0-15,0-5 6 0,0-9-10 16,0-11 0-16,0-9 5 16,0-10-14-16,0-4 9 15,0 0 0-15,0 0 19 0,0-8-14 16,0-14 3-16,0-6-8 15,-18-1 8 1,-13 6-19-16,5 5 11 0,-6 3 0 16,15 7-6-1,8 2 14-15,9 3-8 16,0 0 0-16,0 3-5 0,0 0-5 16,0 0 0-16,18 0 10 15,22 8-12-15,4-4 12 16,-4-4 0-16,9 0 0 15,-14 0 5-15,-4 0-11 16,-4 0 6-16,-5-12 0 0,-22 1 12 16,9-7 2-1,0 4-12-15,-9 0 1 16,0 6 12-16,0 8-11 0,0 0-4 16,0 0 0-16,0 0-6 15,0 0-1-15,0 22 7 16,0 7 0-1,0-7 7-15,0-2-15 0,9-5 8 16,13-9 0 0,-13-4-10-16,0-2 21 0,9 0-11 15,0 0 1 1,4-16 14-16,-13-2-19 0,8 4 4 16,-17 0 0-16,9 2 4 15,-9 6 6-15,0 4-10 0,0 2 0 16,0 0 8-16,14 0-24 15,3 0 9-15,10 6 7 16,4 8-15 0,5 0 20-16,-5-3-5 0,-5-2 0 15,6-1 5 1,-24-8-17-16,10 0 12 16,4 0 0-16,-4 0 0 0,-9-3 11 15,0-11-11-15,-9-3 0 16,0-5 14-16,0-4-13 15,0 1-1-15,0 5 0 16,-18 3-4-16,-13 9 12 16,4 8-8-16,10 0 0 15,-14 0-3-15,22 16-11 0,9 13 14 16,0 4 0-16,0 2-11 16,0-7 16-16,0-5-5 15,26-9 0-15,-3-8 7 16,-6-4-14-16,-8-2 7 15,13 0 0-15,-4-20 7 16,0-11 3-16,4-6-10 16,-13-3 0-1,0 1 14-15,-9 2-15 16,0 6 1-16,0 2 0 0,0 7 1 16,0 8 14-16,0 5-15 15,0 7 21-15,0 2-12 16,0 0-6-16,0 0-3 0,0 8-11 15,0 21-3-15,9 8 18 16,0 5-4-16,8 3 0 16,-3 1 10-1,12-4-19-15,6-5 9 0,-6-9 0 16,1-8-10-16,4-12 14 16,-4-8-4-1,4 0 0-15,-5-11 13 0,5-14-9 16,-22-7-4-1,0 1 0-15,-9 0 4 0,0 2 8 16,0 3-12-16,0 4 1 0,0 12 13 16,-9 1-6-16,0 9-8 15,1 0 0-15,8 0-9 16,0 23 9-16,0 10 0 16,0 5 0-16,17-5 8 15,23-2-19-15,-13-8 11 16,4-9 0-1,-4-5-10-15,-18-7 19 0,8-2-9 16,-3 0 0 0,-5 0 14-16,8 0-16 0,-8-11 2 15,0-1 0-15,5 4-4 16,-6 3 11-16,-8 0-7 16,9 5 0-16,0 0 0 15,9 0-10-15,-9 0 10 16,13 14 0-1,-22 0-16-15,9-1 22 0,-9-1-6 0,9-6 0 16,-9-4 9-16,0-2-18 16,0 0 9-16,9 0 0 15,0 0 6-15,13 0 2 16,-4-14-8-16,13-5 0 16,-14-1 11-16,1 3-17 46,0 3 6-30,-5 2 0 15,-4 6-8-31,0 4 15 16,-9 2-7-16,9 0 0 0,-9 0-12 0,18 0 1 0,-5 8 11 0,-4 4-1 0,9-4-13 0,0-5 1 16,-10 0 13-16,15-3 0 62,-15 0 6-62,10-3-10 47,-9-20 4 0,-9-6 0-32,13-5 5 17,-13-5 4-32,0 2-9 31,0-5 15-31,0 11-11 47,-13 5 15-16,4 15-19 0,0 8 0 1,9 3-4-1,0 0 3-31,0 22 1 47,0 19-5-47,0 6 18 0,9 2-25 15,22-1 12-15,-4-3 0 0,13-5-12 0,-13-9-4 0,4-6-22 16,-13-8-56-16,-10-5-45 0,1-6 8 0,-9-6-27 0,0 0-56 0,0 0-74 0</inkml:trace>
  <inkml:trace contextRef="#ctx0" brushRef="#br0" timeOffset="301541">21317 5029 280 0,'0'0'168'0,"0"0"-47"0,0 0-37 0,0 0-35 0,0 0-42 0,155-51 7 0,-79 49-14 0,13-2 3 0,-14 2-6 0,-8-1 7 0,-18 3-8 0,-14 0 3 0,-26 0-99 0,-9 0-393 0</inkml:trace>
  <inkml:trace contextRef="#ctx0" brushRef="#br0" timeOffset="301752">19882 5389 238 0,'0'0'426'0,"0"0"-336"0,0 0-10 0,0 0-24 0,0 0-13 15,0 0-35-15,0 0 21 16,297-3 48-16,-123-15-71 16,8 0 19-16,0-3-10 15,0 4-8-15,-13 1 9 16,-14-1-16-16,-21 3 0 16,-19-1 26-16,-21 4-22 15,-6 2 13 1,-12 3 1-16,-27 4-10 15,0-1 10-15,-32 3-18 0,-8 0 0 16,0 0-2-16,-9 0 2 16,0 0-3-16,0 0-5 0,-9 3-75 15,-31 9 1-15,5 1-147 16,-32-1-382 0</inkml:trace>
  <inkml:trace contextRef="#ctx0" brushRef="#br0" timeOffset="303463">18016 6037 167 0,'0'0'498'15,"0"0"-363"-15,0 0-57 16,0 0 45-16,0 0-52 16,0 0-49-16,0-40 2 0,-22 49-22 15,13 25-2-15,-18 8 3 16,18 1 11-16,-13-3-11 15,13-6-3-15,9-9 0 16,-9-11-5-16,9-4 9 16,0-8-4-16,0-2 0 15,0 0 12-15,0 0-2 16,0 0 6-16,0-12 70 16,0-25-33-16,9-11-47 15,9-6 11-15,4 1-9 16,-13 7 6-16,0 16-6 15,0 12-6-15,-9 13-2 0,0 5 20 16,0 0-12-16,0 0-8 16,9 0 0-16,-9 17-8 15,31 11-4-15,-14 9 12 16,1 0 0-16,13 5-8 16,-4-5 15-16,-5-6-7 15,5-6 0-15,-18-10 11 16,13-7-20-16,-13-8 9 15,0 0 0-15,8 0 3 16,6-25 7-16,-14-12-5 16,8-3-3-16,-8 0 10 15,-9-2 5-15,0 6-17 16,0 2 0-16,0 7-7 0,0 18 11 16,0-1-4-1,0 10 0-15,0 2-48 16,0 38-2-16,0 20-31 0,0 7-73 15,9 2-99-15,-9-1-319 16</inkml:trace>
  <inkml:trace contextRef="#ctx0" brushRef="#br0" timeOffset="305386">19451 6187 627 0,'0'0'104'16,"0"0"-10"-16,0 0-25 15,0 0-7-15,0 0-62 16,0 0 8-16,49-20-21 16,35 18 18-16,-8-1-5 15,12-6 0-15,-21 4 7 16,-18-5-10-16,-22 6 3 15,4 1 0-15,-31 0-4 16,0 0 14-16,0-2-7 16,0-4 1-16,-14-3 13 15,-21 1-17-15,4 0 0 16,4 1 2-16,-4 3 13 0,13 1-14 16,18 4 18-1,0-1-4 16,0 3-4 1,0 0-10-32,0 0-1 15,0 0-4 1,0 0-8-16,0 0 12 0,31 0 0 0,-4 0 0 16,4 0 10-16,13 0-7 0,-12 0-3 15,3 0 0 1,5 0 31-16,-31 0-31 15,13 5 17-15,-22 12-10 16,0 3 6-16,0 6-7 0,0 2-6 0,-22 0 0 0,-5 3-8 0,-13-3-6 0,23-5-142 0,8-6-289 0</inkml:trace>
  <inkml:trace contextRef="#ctx0" brushRef="#br0" timeOffset="306385">20504 5847 665 0,'0'0'207'0,"0"0"-125"0,0 0 65 0,0 0-80 0,0 0-54 0,0 0 13 0,0 20-21 0,-9 17 20 0,-9 2-6 0,9 4-13 0,-4-3 14 0,13-4-20 0,0-7 0 0,0-9-3 0,0-6 6 0,0-11-3 0,0-3 0 0,0 0 10 0,0 0 7 0,0-3-6 0,0-31 11 0,0-8-7 0,0-10-10 0,0-4-5 0,0-1 0 0,0 6 10 0,0 3-16 0,0 11 6 0,0 12 0 16,0 8-11-16,22 11 10 15,5 6-3-15,4 0 4 16,4 0-18-16,-4 6 8 16,-4 20 4-16,-9 5 2 15,-5 8-14-15,-13 10 17 16,0-2 1-16,0 4 0 0,0-3 5 16,0-2-20-16,0-12 14 15,0-12-38-15,0-4 27 16,9-13-28-16,-9-2 36 15,9-3-5 1,-9 0 16-16,18 0-7 16,-9 0 0-16,13-12 0 0,-4-4-3 15,-1-4 6-15,6 0-3 16,-6 0 1-16,-17 0 11 0,9-2 0 16,-9 2-1-1,0 0 2-15,0 6 31 0,-18 2-43 16,-4 9 8-1,13 1-9-15,1 2 12 16,-1 0-24-16,9 5 11 16,-9 18 0-16,9 5-15 0,0-4 19 15,0-6-3 1,0-3 0-16,9-3 5 16,8-4-9-16,6-3 4 0,-6-1 0 15,1-4-1 1,4 0 8-16,-13 0-7 0,9 0 0 15,-9 0 13-15,0-6-10 16,4-2-3-16,-13-4 0 16,9 6 6-16,-9 1 1 0,0 5-7 15,0 0 0-15,0 0 3 16,0 0-12-16,0 11 3 16,9 15 6-16,0 1-8 15,-9-3 11-15,0-7-3 16,9-6 0-16,-9-8 7 15,0-3-9-15,0 0 2 16,0 0 0-16,17 0 17 16,6 0-12-16,3-20 17 15,5-3-14-15,5 0 2 16,-5 7 5-16,-22 2-15 16,9 5 1-16,-9 3-1 15,-9 3 2-15,0 3-2 16,0 0 0-16,13 0 1 0,-13 0-11 15,9 9 10-15,0 5 0 16,0 4-8-16,-1-5 11 16,1 2-3-1,5-1 0-15,3-6 10 0,-8-2-12 16,0-3 2-16,9-3 0 16,-5 0 1-16,-4 0 3 15,9 0-4-15,-9 0 0 16,13 0 17-16,-22-6-20 15,9 6 3-15,-9-3 0 0,0 3-3 16,0 0 5 0,0 0-2-16,0 0 0 0,9 0-5 15,0 0 0-15,0 0 5 16,0 0 0-16,-1 0-9 16,6 0 12-16,-5 0-3 15,8-14 0-15,1-4 17 16,13-4-17-16,-4 5 0 15,-5 3 0-15,-4 5-10 16,-18 9 10-16,18 0 0 16,4 0-2-16,5 0-6 15,4 21 2-15,-5-2-37 16,14 3-110-16,-13-4-79 0,-18-7-239 16</inkml:trace>
  <inkml:trace contextRef="#ctx0" brushRef="#br0" timeOffset="316292">18176 6909 292 0,'0'0'132'16,"0"0"-41"-16,0 0 47 16,0 0-69-16,0 0 14 15,0 0-15-15,0 0-1 16,-102-60 32-16,102 60-63 15,0 0-7-15,0 0-29 16,0 0 13-16,0 0-24 16,-14 32 11-16,14 5 0 15,-18 2 0-15,10-4 11 16,8-9-11-16,-9-11 0 16,9-6 6-16,0-9-4 0,0 0-2 15,0 0 0-15,0 0 18 16,0 0-16-16,0-28 24 15,0-12-26-15,9-11 14 16,8-5-16-16,6-4 2 16,-6-2 0-16,-8 2-8 15,0 4 14-15,13 5-6 16,-13 8 0 0,9 13 7-16,-9 7-15 0,0 11 8 15,13 4 0-15,-4 8-14 16,-1 0 9-16,15 0 5 15,-6 6-3-15,-8 22-1 16,4 6-4 0,-22 8 8-16,0 3 0 0,0 4-14 0,-22-4 8 15,-14-3 6 1,-4-3-1-16,5-1-6 0,4-9-2 16,13-4-1-1,9-5-16-15,0-6 25 16,9-3-29-16,0-5 22 0,0-4 7 15,0-2-16-15,0 0 14 16,27 0 3-16,0 0 0 16,4-5-8-16,-5-15 16 15,14 0-8-15,0 0 0 16,-13 3 9-16,4 7-14 16,-13 2 5-16,-9 7 0 15,8 1-8-15,-3 0 12 0,-5 0-4 16,0 0 0-1,-1 0 6-15,-8 0-11 0,0 0 5 16,0 0 0-16,0 0-9 16,0 0 13-16,0 0-4 15,0 0 0-15,0 0 12 16,0 0-1-16,0 0-6 16,0 0-5-16,0-3 4 15,0 0 1-15,0 3-5 16,0 0 0-16,-8 0 7 15,8 0-17-15,-18 0 10 16,18 15 0-16,-14 3-9 0,6 9 13 16,8 3-4-1,0-4 0-15,0 0 8 0,0-4-13 16,0-8 5-16,8-3 0 16,6-5-9-1,-5-6 11-15,8 0-2 0,-8 0 1 16,0-20 12-16,13-5-11 15,-13-9-2 1,0-6 0-16,0-3-5 0,-9 2 7 16,0 0-2-1,0 10 0-15,0 9 14 0,0 11-14 16,-9 8 0-16,-9 3 0 16,-4 0-10-16,4 7 6 15,-8 28 4-15,12 8-1 16,6 3 10-16,-1-5-17 15,9-1 8-15,0-11 0 0,31-10-7 16,-5-11 10-16,14-8-3 16,-13 0 0-1,13-2 9-15,-4-29-9 0,4-3 0 16,0-3 0 0,-5-4-4-16,-17 3 10 0,4 1-6 15,-22 0 0-15,0 6 10 16,0 3-10-16,0 5 0 15,0 9 0-15,0 8 0 16,0 3 7-16,0 3-7 16,-9 0 0-16,-13 20-1 0,-5 14-7 15,10 9 8 1,3 5 0-16,14 0-7 0,0-2 11 16,0-7-4-1,0-8 0-15,22-9 10 0,-4-8-15 16,0-7 5-16,13-7 0 15,-13 0-3 1,13-7 12-16,-13-21-9 0,8-5 0 16,-3-8 11-16,-14-3-16 15,-1-1 5-15,-8-1 0 16,0 1-1-16,0 8 7 0,0 14-6 16,0 9 0-1,0 14 8-15,-8 0-15 16,-1 11 7-16,-14 32 0 15,6 14-9-15,-1 8 12 0,9-1-3 16,9-4 0 0,0-6 10-16,0-7-16 0,18-9 6 15,8-5 0-15,6-9-5 16,-6-8 10 0,5-1-10-16,-13-15-13 15,13 0-218-15,-4 0-465 0</inkml:trace>
  <inkml:trace contextRef="#ctx0" brushRef="#br0" timeOffset="316873">19260 6796 604 0,'0'0'104'0,"0"0"-56"15,0 0-4-15,0 0-6 16,0 0-26-16,0 0-1 16,0 49 16-16,0-22-25 15,0 5 23-15,0-4-24 16,18-3 7-16,-10-2-5 16,6-3 11-16,-5-10-13 0,-9-2-1 15,0-8 0-15,0 0 16 16,0 0 1-16,0-10 102 15,0-21-111-15,0-9 8 16,0-11-13-16,0-2-3 16,0-1 0-16,0-4 13 15,0 15-7-15,0 5-3 16,0 15 6-16,0 15 0 16,0 8 7-16,0 0-16 15,0 2-10-15,8 33-4 16,10 13 16-16,-9 7-2 15,22 0 0-15,-13-6 10 0,13-7-11 16,-13-14 1 0,-9-8 0-16,9-12-9 0,4-8 12 15,-4 0-3-15,-10 0 3 16,10-11 10-16,4-17-6 16,-4-9-7-1,-9-8 1-15,0 0-2 0,0-4 3 16,4 7-2-16,-13 11 0 15,0 14 9-15,0 9-13 16,0 8 4-16,9 0-21 16,-9 0-13-16,0 22-72 15,0 14-14-15,9 4-60 16,-9 0-210-16</inkml:trace>
  <inkml:trace contextRef="#ctx0" brushRef="#br0" timeOffset="317563">19815 6920 439 0,'0'0'144'0,"0"0"-38"63,0 0-43-63,0 0 13 0,0 0-36 0,0 0-16 0,-40-79 27 0,40 79-36 0,0 0-5 15,0 4-10-15,0 20-4 16,0 11 4 15,0-2 0-15,0-1 0-16,0-4-7 16,9-6 10-1,13-8-3 1,-4-8 0-16,13-6 11 15,-13 0-11 17,8 0 0-17,6-16 4 1,-15-10 22 0,1 1-14-1,-5-4 18-15,-13-2-8 0,0 0-16 0,0 3 9 0,0 5-15 31,-31 9 1-15,5 8-13 0,-5 6 12-1,13 0-33 1,0 12-69 0,18 7-144-16,-13 7-331 15</inkml:trace>
  <inkml:trace contextRef="#ctx0" brushRef="#br0" timeOffset="317846">20330 6863 192 0,'0'0'280'16,"0"0"-150"-16,0-4-42 0,0 4-44 0,0 0 2 0,0-4-46 0,32 4 24 0,16-2 40 0,-3-4-59 0,13-4 21 0,8 3-12 0,1-4-12 0,4-1 24 0,-18 4-24 0,-4-1 4 0,-9 0 19 0,-31 2-19 0,9 0 35 0,-18 5-2 0,0-4-19 0,0 0 38 0,0-2-48 0,0-3-6 0,-27-2-4 16,-13 3 5-1,5 2-5-15,-5 4 0 0,22 1 0 16,-4 1-8-16,13 2 8 16,9 0 0-16,0-3-3 15,0 3 7-15,0 0-8 0,0 0 4 16,9-2-4-1,22-2-5-15,-5-1 9 16,23 3 0-16,-9-2-1 0,-4 4 11 16,-5 0-10-16,-13 0 0 15,-1 0 1-15,6 0-8 16,-14 0 7-16,8 6 0 16,-17 8-6-16,0-3 14 15,0 1-8-15,0-1 0 16,0 3 0-16,0-3-5 0,-17 3 5 15,-23 0 0 1,4 1-2-16,5 5-15 0,13-9-201 16,18-2-411-16</inkml:trace>
  <inkml:trace contextRef="#ctx0" brushRef="#br0" timeOffset="318536">21414 6695 665 0,'0'0'50'0,"0"0"20"16,0 0-29-16,0 0 26 15,0 0-1-15,0 0-59 0,0 0 31 16,0 0-5-16,0 0-25 16,152-150 36-16,-152 147-24 15,0 0-3-15,0 3 8 16,0 0-14-16,0 0-6 16,0 0-5-16,0 6-1 15,0 23-9-15,0 8 10 16,0 2 0-16,0 4-2 15,0 2 13-15,0-3-11 16,-9-2 0 0,9-7 3-16,-9-4-8 0,9-3 5 15,0-7 0-15,0-7-9 16,0-1 18-16,0-6-9 16,-9-1 0-16,9-2 9 15,0 1-15-15,-9-3 6 0,0 0 0 16,-4 0 1-16,4 0 9 15,0 0-10-15,0 0 0 16,9 0 8-16,0 0 10 16,0 0-9-16,18 0 14 15,31-17-16-15,17-6-1 16,10 1-6-16,4-1 0 16,-13 9-13-16,-32 2-12 15,-13 10-105-15,-22 2-242 16</inkml:trace>
  <inkml:trace contextRef="#ctx0" brushRef="#br0" timeOffset="333681">5878 11436 300 0,'0'0'43'0,"0"0"-42"16,0 0 11 15,0 0-11-31,0 0-1 0,0 0 24 0,0 0 37 0,0 0 62 16,0 0-33 15,0 0-42-31,0 0 28 0,0 0-16 31,0 0-19-15,13-9-5-16,5-5-32 0,0-2 17 15,0 1 16 1,13-2-22-16,-5 3 30 0,-12 8-27 0,-5 1-14 16,0 5 1-1,-9 0 5-15,0 0-10 16,0 0 0-16,0 0 7 0,0 0-15 0,0 0 8 0,0 15 0 0,-9 1 32 0,-14 1-29 0,6 0 9 0,-1 3-6 0,-13 2 3 15,4 1-1 1,-13 3-8 0,14-8 0-16,3-2-7 31,6-8 16-15,17-3-9-1,0-5 0 1,0 0 2-1,0 0-16-15,0 0 14 16,0 3 0-16,0 3-8 16,8 3 13-1,15-4-5 1,-6 0 0 0,1-1 9-1,4-2-11 1,5-2 2-1,13 0 0-15,4 0 5 16,14 0 5 0,-9 0-10-1,0 0 0 1,0 0 12 0,-14 0-15 15,-4 0 3-31,-13 0 0 0,-9 0-10 15,0 0 10-15,-9 0 0 0,0 6-32 0,0 8-68 0,-9 1-99 0,-18 1-260 0</inkml:trace>
  <inkml:trace contextRef="#ctx0" brushRef="#br0" timeOffset="335840">6100 11530 422 0,'0'0'107'0,"0"0"-40"16,0 0 10-16,0 0-42 16,0 0-1-16,0 0 5 15,0 0-4-15,49-34 30 16,-13 25-19-16,12 1-12 15,-8 2 18-15,18-3-23 16,0 1-5-16,0-1-4 16,8 4-16-16,-8-1 21 15,9 0-25-15,-1-2 2 16,10-1 6-16,-9-4-4 16,17-5-2-16,-4-2 20 15,-5 0-21-15,-8 1 26 0,0-4-14 16,-1 7-8-16,1-2 26 15,-9 1-30-15,-9 0 8 16,17-3-5-16,1 0 6 16,8-5-2-1,14-3-8-15,-4 0 1 0,13-7 3 16,8 4-1 0,-13 1-3-16,5-2 7 0,-13 9-1 15,-19-3 11 1,-8 4-17-16,-18-1 5 0,4-2 10 15,-4-3-9-15,9-3 0 16,9 0 2-16,-9-1 4 16,18-2-8-16,-10 6-4 15,19-4 0-15,8 4 1 0,-4 0 0 16,-4 0-1-16,-19 2 0 16,1 1 11-16,-13-1-8 15,-5 1-2-15,9-9 4 16,8-5 4-16,10-9-2 15,0-7-7-15,8-4 0 16,14 0 12-16,-5-1-13 16,-8 1 1-16,22 5 0 15,-23 3-3-15,10 3 5 16,-5 2-2-16,-14 1 0 16,1 2 10-16,-1-2-10 0,-8 0 0 15,9-9 3-15,-9-2-3 16,8-4 6-16,1-2-6 15,0-5 0-15,8 4 13 16,-4-3-12-16,5 8-1 16,-10-3 0-16,10 2 4 15,-1 3 2-15,5 2-6 16,-13 0 0-16,0-2 13 16,-1-1-10-16,1-3-3 15,0-2 0-15,-1-2 1 16,10-10 2-16,13-3-3 15,13-2 0-15,13-1 12 0,1 1-14 16,30-3 2-16,-3-1 0 16,-1-1-9-16,4-1 9 15,-21 0 0-15,-14 7-1 16,-5 6 11-16,-17 7-10 16,-13 14 3-16,-18 3 0 15,-1 6 24-15,10-2-23 16,0-1-1-16,17-2-1 15,14-7 14-15,8-6-13 16,5 1-3-16,5 3 1 16,-1 5-5-16,-8 10 5 15,-22 5-1-15,3 5 0 16,-21 2 14-16,0 2-14 16,-1-5 0-16,19-3 0 0,21-1-5 15,19-3 5-15,8 0 0 16,14-1 0-1,-5 5 13-15,-18 7-16 0,-17 3 3 16,-23 5 0-16,-17 3 0 16,-9 3 6-16,-9-1-6 15,-1-1 11-15,10-1 0 16,9 0 2-16,-1-1-13 16,10-2 4-16,8 6-2 15,-17-3-1-15,4 7-1 16,-26 1 0-16,-5 3 16 15,-14 0-16-15,5 4 0 16,-4-4 2-16,13 0-5 0,0-3 6 16,-13 4-3-16,13-1 0 15,-14 4 16-15,-8-3-16 16,-5 1 0-16,-4 1 2 16,0 0-11-16,-9 3 10 15,0 0-1-15,9 0 0 16,-9 0 11-16,9-2-11 15,13 2 0-15,5-4 0 16,4 2-8-16,-5-1 8 16,1 3 0-16,-5 0-2 15,-4 0 14-15,0 0-12 16,-5-3 0-16,-13 3 1 16,9 0-9-16,-9-3 8 0,0 3 0 15,0-3-1-15,0 3 16 16,0 0-16-16,0 0 1 15,0 0 0-15,0 0-6 16,0 0 6-16,0 0 0 16,0 0-1-16,0-2 12 15,0 2-11-15,0 0 0 16,0 0 4-16,9 0-12 16,-9 0 8-16,0 0 0 15,0 0-1-15,0 0 13 16,0 0-12-16,0 0 0 15,0 0 1-15,0 0-8 16,0 0 7-16,0 0 0 16,0 0-5-16,0 0 17 0,0 0-12 15,0 0 0-15,0 0 0 16,0 0-8-16,0 0 9 16,0 0-1-16,0 0 0 15,0 0 8-15,0 0-8 16,0 0 0-16,0 0 3 15,0 0-22-15,0 0 13 16,-58 34-45-16,-97 36-115 16,-112 16-271-16</inkml:trace>
  <inkml:trace contextRef="#ctx0" brushRef="#br0" timeOffset="456949">978 5644 167 0,'0'0'319'0,"0"0"-198"15,0 0-26-15,0 0-21 0,0 0-20 16,0 0-2-16,-67-29-25 15,54 26 43-15,13 3-12 16,0-3-20-16,0 3 18 16,0 0-47-16,0-2 14 15,0 2-20-15,0-3 8 16,13 3-15-16,31-5 4 16,23 0 0-16,31-2-3 15,17 4 11-15,28 0-8 16,-1 1 0-16,13-4 9 15,-4 3-6-15,-4-3-3 16,-5 4 0-16,14-4 3 16,-5 0 13-1,4 5-16-15,-4-7 23 0,-9 0-22 16,14 0 33-16,17-9-23 0,18-9-2 16,40-5 26-1,5-3-31-15,3 3 9 16,-25 6-10-16,-41 11 10 0,-13 2-4 15,-27 6-9-15,-8 4 0 16,-1-2-3-16,5 2 13 16,-18-4-10-16,13 1 0 15,1 0 11 1,12-8-11-16,15 2 0 0,3 3 0 16,-4 0-4-16,5-1 10 15,-32 0-6-15,-13 1 0 16,-4-4 13-16,-10 1-11 15,6-3-2-15,21-3 0 0,5-4-1 16,4-3 10 0,0 1-9-16,-8 3 0 0,-19 2 11 15,-3 8-10 1,-15-1-1-16,-21 3 0 16,-9 2-5-16,0 0 12 0,-23 0-7 15,23 6 0-15,-18-3 13 16,18 3-20-16,-9 0 7 15,-14 0 0 1,14 0-6-16,0 0 10 0,0 0-4 16,-5 0 0-16,5 0 10 15,-9 0-18-15,-13 0 8 16,-10 0 0-16,-3 0-6 0,3 0 12 16,10 0-6-16,13 0 0 15,9 0 8 1,9 0-11-16,-23 0 3 0,5 0 0 15,-22 0-7-15,-9 0 11 16,-9 0-4-16,0 0 0 16,0 0 8-16,13 0-14 15,5 0 6-15,0 0 0 16,13 0-5-16,-4 0 10 16,-10 0-5-16,14 0 0 15,-13 0 8-15,4 0-14 16,-4 0 6-16,0 0 0 15,4-2-6-15,-13 2 9 16,0 0-3-16,-9 0 0 0,0-3 11 16,0 3-14-16,0 0 3 15,0 0 0-15,0 0 1 16,0 0-1-16,-9 0-100 16,-49 8-167-16</inkml:trace>
  <inkml:trace contextRef="#ctx0" brushRef="#br0" timeOffset="458879">1617 6153 260 0,'0'0'554'16,"0"0"-399"-16,0 0-24 16,0 0 12-16,0 0-69 15,0 0 17-15,-40-87-45 16,32 83 2-16,8 4-2 0,0 0-43 15,0 0 8-15,0 0-11 16,0 35 1-16,0 18-11 16,-9 21 10-16,0 6 0 15,0 5 1-15,0 4 11 16,-4 5-12 0,13 0 0-16,0-10 4 0,0-12-12 15,13-22 8 1,5-16 0-16,0-14-9 0,4-14 7 15,-4-6 2-15,8 0 0 16,-4-6 6 0,5-25-3-16,4-5-3 0,-22-4 0 15,0-3 4-15,-9-3 4 16,0 5-8-16,-18 0 0 0,-22 2 1 16,-9 5-12-16,0 6 10 15,14 5 1 1,-14 9-6-16,9 5 7 0,22 4-1 15,0 2 0 1,18 3-15-16,0 0 6 0,0 0-12 16,0 0-11-16,0-3 30 15,0 3-36-15,9 0 38 16,18 0-3-16,13 0 12 16,9-12-10-16,0-4 1 15,-5-4 0-15,-4 3 1 16,-13-1 10-16,-5 7-11 15,-4 4 0-15,-18 0 12 16,0 2-4-16,0 5-7 0,0 0-1 16,0 0 29-16,0 0-21 15,0 0 4-15,0 0-12 16,0 0-1-16,0 9-10 16,0 16 2-16,0 11 9 15,0 1-10-15,0 0 12 16,0-3-2-16,0-11 0 15,18-6-1 1,4-11-12-16,-13-4 13 0,17-2 0 0,-17 0-3 16,13-5 12-16,5-23-9 15,-5-7 0-15,-4 1 14 16,0-5-13 0,-9 5-1-16,4 8 0 15,-13 13-1-15,0 4 8 0,0 6-7 16,0 3 0-16,0 0 4 15,9 0-18-15,0 0 8 16,0 19 6-16,0 4-13 16,-1 0 18-1,1-5-5-15,5-2 0 0,-5-8 8 16,-9-4-15-16,8-4 7 16,1 0 0-16,0 0-9 15,0 0 16-15,13-15-7 0,-4-6 2 16,0 3 9-16,-9 3-9 15,4 3-2-15,-4 10 0 16,-9 2-10-16,0 0 10 16,9 0-3-16,0 0-4 15,9 11 7-15,13 10-7 16,-14 2 7-16,23-5 0 16,-13-3-8-16,4-3 13 15,-13-10-5 1,13 1 0-16,-4-3 9 0,-1 0-14 15,5 0 5-15,-13-20 0 16,4-5 6-16,-4-1 1 16,-18-2-7-16,0-1 0 15,0 4 14 1,0 5-12-16,-18 6-2 0,-13 5 0 0,-9 9-7 16,14 0 11-1,-14 0-4-15,22 6 0 16,9 14-5-16,0 4-4 0,9 1 9 15,0-3 0-15,0-2-12 16,0-6 10-16,18-7 2 16,0 1-1-16,4-8 8 15,-4 0-9-15,8 0 2 16,-3-4 0-16,-6-18 5 16,14-10 1-16,-13-5-6 15,0-10 6-15,13-10 5 16,-13-9 2-16,0-4-13 15,-10-3 0-15,-8 5 4 0,0 2 7 16,0 15-11-16,0 15 5 16,0 13 7-16,0 17 1 15,0 6-13-15,-8 0 7 16,-10 45-18-16,-22 29 12 16,13 16-1-16,-4 7 0 15,31-4 2 1,0-17-9-16,40-10 7 15,36-9 0-15,-1-15-7 0,14-14 10 16,-13-8-3-16,-10-9 0 16,-17-11-32-16,-22 0-20 0,-14 0-97 15,-13 0-31 1,0-17-52-16,-22-7-236 16</inkml:trace>
  <inkml:trace contextRef="#ctx0" brushRef="#br0" timeOffset="459246">2048 6120 302 0,'0'0'252'0,"0"0"-142"16,0 0-2-16,0 0-45 15,0 0-15-15,0 0-48 16,0 0 8-16,-9-9-16 0,9 18 14 15,0 5-6-15,0 0 0 16,0-9 7-16,0-5-7 16,0 0 0-16,0 0 1 15,0 0 79-15,0-22 13 16,18-6-62-16,13-8 38 16,-22 3-30-16,0-4 13 15,-9 6-27-15,0 6-21 16,0 5 26-16,-18 12-30 15,-13 3 0-15,-4 5 0 16,-5 0 8-16,0 13-20 0,13 18-6 16,9 3-142-1,5 2-90-15,13 2-376 0</inkml:trace>
  <inkml:trace contextRef="#ctx0" brushRef="#br0" timeOffset="460651">3075 6138 384 0,'0'0'346'0,"0"0"-202"16,0 0 17-16,0 0 4 0,0 0-84 16,0 0 27-16,-31-89-35 15,31 89-23-15,0 0-19 16,0 0-21-16,0 0-5 16,-9 28-5-16,0 15 0 15,9 4-2-15,-9-1 2 16,9-4 0-16,0-2-3 15,0-1 16-15,0-8-13 16,0-10 0-16,0-11 4 16,0-6-11-16,0-4 7 15,0 0 0-15,0 0 28 0,0-29 8 16,0-24 17-16,0-15-53 16,0-15 10-1,9-2-7-15,-9 3-3 0,0 0 0 16,9 11-3-16,-9 15 16 15,0 16-13 1,9 17 0-16,-9 18 5 0,0 5-19 16,0 0 14-16,8 12-7 15,6 27-10-15,-5 18 21 16,8 4-4 0,-8 5 0-16,9-9 9 0,4-10-18 15,-4-12 9-15,-9-15 0 16,0-12-8-16,4-8 18 0,-4 0-10 15,-9 0 0 1,18-20 9-16,13-18-9 16,4-8 0-16,-3 0 0 15,-6 6-6-15,5 9 14 16,-13 11-8-16,-9 12 0 0,-9 8 4 16,9 0-19-16,9 5 7 15,4 29 8-15,-4 9-15 16,13 8 12-1,-14 6-2-15,10-3-3 0,4-7-45 16,5-1-19-16,4-15-65 16,-9-6 1-16,4-11 26 15,-3-8-17-15,-15-6 34 16,1 0 56-16,4 0 27 0,-13-20 9 16,9-5 2-16,-18-3 28 15,9-7 38-15,-9 2 0 16,0-2 1-1,0 4-13-15,0 9-15 16,0 2 54-16,0 1-59 0,-9 4-6 16,-31 4 21-16,13 2-32 15,-4 9 15-15,5 0-23 16,-1 0-2-16,5 14-9 16,4 20 1-16,9 7 0 15,0 1-11-15,-4-6 15 0,13-4-4 16,0-10 0-16,0-5 3 15,13-5-13 1,5-10 10-16,9-2 0 16,-5 0-13-16,-4 0 22 0,8-6-9 15,5-16 0-15,-13-1 12 16,4 1-13-16,-13 2 1 16,9 6 0-1,-18 8-1-15,0 3 4 0,0 3-3 16,9 0 0-16,-9 0-7 15,9 0 4-15,0 20-2 16,13 8 5-16,4-3-8 16,6 7 14-16,-6-7-6 15,14 0 0-15,-4-4 8 16,4-5-13-16,-9-7 5 16,-5-3 0-16,-17-6-5 0,9 0 12 15,4 0-7 1,-22 0 7-16,9-18 3 0,0-7 2 15,-9 0-12-15,0 0 0 16,0 2 19-16,0 9-18 16,0 5 22-16,0 6 4 15,0 3-22-15,0 0 7 16,0 0-12-16,0 0-5 16,0 0-4-16,9 12-2 0,13 10 11 15,-4 5 0 1,9 2 10-16,4 3-16 15,4 2 6-15,5-6 0 0,9-3-10 16,0-2 10 0,-13-5-16-16,-5-8-19 0,-5-6-51 15,-17-4 16 1,0 0-38-16,-9 0-23 0,0 0-84 16,0-14-494-16</inkml:trace>
  <inkml:trace contextRef="#ctx0" brushRef="#br0" timeOffset="460860">4483 6142 442 0,'0'0'224'0,"0"0"-93"0,0 0-35 16,0 0 33-16,0 0-60 16,0 0-18-16,-49-51-46 15,31 85 11-15,-4 20-14 16,-13 15-2-16,4 3 0 15,4 2 9-15,-4-6-7 16,22-11-4-16,0-15-83 16,0-14-414-16</inkml:trace>
  <inkml:trace contextRef="#ctx0" brushRef="#br0" timeOffset="461588">4874 5686 648 0,'0'0'189'16,"0"0"-91"-16,0 0 61 15,0 0-17-15,0 0-86 16,0 0 1-16,-40-34-24 0,31 43-31 16,0 30 14-16,-9 14-5 15,10 13-2-15,8 11 20 16,0 11-23-16,0 8 1 16,0 9-7-16,0-7 9 15,0-7-11 1,17-18 2-16,10-10-9 0,13-15-49 15,9-17-164-15,0-13-68 16,26-18-474-16</inkml:trace>
  <inkml:trace contextRef="#ctx0" brushRef="#br0" timeOffset="461922">5278 5703 56 0,'0'0'568'0,"0"0"-404"15,0 0-45-15,0 0 0 16,0 0-23-16,0 0-62 15,0-26 30-15,0 26-18 16,18 18-45-16,18 27 62 16,12 11-10-16,1 21-29 0,9 8 21 15,-9 9-40-15,0-1 14 16,-31 2-17-16,-10-3 8 16,-8-2-8-1,-17-2-2-15,-63-9-131 0,-14-2-218 16</inkml:trace>
  <inkml:trace contextRef="#ctx0" brushRef="#br0" timeOffset="465314">2746 7311 400 0,'0'0'316'0,"0"0"-182"15,0 0 18-15,0 0-53 0,0 0-13 16,0 0-33-16,-18-57-3 16,0 43 23-16,9 4-45 15,-13 0 4-15,4 2 4 16,10 5-32-16,-10 1 28 15,-4 2-32-15,-5 0 8 16,-4 0-10-16,4 0 2 16,-13 8 0-16,14 17-8 15,3 4 13-15,14 5-11 16,1 2 6-16,8 2-8 16,0-5-8-16,0-4 13 15,40-4 3-15,-14-8-3 0,14-12-1 16,-13-5 4-16,4 0 0 15,-4 0 3-15,-5-5-5 16,4-17 3-16,1-4-1 16,4-4 6-16,-22-6 10 15,9 3-15 1,-18 2-1-16,13 8 9 16,-13 9 5-16,0 8-13 0,0 6 5 15,0 0 4-15,0 0 3 16,0 0-18-16,0 15 5 15,0 18-2-15,0 9-11 16,27 3 13-16,4-1 0 16,13-8-11-16,-4-5 16 15,18-8-5-15,-22-11 0 0,4-7 6 16,-9-5-25-16,4 0 12 16,-17 0-98-1,-5 0-134 16,-13 0-212 1</inkml:trace>
  <inkml:trace contextRef="#ctx0" brushRef="#br0" timeOffset="465329">3639 7486 662 0,'0'0'84'0,"0"0"-59"0,0 0 65 0,0 0 23 0,0 0-52 0,0 72 3 0,0-36-23 0,-31 7-33 0,-5-1 16 0,-13 1-24 0,1-3 0 0,12-7-1 0,5-8-22 0,13-5-45 0,9-2-147 0,9-10-268 0</inkml:trace>
  <inkml:trace contextRef="#ctx0" brushRef="#br0" timeOffset="465754">4194 7068 363 0,'0'0'458'0,"0"0"-347"15,0 0 4-15,0 0-11 16,0 0-24-16,0 0 7 16,0 0-71-16,0 0 3 15,-40-58-19-15,40 71 8 16,0 18-8-16,22 5 9 0,-4 7 2 15,0 1 28-15,-9 5-39 16,4-4 20 0,-4-5-11-16,0-3 1 0,-9-8 1 15,0-11-11-15,0-5 0 16,0-8 1-16,0-2 8 16,0-3-9-16,0 0 19 15,0 0-18-15,0 0 51 16,0-6-24-16,0-14-25 15,0-3 8-15,0 4-5 16,0-7-6-16,0 1 0 16,27 5 5-16,4 6-17 0,-5 5 12 15,6 9 0 1,3 0-17-16,-4 0 14 16,5 21 3-16,-5 7 0 15,-13-3 4-15,4 4-14 0,-4-4 10 16,-18-3 0-16,8-2-12 15,-8 1 16 1,0-2-4-16,-26 1 0 0,-32 2-12 16,-9-5 11-16,-13-4-86 15,23-3-66-15,21-4-9 16,14-3-135 0,22-3-406-16</inkml:trace>
  <inkml:trace contextRef="#ctx0" brushRef="#br0" timeOffset="466035">4941 7388 539 0,'0'0'289'16,"0"0"-176"-16,0 0 17 15,0 0-13-15,0 0-44 16,0 0-15-16,0-3-46 15,0 11 1-15,-9 23 9 16,-9 9-13-16,-4 2 13 0,-5 4-22 16,-4-1 0-16,13-5-5 15,-8-7 5-15,3-6-41 16,14-11-68-16,1 1-113 16,8-9-102-16</inkml:trace>
  <inkml:trace contextRef="#ctx0" brushRef="#br0" timeOffset="466357">5487 7141 772 0,'0'0'191'0,"0"0"-95"15,0 0 39-15,0 0-40 0,0 0-30 16,0 0-36-16,-124-45-21 16,93 55 16-16,-5 22-24 15,-4 7 0 1,13 10 15-16,-13 2-8 0,23 0 8 16,8 3-8-16,9-3 0 15,0-3 0-15,9 0-7 16,48-11 0-1,10-9 3-15,9-17 12 0,21-11-16 16,-21 0 1-16,-18-14-101 16,-23-15-60-16,-22 2-211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16:07.1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0 294 467 0,'0'0'217'0,"0"0"-109"0,0 0-16 16,0 0-5 15,0 0-6-16,0 0-22 1,0 0-21 0,-18-18 13-1,18 16-21 1,0 2-4-16,0 0 1 16,49 0-14-1,44 0 2 16,63-9 12-15,26-5-22 0,36-3 4-16,22 3-8 15,9-3 1 48,13 0-2-63,-22 2 4 0,-5 1-2 0,-13 0-2 0,-40 0 0 0,-17 5 11 0,-32 1-11 0,-31 6 10 0,-4-2 15 0,-14 4-15 0,5-2 12 0,-4-1-7 0,3 3-8 0,6-3 11 0,-5 3-18 0,-14-2 10 0,-17-1 1 0,-9-2-10 0,-5 0 9 0,-4 3-10 0,0 0 2 0,-13-2-2 0,4 2 4 0,4-1-4 0,14 0 0 15,18 0 6-15,31 0-9 16,13-5 3-16,27-2 0 16,4 0-3-16,-9-1 6 15,-18 5-3-15,-30 0 0 16,-18 6 4-16,-19 0-7 0,-25 0 3 16,-23 0 0-1,0-3-4-15,9 3 5 0,-9 0-1 16,0 0 0-16,8 0 6 15,1 0-6-15,-9 0 0 16,9 0 0-16,0 0-3 16,4 0 7-16,5 0-4 15,0 0 0-15,-9 0 9 16,13 0-12-16,-22 0 3 16,0 0 0-16,0 0-5 15,0 0 13-15,0 0-16 16,0 0-3-16,0-2-151 0,-49-3-152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18:47.0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231 206 342 0,'0'0'163'0,"0"0"-114"0,0 0-11 0,0 0 66 16,0 0 8 0,0 0-23-1,0 0-30 1,266 81-1-16,-150-66-1 0,-1-8-37 0,18 4 32 16,-8 1-31-16,8-4-3 0,5 4 14 0,13-1-29 31,22 1 11-31,18-4 6 15,49-5-19 17,36-3 22 233,61 0-11-265,28-5-11 0,17-7 23 0,0 3-21 0,0 7 9 0,-9-2 14 0,5 2-22 16,-19-6 18-16,19-1-22 0,-18-6 0 0,4 2 3 0,23 0 4 0,-14 6-7 0,-9 4 0 0,-31 3 11 0,-17 0-8 0,-27 0-3 0,-32 0 0 0,-8 0-6 0,-18 0 9 0,-13 0-3 0,-5 0 0 0,-4 0 9 0,4 0-13 0,-4 0 4 0,4 0 0 0,-4 0-3 0,-9 0 3 0,-27 0 0 0,-8 0 0 0,-23 5 12 0,-9 0-15 0,23 3 3 0,-5-7 0 0,22 3-5 0,0-4 6 0,9 0-1 0,-8 0 0 0,-6 0 8 0,-21 0-13 0,-14-5 5 0,-17-4 0 0,-23 3-6 0,-4-3 10 16,-22 1-4-16,-18 0 0 15,-14-1 9-15,-13 3-10 16,-13-2 1-16,0 2 0 15,-9 0 8-15,0 0 1 0,0 4-9 16,9-1 1-16,-9 0 14 16,0 3-16-1,0 0 1-15,0 0 0 0,0 0-8 16,0 0 9-16,0 0-1 16,0 0 0-16,0 0-10 15,0 0 6-15,0 0-14 16,0-2-30-16,0-2 7 15,0-1-77-15,0 2 3 0,0-3-83 16,-9-2-550 0</inkml:trace>
  <inkml:trace contextRef="#ctx0" brushRef="#br0" timeOffset="2541">164 315 377 0,'0'0'158'0,"0"0"-49"15,0 0 16-15,0 0-22 0,0 0-57 16,0 0 14-16,0-13-20 15,0 13-11-15,0 0 10 16,0 0-38-16,0 0 10 16,0 1-7-16,0 28 1 15,0 14 34-15,0 4-7 16,0 8-16-16,0 4 27 16,0 3-33-16,0 3 1 15,0 4 5-15,0-2-9 16,0 1 6-16,0 0-11 15,0 0 0-15,0-3 4 16,0 0 0-16,-9-2-6 16,-4-7 3-1,4-2 9-15,0 1-12 0,-9 0 0 16,0-1 0-16,-13 0 5 0,14-9-5 16,-6-10 0-16,6-13 0 15,17-11 14 1,0-5-16-16,0-4 2 15,0-2 0-15,0 0 8 0,0 0-5 16,0 0-3-16,0 0 16 16,0 0-7-16,0 0 0 15,8 0-9-15,1 0 5 16,14-2-8-16,-6-4 4 16,1 4-1-1,22-3 0-15,9 5 5 0,9-4-5 16,-1 0 0-16,19 2 0 0,-1 0-4 15,23-2 4 1,4-2 0-16,14 4 0 0,-1-4 8 16,10 1-12-1,-10 2 4-15,1 0 0 0,8 3-5 16,1 0 11-16,8 0-6 16,9 0 0-16,5 0 4 15,-5 0-9-15,22 0 5 16,27 3 0-16,18-3-9 15,31 3 10-15,18 0-1 16,4 3 0 0,-13-2 9-16,-9 2-9 0,-14 0 0 15,-4-4 1-15,-4-2-5 16,13 0 8-16,18 0-4 0,0 0 0 16,22 0 5-1,-14 0-8-15,10-14 3 0,4 1 0 16,-22 1-8-1,-9 1 9-15,-23 2-1 0,-17 4 0 16,-9-1 11-16,-9 1-13 16,1-1 2-1,-10 0 0-15,18-2-5 0,13 2 8 16,-13 3-3 0,0-3 0-16,-9 4 5 0,-8-1-8 15,8 0 3-15,-13-3 0 0,13 1-7 16,-9-1 8-1,0 6-1-15,1 0 0 0,-1 0 7 16,-4 0-9-16,4 0 2 16,-9 0 0-16,-21 0-5 15,-1 0 10 1,-18 0-5-16,-8 0 0 0,8-2 7 16,0-4-7-16,23 0 0 15,4 0 1 1,5 4-12-16,-14-1 14 0,-9 0-3 15,0 1 0-15,-17-6 6 16,17 3-10-16,-8-3 4 16,12 3 0-16,5-4-6 15,-8 3 8-15,-1-2-2 16,-18 4 0-16,1 2 8 0,-18 2-12 16,-14 0 4-16,14 0 0 15,-23 0-5 1,19 0 9-16,-5 0-4 15,-5 0 0-15,-8 0 8 0,-5 0-11 16,-18 0 3-16,-4 0 0 16,-9 0-7-1,-14 0 9-15,-3 0-2 16,-14 0 0-16,-1 0 12 0,-8 0-13 16,0 0 1-16,9 0 0 0,0-3 3 15,0-3-1 1,13-1-2-16,-22 0 2 0,9-6 11 15,0-1-8 1,0-4-5-16,0-1 0 16,-9-6 5-16,0-2 0 0,0-1-5 15,0-6 8-15,0 0 3 16,0-2-4-16,22-7-7 16,-13 1 5-1,0-1 6-15,0-5-4 0,0-2-7 16,-9-2 6-16,0 1 7 15,0-1-1-15,0 2-7 0,0 2-5 32,0-3 19-32,0 3-12 0,8 0-7 0,-8 2 2 15,14 5 13-15,-14 0-6 16,0 4-7 0,0 4 4-16,0 4 8 0,0 4-5 15,0 3-9-15,0 4 4 16,0 1 13-16,-14 0-14 15,14 3-3-15,0 6 0 16,-8-4-5-16,8 4 10 16,0 0-5-16,0 2 0 15,0 0 12-15,-9 0-15 16,0 3 3-16,0-2 0 16,0 5-8-1,-13 0 8-15,4 0 0 0,-9 0 0 16,-13 0 11-16,-8 0-16 15,12 0 5-15,-35 0 0 0,-13 0-7 16,-23 0 8 0,-26 3-1-16,-50 2 0 0,-25 7 10 15,-63-1-28-15,-54 14 14 16,-8 9-104-16,-5-3-49 16,32-13-439-16</inkml:trace>
  <inkml:trace contextRef="#ctx0" brushRef="#br0" timeOffset="5989">959 983 346 0,'0'0'182'0,"0"0"-50"16,0 0-23-16,0 0-10 15,0 0-6-15,0 0-36 0,0 0 12 16,0-76-10-16,0 70 9 15,-9 4-9-15,-4-2-40 16,13 4 28-16,0 0-37 16,-9 0-5-16,0 12-10 15,-9 21 2-15,10 13 3 16,8-1 0-16,0-2 13 16,0 0-13-16,26-10 0 15,14-7 0-15,18-6 4 16,0-18 1-16,8-2-5 15,10 0 0-15,-18-6 16 16,-1-16-16-16,-30-3 0 16,-5-3 1-16,-13-10 3 15,-9-4-2-15,0-1-2 16,0 1 1-16,-40 8 11 0,-9 9-16 16,-9 5 4-16,14 14-5 15,-14 6-7-15,18 0 3 16,14 3-6-16,-5 28-30 15,31 3-155-15,0-3-41 16,0-3-372-16</inkml:trace>
  <inkml:trace contextRef="#ctx0" brushRef="#br0" timeOffset="6356">2154 463 230 0,'0'0'444'0,"0"0"-296"0,0 0-14 16,0 0-29-16,0 0 15 15,0 0-53-15,-18-103-40 16,18 103-27-16,0 40 18 15,0 19-18-15,9 18 9 16,0 8-8-16,0 3 35 16,0 5-35-16,4 0 9 15,5-5 0-15,0-7 0 0,4-3-5 16,-4-13-5 0,9-6 0-1,-5-8-1-15,-4-7 2 0,-1-8-1 16,-8-8 0-16,-9-4-45 15,0 0-73-15,14-10-81 0,-14-3-130 16</inkml:trace>
  <inkml:trace contextRef="#ctx0" brushRef="#br0" timeOffset="6641">3172 807 715 0,'0'0'162'0,"0"0"-48"15,0 0 10-15,0 0-43 16,0 0-66-16,0 0-14 16,0-16 0-16,0 53-1 15,0 8 14-15,0 5-7 16,0 4 5-16,0 0-12 15,17 0 5-15,-8-4-10 16,9-1 5-16,-5-4-6 16,5-11-72-16,0-5-127 0,4-15-153 15</inkml:trace>
  <inkml:trace contextRef="#ctx0" brushRef="#br0" timeOffset="7135">4616 298 798 0,'0'0'154'0,"0"0"-58"16,0 0 25-16,0 0-22 15,0 0-94-15,0 0 17 0,-9 92-20 16,9-17 22-16,-9 7-1 16,0 9-18-16,9 3 16 15,-9 7-19-15,9 4 8 16,0 0-9-16,0-3-1 15,0-6 0-15,0-14 0 16,0-12 6-16,18-14-12 16,0-15-106-16,-1-24-197 15,14-17-361-15</inkml:trace>
  <inkml:trace contextRef="#ctx0" brushRef="#br0" timeOffset="7815">5180 839 581 0,'0'0'138'0,"0"0"-20"0,0 0-29 16,0 0-21-16,0 0-46 31,0 0-14 0,173-48-1-31,-133 62-7 31,-22 9 0-31,0 2 4 16,-5 0 9 0,-4 7-11-16,-9-4-2 0,0 6 3 0,0-3 15 15,-22-3-15-15,13-2 2 31,0-9 2-15,0-6 6-16,9-2-12 0,0-3-1 16,0-1 3-16,9-5 6 0,40 0-8 0,26 0 4 0,23-11-5 0,26-19-96 0,-21-3-169 0</inkml:trace>
  <inkml:trace contextRef="#ctx0" brushRef="#br0" timeOffset="7903">7126 293 701 0,'0'0'141'0,"0"0"-33"0,0 0 9 0,0 0-14 0,0 0-16 0,0 0-76 0,0 14 4 0,0 37-4 0,0 13-2 0,0 10 1 0,0 6 10 0,0 7-10 0,0 0-1 0,0 5-9 0,0-3 6 16,0-8-9-16,-9-3 3 16,0-9-37-16,0-13-135 15,9-11-212-15</inkml:trace>
  <inkml:trace contextRef="#ctx0" brushRef="#br0" timeOffset="8388">7805 711 622 0,'0'0'66'16,"0"0"-7"-16,0 0 25 15,0 0-35-15,0 0-11 16,0 0-34-16,156-24 0 16,-129 24 6-16,-10 10 1 0,6 4-11 15,-23 4 0 1,9 1 1-16,-9 4-9 0,0 3 8 16,0 2 0-16,-23-3-1 15,-3-2 11-15,17-7-10 16,0-4 0-16,9-6 7 15,0-1-11-15,0-2 4 16,0 3 0-16,0 4-1 16,0-3 12-16,0 1-11 15,9 4 0-15,17 2 12 16,23 3-11-16,0 2-1 16,18-1 0-16,-9 2-2 15,-18-7 11-15,-5 2-9 16,-17-1 0-16,-5-2 5 15,-13-2-17-15,0 2 12 0,0-3 0 16,-31-1-1-16,-27 0 6 16,-8-2-10-1,-1-3-59-15,9-3-193 16</inkml:trace>
  <inkml:trace contextRef="#ctx0" brushRef="#br0" timeOffset="8719">9387 227 893 0,'0'0'168'15,"0"0"-39"-15,0 0-47 16,0 0-20-16,0 0-59 15,0 0 26-15,-49 148 30 16,18-66-47-16,22 8 18 16,-17 6-10-16,17 4-15 15,0-4 11-15,-4-9-16 16,13-5 0-16,0-8-2 16,0-11 14-16,0-12-21 15,0-12 9-15,13-11-127 16,5-11-140-16,17-14-232 15</inkml:trace>
  <inkml:trace contextRef="#ctx0" brushRef="#br0" timeOffset="9146">10036 703 260 0,'0'0'599'16,"0"0"-479"-16,0 0 18 16,0 0-43-16,0 0 5 15,0 0-70-15,0-69-25 16,0 90-5-16,-18 18 5 0,0 12-5 16,9 3 0-16,9-5 8 15,0-4-15-15,0-12 7 16,0-4 0-16,36-8 1 15,-5-14 8-15,13-4-9 16,-4-3 0-16,9 0 10 16,-22-9-7-16,13-16-3 15,-22 4 0-15,4-9 3 16,-13 7 12-16,-9 7-15 16,9 7 0-16,-9 6 12 0,0 3-20 15,0 0 8-15,0 12-11 16,0 19-4-16,0 11 22 15,0 6-7-15,-9 0 0 16,-13 6 8-16,13-4-11 16,9 2 3-16,-9-10-68 15,9-8-207-15,0-14-506 16</inkml:trace>
  <inkml:trace contextRef="#ctx0" brushRef="#br0" timeOffset="9471">11924 426 919 0,'0'0'114'0,"0"0"-26"0,0 0 25 16,0 0-80-16,0 0-8 15,0 0 46-15,-49 150-55 16,40-68 31-16,0 5-31 16,-8 4-5-16,-6 5 19 15,-12 3-22-15,4-8-4 16,4-6-4-16,-4-12 15 16,13-13-22-16,0-12 7 15,-4-14-54-15,22-12-137 0,0-17-205 16</inkml:trace>
  <inkml:trace contextRef="#ctx0" brushRef="#br0" timeOffset="9890">12710 697 884 0,'0'0'136'0,"0"0"-61"16,0 0 84-16,0 0-95 0,0 0 2 15,0 0-44-15,-22-25-15 16,13 25-4-16,0 7-3 16,0 17 0-16,1 2 5 15,8-1 4-15,0 0-9 16,0 3 0-16,0 1 12 15,8-1-13-15,32-5 1 16,-13 2 0-16,13-2-2 16,-4 0 11-16,-14 0-9 15,5-3 0-15,-19-2 10 16,1 3-18-16,5 2 8 16,-14-4 0-16,0 4-8 15,0 0 18-15,-23-1-10 16,-3-5 0-16,-5-2 0 15,-5-5-13-15,-4-4-12 16,0 0-43-16,5-6-4 16,17 0-99-16,-4 0 15 0,13 0-6 15,9-17-311-15</inkml:trace>
  <inkml:trace contextRef="#ctx0" brushRef="#br0" timeOffset="10100">12777 692 603 0,'0'0'164'0,"0"0"-22"0,0 0-34 15,0 0-36-15,0 0-13 0,209-108-41 16,-120 100-6-16,-5 2 4 16,-8 6-8-16,-19 0-8 15,-26 0 0-15,-22 0-55 16,-9 11-235-16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19:02.2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762 51 231 0,'0'0'774'15,"0"0"-626"-15,0 0 36 0,0 0-55 16,0 0-43-16,0 0-9 16,0 0-39-16,0 0 2 15,27-51-24-15,-27 51-16 16,0 12 10-16,0 27-4 16,-40 20-6-16,-18 21 7 15,-17 8-3-15,8 2 3 16,-18 6-7-16,5-2 3 15,27-7-1-15,-5-7-2 16,18-21 0-16,14-16-1 16,4-15 8-1,13-13-7-15,9-10 0 0,0-5 1 0,0 0 5 16,-9-5-2-16,0-31-2 16,0-11 0-16,-4-9 6 15,13 0-8-15,0 1 0 16,0 10 3-16,0 17-6 15,-9 11 3 1,0 5 0-16,0 12-1 0,9 0 6 16,0 0-6-16,-18 0 1 15,-4 20-16 1,4 28 11-16,-8 17 5 0,12 4 0 16,14-5 0-16,0-4 6 15,49-15-6-15,0-14 0 16,18-11 1-1,-1-8-3-15,1-12 5 0,0 0-3 0,-10 0 0 16,1-15 5 0,0-13-1-16,-18 3-4 0,-13-1-8 15,-19 1-5 1,-8 8-110-16,0 2-119 0,0 6-280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19:06.8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26 379 567 0,'0'0'141'0,"0"0"-19"16,0 0 7-16,0 0-26 16,0 0-12-16,0 0-54 15,0 0-33-15,23-11 4 16,-23 44 3-16,0 18 8 15,0 8 10-15,0 7-22 16,0 0 21-16,0-13-21 16,0-8-7-16,0-14 10 15,0-11-6-15,0-12-4 0,0-5 0 16,0-3 9-16,0 0 3 16,0 0 42-16,0-8 29 15,0-26-24-15,0-22-54 16,0-15 1-16,35-12-5 15,-4-4 11-15,9-1-12 16,-13 0 0-16,-9 0 1 16,4 12-2-16,-13 17 6 15,0 19-5-15,-9 21 0 16,8 13 9-16,-8 6-9 16,0 0 0-16,9 0-1 15,0 28-8 1,22 28 3-16,-13 24 6 0,0 13 0 15,-5 9 9-15,5 12-13 0,-9-5 4 16,9-3 0 0,4-22-7-16,-4-24 11 0,8-24-4 15,-4-18 0 1,-13-9 6-16,0-9-11 16,-9 0 5-16,0 0 0 0,0-15-1 15,0-16 6-15,-26-3-5 16,-23 1 0-16,-9-5 4 15,-9 10-11-15,-8 2 7 16,8 9-14 0,9 6 8-16,10 1-14 0,16 9 18 15,15-2 0-15,17 0-15 16,0 3 16-16,0 0-19 16,40 0 12-16,17-2-6 15,10-14 17-15,0-2-3 0,-1-9 0 16,-8 1 8-16,0 2-11 15,-23 1 3-15,-12 7 0 16,3 4 6-16,-26 6-2 16,0 4 5-1,0 2 0-15,0 0 1 0,9 0-12 16,0 0 2-16,13 0-5 16,5 25-6-16,13 15 14 15,-5-1-3-15,5 4 0 16,-8-1 7-16,-6-5-11 0,1-6 4 15,-14 0 0-15,5-2-5 16,-18-7 7 0,0-2-2-16,0-9 0 15,0-5 7-15,0-2-14 0,0-4 7 16,-18 0 0-16,-13 0-6 16,4-21 10-16,5-11-4 15,4 2 0-15,18-7 8 16,0 3-12-16,0 0 4 15,0 3 0-15,0 8-7 16,18 3 10-16,4 9-3 16,-4 5 0-16,9 1 0 15,-5 1-5-15,5 4 5 16,13 0 0 0,-14 0-9-16,14 6 9 0,9 17 0 0,-13 8 0 15,-5 9 3 1,4-3-7-16,-4 2 4 15,-13-8 0-15,-9 0-3 16,4-8 3 0,-4-9 0-16,-9-5-1 0,0-9 9 0,0 0-8 15,0 0 0-15,0-6 6 16,0-22 9-16,0-9-11 16,18-11-4-16,9-9 0 15,13-2 8-15,18 0-8 16,-10 10 0-16,-12 18 1 15,-5 14-7-15,-4 9 6 16,-5 8 0-16,-4 0-4 0,8 2 0 16,-3 27-1-16,-6 5 4 15,1 0-4-15,4 3 2 16,-13-9-9-16,0-5 6 16,0-8-5-16,-9-8-26 15,9-4 33-15,-9-3-1 16,0 0 5-16,0 0 9 15,0 0-7-15,0-23-2 16,0-2 1-16,0-3 11 0,0 3-11 16,0 2-1-1,-9 3 2-15,0 6 22 16,-9 5-23-16,-13 7 10 0,5 2-11 16,3 0 8-1,6 11-13-15,-1 19 5 0,0 7 0 16,-4 6-6-16,4 0 6 15,18-1 0 1,0-6 0-16,0-4 9 0,0-4-15 16,0-11 6-1,0-6 0-15,9-8-4 0,9-3 11 16,4 0-7-16,-4-5 0 16,22-21 12-16,-14-2-10 15,-8-4-2-15,4 2 1 16,-4 5 3-16,-9 2 1 0,-9 3 0 15,0 10 4 1,0 5-4-16,0 5 7 0,0 0-12 16,0 0-10-16,0 0 8 15,0 29-10-15,0 8 12 16,9 2 0-16,0-2 7 16,4-6-9-16,-4-5 2 15,9-9 0-15,-1-9-5 16,6-5 7-16,-6-3-2 15,15 0 0-15,3-3 10 16,5-20-7-16,-4 0-3 16,-14 1 0-16,5-1 6 15,-19 7-2-15,15 2-4 0,-23 5 0 16,8 9 9 0,-8 0-16-16,0 0 7 0,9 0-13 15,9 17 3-15,4 3 12 16,-4-1-2-1,9-5 0-15,-5-5 5 16,-4-4-5-16,8-5 0 0,6 0 0 16,-15 0 4-16,14-2-3 15,-13-18-1-15,-9-5 7 16,0-1-1 0,0 1 0-16,-9 3-5 0,0 7 7 15,0 7 29-15,0 8-35 16,0 0 13-16,0 0-14 0,0 11-1 15,0 31 0 1,-18 18-1-16,0 10 6 0,1 7-12 16,-6 8 13-16,14 14-6 15,1 11 0 1,8 9 4-16,0 5-7 0,0-5 3 16,0-11 0-16,17-15-3 46,6-19 5-14,-6-23-2-17,-8-20 0 1,-9-11 8-16,0-15-5 0,0-2-3 0,-18-3 0 0,-30 0 21 0,-10-8-20 16,0-20 2-16,-9-6-2 0,10-9 11 31,-1-5-12-16,9-2 0 1,13-1 0 15,28-4-6 1,8-1 4 14,8-1-15-30,50-2-18 0,18-1-97 15,17 7-50-15,5 5-85-16,-14 3-153 0</inkml:trace>
  <inkml:trace contextRef="#ctx0" brushRef="#br0" timeOffset="302">2892 809 695 0,'0'0'158'0,"0"0"-30"0,0 0-6 0,0 0 16 0,0 0-70 0,-9-152-29 0,9 146 20 0,0 6-27 0,0 0-12 0,0 0-20 0,0 0 3 0,0 11-4 0,0 23 1 0,0 14 0 0,0 8-5 0,9 4 5 0,22-3 0 0,-4-9 0 0,-1-8 12 0,14-15-15 0,0-11 3 0,-4-8 0 0,4-6 6 0,-14 0-5 0,14-13 3 0,9-17 2 0,-13-4 4 0,4-5-4 0,-22-6-2 0,-5 2-2 0,-4-5 12 0,-9 3-6 16,0 5-8 0,0 7 6-16,0 5 5 0,-22 13-9 15,22 5-2-15,-9 5 5 16,9 5-9-16,0 0 4 16,-9 0-4-16,-9 5 1 15,18 19-2-15,-22 9 5 16,13 2 0-1,9-1 1-15,0-1-10 0,0-2 9 16,22-2 0-16,5-1-2 0,13 3 8 16,-13-2-6-16,12 2 0 15,-12-2 2-15,4-4-8 16,-13 0 6-16,-9-5 0 16,0-3-5-16,-9-6 10 15,0-2-5-15,0 0 0 16,-9-7 5-16,-40 4-9 15,-18-4 4 1,1-2-47-16,-19 0-76 0,-4 0-97 16,23 0-63-16,-10-10-328 15</inkml:trace>
  <inkml:trace contextRef="#ctx0" brushRef="#br0" timeOffset="663">2808 311 627 0,'0'0'123'0,"0"0"-22"15,0 0 12-15,0 0-38 16,0 0-31-16,0 0-10 16,-14-48-33-16,-4 48 6 15,10 17-7-15,8 8 6 16,0-2-9-16,0-3 3 0,40-6 0 15,-14-8 21-15,14-6-4 16,-4 0 43-16,-5 0 7 16,-13-23-22-16,-10-2 26 15,-8-4-18-15,0-2-29 16,-8 6-6-16,-19 5-10 16,-4 5-4-16,13 10-4 15,0 5-12-15,-4 0 4 16,13 22-128-16,9 15-111 15,0 9-194-15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1:46:53.1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 0 602 0,'0'0'181'15,"-9"0"-114"-15,9 0-21 0,-13 0-6 16,13 4 38-16,0-4-17 16,0 0-11-16,0 2 12 15,0 0-25-15,-9 2-2 16,9-4 9-16,0 0-21 15,0 6 10-15,49 7-22 16,58 10-7-16,66 3 35 16,53-4-37-16,54-5 13 15,36-5 6-15,-1-4-15 16,10-5-4-16,-6-3-2 16,6 0 0-16,-19 0 7 15,-30 0-7-15,-36 0 0 0,-40 0-1 16,-27 0 6-1,-27 0-5-15,-3 0 0 0,-37 0 4 16,-12 0-16 0,-19 0 10-16,-26 0 2 15,-9 0 0-15,-22 0 4 0,-1 0-3 16,-17 0-1-16,0 0-7 16,0 0 6-16,0 0-53 15,0 0-63-15,0 0-18 16,-26 0-143-16,8 0-156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19:08.4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440 273 778 0,'0'0'140'16,"0"0"-25"-16,0 0-16 0,0 0 9 16,0 0-38-16,-133-162-34 15,110 139 10-15,6 2-29 0,-1 6 5 16,9-2 23-16,-13 3-38 15,4 5 14 1,18 3-10-16,-9 1-3 0,0 5 4 16,0 0-12-1,-4 0 0-15,-14 0-8 0,-4 25 11 16,-4 15-3-16,4 8 0 16,13 0 2-16,0-3-8 15,18 1 6-15,0-6 0 16,0-4-9-16,18-10 13 15,31-12-4-15,-14-6 0 16,5-8 5-16,0 0-7 16,-4 0 2-16,-5-26 0 15,-4-7 4 1,4-7 8-16,-22-11-12 0,-1-3 3 16,1 3 6-16,-9 3 2 0,0 16-8 15,0 16 7-15,0 11 21 16,0 5-29-1,0 0 11-15,0 0-13 0,0 28-5 16,0 14-1-16,0 9 6 16,18-6 0-16,4 0-4 15,5-8 12-15,13 0-8 16,-13-8 0-16,13-8 5 16,0-8-9-16,-14-8 4 15,14-5 0-15,-13 0 5 16,4 0 5-16,-4-14-10 15,4-20 0-15,-5-3 7 0,1-8-4 16,4-6-3-16,-13 14 0 16,-9 9-2-1,-9 14 6-15,13 11-4 0,-13 3 0 16,18 0-12-16,-9 23 10 16,9 16-1-16,-5 1 3 15,5-3-6 1,-1-12 10-16,-8-5-4 0,0-11 0 15,-9-7 7-15,14-2-11 16,-14 0 4-16,8 0 0 16,10-20 11-16,0-13-4 0,13-7-7 15,5 0 0 1,4 1 8-16,0 2-14 0,-14 7 6 16,14 9 0-1,-22 12-8-15,13 7 11 0,-4 2-3 16,13 0 0-16,-14 31-3 15,6 8-6-15,-6 6 9 16,5-2 0-16,-13-6-4 16,9-9 8-16,4-11-4 15,-13-9 0 1,13-5 11-16,-14-3-26 0,10-3 14 16,-5-22-23-16,5-10-29 15,-18-15-198-15,0-6-218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19:12.0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373 563 818 0,'0'0'150'0,"0"0"-38"0,0 0-22 0,0 0 22 0,0 0-68 0,0 0 8 0,0 0-22 15,-58-63-24-15,58 63-2 0,0 12-4 0,0 22 0 0,0 11 4 0,0 9-1 16,0-3-3-16,0 0 0 15,0-5 13-15,9-16-16 16,22-4 3-16,9-12 0 16,5-8 2-16,-6-6 3 0,1-6-5 15,18-31 9-15,-13-12-1 16,12-4 0-16,-17 5-1 16,-13 5-2-16,4 15 29 15,-22 14-33-15,-9 5 16 16,0 9-4-16,0 0-2 15,0 0-22-15,9 0 9 16,9 18 2-16,4 7-7 16,-4 6 9-16,-1 1-2 15,6-6 0-15,3-4 8 16,-8-11-10-16,-5-6 2 16,-4-1 0-16,0-4-6 15,9 0 10-15,4-4-4 0,5-21 3 16,22-12 12-1,-14 1-15-15,5 5 0 0,-13 8 2 16,4 9-7-16,-22 10 5 16,0 4 0-16,0 0 0 15,13 0 1-15,5 9-7 16,4 18 6-16,-5 0 0 16,5 4-9-16,5 4 11 15,4-5-2-15,-13 1 0 16,4-8 0-16,-5-3-4 15,5-5 4-15,-13-13 0 16,0 0-8-16,-9-2 14 0,4 0-6 16,-4-13 4-1,0-15 6-15,-9-4-6 0,0-2-4 16,0 0 0 0,0 6-1-16,0 2 1 0,0 5 0 15,-31 5 0-15,4 8 10 16,1 5-13-1,3 3 3-15,6 0-8 0,-1 0-4 16,4 23 4-16,14 11 8 16,0 2-5-16,0 1 15 15,0-2-15-15,14-10 5 16,4-5 0-16,8-9-4 16,-12-11 4-16,3 0 0 15,-8 0 2-15,9-35 10 16,4-10-8-16,-4-11-4 15,0-6 3-15,13-6-1 0,-13-3 5 16,-1-2-7-16,-3-9 2 16,-5 2 12-1,-9 4-13-15,0 14-1 0,0 11 2 16,0 16-4 0,0 19 8-16,-9 10-6 0,9 6 0 15,0 0-2-15,0 37 1 16,0 22-2-16,0 23 3 15,0 6-8-15,0 2 8 16,26-4 0-16,1-7 0 16,4-8 10-16,18-6-10 15,-13-11 0-15,3-9 2 16,1-11-9-16,-4-11 7 0,4-15 0 16,9-8-6-1,-14 0 19 1,14-13-13-16,-22-19 0 0,13-8 0 15,-9-6 1-15,-22-2-1 0,-9 0 0 16,0 1-1-16,0 4 15 16,-9 8-14-16,-22 13 0 15,13 8 0-15,-4 9-7 16,13 5 7-16,0 0 0 16,9 0-4-16,0 31-5 15,0 11 9-15,0 4 0 16,0 1 4-16,0 1-11 0,0-2 7 15,18-7 0-15,13-8-5 16,-13-11 12 0,13-11-7-16,-4-6 0 0,4-3 4 15,4 0-8-15,5-28 4 16,0-7 0 0,5 2-1-16,-5-10 15 0,-23 6-14 15,6-2 0-15,-6 2 2 16,-17 5-1-1,9 7-1-15,0 11 0 0,-9 8-2 16,0 4 9-16,0 2-9 16,9 0 2-16,13 6-8 15,5 21-4 1,4 10 12-16,5 5 0 0,-5 4-2 0,4-1 9 16,5 4-8-16,9-7 1 15,9-2 0-15,-14-6-9 16,5-12 9-16,0-8-3 15,-31-8-43-15,4-6-112 16,-22 0-45-16,0 0-57 16,0-20-315-16</inkml:trace>
  <inkml:trace contextRef="#ctx0" brushRef="#br0" timeOffset="235">3132 495 449 0,'0'0'165'16,"0"0"-90"-1,0 0 58-15,0 0 5 0,0 0-53 0,0 0-12 16,89-142 2-16,-89 142-35 16,0 0-19-16,0 12-21 15,0 22 0-15,-23 8 44 16,6 3-40-16,-14 4 17 16,13-2-21-16,0 7 8 15,-13 3-10-15,13-6 2 16,9-2 0-16,0-8-4 15,9-6-66-15,0-10-144 16,0-8-150-16</inkml:trace>
  <inkml:trace contextRef="#ctx0" brushRef="#br0" timeOffset="1163">3363 628 11 0,'0'0'648'0,"0"0"-521"16,0 0-38-16,0 0 45 16,0 0-67-16,0 0-13 15,124-105 37-15,-115 86-44 16,0 1 13-16,0 2-4 16,-9-1-27-16,0 2 30 15,0 4-49-15,0 2 1 0,0 4 9 16,-18 2-12-16,-9 3 0 15,-4 0-8-15,5 6-4 16,4 23-8-16,4 7 12 16,9 12 0-16,9 0-7 15,0 0 14-15,0-3-7 16,9-9 0-16,17-4 3 16,6-11-12-16,-6-13 9 15,23-8 0-15,0 0-3 16,9-11 14-16,8-21-11 15,1-8 0-15,-9-5 6 16,-1 3-10-16,-8 2 4 0,-13 6 0 16,-5 11-3-1,-13 11 12-15,-18 10-9 0,9 2 0 16,13 0-5-16,-13 0-6 16,8 6 11-16,-8 17 0 15,0-3-7-15,5-4 15 16,-6-4-8-1,-8-2 0-15,0-6 4 0,0-4-10 16,0 0 6-16,0 0 0 16,0 0 10-16,0 0-1 15,0-14-6-15,0-3-3 16,0 0 6-16,-8 6-14 16,-6 2 8-16,5 4 0 15,9 1-2-15,0 4 3 16,-17 0-5-16,-1 6 3 0,-4 23-4 15,-5 10-4-15,5 6 9 16,4 4 0-16,18-11-6 16,0-3 13-16,0-12-7 15,0-12 0-15,9-5 5 16,13-6-10-16,5 0 5 16,-9-14 0-16,13-23 7 15,-5-9 5-15,5-7-11 16,5-9 3-16,-5-3 3 15,-4-3 11 1,-5-1-9-16,-13 7-3 0,-9 0 16 16,0 11-16-1,0 9 4-15,-18 16-6 0,5 12 6 0,4 7-2 16,9 7-8 0,-18 4-6-16,9 39 1 15,-13 16 2-15,13 12 3 0,0-6 0 16,9-3 8-16,0-6-16 15,31-4 8-15,5-7 0 16,13-8-8-16,8-11 3 16,10-10-6-16,9-10-20 15,12-6-74-15,-3 0-25 16,-10 0-111-16,-26-20-167 16</inkml:trace>
  <inkml:trace contextRef="#ctx0" brushRef="#br0" timeOffset="1922">240 130 606 0,'0'0'96'0,"0"0"-14"15,0 0 16-15,0 0-23 16,0 0-24-16,0 0-12 15,0 0-35-15,-174 50 4 16,165-13-2-16,9-3 2 0,0-5-2 16,40-10-6-16,9-4 0 15,5-9 38-15,3-6-13 16,-8 0 21-16,-9 0 14 16,-13-23-21-16,-18-6 35 15,-9-1-24-15,0 1-14 16,-9 0-2-16,-49 10-27 15,-9 5-6-15,-8 11-1 16,17 3-15-16,18 0-6 16,5 12-105-16,4 18-92 15,22 5-145-15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19:17.9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3605 413 655 0,'0'0'150'0,"0"0"6"0,0 0-46 16,0 0 12-16,0 0-43 15,0 0-26-15,0 0 6 16,-49-150-46-16,31 144 22 16,-9 6-33-16,-4 0 6 15,22 26-14-15,-17 13 6 0,12 10 0 16,14-1 0-16,0 3 11 15,0-6-14-15,0-8 3 16,31-6 0-16,5-9-9 16,4-10 10-16,-9-9-1 15,5-3 0-15,-5 0 12 16,-5-6-12-16,-8-19 0 16,4-4 1-16,-13-4-2 15,-9-4 5-15,0-6-4 16,0 0 0-16,-9 4 13 15,-22 5-14-15,-4 14 1 16,4 6 0-16,4 14-2 16,-4 0 2-16,22 0 0 0,-9 25-6 15,18 12 5-15,0 3 0 16,0 0 1-16,0-7 0 16,9-1-9-16,31-7 11 15,-4-4-2-15,21-11 0 16,-8-6 7-16,9-4-7 15,-9 0 0-15,-5-4 0 16,-4-15-5-16,0-4 6 16,-4-5-1-16,-5-1 0 15,4 7 14-15,-12 2-15 16,-14 11 1-16,-9 1 0 16,8 8 1-16,1 0-1 15,-9 0-4-15,18 0 1 0,4 0 3 16,-13 11-1-1,18 2 1-15,-5 0 0 0,14 0-5 16,-14-7 5-16,13 0 0 16,-4-6-1-16,5 0 14 15,13-9-11 1,0-16-2-16,9-6 3 0,-1-3-7 16,1 3 4-16,0 5 0 15,-23 9 0-15,5 11 8 16,-13 6-12-16,-5 0 4 15,5 6-1-15,4 19-11 16,-4 4 12-16,4-3-13 16,4-12-122-16,-17-11-303 0</inkml:trace>
  <inkml:trace contextRef="#ctx0" brushRef="#br0" timeOffset="7903">166 422 519 0,'0'0'115'0,"0"0"0"16,0 0-37-16,0 0 19 15,0 0-8-15,0 0-70 16,-36-83 23-16,27 78-16 16,-13 5 5-16,13 0 4 15,1 0-29-15,-10 14 0 16,-4 19-6-16,4 12 17 0,9 8-22 15,9-3 5-15,-9 4 0 16,9-6-7-16,0-5 10 16,9-10-3-1,26-12 0-15,5-13 0 0,0-8-3 16,18 0 3-16,-22-6 0 16,21-25 1-16,1-6 6 15,0-5-7-15,-9 0 0 16,9-1 8-16,-10 9-12 15,-12 12 4 1,-5 7 0-16,-22 12-7 0,0 3 10 16,9 0-3-16,4 0 0 15,-4 0 1-15,8 0-12 16,-4 9 11-16,5 0 0 16,-18-4-16-16,13-3 19 0,-22-2-3 15,0 0 0-15,0 0 6 16,0 0-7-16,0 0 2 15,0 0-1-15,0-14 1 16,0-3 8-16,0 3-9 16,-13 7 0-1,-5-2 6-15,-9 9-5 0,5 0-1 16,5 0 0-16,-10 0-8 16,5 20 10-16,4 5-2 15,9 2 0-15,9 5 3 16,0 3-10-16,0-6 7 15,0-2 0-15,0-1-13 16,0-7 13-16,18-5 0 16,0-6 0-16,13-4 3 0,-14-4-11 15,1 0 8-15,13-12 0 16,-22-13-2-16,0-6 9 16,-9-3-7-16,0 3 0 15,0 2 7-15,-9 9-6 16,-9 6-1-16,-13 5 0 15,14 7-2-15,-1 2 6 16,-4 0-5-16,13 0 1 16,0 20-2-16,9 11-6 15,0 9 8-15,0 2 0 16,18-3-11-16,30-2 13 0,1-11-2 16,9-12 0-16,0-14 3 15,0 0-9-15,-1-3 6 16,-12-28 0-16,4-8 2 15,-1-7 6 1,-8-8-8-16,-22-9 0 0,0-4 5 16,-9-7-1-1,-9-2-4-15,0 0 0 0,-9 10-5 16,-18 13 19 0,-13 19-14-16,23 17 0 0,-1 14 7 15,-4 3 9-15,4 3-16 16,0 45 0-16,-4 17 1 15,13 17 4-15,9 5-5 16,0-1 0-16,31-7 1 16,27-8-9-16,8-12 8 0,1-16 0 15,0-15-5 1,8-14 5-16,-8-11 0 0,-9-3 0 16,-1-8 11-16,-8-29-12 15,9-14 1-15,-22-14 0 16,4-6-7-16,-23-6 14 15,-17-5-7-15,0 6 0 16,0 2 5-16,-17 15-5 16,-10 14 0-16,5 14 0 15,-5 13 1-15,5 13 10 16,13 5-11-16,0 0 0 0,0 3 2 16,0 36-10-16,9 24 8 15,0 13 0 1,0 12-7-16,0 2 12 0,27 3-5 15,22-2 0-15,0-11 7 16,8-12-16-16,1-15 9 16,0-18 0-16,0-16-9 15,-14-11 3-15,5-8 6 16,0 0 0-16,-22-22 3 16,4-14-8-16,-14-10 5 15,1-2 0-15,-18-3-4 0,0-2 8 16,0-5-4-1,-18 11 0-15,1 10 9 0,-14 10-12 16,13 17 3-16,9 4 0 16,0 6-3-16,9 0 2 15,0 11-5-15,0 32 4 16,0 5 2-16,9 0-5 16,18-5 5-16,13-8 0 15,-1-8-9-15,-3-7 14 16,-5-6-5-16,-4-12 0 15,4-2 2-15,-13 0-5 16,8 0 3-16,5-22 0 16,-4-9-7-16,4-6 13 15,-4-2-6-15,4 2 0 16,-4 8 7-16,4 7-10 0,-14 9 3 16,1 9 0-1,4 4-10-15,-13 0 8 0,9 0 2 16,0 0 0-16,-5 4 1 15,-4 6-14-15,-9-7 13 16,9-1-8-16,-9-2-2 16,0 0 9-16,0 0 1 15,0 0 0-15,0-2 11 16,0-18-11-16,-18-3 0 16,-4 0 0-16,4 6-7 15,0 4 13-15,-4 8-6 16,4 1 0-16,10 4 8 15,-1 0-19-15,-14 19 11 0,15 22 0 16,8 4-8 0,-9 0 8-16,9-6 0 0,0 2 0 15,17-8 8 1,15-5-12-16,3-5 4 0,-4-9 0 16,-4-2-8-1,13-7 13-15,-13-2-5 0,12-3 0 16,10 0 7-16,0-14-7 15,-13-17 0-15,13-6 0 16,-18-8-1-16,-5-3 5 16,-8-9-4-16,-18-3 0 15,0-4 11-15,0 1 0 0,-26 4-10 16,8 7 2 0,-13 10 9-16,13 14 1 0,18 13-12 15,-9 10 5-15,-4 5 6 16,13 0-19-1,0 26 7-15,-9 28 0 0,9 12-12 16,0 17 15 0,0-3-3-16,0-6 0 0,22-10 8 15,5-9-14 1,22-14 6-16,-14-4 0 0,5-11-6 16,-9-9-2-16,-13-11-12 15,0-6-4-15,4 0-37 0,-13-12 25 16,0-16-37-1,-9-6 34-15,0 3 38 16,0-3-16-16,-31 5 17 16,-5 7 0-16,-13 7 6 0,18 8-9 15,4 4 3-15,10 3 0 16,17 0 2-16,0 0-2 16,0 0 0-16,9 0 0 15,26 0 5-15,14 0-7 16,0 0 2-16,0 0 0 15,0-6-4-15,-14-9 8 16,5-1-4-16,-22-1 0 16,0-1 9-16,4 4-2 15,-13 3-4-15,-9 3 5 0,0 5 36 16,0 0-14-16,0 3-3 16,0 0-27-16,0 6 10 15,0 31-12-15,0 5 2 16,0 5 0-1,0-6-3-15,0-7 6 0,0-3-3 16,9-6 0-16,-1-7 7 16,1-4-12-16,14-6 5 15,-15-2-12-15,1-6-3 16,9 0-112-16,4 0-88 16</inkml:trace>
  <inkml:trace contextRef="#ctx0" brushRef="#br0" timeOffset="8089">3298 91 485 0,'0'0'105'0,"0"0"-64"0,0 0-38 16,0 0-1-16,0 0-4 15,0 0-358-15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19:45.2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10583 623 671 0,'0'0'114'0,"0"0"-7"16,0 0-36-16,0 0 20 15,0 0-28-15,0 0-29 16,0 0 36-16,-76-153-35 16,59 125-31-16,-23 2 32 15,13 10-31-15,-13 4 22 16,13 10-3-16,-4 2-17 15,5 0 4-15,-6 10-11 16,6 27 0-16,-5 12-15 0,22 2 18 16,9 0-3-1,0-6 0-15,0-11 8 16,18-14-17-16,13-9 9 0,-5-8 0 16,-3-3-3-16,-6 0 16 15,1-14-13-15,4-15 0 16,5-13 11-16,-18-12 7 15,9-11-11-15,4-12 0 16,-4 1 24-16,-9-3-27 16,13 6 9-16,-13 10-13 15,-9 18 17-15,0 17-7 16,0 15-10-16,0 11 2 16,0 2 8-16,0 0-9 15,0 0-2-15,0 43-1 16,0 21-4-16,0 22 3 15,9 10 3-15,8 2 0 0,14-7-11 16,5-8 17-16,13-24-6 16,0-13 0-16,0-21 8 15,-5-17-11-15,5-8 3 16,0 0 0-16,8-25 5 16,10-20 5-16,-9-14-9 15,0-7 3-15,-10-5 10 16,-12 7 0-16,4 9-14 15,-22 22 0-15,-9 15 4 16,-9 16 2-16,0 2-6 0,0 0 0 16,22 28-15-16,-13 17 7 15,17 8 8-15,-3 2 0 16,-6-14-8-16,10-9 11 16,-5-11-3-16,-4-10 0 15,-18-9 10-15,0-2-11 16,0 0 2-16,0 0 2 15,0-28 10-15,0-15-6 16,0 1-7-16,0 2 0 16,-9 3 10-16,-9 15-18 15,-4 8 8-15,4 8 0 16,10 6-11-16,-15 0 6 16,-3 15 5-16,-5 18-4 15,13 15 9-15,-9 0-14 0,27-2 9 16,0-4 0-16,0-10-14 15,0-6 18-15,0-7-4 16,0-8 0-16,9-8-2 16,0-3-7-16,9 0 9 15,-9 0 0-15,13-14-1 16,4-9 9-16,-3-2-8 16,-6-1 0-16,-8 7 11 15,0 4-16-15,0 10 5 16,4 5 0-16,-13 0-13 15,9 0 5-15,9 2 8 16,9 21 0-16,-5 9 6 0,13-5-14 16,5 2 8-16,0-7 0 15,5-8-7-15,-5-8 8 16,0-6-1-16,4 0 0 16,-4-28 11-1,-9-17-12-15,-4-12 1 0,0-8 0 16,-14-12 6-16,-4-2 2 15,-9-6-8-15,0 6 3 16,0 6 15-16,-22 13-14 16,4 24-4-16,0 15 1 15,9 13 6-15,9 8-7 16,0 0 0-16,0 25-3 16,0 32-7-16,0 19 4 15,0 15 6-15,18-3 0 0,9-3-9 16,4-11 11-16,9-10-2 15,4-15 0-15,-4-16-11 16,-13-10 7-16,-14-12-27 16,-4-11-29-16,-9 0 29 15,9-11 3-15,-9-25 26 16,0-10-6-16,0-2-33 16,-18 3 38-16,-22 8-12 15,0 6 15-15,14 11-15 16,17 9 20-16,0 2-5 15,9 6 0-15,0 3 9 0,0 0-23 16,0 0 14 0,35 0 0-16,32 0-21 0,22 0 26 15,4-2-5-15,-4-10 0 16,-5-2 8-16,-17 3-11 16,-18 2 3-16,-9 0 0 15,-22 1 3-15,-9 0 7 16,-1-4 4-16,-8-1 30 15,0 1-28-15,0 1 27 16,0 2-33-16,0 6-8 16,-26 3 19-16,4 0-18 15,-5 0-3-15,-4 3 0 16,13 23 4-16,0 7-10 16,-4 10 6-16,13 0 0 15,9-5-9-15,0 0 11 0,0-12-2 16,31-12 0-1,-13-6 5-15,0-8-11 0,4 0 6 16,5 0 0-16,-5-12 8 16,5-13 0-16,-10-1-8 15,6-5 0-15,-15-2 17 16,1 4-15-16,0 9-2 16,-9 9 0-16,0 6 25 15,0 5-21-15,0 0 0 16,0 0-4-16,0 22-11 15,0 9 7-15,18 4 4 16,4-4 0-16,14-3-7 0,13-5 10 16,8-4-3-16,19-7 0 15,-10-4 13-15,1-6-22 16,13-2 9-16,-22 0-66 16,0 0-88-16,-14 0-184 15,-13-10-344-15</inkml:trace>
  <inkml:trace contextRef="#ctx0" brushRef="#br0" timeOffset="280">13724 437 453 0,'0'0'387'15,"0"0"-348"-15,0 0 55 16,0 0-38-16,0 0-30 16,0 0-21-16,-27 51 9 15,27-41-10-15,0-4-4 16,0-3 2-16,9 0 15 16,0-3-15-16,0 0 2 15,13 0-4-15,-22-20-2 16,0-11-113-16,-31-9-709 15</inkml:trace>
  <inkml:trace contextRef="#ctx0" brushRef="#br0" timeOffset="-8523">289 544 509 0,'0'0'248'0,"0"0"-152"15,0 0-3-15,0 0 21 16,0 0-52-16,0 0-2 16,0 0 0-16,-9-105-37 15,-13 105 30-15,-5 0-32 16,-4 0-21-16,-4 17 14 0,-5 15-14 16,13 0 0-1,5 6-3-15,13-1 10 0,9-3-7 16,0 3 0-16,0-4 1 15,31-4-8-15,4-7 7 16,-3-8 0-16,-6-7-8 16,5-7 20-16,-13 0-12 15,0 0 0-15,-5-23 6 16,-13-3-4-16,0-7-2 16,0-2 0-16,0-1 5 15,-31-1 9-15,4 3-10 16,-4 11-4-16,5 12 7 15,-5 8-3-15,4 3-3 16,5 0-1-16,4 17 0 0,9 14 8 16,9 6-11-16,0 0 3 15,0-3 0-15,49-6-8 16,9-11 8-16,8-7 0 16,-8-10-11-16,-13 0 27 15,12 0-15-15,-17-24-1 16,0-7 5-16,-13-3-3 15,4 0-2-15,-22 2 0 16,0 4 46-16,-9 3-16 16,0 5 20-16,0 6-19 15,0 3-27-15,0 5 34 16,0 3-37-16,0 3 3 16,0 0 0-16,0 0-4 0,0 36 0 15,-9 24-2 1,9 14 12-16,0 14-21 0,0 13 12 15,0 24-1 1,0 16 0-16,0 9 5 16,0 4-5-16,0 13 0 15,0 0 7-15,0-23-17 0,27-34 10 16,-5-47 0-16,4-42-8 16,-8-14 9-16,13-7-1 15,5 0 0-15,4-25 3 16,0-32 1-16,18-20-4 15,-23-13 0-15,14-9-3 16,-22-11 15 0,-5-1-12-16,-13 1 0 0,-9 16 1 15,0 18-11-15,-18 24 10 0,-31 19 0 16,0 11-6 0,-9 7 12-16,23 7-6 0,-5 2 0 15,22 3-2 1,18 0-14-16,0 1 13 15,0-7-22-15,18-5-1 0,49-12-49 16,8-5 68-16,23-13-43 16,-5-1-14-16,-13 2 21 15,-4-2-70-15,-10 1 4 16,-8 5-55-16,-22 2-119 16</inkml:trace>
  <inkml:trace contextRef="#ctx0" brushRef="#br0" timeOffset="-2227">2328 776 498 0,'0'0'209'15,"0"0"-113"-15,0 0-21 16,0 0 26-16,0 0-45 15,0 0-22-15,0-23 19 0,0 4-15 16,0-10-9 0,9-8-15-16,0-8-2 0,13-12 26 15,-13-5-30-15,9-5-6 16,0 1 13-16,-18 4-2 16,0 14-10-16,0 8 13 15,0 14-15-15,-27 12 51 16,18 3-44-16,-22 5 1 15,22 5 12-15,-9 1-10 16,1 0-10-16,3 30-1 16,-4 27 2-16,10 16-13 15,-1 12 11-15,9 2 0 16,0-4-7-16,0-15 14 16,17-15-7-16,15-18 0 15,-15-13 4 1,1-14-16-16,-9-5 12 0,-9-3 0 15,13 0-4-15,-4 0 18 0,9-14-14 16,9-18 0-16,4-4 10 16,9 3-17-1,-23 4 7-15,1 13 0 0,-9 7-8 16,13 9 9 0,-13 0-1-16,18 0 0 0,4 17-1 15,5 12-10 48,-5 1 11-48,-5-1 0 17,5-4-8-32,-4-5 16 0,4-6-8 0,-13-9 0 0,0-5 6 0,-9 0-16 0,13 0 10 0,-4-5 0 0,22-26 0 0,4-9 11 15,5-11-11 32,9-3 0-31,-10-3 7 15,-8 10-14 0,-4 10 7 16,-14 14 0-31,-13 12-6 15,0 11 11-31,0 0-10 16,0 0 4-1,9 0-2-15,4 17-6 16,-4 2 9 31,-10-4 0-16,1-7-4-15,5-1 8-1,-14-5-4 1,0-2 0-1,0 0 7 1,0 0 3-16,0 0-9 47,0 0-1-31,0-20 3-1,0 3 10-15,-14-1-13 0,-3 5 0 16,-1 2 4-16,9 2-10 15,-4 6 6-15,4 3 0 0,0 0-2 0,-9 0 2 0,9 18 0 0,-22 15 0 0,22 10 1 0,0 2-11 0,0 6 10 0,9 0 0 0,0-9-10 16,9-2 17 0,9-9-7-16,13-9 0 0,-13-7 2 0,-9-9-15 0,0-6 13 0,0 0 0 0,4 0-10 0,-4-9 24 0,0-17-11 15,-9-3-3-15,9-3 9 0,-9-5-6 0,0-4-3 0,0 3 0 0,-9 0-3 0,-9 7 13 16,-13 11-10-16,22 6 0 0,-9 9 8 0,9 5-14 0,-4 0 6 0,-5 8-3 0,0 29-9 0,-4 14 10 0,22 3 2 0,0 2 0 16,0-5 7-16,13-6-21 0,14-8 14 0,13-9 0 0,-13-13-12 0,4-7 14 0,-4-8-2 0,4 0 0 15,-5-5 12-15,1-21-17 0,4 1 5 16,-4-10 0-16,4 2 5 0,-13-1 5 0,4 3-10 0,-4 5 0 0,-10 7 5 0,1 7-8 0,-9 10 3 15,0 2-1 1,18 0-14-16,-5 0 9 0,5 14 6 0,0 11 0 0,-9 6 6 0,13-3-17 0,-13-5 11 0,9-1 0 0,-9-5-4 16,-1-5 12-16,6-6-8 15,-5-4 0-15,-9-2 7 16,0 0-15-16,9 0 8 0,8-2 0 16,6-16 4-16,12-10 4 15,5 0-8 1,-13-6 0-16,4 5 11 0,-4 4-20 15,-5 11 9 1,-13 12 0-16,-9 2-10 0,0 0 10 16,9 0 0-16,8 4-3 15,1 19 9-15,4 3-16 16,-13-1 10-16,9-2 0 16,4-3-6-16,-4-6 14 15,-9 0-8 1,0-8 0-16,0-4 6 0,-1-2-13 15,6 0 7-15,-5 0 0 16,8 0 2-16,15-18 6 16,3-14-8-16,5-2 0 15,-4 6 12-15,-5 2-20 16,-14 11 8-16,-8 11 0 16,5 4-9-16,-14 0 7 0,9 0 2 15,-1 0 0-15,19 8 0 16,-18 11-7-16,22 4 7 15,-13 0 0 1,-9-9-7-16,13-3 13 0,-13-5-6 16,0-3 0-16,-9-3 10 0,0 0-20 15,9 0 10-15,0 0 0 16,13 0 2-16,-5-15 9 16,10-4-11-16,4-4 0 15,9-2 10-15,-4 2-20 16,4 3 10-16,-14 6 0 15,-3 5-9 1,-6 9 17-16,-8 0-8 0,9 0 0 16,-9 0-1-16,13 0-8 15,-4 4 9 1,0 10 0-16,4-7-9 0,-4 3 17 16,-9-4-8-16,8-2 0 15,-3 0 11-15,-14-4-19 16,9 3 8-16,-1-3 0 15,-8 0-8-15,0 0 18 0,0 0-10 16,0 0 0-16,9 0 9 16,-9 0-11-16,0 0 2 15,9 0 0-15,-9 0 2 16,22-3 10 0,-13-5-12-16,0 4 0 0,0 2 8 15,-9 2-15-15,0 0 7 16,0 0 0-16,0 0-10 15,0 0 13-15,0 0-3 16,0 0 0-16,0 0 4 16,0 0-11-16,9 0 7 15,0-10 0-15,31-3 5 0,0-7 2 16,-5-3-7-16,23-2 0 16,-18 5 13-16,-13 0-21 15,4 9 8-15,-22 5 0 16,-9 3-7-16,9 3 14 15,-9 0-7-15,0 0 0 16,0 0 0-16,9 0-12 16,-1 0 12-16,1 0 0 15,5 0-9-15,-5 0 18 16,-9 0-9-16,0 0 0 16,0 0 10-16,0 0-7 15,0 0-3-15,0-3 0 16,0-5 7-16,0-3 3 0,0-3-10 15,0 2 0-15,0 1 11 16,-9 3-12-16,-5 4 1 16,5 2 0-16,1 2-6 15,-1 0 10-15,0 0-4 16,-9 14 0-16,-4 23-6 16,4 12-1-16,9 1 7 15,9-2 0-15,0-5-11 16,0-9 15-16,0-6-4 15,27-5 0-15,4-12 0 16,-13-4-7-16,8-7 7 16,-3 0 0-16,3 0-6 0,5-4 16 15,-22-22-10-15,18-5 0 16,-14-3 13-16,-4-8-17 16,0-4 4-16,-9 1 0 15,0 2 4-15,-9 9 7 16,-22 9-11-16,13 11 0 15,-13 8 14-15,4 6-25 16,-4 0 11-16,14 20 0 16,-10 17-17-16,5 12 20 15,13 1-3-15,9 1 0 16,0-3 4-16,22-11-15 16,5-15 11-16,22-4 0 15,-14-18-13-15,23 0 16 0,0 0-3 16,-1-18 0-1,10-13 15-15,-9-5-20 0,8-1 5 16,-8 0 0-16,-9-5-6 16,9 2 14-16,-9 2-8 15,-1 10 0-15,-12 11 9 16,-5 9-21-16,-13 8 12 16,0 0 0-16,4 0-17 15,-4 0 15-15,-9 12 2 16,-1-1 0-16,-8-5 10 15,0-4-17-15,0-2 7 16,0 0 0-16,0 0 4 0,0 0 7 16,0 0-5-1,0-2-4-15,0-19 16 0,-17-4-23 16,-1 0 5-16,5 2 0 16,-5 9-8-16,0 5 18 15,-4 9-10-15,4 0 0 16,-9 6-2-16,-4 28-8 15,5 12 8-15,17-1 2 16,-5 0-11-16,14-9 15 16,0-4-4-16,0-12 0 15,23-12 0-15,-6-2-11 16,-8-6 11-16,13 0 0 16,-4 0-3-16,9-14 12 0,4-9-9 15,-4-3 0 1,-18 5 11-16,13 0-7 0,-22 2-4 15,0 6 0-15,0 5 21 16,0 6-17-16,0 2 13 16,0 0-17-16,0 5-10 15,0 32 5-15,-22 22 4 16,4 21 1-16,9 8-5 16,9 14 18-16,0 8-13 15,0 14 0-15,18 9 13 16,-9 5-6-16,4-1-7 15,-13-15 0-15,0-11-3 0,0-24 10 16,0-16-7-16,0-23 0 16,0-13 9-16,-13-19-15 15,-5-11 6-15,-9-5 0 16,-22 0 20-16,0-5-11 16,-8-23-9-16,-1-18 0 15,9-13 13-15,13-12-27 16,19-8 14-16,-6-12-6 15,23-2-3-15,0-4-16 16,9-7 8-16,31 4-6 16,27 4-3-16,0 6 16 15,8 7 8-15,5 5 2 16,-4 7-8-16,-27 6 15 16,-5 6-7-16,-4 4 0 15,-22 10 10-15,-5 8 4 0,-13 6-13 16,0 3 1-16,0 3 26 15,0 8-22-15,0-1 7 16,0 10-9-16,-13 2 8 16,4 3 1-16,9 3-13 15,-9 0 0-15,-9 17-11 16,9 32-2-16,-13 10 13 16,13 6 0-16,9-5 7 15,0-15-18-15,18-6 11 16,22-13 0-16,0-9-10 15,-5-11 18-15,5-6-8 16,0 0 0-16,-4-3 12 0,4-26-7 16,-4-8-5-16,-5-4 0 15,9-5-3-15,-23 0 11 16,1 8-8-16,-9 11 0 16,0 14 10-16,4 8-17 15,-4 5 7-15,0 0-19 16,9 13 18-16,4 21-12 15,-4 7 13-15,8 0 0 16,6-4 9-16,-15-9-18 16,14-6 9-16,-4-10 0 15,-9-4-8-15,4-8 17 16,-4 0-9-16,8 0 0 16,14-14 7-16,0-17 0 15,-4-8-7-15,4-4 0 16,0 6-8-16,-22 6 18 0,-1 8-10 15,1 12 0-15,-4 5 6 16,-6 6-16-16,1 0 10 16,9 0-3-16,4 6-14 15,5 14 12-15,4 3 5 16,-4-1 0-16,-9-2 10 16,22-3-21-16,-23-8 11 15,5-7 0-15,5-2-16 16,0 0 17-16,4 0-1 15,-4-25 2-15,13-7 13 16,8-4-14-16,-21-1-1 0,13 6 0 16,-22 5-7-16,4 12 12 15,-13 6-5-15,-9 8 0 16,0 0 3-16,9 0-15 16,0 0 5-16,8 3 7 15,-8 11-13-15,5-3 16 16,-5-5-3-16,-1 0 0 15,-8-6 9-15,9 0-14 16,-9 0 5-16,0 0 0 16,0 0 14-16,0 0-5 15,0-14-3-15,0-4-6 16,0 4 7-16,0 3-4 16,-26 5-3-16,3 6 0 15,6 0-14-15,-23 0 8 0,13 29 6 16,9 13 0-1,5 6 3-15,13-3-8 0,0 0 5 16,0-1 0-16,22-14-14 16,-4-4 18-16,13-11-4 15,-4-7 0-15,-18-3 7 16,8-5-18-16,6 0 11 16,-6 0 0-16,14-19 9 15,-13-16 4-15,0-7-13 16,-18-9 0-16,0-6 12 15,0 0-7-15,0 10-5 16,0 10 0-16,-9 14 16 16,-18 9-9-16,-4 12-1 0,5 2-6 15,-5 0 1-15,-5 22-11 16,5 20 3-16,22 12 7 16,9 0-11-16,0-6 14 15,18-6-3-15,22-7 0 16,-5-14 3-16,5-5-9 15,0-12 6-15,-13-4 0 16,4 0 11-16,-4 0 1 16,4-20 0-16,4-10 32 15,-4-4-44-15,-4 2 42 16,-9 7-32-16,-18 11 3 16,0 5 41-16,0 9-51 15,0 0 12 16,0 0-15-15,0 0 8 0,0 0-23-16,0 0 9 15,13 23 6 1,-4 14-22 15,0 0 31-31,0 0-9 0,9-7 0 0,4-7 14 16,-4-9-28-16,-9-8 14 0,-1-3 0 0,1-3-14 0,5 0 21 47,12-5-7-32,5-21 0 1,-13-2 20 31,9-4-21-16,-18 4 1 0,4 3 0-15,-4 10-4 0,-9 5 8-1,0 6-4 1,0 4 0-1,0 0 1-15,0 0-16 0,9 9 8 0,0 18 7 16,22 11-20 31,-5-7 27-16,14-2-7-15,-4-9 0 15,4-10 1 0,0-4-18 1,-13-6 16-17,13 0 1-15,-5 0-3 0,5-25 10 16,9-9-7-16,-13-6 0 0,-5 0 16 0,-14-2-17 0,-17 2 1 0,0 7 0 0,0 4-2 0,0 7 13 0,0 7-11 0,0 10 0 0,0 5 10 0,0 0-24 0,0 0 14 0,0 0-14 0,-8 20 3 0,8 17 8 0,0 5 3 15,0 3 0-15,0 1 6 0,17-4-15 0,23-8 9 0,9-3-8 0,-13-5-4 0,13-7 0 0,-23 1 12 0,5-6 0 0,-22-5 4 0,-9-2-20 0,0-3-6 0,-49 7-42 0,-44 1 19 0,-40-1-215 0,-5-6-89 0</inkml:trace>
  <inkml:trace contextRef="#ctx0" brushRef="#br0" timeOffset="18254">0 2477 762 0,'0'0'128'15,"0"0"9"-15,0 0-24 16,0 0-17-16,0 0 2 16,0 0-58-16,0 0-25 15,22-61-15-15,-13 86 17 16,9 9-13-16,0 3-1 15,4-1 6-15,-13 4-5 16,0-6-4-16,0-3 0 16,-9-8 1-16,9-10 16 0,-1-7-19 15,-8-6 2-15,14 0 0 16,-14 0 16-16,0 0-14 16,9-11 10-16,8-26-4 15,10-8 8-15,4-3-16 16,9 0 0-16,-13 5 4 15,-9 15-12-15,4 11 8 16,-13 11 0-16,0 6-1 16,8 0-5-16,6 0 6 15,3 26 0-15,14 8-2 16,-13 2-8-16,4 4 10 16,5-3 0-16,-14-6-3 0,-13-8 13 15,0-6-10 1,-1-10 0-16,-8-2 2 0,0-5-2 15,9 0 3-15,-9 0 2 16,9-23 5-16,13-17 0 16,5-14-10-16,13 3 0 15,9 3 3-15,-22 12-10 16,-1 13 7-16,-12 11 0 16,-6 10-6-16,10 2 4 15,0 0 0-15,13 5 2 16,-4 21-4-16,13 11-6 15,0 5 10-15,-5-5 0 16,14-4-5-16,-9-10 13 16,-13-9-8-1,4-5 0-15,-22-9 5 0,9 0-12 0,-10 0 8 16,1-17-1-16,14-14 8 16,-6-9 5-16,-8-2-13 15,0-3 0 1,-9-1 2-16,0 4-5 0,0 8 3 15,0 8 0-15,0 12 0 16,-9 6 12-16,0 8-12 16,0 0 0-16,-13 0-14 15,13 28 9-15,0 12 2 16,1 5 3-16,8 2-4 16,0 2 12-16,0-4-8 15,26-8 0-15,5-8 3 16,9-9-13-16,-4-9 10 15,-5-11 0-15,4 0 1 16,-3 0 9-16,-6-6-10 16,14-24 0-16,-4-8 9 15,13-5-11-15,-9-2 2 16,-14 8 0-16,14 9-6 16,-22 8 16-16,-9 15-10 15,4 5 0-15,-4 0-3 0,9 0-8 16,9 2 9-16,4 24 2 15,-5 3-7-15,5 2 14 16,-4-1-7-16,4-4 0 16,-4 1 5-16,4-6-14 0,-13-4 9 15,-1-5 0 1,-3-4-7-16,-5-8 17 0,-9 0-10 16,9 0 0-16,-1 0 8 15,10-20-5 1,4-9-3-16,5-4 0 0,4 2-6 15,-13 5 15-15,0 4-9 16,-9 11 0-16,-1 5 3 16,6 6-13-1,-5 0 10-15,8 0 0 0,1 6-13 16,4 16 18 0,5 6-5-16,4 4 0 0,-4-4 5 0,13-6-13 15,-13-5 8 1,-5-6 0-16,4-7-7 15,-17-2 16-15,9-2-9 16,4 0 0-16,-4-6 9 0,22-19-14 16,-4-9 5-16,-5-3 0 15,18 0-4-15,-14 4 14 16,-13 7-10 0,5 9 0-16,-18 11 7 0,0 6-22 15,13 0 15-15,-4 0 0 16,8 20-12-16,14 6 21 15,0-1-9-15,-4-2 0 16,4-3 6-16,-13-9-15 16,12-5 9-16,-12-4 0 15,4-2-6-15,-4 0 17 16,-5 0-11-16,14-14 0 0,-5-11 9 16,18-3-14-16,-14-4 5 46,-4 4 0-14,5 3-5-32,-14 2 17 47,-4 12-12-47,-9 5 0 0,0 6 3 0,-1 0-13 0,-8 0 10 0,14 0 0 0,-14 0-11 0,9 0 19 0,-9 0-8 0,0 0 0 15,0 0 8-15,0 0-6 16,0-9-2 15,0-6 0-31,-23 5-1 31,6-2 5-15,-10 4-4 31,-4 6 0 0,4 2 3-32,5 0-14 1,-5 0 8 15,10 28 3-31,3 8-13 16,14 7 19-16,0-1-6 15,0-2 0 17,14-9 2-1,12-5-8-31,1-10 6 47,4-7 0-32,-4-6-6 17,4-3 10 15,-13 0-4-47,4-3 0 0,-4-20 8 15,-1-8-9-15,-8 0 1 0,0-8 0 0,-9-1 0 0,0 0 8 0,0 9-8 0,-9 9 0 0,-17 8 9 0,-6 8-17 0,6 6 8 0,-5 0 0 0,4 25-17 16,-4 14 18-16,22 13-1 0,9-1 0 0,0-3 1 0,0-9-9 0,31-7 8 0,5-10 0 0,-5-13-9 0,9-9 8 0,-5 0 1 0,-4 0 0 0,14-23 11 15,-5-8-14-15,0 0 3 0,-5-6 0 0,-4 4-4 0,-4-2 13 0,4 10-9 0,-13 7 0 0,0 10 7 0,4 8-19 0,-4 0 12 0,8 0 0 0,-3 0-13 0,12 17 17 0,-13 3-4 0,-4-3 0 0,0 3 7 0,-9-3-15 0,4-4 8 16,-13-3 0-16,9-8-10 0,0-2 17 0,-9 0-7 0,18 0 0 0,-1 0 9 0,23-22-9 16,-8-7 0-16,3-3 0 0,-4 7-1 0,-13 3 6 15,0 2-5-15,-9 12 0 0,4 2 11 0,-13 6-18 16,0 0 7-16,9 0-6 0,0 3-4 16,8 17 10-1,15 2 0-15,-6 1 0 0,5-10 8 16,14-3-16-16,-5-10 8 15,9 0 0-15,-1-6-2 16,-12-16 15-16,-5-7-13 16,-13-2 0-1,0-3 8-15,-18 0 1 0,0 3-8 16,0 5 8-16,0 12 36 16,0 5-27-16,0 9 10 15,0 0-15-15,0 9-10 0,-18 45-6 16,-22 25 2-1,4 37 1-15,-13 20 0 16,32 25 6-16,3 9-6 16,14 9 0-16,0 7 15 0,0-4-23 15,0-4 8 1,23-16 0-16,-15-32-3 0,1-22 9 16,-9-30-6-1,0-23 0-15,0-21 8 0,-17-23-8 16,-23-11 0-16,-18 0 1 15,-18-26 2-15,1-28 7 16,-5-17-10-16,4-19 0 16,19-15 9-16,21-11-17 0,36-14 8 15,0-6-26-15,44 3 24 16,36 9-85 0,5 16-31-16,4 15-112 0,-23 19-99 15,-8 15-468 1</inkml:trace>
  <inkml:trace contextRef="#ctx0" brushRef="#br0" timeOffset="21932">5749 2701 364 0,'0'0'217'0,"0"0"-72"15,0 0-25-15,0 0 8 16,0 0-38-16,0 0-27 0,0 0 29 16,0 0-36-16,0-8-12 15,0-14-10-15,0-13-31 16,18-8 16-16,9-5-12 16,21-8-6-16,1-1 10 15,-9 6-6-15,5 14-5 16,-5 9 0-16,-14 11 8 15,6 11-19-15,-6 6 11 16,14 0 0-16,9 0-17 16,-22 15 17-16,13 5 0 15,0 1 0-15,-14 0 6 16,-8-4-12-16,4-6 6 16,-22-5 0-16,0-6-6 15,0 0 12-15,0 0-6 16,0 0 15-16,0 0-13 0,0-6 17 15,0-13-19-15,-31-4 0 16,13 0-1-16,-13 3 5 16,14 9-4-16,-10 2 0 15,-4 9 6-15,13 0-15 16,-13 6 9-16,4 26 0 16,9 7-14-16,5 7 16 15,13-1-2-15,0 0 0 16,0-3 5-16,22-2-10 15,5-10 5-15,4-6 0 0,-13-8-5 16,0-6 5 0,-9-10 0-16,13 0 0 0,-4 0 6 15,-1-15-6-15,14-16 0 16,-13-9 0-16,13 1 2 16,-13-6 2-16,0-1-4 15,-9 10 0-15,-9 4 12 16,0 18-12-16,0 8 0 15,0 6 0-15,0 0-7 16,0 0 3-16,13 0-4 16,-4 17 6-16,9 12 4 15,8 4-7-15,23 1 5 16,0-5 0-16,9-4-5 0,0-8 9 16,-1-11-4-1,-8-6 0-15,-4 0 9 0,-14 0-7 16,4-23-1-16,-12-14-1 15,-6-14 10-15,14-5-5 16,-22-12-5-16,9-5 0 16,-18-5 8-16,0 0-9 15,0 1 1-15,0 12 0 16,-18 18 8-16,-13 12-5 16,5 15 15-16,-6 14 15 15,6 6-31-15,8 0 5 16,-4 23-7-16,4 28 0 15,9 20-13-15,9 11 17 16,0 9-4-16,0 2 0 0,49-8 3 16,-5-5-7-1,14-19 4-15,0-12 0 0,0-18-4 16,8-17 6-16,-17-10-2 16,9-4 0-16,0-16 10 15,-9-26-6-15,8-12-4 16,1-11 1-16,-22-9-2 15,4-2 6-15,-31-6-5 16,-1-3 0-16,-8 0 11 16,0 6-10-16,-8 10-1 15,-24 22 2-15,15 16 0 16,-10 19 1-16,5 12-3 16,13 0 0-16,-18 40-3 0,5 31 2 15,13 24 1 1,9 11 0-16,0 2-11 0,0-9 14 15,40-9-3-15,9-10 0 16,-13-15 8-16,12-18-8 16,1-16 0-16,-13-10 0 15,4-16-11-15,0-5 14 16,4 0-3-16,5-23 1 16,9-16 13-16,0-17-9 15,-1-7-5-15,1-2 2 16,-18 5-8-16,-4 15 6 15,-5 11 0-15,-14 20 0 0,-8 8 10 16,0 6-16 0,5 0 6-16,3 0-6 0,1 6-8 15,0 17 11-15,4-1 3 16,-4 4-5-16,-9-10 14 16,0-4-9-16,-9-6 0 15,0-6 0-15,0 0-2 16,0 0 11-16,0 0-6 15,-9-14-2-15,-9-16 17 16,-13 6-22-16,-5-5 4 16,5 7 0-16,13 9-7 15,1 1 7-15,-5 6 0 16,13 6 0-16,-9 0-3 16,9 0-1-16,-13 33 3 15,4 13 1-15,9 11-13 0,0 2 15 16,0 4-2-1,9-7 0-15,0-3 7 0,9-10-10 16,18-7 3-16,4-12 0 16,-4-10-8-16,13-8 8 15,-14-6 0-15,14 0-3 16,-13-20 14-16,4-17-11 16,9-11 0-16,-22-6 9 15,0-8-14-15,-18-4 5 16,0 1 0-16,0 6 0 15,-18 5 15-15,-31 15-15 16,22 13 0-16,-13 12 3 0,14 11-15 16,-6 3 12-1,6 8-1-15,4 37-8 0,4 15 6 16,9 9 3-16,9-5 0 16,0-7 4-16,18-9-17 15,22-14 13-15,9-17 0 16,4-8-4-16,5-9 14 15,-9 0-10-15,8-12 0 16,10-19 5-16,-9-9-6 16,8-1 1-16,1-8 0 15,-18 0-2-15,0 5 13 16,-14 7-11-16,-4 11 0 16,-4 12 4-16,4 11-20 0,-4 3 16 15,-5 0 0 1,-4 15-11-16,-9 13 13 0,0 5-2 15,-1-3 0-15,-8-8 2 16,0-8-10-16,0-8 8 16,0-6 0-16,0 0 2 15,0 0 9-15,0-4 3 16,0-21-14-16,-26-6 7 16,-5-4-14-16,4 2 7 15,-13 1 0-15,13 7-6 16,-4 9 20-16,13 7-14 15,18 6 0-15,-8 3-10 16,-1 14 3-16,-9 31-17 16,-4 21 24-16,13 2-3 0,9-6 14 15,0-5-11 1,31-9 0-16,22-15 2 0,36-7-8 16,-4-12 6-16,12-8 0 15,10-6 1-15,4 0 13 16,-4-11-14-16,-10-18 0 15,6-5 6-15,-37-3 2 16,5-4-5-16,-13-2-2 16,-14 0 21-16,-4 5-12 15,-13 8-4-15,4 7-6 16,-13 13 12-16,0 6-21 16,-5 4 9-16,5 0 0 15,8 0-12-15,-12 20 11 0,4 3 1 16,-10-3 0-1,1 3 5-15,-9-4-12 0,9-4 7 16,-9-4 0-16,0-6-5 16,0-5 15-16,0 0-10 15,0 0 1-15,0 0 7 16,0-5 6-16,-18-18-14 16,-22 1 0-16,5 2-5 15,-5 5 13 48,-9 13-8-48,14 2 0 1,-5 0-11-16,22 17-1 0,9 8 12 0,9 6 0 16,0-5-8-16,0-4 16 0,9-5-8 0,17-3 0 0,6-8 0 46,-6-4-10-14,5-2 10-17,-13 0 0 17,9 0-7-17,4 0 15 32,-13-4-8-47,4-10 0 47,4 2 7-31,1 1-15-1,-5 2 8-15,-4 6 0 16,0 0-8-16,4 3 9 31,5 0-1 0,4 0 0 1,4 6-24-1,5 11 23 0,27-6-14 0,0-2 15 1,17-9-14-32,14 0 17 0,-14-14-3 0,14-20 0 0,-31-12 4 15,-19-11-7-15,-21-13 3 0,-5-12 0 0,-13-12 3 0,-9-4 12 0,0 4-14 0,-18 18 14 0,-4 22-12 0,-4 26 31 0,17 16-26 0,9 12-6 0,-14 0-2 0,5 31-6 0,1 34 6 0,-10 21 0 0,9 3 8 0,9 2-12 0,0-11 4 0,9-4 0 0,26-11-9 16,23-8 17-16,0-12-9 0,9-14 1 0,-10-11-64 0,-8-14 31 0,-18-6-85 0,-22 0-14 0,-9 0 69 0,0-31-11 0,0-12 54 0,-31-5 0 0,-18-5 14 0,5 1-4 0,-23 4 10 0,9 9 0 0,1 10-2 0,25 12 14 0,6 9-12 15,17 5 0-15,9 3 9 0,0 0-19 0,9 0 7 0,40 3 3 0,8 5 11 0,10 1-6 0,0-6 6 0,-23-3 10 0,5 0-6 0,-18 0 34 0,-13 0-19 0,0 0 2 16,-9 0 21-16,4 0-42 0,-4 0 16 0,-9 8-27 0,9 18 16 16,0 13-8-16,-1 1-8 15,1 5 0-15,-9 1 10 16,14-6-1-16,-5-4-9 16,-1-2 0-16,-8-6 7 15,9-5-8-15,-9-6 1 16,0-6 0-16,9-3-8 15,-9-4 7-15,0-4-77 16,0 0-91-16,0-4-59 0,-18-29-372 16</inkml:trace>
  <inkml:trace contextRef="#ctx0" brushRef="#br0" timeOffset="22286">11196 1815 656 0,'0'0'115'0,"0"0"6"16,0 0-3-16,0 0-82 15,0 0-35-15,0 0 4 16,-18-17-5-16,18 31 0 16,0 0 5-16,0 3-3 15,9-5-2-15,0 2 0 16,0-8-5-16,4-4 12 0,-13-2-7 15,9 0 4-15,0 0 1 16,0-8 83-16,0-21-49 16,0 1 5-16,-9-3-1 15,0 2-41-15,0 10 16 16,0 2-16-16,0 6 12 16,0 8-15-16,0 3 1 15,0 0-26-15,0 40-35 16,0 11-130-16,0 11-162 15</inkml:trace>
  <inkml:trace contextRef="#ctx0" brushRef="#br0" timeOffset="23064">11600 2208 729 0,'0'0'160'0,"0"0"-32"0,0 0 8 16,0 0-20-16,0 0-71 16,0 0 17-16,-9-130-45 15,-13 128 9-15,13 2-15 16,-8 0 4-16,8 33-27 16,-14 13 12-16,23 7 0 15,0 1-8-15,0-8 14 0,0-5-6 16,23-11 0-1,3-11 11-15,14-7-13 0,-13-6 2 16,4-6 0-16,-4 0 1 16,4 0 7-16,-13-23-8 15,-1-6 1-15,6-7 13 16,-15-6-8-16,-8-7-6 16,0-5 0-16,0 6 10 15,0 5-3-15,-39 7-7 16,-1 13 7-16,4 12 2 15,-4 11-3-15,13 0-6 16,-13 28-1-16,14 23-16 16,17 8 23-16,-5 4-6 0,14-8 0 15,0-9 6-15,14-6-13 16,21-11 7-16,5-12 0 16,-13-9-6-16,13-8 11 15,-4 0-5-15,4 0 0 16,8-14 14-16,1-11-13 15,-22-5-1-15,13 5 0 16,-22 5-3-16,-1 4 11 16,6 6-8-16,-14 9 0 15,-1 1 0-15,10 0-12 16,4 11 12-16,-13 17 0 16,0 0-9-16,0 7 13 0,9-4-4 15,4-3 0 1,-4-5 5-16,0-9-11 0,4-6 6 15,4-8 0-15,6 0 3 16,3 0 2-16,14-22-5 16,0-9 0-16,0-4 16 15,-5-1-18-15,5-1 2 16,-9 8 0-16,-4 7-4 16,-5 11 9-16,-5 11-5 15,-4 0 0-15,-4 0-1 16,0 18-5-16,-9 12 6 15,13 4 0-15,-13-1-14 16,9-4 0-16,0 2-92 16,4-5-97-16,-4-4-160 0</inkml:trace>
  <inkml:trace contextRef="#ctx0" brushRef="#br0" timeOffset="23270">13275 2410 694 0,'0'0'277'16,"0"0"-197"-16,0 0 43 15,0 0-29-15,0 0-77 16,0 0 1-16,18-8-10 16,-5 8-7-16,-13 0-1 15,0 0-1-15,0 0-90 0,-40 0-435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19:34.2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6456 615 459 0,'0'0'154'16,"0"0"-35"-16,0 0-16 0,0 0-19 16,0 0 25-16,0 0-51 15,-67-119-22-15,67 119 24 16,0 0-59-16,0 0 1 16,0 27-1-16,0 10 8 15,0 6 0-15,0 2-9 16,0 0 1-16,0-2 4 15,0-6-5-15,0-6 0 16,0-11-3-16,0-9 11 16,0-5-9-16,0-6 1 15,0 0 0-15,9 0 19 16,9-23-16-16,13-14 0 16,-5-8-3-16,14 0 12 15,-13 8-12-15,-5 8 0 16,-4 12 1-16,-18 9-5 0,9 5 4 15,-9 3 0-15,0 0-5 16,22 0 0-16,-4 14 4 16,0 6 1-16,4 3 0 15,-4-3-10-15,-1-1 10 16,1-1 0-16,4-4 0 16,-4-6 9-16,0-5-9 15,4-3 0-15,-4 0 0 16,0 0 4-16,4-14 0 15,-4-9-4-15,0-8 1 16,4 0 11-16,-13-3-12 16,8 5 2-16,-8 4 0 0,-9 5 28 15,0 9-25-15,0 2 5 16,0 7 6-16,0 2-8 16,0 0-5-16,0 0-3 15,0 0-5-15,0 25-8 16,0 6 13-16,0 0 0 15,18 3-1-15,4-6 13 16,-13-2-13-16,18-6 1 16,-5-3 0-16,5-8-9 15,-5-4 10-15,-4-2-1 16,-1-3 0-16,15 0 14 16,-15-3-11-16,10-19-3 15,-5-1 2-15,-4-5-7 0,-9-4 11 16,0 4-6-16,0 2 0 15,4 10 11-15,-4 4-11 16,-9 7 0-16,0 1 7 16,0 4-2-16,0 0-5 15,0 0-1-15,0 6-1 16,9 23-3-16,0 2 5 16,-1 3 0-1,15 0 2-15,-6-6-9 0,1-5 7 16,4-3 0-16,-4-9 0 15,0-3 9 1,-9-5-9-16,13-3 0 0,-4 0 0 16,0 0 1-16,4-7-1 15,4-19 0-15,1-6 1 16,-5 1 12-16,5 3-13 16,-18 3 0-16,13 4 0 0,-13 13-4 15,-9 5 4-15,0 3 0 16,9 0-4-16,9 0 0 15,-9 9 4-15,13 14 0 32,-4 2 0-32,-1 0-8 0,14-2 9 0,-22-7-1 15,9-1 0-15,-5-9 7 16,-4-3-7-16,0-3 0 16,-9 0 0-16,9 0 1 0,0 0 1 15,22-17-2 1,-4-6 0-16,13-5 8 15,-5 5-8-15,-4 3 0 0,-13 8 0 16,-9 7-6-16,0 5 6 16,-9 0 0-1,13 0-2-15,-4 0 0 16,0 3 2-16,9 9 0 0,-1-2 0 16,-17-4-10-16,14-4 10 15,-5 2 0-15,-9-4-1 16,9 0 6-16,-9 0-5 15,0 0 0-15,8 0 0 16,10 0-5-16,4-6 6 16,5-8-1-16,4 2 0 0,5 1 4 15,4 7-5-15,0-3 1 16,-14 4-6-16,14 3-5 16,-13 0-4-1,4 0 15-15,-4 0-5 0,-9 6 9 16,13 2-9-16,-14-5 5 15,23-3 0 1,-4 0-8-16,4 0 13 0,9-19-5 16,-14-13 0-16,5-5 9 15,-13-5-8-15,-5-6 2 16,-13-4 3 0,-9-3 13-16,0-2-15 15,-9 5 5-15,-13 13 29 0,-5 8-35 16,10 14 45-16,-6 12-34 15,23 1-10-15,0 4 1 16,0 0-5-16,0 31-11 16,0 20-1-1,0 12 24-15,31 2-11 0,-13-3-1 0,0-2 0 16,4-9-7-16,-4-9 7 16,-9-11 0-1,0-11-5-15,4-11 18 0,-13-7-13 16,0-2 0-16,9 0 0 15,-9 0 18-15,9-2-18 16,9-24 6-16,4-5-6 0,5 0 12 16,-10 3-16-1,5 11 4-15,-4 5 0 0,-9 7-11 16,9 5 9 0,4 0 0-16,5 3-3 15,13 22 1-15,-14 6 3 16,-3 0 1-16,-6-3 0 0,-8 2-13 15,-9-9 13-15,0-1 0 16,0-5-1 0,0-5 5-16,0-4-5 0,-26-3 1 15,-5-3 0 1,-18 0-16-16,13 0 16 0,-13-9 0 16,18-5-1-1,13 3 6-15,1 3-5 0,17 4 0 16,0 4 0-16,0 0-14 0,0 0-4 15,0 4 2-15,0 13 6 16,26 5 9-16,14-5-4 16,0-5 5-1,-4-4-5-15,-5-5-6 0,4-3 9 16,-3 0 2-16,3-3 0 16,-4-20 12-16,5-7-10 15,4-11-2-15,-9-6 3 16,-5-7 24-16,-8-3-21 15,-9-2 21-15,-9-1 5 16,0-2-27-16,0 3 14 16,-18 2-11-16,1 6-5 15,-1 12 16-15,-4 11-14 16,4 7 0-16,9 13 6 16,0 5 2-16,-4 3-3 0,13 0-10 15,0 0 4 1,0 0-18-16,-9 0 10 0,9 3 4 15,0 13-8-15,0 2 15 16,0-7-11-16,0-2 4 16,0-4 0-16,0-2-3 15,0-3 3-15,0 0 0 16,0 0-2-16,0 0 16 16,0 0-14-16,0 0 0 15,0 0 2-15,0 0 0 0,0 0-2 16,0 0 0-1,0 0 0-15,0 0 13 0,0 0-13 16,0 0 0-16,0 0 0 16,0 0-11-16,0 0 11 15,0 0 0-15,0 10-2 16,0 5-5-16,0 11 7 16,0 4 0-1,0 8 3-15,9 1-11 0,4 9 8 16,5 7 0-16,0 1-2 15,4-3 10 1,4-1-9-16,1-10 1 0,4-8-1 16,9-11-13-16,-4-9 10 15,-5-9 4-15,4-5-5 0,-4 0 18 16,5-8-13-16,13-23 0 16,-18-3 0-1,5-8 5-15,-14-6-5 16,-4 0 0-16,-10 0 1 0,1 3 14 15,-9 10-13 1,0 15-2-16,9 9 3 16,-9 8-8-16,0 3 5 0,9 0-8 15,4 0 4-15,5 6-5 16,0 13 6-16,13 7 3 16,-13 3-1-16,0 5-11 0,4-1 12 15,-4 1 0 1,-1-2-5-16,6-4 12 15,3-9-7-15,-8-2 0 16,13-8-2-16,-4-9-15 0,13 0 16 16,9 0 0-1,8-22-9-15,10-14-10 0,-9-2-35 16,-14-5-79-16,-13 1-206 16</inkml:trace>
  <inkml:trace contextRef="#ctx0" brushRef="#br0" timeOffset="-4039">2444 640 93 0,'0'0'446'0,"0"0"-312"15,0 0-3-15,0 0-24 16,0 0 14-16,0 0-56 15,-9-139 2-15,9 136 10 16,0 3-30-16,0 0-10 16,0 0-18-16,0 29-6 15,0 30-7-15,0 23 6 16,0 20-12-16,0 17 20 16,0 8-13-16,9 6-7 15,0 6 0-15,8-3 8 16,6-16-7-16,-6-17-1 0,10-26 0 15,4-29-6-15,-13-17 6 16,13-19 0-16,-13-12 0 16,9 0 4-16,13-49-2 15,0-25-2-15,-5-19 0 16,5-5-6-16,-31-7 11 16,0 8-5-16,-9 13 0 15,-9 7 3-15,-31 12-5 16,-27 14 2-1,1 11 0-15,-19 11-14 0,10 10 6 16,-5 7 2-16,4 7 3 16,18 2-4-16,23 1-5 15,4 2 12-15,22 0-8 0,9 0-4 16,0 0-11-16,0 0 16 16,0 10 5-16,27-1-5 15,4-3 0 1,18-6 5-16,8 0 2 0,-12-3 0 15,21-19 3-15,-8-7-3 16,0-5 0 0,-18 3 11-16,9 2-13 0,-23 7 2 15,-3 12 0 1,-23 2 2-16,9 8 6 0,-9 0-8 16,0 0 0-16,0 0 0 15,0 0-6-15,17 21 6 16,-8 7 0-1,9 6-3-15,4 3 3 0,5 0 0 0,4-3-1 16,-13-3 10-16,8-6-9 16,-3-11 0-16,-6-8 0 15,1-6-4 1,-5 0 5-16,5 0-1 0,-9 0 3 16,0-16 10-16,0-8-13 15,-9-1 0-15,9-9 0 16,-9 0-2-16,0 0 7 15,0 9-5-15,0 8 0 16,0 8 9-16,0 6 1 16,0 3-10-16,0 0 1 15,0 0-12-15,0 0 6 16,0 25 5-16,22 4 0 0,-4-3 5 16,13-7-5-1,-13-5 0-15,8-8 0 0,-4-3-8 16,-13-3 15-16,0 0-7 15,0 0 0-15,9-3 14 16,4-17-13-16,-13 3-1 16,9 3 0-16,-9 6-5 15,4-2 6-15,-4 6-1 16,0-2 0-16,0 1 8 16,0-1-13-16,-1 2 5 15,15 4 0-15,-6 0-12 16,1 0 12-16,4 0 0 15,-4 12 0-15,0 5 2 16,4 6-6-16,-4-1 4 16,9 1 0-16,-5-6-8 0,-4-6 9 15,-10-8-1-15,1-3 0 16,0 0 5-16,13 0-7 16,-4-14 2-16,0-12 0 15,4-2-2-15,-13 3 5 16,0 0-3-16,0 2 0 15,0 9 9-15,-9 5-10 16,0 6 1-16,0 3 0 16,0 0-9-16,9 0 9 15,4 0 0-15,-4 0-5 16,17 8 9-16,6 5-11 16,3-3 7-16,-4 2 0 0,-4-1-5 15,4-2 5 1,-4-8 0-16,-10 3-1 0,14-4 15 15,-22 0-18 1,9 0 4-16,4-14 0 0,-13-14 4 16,9-9-1-16,0-8-3 15,-5-9 0-15,-13-12 12 16,9-2-7-16,-9 1-5 16,0 1 0-16,0 16 17 15,-9 13-17 1,-13 11 21-16,4 12 8 0,9 6-26 15,0 8 20-15,9 0-23 16,0 0 3-16,0 7-18 0,0 31 11 16,0 21 4-1,9 13 0-15,9 4 9 0,22 0-17 16,-13-2 8 0,22-3 0-16,-9-9-5 0,-5-9 7 15,5-12-2-15,9-13 0 16,-22-14-18-1,4-11-9-15,-5-3-28 0,-17-9-11 16,0-27 10-16,-9-13-15 16,0-2 44-16,-18 0 24 15,-22 1-2 1,-4 9 2-16,-5 8 3 0,9 13 0 0,5 7-4 31,3 3 4-31,6 10 0 0,17 0-1 0,9 0-3 16,0 0-1-1,0 0 4-15,35 0 1 0,14 0-3 16,18 0 5 0,8-8-2-16,-8-9 0 0,0-1 12 15,4-6-7-15,-5-2-4 16,-21-1 2-16,4 0 23 16,-9-2-25-1,-22 4 18-15,-10-3 13 0,-8-1-27 16,0 8 39-16,0 0-15 15,0 12-21-15,-8 4 45 0,-10 5-43 16,0 0 2-16,5 25-12 16,-5 21 2-1,9 13-4-15,9 4 2 0,0-1 0 16,0-5-7-16,49-4 9 16,9-10-2-16,8-13 0 15,1-6 4-15,0-14-15 16,8-10-3-16,-17 0-62 15,-9-2-27-15,-23-23-57 16,-17-7-12-16,-9-5-305 0</inkml:trace>
  <inkml:trace contextRef="#ctx0" brushRef="#br0" timeOffset="-3316">3763 232 566 0,'0'0'128'0,"0"0"-67"15,0 0 22 16,0 0-18-15,0 0-22 15,0 0-14-31,0-29-29 0,0 33 0 0,0 15-6 0,0 10 15 0,0-4-9 0,23-2 0 0,-15-7 0 16,19-4-4 0,-5-12 8-1,-4 0-4 1,9 0 15-16,-5-14-14 0,-4-12 50 0,-9-2-23 0,-9 0-21 0,0 8 11 15,0 6-13-15,-49 6-5 16,13 4 0-16,-22 4-45 0,1 0-24 31,8 6-36 1,0 14-123-32,5-3-300 0</inkml:trace>
  <inkml:trace contextRef="#ctx0" brushRef="#br0" timeOffset="-3045">2675 312 181 0,'0'0'66'0,"0"0"-64"0,0 0 60 0,0 0-16 0,0 0-20 0,0 0 23 0,-40 28 18 0,40-28-19 0,0 0 32 0,0 0 24 0,0 0 12 15,0 0-65-15,-9-6-12 0,9-6 11 0,-9-2-32 0,9 7 9 0,-13 0 6 0,13 4-19 16,0 3 19 0,0 0-27-16,0 0 1 0,-9 0-14 15,0 15 7 1,9 7 0-16,0 7-1 0,0-4 12 15,0 1-13 1,18-4 2-16,13-5 0 16,-13-5-7-16,4-7 11 0,-22-5-4 15,9 0 6-15,0-4 1 16,-9-17 1-16,0-5-6 16,0-2 13-16,0 2 32 15,-31 4-40 1,4 2 0-16,-4 11-7 0,-5 9-3 0,18 0-13 15,-4 0-88 1,-4 26-99-16,17-3-215 16</inkml:trace>
  <inkml:trace contextRef="#ctx0" brushRef="#br0" timeOffset="-11408">307 866 689 0,'0'0'102'0,"0"0"10"15,0 0-25-15,0 0 4 16,0 0-24-16,0 0-39 15,0 0 31-15,0 0-36 16,0-54-11-16,-9 54-7 16,-9 6 18-16,-13 21-23 15,13 5 0-15,-13 8 11 16,22 0-14-16,9-1 3 16,0-2 0-16,23-3-12 0,30-12 18 15,5-7-6-15,22-12 0 16,-23-3 9-16,1 0-9 15,-13-12 0-15,-14-12 0 16,-14-6 0-16,-17-3 17 16,0 0-17-16,0-2 1 15,-48 3 13-15,3 7-11 16,-4 5-3-16,-9 12 0 16,19 5-3-16,-10 3 19 15,4 0-16-15,5 14 0 16,22 14-1-16,-4 4-12 15,22 1 13-15,0 1 0 16,14 0-11-16,30-5 13 16,36-12-2-16,-5-8 0 15,19-9 12-15,-28 0-19 0,14-29 7 16,-22-14 0-16,0-8 4 16,-14-8 9-16,-4-6-13 31,-13 3 12 0,-14-4-9-31,-4 13 39 31,-9 7-22 16,0 12 3-47,0 15 34 0,0 10-43 0,-9 9 29 0,-4 0-27 0,4 0 0 0,0 44-16 0,-9 20 0 0,1 26 0 313,17 18 0-313,0 15 10 15,0 15-10-15,9 14 0 0,8 15 8 0,10 6-18 0,4 17 10 0,9 2 0 0,-4-17-12 0,12-27 12 0,1-55-2 0,0-47-16 0,5-26 11 0,-6-20-1 0,10 0 8 0,0-49 0 0,9-30 6 0,-19-20 4 0,-8-12-10 0,-40-8 0 0,0 4 12 0,-57 5-14 0,-41 15 2 0,-18 20 0 0,-8 23-10 0,0 24-65 0,8 20-97 0,23 5-148 0</inkml:trace>
  <inkml:trace contextRef="#ctx0" brushRef="#br0" timeOffset="17999">0 2389 574 0,'0'0'115'0,"0"0"-23"15,0 0 17-15,0 0 13 0,0 0-59 16,0 0-31-16,0 0 6 16,0 0-32-16,-17 6 12 15,65-6 20-15,10-8-32 16,9-10 35-16,-1 1-31 15,-8 3-9-15,-13 0 19 16,-14 6-7-16,-13 2-11 16,-10 3 1-16,-8 3 9 15,0 0-4-15,0 0-8 16,0 0 4-16,0 11-12 16,0 26 11-16,-8 14-3 15,-10 5 0-15,9 4 12 0,0 3-14 16,9-4 2-1,0-2 0-15,0-6-7 16,18-4 12-16,0-4-5 0,-10-6 0 16,-8-3 10-16,0-9-16 15,0-5 6 1,0-5 0-16,0-7-8 16,-8-2 11-16,-1-6-3 0,-9 1 0 15,9-1 8-15,-4 0-13 16,4 0 5-16,9 0 0 15,0 0-12-15,0 0 5 16,0 0-3-16,31 0 1 16,18-10 9-16,4-13 0 15,5-7 0-15,0-8 0 16,-1-4-1-16,-8-6 10 16,-9 0-9-16,-4-9 17 0,-5-2-11 15,-13-4 11 1,-10 9-16-16,-8 15-1 0,0 17 32 15,0 13-29-15,0 9 58 16,0 0-29 0,0 5-27-16,-8 41-5 15,-1 22 0-15,0 14 1 0,9 0-9 16,0-3 18-16,0-8-10 16,35-14 0-1,-4-15 7-15,5-14-15 0,4-11 8 16,0-11 0-16,-13-6-11 0,4 0-22 15,-5-9-14 1,-8-19-9-16,4-9-66 0,-22-2-8 16,0 2-24-1,0 3 95-15,-31 3 20 0,-4 6 6 16,-14 2 33-16,-9 6-6 16,9 8 15-1,14 0 2-15,-5 7-2 0,22 2-4 16,5-3 26-16,13 3-24 15,0 0 24-15,0-3-30 16,31-5 12-16,35-4 11 16,19-2-24-16,12-3 2 15,19 6-4-15,-9 6 2 0,-14 5-12 16,14 0-119-16,-14 0-433 16</inkml:trace>
  <inkml:trace contextRef="#ctx0" brushRef="#br0" timeOffset="19266">2213 2808 601 0,'0'0'171'0,"0"0"-45"16,0 0-19-16,0 0-8 0,0 0-6 15,0 0-18-15,-49-107 1 16,40 107-42-16,9 0-20 16,0 0-1-16,0 0-13 15,0 25 0-15,0 11 0 16,0 10 10-16,0 2-12 16,9-3 2-16,22-3 0 15,-4-10-8-15,4-9 13 16,4-11-5-16,-4-10 0 15,-13-2 9-15,13 0-7 16,-4-16-2-16,4-19 0 16,-4-1 6-16,-1-13 1 0,-3-2-7 15,-15 2 0-15,1 8 7 16,-9 15-2-16,0 15-3 16,0 5 2-16,0 6 17 15,0 0-21-15,0 9-1 16,0 25-3-16,0 7 8 15,0 5-12-15,0-12 8 16,18-5 0-16,13-10-5 16,-13-7 8-16,0-6-3 15,13-6 0-15,-22 0 9 16,22 0-9-16,-4-18 0 16,13-14 1-16,-23 2 0 15,1-1 6-15,4 0-7 0,-13 3 0 16,0 7 11-16,0 11-18 15,-9 4 7-15,9 6 0 16,-9 0-9-16,22 0 2 16,-4 22 7-16,8 13-4 15,14 4 8-15,-22-3-9 16,4 4 5-16,-4-2 0 16,-9-10-8-16,0 0 8 15,-9-11 0-15,0-3-2 16,0-6 0-16,0-2-6 15,-18-6 8-15,-13 0-5 16,4 0-6-16,10 0 10 16,-6 0 1-16,23-3 0 0,-8-6 12 15,8 5-18-15,0-6 6 16,0 6-3-16,0-5-7 16,8 3-11-16,24 0 14 15,-6 4 7-15,5-1-11 16,-4 0 5-16,4-3 6 15,-4-2 0-15,4-4-7 16,-13-4 14-16,8-13-7 16,5-2 0-16,-4-3 9 15,-5 0 9-15,-22 3-2 16,0 5-4-16,0 3 31 16,0 7-43-16,0 4 12 15,0 9-2-15,0 1 2 16,0 2-15-16,0 0 3 0,0 14-13 15,-13 23-3-15,4 12 20 16,9-4-4-16,0-2 0 16,0-5 1-16,9-12-9 15,22-9 8-15,-4-12 0 16,-5-5-11-16,5 0 19 16,-10 0-8-16,23-11 4 15,0-18 5-15,-4 2-2 16,4-8-7-16,-22 4 1 15,13 5 2-15,-31 1 6 16,9 3-9-16,-9 5 4 16,0-1 12-16,0 7-13 15,0 3-3-15,0 5 0 0,0 3-10 16,0 0 3-16,0 0-4 16,0 17-12-16,0 23 13 15,0 13 1-15,8 1 9 16,10-3-7-16,13-3-3 15,-13-2-7-15,0-13 7 16,-5-1 8-16,-4-10-3 16,-9-5-3-16,0-9 8 15,-9-1 0-15,-31-7-2 16,-18 0 3-16,-17 0-2 16,-1 0-64-16,5-15-107 15,18-2-107-15</inkml:trace>
  <inkml:trace contextRef="#ctx0" brushRef="#br0" timeOffset="21495">7358 2080 416 0,'0'0'172'16,"0"0"-53"-16,0 0-32 16,0 0 19-16,0 0-71 0,0 0-27 15,-98-48-8-15,89 59 6 16,9 5-6-16,0-6 0 16,0-2 4-16,0-5 0 15,0-3-4-15,0 0 7 16,18 0 36-16,13-5-10 15,-13-15-1-15,-1 0-24 16,-17 3-3-16,0 6 1 16,0 6-6-16,0 5-44 15,0 0-63-15,0 8-80 16,0 23-131-16</inkml:trace>
  <inkml:trace contextRef="#ctx0" brushRef="#br0" timeOffset="21201">6811 2491 356 0,'0'0'133'16,"0"0"-78"-16,0 0 43 15,0 0 7-15,0 0-25 16,249 3-6-16,-182-20-28 16,-10-3 12-16,1 0-23 15,-9-3-16-15,-14 4 29 16,-3 5-30-16,-15 2-4 15,-8 7 22-15,-9 2-13 16,0 3 22-16,0 0-42 16,0 0 6-16,0 0-18 15,0 11-8-15,0 23 17 16,0 9-10-16,0 2 22 16,0 3-8-16,9-5-4 0,4-7 0 15,5-1-2 1,9-13 2-16,-5-2-5 0,5-9-3 15,-9-8-110-15,4-3-57 16,-5 0-29-16,-8-9-346 16</inkml:trace>
  <inkml:trace contextRef="#ctx0" brushRef="#br0" timeOffset="23572">7824 2528 493 0,'0'0'216'0,"0"0"-86"16,0 0 46-16,0 0-92 15,0 0-16-15,0 0 0 16,-35-153-49-16,3 150 10 15,6 3-29-15,-5 0 8 16,4 23-21-16,9 10 12 0,-4 1 1 16,22-2-9-1,0-6 7-15,0-9-1 0,0-7 3 16,22-4-6-16,-4-6 0 16,-9 0 6-16,9 0 0 15,-9 0 10-15,4 0-1 16,-4-2 6-16,0-4 20 15,-9 3-14-15,0 3 46 16,0 0-37-16,0 0-17 16,0 0-13-16,0 14-4 15,0 33 4-15,0 28-2 16,0 19 9-16,26 13-12 16,14 10 5-16,9 3 0 0,-22 5-5 15,-5-8 16 1,5-4-11-16,-18-12 0 0,-9-7 4 15,0-12-10-15,0-17 6 16,0-20 0-16,-18-17 0 16,-22-11 12-16,-5-11-12 15,-3-6 5-15,-10 0 1 16,-18-31 3-16,-4-17-9 16,14-17 0-16,8-8-2 15,22-15 4-15,14-8-4 16,22-9-13-16,0-3-24 15,13 0 35-15,32 12-23 16,-5 11 27-16,9 15-18 16,-5 5 25-16,-4 8-7 0,9 3 0 15,-13 6 9-15,-5 2-5 16,-5 1-1-16,5 9-2 16,-13 4 19-16,4 10-9 15,-22 13 2-15,9 2-5 16,-9 7 1-16,0 0-6 15,0 0-3-15,0 0-8 16,0 0-2-16,0 0-5 16,0 7 15-16,9 8 0 15,0 1 6-15,9 1-12 16,4-5 6-16,-4-4 0 16,0-2-10-16,-10-6 23 15,15 0-13-15,-14 0 0 0,-1 0 10 16,10-8-3-1,-9-15-7-15,13-2 0 0,-13 1 5 16,0 2 9-16,-9 5-14 16,9 11 1-16,-9 4 11 15,0 2-10-15,0 0-2 16,0 0 0-16,0 0-12 16,9 0-6-16,-9 2 18 15,22 21-2-15,-4-1 8 16,22 4-14-16,-5-3 8 15,5-6 0-15,0-9-7 16,-13-2 19-16,0-6-12 0,4 0 0 16,9 0 9-16,-14-6-6 15,23-19-3-15,-13-9 0 16,4-3 2-16,9-6 8 16,-23 6-10-16,5 4 0 15,-4 10 10-15,-5 9-20 16,-4 11 10-16,-18 3 0 15,9 0-10-15,9 0 3 16,-9 0 7-16,13 0 0 16,-13 5-2-16,0 1-7 15,-1 3 9-15,1-6 0 16,-9 0-10-16,0-1 18 16,0-2-8-16,0 0 0 0,0 0 10 15,0 0 3 1,0 0-13-16,0 0 2 0,0-8 3 15,-9-1 0-15,1 7-5 16,-1-2 0 0,-9 4 0-16,-4 0-12 0,13 0 6 15,-9 18 4-15,0 13-13 16,5 8 17-16,13 4-2 16,0 0 0-16,0-5 4 15,13-6-16-15,5-6 12 16,9-9 0-16,4-6-11 15,-13-8 10-15,-1-3 1 16,14 0 0-16,-4-6 12 16,13-24-8-16,-22-5-4 0,13-10 0 15,-31 2 3-15,0 1 9 16,0 5-12-16,0 6 0 16,-22 5 11-16,-5 6-8 15,-13 9-3-15,5 3 0 16,-5 8-11-16,13 0 5 15,-13 17 6-15,22 20 0 16,-4 8-4-16,22 3-4 16,0 0 8-16,31-5 0 15,27-9-16-15,0-12 21 16,8-8-5-16,-8-14 0 16,0 0 11-16,-1 0-6 15,-12-14-5-15,-5-11 0 0,0-1 4 16,-13-2 9-16,-19 0-10 15,1 2 4-15,-9 7 4 16,0 8-2-16,0 4-9 16,0 7 0-16,0 0-6 15,0 0-4-15,0 14-2 16,0 23 11-16,0 8 1 16,0 1-5-16,0-6 5 15,14-9 0-15,-5-9-9 16,8-5 12-16,-8-8-3 15,0-6 0-15,0-3 11 16,13 0-5-16,5-9-6 0,13-19 0 16,0-7 5-1,-5-1 2-15,-4 5-7 0,-13 6 0 16,-9 10 10-16,0 9-15 16,-9 5 5-16,0 1 0 15,0 0-12-15,9 5-12 16,4 20 24-16,-4 6-1 15,9-4 5-15,-9-3-19 16,9-7 15-16,-5-11 0 16,5-6-15-16,8 0 23 15,23 0-8-15,0-29 0 16,0-4 15-16,0-4-12 16,-14-3-1-16,5 0-2 0,-22 3 14 15,13 6-3 1,-31 3-6-16,0 8 23 0,0 9-27 15,0 5 29-15,0 6-30 16,0 0 0-16,0 0-8 16,-13 14-4-16,-5 15 12 15,18 2 0-15,0 3 2 16,0 3-10-16,0 0 8 16,9 1 0-16,22 2-10 15,-4-5 17-15,4-2-7 16,-22-4 0-16,-9-7-22 15,0-4-3-15,0-1-49 16,-67-3-102-16,-40-6-164 16</inkml:trace>
  <inkml:trace contextRef="#ctx0" brushRef="#br0" timeOffset="25535">5038 2602 450 0,'0'0'173'0,"0"0"-54"0,0 0-2 31,0 0-15-15,0 0-31 30,0 0 6-46,-17-80-39 0,8 78 15 0,9 2-7 0,-14 0-37 0,6 0 16 0,-10 25-25 0,0 15 0 16,-4 10-5-16,13 1 12 0,9 3-7 16,0-3 0-1,0-2 8 235,9-8-15-250,22-6 7 0,4-13 0 0,5-5-11 0,0-11 20 0,-4-6-9 0,4 0 1 0,9-8 8 0,-14-20 4 0,-4-6-12 0,-4-3-1 0,-5-3 26 0,5 6-23 0,-9 3 4 0,-9 11-7 0,13 8 11 0,-22 10-10 0,9 2-1 0,9 0-2 0,4 0-10 0,-13 6 5 0,-1 8 7 0,1-3 0 0,-9-3 6 0,0-2-7 0,0-4 1 0,0-2 0 0,0 0-6 0,0 0 13 0,0 0-7 0,0 0 11 0,0 0-5 0,0 0 23 0,0-10-29 0,0-2 2 0,0 3 4 0,0 1 2 0,0 6 2 16,0 2 0-16,0 0 1 16,0 0-12-16,0 0 1 15,-9 0-7-15,1 2-4 16,-15 24 10-16,6 5 1 15,8 8 0-15,0 7 7 16,9-1-15-16,0-5 8 0,0-6 0 16,18-12-8-1,-1-8 7-15,6-5 1 0,-6-9 0 16,-8 0-1-16,0 0 1 16,13-6 0-16,-22-17 0 15,9-2 10-15,-9-7-4 16,0-4-6-16,0-3 0 15,0-7 10-15,-9 4-10 16,-22 5 0-16,5 6 1 16,-5 11-1-16,13 6 5 15,0 11-5-15,-4 3 0 16,4 0-1-16,9 0-8 16,-9 26 9-16,18 13-2 15,0 5-13-15,0 1 16 16,9-2-1-16,36-8 0 0,4-10 2 15,-1-10-8-15,-8-9 6 16,-13-6 0-16,-9 0 2 16,13 0 2-16,-13-21-4 15,13-1 1-15,-22-7 13 16,8 4-16-16,-8 3 2 16,14 5 0-16,-15 5 2 15,-8 6 5-15,0 6-7 16,9 0 0-16,-9 0-6 15,0 0 5-15,9 3-12 16,0 14 13-16,13 6-10 16,-13 0 12-16,0 5-2 0,0-3 0 15,0-2 10 1,0-9-16-16,4-11 6 0,-13-3 0 16,9 0 1-16,0 0 11 15,9-15-6-15,13-15-6 16,-5-7 10-16,5 1-3 15,-13 4-7-15,9 9 0 16,-5 9-2-16,-4 9 4 16,0 5-2-16,4 0 0 15,-4 0-1-15,-1 0-6 16,1 0 7-16,13 0 0 16,-13 8-11-16,4 2 19 15,-4-3-8-15,0 4 0 0,-9-2 1 16,13-1-4-1,-13 2 3-15,0-5 0 0,0 1-8 16,-1-4 12-16,-8-2-4 16,0 0 0-16,0 0 11 15,0 0-9-15,0 0-2 16,0 0 3-16,0 0-4 16,9 0 2-16,5 0-1 15,-14 0 0-15,9 0 9 16,-1 0-18-16,10 0 9 15,-9 0 0-15,13 0-9 16,-4 0 9-16,-9 0-7 0,0 0 6 16,0 0-27-1,-9 0 27-15,0 0-21 0,0 0-9 16,0 0 6 0,0 0-51-16,0 0-8 0,0 0 13 15,0 0-91-15,0 0-85 16,0-17-391-16</inkml:trace>
  <inkml:trace contextRef="#ctx0" brushRef="#br0" timeOffset="51105">6704 1843 731 0,'0'0'157'0,"0"0"-59"0,0 0-26 15,0 0 3-15,0 0-34 16,0 0 46-16,-115 218-57 16,106-133-7-16,9 2 14 15,0-2-36-15,0 0 20 16,0-5-20-16,0-1 10 16,9-8-3-16,0-3-8 0,4-9 0 15,-4-11-3-15,0-11 8 16,0-11-10-16,-9-12 4 15,9-6-46-15,-9-8 26 16,0 0 6-16,0 0 15 16,0-14 3-16,-9-18 0 15,-18-4-3-15,-4-7 0 16,-9 6 7-16,5 4-10 16,-5 1 3-16,4 10 0 15,-4 5-2-15,0 6 6 16,13 2-4-16,10 5 0 15,3 4 3-15,14 0-12 16,0 0 9-16,0 0-25 16,31 0 13-16,18 0 12 15,-4 0 0-15,12-7 0 0,1-7 13 16,9-10-11-16,13-1-2 16,-14-2 0-16,-8-2 1 15,0 3 7-15,-31 3-8 16,4 4 23-16,-22 5-20 15,-9 2 39-15,0 4-33 16,0 2-2-16,0 6 19 16,0 0-24-16,0 0-2 15,0 6 0-15,0 22 2 16,0 3-5-16,0-3 3 16,0-2 0-16,0-3-8 0,9-3 12 15,8-6-4-15,-8-1 0 16,13-6 2-16,-4-7-6 15,9 0 4-15,4 0 0 16,-13 0-8-16,4-12-5 16,-22 1-31-16,0 2-64 15,0 1-97-15,0 3-88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25:16.1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373 602 219 0,'0'0'519'0,"0"0"-342"16,0 0-64-16,0 0 7 15,0 0-33-15,40-150-39 16,-89 140-9-16,0 3-39 15,-8 7 0-15,-1 0-7 0,0 7 3 16,22 24 4-16,-3 11 0 16,21 8 2-16,9 5-12 15,9 1 10-15,0 1 0 16,35-1-11-16,14 0 13 16,9-3-2-16,0-6 0 15,-9-6 5-15,8 0-5 16,-21-7 0-1,4-6 0-15,-13-1-3 0,-14-6 10 16,-13-1-7-16,0 0 0 16,-13-3 7-16,-54-6-20 15,-26 1 13-15,-5-6-53 16,13-4-41-16,28-2-72 16,17 0-50-16,31 0-34 15,9 0-42-15</inkml:trace>
  <inkml:trace contextRef="#ctx0" brushRef="#br0" timeOffset="270">680 772 417 0,'0'0'207'16,"0"0"-102"0,0 0 20-16,0 0-13 0,0 0-73 15,0 0 52-15,40 48-13 16,-40 4-17-16,0 4-17 0,0 1-34 15,0-1 15 1,0-5-21-16,0-1 5 0,0-15-1 16,8-4-8-16,10-14-19 15,4-5-8-15,-13-12-62 16,9 0 8-16,0-17 34 16,13-26-66-16,-13-10 0 15,13-16-120-15,-22-7 5 16,0-9 74-16,0-2-77 15</inkml:trace>
  <inkml:trace contextRef="#ctx0" brushRef="#br0" timeOffset="547">680 772 48 0,'280'-235'149'16,"-280"199"-44"-16,0 8 3 15,0 2 23-15,-23 9-34 0,-3 5-19 16,8 7-25-16,-4 5-35 16,13 0 1-16,0 0-19 15,0 8 0-15,0 9 4 16,9 0-4-16,0-5 0 15,0-6 17-15,27-6-1 16,4 0 67-16,-4 0-23 16,-1-13-13-16,5-17 18 15,-4-5-43-15,-5 8 19 16,-22-1-11-16,0 5-15 16,0 9-1-16,-22 5-14 15,4 9-7-15,-8 0-25 16,-6 23-112-16,24 22-76 15,-1 10-521-15</inkml:trace>
  <inkml:trace contextRef="#ctx0" brushRef="#br0" timeOffset="1093">1390 803 389 0,'0'0'274'0,"0"0"-165"0,0 0 22 16,0 0-30-16,0 0-29 16,0 0-6-16,-31-56-48 15,31 56-6-15,23 0 6 16,30 0-17-16,18 0 23 16,5 0-24-16,-1 2 6 0,-17 7-2 15,-18 3 1-15,-14-1-5 16,-8 3 0-16,-4 6 13 15,-14 8-13-15,0 6 2 16,0 3 6-16,-49 3 17 16,0-3-20-16,0-4-3 15,0 4-1 1,14-3 11-16,12-3-14 0,14 0 2 16,9-5 0-16,0-9-11 15,32-3 11 1,52-8 0-16,23-6 3 0,17-3 8 15,18-27-6-15,-9-14-5 16,-17-1 0 0,-18-9 23-16,-32-4-21 0,-8 0 20 0,-31 7 11 15,-14 9-23 1,-13 9 45-16,0 9-34 16,0 16-4-16,-40 4 16 0,0 4-33 15,-9 15 6-15,5 31-6 16,13 16 9-16,22 5-19 15,9 7 10-15,18-6 0 16,48-6-13-16,32-14 3 16,9-17-78-16,-5-19-112 15,-5-12-184-15,1 0-372 0</inkml:trace>
  <inkml:trace contextRef="#ctx0" brushRef="#br0" timeOffset="1554">3274 817 358 0,'0'0'381'16,"0"0"-238"-16,0 0-11 0,0 0-52 16,0 0-34-16,316-42 12 15,-170 37-1-15,-21 1-45 16,-41 2 34-16,-35-4-22 15,-31 6-18-15,-9-3 36 0,-9 1-36 16,0-4 10-16,0-6 26 16,-18-2-36-16,-18-5 7 15,-21-4-13-15,-1 1 5 16,9 2-6-16,0 8 2 16,22 3-1-16,5 4 0 15,13 2 10-15,9 1-15 16,0 2 5-16,0 0-11 15,0 0 5-15,0 0-9 16,9 0 15-16,31 14 0 16,0-5 13-16,18 5-7 15,-14 0-6-15,23 1 0 16,-9 6-4-16,-9-1 4 0,-1 6 0 16,-21-1-3-16,-5 6 15 15,-4 3-9-15,-18 3-3 16,0 2 0-16,-9-1-13 15,-31-4 2-15,-18-6-119 16,-8-6-90 0,8-8-233-16</inkml:trace>
  <inkml:trace contextRef="#ctx0" brushRef="#br0" timeOffset="1924">5460 107 796 0,'0'0'295'0,"0"0"-123"15,0 0-15-15,0 0-54 0,0 0-49 16,0 0-18-16,-31-107 3 16,-27 160-36-16,-8 22 17 15,8 18-20-15,13 11 10 16,23 9-5-16,22-2-5 15,0-3 0-15,31-12-1 16,18-20 14-16,18-22-13 16,-23-17 0-16,5-17 2 15,-9-17-7-15,-13-3 7 16,-5 0-2-16,-4-29 10 16,-1-11 3-16,-17-2-9 15,0 2-4 1,0 6 6-16,-35 9-15 0,-5 13 9 0,-9 12-24 15,0 0-20 1,5 12-98-16,-5 21-91 0,-9 8-180 16</inkml:trace>
  <inkml:trace contextRef="#ctx0" brushRef="#br0" timeOffset="2682">75 2000 635 0,'0'0'133'0,"0"0"-23"16,0 0 21-16,0 0-42 16,0 0 23-16,0 0-53 15,9-141-37-15,262 105 2 16,111-7-19-16,89 1 18 0,62 2-2 16,54 10-13-16,53 7 73 31,31 2-42 0,8 1-10-15,-66-5 24 31,-93-6-48-47,-138 0 47 0,-151-1 8 0,-89 5-41 0,-75 1 37 0,-27 6-33 0,-22 6-14 0,-9 3 7 0,-9 5-14 312,0 6-4-312,0 0-41 0,-27 0-75 0,-31 0-57 0,-17 0-246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37:24.4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1 616 0,'0'0'113'0,"0"0"-38"15,0 0 31-15,0 0 5 16,0 0-43-16,0 0-50 16,75-12 49-16,59 15-35 15,61 8 2-15,14 2-3 16,22-3-31-16,9 7 18 16,44-1-18-16,45 2 4 15,31-4-5-15,35-6 4 16,-4-8-3-16,14 0 0 15,-23 0 8 1,0 0-11-16,0-5 3 0,-5 0 0 16,-34-1 1-16,-37 3 1 15,-48-3-2-15,-45 3 0 16,-31 3 6-16,-40 0-11 0,-35 0 5 16,-40 0 0-1,-18 0-2-15,-23 0 4 0,-8 0-2 16,-5 0 0-16,-13 0 10 15,9 0-13-15,-9 0 3 16,0 0 0-16,0 0-9 16,0 0-3-16,0 0-124 15,-40 0-179-15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37:25.43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561 2048 143 0,'0'0'206'0,"0"0"-85"0,0 0-23 16,0 0 30-16,0 0-48 15,0 0-39-15,116 5 24 16,8 1 12-16,40 2-12 16,36 5-29-16,40 3-25 15,18 4 13-15,40-3-23 16,48-3 9-16,45-2-3 16,89-12-1-16,75 0-3 15,76 0-3-15,89 0 3 16,44-6 3-16,22 6-6 15,-39 2 0-15,-76 38-4 16,-134 8 9-16,-137 3-14 16,-160-11-84-16</inkml:trace>
  <inkml:trace contextRef="#ctx0" brushRef="#br0" timeOffset="2556">6519 485 244 0,'0'0'216'0,"0"0"-83"0,0 0-19 15,0 0-15-15,-258-130-24 16,152 102-9-16,-19 5-17 16,-8 0-27-16,17 0 28 15,-17 1-15-15,9 3-8 16,-10-2 18-16,-12-2-31 16,-5 5 25-16,-23-3-1 0,-34 1-32 15,-32 4 23 1,-49 1-29-16,-26 1 2 15,-19 6 36-15,-30 4-30 16,9 4-7-16,8 0 21 0,40 0-21 16,41 0 25-1,26 12-17-15,40 2-6 0,27 1 12 16,48 4-3 0,28-2-11-16,30 11-1 0,0 4 12 15,10 7-16-15,-1 12 4 16,-9 9 0-16,1 8 2 15,-10 7 5 1,1 8-7-16,-14-1 1 0,13 3 11 16,1-3-11-16,8-3-1 15,18-5 0-15,0-9-4 0,23-8 10 16,-6-6-6-16,15-9 0 16,8 6 6-1,-13-3-9-15,22 10 3 0,0 1 0 16,0 1-8-16,0 5 11 15,40 0-3-15,26 3 0 16,10 3 5 0,22-5-11-16,8-1 6 0,-4-3 0 15,14-2 4-15,-1-3-4 16,10-3 0-16,-1-9-3 16,18-2 14-16,5-6-16 15,13-6 5 1,13-2 0-16,32-4 2 0,-6-2 5 15,10-3-7-15,22-1 0 0,0 2 10 16,9-1-19-16,-13-6 9 16,13-2-5-16,0-9-7 15,0 0 5-15,8 0 7 16,10 0 0-16,0 0-2 16,13 0-6-16,-14-2 8 15,-8 2 0-15,-18 0-4 16,-13 0 6-1,4 0-2-15,-31 0 0 0,-9 0-19 16,-9 0 13-16,-21 0 4 16,12-7 2-16,-13-12-8 15,4-1 11-15,-3-3-3 16,-6 0 0-16,-13-2 5 16,-17-7-11-16,-1 4 6 15,-21-8 0-15,4-4 1 0,-5-3 5 16,-13-5-6-1,-5-5 0-15,-8-1 16 0,0-6-16 16,-1-2 0 0,-8-3 0-16,-9 0-2 0,-14 0 11 15,-4 0-9-15,-22-3 0 16,-9-3 10 0,0-3-7-16,0-2-3 0,-26 0 1 15,-41-4 1-15,-4 1 3 16,-13 3-5-16,-14 2 0 0,-4 6 16 15,-5 11-16-15,0 4 0 16,-8 4 0 0,13 7 2-16,-23-3 2 15,-21 8-4-15,-36 3 0 0,-36 9 7 16,-22 2-22-16,-27 6 15 16,-13-3-57-1,5-6-140-15,-5-16-450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37:34.0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0 128 311 0,'0'0'249'0,"0"0"-186"15,0 0 10-15,0 0 31 0,0 0 6 16,0 0-23-16,0 0-33 15,18-8 37-15,22 1-60 16,27-1 3-16,17 2 21 16,32 0-36-16,17 1 19 15,31 5-27-15,18 0-7 16,27 0 12-16,22 0-12 16,0 0-4-16,0 0 0 15,5 0 15-15,-5 0-12 16,26 0-3-16,6 0 2 15,3 0-6-15,10 0 4 16,-5 0 0-16,-14 0-3 16,1-6 14-16,-18-9-11 15,-18-1 0-15,-40 0 2 16,-22 2-9-16,-22 2 7 16,-14 7 0-16,-13 1 5 0,-4 4 11 15,8 0-14 1,1 0-2-16,-1 0 6 0,1 0-4 15,8 0-2-15,1 0 0 16,-1 4-3-16,-22-2 16 16,5 4-13-1,-23-3 0-15,-13-1 4 0,-13 3-17 16,-13-1 15-16,-5-1-2 16,0 3 0-16,-5-1 9 0,23 1-9 15,-9-1 0-15,0 1 4 16,-14-3-11-1,-4-1 7-15,-22-2 0 16,-9 0-3-16,0 0 14 0,0 0-11 16,0 0 0-16,0 0 8 15,0 0 2-15,0 0-9 16,0 0-1-16,0 0 11 16,0 0 3-16,0 0-14 15,0 0 0-15,0 0 3 16,0 0-9-16,0 0 6 15,0 0 0-15,0 0-5 16,0 0-29-16,0 0-45 16,-31 0-65-16,13 0-87 15,-8 0-36-15,-5 0-435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38:10.7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0 657 0,'0'0'97'0,"0"0"-64"16,0 0-8-16,0 0 44 15,0 0-21-15,0 0-32 16,0 0 13-16,133 45 40 16,-39-31-38-16,30-3 31 15,23 1-36-15,4-9-6 16,31 0 8-16,9 0-24 0,22-3 8 15,-13 0-7-15,-9 0-2 16,0 0-4-16,-9 0 4 16,0 0-3-16,9 0 10 15,23 0 2-15,-14 3-12 16,0-3 3-16,-9 0 6 16,13 0 2-16,5 0-10 15,0-9 3-15,-14 1 6 16,-26 8-4-16,-14 0-6 15,-21 0 0-15,-1 0 3 16,0 14 8-16,14 9-11 16,4 2 0-16,13 0 12 15,10 1-4 1,8-1-8-16,9-2 0 0,9 0 6 16,8 0-6-16,-3-4 0 15,-5 1 0 1,9-6-4-16,-5 3 8 0,5-5-4 15,4 2 0-15,-13-3 7 0,0 1-13 16,0-3 6-16,4-2 0 16,-13-1 5-1,-9 6 0-15,-8-7-5 0,-14-5 0 16,-5 2 2 0,5 2 1-16,13-2-3 0,-8 1 0 15,-5-3-6-15,4 0 3 16,-9 0 3-16,-3 0-3 15,12 0 12-15,-13 2-13 0,4 5 4 16,-21 4 0-16,-1-5-3 16,0 2 7-16,-8 4-4 15,-1-7 0-15,1 3 6 16,8 4-13-16,5-4 7 16,4 1 0-16,22-1 2 15,-13 4 0-15,14-6-2 16,8 2 0-16,-4-2 5 15,4-4-7-15,0-2 2 16,-22 0 0-16,14 0-6 16,-23 0 6-16,4 0 0 15,-12 0-1-15,-19 0-3 16,10 0 1-16,-19 0 3 16,5-2 0-16,5-4-1 0,8 6 4 15,1-8-3-15,12 2 0 16,-12 0 6-16,-14 0-12 15,4-5 6-15,1 3 0 16,-10-6 2-16,1-3 1 16,4 5-3-16,14-2 0 15,12 0-2-15,-12 3-8 16,-10 0 8-16,-13-1-38 16,-13 3-32-16,-22-4-227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1:47:18.0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102 112 738 0,'0'0'82'0,"0"0"-50"0,0 0 41 15,0 0 3-15,0 0 1 16,0 0-26-16,-102 11 0 15,102-11-10-15,0 0-26 16,0 0 5-16,36 0 3 16,61 0-7-16,54-4 29 0,63-20-31 15,25-1-4-15,1-1-6 16,9 7 2-16,-22 7-6 16,-5 12 0-16,-31 0 2 15,0 14-5-15,-18 21 3 16,18 1 0-16,9-2 2 15,22-6 1-15,27-8 1 16,18-9-4-16,22-2 2 16,17 2-3-16,-17-2 1 15,-14 6 0-15,-35-2 0 16,-40 1 2-16,-4 2-2 16,-14-1 0-16,9-6 0 15,0-9-3-15,9 0 3 16,0 0 0-16,-18 0 4 15,-18-11-3-15,-22 5-1 0,-17 3 0 16,-19 3 3 0,-8 0-6-16,-22 0 6 0,-1 0-3 15,23 0 0-15,4 0 3 16,23 0-3-16,8 0 0 16,5-11 0-16,-14 2-8 15,9 0 9-15,-17 4-1 16,-14 3 0-16,-4-4 0 15,-14 2 0-15,5 4 0 16,4-4 1-16,14 0-8 16,26-4 6-16,0-1-3 15,5-2 3-15,-13 6-5 16,-32 0 6-16,-4 1 0 0,-23 4 0 16,-21 0-5-16,13 0 6 15,-10 0-1-15,19 0 0 16,13 0 1-16,4 0-1 15,-8-6 0-15,0 1 3 16,-19-1-6-16,1 3 3 16,-18 3 0-16,-13 0-2 15,4 0 2-15,4 0-1 16,14 0 1-16,9 0 0 16,17 0 3-16,14 0-3 15,18 0 0-15,-5 0-1 16,-26-6 7-16,-5 4-9 0,-14 2 3 15,-21 0 0-15,31 0-3 16,-1 0 3-16,1 8 0 16,4-5 0-16,-4 0 6 15,-23-3-6-15,-4 3 0 16,0-1 0-16,-22-2-2 16,-9 3 2-16,-9-3-4 15,0 0 2-15,-9 0-124 16,-40-3-102-16,-18-22-441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38:11.7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0 298 495 0,'0'0'116'0,"0"0"2"15,0 0 65-15,0 0-39 0,0 0-23 16,0 0-54-16,0 0-36 16,115 0 7-16,-13-9-14 15,36-8 28-15,13 9-27 16,40-4-16-16,40 12 15 16,27 0-19-16,22 0 2 15,4 0 9-15,45 0-10 16,-14 0 0-16,10 0-6 15,12 0 10-15,-3 0-23 16,12 0 16-16,-4 0-3 16,14-8 3-16,-10 2 7 15,14-11-10-15,18 3 0 0,-5-9 4 16,-9 10-7-16,-22 1 3 16,-35 9 0-16,-18-2-6 15,-32 5 18-15,-8 0-12 16,0-5 0-16,-9-4 4 15,-18-3-2-15,-4-5-1 16,4 2-1-16,4 5 15 16,14 4-6-16,-27 4-8 15,-21 2-1-15,-41-6 0 16,-5-8-9-16,-30-4-13 16,-14-19-432-16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38:19.0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22 337 0,'0'0'209'16,"0"0"-83"-16,0 0-67 15,0 0 41-15,0 0-10 16,0 0-42-16,0-22 14 16,9 22-34-16,-9 0 4 15,0 0 4-15,9 0-32 0,4 0 11 16,23 0-15-16,22 2 0 15,39 18 30-15,37-3-26 16,8 0 7-16,31-5 7 16,0-4-12-16,9 0 22 15,18-2-19-15,0-4-6 16,14 6 8-16,12-8 0 16,5 1-11-1,9-1 0 32,40 0 10-31,13 0-12 15,45-9 2-31,17-1 0 0,-13 1-4 0,-4 9 9 0,-31 0-5 0,-10 0 0 0,-12 3 14 0,-6 11-16 0,-3-4 2 0,-5-9 0 0,-5-1-1 16,23 0 5 30,4-14-4-14,5-9 0-1,-18 1 13 31,-22 2-14-46,-49 9 1 15,-27 2 0-15,-18 4-3 0,-8 2 7-16,4 3-4 0,-5 0 0 46,5 0 12-30,-5 0-13 0,-3 3 1 15,3 8 0 0,-13-4-6 0,23 5 6-15,-23 0 0 15,22 2 0-31,-13 1 13 0,14 1-13 0,17 1 0 0,9-3 1 0,18 0-6 0,4 2 6 0,-4-3-1 0,-18 1 0 0,-9 0 15 0,-9 1-17 16,-9-5 2-16,-4 2 0 0,5-3-13 0,-10 0 16 0,-4-4-3 0,-8-3 0 0,12 4 9 0,-4-6-9 0,-13 3 0 0,-5-3 0 16,-17 0-8-16,-5 0 8 0,4 0 0 0,10 0-1 0,12 0 11 0,-3 0-10 0,-1 0 0 0,-9 2 0 0,1 2-9 0,-1-2 9 0,-8 4 0 0,-1-3-1 0,1 2 11 0,-5 2-10 0,26-2 0 0,6 1 4 0,-1-1-12 0,4 1 8 15,-12 2 0-15,-19-2-6 0,-13 1 5 0,-13 3 0 0,4-1 1 0,-4-4-1 0,-13 1-13 0,-1-4 14 0,5 4 0 0,-13 0-3 0,9-3 12 0,-10 0-9 0,1 0 0 0,-9-1 4 0,-1-2-13 0,-17 0 9 16,-4 3 0-16,4-3-4 15,9 0-2 1,4 0-2-16,18 0-45 16,5 0-127-16,-1 0 15 0,-8 0-125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38:46.8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0 172 305 0,'0'0'173'0,"0"0"-85"16,0 0 27-16,0 0-4 0,0 0-1 46,0 0-50-30,0 0 0 0,-9-3-45-1,9 3-5 1,22 0-2-16,36 0 4 16,17 0 18-16,58 0 4 0,32 0-26 0,61 0 25 0,45-5-28 0,45 2 6 31,-1 0 7-31,10 3-10 0,21 0 6 0,18 0-14 312,19 0 3-312,30 0-4 0,27 0 1 0,8-3 0 0,-8-10-2 0,-18-2 10 0,-40 1-8 0,-44 6 0 0,-80 4 9 0,-67 2-16 0,-67 2 7 0,-48-3 0 0,-19 0-5 0,-8-6 15 0,18-4-10 0,-1-5 0 0,1 1-106 0,4-2-256 0,-17 2-399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38:55.3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1509 215 454 0,'0'0'224'15,"0"0"-111"-15,0 0-21 31,0 0 63-31,0 0-3 0,0 0-82 16,0 0 9 0,49-12-27-1,-49 12-24 1,0 0 36-16,-14 0-43 16,-30 0 11-1,-14 0-21 1,-40 0 6-16,-17 0-14 15,-9 0-3 17,-28 0 5-1,-3 14-5-31,-18 1 0 16,22 2 0 46,17-3-2-62,45-3 20 0,45-2-21 0,22-4 3 0,13-5 0 0,9 3-9 0,0-3 10 0,0 0-1 0,0 0 0 0,0 0 19 0,0 0-21 0,0 0 2 0,0-3 0 0,9-18-13 0,22-4 13 0,4-6 0 0,14 1-8 0,0-4 13 16,-9 2-8-16,-4 7 3 0,-18 5 0 0,-5 5 0 0,-4 5 0 0,0 2 0 0,-9 1-4 15,0 4 21-15,0 1-17 0,0 2 0 16,0 0 3 0,0 0-9-16,0 0 6 0,0 0 0 0,0 0-4 15,0-3 20-15,0 3-16 16,0 0 0-16,0-3 3 15,0-2-12-15,0-1 9 16,-18 3 0-16,5 0-7 16,-5 1 15-16,0 2-8 15,0 0 0-15,5 0 3 16,4 0-14-16,0 0 11 16,0 0 0-16,0 0-5 15,9 0 19-15,0 0-14 16,0 0 0-16,0 0 5 15,0 0-19-15,0 0 14 0,-9 0 0 16,-13 0-10 0,13 8 15-16,-17 11-5 15,-5 4 0-15,4 5 7 16,-13 4-16-16,0 2 9 16,4 1 0-16,5-8-6 0,-4-1 13 15,26-4-7-15,-4-5 0 16,4 0 9-16,9 0-23 15,0 3 14-15,0 5 0 16,31 4-10 0,35 2 8-16,41 8 1 0,44 5-19 15,40-6-155-15,0-3-142 16,-26-10-581-16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39:11.5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45 242 0,'0'0'312'0,"0"0"-209"15,0 0-10-15,0 0 30 16,0 0-13-16,0 0-62 16,0 0-39-16,-76-22 36 31,116 22-31-31,18-3 40 31,26 3-10 0,10 0-34-31,35 0 20 0,-5 0-14 0,27 0-16 0,22 0 22 0,27 0-16 0,31 0-1 47,9 0-2-47,9 0 8 0,-9 0-6 0,-22 0-5 0,-5 0 1 0,-22 0-4 0,0 0 10 313,-9 0-7-313,-18 0 0 0,14 0 8 0,4 0-7 0,14 0-1 0,4 8 1 0,-9-2-3 15,9 0 5-15,0-3-3 0,4-3 2 0,-13 0 11 16,-9 0-2-16,0 0-11 0,0 0 0 0,1 0 18 0,-10 0-11 0,5-6-7 0,4-3 0 0,-9 1 11 0,-9 2-12 0,-13 0 1 0,5 1 0 0,-32 2 1 0,-8 3-1 0,-14 0 0 0,5 0-1 0,-10 0 16 0,6 0-20 0,3 0 5 0,10 0 0 0,-1 0-5 0,18 0 10 0,41 0-5 0,8 8 0 0,0 1 5 0,0 0-7 0,-9 2 2 0,-21-3 0 0,12 1-9 16,5-4 12-16,4 1-3 0,-9 0 0 0,1-3 10 0,-14-1-12 0,4-2 2 0,-4 4 0 0,5 1-8 0,4-2 9 0,-5 3-1 0,-13-4 2 15,1 1 11-15,3-3-14 16,-4 0 1-16,23 0 0 15,-14 0-8-15,4 0 8 16,-4 4 0-16,-4-4-2 16,-14 0 12-16,10 0-12 15,-1 2 2-15,-5-2 0 16,-12 3-7-16,8-3 7 16,0 0 0-16,-8 0-2 15,8 0 12-15,9 0-10 16,-4 0 0-16,4 2 0 15,0-2-3-15,-8 3 3 0,3 0 0 16,-21-3-5-16,-5 3 17 16,4-3-13-16,1 0 1 15,17 2 0-15,-8 2-7 16,-1-1 7-16,0 0 0 16,1-3-2-16,-10 0 9 15,-17 0-7-15,9 0 0 16,-14 0 1-16,5-3-14 15,4-6 13-15,5 0 0 16,8 2 0-16,9 3 9 16,-8-1-9-16,8-1 0 15,-17 0 2-15,-5 4-12 16,-13-2 10-16,4 2 0 16,-4-1-4-1,4 3 12-15,5 0-8 0,-5 0 0 16,23 0 2-16,0 0-5 15,8 0 3-15,0 0 0 0,-8 3-5 16,8-1 7 0,-8 4-2-16,-1-6 0 0,1 3 4 15,-5-3-11-15,4 0 7 16,1 0 0 0,-1 0-7-16,-8 0 15 0,-14 0-8 15,14 0 0-15,0 0 5 16,8 0-16-1,1 0 11-15,-14 0 0 0,4 0-6 16,10 0 16-16,-9 0-10 16,4 0 0-16,13 0 4 0,0 0-14 15,14 0 10-15,-5 0 0 16,10 0-7-16,-19 0 14 16,0 0-7-16,10 0 0 15,-19 0-1-15,10-3-12 16,21 3 12-16,-4-2 1 15,9-2-11-15,14-1-4 16,-10-3 6-16,-13-1-28 16,1-2-35-16,-10 0 28 15,5-4-37-15,-5 6-36 16,-18 4-1-16,1 2-98 16,-5 3-340-16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3:39:12.6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 88 410 0,'0'0'317'0,"0"0"-266"16,0 0 24-16,0 0-2 16,0 0-13-16,0 0 11 15,0 0-50-15,-115-20 4 16,164 20-3-16,35 0 6 15,32 0 50-15,48 0-36 16,18 0-19-16,27 0 14 16,31 0-33-16,35 0 13 15,45 0-11-15,13 0 4 16,50 0-3-16,39 0-7 16,17 0 0-16,24 0 0 0,-15 0 10 15,-26 0-10 1,0 0 0-16,-13-8 14 0,4-4-17 15,18 1 3 1,-18 2 0-16,-13-2-7 16,-27 6 2-16,-35-1-64 0,-40 2-229 15,-32 2-473-15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1:47:33.9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0 583 638 0,'0'0'50'0,"0"0"8"16,0 0 17-16,0 0-27 15,0 0 15-15,0 0-22 16,13-22-39-16,5 22 14 16,0 2-15-16,13 23 2 15,-14 7 19-15,10 1-21 16,-5 4 7-16,-4-6 4 16,-9-4-7-16,0-11 0 0,4-7-5 15,-13-6 0-15,27-3 18 16,22-15 29-16,35-36 35 15,32-27-34-15,26-16-28 16,13-6 12 0,-13 4-27-16,-17 3-1 0,-10 11-1 15,-17 11-3-15,-22 20-52 16,-10 20-143-16,-17 17-198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1:47:39.2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109 0 689 0,'-40'0'146'0,"13"0"-45"0,5 0-42 0,13 0 1 0,0 0-6 0,9 0-3 0,0 0-2 0,0 12-21 0,40 7 7 0,45-1 51 0,66 1-58 0,62-5-5 0,76 0-9 0,71-5-12 0,84-1 4 0,22 1-6 0,54-4 0 0,13-5 0 0,5 0 5 0,-32 0 1 0,-35 0-6 0,-66 0 5 16,-112-14-11-16,-71-3 4 0,-80 3-59 0,-53 3-144 0,-45-3-130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2:50:59.6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0 792 589 0,'0'0'405'15,"0"0"-272"-15,0 0-69 16,0 0 42-16,0 0-23 16,0 0-27-16,0-11-5 15,0 11-11-15,0 0 13 0,0 0-3 16,0 0-33-16,0 0 23 16,0 0-26-16,0 0-13 15,0 0 3-15,0 0-4 16,0 0 0-16,9 5 0 15,-9 23-8-15,22 9 7 16,-13 3 1-16,0-5 0 16,8-8-6-16,-8-7 12 15,5-9-6-15,3-3 0 16,1-3 6-16,0-5 0 16,13 0-6-16,9 0 0 15,18-9 3-15,26-32 5 16,32-21-8-16,35-27 0 15,53-22 12-15,23-23-12 16,13-7 0-16,-1 5 0 0,-39 22-2 16,-53 33 9-1,-54 28-7-15,-53 32 0 0,-31 15-9 16,-9 6-14 0,0 9-159-16,-49 25-212 0,0 0-182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2:51:03.1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18 744 939 0,'0'0'99'0,"0"0"-7"32,0 0 57-17,0 0-29 1,0 0-21-16,0 0-18 0,0 0-72 0,-18-23 21 0,18 23-24 0,0 0 6 15,0 0-7 17,0 0-5-17,0 0 0 1,0 0-5-16,0 0 15 16,0 0-10-1,0 4 0 1,9 15 7-1,0 9-9 1,22 1 2-16,-22 2 0 31,9-3-2-15,0-5 15 0,4-3-13-16,-13-6 0 0,9-7 6 0,-10 0-13 0,1-4 7 0,-9-3 0 15,14 0 9 1,-14 0 3-1,9 0 3 17,-9 0 8-17,26-20-16-15,5-17 19 32,5-14-26-17,13-8 0 1,8-18 4-16,28-19 10 15,30-15-14 17,19-4 0 61,12 4 4-77,-4 21-16-16,-17 21 12 31,-27 24-10-15,-63 22-3-16,-35 9-231 0,-18-2-262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2:53:05.7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102 7115 738 0,'0'0'128'15,"0"0"-8"-15,0 0-17 16,0 0-73-16,0 0 6 16,0 0-25-16,23-65 1 15,3 65-17-15,14 0 5 16,-4 15 0-16,4 10-9 0,-9 8 14 15,-22 5-5-15,-9 4 0 16,0 6 8-16,-31 0-8 16,-18 3 0-16,-18-4 0 15,9-6 4-15,14-11 6 16,4-12-10 0,22-12 16-1,18-5-8-15,0-1 72 0,0 0-26 0,0 0-13 16,0 0 24-16,18 0-59 15,22 0 13-15,27-1-3 16,-1-11-14-16,10 0 19 16,30 5-21-16,10-4 0 15,17 2-11-15,-8 0 7 16,-19 3-62-16,-30 6-214 16,-41 0-518-16</inkml:trace>
  <inkml:trace contextRef="#ctx0" brushRef="#br0" timeOffset="602">1035 7313 757 0,'0'0'132'0,"0"0"29"16,0 0-81-16,0 0-20 16,0 0 13-16,0 0-43 15,0-54 2-15,27 46-26 16,22 5-1-16,18-3 21 16,17 4-20-16,14-2 9 15,8 4 18-15,-4 0-29 16,5 0 14-16,-22 0-10 15,-6-4 1-15,-12-8 15 16,-18 1-21-16,-31 1 5 16,-9-3 32-16,-9-1-23 0,0 0 21 15,-27-6-26-15,-31 3 4 16,-8-1-20-16,-14 5 4 16,13 1 0-16,18 1-5 15,14 5 14-15,12 3-9 16,23 1 0-16,0 2 8 15,0 0-13-15,0 0 5 16,0-3 0-16,0 3-8 16,31 0 15-16,18 0-7 15,9 0 0-15,0 3 5 16,8 19-17-16,-8-2 12 16,0 3 0-16,-14-1-2 0,-12-2 13 15,-15 6-11-15,-17-1 0 16,-9 6 8-16,-57 1-25 15,-41 4-22-15,-17 3-243 16,-27 4-203-16</inkml:trace>
  <inkml:trace contextRef="#ctx0" brushRef="#br0" timeOffset="-41411">8273 1484 563 0,'0'0'115'0,"0"0"-16"16,0 0 32-16,0 0-71 15,0 0 12-15,0 0 17 16,0 0-46-16,0 9 11 15,-27-9-11-15,-13 0-32 16,-18 0 46-16,1 0-26 16,-28 0-17-16,1 0 20 15,-23-6-27-15,-17 3 3 16,-23 3-10-16,-22 0 15 16,-13 0-17-16,-9 0 2 15,9 0 0-15,9 0-12 16,17 0 18-16,14 0-6 15,9 0 0-15,-1 3 7 16,-12 11-16-16,21 3 9 16,10-3 0-16,13-5-9 15,13-1 15-15,31-5-6 16,23 0 0-16,12-3 10 16,14 0-17-16,9 0 7 0,0 3 0 15,0 0-5-15,0-1 10 16,0 2-5-16,-8-4 0 15,8 0 12-15,-9 0-16 16,9 0 4-16,-9 0 0 16,9 0-6-16,0 0 12 15,0 0-6-15,-9 0 0 16,-4 19-16-16,4 15 8 0,-18 11 8 16,18 6 0-1,-13 1-4-15,4 4 10 0,0 1-6 16,9-1 0-1,-22 4 10-15,22 4-18 0,-8 0 8 16,17-1 0-16,0 0-7 16,0-1 13-16,35-2-6 15,-4-1 0-15,5-4 9 16,-5-8-14-16,-13-4 5 16,-9-4 0-16,0 2-8 15,-9-2 16-15,0 0-8 16,0-3 0-16,0-4 9 15,0-4-16 1,-9-7 7-16,9-4 0 0,0-4-10 16,0 2 18-16,0-3-8 15,0-2 0-15,0-1 8 0,0 3-15 16,0-4 7-16,9 0 0 16,4 4-8-16,5-1 17 15,-9 0-9-15,8 4 0 16,6-1 7-1,3-1-13-15,5 5 6 0,-4 0 0 16,4 0-9-16,5 2 16 16,-5 5-7-16,4-5 0 15,5 3 9-15,-13-6-16 16,22 1 7-16,0-5 0 16,-1 2-7-16,10-1 15 0,18-3-8 31,8-1 0 0,5 0 9-15,-5-8-12-16,23 2 3 47,-14-4 0-47,14 0-5 0,0 0 16 0,-1 0-11 0,19 0 0 0,-23 0 7 0,13 0-15 15,-17 5 8 16,-5-2 0 1,5 0-9-32,-5-3 18 47,14 0-9-16,17 0 0 0,19-3 5-31,21-11-13 47,-9 0 8-31,5 3 0-1,-4 5-7 1,-5 3 15-16,-18 0-8 31,23 3 0 0,-14 0 11-15,5 0-20 15,4 0 9-15,-18 0 0 15,0 0-8 0,-17 0 18-31,-1 0-10 0,-8-6 0 16,-1 4 9-16,5 2-15 16,-4 0 6-16,-9 0 0 0,-14 0-9 0,-8 0 18 0,4 0-9 0,4-6 0 0,-8 0 7 0,13 1-21 0,-14 1 14 0,-17-1 0 0,-9 3-10 0,-23-1 17 0,5-1-7 15,-13 2 0-15,0-1 5 16,0 0-19-16,13 0 14 15,-4 0 0-15,4 1-13 0,9-1 20 0,-5-3-7 0,-4 3 0 0,-4 0 6 16,4 1-24-16,-13-4 18 0,8 6 0 0,-3-3-8 0,3 3 18 0,5-4-10 0,-4-1 0 0,22-3 8 0,0 3-19 16,-5-2 11-16,-4 5 0 0,0 2-8 15,-22 0 18-15,0 0-10 0,-18 0 0 0,0 0 6 0,0 0-20 0,0 0 14 0,0 0 0 0,0 0-9 0,0 0 14 0,0 0-5 0,9 0 0 0,-9 0 6 16,13 0-21-16,-13 0 15 0,9 0 0 0,-9 0-9 0,0 0 19 0,0 0-10 0,9 0 0 0,-9 0 2 0,0 0-19 0,18 0 17 0,-10 0 0 0,15 0-10 0,-6 0 17 16,-8 0-7-16,-9 0 0 0,9 0 6 0,-9 0-18 0,9 0 12 15,-9 0 0-15,13 0-8 16,-13 0 18-16,0 0-10 15,9 0 0-15,-9 0 5 16,0 0-15-16,0 0 10 16,0 0 0-16,0 0-4 15,0 0 17-15,0 0-13 16,0 0 0-16,0 0 6 16,0 0-16-16,0 0 10 15,0 0 0-15,0 0-4 16,0 0 13-16,0 0-9 15,0 0 0-15,0 0 5 16,0 0-17-16,0-3 12 0,0-3 0 16,0 1-4-16,0-1 16 15,0 1-12-15,0-4 0 16,0 0 3-16,0-2-8 16,0-4 5-16,0 2 0 15,0-4-2-15,0 0 15 16,0-6-13-16,0 1 0 15,0-4 3 1,0-3-10 0,0 3 7-16,0-4 0 0,0-1-1 0,0 0 15 15,-9-6-14-15,9 0 0 16,-13 0 5 0,-5-2-16-16,9-1 11 0,1 9 0 15,-1 0-2-15,9 6 16 0,0 4-14 16,0-1 0-16,0-1 4 15,0-2-9 1,0-1 5-16,0-2 0 0,9 0-3 16,-9-4 17-16,0-1-14 15,0 2 0-15,0-5 1 16,0 7-1-16,0 0 3 16,0 4-3-16,0 2 0 15,0 0 17-15,0 0-17 16,0 4 0-1,-9-4 0-15,-5 1-3 0,-3-1 5 16,-1-3-2-16,0 4 2 16,-4-1 14-16,13 1-13 15,-9 5-3-15,18-1 4 16,0 7-3-16,-9 0 3 0,9 0-4 16,0-1 0-16,0 4 15 15,0-3-17-15,-13-1 2 16,13-5 0-16,-9 0-8 15,9-3 10-15,-9 0-2 16,0 1 0-16,0 1 10 16,0 3-12-16,9-3 2 15,-8 0 0-15,-6 4-9 16,5 1 12-16,0-1-3 16,-8 2 0-16,8 1 10 15,-13 2-14-15,-5-2 4 16,5 3 0-16,-5 2-10 15,-13-3 12-15,13 4-2 0,-13-1 0 16,5 0 10-16,-23 3-14 16,9-3 4-16,-8 4 0 15,-10 0-10 1,0-2 12-16,1 4-2 0,-1-3 0 16,-13 3 10-16,4 0-13 15,-8-2 3-15,9 2 0 16,-23-6-9-16,-9-7 12 15,-17 4-3-15,-18-9 0 16,-14 2 6-16,23 4-13 0,8 3 7 16,10 3 0-16,13 6-9 15,4 0 13 1,14 0-4-16,-5 0 0 16,13 0 8-16,1 0-14 15,-1 0 6-15,5 0 0 0,4 0-8 16,1 0 12-1,8 0-4-15,0 0 0 0,14 0 11 16,-5-2-17-16,9-1 6 16,-9-3 0-16,22 4-8 15,-13 2 10-15,5-4-2 16,4 4 0-16,-5 0 3 16,5 0-9-16,13 0 6 15,1-1 0-15,-6-3-10 16,23 0 14-16,-8 4-6 0,8 0 2 15,-18 0-89-15,-4 0-49 16,-14 9-8 0,-4 17-81-16,13 3-177 15</inkml:trace>
  <inkml:trace contextRef="#ctx0" brushRef="#br0" timeOffset="-40481">8091 473 95 0,'0'0'660'16,"0"0"-499"-16,0 0-123 16,0 0 73-16,0 0 6 15,0 0-69-15,0 0 19 16,0 0-31-16,0 0-3 16,0 0 30-16,0 0-54 15,0 0 23-15,13-14-9 16,-4-3-10-16,8-5-8 15,-8 2-5-15,0 0 0 0,0 6 0 16,4 0 9-16,-13 6-9 16,0 2 0-16,0 0 12 15,0 3-18-15,0 0 6 16,0 3 0-16,0 0-11 16,0 0 12-16,0 0-2 15,0 0 0-15,0 8-7 16,0 12-4-16,0 9 12 15,0 8 0-15,9 8-7 16,-9 6 17-16,0 11-10 16,0 1 0-16,0-1 8 15,0-5-16-15,0-6 8 16,-22-12 0 0,13-8-8-16,-9-13 15 0,10-8-7 15,8-2 0-15,-9-4 7 0,0-1-16 16,9-1 9-1,-13-2 0-15,13 0-6 0,-9 0 20 16,0 0-14 0,0 0 0-16,0 0 9 0,0 0-14 15,9 0 5-15,0 0 0 16,0 0-2-16,0 0 9 16,0 0-7-16,18 0 0 15,31 0 3-15,-5-5-13 16,27-1 10-16,-4 3 0 15,-9-2-10 1,8-3 17-16,1-4-14 0,-9-1 2 16,-14-3-79-16,-13 5-2 15,-22-3-50-15,-9-3 7 16,0-2 1-16,0-4-109 0,0-3-252 16</inkml:trace>
  <inkml:trace contextRef="#ctx0" brushRef="#br0" timeOffset="-39960">8322 72 410 0,'0'0'145'0,"0"0"-35"0,0 0-7 15,-258-66-34-15,200 61-12 16,9 5-3-16,0 0-43 15,14 0 23-15,-5 5-9 16,4 21-21-16,-4 14 20 16,-9 8-20-16,9 11-3 15,14 7 23-15,-14 10-19 16,22 7 12-16,0 12-3 16,9 4-9-16,9-3 18 15,0-2-23 1,18-8 1-16,31-8 6 0,-5-4 4 15,14-12-11-15,22-9 0 16,13-12 11-16,14-13-4 0,9-15-6 31,8-7-1-31,0-6 37 0,10-2-29 0,-19-27 31 16,-22-5-5-16,-4-5-20 16,-22-4 46-16,-18-11-27 15,-14-12-3-15,-12-15 26 16,-23-18-47-16,0-11 31 15,-23-3-31 1,-21 2 4-16,-27 15-6 0,-22 19-7 16,-14 12 0-16,-9 17-7 15,-8 14 19-15,0 12-12 16,-1 13 0-16,32 9 0 16,4 0-19-16,45 20 19 0,4 17-67 15,31 9-90-15,9 4-155 16,0 7-704-16</inkml:trace>
  <inkml:trace contextRef="#ctx0" brushRef="#br0" timeOffset="-36539">15123 1583 342 0,'0'0'210'0,"0"0"-103"16,0 0-19 15,0 0-32-31,0 0 11 0,0 0-47 0,-40-39-4 0,-26 39-16 0,-19 0 12 0,-12 0 1 0,-1 0 5 15,-13 0 6-15,4 5 17 0,1-5-40 0,-10 0 11 0,1 0-12 0,21 0 16 0,-3 0-13 16,21 0-3 0,9 0 0-16,1 0 2 0,8 0 3 15,0 0-5-15,9 0 0 0,0 0 8 16,32 0-12 0,-1 0 4-1,-4 0 0-15,22 0-9 0,-9 0 13 0,9 0-4 16,-9 0 0-1,0 0 7-15,0 0-13 0,9 3 6 16,-9 0 0-16,9 0-10 16,-9 0 15-16,-13 3-5 15,13-4 0-15,-8-2 9 16,-6 4-14 0,6 0 5-16,8 0 0 0,0 1-6 15,0 0 10-15,0 3-4 16,9-4 0-16,0 7-2 15,0 4-5-15,-13 5 7 16,4-4 0-16,0 1-6 0,0 1 12 16,9-4-6-1,-9-1 0-15,9 0 6 16,-9 0-11-16,9-2 5 0,0 1 0 16,0-1-5-16,-13 5 10 15,13 8-5-15,-9 7 0 16,-9 6 8-16,9 2-15 15,9 6 7-15,-9-2 0 16,1 0 1-16,8-1 10 16,0 4-11-16,-14-1 0 15,14 2 10-15,0 10-9 16,0 0-1-16,0 3 0 0,0-4 6 16,0 3 7-16,-9-2-12 15,9 0 9 1,-9-1-3-16,9 1 7 15,0-1-14-15,0 1 0 0,0-9 0 16,0 0 10-16,0-8-10 16,0-3 0-16,0-6 9 15,0-3-10-15,0-3 1 16,0 0 0-16,0-1-3 16,0-4 14-16,0-4-11 15,0 2 0-15,0-1 5 16,0-3-10-16,0 1 5 0,-8-5 0 15,8-4-7 1,0-3 17-16,0 0-10 0,0-3 0 16,0 0 6-16,0 0-7 15,0 0 1-15,0 0 0 16,0 0 6-16,26 0 7 16,32 0-13-1,22 0 0-15,22-18 10 0,5-1-17 16,8 2 7-16,1-6 0 15,8 4-1-15,10-1 9 16,-10-3-8-16,18 6 0 16,5 0 7-16,4 3-20 15,13 5 13-15,18 4 0 16,18-1-5 0,9 3 12-16,31 0-7 0,-9 3 0 0,9 0 8 15,-31 0-14 1,-5 0 6-16,-4 0 0 0,-27 0-6 15,9 6 19 1,1 3-13-16,-15 0 0 16,6-4 3-16,8 1-13 0,9-1 10 15,0-5 0-15,13 0-7 16,-13 0 17 0,-17 0-10-16,-15 0 0 0,-12 0 2 15,-22 0-8-15,-1 0 6 16,-13 0 0-16,-4 0-2 15,-1 0 10-15,1 0-8 16,-23 0 0-16,14 0 2 16,-5-3-9-16,14 3 7 0,-14 0 0 15,32 0-1-15,-10 0 11 16,10 0-10-16,8 0 0 16,-18 0 1-1,-8 0-11-15,-9 5 10 16,-23 2 0-16,1 1-2 0,-10-3 10 15,10 0-8-15,-5 2 0 16,5-5 1-16,-10 2-9 16,10-2 9-16,13 4-1 15,-14-3 0-15,1 5 7 16,8-2-7-16,-13 2 0 16,5-1 0-16,-19-2-7 0,1 1 9 15,-13-6-2-15,12 2 0 16,-8-2 6-1,9 0-7-15,0 0 1 0,-1 0 0 16,1 0-4 0,0 0 5-16,-9 0-1 0,-5 0 0 15,-4 0 6-15,0 0-7 16,-13 0 1 0,4 0 0-16,-13 0-4 0,0 0 4 15,-18 0 0-15,0 0 2 16,0 0 8-16,0 0-3 0,8-8-2 15,-8-9-1-15,0 0 67 16,0-3-50 0,0 0 1-16,0 4-4 15,0-7-11-15,0-3 3 0,0-5-4 16,0-6-6 0,0-11 21-16,0-8-21 0,0-7 6 15,0-7 8-15,-17 1-7 16,-1-4 5-16,-4 0-9 15,4 5 2-15,0 0-1 16,-4-1-3-16,4 1-1 16,9 3 29-16,-8 1-29 15,8-2 32-15,-5 4-9 16,5 0-23-16,1 2 23 16,-1 7-20-16,-9-1-3 15,5 3 5-15,-5 0 7 16,9 1-9-16,0 5-3 0,9 7 4 15,0 3-2 1,0 10-2-16,0 3 0 0,0 5-3 16,0 8 14-16,0-1-11 15,0 3 0-15,0 1 3 16,0 1-8 0,0-4 5-16,0 4 0 15,0 1-4-15,0 2 17 0,0-1-13 0,0 1 0 16,0-1 1-1,0-1-10-15,0 2 9 16,-9 2 0-16,9-3-1 0,0 0 4 16,-22 3-9-16,-14 0 6 15,-21 0-4 1,-41 0-9-16,-4 0 11 0,-5 3 2 16,-8 0-1-16,8-1 13 15,-9 2-12-15,-8-1 0 16,-9-1 1-16,-1 3-8 15,-8-1 7-15,-13-2 0 16,-27 1-3-16,-27-1 14 16,-22 2-12-16,0-1 1 0,22-3-3 31,-4 3-12-31,22-3 10 0,22 0 5 0,-4 0-8 16,26 0 3-1,5 0 2-15,17 0 3 16,-8-6-21-16,-14 0 16 0,-12 3-14 15,-6 3 14 1,-8 0-5-16,4 0 7 16,5 0-5-16,22 0 8 0,-5 5-10 15,14-1-3-15,-1-1 1 16,19 0 12-16,8-1-10 16,5 2 13-16,4-2-9 15,1 1 6-15,-6 0-22 16,28-2 15-16,-14 4-10 15,13-5 17 1,10 0-8-16,-1 0 7 0,0 0 1 0,10 0 0 16,-1 0 2-1,0 0-16-15,9 0 14 0,0 0 0 16,1 0-2-16,-6 0 14 16,-3 0-15-16,-1 0 3 15,-9 5 0 1,-4 1-9-16,27-1 9 0,-5-5 0 15,18 0-5-15,-5 0 21 16,5 0-16-16,-13 0 0 16,-5 0 0-16,-18 0-11 15,0 0 11-15,-21 0 0 16,12 0-2-16,1 0 12 16,8 0-10-16,9 0 0 0,18 0 1 15,13 0-11 1,14 0 10-16,13 0 0 0,0 0 0 15,0 0 12-15,0 0-28 16,-9 0-112-16,0 0-161 16,9 0-197-1</inkml:trace>
  <inkml:trace contextRef="#ctx0" brushRef="#br0" timeOffset="-35885">16319 289 693 0,'0'0'92'16,"0"0"41"-16,0 0-77 16,0 0 16-16,0 0-39 15,0 0-19-15,88-14-16 16,-43 14 2-16,-5 0 0 16,0 14 0-16,-5 6 8 0,-4 3-8 15,-22 3 0 1,0 2 13-16,-9 0-14 0,0 6 1 15,-40 3 0-15,-4 2 0 16,-14-2 3-16,9-2-3 16,9-10 0-16,22-11 12 15,10-6-16-15,8-5 4 16,0-3 0-16,0 0 21 16,0 0-6-16,8 0 64 15,41-5-12-15,27-18-61 16,17-3 17-16,23 1-23 15,8-1 3-15,14 3-1 16,-27 4 8-16,4 5-20 16,-26 8 9-16,-53 6-234 15,-36-2-478-15</inkml:trace>
  <inkml:trace contextRef="#ctx0" brushRef="#br0" timeOffset="-32471">13035 1903 409 0,'0'0'86'0,"0"0"19"16,0 0 11-16,0 0-72 16,0 0 18-16,0 0-4 15,0 0-39-15,-213-141 21 16,155 124-21-16,14 3-7 16,4 2 13-16,9 7-22 15,-5 5 42-15,-4 0-27 16,5 0-14-16,-14 0 12 0,-9 0-13 15,9 0-3-15,0 8 0 16,5 2 14-16,4 8-14 16,-9 5 0-16,14 2 0 15,-14 9-8-15,9 0 11 16,4 6-3-16,5-4 0 16,4-2 13-16,-13 1-15 15,23-4 2 1,-14-1 0-16,13 2-7 0,-13-1 7 15,22-3 0-15,9-3-1 16,0 4 11-16,0 3-10 16,0-1 0-16,9 2 8 15,22 4-5-15,-13 3 5 16,-1-3-8-16,6 0 0 16,-6-4 15-1,14-2-11-15,-4-4-4 0,4-5 0 0,5 3 4 16,4-2 3-1,-14 0-7-15,14-6 0 0,-4 2 16 16,-5-2-16 0,9 0 0-16,-13 0 0 15,13 1-7-15,-14 0 12 0,14 1-5 16,-13-3 0-16,13-1 11 16,-13-5-15-16,13-4 4 15,-1-1 0-15,-3-5 4 16,4 0 3-16,-4 0-7 15,-5 0 0-15,-5-5 11 16,5-6-3-16,-4-9-7 16,4 0 8-16,5-5 38 15,4-3-42-15,0-4 5 16,-5 2 2-16,14-7-5 0,-9-3 17 16,-4-3-24-1,4 2 2-15,-14-8 19 0,-4 3-16 16,-13-5 12-16,0 3-11 15,-9-5 8-15,0-7-1 16,0 0-13 0,-18-2 0-16,-13 6-1 0,-17 5 10 15,12 11-9-15,5 9 0 16,13 11 10-16,-9 3-23 16,5 3 13-16,-4 3-27 15,-14-9-113-15,4-8-207 16</inkml:trace>
  <inkml:trace contextRef="#ctx0" brushRef="#br0" timeOffset="-30910">12364 621 189 0,'0'0'304'0,"0"0"-189"15,0 0-52-15,0 0 16 16,0 0-9-16,0 0-16 15,0 0 3-15,0 0-57 16,0-3 20-16,9 0 7 16,0 0-12-16,0 3 29 15,13 0-44-15,5 0 0 16,13 0 27-16,-4 0-21 0,12 0 14 16,10 0-9-16,-18 0-3 15,5 0 6-15,-5 3-14 16,-23 6 0-16,14-1-7 15,-22 1 17-15,-9-2-10 16,9 5 0-16,-9 0 7 16,0 4-17-16,0 5 10 15,-9-1 0-15,-22-1-1 16,-4-5 10-16,-14 0-9 16,9 1 0-16,13-4 7 15,-13-2-13-15,14 1 6 16,8-1 0-16,-4-3-7 0,22 0 16 15,-9-6-9-15,9 0 0 16,0 0 6-16,0 0-7 16,0 0 1-16,0 0 0 15,9 0-1-15,22 0 10 16,-5 0-9-16,5 0 0 16,5 0 7-16,-5 2-16 15,5 10 9-15,4 2 0 16,-14 5-9-16,-4 4 15 15,5 5-6-15,-18 7 0 16,4-2 5-16,-13 4-13 16,0-3 8-16,0 1 0 15,-22-4-9-15,-13-6 17 16,-14-5-8 0,0-6 0-16,0-6 9 0,-9-8-11 15,14 0 2 32,-5 0 0-47,9 0-6 47,13-14 19-31,5-6-13-16,13-2 0 0,0-9-15 15,9-8 5 1,0-4-111 31,31-6-128-47</inkml:trace>
  <inkml:trace contextRef="#ctx0" brushRef="#br0" timeOffset="-30591">12920 323 229 0,'0'0'295'0,"0"0"-180"0,0 0-37 0,0 0 34 0,0 0-51 0,0 0-12 0,-191-148-5 0,160 138-31 0,4 4 33 0,-4 1-46 0,-5 5 0 0,-12 0 5 0,-1 0 8 0,-9 5-13 0,9 12 0 0,13 3 9 0,-12 0-18 0,21 0 9 0,-13 7 0 0,9 8-3 0,13 1 17 0,0 13-14 0,9 8 0 0,-13 7 11 0,4 13 3 0,1 2-12 0,8-2 1 0,-5-7 5 0,14-2 6 0,0-5-14 0,0-4 0 0,0-5 10 16,23-3-13-16,3-3 3 16,14 0 0-16,-4-5-7 15,-5-7 20-15,9-4-13 16,-5-4 0-16,-3-5 9 15,3-4-17-15,-4-1 8 0,5-4 0 16,4-3-1-16,9-3 17 16,-1-4-16-1,6-4 0 1,17 0 11-16,-18-9 6 16,5-19-11-16,13-4 15 15,-18-4 18-15,-4-7-22 0,-9-2 10 0,-4-6-16 16,-5 0-6-1,-13-9 39-15,-9-11-42 0,4-11 13 16,-4-5-14-16,-9-4 17 16,0 3-18-16,0 9 0 15,0 16 10-15,-22 16-26 16,-14 12 16-16,-22 16 0 16,-31 10-15-16,-22 9-41 0,-35 0-211 15,-28 0-611-15</inkml:trace>
  <inkml:trace contextRef="#ctx0" brushRef="#br0" timeOffset="-22205">356 4882 258 0,'0'0'712'0,"0"0"-571"16,0 0-81-16,0 0 49 15,0 0-32-15,0 0-51 16,0 0 6-16,17 0 13 15,-8 0-6-15,9 0 33 16,4-13-34-16,5-3-18 16,4-4 5-16,13-5-23 15,-4-1 2-15,9 3-4 16,-13 4 10-16,-5 5-6 16,-13 5-4-16,-9 6 0 15,-1 3 5-15,-8 0-3 0,0 0-2 16,0 0 0-1,0 0 9-15,0 0-14 0,0 0 5 16,0 3 0-16,0 11-7 16,0 6 8-16,0 8-1 15,0 3 0-15,0 3 7 16,0 4-9-16,0-6 2 16,0 3 0-16,0-1-3 15,0-2 6-15,0-7-3 16,0-2 0-16,0-7 5 15,0-2-11-15,0-2 6 16,0-1 0-16,0-5-4 0,0-3 7 16,0 0-3-1,0-3 0-15,0 0 3 0,0 0-9 16,-8 0 6-16,-19 0 0 16,-13 0 4-16,13 0 4 15,5 0-8-15,4 0 0 16,9 2 2-16,9-2-6 15,0 0 4-15,0 0 0 16,0 0-4-16,0 0 2 16,0 0 2-16,0 0-2 15,0 0 1-15,0 0-6 16,0 0 7-16,0 0 0 16,0 0-4-16,0 0 4 15,0 4-2-15,9-4 0 16,31 2 2-16,9-2-4 15,-13 0 4-15,21 0 0 16,1 0-3-16,0 0 8 0,9 0-5 16,-10-2 0-16,-8-2-8 15,-13 2 3-15,-5 2-34 16,-22 0-68 0,0 0-45-16,0 0-44 0,13 0-7 15,13 0-25-15,14 0-277 16</inkml:trace>
  <inkml:trace contextRef="#ctx0" brushRef="#br0" timeOffset="-21521">1484 4940 731 0,'0'0'125'16,"0"0"-33"-16,0 0 21 15,0 0-30-15,0 0-14 0,0 0-19 16,-107 0-2-16,107 0-12 15,9-2-34-15,31-1-1 16,18-3 2-16,9 1 1 16,8 3 0-16,14-6-4 15,-22 7 0-15,-1-2 2 16,-17 3 2-16,-4 0-4 16,-5 0 0-16,-23 0 3 15,6 0-5-15,-23 0 2 16,0 0 0-16,0 0 17 15,0-3-3-15,0-6 32 16,0-5-21-16,0-1-2 0,0 2 11 16,-31-4-21-1,-5 4-8-15,-22 1 5 0,9 2-5 16,18 8 1-16,14 2 2 16,8 0-6-16,9 0 3 15,0 0-5-15,0 0 0 16,0 0-5-16,0 0-3 15,0 0 7-15,0 0 0 16,26 0 2-16,5 0-2 16,18 12 1-16,-4 5 0 15,4 5-1-15,-1-2 6 16,-8 5-5-16,-4-1 0 16,-5-6 2-16,-13 2-4 15,-9-2 2-15,-9 1 0 16,0 1-4-16,-27 9-5 0,-71 2-200 15,-35 14-275 1</inkml:trace>
  <inkml:trace contextRef="#ctx0" brushRef="#br0" timeOffset="-14769">2999 4576 821 0,'0'0'129'16,"0"0"-1"-16,0 0-8 16,0 0-15-16,0 0-14 0,0 0-4 15,0 0-39-15,-89-133 3 16,80 119-19-16,9 5-29 16,-9 3 44-16,1 3-47 15,-6 3 0-15,-12 0 0 16,-1 3 7-16,-13 39-7 15,-9 21 0-15,0 18 5 16,23 15-16-16,-6 10 11 16,32 5 0-1,0-7-9-15,0 1 17 0,49-6-8 16,0-13 0-16,9-19 3 16,0-18-15-16,-9-27 12 15,-5-14 0-15,14-8-12 0,-9-5 21 16,-1-32-9-1,1-11 0-15,-13-7 11 0,-5-4-11 16,-13 0 0 0,0-3 0-16,-18 0-4 15,0 7 15-15,0 11-11 0,0 6 0 16,0 10 8-16,0 9-19 16,13 6 11-16,-4 5 0 15,0 8-10-15,17 0 1 16,-3 0 9-16,3 3 0 15,5 23-8-15,-4 6-6 16,-9 1 14-16,4 1 0 0,-4 6-17 16,-9-3 15-1,22-1 2-15,-22-2 0 16,17-8-2-16,-4-9-13 16,-4-9 15-16,0-2 0 15,-9-6-13-15,22 0 21 0,-13-6-8 16,13-23 0-16,-5-7 12 15,-8-5-16-15,4 0 4 16,-13-2 0 0,0 4-2-16,-9 3 14 0,0 6-12 15,0 5 0-15,0 9 12 16,-9 6-12 0,0 5 0-16,-13 5 0 0,4 0-10 15,-8 3 8-15,4 27 2 16,13 8 0-16,0 4 5 15,9 1-18-15,0-6 13 16,18-3 0 0,13-6-10-16,4-11 17 0,-4-6-7 0,5-8 0 15,-5-3 10-15,18 0-20 16,-14-6 10 0,23-22 0-16,9-8-3 15,-18 1 14-15,0 3-11 0,-23 7 0 16,-4 5 10-16,-13 7-17 15,-9 8 7-15,9 1 0 16,-9 4-8-16,9 0 6 16,0 0 2-16,0 9 0 0,4 10 3 15,5 4-15 1,-9-7 12-16,0-4 0 0,0-3-9 16,-9-6 19-16,13-3-10 15,-13 0 0-15,0 0 8 16,0 0 3-16,0-6-11 15,0-8 0 1,-22-3-7-16,4 5 18 0,9 4-11 16,-13 2 0-16,13 3 6 15,0 0-17-15,0 3 11 16,0 0-2-16,-13 9-8 16,4 16 7-16,9 4 3 15,9-1 0-15,0-3-10 16,0-4 3-16,0-5-27 15,0-4 2-15,0-9 20 16,18-3-12-16,4 0 24 0,-4 0 0 16,0-9 5-16,4-9-3 15,-13 0-2 1,-9 1 0-16,9 5 1 16,-9 7 12-16,0 2-13 15,9 3 0-15,-9 0-12 0,18 0 6 16,4 14-1-1,13 6 7-15,-4-3-6 0,5-3 18 16,4-6-12-16,-13-2 0 16,-5-6 2-16,5 0-6 15,-5 0 4-15,4-6 0 16,23-27 7-16,0-18 7 16,9-9-13-16,-23-11 7 0,-3 1-6 15,-15-7 35 1,-17 6-26-16,0 5 4 0,0 14 18 15,-9 11-28 1,-13 18 15-16,13 13-3 16,-8 6-11-16,17 4-5 0,-9 14-1 15,-9 44 0-15,-4 26-15 16,4 16 27 0,18 1-12-16,0-10 0 0,0-12 2 15,18-16-20-15,13-15 17 16,-5-20-19-16,-8-11 19 15,-4-14-35-15,-6-3 35 0,-8-6-1 16,9-28-10 0,-9-11 4-16,0 3 3 15,-9-7 5-15,-31 7-5 16,5 5-17-16,-14 5 19 0,-9 14 3 16,27 6-4-16,-4 6-9 15,26 6 7 1,9 0-9-16,0 3 2 0,17 12-4 15,41-5 15-15,9-7 2 16,0-3 0-16,-1 0-12 16,1 0 12-16,-18 0 0 15,-9-3-2-15,-14-5 21 16,5-1-19-16,-22 1 6 0,0 5-5 16,-9 1 42-16,0 2-33 15,0 0 6 1,0 0-16-16,9 0 0 0,-9 20-5 15,9 13-1-15,0 5 6 16,13-5-6-16,-4-5 6 16,-9-5 0-16,8-6 0 15,6-2 10-15,-14-10-11 16,-1-5 1-16,1 0 0 16,9 0 7-16,13 0-2 15,-4-20-5-15,13-3 0 16,0-3 14-16,-13 7-15 15,-10-1 1-15,14 7 0 0,-22 4-6 16,-9 9 11-16,9 0-5 16,-9 0 0-16,9 0-15 15,4 0 14 1,-4 22-4 0,9 3 5-16,-9 0-8 0,9-1 9 0,-5-7-1 15,-13-9 0-15,9-2 9 16,-9-6-11-16,9 0 2 15,0 0 0-15,8-23 14 16,15-11-11-16,3-3-3 16,-4 9 0-16,-4 6 10 15,-5 10-14-15,-13 10 4 16,0 2-4-16,-9 0-9 16,18 0-1-16,4 10 14 0,-4 12-1 15,8-3-4-15,14-9-2 16,0-7 7-1,5-3 0-15,-5 0-7 0,-9 0 15 16,-5-3-8-16,-8-11 0 16,-9-1 9-1,4-1-2-15,-13-4-7 0,0 1 0 16,0-4 3-16,0 3 2 16,-13 6-5-16,-5 3 0 15,-8 11 1-15,-5 0-9 16,4 0 2-16,5 25 5 15,13 10-15-15,9-2 15 16,0-4 1-16,0-7 0 0,31-11 6 16,-13-5-11-1,13-6 5-15,-5 0 0 0,1 0 4 16,4-14 7 0,-4-2-11-16,-14-2 5 0,-4 10 3 15,0-1 13-15,-9 6-11 16,0 3-4-16,0 0 7 15,0 0-13-15,0 34 0 16,-31 17-5-16,4 18 13 16,-22 15-12-16,14 23 4 15,-14 21 0-15,0 16-3 16,22 1 11-16,5-4-8 0,22-2 19 16,0-11-8-1,0-4-1 32,0-14-10-31,0-14 0-1,0-16 2 1,0-23 5-16,0-18-7 0,-18-19 7 0,-22-14-4 16,-4-6 77 30,-27-6-45-30,4-34-23-16,1-20 14 63,-1-18-18-17,9-22-3-30,23-15-5 15,4-13 11-15,22-5-22 0,9 0 11-16,0-3-12 31,49 8 3 0,8 15-25-15,10 20 12 15,0 24 10 16,-1 26-50-16,1 11-2-15,-1 15-93-16,-26 3-97 31,-13-4-136-31</inkml:trace>
  <inkml:trace contextRef="#ctx0" brushRef="#br0" timeOffset="-14265">5180 4352 407 0,'0'0'158'0,"0"0"-30"0,0 0-25 0,0 0-45 0,0 0-14 0,0 0 15 0,-26-68-19 0,12 54-2 0,6 3 0 0,-1-3-32 0,-9 2 31 0,9 3-31 0,-4 0 1 0,4 8 21 0,0-3-22 0,9 2 0 0,-9 2-3 0,0 0 12 15,-9 0-19-15,5 0 4 16,-5 0 0-16,18 0-11 16,-9 7 14-16,9 2-3 0,0 0 0 15,0-1 10 1,-8-2-18-16,8-6 8 0,0 0 0 16,0 0-3-16,0 0 14 15,0 0-11-15,0 0 5 16,0 0 3-16,0 0 9 15,0-8-17-15,0-1 0 16,8 3 33-16,-8 5-24 16,0-4 18-16,0 5-10 15,0 0-6-15,0 0-3 16,0 0-8-16,0 0 0 16,0 0-9-16,0 0 12 0,0 0-3 15,0 0 0-15,0 0 3 16,0 9-14-1,0 3 11-15,0-4 0 0,9-5-6 16,9 0 13-16,-5-3-7 16,14 0 0-16,-9 0 11 15,4-6-9-15,-13-8-2 16,0-4 0-16,-9 5-2 16,0-4 11-16,0 2-9 15,0 2 0-15,0 1 9 16,-31 3-14-16,4 7 5 15,0 2-4-15,-4 0-5 16,14 0-109-16,-15 8-29 16,24 13-98-16</inkml:trace>
  <inkml:trace contextRef="#ctx0" brushRef="#br0" timeOffset="-9447">14470 4482 275 0,'0'0'55'0,"0"0"-42"15,0 0-13-15,0 0-19 16</inkml:trace>
  <inkml:trace contextRef="#ctx0" brushRef="#br0" timeOffset="-13452">8082 4841 709 0,'0'0'151'16,"0"0"-50"-16,0 0 42 16,0 0-76-16,-27-160 2 15,-4 137 9-15,13 5-61 16,-13 10 24-16,13 6-14 16,-8 2-24-16,-14 0 11 15,13 8-14-15,-22 23 0 0,9 14-12 16,13 6 19-16,5 3-7 15,22-6 0-15,0-11 4 16,22-6-18-16,14-11 14 16,4-8 0-16,0-12-12 15,-5 0 23-15,5-9-11 16,-13-20 0-16,4-2 12 16,-22 2-11-16,-9 4-1 15,0 3 0-15,0 8 21 16,0 5-15-16,0 9 25 15,0-3-22-15,0 3 1 16,0 0-20-16,18 18-4 16,4 12 14-16,14 8-6 15,12-2 19-15,1 1-13 0,9-3 0 16,0 0-1 0,0-9-13-16,-5-7-30 15,-4-5-105-15,0-7-80 0,8-6-203 16</inkml:trace>
  <inkml:trace contextRef="#ctx0" brushRef="#br0" timeOffset="-13042">9090 4737 930 0,'0'0'123'16,"0"0"22"-16,0 0-27 16,0 0-67-16,0 0 31 15,0 0-47-15,0-74-21 16,0 74-28-16,0 23 7 16,18 14 7-16,0 11-3 15,-1 0 16-15,6 6-13 16,-6-5 0-16,1-7 4 15,-4-11-12-15,3-11 8 16,-8-12 0-16,0-2-5 16,0-6 22-16,13 0-12 0,14-26 14 15,13-19-17 1,8-9 18-16,-8-3-20 0,-13-2 0 16,4 2-3-16,-14 7 16 15,5 9-26-15,-13 13 13 16,4 11-76-16,-4 17-5 15,-9 0-94 1,0 14 34-16,0 21 24 0,4 2-108 16,5-1-101-16</inkml:trace>
  <inkml:trace contextRef="#ctx0" brushRef="#br0" timeOffset="-12183">9788 4788 38 0,'0'0'165'16,"0"0"38"-16,0 0-9 15,0 0-31-15,0 0-38 0,0 0-39 16,49-54 19-16,-49 34-44 15,0 1-1-15,0-1 30 16,0 0-71-16,0 5 31 16,-9 5-12-16,-5 4-25 15,-3 6 13-15,8 0-26 16,-22 2 0-16,-5 33-4 16,5 12 5-16,-5 10-1 15,27-3 0-15,9-4-1 16,0-12-16-16,0-10 17 15,0-8 0 1,18-11-5-16,0-9-1 0,13 0 6 16,-4 0 0-16,4-21 0 15,-13-8 2-15,8-1 1 16,-3-1-3 0,-15 5 12-16,1 7-3 0,-9 2 7 0,0 8-15 15,0 6 5-15,0 3-6 16,0 0 0-16,0 0-6 15,9 0 4-15,9 12-5 16,13 5 6 0,-13-6 1-16,13 1 0 15,4-10-7-15,5 1 10 0,9-3-3 16,-13 0 0-16,13-3 14 0,-9-16-9 16,-5-4-5-1,5-5 0-15,-22 2 34 16,4 1-29-16,-4 5 23 15,-18 3 23-15,0 8-51 16,0 6 31-16,9 3-31 0,-9 0 1 16,18 0-15-16,4 6-2 15,5 17 16 1,4 8-1-16,-5 0 10 0,5 3-15 16,-13 4 6-16,9-3 0 15,-5 0-11-15,5-4 12 16,4-3-1-16,-13-3 0 15,-1-10 10-15,-8-7-14 16,5-5 4-16,-14-3 0 16,0 0-8-16,0 0 23 0,0-6-15 15,0-20 0 1,0-5 13-16,0-5-19 16,0-7 6-16,0 1 0 0,35 2-15 15,-4 1 8-15,5 8 7 16,-5 2-1-16,-13 12 5 15,-1 6-11 1,-3 5 7-16,-5 6-3 0,-1 0-11 16,10 0-3-16,13 0 3 15,-4 12 10-15,4 13-28 16,-13 9 26-16,0 3-1 16,-9 0-19-16,-9-4 14 0,8 1-19 15,-8-8-5 1,0-3-34-16,0-9-59 15,0-5-14-15,0-9-78 16,0 0-324-16</inkml:trace>
  <inkml:trace contextRef="#ctx0" brushRef="#br0" timeOffset="-11842">10872 4293 499 0,'0'0'121'0,"0"0"-39"15,0 0-80-15,0 0 10 0,0 0-5 16,0 0-5-16,-14 130 33 16,45-102-28-16,-13-13 11 15,13-11 31-15,-22-4-12 16,9 0 60-16,13-11-4 15,-22-19-48-15,-9-2 36 16,0-1-61-16,0 4 1 16,-9 4-17-16,-31 5 9 15,0 11-22-15,5 9 9 16,-5 0-49-16,22 0-100 16,9 17-196-16</inkml:trace>
  <inkml:trace contextRef="#ctx0" brushRef="#br0" timeOffset="-10267">11596 4695 667 0,'0'0'144'16,"0"0"-18"-16,0 0-5 16,0 0-23-16,0 0-45 15,0 0 29-15,9-100 3 16,-9 89-66-16,0 3 17 16,-27 2-29-16,0 6 6 15,-21 0-15-15,-1 0 2 16,0 25 0-16,0 1-11 15,22 2 12 1,10 1-1-16,17 1 0 0,0-4 5 0,0-3-17 16,0-7 12-16,8-7 0 15,10-3-14-15,13-3 18 16,-13-3-4-16,9 0 0 16,-5 0 11-16,-4 0-8 46,-9-9-3-14,-1 4 0-32,-8-1 0 31,0 6 9-15,0 0-9-16,9 0 0 0,5 0-5 0,-5 0-4 0,17 2 1 0,23 13 8 0,0 5-11 0,0-6 16 0,17-5-5 0,-21-4 0 0,13-5 4 15,-18 0-10 16,9 0 6 1,-14-20 0-32,14-11 0 62,-9-5 18-31,-22-13-17 1,-1-11 23-32,-17-4-14 31,0-1 64-15,0-1-41-1,-17 15-18-15,-10 12 40 0,5 16-41 31,4 12 16 1,18 5-24-1,0 6 14-31,0 0-40 31,0 0 19-15,0 37 1 15,0 17-23 0,0 8 34 1,0 9-11-17,18-2 0-15,13-2 11 0,-13-5-19 0,13-8 8 16,-22-12 0-16,0-14-11 0,-1-11 14 0,-8-8-3 0,0-6 0 0,0-3 13 0,9 0 0 0,-9 0-13 0,9-26 2 0,5-7-6 0,3-4 14 0,1-3-10 0,0 6 0 0,13 6 5 0,-13 11-15 0,4 8 10 0,-4 9-5 0,8 0-8 15,5 3-12-15,-4 28 25 0,4 9 0 0,-4 2-15 0,-18 2 3 0,4-6 2 0,-13-4 6 0,0-5-11 0,0-10-4 0,0-7 14 0,0-3 3 0,-40-9 3 0,0 0-11 0,5 0 10 0,-14 0 0 16,18 0-3-16,22-9 14 0,-9 6-11 16,18 0 0-16,0 0 11 0,0 3-22 0,0 0 11 0,0 0-12 0,27 0 5 0,13-3-5 0,17-5 12 0,1-6 0 0,0-3 8 0,9-6-13 15,-1-8 5-15,-8-6 0 0,0-6 0 0,-9-7 15 0,-23-4-15 0,-8-6 3 0,-5 1 9 0,-13-3 5 16,0 8-17-16,-13 8 0 16,-14 13 10-16,-4 10 5 15,5 12-15 1,8 5 0-16,-4 6 6 0,13 0-23 15,-9 23 11-15,-13 27 6 16,13 10-11-16,9 3 20 16,9 5-9-16,0-3 0 15,0-6 5-15,9-3-24 0,22-7 19 16,-4-13-12-16,4-7 8 16,4-12-33-16,5-9 17 15,-4-8 17-15,13 0 3 16,0 0-12-16,-9-25 12 15,-5-7 0-15,-4-1 8 16,-13-7 5 0,-9 6-10-16,-9 0 15 0,0 15-17 15,0 4 31-15,0 12-31 16,0 3 1-16,0 0-2 16,-18 32-14-16,9 7 14 15,0 4 0-15,9-6 7 16,0-4-23-16,0-7 16 15,36-7 0-15,13-1-4 16,0-10 16-16,17-2-12 0,-17-3 0 16,-4-3-16-1,-23 0-26-15,-13 0-145 0,-9-17-141 16</inkml:trace>
  <inkml:trace contextRef="#ctx0" brushRef="#br0" timeOffset="-8669">14528 4499 657 0,'0'0'156'0,"0"0"-29"0,0 0-49 16,0 0 32-16,0 0-55 16,0 0-21-16,-49-152 34 15,23 134-60-15,3 4 4 16,-3 3 21-16,-1 0-29 15,-4 8 5-15,4 3-9 16,-4 0 7-16,22 0-15 16,0 16 8-16,9 13 0 15,0 8-11-15,0 2 14 16,36 4-3-16,13 2 0 0,0 0 7 16,0 0-15-1,-1 4 8-15,-12-6 0 0,4-4-8 16,-13-2 12-1,-5-3-4-15,-13-3 0 16,-9-2 7 0,0 2-12-16,-9-3 5 0,-40-3 0 15,0-2-4-15,-9-12 12 0,1-2-8 16,-1-9 0 0,9 0 9-16,5 0-8 0,4-23-1 15,13-5 0-15,5-7 0 16,13-4 5-16,9-10-10 15,0-1-38-15,9 4-155 16,40 4-184-16</inkml:trace>
  <inkml:trace contextRef="#ctx0" brushRef="#br0" timeOffset="-7700">16203 4347 723 0,'0'0'165'16,"0"0"-85"-16,0 0 64 15,0 0-54-15,0 0-25 0,-102-148 21 16,102 148-47-16,0 0-8 16,-13 0-31-16,4 31 6 15,0 23-6-15,9 14 0 16,-9 14 10-16,0 6-12 15,9 2 2-15,0-2 0 16,0-15-6-16,0-13 15 16,0-17-9-16,0-15 0 15,0-10 2-15,0-11-7 16,0-7 5-16,0 0 0 16,0 0 11-16,-9-22-3 15,-40-18-9-15,-9-5 1 16,-8-9-10-16,-1 6 0 15,1 3 1-15,8 10 9 0,9 10-9 16,9 14 6-16,22 2 3 16,9 7 0-16,9 2-16 15,0 0 15-15,27 0-21 16,40 7 22 0,39 1-10-16,10-8 9 0,8 0 1 15,-17 0 0-15,-23 0 2 16,-35-8-4-1,-22 1 2-15,-5 3 0 0,-22 4 1 16,0 0 12-16,0 0-8 16,0 0 1-16,0 0 2 0,0 0-7 15,0 0-1 1,0 23-3-16,-13 20-11 0,4 10 18 16,9 4-4-16,0-8 0 15,0-10 1-15,40-10-14 16,-14-13 13-1,14-13 0-15,9-3-5 0,0 0 17 16,-5-28-12 0,5-14 14-16,-9-10-13 0,-13-1 51 15,-18-4-24-15,-9 9 7 16,-18 3-1-16,-40 8-25 16,-8 14-9-16,-1 14 0 15,0 9-60-15,19 9-69 16,-1 25-320-16</inkml:trace>
  <inkml:trace contextRef="#ctx0" brushRef="#br0" timeOffset="-5862">17985 4383 685 0,'0'0'120'0,"0"0"-62"0,0 0-30 0,0 0 39 0,0 0-48 15,-160-65-15 1,129 71 17 0,4 19-21-16,14 4 0 15,-5 2 0 16,18 3 11-15,0 5-11-16,0 6 0 0,18 1 0 0,22 2-7 0,-9 0 7 16,-5-5 0-16,-17-4-1 15,0-5 6 1,-9-3-5 0,0-3 0-16,0-8 3 0,-18-6-11 0,-8-5 8 0,-5-9 0 0,13 0 8 0,-4 0-1 0,4 0 3 0,18-14-3 0,0-12-5 0,0-7 21 0,18-16-13 31,53-16 16-31,31-14-13 15,13-12-4 1,1 6-9 15,-10 9 0-31,-39 13 0 125,-18 12 8-125,-31 11-5 0,0 13 29 0,-18 7 20 0,0 9-15 0,0 2 11 0,0 6-26 0,0 3-22 0,0 0 0 0,0 14-21 0,0 32 21 0,0 10-1 0,-18 12 11 0,0 6-10 0,-4 2 0 0,4 3 1 0,9-7-11 0,0-10 13 0,9-11-3 0,0-21 0 0,0-9-13 0,0-16 13 0,18-5-16 0,0 0 10 0,13-11-2 16,-22-20 10-16,0-3-2 16,-9-6 0-1,0 1 5-15,-9-1-14 0,-22 6 9 16,-5 6 0-16,5 8-11 15,4 9 10-15,-4 5 1 16,14 6-2-16,8 0-4 16,0 0-1-16,9 0 1 15,0 0-5-15,0 6 2 16,49-4 3-16,17-2 6 16,10 0 0-16,-10 0 6 0,-8 0-10 15,-9-2 4 1,-31-4 0-16,0 3 7 15,-18 0-3-15,8 1 10 16,-8 2 22-16,0-4-15 0,0 2 13 16,0 2-24-16,0 0-8 15,0 0-4-15,0 0 2 16,-8 11-2-16,-1 14-3 16,0 6 2-16,9 0-1 15,0 4 4 1,0-6 0-16,9-1-10 15,22-9 11-15,-5-7-3 0,14-7 1 16,-13-5-4-16,4 0 1 16,-4-5 4-16,-9-21 0 15,4-5 6-15,-13-3-1 16,-9-8-5-16,0 2 14 0,0 3-13 16,-18 9 18-16,-4 8-18 15,-5 9-1-15,-4 9 9 16,4 2-6-16,-4 0-3 15,5 13 0-15,17 17-1 16,0 5-9 0,9 1 10-16,0-4 0 0,0-1-7 15,9-9 8-15,17-4-1 16,14-7 0-16,18-9 2 16,0-2-7-1,0 0 5-15,-1 0 0 0,-12-13 2 16,-5-1 7-16,9-4-9 0,-14 1 0 15,-4 6 2 1,-22 2-4-16,9 9 2 16,-5 0 0-16,-4 0-5 0,18 4-2 15,-9 24 6-15,4 6 1 16,-4 0 0 0,13 0-11-16,-5-6 11 15,1-8 0-15,-5-9-6 16,5-8 11-16,13-3-5 0,-14 0 1 15,14-26 6-15,0-10 4 16,-13-1-7-16,4-3 0 16,-22-2 23-16,-9 2-24 15,0 1 26-15,0 5-15 16,-9 11-7-16,-13 9 25 0,13 14-30 16,9 0 0-16,-9 2-2 15,0 35-9-15,0 9 9 16,9 2 0-16,0-5 0 15,0-7-12-15,9-6 12 16,40-9-2-16,-13-7 1 16,13-11-42-16,-9-3-13 15,-14 0-83 1,-8-17 11-16,-9-11-26 0,13-8-149 16</inkml:trace>
  <inkml:trace contextRef="#ctx0" brushRef="#br0" timeOffset="-4368">20943 4224 715 0,'0'0'128'0,"0"0"-35"16,0 0 31-16,0 0-56 15,0 0-10-15,0 0-44 16,0 0-5-16,-8 44 7 15,8 15 19-15,0 8 18 16,0 5-34-16,17-5-16 16,-3-5 15-16,-5-11-18 15,-1-11 0-15,1-14 0 16,-9-15 8-16,9-3-8 0,-9-8 0 16,0 0 2-1,0 0 8-15,0 0-10 0,0-23 4 16,0-10-4-16,-9-4 7 15,-17-1-7-15,-14 2 0 16,-9 9 1-16,13 6-6 16,-4 10 5-16,0 8 0 15,23 3-3-15,-1 0-5 16,9 20 5-16,9 8-1 16,0-2-21-16,27-4 21 15,30-11-20-15,19-8 13 16,13-3 4-16,4 0 10 15,14-17-3-15,-14-11 0 16,-13-6 3-16,-22-2 6 16,-23-7 2-16,-13 3 23 0,-22-2 5 15,0 2-34 1,-40 4 49-16,-8 4-18 0,12 13-8 16,-4 4 13-1,9 12-27-15,13 3-6 0,9 0-8 16,0 37 1-1,9 14-1-15,0 8 0 0,0 4 1 16,9-1-10-16,18 1 9 16,13-4 0-1,0-9-3-15,-5-9 6 16,5-13-3-16,-13-14 0 0,4-9-5 16,-13-5-3-16,4 0 10 15,-4-10-2-15,9-19 3 16,-5-2 6-16,-4 0-8 0,-1 5-1 15,6 3 0 1,-15 12-6-16,10 8 6 16,0 3-3-16,22 0 2 15,9 5-13-15,-5 16 10 16,14-2-2-16,0-1-7 0,-9-5 12 16,0-3-18-16,-1-5 19 15,-21-2-2-15,-9-3 2 16,-5 0 0-16,-4 0 0 15,0-23 1-15,9-3-1 16,-18-5 3 0,0-2-3-16,0 1 0 0,0 7 8 15,0 5-8-15,-27 5 0 16,-4 10 3-16,13 5-8 16,0 0-1-16,-4 26 2 0,13 17-2 15,9 7 7-15,0 5-3 16,31-8 2-16,5-7 0 15,22-9-9-15,-9-14 10 16,8-6-1-16,10-11 0 16,0 0-61-16,8 0-47 15,14-20-61-15,-5-8-115 16,-8 5-418-16</inkml:trace>
  <inkml:trace contextRef="#ctx0" brushRef="#br0" timeOffset="17677">23329 4550 786 0,'0'0'142'0,"0"0"-25"16,0 0-14-16,0 0 7 15,0 0-39-15,0 0-15 16,-40-37-1-16,40 37-29 16,0 0-3-16,0 0-13 0,0 0-9 15,0 0-2-15,14 3-1 16,3 23 2-16,10 5 0 16,-5 4 5-16,5 1-3 15,4 6-2-15,-13 0 0 16,0 1 3-16,-10-4-2 15,6-5-1 1,-14-2 0-16,0-10 2 16,0-6-5-16,0-3-8 0,-22-7-16 15,-5-6-1-15,-4 0 9 16,13 0 19-16,0-9-4 16,9-19 7-16,9-7-5 15,0-7 2-15,36-4-3 16,22-1-1-16,-9-1 4 15,8 2 0-15,1 1 2 0,-9 11 4 16,-22 3-6-16,-1 8 0 16,-4 6 1-1,-13 5 9-15,-9 4-2 0,0 2 14 16,0 4-2-16,0-1-20 16,0 3 12-16,0 0-12 15,0 0 0-15,0 0-2 16,-17 0-15-16,-15 5 17 15,6 18 0 1,4 3-1-16,4 2 1 0,18 1 0 16,0-4 0-16,9-3-2 15,31-1 2-15,9-11 0 16,-14-1-3-16,-4-9 9 0,5 0-3 16,4 0-3-1,0-14 1-15,-5-17 2 0,14-11 0 16,-9-7-3-1,-13-5 0-15,4 1 5 16,-22-1-2-16,0 3 2 16,-9 5 0-16,0 6 17 0,0 13-8 15,0 9 8-15,0 7 11 16,-9 6-14-16,9 5 8 16,0 0-26-16,0 0-1 15,0 37-4-15,-9 22-2 16,-4 20 6-1,4 9 0-15,9 8 7 16,-9 12-7-16,9 2 0 0,-9 6 1 16,-9-5-5-16,18-3 6 15,-13-4-2-15,13-2 0 0,0-6 0 16,0-5 0-16,-9-12 0 16,9-11-11-16,0-14 3 15,0-17-31-15,0-12-11 16,0-13 4-16,0-7 12 15,9-5 23-15,13-9 9 16,14-33 2-16,4-20 1 16,0-12-1-16,-5-16 0 0,-26-7 0 15,4-1 4-15,-13 4-4 32,0 12 0-32,-40 17 1 0,-9 13-4 0,-17 16 3 15,-1 8 0 1,18 5-1-16,0 5 4 15,23 8-3-15,8 2 0 0,9 1 0 16,9 7-2-16,0-3 2 16,0 1 0-16,0-4-1 15,27-5-11-15,22-1 11 16,-1-7-1 0,6-4 2-16,4-5-2 0,-10-6 2 15,1-6 0-15,0 0 4 16,-22 7-2-16,4 2 5 15,-13 2-1-15,-18 3 4 16,9 1 8-16,-1-3-14 0,-8 3 3 16,0 2 4-16,0 5-8 15,0 10 2-15,0 6 3 16,0-2 0-16,0 4-8 16,-8 0-5-16,-1 12-5 15,0 16 6 1,0 6 8-16,0-3-4 0,-4 3 0 15,13-3 0 1,0 4-3-16,0-2 3 0,0-5 0 16,13-2 1-16,5-6 1 15,8-10-2 1,6-3 0-16,-6-7 0 0,14 0 2 0,-4 0 1 16,4-20-2-1,0-2-1-15,-5-4 6 0,5 0-4 16,-13 1-2-16,4 8 0 15,-22 5-2 1,9 10 2-16,-5 2-3 0,5 0 2 16,0 0-8-16,13 14 7 15,-5 12 1-15,5-1 0 16,-4 1-3-16,13-9 1 16,-22-7 3-16,8-3 0 15,-3-7-2 32,-14 0 2-31,8 0 2-16,6-12-1 31,-6-16 6-15,1-6-7-16,0-3 0 0,-5-3 1 0,-4-5 3 15,-9 4-2-15,0 0 1 47,0 10-2-16,0 11 13 1,-9 6-13-17,-22 8 6 16,22 6-7 1,-17 0-2-32,12 14 0 31,5 23-2-15,0 12 0-1,9-2 2 1,0 4 1-16,32-5 1 31,-6-7 0 0,14-7-2 1,-4-13-2 14,-5-11 4-14,-5-4 0-17,6-4 4 1,-6 0-1-16,14-17 1 16,5-11-1-16,-14-7-3 0,9 4 7 0,-14 0-7 0,-8 5 0 0,4 10 1 0,-13 4-1 15,0 9 0-15,0 3 0 0,-9 0-7 0,18 6-3 0,4 25 3 0,-13 0 7 0,0 4-5 0,0-6 6 0,-9-5-2 16,9-3 1-16,13-11 0 0,-13-2-1 0,-9-8 1 0,9 4 0 0,-1-4-1 0,10 0 4 0,13 0-3 0,9-4 0 0,-13-12 3 0,13-4 0 0,-13 0-3 0,4 0 0 0,-14 7-1 0,1-2 5 0,-9 10-4 0,4 1 0 0,5 4-7 0,-9 0 6 0,9 0-5 0,4 21 2 15,-4 0 3-15,0 3-2 16,4-2 3-16,4-5 0 0,1-5 0 0,-5-4-2 0,5-2 1 0,-5-6 1 0,5 0 0 0,-9 0 3 16,4-18-1-16,5-4-2 0,-19-3 0 0,1-1 3 0,14-2-3 0,-15 2 0 0,1 7 0 15,9 5 2-15,-18 8-2 0,0 3 0 0,0 3 1 0,0 0-6 0,0 0 4 0,0 0-2 16,0 0 2-16,0 0-6 0,0 0 3 0,0 0-3 0,0 0-2 0,-9 5 6 16,-9 15 0-16,10 6 3 15,-1 3-1-15,9 1 0 16,0 4 1-1,0-5 0-15,9-8-5 0,26 0 4 16,14-10-7-16,0-11-4 0,-9 0 9 16,4 0 1-16,5-11 2 15,-9-14 0 1,9-4 1-16,-22-2 1 16,-1-3-1-16,-4-2 0 15,-13-4 12-15,-9 6-2 0,0 2 6 16,0 17-1-16,-9 5 2 15,-13 10 4-15,4 0-22 16,1 39-5-16,-14 16 2 16,31 4 5-16,0-5-4 0,0-3 2 15,13-12 0 1,22-10-1-16,14-13 1 0,9-7 0 16,0-9-13-16,0 0-65 15,-1-3-136 1,-30-13-50-16,-9-2-605 0</inkml:trace>
  <inkml:trace contextRef="#ctx0" brushRef="#br0" timeOffset="18898">27928 4505 833 0,'0'0'91'15,"0"0"22"-15,0 0 7 16,0 0-33-16,0 0-10 16,0 0-29-16,-32-105-22 15,6 105 4-15,-14 0-25 16,-5 14-4-16,-12 20-1 15,17 9 2-15,9 3-3 16,22-4 1-16,9-6 0 16,0-7-5-16,0-10 5 0,40-7 0 15,0-9 5-15,-5-3-4 16,-4 0 10-16,-4-9-7 16,-18-20-2-16,13-2 6 15,-22-2-6-15,0-6-1 16,0-1 4-16,0-1-3 15,-31 8 2-15,13 7-4 16,-13 15-3-16,13 8-1 16,-8 3-3-16,-5 0 4 15,22 11 1-15,0 18 0 16,9 2-2-16,0 3 3 16,18-6-8-16,39-5 7 15,1-9-8-15,9-12 6 0,8-2 3 16,-8-5 2-16,-1-29 2 15,6-8 6-15,-28-9-2 16,-13-3 21-16,-4-4-4 16,-27 6 31-1,0-2 0-15,0 8-24 0,-18 9 14 16,-9 14-11-16,5 10-17 16,13 13 4-1,-9 0-21-15,-4 17-4 16,-4 37 1-16,-6 22 3 0,-3 23 3 15,4 20-3-15,-5 19 0 16,-4 16-1-16,14 13 1 16,-14 0 0-16,13-12 0 15,14-22-4-15,13-34-4 0,0-38-6 16,0-34-1 0,31-24 14-16,18-3 1 0,26-22 3 15,10-29 2-15,3-15-2 16,6-10-1-16,-14-1-2 15,-27 1 1-15,-13 5 2 16,-31 9-1-16,-9 5-2 16,-27 9 0-16,-48 6-5 15,-32 8-46-15,0 12-83 16,23 7-56-16,17 6-80 16,36 1-127-1</inkml:trace>
  <inkml:trace contextRef="#ctx0" brushRef="#br0" timeOffset="20024">28807 4083 581 0,'0'0'311'0,"0"0"-176"15,0 0 2-15,0 0-22 16,0 0-42-16,0 0-33 16,0-90-39-16,0 123-1 15,0 21 0-15,18 14 5 16,-5 8-2-16,-4 4-2 16,-9 4 7-16,0-4-7 15,0-6 3-15,0-12-4 0,0-13 3 16,0-19-5-1,0-13 2-15,0-11-1 0,0-6 1 16,0 0 0-16,0-28 14 16,0-15-14-16,0-10-11 15,-9-2 8-15,-13 2-11 16,-5 8 9-16,-4 8 1 16,5 11-1-16,-5 12 2 15,22 5 3-15,9 9-9 16,0 0 3-16,0 0-12 15,0 17 18-15,0 3 0 16,40 0 1-16,0-9-1 0,13-8 0 16,-4-3 0-1,0 0 5-15,0-8-5 0,-14-20 2 16,5-3 6-16,-9-6-2 16,-13 0 21-16,-9 0 5 15,-9 6 0-15,0 5 21 16,-9 10-18-1,-22 7-2-15,13 9-23 0,-9 0-8 16,-4 0-4-16,14 31-2 16,8 14 4-16,0 9-4 15,9 9 2-15,0 1 2 16,0 1 2-16,0 1 2 16,0-13-4-16,0-13 0 15,9-17-3-15,17-12 2 16,5-11 0-16,5 0 1 15,13-14 7-15,9-20-5 16,-9 0 2-16,-5-3-4 0,-13 3 1 16,-13 9 1-1,4 4-2-15,-13 13 0 16,-9 5-2-16,0 3 1 0,18 0-3 16,-9 17-11-16,-1 14-1 15,-8 1 9 1,14 2-11-16,-5-7 10 0,0-3 6 15,8-8-2-15,1-3 2 16,13-11-1-16,-4-2 3 16,4 0 4-16,-4 0-3 15,13-25 4-15,-14-10 2 16,5-2-7-16,-13-2 9 16,-9 2-9-16,-9 6 5 0,0 9 6 15,0 7-10-15,-27 7 0 16,10 8-1-1,-15 0-11-15,6 8 5 0,4 26 0 16,13 6 6-16,9 5-5 16,0-2 4-16,9-4 0 15,31-8-2 1,0-6-12-16,4-4-32 0,5-7-65 16,9-6-71-16,-1-8-44 15,1 0-271-15</inkml:trace>
  <inkml:trace contextRef="#ctx0" brushRef="#br0" timeOffset="22390">30322 4507 763 0,'0'0'153'0,"0"0"-3"15,0 0-22-15,0 0-26 16,0 0-44-16,0 0 5 15,-66-129-31-15,43 129-19 16,6 0-13-16,-10 22-9 0,5 9 9 16,13 6 0-1,0-3 3-15,9 3-6 0,0-9 4 16,0-6-1-16,40-3 0 16,-13-15 1-16,4-4 0 15,-5 0 4-15,1 0-4 16,4-8 4-16,-13-12-2 15,-9-6-3-15,-9-5 4 16,0 3 0-16,0-1-4 16,0 4 0-16,-27 5-7 15,-4 4 6-15,4 7-3 16,1 9-5-16,3 0 6 16,15 0-13-16,-1 20 14 15,9 8 2-15,0-2-11 16,0 2 7-16,0-5-12 0,26-6 0 15,23-11 11-15,9-6 2 16,0 0 3-16,17-21 8 16,-17-13-5-16,0-5 13 15,-18-4 6-15,-14-2 17 16,-17-3 22-16,-9 0-8 16,0 5-7-16,-9 4-15 15,-8 8-13 1,-1 14 9-16,-4 11-21 0,13 6 4 15,0 0-10-15,0 34-24 16,0 22 24 0,0 13 0-16,9 4 1 0,0-8 2 0,0-3-3 15,0-7 0 1,0-16-1-16,0-8 3 16,18-17-2-16,0-8 1 15,-9-6 0 16,13 0 10 1,5-3-11-32,13-17 4 0,-14 3-1 47,14 1 1-32,-13-2-4-15,4 9 0 0,4 2-1 0,5 7-1 0,0 0 0 16,-13 0-5 15,4 10 4 0,-22 14-17-31,0-2 13 16,-9 4-5 31,0-1-6 0,0 1 8-32,-18-4-16 17,-22-5 9-17,9-6 1 1,13-2-13-1,9-9 25-15,9 0 4 0,0 0 4 0,0 0 16 16,27-9-20 15,22-16-8 1,0-10 8-17,9 2-2 16,-1 3 2 1,-8-5 0-1,-13 6 0 0,-5 1 1-31,-4 5 1 0,-5 6 5 0,-13 7 12 16,0 3 2-16,-1 4 6 0,-8 3-27 0,0 0 3 0,0 0-6 0,0 3-10 0,0 26 10 0,0 13 2 0,0 10 2 0,0 4 5 0,0 12-6 0,0 5 1 0,0 9-1 0,0-3 6 15,49 1-6-15,-13-9 0 0,4-9 4 0,-31-14-6 0,0-13 2 16,-9-22 0-16,0-10 0 0,0-3 3 0,0 0 6 0,-36-8 36 0,-22-24-43 0,1-10 5 0,-1-6-7 0,9 0 3 0,22-3-3 0,14 6 0 0,13-4-7 0,0 2 4 0,22-8-14 16,27-4 16-16,18-6-7 0,17 0 6 0,-8 3-3 0,4 2 3 0,-27 10 2 0,-4 4 0 0,0 6 4 15,-18 9-5-15,-14 3 1 0,-8 8 0 0,-9 3 1 0,0 8 2 0,0 4-3 0,0 3 5 0,0 2-5 0,0 0-3 0,0 10-24 0,-26 27 23 0,-5 8-1 16,13 1 6-16,9-1-1 0,9-8 0 0,0-9 2 0,0-7-3 0,0-10 1 0,27-6 0 0,21-5 9 16,10 0-6-16,0 0 1 0,0-11-2 15,-1-9-2-15,-12-3 4 16,-5-2-1-16,-13-4-2 15,4 4-2-15,-14 2 2 16,-8 9-1-16,5 9 0 16,-5 5 7-16,-9 0-10 15,0 0 3-15,0 0-6 16,0 0 4-16,0 0-8 16,0 0 6-16,0 0 3 15,0 0 1-15,0 0 1 0,0 0-1 16,0 0 0-1,0-4 8-15,0-1-8 0,0 0 0 16,-9-1 1-16,-5 0 4 16,14 1-5-1,0 1 0-15,0 4 2 0,0 0-6 16,0 0 4-16,0 0 0 16,0 0-1-16,0-2 9 15,0 2-8-15,0-3 0 16,0 0 0-16,0-5 2 15,-9 2-1-15,9 0-1 16,0 2 0-16,0 4 1 0,0 0-2 16,0 0 1-1,0 0-1-15,0 0 0 0,0 0-1 16,0 0 1-16,0 0 1 16,0 0 0-16,0 0 1 15,0 0-1-15,0-1 0 16,0-5 4-16,0-8 0 15,0-1-4-15,9-7 3 16,5-8 0 0,-14-8 0-16,0-11-3 0,0-1 0 15,0-1 6-15,0 3-6 16,0 14 5 0,0 7 8-16,0 12-9 0,0 5 8 15,-14 10-3-15,14 0-8 16,0 0-2-16,0 0-8 15,0 20-3-15,0 21 10 0,0 12 0 16,0 9 1 0,23 6 1-16,-15 2 0 0,1-1 1 15,9-10 0-15,4-5-1 16,5-10 0-16,4-15 2 16,5-6-7-1,4-14 3-15,17-9-2 0,-8 0 2 16,-4 0-4-16,-5-14 0 15,-14-4-3-15,-12-1-14 16,-14-7-9-16,0-2-9 16,0-3 5-16,-14-6 19 15,-12 1-3-15,-14 2 7 0,13 5 12 16,-4 9-1 0,22 7 2-1,9 4 1-15,0-2-1 0,0 2 3 0,0-2-3 16,0-1 0-16,0-2 2 15,0-3 2 1,0 0-2-16,0-3-1 0,9 6-1 16,-9 0 11-16,0 3-11 15,0 2 4-15,0 4 0 16,0 2 0-16,0 3-8 16,13 0 4-16,-13 0-12 15,0 0 11-15,0 0-6 16,0 0 7-16,0 0-2 15,9 0 2-15,-9 0 0 0,0 0 0 16,9 0 0-16,-9 0-5 16,0 3 4-16,0 5-2 15,0 4-4-15,0 2-92 16,0 2-67 0,-9 5-68-16,-22-2-116 0</inkml:trace>
  <inkml:trace contextRef="#ctx0" brushRef="#br0" timeOffset="22617">31979 4099 197 0,'0'0'428'0,"0"0"-368"15,0 0 41-15,0 0-5 16,0 0-63-16,258-41-10 15,-191 35-14-15,-18 3-6 16,8 3-1-16,-30 0-2 16,-5 0-2-16,-13 0-3 15,-9 0-111-15,0 0-217 16</inkml:trace>
  <inkml:trace contextRef="#ctx0" brushRef="#br0" timeOffset="23225">31069 3890 480 0,'0'0'207'0,"0"0"-119"16,0 0 42-16,0 0-28 15,0 0-33-15,0 0-16 0,-18-31-22 16,-4 31-23-1,13 11-7-15,-18 12-1 0,18 0 0 16,9-3 0-16,0-3 3 16,0-6-3-16,0-5 3 15,9-6 2-15,18 0 18 16,4 0 15-16,-13 0 19 16,8-12 2-16,-4-7-10 15,-13-1 1-15,-9 2-23 16,0 1-2-16,0 3-5 15,0 3-20-15,-49 6-3 16,1 5-4-16,3 0-52 0,-13 5-103 16,10 26-79-1,8 5-280-15</inkml:trace>
  <inkml:trace contextRef="#ctx0" brushRef="#br0" timeOffset="26730">23138 5349 494 0,'0'0'198'0,"0"0"-157"16,0 0 72-16,0 0-14 0,0 0-37 16,0 0 3-1,0 0-1-15,0 0-12 0,0 0-10 16,18 0-22-16,13 0-10 16,36 3 2-16,39 2 0 15,45-2 8-15,49-3-1 16,40 0-10-16,18 0 0 15,22-8-9-15,-5-13 0 16,14 4-3-16,9-3 7 16,-32 1-4-16,-4 5 0 15,-26 2 1-15,-32 7 3 16,-22-1-4-16,-22 4 0 16,-13-5-3-16,13 4 9 0,22-2-4 15,31 0-2 1,27-7-1-16,18-2-6 0,26-6 7 15,5 3 0 1,9-2-2 0,-23 4 6-16,-13 7-4 15,-53-1 0-15,-27 4 1 16,-26 1 1-16,-14 2-2 0,-18-1 0 0,10-4 0 16,-1 0 3-16,0-1-2 15,5-4-1-15,-27-2 1 16,-4 3-4-16,-19-1 3 15,-3 1 0-15,-10 5-2 16,1 1 3-16,22 5-2 16,26 0 1-16,18 0 0 15,23 0-3-15,-1 0 3 16,-4 0 0-16,-13 0-2 0,-14 0 8 16,-40 5-8-16,-13 1 2 15,-35-3 0 1,-14-3 2-16,-5 2-2 0,-12-2 0 15,3 0-1-15,1 0 4 16,13 0-3-16,-13 0 0 16,9 0 1-1,-5 0-1-15,-4 0 0 0,-1 0 0 16,-17 0 0-16,9 0 2 16,14 0-3-16,-15 0 1 15,10 0 0-15,13 0-2 16,-4 0 2-16,4 0 0 15,5 0 0-15,-5 0 2 16,-14 0-2-16,1 0 0 16,-4 0 2-16,-6 0 1 0,-8 0 1 15,0 0 8-15,0-11 4 16,0-6 15-16,0 1 1 16,0-5-27-16,0 2-4 15,0 5 12 32,0-3-8-31,0-3-1-1,0-3 2 1,0-3-3-16,0-5-1 31,0-8-2 0,0-6 2-15,0-9 8 0,0-6 4-1,-8-1 12 32,-15-2-6-16,6 3-6-31,8 4 11 47,0 4-5-31,-5-1-1 0,14-7 18-16,0 3-15 0,0 1-11 31,0 0-4-16,0 8-3 17,0 2 9-17,0 0-13 17,-8 5 5-17,8-2-4 16,-9 3 2-15,9-2-3 0,-9-1 0-1,9 4 6-15,-18-1-7 0,9 3 1 16,-4-2 0-16,-5 2-2 0,9 3 2 0,9 6 0 0,0 2 0 16,0 3 1-16,0 1-1 0,0-1 0 15,0 3 1-15,0-3-5 0,9 7 6 0,-9-1-2 0,0 0 0 0,0-1 6 0,0 4-7 0,0-2 1 16,0-1 0-16,0-1-5 0,-9-2 5 0,9 2 0 0,-18-3 0 0,5 4 4 0,4 2-8 0,0 5 4 0,-8 2-3 0,17 2-6 0,-9 2 3 0,9 2 6 0,0 2 1 0,0 0 8 0,0 0-8 0,0-3-1 0,0-2 1 0,-14 2-2 0,14-1 1 0,-9 4 0 0,9 0-1 0,0 0-11 0,0 0 10 0,0 0-10 0,0 0 9 0,0 0-6 15,0 0 9-15,0 0 0 0,0 0-1 0,0 0 3 0,0 0-3 0,0 0 1 0,0 0 0 0,0 0-3 0,0 0 5 0,-17 0-2 0,-1 0 0 0,-22 0 2 0,-9 0-2 0,5 0 0 0,-5 0 3 16,-9 0-5-16,9 0 2 0,0 0 0 16,0 0 0-16,-4 4 0 0,13 4 0 15,-18 1 0 1,9-1-1 0,-8 6-5-16,8-3 3 0,-5-2 3 15,-17 2-3-15,5-5-1 0,8 0 3 16,-9 6-5-16,-8-7-4 15,8 6 5-15,1 0-6 16,-10 0 10-16,-4 3-3 16,13-2 4-16,10-1-3 15,-10-2 3 1,0-4-5-16,1 2 2 0,-10-7-11 16,10 0 1-16,-10 0 3 0,-4 0-15 15,5 0 22 1,-19 5-6-1,-12 1-6-15,-19-4 9 0,-21 3-19 16,-14 5-5-16,-14-4 3 0,1 2 1 16,13 0 21-16,22-5-1 15,36 3 6-15,36-4-6 16,8 0 6 0,18 8-3-16,-18-4 2 0,0 2-13 15,-8 0 11-15,-10 1-12 16,-13-1-7-16,-22 1 17 15,-26 0-11-15,-23-1 12 16,-5 2 3-16,1-3-1 0,13-1 2 16,18 2 0-16,-1 0 0 15,10-2 0 1,8 0 0-16,-8-4 0 16,-14-2-2-16,5 0 5 0,0 0-4 15,-1 3 1-15,19 1 0 16,8 1-5-16,14-2 5 15,4 5 0 1,14-2-1-16,-10 3 7 0,5-2-9 16,-13 6 3-16,-5-3 0 15,5 2-3-15,-5-1 4 16,5 1-1-16,4-1 0 0,13-2 5 16,10-4-7-1,-1-5 2-15,0 3 0 16,-8-3-1-16,-23 3 1 0,-26 3 0 15,-18 2 0 1,-5 0 5-16,-4 7-5 16,4-4 0-16,23 3 0 0,22-5 0 15,4-4 0 1,31-5 0-16,10 0 0 0,-1 2 3 16,0 2-5-16,-17 4 2 15,8 1 0-15,-9-1-6 16,-4 4 5-16,14-1 1 15,-1 0-1-15,9 1 6 16,23-4-8-16,4-2 3 0,13-1 0 16,18-1-3-1,0-2-1 1,0 1 4-16,0 2-5 0,0 1 7 0,0-3-2 16,0 3 0-16,0-4 3 15,0 4-6-15,0 2 3 16,0 4 0-16,0 5-1 15,0 3 5-15,0 5-4 16,0 1 0-16,0 2 2 16,0-2-6-16,0-1 5 15,0-2-1-15,0-5 6 0,0 6 0 16,0-1-1 0,0-1-1-16,0 4-3 0,0-1 14 31,0 6-14-31,0-1 7 0,0 3 0 15,0 0-7-15,0 8 6 0,0-2-6 16,0 4 0 0,0-1 5-16,-9-2-2 0,0 3-4 15,-4-4 0 1,4 4 5-16,9-4-2 0,-9 0-3 16,9-4 1-16,0-1-3 15,0-1 2-15,-9-2 0 16,0 4 0-16,9-7 6 0,0 1-6 15,-9-2 0 1,1-4 0-16,-6 3-1 0,5-1 1 16,9-3 0-16,-9 4-1 15,-8 3 6-15,8 2-4 16,-5 2-1-16,-3 4 0 16,17 0-4-1,-18-3 6-15,18-3-2 0,-9-2 0 16,9 2 5-16,0-3-2 15,0 6-3-15,0 0 1 16,0 5-3-16,0-4 2 16,0-7 0-16,0-11 0 0,0-5 6 15,0-6-6-15,0-6 0 16,0 2 0-16,0-2 7 16,0 0-6-16,0 2 4 15,0 2-2-15,9-2 1 16,0-2 3-16,0 3-5 15,0-3-2-15,22 0 13 16,35 0-13-16,28-17 5 16,43-17-5-16,54-11-1 15,18-2-151-15,-18 9-339 16</inkml:trace>
  <inkml:trace contextRef="#ctx0" brushRef="#br0" timeOffset="48473">3266 6645 693 0,'0'0'113'0,"0"0"42"0,0 0-44 16,0 0-49-16,0 0 35 16,0 0-39-16,0 0-22 15,-76-79-3-15,45 79-26 16,-18 0 2-16,14 31-9 15,-14 14 0-15,0 14-7 16,22 16 7-16,5 6 0 16,13 7-3-16,9 0 12 15,0-4-9-15,49-12 0 16,18-13 1-16,-1-16-15 16,1-18 12-16,0-7-2 15,13-14-1-15,-14-4-3 0,1 0 8 16,-9-4 0-16,-10-20 3 15,-21 5-1 1,-9-7 1-16,-18-3-3 0,0-4 8 16,0-4 2-1,0 6-2-15,0 4-8 0,0 11 6 16,0 10 7-16,0 3-9 16,0 3-4-16,0 0 0 15,0 0-20-15,0 18 20 16,40 16 0-1,0 5 0-15,-5 4-9 0,14-6 9 16,0 0 0-16,-22-6-2 16,13-1 0-16,-14 2-7 15,-17-6 9-15,13-7-14 16,-22-5 7 0,0-2-8-16,0-4-8 0,0-5 8 15,-8-3-17-15,-15 0 32 16,6 0 0-16,-1-3 4 0,9-17 7 15,9-3-5 1,0-13-3 0,0-7-3-16,44-11 10 0,23-5-12 0,0 5 2 15,-18 3 0-15,-9 14-2 16,-23 12 6 0,-8 8-4-16,-9 11 25 15,0 1-20-15,0 5 33 0,0 0-38 16,-9 0 11-16,0 0-23 0,9 8 2 15,0 21 10-15,0 8-8 16,0 5 18 0,9-5-12-16,22-6 2 0,-4-6 0 15,-9-8-8-15,4-5 8 16,5-6 0-16,-5-6 0 16,-4 0 10-16,8 0-5 15,5-9-5-15,-4-11 4 16,4-2-5-16,-4-1 2 15,4-3-1-15,-22 10 1 16,9 1 12-16,-9 7-14 16,-9 8 1-16,0 0-3 15,8 0-5-15,15 0-10 0,-6 20 18 16,-8-1-2 0,0 1 12-16,13-6-14 0,-22-5 4 15,9-7 0-15,-9-2-7 16,0 0 12-16,0 0-5 15,0 0 23-15,0-11-22 16,0-9 9-16,-9-5-10 16,-13 11 1-16,13 2-8 15,0 7 10-15,0 5-3 16,1 0 0-16,-1 0-13 16,-13 3 10-16,22 20-1 15,-9 5 4-15,9 0-8 16,0-5 8-16,0-4 0 0,0-5-1 15,9-8-1 1,-1-3-1 0,15-3 3-16,-15 0 0 0,10 0-3 0,-9 0 3 15,13 0 0-15,-13-9 6 16,0-8 4-16,0 3-5 16,0 4-5-16,-9 0 0 15,9 5 3-15,-9 5-3 16,0 0-1-16,13 0-1 15,5 0-16-15,-9 11 18 16,22 3 0-16,-4-2 0 16,-1-4-7-16,14-2 8 15,-9-6-1-15,5 0 0 0,13 0 13 32,0-20-7-32,-1-11-6 0,-12-9 3 15,4-2 5-15,-22-7-2 0,-1 1 0 16,-17-2 33-16,0-1-29 15,0 8 29-15,0 6-18 16,-17 15-18 0,17 13 35-16,-9 7-34 0,9 2-4 15,0 2-1-15,0 37-32 16,0 16 30-16,0 9 3 16,9 2 0-16,0-1-7 15,22-8 7-15,-5-7 0 16,14-10-2-1,-13-9-41-15,13-11 25 0,-13-9-2 16,-5-11-56-16,-13 0 50 0,0-8-35 16,-9-23 28-16,0-3 9 15,0 0 8-15,-40 0 10 16,-5 3 5 0,-4 5 1-16,0 7-12 0,1 4 12 15,12 4 0-15,-4 8-1 16,31 3 1-16,9 0-7 15,0 0 1-15,0 8 5 16,36 9-8-16,4 1 11 16,17-10-2-16,-8-2 1 15,9-6 9-15,-13 0-5 16,3 0 1-16,1-6-6 16,-9-15 31-16,-13 5-18 0,-9 0 19 15,-5 5 29-15,-13-1-28 16,0 0 19-1,0 6-22-15,0 6-20 0,0-2 20 16,0 2-30-16,0 0-6 16,0 0-2-16,0 17-15 15,0 14 23-15,9 3 0 16,0 3 0 0,9-6-5-16,4-8 6 0,-4-3-1 15,8-10 1-15,-4-1 9 16,-4-6-3-16,-9-3-7 0,9 0 3 15,4 0 12 1,-4-3-11-16,13-20 0 0,-4 0 3 16,-10-2 4-1,6 3-5-15,-6 8 4 0,-8 5-9 16,-9 9 16-16,0 0-17 16,0 0 0-16,0 0-1 15,9 0-16-15,13 14 12 16,-4 6 5-16,0 3 0 15,-9-6-12 1,13-3 13-16,-13-3-1 0,0-5 0 16,0-6 12-16,0 0-9 0,-1 0-3 15,6 0 3-15,3 0 2 16,10-23-3-16,4-2-2 16,-13 0 0-1,0-1 13-15,4 12-15 0,-13 1 2 16,0 8 0-16,-9 5-11 15,9 0 6-15,0 0-7 16,13 20 11-16,-13 6-11 16,8-3 2-16,-8-4 8 15,14-7-14-15,-6-6 8 16,10-6 1-16,4 0 7 16,5 0-1-16,-5-6 16 0,-5-18-13 15,-3-3-2 1,-6-2 1-16,-8 1-1 0,-9 3 5 15,0 2-5-15,0 3 10 16,0 9-1-16,-9 5-6 16,-8 6-3-1,8 0-17-15,-22 0 15 0,22 25-22 16,-9 7 24-16,5-4-1 16,13-6 5-16,0-10-10 15,0-6 6-15,0-3 0 16,0-3-2-16,0 0 6 15,0 0-2-15,0 5-2 16,0 4 0-16,0 5-5 16,0 11 4-16,13 10 0 15,-4 12-10-15,0 16 11 16,-9 11 0-16,9 27 2 16,8 21 10-16,-3 9-3 15,12 13 49-15,-8-19-51 0,4-1 5 16,5-5-4-16,-9-6-8 15,4-11 1-15,-13-20 12 16,0-17-10 0,-9-23-3-16,0-13 1 0,0-15 11 15,-27-8-6-15,-31-6 48 16,-22 0-28 0,5 0-21-16,-10-23 5 0,-3-11-10 15,12-5 2-15,9-16-7 16,19-13 5-16,21-11-9 15,27-22-34-15,18-18-99 0,57-12-8 16,14-13-40-16,-5 5-7 16,-17 9-1-1,-27 20-98-15</inkml:trace>
  <inkml:trace contextRef="#ctx0" brushRef="#br0" timeOffset="49273">5380 6707 441 0,'0'0'128'15,"0"0"-16"1,0 0-37-16,0 0-38 16,0 0 5 15,0 0-15-16,0 0-27-15,-84-34 15 0,84 34-13 0,0 7-2 0,0 4 10 0,0-1-7 16,0-1 12 0,18 0-13-1,13-6 2 17,4-2 19-32,-3-1 28 15,-15 0 15 1,1 0 15-1,-5-13-23-15,-13-10 11 16,0-2-31 0,0 3-21 15,-22 1 13-31,-4 11-30 16,-14 6 0-1,13 4-3 1,5 0-29-1,13 17-88 1,9 20-110 0,0 14-419-16</inkml:trace>
  <inkml:trace contextRef="#ctx0" brushRef="#br0" timeOffset="49841">8477 6821 819 0,'0'0'93'0,"0"0"38"0,0 0-57 0,0 0 31 0,0 0-29 0,0 0-51 0,-115-60 25 0,106 57-39 0,-5 3 0 0,5 0-3 0,-17 0 5 0,-5 0-14 0,-14 20 1 0,-13 8 0 0,10 9-8 0,8 0 8 0,22 0 0 0,9-3-2 0,9-6 7 16,0-5-8-16,0-9 3 0,27-5 0 15,4-9-8-15,-5 0 13 16,5 0-5-16,-4-13 3 16,-18-9 8-16,0-3 1 0,13-9-8 15,-22 3-3 1,18-4 28-16,-9 5-29 0,-9 7 22 16,0 5 17-16,0 13-27 15,0-1 31-15,0 6-37 16,0 0-1-16,0 0-10 15,0 0-14-15,0 23 15 16,0 14-7-16,18 8 22 16,4-2-13-16,4 2 2 15,14-9 0-15,-4-7-7 16,-5-5 7-16,-4-13 0 16,-5-9-1-16,-13-2 14 15,0 0-8-15,0 0-2 16,-1-11 2-16,6-18 8 15,4-5-9-15,-10 4-4 16,1 1 0-16,-9 9 17 16,9 12-16-16,-9 8-1 0,0 0-5 15,0 0-4-15,22 0-12 16,-13 5 21-16,18 12-13 16,-5 3 23-1,-13-5-10-15,9-5 0 0,0 0 1 16,-18-5-10-16,8-5 9 15,6 3 0-15,-14-3 0 16,0 0 11-16,0 0-11 0,9 0 0 16,0 0 1-1,8 0 4-15,6-12-5 0,-6 4 0 16,1 2 0-16,-9 4 10 16,0 2-15-1,4 0 5-15,5 0-6 0,0 0-6 16,13 2 7-1,4 16 0-15,5 0 2 0,0 0-66 16,-4 2-25-16,13-3-125 16,0-6-72-16,0-3-557 15</inkml:trace>
  <inkml:trace contextRef="#ctx0" brushRef="#br0" timeOffset="51911">9712 6908 851 0,'0'0'101'0,"0"0"41"15,0 0-36-15,0 0-58 16,0 0 0-16,0 0-19 15,-124-69-20-15,93 69-12 16,22 24 3-16,-9 10 0 16,9 8-5-16,9 1 5 0,0-4 0 15,0-2-5 1,9-9 15-16,18-7-16 0,13-11 6 16,-14-6 0-16,5-4-11 15,-13 0 17-15,0-9-6 16,4-17 5-16,-13-4 5 15,0-5-4-15,-9-2-6 16,0 1 3-16,0 5 3 16,-27 6-3-16,-4 10-3 15,4 7 0-15,-13 8 2 16,9 0-8-16,5 5 5 16,17 27 1-16,9 4-13 0,0 4 12 15,18-6 1-15,39-12-4 16,10-7 3-16,-9-15 1 15,0 0 0-15,-1 0 1 16,1-26 0-16,-18-5 5 16,-4 0-6-16,-5-6 30 15,-22 1-14-15,-1-1 53 16,-8-3-8-16,0 6-13 16,0 5 4-16,-8 13-47 15,-1 10 30 1,9 6-16-16,0 0-12 0,0 0-14 15,0 17-5-15,0 23 12 16,0 11-14-16,0 5 14 16,0 7 0-16,0 1 0 15,0-2 12-15,0-5-12 16,0-14 0 0,17-12 0-16,1-13-7 0,-9-10 7 0,4-6 0 15,-13-2 0-15,0 0 18 16,9 0-9-16,9-2-2 15,13-21-3 1,5-3 1-16,4-2-5 0,-23 14 0 16,1 5 0-16,-4 7 9 15,-6 2-19-15,10 0 10 16,9 0-8-16,13 14-8 16,-9 3 9-16,-4 3 7 15,-10 0-4-15,-8-3 3 0,5-3-2 16,-14-3 3-16,0-3-9 15,0 1-2-15,-23 0-2 16,-12-4 11-16,-5-5-4 16,0 0-8-16,13 0 10 15,9 0 4-15,10 0-22 16,8 0 18-16,0 0-26 16,0 3 7-16,0-1-3 15,44-2-3-15,36 0 29 16,-4 0 0-16,17-25 3 15,-13-5-4-15,-5-7 4 16,-8-6-3-16,-9-1 15 16,-18 3-11-16,-14 4 31 15,-17 6-4-15,-9 6-6 0,0 8 45 16,0 8-62-16,0 3 12 16,0 6-7-16,0 0-4 15,-9 0-18-15,0 34 3 16,-8 23 6-16,3 17-10 15,-3 5 10-15,17 8 0 16,0 7-1-16,0 7 13 16,31 5-13-16,4-2 1 15,-4-10 0-15,5-13-7 16,-5-15 7-16,-13-18 0 16,-9-14-2-16,-9-14 13 0,0-12-11 15,0-8 0 1,0 0 0-16,-9 0 10 0,-40-17-5 15,13-22-5-15,-13-15 0 16,9-12 6-16,14-12-14 16,17-10 1-16,9 3-37 15,0 0 20-15,27 9-18 16,30 2 25-16,19 0 16 16,31 3-9-16,8 1 8 15,-8 4 2-15,-5 7 0 16,-27 11-8-16,-17 3 8 15,-9 8 0-15,-18 5 14 16,-13 6-6-16,-9 11 13 16,-9 3 3-16,0 1-20 15,0-1 6-15,-40 4-10 16,13 8 0-16,-13 0-6 0,5 0 4 16,12 13-4-16,14 22 6 15,9 7-1-15,0 1-14 16,0 2 15-16,23-5 0 15,3-6-1-15,14-9 11 16,-13-11-13-16,13-3 3 16,9-11 0-16,-14 0 7 15,23 0-1-15,-9-5-6 16,0-17 1-16,-14-4 15 0,-3-2-12 16,-6 0-4-1,5 2 0-15,-13 3-1 0,-9 9 2 16,13 9-1-16,-13 5 0 15,0 0-13-15,9 0 12 16,-9 0-1-16,13 5-8 16,-13 1 1-16,-9-1 3 15,0-2 6-15,0-3-4 16,0 0 14-16,0 0-10 16,0 0 0-16,0 0 4 15,0 0 10-15,0 0-9 16,0 0-3-16,0 0 4 15,0 0 9-15,0-5-15 16,0 2 0-16,0 3-1 16,-9 0-13-16,-13 0 6 0,4 5-2 15,0 26 3-15,9 12 4 16,-4-1 3-16,13 3 0 16,0-5-3-16,0-11-10 15,22-4 13-15,5-11 0 16,13-8-4-16,-5-6 17 15,14 0-13-15,9-14 0 16,0-23 6-16,8-6-2 16,-17-10 1-16,-9-3-5 15,-4-10 17-15,-27-5-9 16,-1 1 8-16,-8-1-6 16,0 8-3-16,-26 13 20 0,-14 19-19 15,4 11 0-15,27 11 0 16,-13 9-2-16,13 14-12 15,9 26 1-15,0 16 5 16,0 1-8-16,18 0 8 16,22-3 0-16,0-4 0 15,-4-1 6-15,12-10-16 16,10-8 4-16,-18-5-47 16,5-12-18-16,3-6-62 15,-16-8-93-15,-15 0-22 16,-17 0-377-16</inkml:trace>
  <inkml:trace contextRef="#ctx0" brushRef="#br0" timeOffset="52087">12422 6761 476 0,'0'0'296'16,"0"0"-166"-16,0 0-61 15,0 0-20-15,0 0-41 16,227-65 25-16,-169 60-33 15,-18 5 10-15,-14 0-20 16,-26 0-45-16,0 0-271 16</inkml:trace>
  <inkml:trace contextRef="#ctx0" brushRef="#br0" timeOffset="52473">10565 6472 765 0,'0'0'64'15,"0"0"58"-15,0 0-67 16,0 0-20-16,0 0-17 16,0 0-7-16,-155 31-8 0,155-2 3 15,49-4-2 1,-1-2 26-16,10-9 9 0,-5-5 9 16,-13-7 14-16,-8-2-44 15,-24 0 42-15,1-2 4 16,0-21-30-16,-9-3 22 15,0 1-44-15,-18 8-5 16,-30 6-7-16,-10 11-10 16,-18 0-25-16,-13 6-170 15,23 22-245-15</inkml:trace>
  <inkml:trace contextRef="#ctx0" brushRef="#br0" timeOffset="54559">13915 6894 210 0,'0'0'698'0,"0"0"-574"0,0 0-12 0,0 0 14 16,0 0-33-16,0 0-50 15,-67-73-2-15,67 73-41 16,0 0 0-16,0 0-3 15,0 22 1-15,0 15 2 16,0 11 0-16,0 3 2 16,0 0-9-16,0-5 7 0,27-10 0 15,13-10 0-15,0-12 16 16,-13-8-14-16,-10-6-1 16,6 0 5-16,-6-6 22 15,14-17-27-15,-22-11 24 16,9 0 19-16,-9-2-41 15,-9-5 34-15,0 10-25 16,0 12-10-16,0 5 24 16,0 11-26-16,0 3 0 15,0 0-2-15,0 0-23 16,9 17 17-16,13 11 7 16,5 4 2-16,4-5-10 0,-4-4 9 15,13-9 0-15,4-5-4 16,-4-9 20-16,18 0-16 15,-1 0 0-15,1-26 2 16,0-5 0-16,-9-3-2 16,-14 0 0-16,-4 3 7 15,-22 8 7-15,0 12-6 16,-9 5-2-16,0 4 1 16,0 2 8-16,0 0-15 15,0 0-9-15,0 25 7 16,0 15-11-16,9 10 13 15,9 1 0-15,-5 0 2 16,-13 1-16-16,9-11 14 0,-9-3-6 16,0-15 2-1,0-9-34-15,0-12 20 0,-9-2-9 16,-13 0 27-16,4-8 9 16,-13-12-6-16,22-2-3 15,9 2 2-15,0 3 11 16,0 2-13-16,0 4 0 15,9 0-2-15,13 0-11 16,14-3 13-16,13-7 0 16,-9 0-5-16,18-9 16 15,-10 2-11-15,-3 3 0 16,-5 5 2-16,-22 9-5 16,4 5 7-16,-22 3-4 15,0 3 5-15,0 0 7 0,0 0-15 16,9 0 3-16,-9 11-14 15,17 18 6-15,-8 5 8 16,0 3 0-16,13 0-4 16,-13-4 19-16,9-4-17 15,-9-7 2-15,0-5 0 16,4-5-7-16,-4-9 7 16,0-3 0-16,9 0 17 15,13 0-14-15,4-27 15 16,5-3-18-16,0-4 5 15,-4 2-8-15,-5 7 3 16,-13 11 0-16,-9 5 2 16,-9 7 6-16,9 2-12 0,-9 0 4 15,8 2-22-15,15 19 7 16,-14-1 12-16,-1-4 3 16,1-5-1-16,0-6-2 15,-9-5 0-15,9 0 3 16,-9 0 0-16,13 0 13 15,-4-5-13-15,9-17 0 16,13-1-1-16,-4 3 8 16,13 7-8-16,-14 8 1 15,6 5-1-15,-6 0-12 16,5 0 7-16,-13 1 6 16,0 13-8-16,13 1 12 0,-13-7-4 15,8 1 0 1,5-9 2-16,18 0-7 0,-4 0 5 15,13 0 0-15,-10-20 6 16,-8-6 6-16,-4 1-3 16,-14-4 29-16,-22-4-17 15,0 1 31-15,0 4-42 16,0 3 13-16,-31 11 6 16,4 5-25-16,-4 9 15 15,14 0-19-15,-1 13-5 16,-4 22-9-16,4 8 14 15,9-7 0-15,9-5-5 16,0-5 7-16,0-9-7 16,9-9 5-16,31-5-1 15,-14-3-11-15,14 0 12 0,-4 0 0 16,-5-11 0-16,-4 4 15 16,-18 3-15-16,-9 0 0 15,0 4 2-15,0 0-13 16,0 0 11-16,0 0 0 15,0 26-8-15,-9 19 11 16,-9 24-3-16,9 7 0 16,9 15 1-16,0 16-8 15,27 15 10-15,22 14-3 16,-9 0 0-16,-14-7 13 0,-4-9-13 16,-13-13 0-1,0-16 4-15,-9-20-13 0,0-26 9 16,0-17 0-16,-18-13-4 15,-30-15 23-15,-10 0 1 16,-31 0-12-16,5-15 0 16,-14-13-6-16,13-9-2 15,10-10 0-15,8-7-2 16,27-6 0-16,31-14-2 16,9-4-21-16,40-19-35 15,54-11 2-15,12-11-49 16,1-5-20-16,4-4-51 15,-22 18-29-15,-31 11-342 16</inkml:trace>
  <inkml:trace contextRef="#ctx0" brushRef="#br0" timeOffset="54984">14817 6532 690 0,'0'0'73'0,"0"0"53"0,0 0-25 16,0 0-72-16,0 0-9 15,0 0-20-15,-31 25 6 16,22-5-11-16,9-3 5 16,0-2 0-16,0-7 13 15,40-6-12-15,-5-2 71 16,5 0 1-16,0-6-12 16,5-19 19-16,-14-3-40 15,-13 0-4-15,-9-1 24 16,-9 4-38-16,0 5 19 15,-18 3-41-15,-31 6 11 0,0 11-24 16,14 0-14-16,-5 11-102 16,22 23-81-1,18 6-205-15</inkml:trace>
  <inkml:trace contextRef="#ctx0" brushRef="#br0" timeOffset="56419">17487 6900 789 0,'0'0'168'0,"0"0"-49"0,0 0 22 15,0 0-17-15,0 0-52 16,0 0 12-16,0-102-39 15,0 102-17-15,0 0-28 16,0 0-3-16,0 26 3 16,0 11-6-16,0 2 13 15,0 0-14-15,0-4 7 16,0-7 0-16,9-5-1 16,0-13 11-16,-9-1-10 15,13-9 0-15,-13 0 3 16,0 0 0-16,0 0 2 15,27 0-5-15,4-14 8 0,4-14 5 16,5 0-13-16,-4 2 0 16,-5 6 3-16,-4 9-11 15,-18 2 8-15,13 9 0 16,-13 0-6-16,0 0 1 16,22 6 0-16,-14 14 5 15,10 5 0-15,13 4-9 16,0 3 9-16,4-8 0 15,14-3-4-15,-9-10 15 16,-9-9-11-16,-4-2 0 16,-5 0 2-16,-13-17 4 15,21-14-6-15,-21-11 0 16,0-4 7-16,-5 1 6 16,-13 3-7-16,0 11 7 0,0 11-2 15,0 10 35-15,-13 10-45 16,13 0 0-16,0 0-2 15,-9 10-16-15,9 21 17 16,0 3 0-16,0 3 3 16,9-1-12-16,22-2 9 15,5-3 0-15,13-8-3 16,-1-3 19-16,1-9-16 16,0-11 0-16,-13 0 2 15,4 0-4-15,-23 0 2 16,1-17 0-16,4 0-1 15,-13-3 14-15,0 1-13 16,-9 5 0-16,0 2 7 16,0 9-13-16,0 3 6 0,0 0 0 15,9 0-8-15,0 0-8 16,4 3 16-16,14 17 0 16,-9-3-2-16,13 0-9 15,-5-6 7-15,6-3 4 16,3-5-9-16,-4-3 15 15,5 0-6 1,4 0 0-16,0-11 4 0,-5-9-9 16,-4 1 5-16,-4 2 0 15,-5 3-3-15,-22 8 11 16,9 6-8-16,-9 0 0 16,0 0-2-16,9 0-7 0,9 6-4 15,0 13 13 1,13-1-6-1,-5-5 4-15,14 0 2 0,9-8 0 16,-13-5 2 0,13 0-9-16,-1 0 7 0,1-18 0 15,-13-10 1-15,-5-3 14 0,-13-6-15 16,-18-3 0-16,0-2 3 16,-9 2-8-1,-49 9 5-15,0 11-12 0,1 14-110 16,8 6-164-1,31 0-115-15</inkml:trace>
  <inkml:trace contextRef="#ctx0" brushRef="#br0" timeOffset="59596">20761 6391 206 0,'0'0'905'0,"0"0"-779"16,0 0 54-16,0 0-111 15,0 0-50-15,0 0-19 16,-35 58 0-16,35 10 42 0,0 6-41 16,0 0 4-1,0 3 4 16,9-7 7 16,0-5-16-47,8-8 0 16,-3-17-5-16,3-12-4 0,-17-14-50 0,0-9-47 0,0-5-19 0,0 0 48 16,0-22 18-16,0-20 4 0,0-7 25 0,0 2 30 0,0-5-13 31,0 4 13-16,0 3 18 1,0-6 3-16,0-1 30 0,36 2 10 0,13-1-46 16,0 6 23-16,0 5-29 0,8 9 9 0,-8 11-5 312,-13 11-2-312,-5 9-11 0,-13 0 0 0,-1 0-9 0,-8 24 1 0,-9 6 0 0,-9 3-38 0,-48 11-42 0,-10-5-69 0,0-2 56 0,27-6 25 0,14-5 55 0,8-9 13 0,18-3 8 0,0-3 0 0,0 1 0 0,0-1 10 0,0 3 4 0,27 6 53 0,13 2-9 0,17 2 13 0,1-6-44 0,9-6-2 0,8-6 9 0,1-6-24 0,13 0 32 0,-23-6 17 0,-8-19 3 0,-22-5 23 0,4-5-37 0,-32 1-9 0,1 2 15 0,-9 1-49 0,0 6 28 0,0 5-14 0,-9 3-11 0,-8 6 5 0,-6 5-13 0,15 6 0 0,-10 0-1 0,0 0-10 0,9 26 9 0,-4 5 2 0,13-1 0 16,0-1-8-16,0 0 8 15,40-7 0-15,0-6-6 16,18-3 19-16,8-13-13 16,1 0 0-16,-9 0 7 15,-14 0-2 1,-4-20-3-16,-9-3-2 0,-4 3 9 16,-18-3 6-16,0 8-5 0,-1 3 5 15,-8 6-11-15,0 2 13 16,0 4-17-16,0 0-12 15,0 0 8-15,14 4-26 16,-5 15 30-16,8 4 0 16,1-2 2-16,13-10-17 15,5-4 11-15,22-7 4 16,-1 0-7-16,1 0 22 16,0-13-15-16,-9-7 0 15,-23-3 6-15,-3 0 9 0,-6 1-8 16,-17 5 10-16,0 5 21 15,0 4-28-15,0 5 24 16,0 3-30-16,-17 0 10 16,-23 23-25-16,-9 20 11 15,13 7 0-15,5 13-7 16,13 5 18-16,9 14-11 16,9 3 0-16,0 0 0 15,0 2-7-15,9 2 7 16,18-5 0-16,4 5-3 15,-13-8 11-15,-9-10-8 0,4-17 0 16,-13-21 0-16,0-15-15 16,-31-16 11-16,-27-2 4 15,0 0 0-15,-17-14 10 16,8-20-10-16,-8-12 0 16,8-13 9-16,18-5-20 15,9-10 11-15,40-3 0 16,0-5-8-16,98-11-26 15,53-3-7 1,22 5-45-16,1 14 41 0,-50 21 32 16,-17 16 13-16,-41 11 0 15,-21 10-3-15,-5 7 14 16,-23 4-11-16,-8 6 1 16,-9-2 4-16,0 4 19 15,0 0-23-15,0 0 6 0,0 0-7 16,0 0 4-16,0 0-8 15,14 11-1-15,-5 13 5 16,-1 5-6-16,10-4 6 16,4-7 0-16,-4 3-2 15,0-10 14-15,13-5-10 16,-4-6 1-16,13 0 0 16,-5 0 10-16,5-3-12 15,-13-14-1-15,-5 3 4 16,-13-1 8-16,0-1-12 15,0 1 0-15,0 5 5 0,-9 0-11 16,0 8 7 0,0 2-1-16,0 0 0 0,13 0-21 15,5 2 15-15,0 17 5 16,13-3 2-16,-5-2-9 16,5-1 8-16,-4-3 0 15,13-8-4-15,-4-2 16 16,-5 0-12-16,-5 0 0 15,5-8 4-15,-13-14-4 16,9-3 1-16,-5-4-1 16,-13 3 0-16,0 3 10 15,-9 9-10-15,0 5 0 16,0 4 4-16,0 5-13 16,0 0 9-16,9 0-10 15,0 0 4-15,4 0-49 0,5 0 45 16,-9 3-20-16,-1-1 9 15,-8-2 11-15,9 0 8 16,0 0 2-16,5 0 3 16,3-5 13-16,1-13-16 15,-9 0 2-15,13-5 3 16,-13 3 14-16,0-3-17 16,-9 6 3-16,0 3 23 15,0 5-27-15,0 1 33 16,0 3-19-16,0 1-14 15,-18 4 4-15,-13 0-5 16,-4 0-1-16,3 0-8 0,6 17 4 16,4 6 4-16,13 3 1 15,9 2 0-15,0 1-11 16,9-3 11-16,31-5 0 16,17-7 1-16,10-4 10 15,0-8-7-15,-10-2-4 16,1 0 3-16,-9 0-1 15,-13-17 1-15,4-6-3 16,-23 0 4-16,-8-5 10 16,-9 0-10-16,0-3-4 15,0 6 5-15,0 4 3 16,-9 5-6-16,-8 8-2 16,-1 4 0-16,-4 4 0 15,4 0-6-15,18 0 2 16,-9 0 4-16,9 0-14 0,0 0 14 15,0 0 0-15,0 4-6 16,-9-2 15-16,9-2-9 16,0 0 0-16,-9 3 2 15,9-3-12-15,0 0 10 16,-13 0 0-16,4 0 1 16,-9 0 12-16,18 0-9 15,-18 0-4-15,9 0 9 16,-4 0-9-16,4 0 0 15,0 0 0-15,0 0-2 16,1 0 5-16,-15 0-5 16,6 0 2-16,-10 8-5 15,5 15-9-15,4 2 8 0,9 6 6 16,9-5-5-16,0-1 14 16,9-5-9-16,22-5 0 15,14-7 3-15,-6-8 1 16,10 0-4-16,9 0 0 15,-13-3-1-15,3-17 16 16,1-2-15-16,0-1 0 16,-13-3 4-16,4 1 3 15,-14-1-7-15,14 3 0 16,-9 1 3-16,-13 8 11 16,0 3-14-16,-9 8 0 15,13 3-5-15,-4 0-4 0,8 0 1 16,6 11 8-1,-6 6-5-15,-4 5 6 0,-4 1-1 16,-9 3 0-16,0-3 1 16,0-1-12-16,4-2 11 15,-4-5 0-15,9-7-3 16,0-6 12-16,4 2-9 16,5-4 0-16,4 0 6 15,4 0 2-15,-4-4-8 16,5-15 0-16,-5-4 4 15,-4-2 9-15,4-6-13 16,-14 0 0-16,15 3 4 0,-15 2-6 16,1 8 2-16,13 7 0 15,-13 6-3-15,9 5 0 16,-5 0-5-16,4 0 8 16,-8 7-6-16,-4 8-6 15,-6 0 10-15,-8-5-4 16,9-1 3-16,-9-5-6 15,0-4 8-15,9 0 1 16,-9 0 0-16,0 0 3 16,0 0 0-16,9 0-2 15,-9 0 10-15,0 0 0 16,0-4-8-16,0-7-3 16,0 3 0-16,0-1 2 15,0 3-1-15,-18 3-1 16,-22 3 0-16,-4 0-7 0,-5 20 6 15,0 17 1-15,23 2-3 16,-6 4-7-16,24-3 10 16,8-9 0-16,0-9-7 15,0-5 16-15,17-11-9 16,14-6 4-16,5 0-3 16,13-3 14-16,0-25-10 15,-14-6-1-15,14-9 18 16,-18-8-13-16,-4-4 23 15,-9-14 7-15,-18-2-32 16,0-5 28-16,0 5-30 0,0 9 17 16,-9 18 2-16,-9 23-21 15,0 12 16-15,-4 9-19 16,-14 3-4-16,-4 39-10 16,5 18 14-16,13 8 0 15,13-1-3-15,9 2 8 16,0-1-5-16,9-6 0 15,31-8-13-15,9-6 9 16,8-1-100-16,-3-6-106 16,26-8-158-16,-5-11-479 15</inkml:trace>
  <inkml:trace contextRef="#ctx0" brushRef="#br0" timeOffset="59764">25964 6673 813 0,'0'0'176'0,"0"0"-42"16,0 0-30-16,0 0-45 15,0 0-59-15,0 0-18 16,9-14-6-16,-9 14-179 16,0 3-176-16</inkml:trace>
  <inkml:trace contextRef="#ctx0" brushRef="#br0" timeOffset="63960">27390 6079 582 0,'0'0'216'0,"0"0"-112"16,0 0 31-16,0 0-16 16,0 0-43-16,0 0 20 15,0-151-23-15,0 146 3 0,0 2-13 16,0 3-43-16,-9 0 9 15,-18 11-29-15,-21 40 5 16,-19 23-10-16,9 20 5 16,9 6 0-16,9-5-4 15,23 1 11-15,17-8-7 16,0-4 0-16,40 1 3 16,44-10-7-16,31-9 4 15,10-5 0-15,-1-19 0 16,1-10-13-16,-28-12-25 15,-30-15-57-15,-23-5-66 0,-21 0-16 16,-6-17-30 0,-8-26-119-16</inkml:trace>
  <inkml:trace contextRef="#ctx0" brushRef="#br0" timeOffset="64609">28159 6328 597 0,'0'0'152'0,"0"0"-18"15,0 0-37-15,0 0 39 16,0 0-50-16,-80-147-38 16,80 147 15-16,0 0-63 15,0 2 0-15,0 41-19 16,-9 19 19-16,-9 17 15 16,0 7-14-16,-4 1 0 15,-5-2 3-15,18-5 2 0,-4-12-6 16,13-9 0-1,0-17 1-15,0-14-3 0,0-13 2 16,0-12-8-16,0-3-7 16,0-6-11-16,0-31 6 15,0-16-20-15,0-7 18 16,-18 1 13-16,-17 2-33 16,-14 14 38-16,0 12-1 15,9 11-1-15,5 9 5 16,3 5 1-16,15 4-3 0,17 2-4 15,0 0 0 1,0 0 5-16,0 0-4 0,40 11 11 16,4-3-5-16,5-5 0 15,9-3 0-15,8 0 9 16,1-11-7-16,0-20 2 16,-1-6 10-16,-8-5-10 15,-9-1 29-15,-9-5 5 16,-31 0-2-16,0 3 21 15,-9 2-30-15,0 17-12 16,0 12 12-16,0 12-11 16,0 2 12-16,0 16-28 15,0 33-13-15,0 19 8 16,0 8 5-16,0-3 0 16,0-5 2-16,17-3 5 0,-3-12-7 15,12-12 0-15,1-10 1 16,-5-15-1-16,-13-3 0 15,0-11-4-15,9-2-16 16,-5 0-41-16,14-16-39 16,4-19-79-16,-13-2-68 15,-9 0-91-15,-9 10 22 16</inkml:trace>
  <inkml:trace contextRef="#ctx0" brushRef="#br0" timeOffset="65832">28541 6532 295 0,'0'0'50'0,"0"0"41"0,0-6-14 0,0 6-37 0,9 0 4 0,31 0 5 16,4-3 17-16,14-5-24 0,-9-6 13 16,-1-3 14-1,-12-3-22 1,-5-3 0-1,-22-2-2 1,-9-3-21-16,0-3 16 0,0 2-21 0,-9 7-19 0,-22 4 26 0,4 9-3 0,1 7-9 0,-5 2-10 0,4 0 1 0,-13 0-6 0,0 23 1 16,13 13 0-1,10 10-7 32,17 8 7-47,0-4 0 16,0 1 0-1,35-8 5 251,14-12-5-266,9-6 0 0,-1-13 4 0,1-10 9 16,0-2-12-16,9 0 5 0,-1-10 8 0,-8-17-8 0,0-6 13 0,-9-7-11 0,4 1-6 0,-4 2 0 0,-9 9-2 0,-14 10 0 0,6 18 0 0,-24 0-13 0,10 9 2 0,-9 22 4 0,-9 6 3 0,0-3-2 0,0-9 5 0,0-11 1 0,0-8 0 0,0-6 6 0,0 0-3 0,0 0 11 0,0 0-5 0,0-20 0 0,0-8-9 0,0 0 0 0,0 2-1 0,-9 3 6 0,0 7-5 0,9 7 0 0,-9 6 1 0,1 3-8 0,-1 0-2 0,-14 15-1 0,-12 16 1 0,13 0 16 0,13 3-7 0,0-6 0 0,9-2 0 0,0-9-8 0,0-1 7 0,0-8 1 15,0 1-3-15,9-3 2 16,22-6 1-16,4 0 0 16,5 0 2-16,9 0-2 0,-22-7 1 15,13-9-1 1,-22 2 2-16,0 3 5 0,-5 5-6 15,-13 4 0-15,0 2 0 16,0 0-2-16,0 0-5 16,9 0-6-16,8 5 9 15,15 9 2-15,3-2 1 16,23-10 1-16,-9-2 2 16,17 0 5-16,-17 0-7 15,-13-14-1-15,-5-3 12 16,-13-3-8-16,-1 1 12 15,-17 5 8-15,0 5 35 0,0 4 13 16,0 1-49 0,0 4-3-16,0 0-20 0,0 4-4 15,0 27-2-15,0 14 5 16,0 6 2-16,0-1-3 16,0-1 2-16,0 2 0 15,0-6-1-15,0-2 8 16,0-7-9-16,0-7 2 15,0-9 0-15,0-12 0 16,0-5 0-16,0-3 0 16,0 0 16-16,0 0 0 15,0-11 69-15,0-23-43 16,0-11-40-16,0-9 1 16,0-8-3-16,0-4 0 15,0-2 2-15,0-2 5 0,0 10-8 16,14 10 1-16,12 15 0 15,-8 12-9-15,13 12 9 16,-4 9-9-16,13 2 8 16,9 0-20-16,0 11 20 15,-5 14-12-15,-4 10-7 16,-13-2 19-16,-14 1-15 16,-13 0 9-16,0-6 2 15,-13-2-11-15,-23-8 13 16,-22-3-32-16,-8-3-24 15,-23-1-27-15,13-2-70 16,28-4-14-16,21-5-6 0,27 0-57 16</inkml:trace>
  <inkml:trace contextRef="#ctx0" brushRef="#br0" timeOffset="66175">30398 5977 669 0,'0'0'45'16,"0"0"28"-16,0 0 34 15,-40-153-6-15,22 136-15 16,0 8-28-16,-13 4-27 16,13 5 7-16,9 0-21 15,1 0 1-15,8 0-4 0,0 0-14 16,0 28 11-16,17 9 7 15,23 9 2-15,5 7 12 16,13 7-17-16,21 10 23 16,6 10-8-1,-10 5-22-15,-8-1 16 0,0 1-23 16,-27-5 2-16,-23-4 2 16,-17-3 2-16,-8-1-7 15,-68 4 0-15,-57 0-7 16,-40 7-28-16,-27-2-215 15,-5-4-256-15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12:54:17.2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1226 2485 701 0,'0'0'93'0,"0"0"-6"0,0 0-2 16,0 0-18-16,0 0-4 16,0 0 11-16,0 0-37 15,-26-96 14-15,4 81-4 16,4 5-30-16,0-2 25 0,-22 1-38 15,13-1-4 1,-22 3 10-16,-8 4 1 0,-1 5-11 16,0 0 0-16,-17 0 9 15,-1 0-20-15,-13 14 11 16,5 9 0-16,8 5-5 16,10 1 9-16,-5 5-4 15,13 3 0-15,5 8 8 16,4 6-19-16,9 5 11 15,-9 12 0-15,22 3-4 16,-4 12 10 0,22 7-6-16,9 6 0 0,0-6 7 15,9-7-13-15,49-12 6 16,22-18 0 0,-5-10-2-16,10-6 13 0,-5-9-11 0,-5-9 0 15,1 0 6 1,-10-9-9-16,-8-4 3 15,0-4 0-15,0-2-1 16,-1 0 10-16,1 0-9 0,9 0 0 16,-9-14 7-1,-1-9-6-15,1-2 0 0,-13-2-1 16,12-11 11-16,1-10-4 16,-9-6 5-16,9-10 11 15,-9-8-5-15,-14-4 28 16,-4-1-20-16,-13 4 3 15,-9 5 10-15,-9 6-29 16,0 2 19-16,0-5-24 16,-9 3 4-16,-27-1-2 0,-12 7-7 15,-10 2 0 1,0 8-5 0,0 13 17-16,9 7-12 0,1 13 0 15,12 3 0-15,-4 10-14 0,-9 0 4 16,14 18-13-16,-14 24 6 15,9 12-140-15,13 9 7 16,18-2-59-16,0-1-112 16</inkml:trace>
  <inkml:trace contextRef="#ctx0" brushRef="#br0" timeOffset="672">778 2970 512 0,'0'0'113'0,"0"0"8"0,0 0 36 16,0 0-51-16,0 0-8 15,0 0-84-15,0-32 35 16,0 13-13-16,0-1-7 16,9-1 34-16,8 2-52 15,23-7 12-15,0-2 6 16,5-6-25-16,-5 0 8 15,0 2-6-15,-23 5 1 16,-8 7 24-16,-9 6-15 16,0 5 2-16,0 0 16 15,0 7-28-15,0-4 5 16,0 6-11-16,-26-1-2 16,4 1-11-16,4 0 10 0,9 0 3 15,0 0-12-15,9 0 4 16,0 9 8-16,0 12 0 15,0-1 1-15,0 2-14 16,0 3 13-16,18 1-7 16,22-1 2-16,-14 1-20 15,14 2 25-15,-13 4 0 16,4-1 2-16,-22 0-15 16,-9-6 13-16,0-2 0 15,0-3-9-15,0-6 3 16,-31-3 6-16,-5-2 0 15,-21-9 6-15,8 0-8 0,-9 0 2 16,0 0-4 0,9-12-10-16,14-8-183 0,4-2-26 15,22-6-368-15</inkml:trace>
  <inkml:trace contextRef="#ctx0" brushRef="#br0" timeOffset="3829">11934 1585 827 0,'0'0'102'0,"0"0"55"16,0 0-4-16,0 0-93 15,0 0 17-15,0 0-34 16,40-94-1-16,-40 63 16 16,0-3-39-16,0-2 20 15,0-4-15-15,-18 1-16 16,-13-1 23-16,-5 3-31 15,-4 0 0-15,0-3 7 16,-4 7 6-16,-5-1-13 16,-9 3 0-16,0 0 7 15,-17-5-17-15,-14 6 10 16,-4-3 0-16,-32 4-8 16,-21 6 18-16,-5 6-10 15,-14 8 0-15,5 4 6 16,14 5-16-16,30-3 10 0,32 3 0 15,8 0-3-15,18 0 12 16,10 0-9-16,-1 0 0 16,-9 8 7-16,-18 15-17 15,1 7 10-15,-23 2 0 16,-8 3-5-16,3 2 12 16,-3 0-7-16,-10 2 0 15,10 1 10-15,3-1-18 16,-3 4 8-16,-1 2 0 15,-8 0-7-15,4 6 15 16,-5 5-8-16,1 7 0 16,-1 5 9-16,1 3-23 0,8 2 14 15,5 7 0-15,-5-1-8 16,9 6 12-16,-4 6-4 16,13 8 0-16,5 8 9 15,17 9-19-15,1 9 10 16,-1 0 0-16,18 3-6 15,0 1 12-15,9 1-6 16,5 9 0-16,-5 3 6 16,-9-4-10-16,22-1 4 15,-13-5 0-15,22-3-7 16,1 5 14-16,8-1-7 0,9-7 0 16,0-6 6-1,0-6-12-15,26-3 6 0,23-8 0 16,9 3-6-16,9-10 9 15,8-2-3-15,-8-7 0 16,22-5 13-16,-5-7-21 16,1-3 8-16,12 0 0 15,-3-2-5-15,12-2 10 16,1 0-5-16,-1-12 0 16,-3-2 11-16,3-8-14 15,1-4 3-15,-14-5 0 16,14-3-10-16,-1-14 15 15,10-3-5-15,8-9 0 16,10-8 9-16,26 0-13 0,13 0 4 16,-9 0 0-1,9-2-8-15,-21-10 14 0,-19 4-6 16,-9-7 0-16,1-1 8 16,-1-10-8-16,14-5 0 15,-5-6 0-15,18-11-3 16,5-3 8-16,-5-3-5 15,-5 0 0-15,-21-5 8 16,8 3-7 0,-26-1-1-1,4 3 0-15,4 0-5 16,1 6 11-16,-1-3-6 16,-8-6 0-16,17 3 5 15,-8-5-11-15,8-11 6 0,-8 1 0 0,-23 5-7 16,14-2 9-16,-23 7-2 0,-9 2 0 15,-3-8 9 1,-28 0-9-16,14 0 0 16,-18-9 0-16,9 1-2 0,-14-9 8 15,5-9-6 1,18-9 0 0,-9-7 6-16,17-1-7 0,1-2 1 0,-18 0 0 15,-5 2-5-15,-4 1 13 16,-31 5-8-16,0-3 3 15,-9 3 5-15,0 8 11 0,0 2-18 16,0 6 0 0,-9-2 21-16,0 1-14 0,-17 5-6 15,12 5-2-15,-12 13 13 16,8 1-15-16,-4 6 2 16,-5-2 0-16,-13-3-5 15,5-6 11-15,-23-6-6 16,-9 0 0-16,-13-1 9 15,-4 1-16-15,-14-3 7 16,-4 3 0 0,-5 6-11-16,1 6 15 0,12 17-4 15,-3 7 0-15,3 11 5 16,-4 11-22-16,-8 1 17 16,4 9-47-16,-14 6-9 15,10 0-140-15,-1 0-52 16,22-3-79-16</inkml:trace>
  <inkml:trace contextRef="#ctx0" brushRef="#br0" timeOffset="4636">9570 1794 816 0,'0'0'105'0,"0"0"18"16,0 0-17-16,0 0-23 15,0 0-41-15,0 0 27 16,0 0-28-16,-9-170-14 15,-13 142 16-15,-5 8-40 0,-4 9 15 16,4 4 0 0,1 7-7-16,-5 0-16 0,-9 0 5 15,13 15-3-15,-4 17-11 16,4 8 14-16,27 11 0 16,0 5-6-16,0 3 15 15,0 4-9-15,27-10 0 16,22-1 0-16,9-5-9 15,8-7 9-15,-8-6 0 16,0-2-3-16,-9-5 9 16,-23 5-11-16,-4-4 5 15,-22 0-2-15,0 0-14 16,-22-1 14-16,-35 0 2 0,-19-7 0 16,-8-3 12-1,-14-9-12-15,13-8 0 0,19 0-16 16,8 0 10-16,18-8-57 15,31-17 0-15,9-12-23 16,0-10-32-16,49-14 18 16,44-9-86-16,23-12-271 15</inkml:trace>
  <inkml:trace contextRef="#ctx0" brushRef="#br0" timeOffset="6663">9992 1608 522 0,'0'0'168'0,"0"0"-46"0,0 0 8 16,0 0-19-16,0 0-28 15,0 0-62-15,9-32-4 16,-9 35-7-16,9 32 4 16,-9 16 7-16,9 5 8 15,-9 7-16-15,0 1 18 16,0 1-26-16,0-2-5 15,0-8 10-15,0-2 1 16,0-15-10-16,0-3-1 16,0-15 1-16,0-9-7 15,0-5 9-15,0-6-3 16,0 0 22-16,0 0-22 16,0-17 20-16,-9-15-20 0,-18-1 2 15,-4-2-9 1,-9 2 7-16,5 7 0 0,3 7 0 15,6 4 8-15,8 10-9 16,-4 2 1-16,22 3-12 16,-9 0 1-16,9 0 4 15,0 5 7-15,0 4-8 16,40-4 18-16,9-5-10 16,4 0 0-16,18 0 4 46,5 0-7-14,-10-14 3-32,1 0 0 0,-18 3 1 47,-14 3 12-47,-4-1-8 0,-13 0-1 0,-9 4-1 0,-9 5 30 31,0 0-11-31,0 0 4 15,0 0-2 1,0 0-15 15,0 0-14-15,0 0 5-16,0 0-21 0,0 18 11 31,0 3 10 0,0 3 0 16,0-2-2-31,0-1 17 15,0-3-15-15,9-4 0-16,13-8 2 31,-4-3-4-31,0-3 10 0,4 0-8 31,-4-3 8 1,0-17 6-1,4-3-14-16,-4-2 0 17,-1-3 3-1,6 3-8-15,-15 2 5-1,1 5 0 1,0 10-3-16,-9 6 13 0,0 2-16 0,9 0 6 0,0 0-16 0,4 16 8 0,5 14 3 0,0 3 5 0,0 1-3 15,13 0 13-15,9-3-10 0,-5-6 0 0,5-7 3 0,-4-7-12 0,-5-6 9 0,9-5 0 0,-14 0 5 0,1 0 10 0,-5-12-13 16,-4-10-2-16,0-3 6 0,-5-6-11 0,-13 2 5 16,0 2 0-16,0 0-2 0,0 1 13 0,0 8-11 15,-31 6 0-15,13 4 3 0,-4 5-17 0,4 3 11 0,1 0 2 0,-1 8-12 0,-13 20 14 0,22 3-1 0,0 3 0 0,0-3 5 0,9 1-17 0,0-9 12 0,0-7 0 0,18-4-3 0,0-9 16 0,4-3-13 0,-4 0 0 16,-1 0 9-16,1-15-5 0,-5-13-4 0,5-6 0 0,-18-6 1 0,9-5 11 0,-9-8-12 0,0-10 0 16,0-5 7-16,0-2-11 0,0-5 4 0,0 12 0 0,0 10-3 0,0 20 17 0,0 16-14 15,0 8 0 1,0 9 6-16,0 0-16 0,0 0 10 0,0 17-11 0,0 29-1 0,0 16 14 0,0 9-2 0,0 4 0 0,18 2 7 15,13-6-15-15,-4-6 8 16,13-7 0-16,-14-11-7 0,5-10 20 16,-4-12-13-1,4-13 0-15,-4-9 5 0,-5-3-1 16,5 0-4-16,4-15 0 16,-13-13 1-16,-1-10 12 15,-8-5-13 1,-9-6 0-16,0-2 11 0,0 0-19 15,0 14 8 1,0 9 0-16,-9 11-6 0,0 11 19 16,1 6-16-16,-1 0 3 15,-22 17-17-15,22 20 2 16,0 8 15-16,9 1 0 16,0-7-6-16,9-2 19 15,22-6-13-15,-5-6 0 16,-8-5 7-16,13-3-16 0,-4-8 9 15,-18 0 0-15,13-9 0 16,-13 0 15-16,-9 0-13 16,18 0-2-16,-9 0 11 15,-1-9-14-15,-8 3 3 16,14-2 0-16,-14 5-7 16,9 0 16-16,-9 3-9 31,9 0 0-31,-1 0-3 0,10 0-15 0,4 11 18 15,-4 1 0-15,-9-1-8 16,0 0 15-16,0-6-7 16,4-1 0-16,-4-4 5 15,-9 3-14-15,9-3 9 0,-9 0 0 16,18 0 6-16,4 0 7 16,5-9-13-16,4-2 0 15,-5 3 9 1,-8 2-21-16,4 3 12 0,-13 3 0 15,0 0-6-15,9 0 8 16,-9 0-2-16,13 0 0 16,-4 9-1-16,0 5-13 15,4-3 14-15,4 1 0 16,6-8-6 0,-15 0 17-16,1-4-11 0,0 0 0 0,4 0 5 15,-4-12-3 1,-9-10-2-16,-9-12 0 15,9-6 2-15,-9-5 14 16,0-9-16-16,0-3 0 0,0 4 7 16,0 6 10-1,-18 17-17-15,9 15 6 0,0 15 15 16,9 0-21-16,0 15 0 16,-9 27-12-1,9 15 12-15,0 6-7 0,0-4 7 16,0-6 0-1,18-1-8-15,31-15 7 0,-14-10-14 16,5-6-15 0,0-9-62-16,-22-10 0 0,-9-2-53 15,-9 0-33-15,0 0-21 0,-9-17-215 16</inkml:trace>
  <inkml:trace contextRef="#ctx0" brushRef="#br0" timeOffset="6840">11907 2004 389 0,'0'0'109'15,"0"0"63"-15,0 0-22 16,0 0-35-16,0 0-37 16,0 0-76-16,173-25 5 15,-71 22 24-15,23 0-26 16,-19 0 1-16,-17 3-6 0,-22 0-9 16,-23 0 4-16,-21 0-241 15,-23 0-414-15</inkml:trace>
  <inkml:trace contextRef="#ctx0" brushRef="#br0" timeOffset="7151">12693 1741 604 0,'0'0'129'16,"0"0"-34"-16,0 0 36 0,0 0-55 0,0 0-17 16,0 0 8-1,-31-74-46-15,22 74 6 0,9 14-27 16,-9 26 0-16,1 11 13 16,-1 6-8-16,-5 4-4 15,-3 7 28-15,8-2-22 16,9-4 0-16,0-3-7 15,0-2 6-15,9-9-10 16,31-2 4-16,17-9-7 16,10-12-43-16,8-13-141 15,10-12-192-15</inkml:trace>
  <inkml:trace contextRef="#ctx0" brushRef="#br0" timeOffset="7423">13160 1752 750 0,'0'0'149'0,"0"0"-45"16,0 0 33-16,0 0-89 16,0 0-34-16,0 0-12 15,9-8 9-15,22 48-11 16,4 10 6-16,5 15 3 15,-9 12 12-15,-13 2-21 0,-9 3 0 16,-9-5-1-16,0-4 8 16,-49-2-14-16,-44-9-49 15,-23-5-265-15</inkml:trace>
  <inkml:trace contextRef="#ctx0" brushRef="#br0" timeOffset="16382">7282 1591 611 0,'0'0'158'0,"0"0"-118"15,0 0 80-15,0 0-5 0,0 0-48 16,0 0 18 0,0 0-24-16,0 0-7 0,9 14-19 15,-9-14-32-15,0-9 34 16,0-8-10-16,0-3-20 15,0-2 29-15,-9-4-35 16,-22 1 29-16,-5-6-1 16,-4-6-17-16,-17 0-2 15,-10 3-10-15,0 1 2 16,-8 4-2-16,-5 3 5 16,-5 1-5-16,10 2 0 15,-5-2 12-15,-5 2-13 0,1-2 1 16,-14-1 0-1,-17 1-6-15,-1 1 12 0,1 6-6 16,4 1 0 0,-5 2 9-16,1 2-13 0,8 0 4 15,23 0 0-15,-5 4-6 16,4 0 10-16,10 4-4 16,-5 0 0-16,4 5 6 15,-17 0-13-15,-22 0 7 16,-1 0 0-16,-8 16-12 15,8 1 12-15,9 4 0 16,23-5-1-16,-5 4 12 16,14 3-13-16,8 2 2 15,-8 6 0-15,-10 6-17 16,-22 2 20-16,-8 1-3 0,-1-3 0 16,-8 0 10-16,9 0-11 15,8-3 1-15,14-3 0 16,4-6-7-16,13-2 7 15,10-3 0-15,8 2 0 16,-9 1 6-16,9 3-8 16,-8 7 2-16,8-2 0 15,-9 4-6-15,1-2 6 16,-1 1 0-16,-17 3-2 16,-5 0 14-16,4-3-12 15,-12-3 0-15,12-2 0 16,5-4-10-16,27-5 10 0,4-2 0 15,9-3-1 1,13 0 13-16,-13 2-16 0,23-3 4 16,-6 0 0-16,6-2-10 15,8-7 10 1,9-5 0-16,0 0-2 0,0 0 16 16,0 0-14-16,0 0 0 15,0 0 10-15,0 0 6 16,0-20-15-16,18-5-1 15,-10-4 2-15,15 1 13 16,-6-6-14-16,-8-5-1 16,14-1 1-16,-6-8-10 15,1-3 9-15,0 6 0 0,-5 8-4 16,5 8 16-16,-9 12-12 16,0 3 0-16,0 3 0 15,-9 1-7-15,13-6 7 16,-4 6 0-16,0 1-4 15,-9 3 16-15,9 3-12 16,-9 3 0-16,0 0 3 16,0 0-16-16,0 0 13 15,0 0 0-15,0 0-6 16,0 0 13-16,0 0-11 16,0 0 4-16,0 0-12 15,0 18-2-15,0 9 13 16,0 7 1-16,-9 3-2 15,-9 7 16-15,-22 6-14 0,9 6 0 16,-5 9 1-16,-4-3-11 16,14-5 10-16,-5-8 0 15,13-10-2 1,9-7 12-16,9-4-10 0,0-6 0 16,0-1 2-16,49-2-12 15,26-2 10-15,19-8 0 16,52-7 1-16,5-2 12 15,23 0-13-15,-1 0 0 16,0-14-20-16,-22-6-32 16,-9-5-162-16,-17-6-200 15</inkml:trace>
  <inkml:trace contextRef="#ctx0" brushRef="#br0" timeOffset="18195">3430 703 685 0,'0'0'136'0,"0"0"-40"31,0 0 22-16,0 0-37 17,0 0-15-17,40-154 0-15,-40 129-29 0,0-1 1 0,-22 2 17 0,-14 0-50 16,-13 4 29-16,1 6-22 0,-10 5-4 0,0 7 2 16,0 2-10-1,1 0 0 16,12 16-8-31,-4 24 9 0,9 8-1 0,22 5 0 0,18 5 4 0,0-7-17 16,27-12 13-16,31-8 0 313,9-11-2-313,-10-11 12 0,1-9-10 0,0 0 0 0,-9-12 9 15,8-25-5-15,-17-2-4 0,-4-4 0 0,-5 4 1 0,-13 0 10 0,-9 4-11 0,0 10 0 0,-9 11 9 0,0 8 3 0,0 6-12 0,0 0 0 0,0 0-4 0,0 0-12 0,0 11 16 0,0 17-4 0,0 7 8 0,22-4-13 0,4 0 9 0,6-5 0 0,-6-9-7 0,1-9 18 0,-14-8-11 0,5 0 0 0,0 0 2 0,4-3 4 0,-4-25-6 0,8-9 0 0,-3-1-4 0,3 2 18 0,-8 2-14 0,4 6 0 0,-13 6 6 0,-9 7-12 0,9 9 6 0,-9 4 0 0,0 2-4 0,0 0 6 0,0 0-6 0,0 0 4 0,18 0-13 0,13 19 3 0,4 12 10 16,23 6 0-16,0 3-7 15,9-3 17-15,-19-9-10 16,1-2 0-16,-22-10 6 16,-5-1-19-16,-22-7 13 15,0-2-18-15,0 0 8 16,-22 0-30-16,-14-1 37 16,-12-5-7-16,21 0-5 15,-4 0 4-15,22-11 11 16,9-9 0-16,0-9-2 15,0 1 9-15,9-8-7 0,22-7 0 16,22-2 0-16,5 0-10 16,-9 2 10-16,0 3 0 15,-23 9-5-15,-3 6 16 16,-6 8-11-16,-8 8 0 16,-9 7 8-16,0 2-3 15,0 0-5-15,0 0 0 16,0 0-9-16,9 0-2 15,13 8 11-15,5 20 0 16,4 7 6-16,5 1-13 16,12 1 7-16,-8-4 0 15,-4-2-5-15,4-5 14 16,-22-6-9-16,-9-5 0 0,4-7 4 16,-13-3-17-16,0 0 13 15,0-5-5-15,0 0-2 16,-22 0 6-16,-5 0 1 15,5-1 0-15,13-25 9 16,9-8-8-16,0-3-1 16,22-3 0-16,36 3-7 15,-14 4 8-15,14 7-1 16,-27 9 0-16,5 6 3 16,-14 4-16-16,5 7 13 15,4 0 0-15,-13 0-9 16,22 10 6-16,-14 18 3 0,-8 3 0 15,4 6 2-15,-13-3-15 16,0-3 13-16,-9-3 0 16,9-8-9-16,-9-6 19 15,9-8-10-15,-9-3 0 16,0-3 0-16,0 0-12 16,0 0-49-16,0-11-106 15,0-18-68-15,0-10-196 16</inkml:trace>
  <inkml:trace contextRef="#ctx0" brushRef="#br0" timeOffset="18512">5163 89 35 0,'0'0'562'0,"0"0"-472"16,0 0 10-16,0 0-26 15,0 0-69-15,0 0 8 16,-76-10-13-16,76 24 5 15,0-3 1-15,0-5-5 16,0 0-1-16,9-4 26 16,0-2-12-16,13 0 46 15,5-2-8-15,4-18-21 16,-13 0 26-16,-9-3-50 16,-1 1-2-16,-8 5 0 15,0 3 4-15,0 8-9 16,0 6 0-16,0 0-27 0,0 3-18 15,0 28-31-15,0 12-76 16,0 7-48-16,18 6-368 16</inkml:trace>
  <inkml:trace contextRef="#ctx0" brushRef="#br0" timeOffset="19314">5625 407 406 0,'0'0'293'0,"0"0"-163"15,0 0-9-15,0 0-40 16,0 0-5-16,0 0-54 16,-40-132 12-16,0 123-20 15,13 9-8-15,0 0-2 16,-4 0-4-16,14 9 0 0,-6 13-9 16,15 4 14-16,8-7-5 15,0-5 0-15,0-2 0 16,0-9-14-16,0-3 14 15,22 0 0-15,-4 0 4 16,-1 0 6-16,5 0-10 16,-13 0 11-16,-9 0-10 15,0 0 31-15,0 0-32 16,0 0-3-16,9 30-1 16,0 17 8-16,-9 9 13 15,0 9-15-15,0 5 9 16,0 10-10-16,0 5-1 0,0 2 0 15,0-1 4-15,0-10 7 16,0-9 6-16,0-14-12 16,0-12-1-16,0-12 7 15,0-15-11-15,0-12 0 16,0-2 27-16,-18 0 58 16,-22-5-6-16,-17-20-71 15,8-7 0-15,13-16 5 16,-4-9-13-16,22-13 0 15,10-16-4-15,8-1 9 16,35-4-8-16,41 7 3 16,21 10-4-16,10 9-12 15,-14 5 16-15,-4 6 0 0,-13 6-4 16,-19 6 11 0,-8 11-7-16,-22 8 0 0,-9 9 8 15,-5 14-18-15,5 0 10 16,0 3-9-16,4 24-4 15,-4 11 14-15,-1 2-1 16,-8-10 0-16,0-4 3 16,4-5-11-16,-4-11 8 15,0-7 0-15,0-3-6 16,-9 0 19-16,9 0-13 16,0 0 16-16,4-11-16 15,14-15 17-15,13-5-17 16,-5-8 0-16,5 2-1 15,9 3 11-15,-13 8-10 0,4 12 0 16,0 11 5-16,-14 3-23 16,14 0 14-16,-4 12 4 15,4 11-12-15,-13 5 15 16,4-3-11-16,-5 1 6 16,-17-7-137-16,-9 1-131 15,0-6-640-15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78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166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34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68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4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3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customXml" Target="../ink/ink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customXml" Target="../ink/ink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11.xml"/><Relationship Id="rId1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5" Type="http://schemas.openxmlformats.org/officeDocument/2006/relationships/customXml" Target="../ink/ink15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customXml" Target="../ink/ink21.xml"/><Relationship Id="rId18" Type="http://schemas.openxmlformats.org/officeDocument/2006/relationships/image" Target="../media/image26.emf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3.emf"/><Relationship Id="rId17" Type="http://schemas.openxmlformats.org/officeDocument/2006/relationships/customXml" Target="../ink/ink23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emf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22.emf"/><Relationship Id="rId19" Type="http://schemas.openxmlformats.org/officeDocument/2006/relationships/customXml" Target="../ink/ink24.xml"/><Relationship Id="rId4" Type="http://schemas.openxmlformats.org/officeDocument/2006/relationships/image" Target="../media/image19.emf"/><Relationship Id="rId9" Type="http://schemas.openxmlformats.org/officeDocument/2006/relationships/customXml" Target="../ink/ink19.xml"/><Relationship Id="rId14" Type="http://schemas.openxmlformats.org/officeDocument/2006/relationships/image" Target="../media/image24.emf"/><Relationship Id="rId22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 idx="4294967295"/>
          </p:nvPr>
        </p:nvSpPr>
        <p:spPr>
          <a:xfrm>
            <a:off x="176681" y="114589"/>
            <a:ext cx="92567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1" y="849207"/>
            <a:ext cx="10715908" cy="523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67" dirty="0">
                <a:latin typeface="Montserrat" panose="00000500000000000000" pitchFamily="2" charset="0"/>
              </a:rPr>
              <a:t>In java, constructors are blocks of code similar to methods used to initialize the object.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67" dirty="0">
                <a:latin typeface="Montserrat" panose="00000500000000000000" pitchFamily="2" charset="0"/>
              </a:rPr>
              <a:t>The new operator also invokes the class </a:t>
            </a:r>
            <a:r>
              <a:rPr lang="en-US" sz="2667" b="1" i="1" dirty="0">
                <a:latin typeface="Montserrat" panose="00000500000000000000" pitchFamily="2" charset="0"/>
              </a:rPr>
              <a:t>constructor.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67" dirty="0">
                <a:latin typeface="Montserrat" panose="00000500000000000000" pitchFamily="2" charset="0"/>
              </a:rPr>
              <a:t>It calls the default constructor if no constructor is available explicitly (</a:t>
            </a:r>
            <a:r>
              <a:rPr lang="en-US" sz="2667" dirty="0">
                <a:latin typeface="Montserrat" panose="00000500000000000000" pitchFamily="2" charset="0"/>
              </a:rPr>
              <a:t>Java compiler provides a default constructor by default</a:t>
            </a:r>
            <a:r>
              <a:rPr lang="en-IN" sz="2667" dirty="0">
                <a:latin typeface="Montserrat" panose="00000500000000000000" pitchFamily="2" charset="0"/>
              </a:rPr>
              <a:t>).</a:t>
            </a:r>
          </a:p>
          <a:p>
            <a:pPr lvl="0">
              <a:lnSpc>
                <a:spcPct val="150000"/>
              </a:lnSpc>
            </a:pPr>
            <a:endParaRPr lang="en-IN" sz="2667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667" dirty="0">
                <a:latin typeface="Montserrat" panose="00000500000000000000" pitchFamily="2" charset="0"/>
              </a:rPr>
              <a:t>There are 2 types of constructors: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latin typeface="Montserrat" panose="00000500000000000000" pitchFamily="2" charset="0"/>
              </a:rPr>
              <a:t>Default Constructor(without arguments)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latin typeface="Montserrat" panose="00000500000000000000" pitchFamily="2" charset="0"/>
              </a:rPr>
              <a:t>Parameterized Constructor</a:t>
            </a:r>
            <a:endParaRPr sz="2667" dirty="0"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C33FDC-FB3F-46CE-A645-6AFD5FC272C6}"/>
                  </a:ext>
                </a:extLst>
              </p14:cNvPr>
              <p14:cNvContentPartPr/>
              <p14:nvPr/>
            </p14:nvContentPartPr>
            <p14:xfrm>
              <a:off x="7138553" y="1585391"/>
              <a:ext cx="2327400" cy="3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C33FDC-FB3F-46CE-A645-6AFD5FC272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9553" y="1576391"/>
                <a:ext cx="23450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B00E1C-34C2-4910-BF03-0B7DD490D79E}"/>
                  </a:ext>
                </a:extLst>
              </p14:cNvPr>
              <p14:cNvContentPartPr/>
              <p14:nvPr/>
            </p14:nvContentPartPr>
            <p14:xfrm>
              <a:off x="543713" y="1509791"/>
              <a:ext cx="3322800" cy="86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B00E1C-34C2-4910-BF03-0B7DD490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713" y="1500791"/>
                <a:ext cx="334044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15CBB5-17EA-4A02-93B9-B539C5D0A18C}"/>
                  </a:ext>
                </a:extLst>
              </p14:cNvPr>
              <p14:cNvContentPartPr/>
              <p14:nvPr/>
            </p14:nvContentPartPr>
            <p14:xfrm>
              <a:off x="5452673" y="2744231"/>
              <a:ext cx="2492280" cy="46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15CBB5-17EA-4A02-93B9-B539C5D0A1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3673" y="2735231"/>
                <a:ext cx="25099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34DF30-F567-4680-8A2E-CFB6798C05C8}"/>
                  </a:ext>
                </a:extLst>
              </p14:cNvPr>
              <p14:cNvContentPartPr/>
              <p14:nvPr/>
            </p14:nvContentPartPr>
            <p14:xfrm>
              <a:off x="622553" y="5849591"/>
              <a:ext cx="5847840" cy="217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34DF30-F567-4680-8A2E-CFB6798C05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553" y="5840591"/>
                <a:ext cx="58654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0C7A8E-30A2-4161-A8F7-5F5CF01A7B06}"/>
                  </a:ext>
                </a:extLst>
              </p14:cNvPr>
              <p14:cNvContentPartPr/>
              <p14:nvPr/>
            </p14:nvContentPartPr>
            <p14:xfrm>
              <a:off x="715433" y="6474191"/>
              <a:ext cx="3685320" cy="10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0C7A8E-30A2-4161-A8F7-5F5CF01A7B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6433" y="6465191"/>
                <a:ext cx="370296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11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 idx="4294967295"/>
          </p:nvPr>
        </p:nvSpPr>
        <p:spPr>
          <a:xfrm>
            <a:off x="224808" y="123825"/>
            <a:ext cx="92567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224808" y="810526"/>
            <a:ext cx="10619657" cy="523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IN" sz="2667" b="1" dirty="0">
                <a:latin typeface="Montserrat" panose="00000500000000000000" pitchFamily="2" charset="0"/>
              </a:rPr>
              <a:t>Properties of Constructors: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latin typeface="Montserrat" panose="00000500000000000000" pitchFamily="2" charset="0"/>
              </a:rPr>
              <a:t>Constructor name must be same as class name.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latin typeface="Montserrat" panose="00000500000000000000" pitchFamily="2" charset="0"/>
              </a:rPr>
              <a:t>Constructor must have no</a:t>
            </a:r>
            <a:r>
              <a:rPr lang="en-US" sz="2667" i="1" dirty="0">
                <a:latin typeface="Montserrat" panose="00000500000000000000" pitchFamily="2" charset="0"/>
              </a:rPr>
              <a:t> explicit </a:t>
            </a:r>
            <a:r>
              <a:rPr lang="en-US" sz="2667" dirty="0">
                <a:latin typeface="Montserrat" panose="00000500000000000000" pitchFamily="2" charset="0"/>
              </a:rPr>
              <a:t>return type.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latin typeface="Montserrat" panose="00000500000000000000" pitchFamily="2" charset="0"/>
              </a:rPr>
              <a:t>Cannot be abstract, static, final, and synchronized.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latin typeface="Montserrat" panose="00000500000000000000" pitchFamily="2" charset="0"/>
              </a:rPr>
              <a:t>Constructors are automatically called by the new keyword when instantiating the class.</a:t>
            </a:r>
            <a:endParaRPr lang="en-IN" sz="2667" dirty="0"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1C5FA3-136F-43E8-838E-F7E762BDA4A3}"/>
                  </a:ext>
                </a:extLst>
              </p14:cNvPr>
              <p14:cNvContentPartPr/>
              <p14:nvPr/>
            </p14:nvContentPartPr>
            <p14:xfrm>
              <a:off x="897593" y="2545871"/>
              <a:ext cx="6244560" cy="13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1C5FA3-136F-43E8-838E-F7E762BDA4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593" y="2536871"/>
                <a:ext cx="62622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AD00B9-EDE3-44FD-91E7-A5202253AFE2}"/>
                  </a:ext>
                </a:extLst>
              </p14:cNvPr>
              <p14:cNvContentPartPr/>
              <p14:nvPr/>
            </p14:nvContentPartPr>
            <p14:xfrm>
              <a:off x="4269353" y="3274511"/>
              <a:ext cx="2503440" cy="6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AD00B9-EDE3-44FD-91E7-A5202253AF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0353" y="3265511"/>
                <a:ext cx="25210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B7E261-6A3A-4403-AB57-6E30EBBDDBF7}"/>
                  </a:ext>
                </a:extLst>
              </p14:cNvPr>
              <p14:cNvContentPartPr/>
              <p14:nvPr/>
            </p14:nvContentPartPr>
            <p14:xfrm>
              <a:off x="7674953" y="3739271"/>
              <a:ext cx="561240" cy="21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B7E261-6A3A-4403-AB57-6E30EBBDDB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5953" y="3730271"/>
                <a:ext cx="5788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841905-3CEE-4486-873A-4626A24AA42C}"/>
                  </a:ext>
                </a:extLst>
              </p14:cNvPr>
              <p14:cNvContentPartPr/>
              <p14:nvPr/>
            </p14:nvContentPartPr>
            <p14:xfrm>
              <a:off x="1049513" y="4928351"/>
              <a:ext cx="8267760" cy="5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4841905-3CEE-4486-873A-4626A24AA4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0513" y="4919351"/>
                <a:ext cx="82854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C6EC09-8CCD-456E-9020-3E175738226C}"/>
                  </a:ext>
                </a:extLst>
              </p14:cNvPr>
              <p14:cNvContentPartPr/>
              <p14:nvPr/>
            </p14:nvContentPartPr>
            <p14:xfrm>
              <a:off x="873113" y="5813951"/>
              <a:ext cx="2969280" cy="3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C6EC09-8CCD-456E-9020-3E17573822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4113" y="5804951"/>
                <a:ext cx="298692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33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 idx="4294967295"/>
          </p:nvPr>
        </p:nvSpPr>
        <p:spPr>
          <a:xfrm>
            <a:off x="203200" y="151535"/>
            <a:ext cx="92567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This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AC5F84-5A3A-4EB8-9429-586092FFB2EE}"/>
              </a:ext>
            </a:extLst>
          </p:cNvPr>
          <p:cNvSpPr txBox="1"/>
          <p:nvPr/>
        </p:nvSpPr>
        <p:spPr>
          <a:xfrm>
            <a:off x="391886" y="1298121"/>
            <a:ext cx="7529882" cy="50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70" dirty="0"/>
              <a:t>“</a:t>
            </a:r>
            <a:r>
              <a:rPr lang="en-US" sz="2670" b="1" i="1" dirty="0"/>
              <a:t>this</a:t>
            </a:r>
            <a:r>
              <a:rPr lang="en-US" sz="2670" dirty="0"/>
              <a:t>” keyword is used to refer to the current object</a:t>
            </a:r>
            <a:endParaRPr lang="en-IN" sz="2670" dirty="0"/>
          </a:p>
        </p:txBody>
      </p:sp>
    </p:spTree>
    <p:extLst>
      <p:ext uri="{BB962C8B-B14F-4D97-AF65-F5344CB8AC3E}">
        <p14:creationId xmlns:p14="http://schemas.microsoft.com/office/powerpoint/2010/main" val="274277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 idx="4294967295"/>
          </p:nvPr>
        </p:nvSpPr>
        <p:spPr>
          <a:xfrm>
            <a:off x="176681" y="110222"/>
            <a:ext cx="9256713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 Overloading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1" y="1069777"/>
            <a:ext cx="10811172" cy="1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latin typeface="Montserrat" panose="00000500000000000000" pitchFamily="2" charset="0"/>
              </a:rPr>
              <a:t>For having more than one class constructor with different parameters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latin typeface="Montserrat" panose="00000500000000000000" pitchFamily="2" charset="0"/>
              </a:rPr>
              <a:t>Compiler differentiates them by the number of parameters in the list and their types.</a:t>
            </a: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9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44354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Control Flow Statement &amp; Loops</a:t>
            </a:r>
          </a:p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Patterns</a:t>
            </a:r>
            <a:endParaRPr lang="en-IN" sz="3200" dirty="0">
              <a:solidFill>
                <a:schemeClr val="dk1"/>
              </a:solidFill>
              <a:latin typeface="Arial" pitchFamily="34" charset="0"/>
              <a:cs typeface="Arial" pitchFamily="34" charset="0"/>
              <a:sym typeface="Montserrat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cs typeface="Arial" pitchFamily="34" charset="0"/>
                <a:sym typeface="Montserrat"/>
              </a:rPr>
              <a:t>Heap &amp; Stack Memory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indent="-857250">
              <a:lnSpc>
                <a:spcPct val="150000"/>
              </a:lnSpc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Arrays</a:t>
            </a:r>
            <a:endParaRPr lang="en-IN" sz="32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Time &amp; Space Complexity</a:t>
            </a: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Constructors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FF98F2-B541-4197-BEBC-EB8A2EEA65DF}"/>
                  </a:ext>
                </a:extLst>
              </p14:cNvPr>
              <p14:cNvContentPartPr/>
              <p14:nvPr/>
            </p14:nvContentPartPr>
            <p14:xfrm>
              <a:off x="1345433" y="1797431"/>
              <a:ext cx="5876640" cy="19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FF98F2-B541-4197-BEBC-EB8A2EEA65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6433" y="1788431"/>
                <a:ext cx="58942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1EED2-33E9-4A8C-B028-C5EFEFC4B09D}"/>
                  </a:ext>
                </a:extLst>
              </p14:cNvPr>
              <p14:cNvContentPartPr/>
              <p14:nvPr/>
            </p14:nvContentPartPr>
            <p14:xfrm>
              <a:off x="1261553" y="2539391"/>
              <a:ext cx="1560600" cy="5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1EED2-33E9-4A8C-B028-C5EFEFC4B0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2553" y="2530391"/>
                <a:ext cx="15782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3B60D0-1E0A-423E-942A-A30AA252D50A}"/>
                  </a:ext>
                </a:extLst>
              </p14:cNvPr>
              <p14:cNvContentPartPr/>
              <p14:nvPr/>
            </p14:nvContentPartPr>
            <p14:xfrm>
              <a:off x="1377473" y="3319511"/>
              <a:ext cx="4099680" cy="10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3B60D0-1E0A-423E-942A-A30AA252D5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8473" y="3310511"/>
                <a:ext cx="41173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397966-A376-498F-9BC8-9F1C9BFD4465}"/>
                  </a:ext>
                </a:extLst>
              </p14:cNvPr>
              <p14:cNvContentPartPr/>
              <p14:nvPr/>
            </p14:nvContentPartPr>
            <p14:xfrm>
              <a:off x="2741873" y="3550631"/>
              <a:ext cx="518400" cy="280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397966-A376-498F-9BC8-9F1C9BFD44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32873" y="3541631"/>
                <a:ext cx="5360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BDA3BF-D01E-4902-941A-273FE71784C2}"/>
                  </a:ext>
                </a:extLst>
              </p14:cNvPr>
              <p14:cNvContentPartPr/>
              <p14:nvPr/>
            </p14:nvContentPartPr>
            <p14:xfrm>
              <a:off x="1269473" y="5627471"/>
              <a:ext cx="2093040" cy="50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BDA3BF-D01E-4902-941A-273FE71784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60473" y="5618471"/>
                <a:ext cx="21106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52677B-32E1-459A-AB85-AF3CB721B71C}"/>
                  </a:ext>
                </a:extLst>
              </p14:cNvPr>
              <p14:cNvContentPartPr/>
              <p14:nvPr/>
            </p14:nvContentPartPr>
            <p14:xfrm>
              <a:off x="7452113" y="1232231"/>
              <a:ext cx="728280" cy="361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52677B-32E1-459A-AB85-AF3CB721B7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43113" y="1223231"/>
                <a:ext cx="7459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7DC321-31C5-454A-932C-D3F6BAF13FB7}"/>
                  </a:ext>
                </a:extLst>
              </p14:cNvPr>
              <p14:cNvContentPartPr/>
              <p14:nvPr/>
            </p14:nvContentPartPr>
            <p14:xfrm>
              <a:off x="3015113" y="2080031"/>
              <a:ext cx="454680" cy="336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7DC321-31C5-454A-932C-D3F6BAF13F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06113" y="2071031"/>
                <a:ext cx="47232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432838" y="166251"/>
            <a:ext cx="115929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Control Flow Statements &amp; Loops</a:t>
            </a:r>
            <a:endParaRPr sz="1600" dirty="0"/>
          </a:p>
        </p:txBody>
      </p:sp>
      <p:sp>
        <p:nvSpPr>
          <p:cNvPr id="228" name="Google Shape;228;p9"/>
          <p:cNvSpPr txBox="1"/>
          <p:nvPr/>
        </p:nvSpPr>
        <p:spPr>
          <a:xfrm>
            <a:off x="560800" y="956906"/>
            <a:ext cx="944354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Conditional Statement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if – else, only if, nested  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switch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654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endParaRPr sz="36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Loops (Iteration/ Repetition Statements)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for loop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while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do-while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/>
        </p:nvSpPr>
        <p:spPr>
          <a:xfrm>
            <a:off x="299544" y="16625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Break </a:t>
            </a:r>
            <a:r>
              <a:rPr lang="en-IN" sz="4800" b="1" dirty="0" err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 Return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68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Instantiation Process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2232562" y="1135118"/>
            <a:ext cx="866852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 s = new Student();</a:t>
            </a:r>
            <a:endParaRPr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21ABE68-FB9B-4D9C-9D17-DE8825342B28}"/>
                  </a:ext>
                </a:extLst>
              </p14:cNvPr>
              <p14:cNvContentPartPr/>
              <p14:nvPr/>
            </p14:nvContentPartPr>
            <p14:xfrm>
              <a:off x="225833" y="704181"/>
              <a:ext cx="11888640" cy="31438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21ABE68-FB9B-4D9C-9D17-DE8825342B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833" y="695181"/>
                <a:ext cx="11906280" cy="31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D9BA675-33C8-453D-B9A6-731C2AD367E3}"/>
                  </a:ext>
                </a:extLst>
              </p14:cNvPr>
              <p14:cNvContentPartPr/>
              <p14:nvPr/>
            </p14:nvContentPartPr>
            <p14:xfrm>
              <a:off x="3314273" y="3954621"/>
              <a:ext cx="4938840" cy="21074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D9BA675-33C8-453D-B9A6-731C2AD367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5273" y="3945621"/>
                <a:ext cx="4956480" cy="21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9CFB07B-1DBA-4C00-9FED-A51646A6C7E1}"/>
                  </a:ext>
                </a:extLst>
              </p14:cNvPr>
              <p14:cNvContentPartPr/>
              <p14:nvPr/>
            </p14:nvContentPartPr>
            <p14:xfrm>
              <a:off x="54473" y="4081341"/>
              <a:ext cx="745560" cy="5799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9CFB07B-1DBA-4C00-9FED-A51646A6C7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73" y="4072341"/>
                <a:ext cx="7632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B5297F00-1757-4473-AF6C-A69BD268E3D0}"/>
                  </a:ext>
                </a:extLst>
              </p14:cNvPr>
              <p14:cNvContentPartPr/>
              <p14:nvPr/>
            </p14:nvContentPartPr>
            <p14:xfrm>
              <a:off x="1108193" y="4330461"/>
              <a:ext cx="255240" cy="1461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B5297F00-1757-4473-AF6C-A69BD268E3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9193" y="4321461"/>
                <a:ext cx="2728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C49070A-9A23-40D4-B36C-7BA944DB0D53}"/>
                  </a:ext>
                </a:extLst>
              </p14:cNvPr>
              <p14:cNvContentPartPr/>
              <p14:nvPr/>
            </p14:nvContentPartPr>
            <p14:xfrm>
              <a:off x="1111073" y="4599741"/>
              <a:ext cx="213840" cy="2062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C49070A-9A23-40D4-B36C-7BA944DB0D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2073" y="4590741"/>
                <a:ext cx="2314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2E6DD82-A76E-4201-918A-E2CAEDC7295F}"/>
                  </a:ext>
                </a:extLst>
              </p14:cNvPr>
              <p14:cNvContentPartPr/>
              <p14:nvPr/>
            </p14:nvContentPartPr>
            <p14:xfrm>
              <a:off x="494753" y="4877661"/>
              <a:ext cx="2136960" cy="8568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2E6DD82-A76E-4201-918A-E2CAEDC729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5753" y="4868661"/>
                <a:ext cx="2154600" cy="8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09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299544" y="130627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Heap &amp; Stack Memory</a:t>
            </a:r>
            <a:endParaRPr dirty="0"/>
          </a:p>
        </p:txBody>
      </p:sp>
      <p:sp>
        <p:nvSpPr>
          <p:cNvPr id="245" name="Google Shape;245;p12"/>
          <p:cNvSpPr/>
          <p:nvPr/>
        </p:nvSpPr>
        <p:spPr>
          <a:xfrm>
            <a:off x="4860324" y="1210962"/>
            <a:ext cx="5642919" cy="51980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1E221C-C9FF-4252-A9E6-DF7C32C700D8}"/>
              </a:ext>
            </a:extLst>
          </p:cNvPr>
          <p:cNvSpPr/>
          <p:nvPr/>
        </p:nvSpPr>
        <p:spPr>
          <a:xfrm>
            <a:off x="9161658" y="6289044"/>
            <a:ext cx="2683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 s = new Student();</a:t>
            </a:r>
            <a:endParaRPr lang="en-IN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E24D32D-CDC2-4CFB-A6E5-F2CA01424DB4}"/>
                  </a:ext>
                </a:extLst>
              </p14:cNvPr>
              <p14:cNvContentPartPr/>
              <p14:nvPr/>
            </p14:nvContentPartPr>
            <p14:xfrm>
              <a:off x="9227273" y="6646271"/>
              <a:ext cx="2314800" cy="73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E24D32D-CDC2-4CFB-A6E5-F2CA01424D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8273" y="6637271"/>
                <a:ext cx="23324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01FB2BE-D492-40F2-8859-61B8298EA0BD}"/>
                  </a:ext>
                </a:extLst>
              </p14:cNvPr>
              <p14:cNvContentPartPr/>
              <p14:nvPr/>
            </p14:nvContentPartPr>
            <p14:xfrm>
              <a:off x="601673" y="722831"/>
              <a:ext cx="10781640" cy="55857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01FB2BE-D492-40F2-8859-61B8298EA0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673" y="713831"/>
                <a:ext cx="10799280" cy="56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26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6F04B0-6B95-4D36-84FE-3C238058CCE7}"/>
                  </a:ext>
                </a:extLst>
              </p14:cNvPr>
              <p14:cNvContentPartPr/>
              <p14:nvPr/>
            </p14:nvContentPartPr>
            <p14:xfrm>
              <a:off x="438593" y="679341"/>
              <a:ext cx="1759680" cy="10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6F04B0-6B95-4D36-84FE-3C238058CC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593" y="670341"/>
                <a:ext cx="17773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A70F61-5267-4A2C-9BDB-1CF9600B2EF9}"/>
                  </a:ext>
                </a:extLst>
              </p14:cNvPr>
              <p14:cNvContentPartPr/>
              <p14:nvPr/>
            </p14:nvContentPartPr>
            <p14:xfrm>
              <a:off x="2159753" y="1083261"/>
              <a:ext cx="5307840" cy="592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A70F61-5267-4A2C-9BDB-1CF9600B2E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0753" y="1074261"/>
                <a:ext cx="532548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6D8176-C62C-4A4E-9DA6-E7387183EA2F}"/>
                  </a:ext>
                </a:extLst>
              </p14:cNvPr>
              <p14:cNvContentPartPr/>
              <p14:nvPr/>
            </p14:nvContentPartPr>
            <p14:xfrm>
              <a:off x="3223913" y="1817301"/>
              <a:ext cx="284400" cy="344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6D8176-C62C-4A4E-9DA6-E7387183EA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4913" y="1808301"/>
                <a:ext cx="302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1E7ACDA-0750-4BB8-A7C6-F4918CEB5EF0}"/>
                  </a:ext>
                </a:extLst>
              </p14:cNvPr>
              <p14:cNvContentPartPr/>
              <p14:nvPr/>
            </p14:nvContentPartPr>
            <p14:xfrm>
              <a:off x="408353" y="2411661"/>
              <a:ext cx="1268640" cy="705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E7ACDA-0750-4BB8-A7C6-F4918CEB5E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9353" y="2402661"/>
                <a:ext cx="128628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1BEEFF-C22A-4181-A53D-B939A2B7D5F7}"/>
                  </a:ext>
                </a:extLst>
              </p14:cNvPr>
              <p14:cNvContentPartPr/>
              <p14:nvPr/>
            </p14:nvContentPartPr>
            <p14:xfrm>
              <a:off x="1973993" y="2622261"/>
              <a:ext cx="613080" cy="137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1BEEFF-C22A-4181-A53D-B939A2B7D5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4993" y="2613261"/>
                <a:ext cx="6307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2787539-1623-4D18-ACEA-5988AA61C08D}"/>
                  </a:ext>
                </a:extLst>
              </p14:cNvPr>
              <p14:cNvContentPartPr/>
              <p14:nvPr/>
            </p14:nvContentPartPr>
            <p14:xfrm>
              <a:off x="2980193" y="2357661"/>
              <a:ext cx="1703520" cy="328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2787539-1623-4D18-ACEA-5988AA61C0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71193" y="2348661"/>
                <a:ext cx="17211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453DAE9-68B6-4824-ACC8-6B7938B97099}"/>
                  </a:ext>
                </a:extLst>
              </p14:cNvPr>
              <p14:cNvContentPartPr/>
              <p14:nvPr/>
            </p14:nvContentPartPr>
            <p14:xfrm>
              <a:off x="5247473" y="2319861"/>
              <a:ext cx="1790640" cy="295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453DAE9-68B6-4824-ACC8-6B7938B9709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38473" y="2310861"/>
                <a:ext cx="18082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126BBC1-6E85-492B-A080-CD8DEC1BB38F}"/>
                  </a:ext>
                </a:extLst>
              </p14:cNvPr>
              <p14:cNvContentPartPr/>
              <p14:nvPr/>
            </p14:nvContentPartPr>
            <p14:xfrm>
              <a:off x="2028353" y="3075861"/>
              <a:ext cx="4951080" cy="1494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126BBC1-6E85-492B-A080-CD8DEC1BB3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19353" y="3066861"/>
                <a:ext cx="4968720" cy="15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F87B52E-5C7B-4462-9C43-1D4F66E7B2C5}"/>
                  </a:ext>
                </a:extLst>
              </p14:cNvPr>
              <p14:cNvContentPartPr/>
              <p14:nvPr/>
            </p14:nvContentPartPr>
            <p14:xfrm>
              <a:off x="7407113" y="2090541"/>
              <a:ext cx="3803760" cy="14097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F87B52E-5C7B-4462-9C43-1D4F66E7B2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98113" y="2081541"/>
                <a:ext cx="3821400" cy="14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EE77D93-C263-42FA-87C2-3DBE086A676F}"/>
                  </a:ext>
                </a:extLst>
              </p14:cNvPr>
              <p14:cNvContentPartPr/>
              <p14:nvPr/>
            </p14:nvContentPartPr>
            <p14:xfrm>
              <a:off x="8579633" y="868701"/>
              <a:ext cx="2280600" cy="7203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EE77D93-C263-42FA-87C2-3DBE086A67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70633" y="859701"/>
                <a:ext cx="229824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82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/>
        </p:nvSpPr>
        <p:spPr>
          <a:xfrm>
            <a:off x="167478" y="146126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Pass by Value &amp; Pass by Reference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12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997</TotalTime>
  <Words>227</Words>
  <Application>Microsoft Office PowerPoint</Application>
  <PresentationFormat>Widescreen</PresentationFormat>
  <Paragraphs>45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</vt:lpstr>
      <vt:lpstr>Arial Black</vt:lpstr>
      <vt:lpstr>Calibri</vt:lpstr>
      <vt:lpstr>Courier New</vt:lpstr>
      <vt:lpstr>Gill Sans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Constructors</vt:lpstr>
      <vt:lpstr>Constructors</vt:lpstr>
      <vt:lpstr>This</vt:lpstr>
      <vt:lpstr>Constructor Overloading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233</cp:revision>
  <dcterms:created xsi:type="dcterms:W3CDTF">2020-04-22T15:02:33Z</dcterms:created>
  <dcterms:modified xsi:type="dcterms:W3CDTF">2022-04-01T13:56:34Z</dcterms:modified>
</cp:coreProperties>
</file>