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5"/>
  </p:notesMasterIdLst>
  <p:sldIdLst>
    <p:sldId id="257" r:id="rId2"/>
    <p:sldId id="315" r:id="rId3"/>
    <p:sldId id="316" r:id="rId4"/>
    <p:sldId id="317" r:id="rId5"/>
    <p:sldId id="312" r:id="rId6"/>
    <p:sldId id="313" r:id="rId7"/>
    <p:sldId id="318" r:id="rId8"/>
    <p:sldId id="319" r:id="rId9"/>
    <p:sldId id="321" r:id="rId10"/>
    <p:sldId id="323" r:id="rId11"/>
    <p:sldId id="325" r:id="rId12"/>
    <p:sldId id="329"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6E479-29A7-4FB6-A077-C39000B363D6}" v="558" dt="2023-01-12T04:06:11.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1" d="100"/>
          <a:sy n="71" d="100"/>
        </p:scale>
        <p:origin x="-44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ableStyles" Target="tableStyle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Singh Rawat" userId="c293144a-6eb5-4c9e-b306-0a36551fcfd7" providerId="ADAL" clId="{F246E479-29A7-4FB6-A077-C39000B363D6}"/>
    <pc:docChg chg="undo custSel addSld delSld modSld sldOrd addMainMaster delMainMaster">
      <pc:chgData name="Gopal Singh Rawat" userId="c293144a-6eb5-4c9e-b306-0a36551fcfd7" providerId="ADAL" clId="{F246E479-29A7-4FB6-A077-C39000B363D6}" dt="2023-01-12T04:06:11.015" v="1385" actId="120"/>
      <pc:docMkLst>
        <pc:docMk/>
      </pc:docMkLst>
      <pc:sldChg chg="addSp delSp modSp new del mod setBg modClrScheme delDesignElem chgLayout">
        <pc:chgData name="Gopal Singh Rawat" userId="c293144a-6eb5-4c9e-b306-0a36551fcfd7" providerId="ADAL" clId="{F246E479-29A7-4FB6-A077-C39000B363D6}" dt="2023-01-11T15:25:24.265" v="174" actId="47"/>
        <pc:sldMkLst>
          <pc:docMk/>
          <pc:sldMk cId="2420348079" sldId="256"/>
        </pc:sldMkLst>
        <pc:spChg chg="mod">
          <ac:chgData name="Gopal Singh Rawat" userId="c293144a-6eb5-4c9e-b306-0a36551fcfd7" providerId="ADAL" clId="{F246E479-29A7-4FB6-A077-C39000B363D6}" dt="2023-01-11T15:24:46.862" v="169" actId="27636"/>
          <ac:spMkLst>
            <pc:docMk/>
            <pc:sldMk cId="2420348079" sldId="256"/>
            <ac:spMk id="2" creationId="{AB57ADF7-F8CF-513D-EE4D-6FE419B745D6}"/>
          </ac:spMkLst>
        </pc:spChg>
        <pc:spChg chg="mod">
          <ac:chgData name="Gopal Singh Rawat" userId="c293144a-6eb5-4c9e-b306-0a36551fcfd7" providerId="ADAL" clId="{F246E479-29A7-4FB6-A077-C39000B363D6}" dt="2023-01-11T15:20:18.662" v="73" actId="20577"/>
          <ac:spMkLst>
            <pc:docMk/>
            <pc:sldMk cId="2420348079" sldId="256"/>
            <ac:spMk id="3" creationId="{A913608A-F5A3-5781-49EF-744E9E082A5F}"/>
          </ac:spMkLst>
        </pc:spChg>
        <pc:spChg chg="add del">
          <ac:chgData name="Gopal Singh Rawat" userId="c293144a-6eb5-4c9e-b306-0a36551fcfd7" providerId="ADAL" clId="{F246E479-29A7-4FB6-A077-C39000B363D6}" dt="2023-01-11T15:24:46.756" v="168"/>
          <ac:spMkLst>
            <pc:docMk/>
            <pc:sldMk cId="2420348079" sldId="256"/>
            <ac:spMk id="9" creationId="{733E0473-C315-42D8-A82A-A2FE49DC67DA}"/>
          </ac:spMkLst>
        </pc:spChg>
        <pc:spChg chg="add del">
          <ac:chgData name="Gopal Singh Rawat" userId="c293144a-6eb5-4c9e-b306-0a36551fcfd7" providerId="ADAL" clId="{F246E479-29A7-4FB6-A077-C39000B363D6}" dt="2023-01-11T15:24:46.756" v="168"/>
          <ac:spMkLst>
            <pc:docMk/>
            <pc:sldMk cId="2420348079" sldId="256"/>
            <ac:spMk id="11" creationId="{AD23A251-68F2-43E5-812B-4BBAE1AF535E}"/>
          </ac:spMkLst>
        </pc:spChg>
        <pc:grpChg chg="add del">
          <ac:chgData name="Gopal Singh Rawat" userId="c293144a-6eb5-4c9e-b306-0a36551fcfd7" providerId="ADAL" clId="{F246E479-29A7-4FB6-A077-C39000B363D6}" dt="2023-01-11T15:24:46.756" v="168"/>
          <ac:grpSpMkLst>
            <pc:docMk/>
            <pc:sldMk cId="2420348079" sldId="256"/>
            <ac:grpSpMk id="13" creationId="{0350AF23-2606-421F-AB7B-23D9B48F3E9B}"/>
          </ac:grpSpMkLst>
        </pc:grpChg>
        <pc:picChg chg="add">
          <ac:chgData name="Gopal Singh Rawat" userId="c293144a-6eb5-4c9e-b306-0a36551fcfd7" providerId="ADAL" clId="{F246E479-29A7-4FB6-A077-C39000B363D6}" dt="2023-01-11T15:19:37.832" v="1" actId="26606"/>
          <ac:picMkLst>
            <pc:docMk/>
            <pc:sldMk cId="2420348079" sldId="256"/>
            <ac:picMk id="4" creationId="{C92F9703-9997-0367-88E5-1C21AE95E3BC}"/>
          </ac:picMkLst>
        </pc:picChg>
      </pc:sldChg>
      <pc:sldChg chg="addSp delSp modSp new mod setBg addAnim delDesignElem">
        <pc:chgData name="Gopal Singh Rawat" userId="c293144a-6eb5-4c9e-b306-0a36551fcfd7" providerId="ADAL" clId="{F246E479-29A7-4FB6-A077-C39000B363D6}" dt="2023-01-11T15:27:06.387" v="204" actId="26606"/>
        <pc:sldMkLst>
          <pc:docMk/>
          <pc:sldMk cId="1510413870" sldId="257"/>
        </pc:sldMkLst>
        <pc:spChg chg="mod">
          <ac:chgData name="Gopal Singh Rawat" userId="c293144a-6eb5-4c9e-b306-0a36551fcfd7" providerId="ADAL" clId="{F246E479-29A7-4FB6-A077-C39000B363D6}" dt="2023-01-11T15:27:06.387" v="204" actId="26606"/>
          <ac:spMkLst>
            <pc:docMk/>
            <pc:sldMk cId="1510413870" sldId="257"/>
            <ac:spMk id="2" creationId="{BAA8469B-3E7D-1818-6F1B-34AFEABEB1C2}"/>
          </ac:spMkLst>
        </pc:spChg>
        <pc:spChg chg="mod">
          <ac:chgData name="Gopal Singh Rawat" userId="c293144a-6eb5-4c9e-b306-0a36551fcfd7" providerId="ADAL" clId="{F246E479-29A7-4FB6-A077-C39000B363D6}" dt="2023-01-11T15:27:06.387" v="204" actId="26606"/>
          <ac:spMkLst>
            <pc:docMk/>
            <pc:sldMk cId="1510413870" sldId="257"/>
            <ac:spMk id="3" creationId="{F0FE6128-96B9-7343-7B51-739711C03F2D}"/>
          </ac:spMkLst>
        </pc:spChg>
        <pc:spChg chg="add del">
          <ac:chgData name="Gopal Singh Rawat" userId="c293144a-6eb5-4c9e-b306-0a36551fcfd7" providerId="ADAL" clId="{F246E479-29A7-4FB6-A077-C39000B363D6}" dt="2023-01-11T15:23:50.536" v="159" actId="26606"/>
          <ac:spMkLst>
            <pc:docMk/>
            <pc:sldMk cId="1510413870" sldId="257"/>
            <ac:spMk id="9" creationId="{99B5B3C5-A599-465B-B2B9-866E8B2087CE}"/>
          </ac:spMkLst>
        </pc:spChg>
        <pc:spChg chg="add del">
          <ac:chgData name="Gopal Singh Rawat" userId="c293144a-6eb5-4c9e-b306-0a36551fcfd7" providerId="ADAL" clId="{F246E479-29A7-4FB6-A077-C39000B363D6}" dt="2023-01-11T15:23:50.536" v="159" actId="26606"/>
          <ac:spMkLst>
            <pc:docMk/>
            <pc:sldMk cId="1510413870" sldId="257"/>
            <ac:spMk id="11" creationId="{25C84982-7DD0-43B1-8A2D-BFA4DF1B4E60}"/>
          </ac:spMkLst>
        </pc:spChg>
        <pc:spChg chg="add del">
          <ac:chgData name="Gopal Singh Rawat" userId="c293144a-6eb5-4c9e-b306-0a36551fcfd7" providerId="ADAL" clId="{F246E479-29A7-4FB6-A077-C39000B363D6}" dt="2023-01-11T15:23:50.536" v="159" actId="26606"/>
          <ac:spMkLst>
            <pc:docMk/>
            <pc:sldMk cId="1510413870" sldId="257"/>
            <ac:spMk id="30" creationId="{94DA0203-BFB4-49DB-A205-51AD7549D42A}"/>
          </ac:spMkLst>
        </pc:spChg>
        <pc:spChg chg="add del">
          <ac:chgData name="Gopal Singh Rawat" userId="c293144a-6eb5-4c9e-b306-0a36551fcfd7" providerId="ADAL" clId="{F246E479-29A7-4FB6-A077-C39000B363D6}" dt="2023-01-11T15:23:50.536" v="159" actId="26606"/>
          <ac:spMkLst>
            <pc:docMk/>
            <pc:sldMk cId="1510413870" sldId="257"/>
            <ac:spMk id="32" creationId="{652F1BB8-9F6C-45D6-898D-65348D26BFCC}"/>
          </ac:spMkLst>
        </pc:spChg>
        <pc:spChg chg="add del">
          <ac:chgData name="Gopal Singh Rawat" userId="c293144a-6eb5-4c9e-b306-0a36551fcfd7" providerId="ADAL" clId="{F246E479-29A7-4FB6-A077-C39000B363D6}" dt="2023-01-11T15:23:50.536" v="159" actId="26606"/>
          <ac:spMkLst>
            <pc:docMk/>
            <pc:sldMk cId="1510413870" sldId="257"/>
            <ac:spMk id="34" creationId="{DA09ABEB-FBB2-4784-AB42-132C2B7B86EA}"/>
          </ac:spMkLst>
        </pc:spChg>
        <pc:spChg chg="add del">
          <ac:chgData name="Gopal Singh Rawat" userId="c293144a-6eb5-4c9e-b306-0a36551fcfd7" providerId="ADAL" clId="{F246E479-29A7-4FB6-A077-C39000B363D6}" dt="2023-01-11T15:23:50.536" v="159" actId="26606"/>
          <ac:spMkLst>
            <pc:docMk/>
            <pc:sldMk cId="1510413870" sldId="257"/>
            <ac:spMk id="36" creationId="{4E19B7D6-ACF5-4FD5-9847-AA489F05BBCB}"/>
          </ac:spMkLst>
        </pc:spChg>
        <pc:spChg chg="add del">
          <ac:chgData name="Gopal Singh Rawat" userId="c293144a-6eb5-4c9e-b306-0a36551fcfd7" providerId="ADAL" clId="{F246E479-29A7-4FB6-A077-C39000B363D6}" dt="2023-01-11T15:23:50.536" v="159" actId="26606"/>
          <ac:spMkLst>
            <pc:docMk/>
            <pc:sldMk cId="1510413870" sldId="257"/>
            <ac:spMk id="38" creationId="{2DC3951C-8573-4092-BB1C-895AB62DC18A}"/>
          </ac:spMkLst>
        </pc:spChg>
        <pc:spChg chg="add del">
          <ac:chgData name="Gopal Singh Rawat" userId="c293144a-6eb5-4c9e-b306-0a36551fcfd7" providerId="ADAL" clId="{F246E479-29A7-4FB6-A077-C39000B363D6}" dt="2023-01-11T15:23:50.536" v="159" actId="26606"/>
          <ac:spMkLst>
            <pc:docMk/>
            <pc:sldMk cId="1510413870" sldId="257"/>
            <ac:spMk id="40" creationId="{D897F30D-1513-46A2-A047-AEC827A0ED77}"/>
          </ac:spMkLst>
        </pc:spChg>
        <pc:spChg chg="add del">
          <ac:chgData name="Gopal Singh Rawat" userId="c293144a-6eb5-4c9e-b306-0a36551fcfd7" providerId="ADAL" clId="{F246E479-29A7-4FB6-A077-C39000B363D6}" dt="2023-01-11T15:23:50.536" v="159" actId="26606"/>
          <ac:spMkLst>
            <pc:docMk/>
            <pc:sldMk cId="1510413870" sldId="257"/>
            <ac:spMk id="42" creationId="{5484E33B-84C6-44AB-B37B-AD40DD864397}"/>
          </ac:spMkLst>
        </pc:spChg>
        <pc:spChg chg="add">
          <ac:chgData name="Gopal Singh Rawat" userId="c293144a-6eb5-4c9e-b306-0a36551fcfd7" providerId="ADAL" clId="{F246E479-29A7-4FB6-A077-C39000B363D6}" dt="2023-01-11T15:27:06.387" v="204" actId="26606"/>
          <ac:spMkLst>
            <pc:docMk/>
            <pc:sldMk cId="1510413870" sldId="257"/>
            <ac:spMk id="43" creationId="{6CCA5F87-1D1E-45CB-8D83-FC7EEFAD9935}"/>
          </ac:spMkLst>
        </pc:spChg>
        <pc:spChg chg="add del">
          <ac:chgData name="Gopal Singh Rawat" userId="c293144a-6eb5-4c9e-b306-0a36551fcfd7" providerId="ADAL" clId="{F246E479-29A7-4FB6-A077-C39000B363D6}" dt="2023-01-11T15:23:50.536" v="159" actId="26606"/>
          <ac:spMkLst>
            <pc:docMk/>
            <pc:sldMk cId="1510413870" sldId="257"/>
            <ac:spMk id="44" creationId="{032C2FFF-1C26-4710-B2B8-9DB486DAE135}"/>
          </ac:spMkLst>
        </pc:spChg>
        <pc:spChg chg="add">
          <ac:chgData name="Gopal Singh Rawat" userId="c293144a-6eb5-4c9e-b306-0a36551fcfd7" providerId="ADAL" clId="{F246E479-29A7-4FB6-A077-C39000B363D6}" dt="2023-01-11T15:27:06.387" v="204" actId="26606"/>
          <ac:spMkLst>
            <pc:docMk/>
            <pc:sldMk cId="1510413870" sldId="257"/>
            <ac:spMk id="45" creationId="{7CCFC2C6-6238-4A2F-93DE-2ADF74AF635E}"/>
          </ac:spMkLst>
        </pc:spChg>
        <pc:spChg chg="add del">
          <ac:chgData name="Gopal Singh Rawat" userId="c293144a-6eb5-4c9e-b306-0a36551fcfd7" providerId="ADAL" clId="{F246E479-29A7-4FB6-A077-C39000B363D6}" dt="2023-01-11T15:23:50.536" v="159" actId="26606"/>
          <ac:spMkLst>
            <pc:docMk/>
            <pc:sldMk cId="1510413870" sldId="257"/>
            <ac:spMk id="46" creationId="{F6D50462-DF3B-4889-8D2A-9B6BE774163C}"/>
          </ac:spMkLst>
        </pc:spChg>
        <pc:spChg chg="add del">
          <ac:chgData name="Gopal Singh Rawat" userId="c293144a-6eb5-4c9e-b306-0a36551fcfd7" providerId="ADAL" clId="{F246E479-29A7-4FB6-A077-C39000B363D6}" dt="2023-01-11T15:23:50.536" v="159" actId="26606"/>
          <ac:spMkLst>
            <pc:docMk/>
            <pc:sldMk cId="1510413870" sldId="257"/>
            <ac:spMk id="48" creationId="{A4661B72-AE95-451D-822D-E19815CF12F6}"/>
          </ac:spMkLst>
        </pc:spChg>
        <pc:spChg chg="add">
          <ac:chgData name="Gopal Singh Rawat" userId="c293144a-6eb5-4c9e-b306-0a36551fcfd7" providerId="ADAL" clId="{F246E479-29A7-4FB6-A077-C39000B363D6}" dt="2023-01-11T15:27:06.387" v="204" actId="26606"/>
          <ac:spMkLst>
            <pc:docMk/>
            <pc:sldMk cId="1510413870" sldId="257"/>
            <ac:spMk id="50" creationId="{AF2F604E-43BE-4DC3-B983-E071523364F8}"/>
          </ac:spMkLst>
        </pc:spChg>
        <pc:spChg chg="add">
          <ac:chgData name="Gopal Singh Rawat" userId="c293144a-6eb5-4c9e-b306-0a36551fcfd7" providerId="ADAL" clId="{F246E479-29A7-4FB6-A077-C39000B363D6}" dt="2023-01-11T15:27:06.387" v="204" actId="26606"/>
          <ac:spMkLst>
            <pc:docMk/>
            <pc:sldMk cId="1510413870" sldId="257"/>
            <ac:spMk id="52" creationId="{08C9B587-E65E-4B52-B37C-ABEBB6E87928}"/>
          </ac:spMkLst>
        </pc:spChg>
        <pc:spChg chg="add del">
          <ac:chgData name="Gopal Singh Rawat" userId="c293144a-6eb5-4c9e-b306-0a36551fcfd7" providerId="ADAL" clId="{F246E479-29A7-4FB6-A077-C39000B363D6}" dt="2023-01-11T15:24:46.756" v="168"/>
          <ac:spMkLst>
            <pc:docMk/>
            <pc:sldMk cId="1510413870" sldId="257"/>
            <ac:spMk id="53" creationId="{99B5B3C5-A599-465B-B2B9-866E8B2087CE}"/>
          </ac:spMkLst>
        </pc:spChg>
        <pc:spChg chg="add del">
          <ac:chgData name="Gopal Singh Rawat" userId="c293144a-6eb5-4c9e-b306-0a36551fcfd7" providerId="ADAL" clId="{F246E479-29A7-4FB6-A077-C39000B363D6}" dt="2023-01-11T15:24:46.756" v="168"/>
          <ac:spMkLst>
            <pc:docMk/>
            <pc:sldMk cId="1510413870" sldId="257"/>
            <ac:spMk id="55" creationId="{25C84982-7DD0-43B1-8A2D-BFA4DF1B4E60}"/>
          </ac:spMkLst>
        </pc:spChg>
        <pc:spChg chg="add del">
          <ac:chgData name="Gopal Singh Rawat" userId="c293144a-6eb5-4c9e-b306-0a36551fcfd7" providerId="ADAL" clId="{F246E479-29A7-4FB6-A077-C39000B363D6}" dt="2023-01-11T15:24:46.756" v="168"/>
          <ac:spMkLst>
            <pc:docMk/>
            <pc:sldMk cId="1510413870" sldId="257"/>
            <ac:spMk id="74" creationId="{C15F290E-3EF8-4E00-9394-4376BC7E5425}"/>
          </ac:spMkLst>
        </pc:spChg>
        <pc:spChg chg="add del">
          <ac:chgData name="Gopal Singh Rawat" userId="c293144a-6eb5-4c9e-b306-0a36551fcfd7" providerId="ADAL" clId="{F246E479-29A7-4FB6-A077-C39000B363D6}" dt="2023-01-11T15:24:46.756" v="168"/>
          <ac:spMkLst>
            <pc:docMk/>
            <pc:sldMk cId="1510413870" sldId="257"/>
            <ac:spMk id="76" creationId="{E302DD1E-3175-4198-A813-50E0A1A03FE5}"/>
          </ac:spMkLst>
        </pc:spChg>
        <pc:spChg chg="add del">
          <ac:chgData name="Gopal Singh Rawat" userId="c293144a-6eb5-4c9e-b306-0a36551fcfd7" providerId="ADAL" clId="{F246E479-29A7-4FB6-A077-C39000B363D6}" dt="2023-01-11T15:24:46.756" v="168"/>
          <ac:spMkLst>
            <pc:docMk/>
            <pc:sldMk cId="1510413870" sldId="257"/>
            <ac:spMk id="86" creationId="{4D89BF1D-E45E-44BB-9216-BFAE75030AF5}"/>
          </ac:spMkLst>
        </pc:spChg>
        <pc:grpChg chg="add del">
          <ac:chgData name="Gopal Singh Rawat" userId="c293144a-6eb5-4c9e-b306-0a36551fcfd7" providerId="ADAL" clId="{F246E479-29A7-4FB6-A077-C39000B363D6}" dt="2023-01-11T15:25:47.594" v="178"/>
          <ac:grpSpMkLst>
            <pc:docMk/>
            <pc:sldMk cId="1510413870" sldId="257"/>
            <ac:grpSpMk id="6" creationId="{88C9B83F-64CD-41C1-925F-A08801FFD0BD}"/>
          </ac:grpSpMkLst>
        </pc:grpChg>
        <pc:grpChg chg="add del">
          <ac:chgData name="Gopal Singh Rawat" userId="c293144a-6eb5-4c9e-b306-0a36551fcfd7" providerId="ADAL" clId="{F246E479-29A7-4FB6-A077-C39000B363D6}" dt="2023-01-11T15:23:50.536" v="159" actId="26606"/>
          <ac:grpSpMkLst>
            <pc:docMk/>
            <pc:sldMk cId="1510413870" sldId="257"/>
            <ac:grpSpMk id="13" creationId="{1D912E1C-3BBA-42F0-A3EE-FEC382E7230A}"/>
          </ac:grpSpMkLst>
        </pc:grpChg>
        <pc:grpChg chg="add del">
          <ac:chgData name="Gopal Singh Rawat" userId="c293144a-6eb5-4c9e-b306-0a36551fcfd7" providerId="ADAL" clId="{F246E479-29A7-4FB6-A077-C39000B363D6}" dt="2023-01-11T15:24:46.756" v="168"/>
          <ac:grpSpMkLst>
            <pc:docMk/>
            <pc:sldMk cId="1510413870" sldId="257"/>
            <ac:grpSpMk id="57" creationId="{1D912E1C-3BBA-42F0-A3EE-FEC382E7230A}"/>
          </ac:grpSpMkLst>
        </pc:grpChg>
        <pc:grpChg chg="add del">
          <ac:chgData name="Gopal Singh Rawat" userId="c293144a-6eb5-4c9e-b306-0a36551fcfd7" providerId="ADAL" clId="{F246E479-29A7-4FB6-A077-C39000B363D6}" dt="2023-01-11T15:24:46.756" v="168"/>
          <ac:grpSpMkLst>
            <pc:docMk/>
            <pc:sldMk cId="1510413870" sldId="257"/>
            <ac:grpSpMk id="78" creationId="{94DBDAF8-EBDD-4C45-A706-9D9372776C9F}"/>
          </ac:grpSpMkLst>
        </pc:grpChg>
        <pc:picChg chg="add del mod ord">
          <ac:chgData name="Gopal Singh Rawat" userId="c293144a-6eb5-4c9e-b306-0a36551fcfd7" providerId="ADAL" clId="{F246E479-29A7-4FB6-A077-C39000B363D6}" dt="2023-01-11T15:24:33.422" v="165" actId="478"/>
          <ac:picMkLst>
            <pc:docMk/>
            <pc:sldMk cId="1510413870" sldId="257"/>
            <ac:picMk id="5" creationId="{4101B5BF-49EC-73F3-9FF4-376F043174AF}"/>
          </ac:picMkLst>
        </pc:picChg>
        <pc:picChg chg="add mod">
          <ac:chgData name="Gopal Singh Rawat" userId="c293144a-6eb5-4c9e-b306-0a36551fcfd7" providerId="ADAL" clId="{F246E479-29A7-4FB6-A077-C39000B363D6}" dt="2023-01-11T15:27:06.387" v="204" actId="26606"/>
          <ac:picMkLst>
            <pc:docMk/>
            <pc:sldMk cId="1510413870" sldId="257"/>
            <ac:picMk id="41" creationId="{8BE17748-54E6-6441-8DA7-3E70F628F6DF}"/>
          </ac:picMkLst>
        </pc:picChg>
        <pc:picChg chg="add del">
          <ac:chgData name="Gopal Singh Rawat" userId="c293144a-6eb5-4c9e-b306-0a36551fcfd7" providerId="ADAL" clId="{F246E479-29A7-4FB6-A077-C39000B363D6}" dt="2023-01-11T15:24:46.756" v="168"/>
          <ac:picMkLst>
            <pc:docMk/>
            <pc:sldMk cId="1510413870" sldId="257"/>
            <ac:picMk id="88" creationId="{8AF1A097-A8ED-4501-AC9A-583740399594}"/>
          </ac:picMkLst>
        </pc:picChg>
        <pc:picChg chg="add del">
          <ac:chgData name="Gopal Singh Rawat" userId="c293144a-6eb5-4c9e-b306-0a36551fcfd7" providerId="ADAL" clId="{F246E479-29A7-4FB6-A077-C39000B363D6}" dt="2023-01-11T15:24:46.756" v="168"/>
          <ac:picMkLst>
            <pc:docMk/>
            <pc:sldMk cId="1510413870" sldId="257"/>
            <ac:picMk id="90" creationId="{DCDFF4F4-6536-42D5-8DCF-DAA715FC1C63}"/>
          </ac:picMkLst>
        </pc:picChg>
      </pc:sldChg>
      <pc:sldChg chg="new del">
        <pc:chgData name="Gopal Singh Rawat" userId="c293144a-6eb5-4c9e-b306-0a36551fcfd7" providerId="ADAL" clId="{F246E479-29A7-4FB6-A077-C39000B363D6}" dt="2023-01-11T15:24:23.614" v="164" actId="680"/>
        <pc:sldMkLst>
          <pc:docMk/>
          <pc:sldMk cId="682103710" sldId="258"/>
        </pc:sldMkLst>
      </pc:sldChg>
      <pc:sldChg chg="addSp delSp modSp new mod setBg modAnim delDesignElem">
        <pc:chgData name="Gopal Singh Rawat" userId="c293144a-6eb5-4c9e-b306-0a36551fcfd7" providerId="ADAL" clId="{F246E479-29A7-4FB6-A077-C39000B363D6}" dt="2023-01-12T04:06:11.015" v="1385" actId="120"/>
        <pc:sldMkLst>
          <pc:docMk/>
          <pc:sldMk cId="1844136675" sldId="258"/>
        </pc:sldMkLst>
        <pc:spChg chg="mod">
          <ac:chgData name="Gopal Singh Rawat" userId="c293144a-6eb5-4c9e-b306-0a36551fcfd7" providerId="ADAL" clId="{F246E479-29A7-4FB6-A077-C39000B363D6}" dt="2023-01-11T16:37:34.403" v="1255" actId="26606"/>
          <ac:spMkLst>
            <pc:docMk/>
            <pc:sldMk cId="1844136675" sldId="258"/>
            <ac:spMk id="2" creationId="{7D1115A1-94AA-B84A-3A92-261FC9702196}"/>
          </ac:spMkLst>
        </pc:spChg>
        <pc:spChg chg="mod">
          <ac:chgData name="Gopal Singh Rawat" userId="c293144a-6eb5-4c9e-b306-0a36551fcfd7" providerId="ADAL" clId="{F246E479-29A7-4FB6-A077-C39000B363D6}" dt="2023-01-12T04:06:11.015" v="1385" actId="120"/>
          <ac:spMkLst>
            <pc:docMk/>
            <pc:sldMk cId="1844136675" sldId="258"/>
            <ac:spMk id="3" creationId="{49F8FADE-4020-42BA-D75F-11AB20C90E10}"/>
          </ac:spMkLst>
        </pc:spChg>
        <pc:spChg chg="add del">
          <ac:chgData name="Gopal Singh Rawat" userId="c293144a-6eb5-4c9e-b306-0a36551fcfd7" providerId="ADAL" clId="{F246E479-29A7-4FB6-A077-C39000B363D6}" dt="2023-01-11T16:37:34.403" v="1255" actId="26606"/>
          <ac:spMkLst>
            <pc:docMk/>
            <pc:sldMk cId="1844136675" sldId="258"/>
            <ac:spMk id="5" creationId="{DAF1966E-FD40-4A4A-B61B-C4DF7FA05F06}"/>
          </ac:spMkLst>
        </pc:spChg>
        <pc:spChg chg="add del">
          <ac:chgData name="Gopal Singh Rawat" userId="c293144a-6eb5-4c9e-b306-0a36551fcfd7" providerId="ADAL" clId="{F246E479-29A7-4FB6-A077-C39000B363D6}" dt="2023-01-11T16:37:34.403" v="1255" actId="26606"/>
          <ac:spMkLst>
            <pc:docMk/>
            <pc:sldMk cId="1844136675" sldId="258"/>
            <ac:spMk id="6" creationId="{047BFA19-D45E-416B-A404-7AF2F3F27017}"/>
          </ac:spMkLst>
        </pc:spChg>
        <pc:spChg chg="add del">
          <ac:chgData name="Gopal Singh Rawat" userId="c293144a-6eb5-4c9e-b306-0a36551fcfd7" providerId="ADAL" clId="{F246E479-29A7-4FB6-A077-C39000B363D6}" dt="2023-01-11T16:37:34.403" v="1255" actId="26606"/>
          <ac:spMkLst>
            <pc:docMk/>
            <pc:sldMk cId="1844136675" sldId="258"/>
            <ac:spMk id="7" creationId="{8E0105E7-23DB-4CF2-8258-FF47C7620F6E}"/>
          </ac:spMkLst>
        </pc:spChg>
        <pc:spChg chg="add del">
          <ac:chgData name="Gopal Singh Rawat" userId="c293144a-6eb5-4c9e-b306-0a36551fcfd7" providerId="ADAL" clId="{F246E479-29A7-4FB6-A077-C39000B363D6}" dt="2023-01-11T15:25:47.594" v="178"/>
          <ac:spMkLst>
            <pc:docMk/>
            <pc:sldMk cId="1844136675" sldId="258"/>
            <ac:spMk id="8" creationId="{8DF4D7F6-81B5-452A-9CE6-76D81F91D41B}"/>
          </ac:spMkLst>
        </pc:spChg>
        <pc:spChg chg="add del">
          <ac:chgData name="Gopal Singh Rawat" userId="c293144a-6eb5-4c9e-b306-0a36551fcfd7" providerId="ADAL" clId="{F246E479-29A7-4FB6-A077-C39000B363D6}" dt="2023-01-11T16:37:34.403" v="1255" actId="26606"/>
          <ac:spMkLst>
            <pc:docMk/>
            <pc:sldMk cId="1844136675" sldId="258"/>
            <ac:spMk id="9" creationId="{074B4F7D-14B2-478B-8BF5-01E4E0C5D263}"/>
          </ac:spMkLst>
        </pc:spChg>
        <pc:spChg chg="add del">
          <ac:chgData name="Gopal Singh Rawat" userId="c293144a-6eb5-4c9e-b306-0a36551fcfd7" providerId="ADAL" clId="{F246E479-29A7-4FB6-A077-C39000B363D6}" dt="2023-01-11T15:25:47.594" v="178"/>
          <ac:spMkLst>
            <pc:docMk/>
            <pc:sldMk cId="1844136675" sldId="258"/>
            <ac:spMk id="10" creationId="{4600514D-20FB-4559-97DC-D1DC39E6C3DE}"/>
          </ac:spMkLst>
        </pc:spChg>
        <pc:spChg chg="add del">
          <ac:chgData name="Gopal Singh Rawat" userId="c293144a-6eb5-4c9e-b306-0a36551fcfd7" providerId="ADAL" clId="{F246E479-29A7-4FB6-A077-C39000B363D6}" dt="2023-01-11T15:25:47.594" v="178"/>
          <ac:spMkLst>
            <pc:docMk/>
            <pc:sldMk cId="1844136675" sldId="258"/>
            <ac:spMk id="12" creationId="{266F638A-E405-4AC0-B984-72E5813B0DD1}"/>
          </ac:spMkLst>
        </pc:spChg>
        <pc:spChg chg="add del">
          <ac:chgData name="Gopal Singh Rawat" userId="c293144a-6eb5-4c9e-b306-0a36551fcfd7" providerId="ADAL" clId="{F246E479-29A7-4FB6-A077-C39000B363D6}" dt="2023-01-11T15:25:47.594" v="178"/>
          <ac:spMkLst>
            <pc:docMk/>
            <pc:sldMk cId="1844136675" sldId="258"/>
            <ac:spMk id="18" creationId="{27B538D5-95DB-47ED-9CB4-34AE5BF78E6B}"/>
          </ac:spMkLst>
        </pc:spChg>
        <pc:spChg chg="add">
          <ac:chgData name="Gopal Singh Rawat" userId="c293144a-6eb5-4c9e-b306-0a36551fcfd7" providerId="ADAL" clId="{F246E479-29A7-4FB6-A077-C39000B363D6}" dt="2023-01-11T16:37:34.403" v="1255" actId="26606"/>
          <ac:spMkLst>
            <pc:docMk/>
            <pc:sldMk cId="1844136675" sldId="258"/>
            <ac:spMk id="7175" creationId="{0B9EE3F3-89B7-43C3-8651-C4C96830993D}"/>
          </ac:spMkLst>
        </pc:spChg>
        <pc:spChg chg="add">
          <ac:chgData name="Gopal Singh Rawat" userId="c293144a-6eb5-4c9e-b306-0a36551fcfd7" providerId="ADAL" clId="{F246E479-29A7-4FB6-A077-C39000B363D6}" dt="2023-01-11T16:37:34.403" v="1255" actId="26606"/>
          <ac:spMkLst>
            <pc:docMk/>
            <pc:sldMk cId="1844136675" sldId="258"/>
            <ac:spMk id="7177" creationId="{33AE4636-AEEC-45D6-84D4-7AC2DA48ECF8}"/>
          </ac:spMkLst>
        </pc:spChg>
        <pc:spChg chg="add">
          <ac:chgData name="Gopal Singh Rawat" userId="c293144a-6eb5-4c9e-b306-0a36551fcfd7" providerId="ADAL" clId="{F246E479-29A7-4FB6-A077-C39000B363D6}" dt="2023-01-11T16:37:34.403" v="1255" actId="26606"/>
          <ac:spMkLst>
            <pc:docMk/>
            <pc:sldMk cId="1844136675" sldId="258"/>
            <ac:spMk id="7179" creationId="{8D9CE0F4-2EB2-4F1F-8AAC-DB3571D9FE10}"/>
          </ac:spMkLst>
        </pc:spChg>
        <pc:picChg chg="add mod">
          <ac:chgData name="Gopal Singh Rawat" userId="c293144a-6eb5-4c9e-b306-0a36551fcfd7" providerId="ADAL" clId="{F246E479-29A7-4FB6-A077-C39000B363D6}" dt="2023-01-11T16:38:05.517" v="1260" actId="1076"/>
          <ac:picMkLst>
            <pc:docMk/>
            <pc:sldMk cId="1844136675" sldId="258"/>
            <ac:picMk id="7170" creationId="{6EBB6A48-3F7E-8741-81F6-1C684E5A930A}"/>
          </ac:picMkLst>
        </pc:picChg>
        <pc:cxnChg chg="add del">
          <ac:chgData name="Gopal Singh Rawat" userId="c293144a-6eb5-4c9e-b306-0a36551fcfd7" providerId="ADAL" clId="{F246E479-29A7-4FB6-A077-C39000B363D6}" dt="2023-01-11T15:25:47.594" v="178"/>
          <ac:cxnSpMkLst>
            <pc:docMk/>
            <pc:sldMk cId="1844136675" sldId="258"/>
            <ac:cxnSpMk id="14" creationId="{7D1CBE93-B17D-4509-843C-82287C38032A}"/>
          </ac:cxnSpMkLst>
        </pc:cxnChg>
        <pc:cxnChg chg="add del">
          <ac:chgData name="Gopal Singh Rawat" userId="c293144a-6eb5-4c9e-b306-0a36551fcfd7" providerId="ADAL" clId="{F246E479-29A7-4FB6-A077-C39000B363D6}" dt="2023-01-11T15:25:47.594" v="178"/>
          <ac:cxnSpMkLst>
            <pc:docMk/>
            <pc:sldMk cId="1844136675" sldId="258"/>
            <ac:cxnSpMk id="16" creationId="{AE6277B4-6A43-48AB-89B2-3442221619CC}"/>
          </ac:cxnSpMkLst>
        </pc:cxnChg>
      </pc:sldChg>
      <pc:sldChg chg="addSp modSp new mod setBg modAnim">
        <pc:chgData name="Gopal Singh Rawat" userId="c293144a-6eb5-4c9e-b306-0a36551fcfd7" providerId="ADAL" clId="{F246E479-29A7-4FB6-A077-C39000B363D6}" dt="2023-01-11T15:40:51.712" v="492" actId="255"/>
        <pc:sldMkLst>
          <pc:docMk/>
          <pc:sldMk cId="2496316627" sldId="259"/>
        </pc:sldMkLst>
        <pc:spChg chg="mod">
          <ac:chgData name="Gopal Singh Rawat" userId="c293144a-6eb5-4c9e-b306-0a36551fcfd7" providerId="ADAL" clId="{F246E479-29A7-4FB6-A077-C39000B363D6}" dt="2023-01-11T15:40:51.712" v="492" actId="255"/>
          <ac:spMkLst>
            <pc:docMk/>
            <pc:sldMk cId="2496316627" sldId="259"/>
            <ac:spMk id="2" creationId="{31E77362-CB3E-3C64-C7A3-DC717827FB1D}"/>
          </ac:spMkLst>
        </pc:spChg>
        <pc:spChg chg="mod">
          <ac:chgData name="Gopal Singh Rawat" userId="c293144a-6eb5-4c9e-b306-0a36551fcfd7" providerId="ADAL" clId="{F246E479-29A7-4FB6-A077-C39000B363D6}" dt="2023-01-11T15:40:40.261" v="488" actId="21"/>
          <ac:spMkLst>
            <pc:docMk/>
            <pc:sldMk cId="2496316627" sldId="259"/>
            <ac:spMk id="3" creationId="{64CDE55C-12ED-9C6F-DCCD-4C9D572E0CBE}"/>
          </ac:spMkLst>
        </pc:spChg>
        <pc:spChg chg="add">
          <ac:chgData name="Gopal Singh Rawat" userId="c293144a-6eb5-4c9e-b306-0a36551fcfd7" providerId="ADAL" clId="{F246E479-29A7-4FB6-A077-C39000B363D6}" dt="2023-01-11T15:27:14.203" v="206" actId="26606"/>
          <ac:spMkLst>
            <pc:docMk/>
            <pc:sldMk cId="2496316627" sldId="259"/>
            <ac:spMk id="8" creationId="{DAF1966E-FD40-4A4A-B61B-C4DF7FA05F06}"/>
          </ac:spMkLst>
        </pc:spChg>
        <pc:spChg chg="add">
          <ac:chgData name="Gopal Singh Rawat" userId="c293144a-6eb5-4c9e-b306-0a36551fcfd7" providerId="ADAL" clId="{F246E479-29A7-4FB6-A077-C39000B363D6}" dt="2023-01-11T15:27:14.203" v="206" actId="26606"/>
          <ac:spMkLst>
            <pc:docMk/>
            <pc:sldMk cId="2496316627" sldId="259"/>
            <ac:spMk id="10" creationId="{047BFA19-D45E-416B-A404-7AF2F3F27017}"/>
          </ac:spMkLst>
        </pc:spChg>
        <pc:spChg chg="add">
          <ac:chgData name="Gopal Singh Rawat" userId="c293144a-6eb5-4c9e-b306-0a36551fcfd7" providerId="ADAL" clId="{F246E479-29A7-4FB6-A077-C39000B363D6}" dt="2023-01-11T15:27:14.203" v="206" actId="26606"/>
          <ac:spMkLst>
            <pc:docMk/>
            <pc:sldMk cId="2496316627" sldId="259"/>
            <ac:spMk id="12" creationId="{8E0105E7-23DB-4CF2-8258-FF47C7620F6E}"/>
          </ac:spMkLst>
        </pc:spChg>
        <pc:spChg chg="add">
          <ac:chgData name="Gopal Singh Rawat" userId="c293144a-6eb5-4c9e-b306-0a36551fcfd7" providerId="ADAL" clId="{F246E479-29A7-4FB6-A077-C39000B363D6}" dt="2023-01-11T15:27:14.203" v="206" actId="26606"/>
          <ac:spMkLst>
            <pc:docMk/>
            <pc:sldMk cId="2496316627" sldId="259"/>
            <ac:spMk id="14" creationId="{074B4F7D-14B2-478B-8BF5-01E4E0C5D263}"/>
          </ac:spMkLst>
        </pc:spChg>
      </pc:sldChg>
      <pc:sldChg chg="addSp modSp new mod setBg">
        <pc:chgData name="Gopal Singh Rawat" userId="c293144a-6eb5-4c9e-b306-0a36551fcfd7" providerId="ADAL" clId="{F246E479-29A7-4FB6-A077-C39000B363D6}" dt="2023-01-11T16:08:04.303" v="915" actId="20577"/>
        <pc:sldMkLst>
          <pc:docMk/>
          <pc:sldMk cId="2845912899" sldId="260"/>
        </pc:sldMkLst>
        <pc:spChg chg="mod">
          <ac:chgData name="Gopal Singh Rawat" userId="c293144a-6eb5-4c9e-b306-0a36551fcfd7" providerId="ADAL" clId="{F246E479-29A7-4FB6-A077-C39000B363D6}" dt="2023-01-11T15:37:56.011" v="451" actId="20577"/>
          <ac:spMkLst>
            <pc:docMk/>
            <pc:sldMk cId="2845912899" sldId="260"/>
            <ac:spMk id="2" creationId="{F617AD63-9C91-6443-3BB9-8FEDBA84E81A}"/>
          </ac:spMkLst>
        </pc:spChg>
        <pc:spChg chg="mod">
          <ac:chgData name="Gopal Singh Rawat" userId="c293144a-6eb5-4c9e-b306-0a36551fcfd7" providerId="ADAL" clId="{F246E479-29A7-4FB6-A077-C39000B363D6}" dt="2023-01-11T16:08:04.303" v="915" actId="20577"/>
          <ac:spMkLst>
            <pc:docMk/>
            <pc:sldMk cId="2845912899" sldId="260"/>
            <ac:spMk id="3" creationId="{C4C4F628-1AF5-03B5-9A5D-77DFE2B6E7F9}"/>
          </ac:spMkLst>
        </pc:spChg>
        <pc:spChg chg="add">
          <ac:chgData name="Gopal Singh Rawat" userId="c293144a-6eb5-4c9e-b306-0a36551fcfd7" providerId="ADAL" clId="{F246E479-29A7-4FB6-A077-C39000B363D6}" dt="2023-01-11T15:36:22.412" v="390" actId="26606"/>
          <ac:spMkLst>
            <pc:docMk/>
            <pc:sldMk cId="2845912899" sldId="260"/>
            <ac:spMk id="8" creationId="{DAF1966E-FD40-4A4A-B61B-C4DF7FA05F06}"/>
          </ac:spMkLst>
        </pc:spChg>
        <pc:spChg chg="add">
          <ac:chgData name="Gopal Singh Rawat" userId="c293144a-6eb5-4c9e-b306-0a36551fcfd7" providerId="ADAL" clId="{F246E479-29A7-4FB6-A077-C39000B363D6}" dt="2023-01-11T15:36:22.412" v="390" actId="26606"/>
          <ac:spMkLst>
            <pc:docMk/>
            <pc:sldMk cId="2845912899" sldId="260"/>
            <ac:spMk id="10" creationId="{047BFA19-D45E-416B-A404-7AF2F3F27017}"/>
          </ac:spMkLst>
        </pc:spChg>
        <pc:spChg chg="add">
          <ac:chgData name="Gopal Singh Rawat" userId="c293144a-6eb5-4c9e-b306-0a36551fcfd7" providerId="ADAL" clId="{F246E479-29A7-4FB6-A077-C39000B363D6}" dt="2023-01-11T15:36:22.412" v="390" actId="26606"/>
          <ac:spMkLst>
            <pc:docMk/>
            <pc:sldMk cId="2845912899" sldId="260"/>
            <ac:spMk id="12" creationId="{8E0105E7-23DB-4CF2-8258-FF47C7620F6E}"/>
          </ac:spMkLst>
        </pc:spChg>
        <pc:spChg chg="add">
          <ac:chgData name="Gopal Singh Rawat" userId="c293144a-6eb5-4c9e-b306-0a36551fcfd7" providerId="ADAL" clId="{F246E479-29A7-4FB6-A077-C39000B363D6}" dt="2023-01-11T15:36:22.412" v="390" actId="26606"/>
          <ac:spMkLst>
            <pc:docMk/>
            <pc:sldMk cId="2845912899" sldId="260"/>
            <ac:spMk id="14" creationId="{074B4F7D-14B2-478B-8BF5-01E4E0C5D263}"/>
          </ac:spMkLst>
        </pc:spChg>
      </pc:sldChg>
      <pc:sldChg chg="addSp modSp new mod setBg modAnim">
        <pc:chgData name="Gopal Singh Rawat" userId="c293144a-6eb5-4c9e-b306-0a36551fcfd7" providerId="ADAL" clId="{F246E479-29A7-4FB6-A077-C39000B363D6}" dt="2023-01-11T15:41:35.205" v="502" actId="20577"/>
        <pc:sldMkLst>
          <pc:docMk/>
          <pc:sldMk cId="3990725114" sldId="261"/>
        </pc:sldMkLst>
        <pc:spChg chg="mod">
          <ac:chgData name="Gopal Singh Rawat" userId="c293144a-6eb5-4c9e-b306-0a36551fcfd7" providerId="ADAL" clId="{F246E479-29A7-4FB6-A077-C39000B363D6}" dt="2023-01-11T15:39:36.813" v="476" actId="20577"/>
          <ac:spMkLst>
            <pc:docMk/>
            <pc:sldMk cId="3990725114" sldId="261"/>
            <ac:spMk id="2" creationId="{7AA43FA4-5804-7389-C3B4-4122D7AC0115}"/>
          </ac:spMkLst>
        </pc:spChg>
        <pc:spChg chg="mod">
          <ac:chgData name="Gopal Singh Rawat" userId="c293144a-6eb5-4c9e-b306-0a36551fcfd7" providerId="ADAL" clId="{F246E479-29A7-4FB6-A077-C39000B363D6}" dt="2023-01-11T15:41:35.205" v="502" actId="20577"/>
          <ac:spMkLst>
            <pc:docMk/>
            <pc:sldMk cId="3990725114" sldId="261"/>
            <ac:spMk id="3" creationId="{5D4EF358-B593-67B5-B87E-AC139E68C010}"/>
          </ac:spMkLst>
        </pc:spChg>
        <pc:spChg chg="add">
          <ac:chgData name="Gopal Singh Rawat" userId="c293144a-6eb5-4c9e-b306-0a36551fcfd7" providerId="ADAL" clId="{F246E479-29A7-4FB6-A077-C39000B363D6}" dt="2023-01-11T15:39:31.752" v="464" actId="26606"/>
          <ac:spMkLst>
            <pc:docMk/>
            <pc:sldMk cId="3990725114" sldId="261"/>
            <ac:spMk id="8" creationId="{DAF1966E-FD40-4A4A-B61B-C4DF7FA05F06}"/>
          </ac:spMkLst>
        </pc:spChg>
        <pc:spChg chg="add">
          <ac:chgData name="Gopal Singh Rawat" userId="c293144a-6eb5-4c9e-b306-0a36551fcfd7" providerId="ADAL" clId="{F246E479-29A7-4FB6-A077-C39000B363D6}" dt="2023-01-11T15:39:31.752" v="464" actId="26606"/>
          <ac:spMkLst>
            <pc:docMk/>
            <pc:sldMk cId="3990725114" sldId="261"/>
            <ac:spMk id="10" creationId="{047BFA19-D45E-416B-A404-7AF2F3F27017}"/>
          </ac:spMkLst>
        </pc:spChg>
        <pc:spChg chg="add">
          <ac:chgData name="Gopal Singh Rawat" userId="c293144a-6eb5-4c9e-b306-0a36551fcfd7" providerId="ADAL" clId="{F246E479-29A7-4FB6-A077-C39000B363D6}" dt="2023-01-11T15:39:31.752" v="464" actId="26606"/>
          <ac:spMkLst>
            <pc:docMk/>
            <pc:sldMk cId="3990725114" sldId="261"/>
            <ac:spMk id="12" creationId="{8E0105E7-23DB-4CF2-8258-FF47C7620F6E}"/>
          </ac:spMkLst>
        </pc:spChg>
        <pc:spChg chg="add">
          <ac:chgData name="Gopal Singh Rawat" userId="c293144a-6eb5-4c9e-b306-0a36551fcfd7" providerId="ADAL" clId="{F246E479-29A7-4FB6-A077-C39000B363D6}" dt="2023-01-11T15:39:31.752" v="464" actId="26606"/>
          <ac:spMkLst>
            <pc:docMk/>
            <pc:sldMk cId="3990725114" sldId="261"/>
            <ac:spMk id="14" creationId="{074B4F7D-14B2-478B-8BF5-01E4E0C5D263}"/>
          </ac:spMkLst>
        </pc:spChg>
      </pc:sldChg>
      <pc:sldChg chg="addSp delSp modSp new mod setBg">
        <pc:chgData name="Gopal Singh Rawat" userId="c293144a-6eb5-4c9e-b306-0a36551fcfd7" providerId="ADAL" clId="{F246E479-29A7-4FB6-A077-C39000B363D6}" dt="2023-01-11T16:44:08.570" v="1365" actId="1076"/>
        <pc:sldMkLst>
          <pc:docMk/>
          <pc:sldMk cId="1767418034" sldId="262"/>
        </pc:sldMkLst>
        <pc:spChg chg="mod">
          <ac:chgData name="Gopal Singh Rawat" userId="c293144a-6eb5-4c9e-b306-0a36551fcfd7" providerId="ADAL" clId="{F246E479-29A7-4FB6-A077-C39000B363D6}" dt="2023-01-11T16:44:08.570" v="1365" actId="1076"/>
          <ac:spMkLst>
            <pc:docMk/>
            <pc:sldMk cId="1767418034" sldId="262"/>
            <ac:spMk id="2" creationId="{DA5F8D79-67B2-46A6-0589-35EBA7F11109}"/>
          </ac:spMkLst>
        </pc:spChg>
        <pc:spChg chg="add del mod">
          <ac:chgData name="Gopal Singh Rawat" userId="c293144a-6eb5-4c9e-b306-0a36551fcfd7" providerId="ADAL" clId="{F246E479-29A7-4FB6-A077-C39000B363D6}" dt="2023-01-11T16:44:00.786" v="1364" actId="1076"/>
          <ac:spMkLst>
            <pc:docMk/>
            <pc:sldMk cId="1767418034" sldId="262"/>
            <ac:spMk id="3" creationId="{86B7E926-D0CB-44B0-8969-F304057C69C9}"/>
          </ac:spMkLst>
        </pc:spChg>
        <pc:spChg chg="add del">
          <ac:chgData name="Gopal Singh Rawat" userId="c293144a-6eb5-4c9e-b306-0a36551fcfd7" providerId="ADAL" clId="{F246E479-29A7-4FB6-A077-C39000B363D6}" dt="2023-01-11T15:46:55.225" v="573" actId="26606"/>
          <ac:spMkLst>
            <pc:docMk/>
            <pc:sldMk cId="1767418034" sldId="262"/>
            <ac:spMk id="8" creationId="{DAF1966E-FD40-4A4A-B61B-C4DF7FA05F06}"/>
          </ac:spMkLst>
        </pc:spChg>
        <pc:spChg chg="add del">
          <ac:chgData name="Gopal Singh Rawat" userId="c293144a-6eb5-4c9e-b306-0a36551fcfd7" providerId="ADAL" clId="{F246E479-29A7-4FB6-A077-C39000B363D6}" dt="2023-01-11T15:46:55.225" v="573" actId="26606"/>
          <ac:spMkLst>
            <pc:docMk/>
            <pc:sldMk cId="1767418034" sldId="262"/>
            <ac:spMk id="10" creationId="{047BFA19-D45E-416B-A404-7AF2F3F27017}"/>
          </ac:spMkLst>
        </pc:spChg>
        <pc:spChg chg="add del">
          <ac:chgData name="Gopal Singh Rawat" userId="c293144a-6eb5-4c9e-b306-0a36551fcfd7" providerId="ADAL" clId="{F246E479-29A7-4FB6-A077-C39000B363D6}" dt="2023-01-11T15:46:55.225" v="573" actId="26606"/>
          <ac:spMkLst>
            <pc:docMk/>
            <pc:sldMk cId="1767418034" sldId="262"/>
            <ac:spMk id="12" creationId="{8E0105E7-23DB-4CF2-8258-FF47C7620F6E}"/>
          </ac:spMkLst>
        </pc:spChg>
        <pc:spChg chg="add del">
          <ac:chgData name="Gopal Singh Rawat" userId="c293144a-6eb5-4c9e-b306-0a36551fcfd7" providerId="ADAL" clId="{F246E479-29A7-4FB6-A077-C39000B363D6}" dt="2023-01-11T15:46:55.225" v="573" actId="26606"/>
          <ac:spMkLst>
            <pc:docMk/>
            <pc:sldMk cId="1767418034" sldId="262"/>
            <ac:spMk id="14" creationId="{074B4F7D-14B2-478B-8BF5-01E4E0C5D263}"/>
          </ac:spMkLst>
        </pc:spChg>
        <pc:spChg chg="add del">
          <ac:chgData name="Gopal Singh Rawat" userId="c293144a-6eb5-4c9e-b306-0a36551fcfd7" providerId="ADAL" clId="{F246E479-29A7-4FB6-A077-C39000B363D6}" dt="2023-01-11T15:46:55.221" v="572" actId="26606"/>
          <ac:spMkLst>
            <pc:docMk/>
            <pc:sldMk cId="1767418034" sldId="262"/>
            <ac:spMk id="1041" creationId="{8FC9BE17-9A7B-462D-AE50-3D8777387304}"/>
          </ac:spMkLst>
        </pc:spChg>
        <pc:spChg chg="add del">
          <ac:chgData name="Gopal Singh Rawat" userId="c293144a-6eb5-4c9e-b306-0a36551fcfd7" providerId="ADAL" clId="{F246E479-29A7-4FB6-A077-C39000B363D6}" dt="2023-01-11T15:46:55.221" v="572" actId="26606"/>
          <ac:spMkLst>
            <pc:docMk/>
            <pc:sldMk cId="1767418034" sldId="262"/>
            <ac:spMk id="1043" creationId="{3EBE8569-6AEC-4B8C-8D53-2DE337CDBA65}"/>
          </ac:spMkLst>
        </pc:spChg>
        <pc:spChg chg="add del">
          <ac:chgData name="Gopal Singh Rawat" userId="c293144a-6eb5-4c9e-b306-0a36551fcfd7" providerId="ADAL" clId="{F246E479-29A7-4FB6-A077-C39000B363D6}" dt="2023-01-11T15:46:55.221" v="572" actId="26606"/>
          <ac:spMkLst>
            <pc:docMk/>
            <pc:sldMk cId="1767418034" sldId="262"/>
            <ac:spMk id="1045" creationId="{55D4142C-5077-457F-A6AD-3FECFDB39685}"/>
          </ac:spMkLst>
        </pc:spChg>
        <pc:spChg chg="add del">
          <ac:chgData name="Gopal Singh Rawat" userId="c293144a-6eb5-4c9e-b306-0a36551fcfd7" providerId="ADAL" clId="{F246E479-29A7-4FB6-A077-C39000B363D6}" dt="2023-01-11T15:46:55.221" v="572" actId="26606"/>
          <ac:spMkLst>
            <pc:docMk/>
            <pc:sldMk cId="1767418034" sldId="262"/>
            <ac:spMk id="1047" creationId="{7A5F0580-5EE9-419F-96EE-B6529EF6E7D0}"/>
          </ac:spMkLst>
        </pc:spChg>
        <pc:spChg chg="add">
          <ac:chgData name="Gopal Singh Rawat" userId="c293144a-6eb5-4c9e-b306-0a36551fcfd7" providerId="ADAL" clId="{F246E479-29A7-4FB6-A077-C39000B363D6}" dt="2023-01-11T15:46:55.225" v="573" actId="26606"/>
          <ac:spMkLst>
            <pc:docMk/>
            <pc:sldMk cId="1767418034" sldId="262"/>
            <ac:spMk id="1049" creationId="{04812C46-200A-4DEB-A05E-3ED6C68C2387}"/>
          </ac:spMkLst>
        </pc:spChg>
        <pc:spChg chg="add">
          <ac:chgData name="Gopal Singh Rawat" userId="c293144a-6eb5-4c9e-b306-0a36551fcfd7" providerId="ADAL" clId="{F246E479-29A7-4FB6-A077-C39000B363D6}" dt="2023-01-11T15:46:55.225" v="573" actId="26606"/>
          <ac:spMkLst>
            <pc:docMk/>
            <pc:sldMk cId="1767418034" sldId="262"/>
            <ac:spMk id="1050" creationId="{D1EA859B-E555-4109-94F3-6700E046E008}"/>
          </ac:spMkLst>
        </pc:spChg>
        <pc:picChg chg="add mod">
          <ac:chgData name="Gopal Singh Rawat" userId="c293144a-6eb5-4c9e-b306-0a36551fcfd7" providerId="ADAL" clId="{F246E479-29A7-4FB6-A077-C39000B363D6}" dt="2023-01-11T16:43:51.337" v="1363" actId="1076"/>
          <ac:picMkLst>
            <pc:docMk/>
            <pc:sldMk cId="1767418034" sldId="262"/>
            <ac:picMk id="4" creationId="{F8D86A01-4A3A-767D-DB5A-E41ECC354F3A}"/>
          </ac:picMkLst>
        </pc:picChg>
        <pc:picChg chg="add del mod">
          <ac:chgData name="Gopal Singh Rawat" userId="c293144a-6eb5-4c9e-b306-0a36551fcfd7" providerId="ADAL" clId="{F246E479-29A7-4FB6-A077-C39000B363D6}" dt="2023-01-11T15:44:48.770" v="521"/>
          <ac:picMkLst>
            <pc:docMk/>
            <pc:sldMk cId="1767418034" sldId="262"/>
            <ac:picMk id="1026" creationId="{05826DC4-4CBE-B8CF-A55D-79CA34F713F6}"/>
          </ac:picMkLst>
        </pc:picChg>
        <pc:picChg chg="add del mod">
          <ac:chgData name="Gopal Singh Rawat" userId="c293144a-6eb5-4c9e-b306-0a36551fcfd7" providerId="ADAL" clId="{F246E479-29A7-4FB6-A077-C39000B363D6}" dt="2023-01-11T15:45:04.799" v="545"/>
          <ac:picMkLst>
            <pc:docMk/>
            <pc:sldMk cId="1767418034" sldId="262"/>
            <ac:picMk id="1028" creationId="{FA4B2502-8A42-18DF-C4B8-82384E459037}"/>
          </ac:picMkLst>
        </pc:picChg>
        <pc:picChg chg="add del mod">
          <ac:chgData name="Gopal Singh Rawat" userId="c293144a-6eb5-4c9e-b306-0a36551fcfd7" providerId="ADAL" clId="{F246E479-29A7-4FB6-A077-C39000B363D6}" dt="2023-01-11T15:45:43.345" v="556"/>
          <ac:picMkLst>
            <pc:docMk/>
            <pc:sldMk cId="1767418034" sldId="262"/>
            <ac:picMk id="1030" creationId="{8CA18736-772B-95BF-B823-EF47EF49DBF0}"/>
          </ac:picMkLst>
        </pc:picChg>
        <pc:picChg chg="add del">
          <ac:chgData name="Gopal Singh Rawat" userId="c293144a-6eb5-4c9e-b306-0a36551fcfd7" providerId="ADAL" clId="{F246E479-29A7-4FB6-A077-C39000B363D6}" dt="2023-01-11T15:45:47.346" v="558"/>
          <ac:picMkLst>
            <pc:docMk/>
            <pc:sldMk cId="1767418034" sldId="262"/>
            <ac:picMk id="1032" creationId="{9FB147F7-B3A4-61B1-D6CF-E6A6F0B1F2A3}"/>
          </ac:picMkLst>
        </pc:picChg>
        <pc:picChg chg="add del mod">
          <ac:chgData name="Gopal Singh Rawat" userId="c293144a-6eb5-4c9e-b306-0a36551fcfd7" providerId="ADAL" clId="{F246E479-29A7-4FB6-A077-C39000B363D6}" dt="2023-01-11T15:46:01.048" v="564"/>
          <ac:picMkLst>
            <pc:docMk/>
            <pc:sldMk cId="1767418034" sldId="262"/>
            <ac:picMk id="1034" creationId="{5DAC041F-88AC-C800-EF39-A333068FBEA1}"/>
          </ac:picMkLst>
        </pc:picChg>
        <pc:picChg chg="add mod ord">
          <ac:chgData name="Gopal Singh Rawat" userId="c293144a-6eb5-4c9e-b306-0a36551fcfd7" providerId="ADAL" clId="{F246E479-29A7-4FB6-A077-C39000B363D6}" dt="2023-01-11T15:46:55.225" v="573" actId="26606"/>
          <ac:picMkLst>
            <pc:docMk/>
            <pc:sldMk cId="1767418034" sldId="262"/>
            <ac:picMk id="1036" creationId="{D541338A-B40F-36E5-F1EB-CEFFC5A6C953}"/>
          </ac:picMkLst>
        </pc:picChg>
      </pc:sldChg>
      <pc:sldChg chg="addSp delSp modSp new del mod setBg">
        <pc:chgData name="Gopal Singh Rawat" userId="c293144a-6eb5-4c9e-b306-0a36551fcfd7" providerId="ADAL" clId="{F246E479-29A7-4FB6-A077-C39000B363D6}" dt="2023-01-11T16:44:14.040" v="1366" actId="47"/>
        <pc:sldMkLst>
          <pc:docMk/>
          <pc:sldMk cId="1758477237" sldId="263"/>
        </pc:sldMkLst>
        <pc:spChg chg="mod">
          <ac:chgData name="Gopal Singh Rawat" userId="c293144a-6eb5-4c9e-b306-0a36551fcfd7" providerId="ADAL" clId="{F246E479-29A7-4FB6-A077-C39000B363D6}" dt="2023-01-11T15:50:51.697" v="720" actId="1076"/>
          <ac:spMkLst>
            <pc:docMk/>
            <pc:sldMk cId="1758477237" sldId="263"/>
            <ac:spMk id="2" creationId="{9696F696-40C7-450B-44B7-B1A2D0AB903E}"/>
          </ac:spMkLst>
        </pc:spChg>
        <pc:spChg chg="del mod">
          <ac:chgData name="Gopal Singh Rawat" userId="c293144a-6eb5-4c9e-b306-0a36551fcfd7" providerId="ADAL" clId="{F246E479-29A7-4FB6-A077-C39000B363D6}" dt="2023-01-11T15:50:37.849" v="716"/>
          <ac:spMkLst>
            <pc:docMk/>
            <pc:sldMk cId="1758477237" sldId="263"/>
            <ac:spMk id="3" creationId="{AF397432-63A7-9D4B-A96F-19571791ACBA}"/>
          </ac:spMkLst>
        </pc:spChg>
        <pc:spChg chg="add mod">
          <ac:chgData name="Gopal Singh Rawat" userId="c293144a-6eb5-4c9e-b306-0a36551fcfd7" providerId="ADAL" clId="{F246E479-29A7-4FB6-A077-C39000B363D6}" dt="2023-01-11T16:42:26.856" v="1269" actId="21"/>
          <ac:spMkLst>
            <pc:docMk/>
            <pc:sldMk cId="1758477237" sldId="263"/>
            <ac:spMk id="4" creationId="{8688F6EC-4D71-9BAE-15BE-7E372F745E16}"/>
          </ac:spMkLst>
        </pc:spChg>
        <pc:spChg chg="add">
          <ac:chgData name="Gopal Singh Rawat" userId="c293144a-6eb5-4c9e-b306-0a36551fcfd7" providerId="ADAL" clId="{F246E479-29A7-4FB6-A077-C39000B363D6}" dt="2023-01-11T15:48:30.597" v="702" actId="26606"/>
          <ac:spMkLst>
            <pc:docMk/>
            <pc:sldMk cId="1758477237" sldId="263"/>
            <ac:spMk id="8" creationId="{DAF1966E-FD40-4A4A-B61B-C4DF7FA05F06}"/>
          </ac:spMkLst>
        </pc:spChg>
        <pc:spChg chg="add">
          <ac:chgData name="Gopal Singh Rawat" userId="c293144a-6eb5-4c9e-b306-0a36551fcfd7" providerId="ADAL" clId="{F246E479-29A7-4FB6-A077-C39000B363D6}" dt="2023-01-11T15:48:30.597" v="702" actId="26606"/>
          <ac:spMkLst>
            <pc:docMk/>
            <pc:sldMk cId="1758477237" sldId="263"/>
            <ac:spMk id="10" creationId="{047BFA19-D45E-416B-A404-7AF2F3F27017}"/>
          </ac:spMkLst>
        </pc:spChg>
        <pc:spChg chg="add">
          <ac:chgData name="Gopal Singh Rawat" userId="c293144a-6eb5-4c9e-b306-0a36551fcfd7" providerId="ADAL" clId="{F246E479-29A7-4FB6-A077-C39000B363D6}" dt="2023-01-11T15:48:30.597" v="702" actId="26606"/>
          <ac:spMkLst>
            <pc:docMk/>
            <pc:sldMk cId="1758477237" sldId="263"/>
            <ac:spMk id="12" creationId="{8E0105E7-23DB-4CF2-8258-FF47C7620F6E}"/>
          </ac:spMkLst>
        </pc:spChg>
        <pc:spChg chg="add">
          <ac:chgData name="Gopal Singh Rawat" userId="c293144a-6eb5-4c9e-b306-0a36551fcfd7" providerId="ADAL" clId="{F246E479-29A7-4FB6-A077-C39000B363D6}" dt="2023-01-11T15:48:30.597" v="702" actId="26606"/>
          <ac:spMkLst>
            <pc:docMk/>
            <pc:sldMk cId="1758477237" sldId="263"/>
            <ac:spMk id="14" creationId="{074B4F7D-14B2-478B-8BF5-01E4E0C5D263}"/>
          </ac:spMkLst>
        </pc:spChg>
        <pc:picChg chg="add del mod">
          <ac:chgData name="Gopal Singh Rawat" userId="c293144a-6eb5-4c9e-b306-0a36551fcfd7" providerId="ADAL" clId="{F246E479-29A7-4FB6-A077-C39000B363D6}" dt="2023-01-11T16:42:26.856" v="1269" actId="21"/>
          <ac:picMkLst>
            <pc:docMk/>
            <pc:sldMk cId="1758477237" sldId="263"/>
            <ac:picMk id="2050" creationId="{29A743C2-24CB-59C1-159E-1DDF10088309}"/>
          </ac:picMkLst>
        </pc:picChg>
      </pc:sldChg>
      <pc:sldChg chg="addSp delSp modSp new mod setBg modAnim">
        <pc:chgData name="Gopal Singh Rawat" userId="c293144a-6eb5-4c9e-b306-0a36551fcfd7" providerId="ADAL" clId="{F246E479-29A7-4FB6-A077-C39000B363D6}" dt="2023-01-11T15:58:52.730" v="781"/>
        <pc:sldMkLst>
          <pc:docMk/>
          <pc:sldMk cId="1569124487" sldId="264"/>
        </pc:sldMkLst>
        <pc:spChg chg="mod">
          <ac:chgData name="Gopal Singh Rawat" userId="c293144a-6eb5-4c9e-b306-0a36551fcfd7" providerId="ADAL" clId="{F246E479-29A7-4FB6-A077-C39000B363D6}" dt="2023-01-11T15:52:26.715" v="745" actId="20577"/>
          <ac:spMkLst>
            <pc:docMk/>
            <pc:sldMk cId="1569124487" sldId="264"/>
            <ac:spMk id="2" creationId="{ADAB3C06-601A-CC97-9B16-A71215A67147}"/>
          </ac:spMkLst>
        </pc:spChg>
        <pc:spChg chg="del mod">
          <ac:chgData name="Gopal Singh Rawat" userId="c293144a-6eb5-4c9e-b306-0a36551fcfd7" providerId="ADAL" clId="{F246E479-29A7-4FB6-A077-C39000B363D6}" dt="2023-01-11T15:53:46.482" v="746"/>
          <ac:spMkLst>
            <pc:docMk/>
            <pc:sldMk cId="1569124487" sldId="264"/>
            <ac:spMk id="3" creationId="{D48C09E9-C096-00BF-82B0-1857FC5668F3}"/>
          </ac:spMkLst>
        </pc:spChg>
        <pc:spChg chg="add mod">
          <ac:chgData name="Gopal Singh Rawat" userId="c293144a-6eb5-4c9e-b306-0a36551fcfd7" providerId="ADAL" clId="{F246E479-29A7-4FB6-A077-C39000B363D6}" dt="2023-01-11T15:58:44.071" v="780" actId="1036"/>
          <ac:spMkLst>
            <pc:docMk/>
            <pc:sldMk cId="1569124487" sldId="264"/>
            <ac:spMk id="5" creationId="{3091B0D3-4031-2E58-FA40-7377B2EEACBB}"/>
          </ac:spMkLst>
        </pc:spChg>
        <pc:spChg chg="add">
          <ac:chgData name="Gopal Singh Rawat" userId="c293144a-6eb5-4c9e-b306-0a36551fcfd7" providerId="ADAL" clId="{F246E479-29A7-4FB6-A077-C39000B363D6}" dt="2023-01-11T15:52:19.469" v="724" actId="26606"/>
          <ac:spMkLst>
            <pc:docMk/>
            <pc:sldMk cId="1569124487" sldId="264"/>
            <ac:spMk id="8" creationId="{DAF1966E-FD40-4A4A-B61B-C4DF7FA05F06}"/>
          </ac:spMkLst>
        </pc:spChg>
        <pc:spChg chg="add">
          <ac:chgData name="Gopal Singh Rawat" userId="c293144a-6eb5-4c9e-b306-0a36551fcfd7" providerId="ADAL" clId="{F246E479-29A7-4FB6-A077-C39000B363D6}" dt="2023-01-11T15:52:19.469" v="724" actId="26606"/>
          <ac:spMkLst>
            <pc:docMk/>
            <pc:sldMk cId="1569124487" sldId="264"/>
            <ac:spMk id="10" creationId="{047BFA19-D45E-416B-A404-7AF2F3F27017}"/>
          </ac:spMkLst>
        </pc:spChg>
        <pc:spChg chg="add">
          <ac:chgData name="Gopal Singh Rawat" userId="c293144a-6eb5-4c9e-b306-0a36551fcfd7" providerId="ADAL" clId="{F246E479-29A7-4FB6-A077-C39000B363D6}" dt="2023-01-11T15:52:19.469" v="724" actId="26606"/>
          <ac:spMkLst>
            <pc:docMk/>
            <pc:sldMk cId="1569124487" sldId="264"/>
            <ac:spMk id="12" creationId="{8E0105E7-23DB-4CF2-8258-FF47C7620F6E}"/>
          </ac:spMkLst>
        </pc:spChg>
        <pc:spChg chg="add">
          <ac:chgData name="Gopal Singh Rawat" userId="c293144a-6eb5-4c9e-b306-0a36551fcfd7" providerId="ADAL" clId="{F246E479-29A7-4FB6-A077-C39000B363D6}" dt="2023-01-11T15:52:19.469" v="724" actId="26606"/>
          <ac:spMkLst>
            <pc:docMk/>
            <pc:sldMk cId="1569124487" sldId="264"/>
            <ac:spMk id="14" creationId="{074B4F7D-14B2-478B-8BF5-01E4E0C5D263}"/>
          </ac:spMkLst>
        </pc:spChg>
        <pc:picChg chg="add mod">
          <ac:chgData name="Gopal Singh Rawat" userId="c293144a-6eb5-4c9e-b306-0a36551fcfd7" providerId="ADAL" clId="{F246E479-29A7-4FB6-A077-C39000B363D6}" dt="2023-01-11T15:58:28.813" v="773" actId="14100"/>
          <ac:picMkLst>
            <pc:docMk/>
            <pc:sldMk cId="1569124487" sldId="264"/>
            <ac:picMk id="3074" creationId="{F41216FE-E4A5-4FCF-CDBA-7A01F65BD11E}"/>
          </ac:picMkLst>
        </pc:picChg>
        <pc:picChg chg="add mod">
          <ac:chgData name="Gopal Singh Rawat" userId="c293144a-6eb5-4c9e-b306-0a36551fcfd7" providerId="ADAL" clId="{F246E479-29A7-4FB6-A077-C39000B363D6}" dt="2023-01-11T15:58:21.888" v="772" actId="1036"/>
          <ac:picMkLst>
            <pc:docMk/>
            <pc:sldMk cId="1569124487" sldId="264"/>
            <ac:picMk id="3076" creationId="{5E29A984-84D7-121E-AE5B-252A80A725B8}"/>
          </ac:picMkLst>
        </pc:picChg>
      </pc:sldChg>
      <pc:sldChg chg="addSp delSp modSp new mod modAnim">
        <pc:chgData name="Gopal Singh Rawat" userId="c293144a-6eb5-4c9e-b306-0a36551fcfd7" providerId="ADAL" clId="{F246E479-29A7-4FB6-A077-C39000B363D6}" dt="2023-01-12T04:05:40.013" v="1378"/>
        <pc:sldMkLst>
          <pc:docMk/>
          <pc:sldMk cId="2830622646" sldId="265"/>
        </pc:sldMkLst>
        <pc:spChg chg="mod">
          <ac:chgData name="Gopal Singh Rawat" userId="c293144a-6eb5-4c9e-b306-0a36551fcfd7" providerId="ADAL" clId="{F246E479-29A7-4FB6-A077-C39000B363D6}" dt="2023-01-11T16:09:11.031" v="917"/>
          <ac:spMkLst>
            <pc:docMk/>
            <pc:sldMk cId="2830622646" sldId="265"/>
            <ac:spMk id="2" creationId="{CBAE781A-9AF3-38B4-462A-5D13E15360DF}"/>
          </ac:spMkLst>
        </pc:spChg>
        <pc:spChg chg="mod">
          <ac:chgData name="Gopal Singh Rawat" userId="c293144a-6eb5-4c9e-b306-0a36551fcfd7" providerId="ADAL" clId="{F246E479-29A7-4FB6-A077-C39000B363D6}" dt="2023-01-12T03:30:55.964" v="1371" actId="255"/>
          <ac:spMkLst>
            <pc:docMk/>
            <pc:sldMk cId="2830622646" sldId="265"/>
            <ac:spMk id="3" creationId="{F30FF27A-34DB-59D7-CF84-5067543EE7AF}"/>
          </ac:spMkLst>
        </pc:spChg>
        <pc:picChg chg="add del mod">
          <ac:chgData name="Gopal Singh Rawat" userId="c293144a-6eb5-4c9e-b306-0a36551fcfd7" providerId="ADAL" clId="{F246E479-29A7-4FB6-A077-C39000B363D6}" dt="2023-01-11T16:12:15.112" v="954" actId="478"/>
          <ac:picMkLst>
            <pc:docMk/>
            <pc:sldMk cId="2830622646" sldId="265"/>
            <ac:picMk id="4098" creationId="{ACBC79F1-BF6F-3396-194B-CFE6E9AC0002}"/>
          </ac:picMkLst>
        </pc:picChg>
        <pc:picChg chg="add mod">
          <ac:chgData name="Gopal Singh Rawat" userId="c293144a-6eb5-4c9e-b306-0a36551fcfd7" providerId="ADAL" clId="{F246E479-29A7-4FB6-A077-C39000B363D6}" dt="2023-01-11T16:12:28.712" v="958" actId="1076"/>
          <ac:picMkLst>
            <pc:docMk/>
            <pc:sldMk cId="2830622646" sldId="265"/>
            <ac:picMk id="4100" creationId="{9119ACB6-0D86-33A5-5524-93FB8449527A}"/>
          </ac:picMkLst>
        </pc:picChg>
      </pc:sldChg>
      <pc:sldChg chg="addSp delSp modSp new mod ord setBg">
        <pc:chgData name="Gopal Singh Rawat" userId="c293144a-6eb5-4c9e-b306-0a36551fcfd7" providerId="ADAL" clId="{F246E479-29A7-4FB6-A077-C39000B363D6}" dt="2023-01-12T04:04:41.999" v="1373"/>
        <pc:sldMkLst>
          <pc:docMk/>
          <pc:sldMk cId="34029369" sldId="266"/>
        </pc:sldMkLst>
        <pc:spChg chg="del mod">
          <ac:chgData name="Gopal Singh Rawat" userId="c293144a-6eb5-4c9e-b306-0a36551fcfd7" providerId="ADAL" clId="{F246E479-29A7-4FB6-A077-C39000B363D6}" dt="2023-01-11T16:22:13.210" v="1035" actId="478"/>
          <ac:spMkLst>
            <pc:docMk/>
            <pc:sldMk cId="34029369" sldId="266"/>
            <ac:spMk id="2" creationId="{BE22F831-5F6B-AA2E-1731-8A474A739E39}"/>
          </ac:spMkLst>
        </pc:spChg>
        <pc:spChg chg="del">
          <ac:chgData name="Gopal Singh Rawat" userId="c293144a-6eb5-4c9e-b306-0a36551fcfd7" providerId="ADAL" clId="{F246E479-29A7-4FB6-A077-C39000B363D6}" dt="2023-01-11T16:17:35.726" v="1019"/>
          <ac:spMkLst>
            <pc:docMk/>
            <pc:sldMk cId="34029369" sldId="266"/>
            <ac:spMk id="3" creationId="{9DDD8478-E479-D7C6-24B6-D2FDD839528B}"/>
          </ac:spMkLst>
        </pc:spChg>
        <pc:spChg chg="add del mod">
          <ac:chgData name="Gopal Singh Rawat" userId="c293144a-6eb5-4c9e-b306-0a36551fcfd7" providerId="ADAL" clId="{F246E479-29A7-4FB6-A077-C39000B363D6}" dt="2023-01-11T16:24:15.888" v="1043" actId="478"/>
          <ac:spMkLst>
            <pc:docMk/>
            <pc:sldMk cId="34029369" sldId="266"/>
            <ac:spMk id="5126" creationId="{E24912B4-C45D-A699-6BAB-B0E81AC27DF2}"/>
          </ac:spMkLst>
        </pc:spChg>
        <pc:spChg chg="add del">
          <ac:chgData name="Gopal Singh Rawat" userId="c293144a-6eb5-4c9e-b306-0a36551fcfd7" providerId="ADAL" clId="{F246E479-29A7-4FB6-A077-C39000B363D6}" dt="2023-01-11T16:17:58.357" v="1024" actId="26606"/>
          <ac:spMkLst>
            <pc:docMk/>
            <pc:sldMk cId="34029369" sldId="266"/>
            <ac:spMk id="5129" creationId="{F13C74B1-5B17-4795-BED0-7140497B445A}"/>
          </ac:spMkLst>
        </pc:spChg>
        <pc:spChg chg="add del">
          <ac:chgData name="Gopal Singh Rawat" userId="c293144a-6eb5-4c9e-b306-0a36551fcfd7" providerId="ADAL" clId="{F246E479-29A7-4FB6-A077-C39000B363D6}" dt="2023-01-11T16:17:58.357" v="1024" actId="26606"/>
          <ac:spMkLst>
            <pc:docMk/>
            <pc:sldMk cId="34029369" sldId="266"/>
            <ac:spMk id="5131" creationId="{D4974D33-8DC5-464E-8C6D-BE58F0669C17}"/>
          </ac:spMkLst>
        </pc:spChg>
        <pc:spChg chg="add del">
          <ac:chgData name="Gopal Singh Rawat" userId="c293144a-6eb5-4c9e-b306-0a36551fcfd7" providerId="ADAL" clId="{F246E479-29A7-4FB6-A077-C39000B363D6}" dt="2023-01-11T16:18:50.509" v="1029" actId="26606"/>
          <ac:spMkLst>
            <pc:docMk/>
            <pc:sldMk cId="34029369" sldId="266"/>
            <ac:spMk id="5136" creationId="{80DF40B2-80F7-4E71-B46C-284163F3654A}"/>
          </ac:spMkLst>
        </pc:spChg>
        <pc:spChg chg="add del">
          <ac:chgData name="Gopal Singh Rawat" userId="c293144a-6eb5-4c9e-b306-0a36551fcfd7" providerId="ADAL" clId="{F246E479-29A7-4FB6-A077-C39000B363D6}" dt="2023-01-11T16:18:50.508" v="1028" actId="26606"/>
          <ac:spMkLst>
            <pc:docMk/>
            <pc:sldMk cId="34029369" sldId="266"/>
            <ac:spMk id="5141" creationId="{F13C74B1-5B17-4795-BED0-7140497B445A}"/>
          </ac:spMkLst>
        </pc:spChg>
        <pc:spChg chg="add del">
          <ac:chgData name="Gopal Singh Rawat" userId="c293144a-6eb5-4c9e-b306-0a36551fcfd7" providerId="ADAL" clId="{F246E479-29A7-4FB6-A077-C39000B363D6}" dt="2023-01-11T16:18:50.508" v="1028" actId="26606"/>
          <ac:spMkLst>
            <pc:docMk/>
            <pc:sldMk cId="34029369" sldId="266"/>
            <ac:spMk id="5143" creationId="{D4974D33-8DC5-464E-8C6D-BE58F0669C17}"/>
          </ac:spMkLst>
        </pc:spChg>
        <pc:spChg chg="add">
          <ac:chgData name="Gopal Singh Rawat" userId="c293144a-6eb5-4c9e-b306-0a36551fcfd7" providerId="ADAL" clId="{F246E479-29A7-4FB6-A077-C39000B363D6}" dt="2023-01-11T16:18:50.509" v="1029" actId="26606"/>
          <ac:spMkLst>
            <pc:docMk/>
            <pc:sldMk cId="34029369" sldId="266"/>
            <ac:spMk id="5145" creationId="{80DF40B2-80F7-4E71-B46C-284163F3654A}"/>
          </ac:spMkLst>
        </pc:spChg>
        <pc:picChg chg="add mod">
          <ac:chgData name="Gopal Singh Rawat" userId="c293144a-6eb5-4c9e-b306-0a36551fcfd7" providerId="ADAL" clId="{F246E479-29A7-4FB6-A077-C39000B363D6}" dt="2023-01-11T16:25:00.084" v="1099" actId="1035"/>
          <ac:picMkLst>
            <pc:docMk/>
            <pc:sldMk cId="34029369" sldId="266"/>
            <ac:picMk id="4" creationId="{E07B9E3B-5380-A50D-FCE0-B31370CF870A}"/>
          </ac:picMkLst>
        </pc:picChg>
        <pc:picChg chg="add mod">
          <ac:chgData name="Gopal Singh Rawat" userId="c293144a-6eb5-4c9e-b306-0a36551fcfd7" providerId="ADAL" clId="{F246E479-29A7-4FB6-A077-C39000B363D6}" dt="2023-01-11T16:19:04.212" v="1031" actId="14100"/>
          <ac:picMkLst>
            <pc:docMk/>
            <pc:sldMk cId="34029369" sldId="266"/>
            <ac:picMk id="5122" creationId="{CE783998-4FD8-9F68-FA63-2BEB1B8A6A7B}"/>
          </ac:picMkLst>
        </pc:picChg>
        <pc:picChg chg="add mod">
          <ac:chgData name="Gopal Singh Rawat" userId="c293144a-6eb5-4c9e-b306-0a36551fcfd7" providerId="ADAL" clId="{F246E479-29A7-4FB6-A077-C39000B363D6}" dt="2023-01-11T16:25:16.542" v="1166" actId="1035"/>
          <ac:picMkLst>
            <pc:docMk/>
            <pc:sldMk cId="34029369" sldId="266"/>
            <ac:picMk id="5124" creationId="{15E555E8-A179-91E0-2304-8C73FF98C3E0}"/>
          </ac:picMkLst>
        </pc:picChg>
      </pc:sldChg>
      <pc:sldChg chg="addSp delSp modSp new mod setBg modAnim">
        <pc:chgData name="Gopal Singh Rawat" userId="c293144a-6eb5-4c9e-b306-0a36551fcfd7" providerId="ADAL" clId="{F246E479-29A7-4FB6-A077-C39000B363D6}" dt="2023-01-12T04:05:20.877" v="1376"/>
        <pc:sldMkLst>
          <pc:docMk/>
          <pc:sldMk cId="1099036723" sldId="267"/>
        </pc:sldMkLst>
        <pc:spChg chg="mod">
          <ac:chgData name="Gopal Singh Rawat" userId="c293144a-6eb5-4c9e-b306-0a36551fcfd7" providerId="ADAL" clId="{F246E479-29A7-4FB6-A077-C39000B363D6}" dt="2023-01-11T16:31:54.671" v="1209" actId="26606"/>
          <ac:spMkLst>
            <pc:docMk/>
            <pc:sldMk cId="1099036723" sldId="267"/>
            <ac:spMk id="2" creationId="{BFCDFCDA-B02E-540C-B845-68D36427BF94}"/>
          </ac:spMkLst>
        </pc:spChg>
        <pc:spChg chg="mod">
          <ac:chgData name="Gopal Singh Rawat" userId="c293144a-6eb5-4c9e-b306-0a36551fcfd7" providerId="ADAL" clId="{F246E479-29A7-4FB6-A077-C39000B363D6}" dt="2023-01-11T16:32:27.129" v="1218" actId="255"/>
          <ac:spMkLst>
            <pc:docMk/>
            <pc:sldMk cId="1099036723" sldId="267"/>
            <ac:spMk id="3" creationId="{87661FAA-67E6-A2C4-4C4E-E093E3C1EBBF}"/>
          </ac:spMkLst>
        </pc:spChg>
        <pc:spChg chg="add del">
          <ac:chgData name="Gopal Singh Rawat" userId="c293144a-6eb5-4c9e-b306-0a36551fcfd7" providerId="ADAL" clId="{F246E479-29A7-4FB6-A077-C39000B363D6}" dt="2023-01-11T16:31:54.671" v="1209" actId="26606"/>
          <ac:spMkLst>
            <pc:docMk/>
            <pc:sldMk cId="1099036723" sldId="267"/>
            <ac:spMk id="8" creationId="{DAF1966E-FD40-4A4A-B61B-C4DF7FA05F06}"/>
          </ac:spMkLst>
        </pc:spChg>
        <pc:spChg chg="add del">
          <ac:chgData name="Gopal Singh Rawat" userId="c293144a-6eb5-4c9e-b306-0a36551fcfd7" providerId="ADAL" clId="{F246E479-29A7-4FB6-A077-C39000B363D6}" dt="2023-01-11T16:31:54.671" v="1209" actId="26606"/>
          <ac:spMkLst>
            <pc:docMk/>
            <pc:sldMk cId="1099036723" sldId="267"/>
            <ac:spMk id="10" creationId="{047BFA19-D45E-416B-A404-7AF2F3F27017}"/>
          </ac:spMkLst>
        </pc:spChg>
        <pc:spChg chg="add del">
          <ac:chgData name="Gopal Singh Rawat" userId="c293144a-6eb5-4c9e-b306-0a36551fcfd7" providerId="ADAL" clId="{F246E479-29A7-4FB6-A077-C39000B363D6}" dt="2023-01-11T16:31:54.671" v="1209" actId="26606"/>
          <ac:spMkLst>
            <pc:docMk/>
            <pc:sldMk cId="1099036723" sldId="267"/>
            <ac:spMk id="12" creationId="{8E0105E7-23DB-4CF2-8258-FF47C7620F6E}"/>
          </ac:spMkLst>
        </pc:spChg>
        <pc:spChg chg="add del">
          <ac:chgData name="Gopal Singh Rawat" userId="c293144a-6eb5-4c9e-b306-0a36551fcfd7" providerId="ADAL" clId="{F246E479-29A7-4FB6-A077-C39000B363D6}" dt="2023-01-11T16:31:54.671" v="1209" actId="26606"/>
          <ac:spMkLst>
            <pc:docMk/>
            <pc:sldMk cId="1099036723" sldId="267"/>
            <ac:spMk id="14" creationId="{074B4F7D-14B2-478B-8BF5-01E4E0C5D263}"/>
          </ac:spMkLst>
        </pc:spChg>
        <pc:spChg chg="add">
          <ac:chgData name="Gopal Singh Rawat" userId="c293144a-6eb5-4c9e-b306-0a36551fcfd7" providerId="ADAL" clId="{F246E479-29A7-4FB6-A077-C39000B363D6}" dt="2023-01-11T16:31:54.671" v="1209" actId="26606"/>
          <ac:spMkLst>
            <pc:docMk/>
            <pc:sldMk cId="1099036723" sldId="267"/>
            <ac:spMk id="6151" creationId="{0B9EE3F3-89B7-43C3-8651-C4C96830993D}"/>
          </ac:spMkLst>
        </pc:spChg>
        <pc:spChg chg="add">
          <ac:chgData name="Gopal Singh Rawat" userId="c293144a-6eb5-4c9e-b306-0a36551fcfd7" providerId="ADAL" clId="{F246E479-29A7-4FB6-A077-C39000B363D6}" dt="2023-01-11T16:31:54.671" v="1209" actId="26606"/>
          <ac:spMkLst>
            <pc:docMk/>
            <pc:sldMk cId="1099036723" sldId="267"/>
            <ac:spMk id="6153" creationId="{33AE4636-AEEC-45D6-84D4-7AC2DA48ECF8}"/>
          </ac:spMkLst>
        </pc:spChg>
        <pc:spChg chg="add">
          <ac:chgData name="Gopal Singh Rawat" userId="c293144a-6eb5-4c9e-b306-0a36551fcfd7" providerId="ADAL" clId="{F246E479-29A7-4FB6-A077-C39000B363D6}" dt="2023-01-11T16:31:54.671" v="1209" actId="26606"/>
          <ac:spMkLst>
            <pc:docMk/>
            <pc:sldMk cId="1099036723" sldId="267"/>
            <ac:spMk id="6155" creationId="{8D9CE0F4-2EB2-4F1F-8AAC-DB3571D9FE10}"/>
          </ac:spMkLst>
        </pc:spChg>
        <pc:picChg chg="add mod">
          <ac:chgData name="Gopal Singh Rawat" userId="c293144a-6eb5-4c9e-b306-0a36551fcfd7" providerId="ADAL" clId="{F246E479-29A7-4FB6-A077-C39000B363D6}" dt="2023-01-11T16:32:43.280" v="1221" actId="14100"/>
          <ac:picMkLst>
            <pc:docMk/>
            <pc:sldMk cId="1099036723" sldId="267"/>
            <ac:picMk id="6146" creationId="{E9F403A1-7351-816C-1846-02AA6BE26E45}"/>
          </ac:picMkLst>
        </pc:picChg>
      </pc:sldChg>
      <pc:sldChg chg="new del">
        <pc:chgData name="Gopal Singh Rawat" userId="c293144a-6eb5-4c9e-b306-0a36551fcfd7" providerId="ADAL" clId="{F246E479-29A7-4FB6-A077-C39000B363D6}" dt="2023-01-11T16:25:57.659" v="1168" actId="680"/>
        <pc:sldMkLst>
          <pc:docMk/>
          <pc:sldMk cId="1930083682" sldId="267"/>
        </pc:sldMkLst>
      </pc:sldChg>
      <pc:sldChg chg="addSp delSp modSp new mod setBg">
        <pc:chgData name="Gopal Singh Rawat" userId="c293144a-6eb5-4c9e-b306-0a36551fcfd7" providerId="ADAL" clId="{F246E479-29A7-4FB6-A077-C39000B363D6}" dt="2023-01-11T16:40:48.938" v="1268" actId="478"/>
        <pc:sldMkLst>
          <pc:docMk/>
          <pc:sldMk cId="211673038" sldId="268"/>
        </pc:sldMkLst>
        <pc:spChg chg="mod">
          <ac:chgData name="Gopal Singh Rawat" userId="c293144a-6eb5-4c9e-b306-0a36551fcfd7" providerId="ADAL" clId="{F246E479-29A7-4FB6-A077-C39000B363D6}" dt="2023-01-11T16:40:27.409" v="1263" actId="26606"/>
          <ac:spMkLst>
            <pc:docMk/>
            <pc:sldMk cId="211673038" sldId="268"/>
            <ac:spMk id="2" creationId="{DB6D9BAE-8702-6EA8-0D6B-82EFB4EC9302}"/>
          </ac:spMkLst>
        </pc:spChg>
        <pc:spChg chg="del">
          <ac:chgData name="Gopal Singh Rawat" userId="c293144a-6eb5-4c9e-b306-0a36551fcfd7" providerId="ADAL" clId="{F246E479-29A7-4FB6-A077-C39000B363D6}" dt="2023-01-11T16:40:23.779" v="1262"/>
          <ac:spMkLst>
            <pc:docMk/>
            <pc:sldMk cId="211673038" sldId="268"/>
            <ac:spMk id="3" creationId="{1CE7A803-1342-E6D6-02AE-4DA50BAB7740}"/>
          </ac:spMkLst>
        </pc:spChg>
        <pc:spChg chg="add">
          <ac:chgData name="Gopal Singh Rawat" userId="c293144a-6eb5-4c9e-b306-0a36551fcfd7" providerId="ADAL" clId="{F246E479-29A7-4FB6-A077-C39000B363D6}" dt="2023-01-11T16:40:27.409" v="1263" actId="26606"/>
          <ac:spMkLst>
            <pc:docMk/>
            <pc:sldMk cId="211673038" sldId="268"/>
            <ac:spMk id="8198" creationId="{F2561162-0F47-3F15-93C9-DC5EADD7E242}"/>
          </ac:spMkLst>
        </pc:spChg>
        <pc:spChg chg="add">
          <ac:chgData name="Gopal Singh Rawat" userId="c293144a-6eb5-4c9e-b306-0a36551fcfd7" providerId="ADAL" clId="{F246E479-29A7-4FB6-A077-C39000B363D6}" dt="2023-01-11T16:40:27.409" v="1263" actId="26606"/>
          <ac:spMkLst>
            <pc:docMk/>
            <pc:sldMk cId="211673038" sldId="268"/>
            <ac:spMk id="8201" creationId="{D2854001-B4AF-4E18-9D2E-33E37F97A82D}"/>
          </ac:spMkLst>
        </pc:spChg>
        <pc:spChg chg="add">
          <ac:chgData name="Gopal Singh Rawat" userId="c293144a-6eb5-4c9e-b306-0a36551fcfd7" providerId="ADAL" clId="{F246E479-29A7-4FB6-A077-C39000B363D6}" dt="2023-01-11T16:40:27.409" v="1263" actId="26606"/>
          <ac:spMkLst>
            <pc:docMk/>
            <pc:sldMk cId="211673038" sldId="268"/>
            <ac:spMk id="8203" creationId="{8AEA628B-C8FF-4D0B-B111-F101F580B15D}"/>
          </ac:spMkLst>
        </pc:spChg>
        <pc:spChg chg="add">
          <ac:chgData name="Gopal Singh Rawat" userId="c293144a-6eb5-4c9e-b306-0a36551fcfd7" providerId="ADAL" clId="{F246E479-29A7-4FB6-A077-C39000B363D6}" dt="2023-01-11T16:40:27.409" v="1263" actId="26606"/>
          <ac:spMkLst>
            <pc:docMk/>
            <pc:sldMk cId="211673038" sldId="268"/>
            <ac:spMk id="8205" creationId="{42663BD0-064C-40FC-A331-F49FCA9536AA}"/>
          </ac:spMkLst>
        </pc:spChg>
        <pc:picChg chg="add del mod">
          <ac:chgData name="Gopal Singh Rawat" userId="c293144a-6eb5-4c9e-b306-0a36551fcfd7" providerId="ADAL" clId="{F246E479-29A7-4FB6-A077-C39000B363D6}" dt="2023-01-11T16:40:48.938" v="1268" actId="478"/>
          <ac:picMkLst>
            <pc:docMk/>
            <pc:sldMk cId="211673038" sldId="268"/>
            <ac:picMk id="8194" creationId="{A701B812-3BB8-211F-DAA8-162DCE8688A1}"/>
          </ac:picMkLst>
        </pc:picChg>
      </pc:sldChg>
      <pc:sldMasterChg chg="del delSldLayout">
        <pc:chgData name="Gopal Singh Rawat" userId="c293144a-6eb5-4c9e-b306-0a36551fcfd7" providerId="ADAL" clId="{F246E479-29A7-4FB6-A077-C39000B363D6}" dt="2023-01-11T15:19:37.832" v="1" actId="26606"/>
        <pc:sldMasterMkLst>
          <pc:docMk/>
          <pc:sldMasterMk cId="2423087980" sldId="2147483648"/>
        </pc:sldMasterMkLst>
        <pc:sldLayoutChg chg="del">
          <pc:chgData name="Gopal Singh Rawat" userId="c293144a-6eb5-4c9e-b306-0a36551fcfd7" providerId="ADAL" clId="{F246E479-29A7-4FB6-A077-C39000B363D6}" dt="2023-01-11T15:19:37.832" v="1" actId="26606"/>
          <pc:sldLayoutMkLst>
            <pc:docMk/>
            <pc:sldMasterMk cId="2423087980" sldId="2147483648"/>
            <pc:sldLayoutMk cId="538413404" sldId="2147483649"/>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474430905" sldId="2147483650"/>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394374450" sldId="2147483651"/>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147273698" sldId="2147483652"/>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341755361" sldId="2147483653"/>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034328615" sldId="2147483654"/>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567817296" sldId="2147483655"/>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438838410" sldId="2147483656"/>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3550109302" sldId="2147483657"/>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887992895" sldId="2147483658"/>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843977043" sldId="2147483659"/>
          </pc:sldLayoutMkLst>
        </pc:sldLayoutChg>
      </pc:sldMasterChg>
      <pc:sldMasterChg chg="add addSldLayout">
        <pc:chgData name="Gopal Singh Rawat" userId="c293144a-6eb5-4c9e-b306-0a36551fcfd7" providerId="ADAL" clId="{F246E479-29A7-4FB6-A077-C39000B363D6}" dt="2023-01-11T15:19:37.832" v="1" actId="26606"/>
        <pc:sldMasterMkLst>
          <pc:docMk/>
          <pc:sldMasterMk cId="112763518" sldId="2147483686"/>
        </pc:sldMasterMkLst>
        <pc:sldLayoutChg chg="add">
          <pc:chgData name="Gopal Singh Rawat" userId="c293144a-6eb5-4c9e-b306-0a36551fcfd7" providerId="ADAL" clId="{F246E479-29A7-4FB6-A077-C39000B363D6}" dt="2023-01-11T15:19:37.832" v="1" actId="26606"/>
          <pc:sldLayoutMkLst>
            <pc:docMk/>
            <pc:sldMasterMk cId="112763518" sldId="2147483686"/>
            <pc:sldLayoutMk cId="1705529756" sldId="2147483675"/>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681566302" sldId="2147483676"/>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414766647" sldId="2147483677"/>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42237507" sldId="2147483678"/>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06495346" sldId="2147483679"/>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08997403" sldId="2147483680"/>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990274823" sldId="2147483681"/>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4182657452" sldId="2147483682"/>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488903714" sldId="2147483683"/>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87729116" sldId="2147483684"/>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2016984646"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C310A-AB83-4914-B878-0EC0BDF55B01}" type="datetimeFigureOut">
              <a:rPr lang="en-US" smtClean="0"/>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07E67-0286-484D-96B0-4B14AB7F4647}" type="slidenum">
              <a:rPr lang="en-US" smtClean="0"/>
              <a:t>‹#›</a:t>
            </a:fld>
            <a:endParaRPr lang="en-US"/>
          </a:p>
        </p:txBody>
      </p:sp>
    </p:spTree>
    <p:extLst>
      <p:ext uri="{BB962C8B-B14F-4D97-AF65-F5344CB8AC3E}">
        <p14:creationId xmlns:p14="http://schemas.microsoft.com/office/powerpoint/2010/main" val="138323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707E67-0286-484D-96B0-4B14AB7F4647}" type="slidenum">
              <a:rPr lang="en-US" smtClean="0"/>
              <a:t>6</a:t>
            </a:fld>
            <a:endParaRPr lang="en-US"/>
          </a:p>
        </p:txBody>
      </p:sp>
    </p:spTree>
    <p:extLst>
      <p:ext uri="{BB962C8B-B14F-4D97-AF65-F5344CB8AC3E}">
        <p14:creationId xmlns:p14="http://schemas.microsoft.com/office/powerpoint/2010/main" val="420816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7F4EE-706B-2D56-22D2-A640C7D04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D535261-9EE4-308A-1DBD-B493EE652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53723D3-7CB8-C564-5A30-986334AC9680}"/>
              </a:ext>
            </a:extLst>
          </p:cNvPr>
          <p:cNvSpPr>
            <a:spLocks noGrp="1"/>
          </p:cNvSpPr>
          <p:nvPr>
            <p:ph type="dt" sz="half" idx="10"/>
          </p:nvPr>
        </p:nvSpPr>
        <p:spPr/>
        <p:txBody>
          <a:bodyPr/>
          <a:lstStyle/>
          <a:p>
            <a:fld id="{C43A76A3-ADC8-4477-8FC1-B9DD55D84908}" type="datetime1">
              <a:rPr lang="en-US" smtClean="0"/>
              <a:t>7/3/2024</a:t>
            </a:fld>
            <a:endParaRPr lang="en-US" dirty="0"/>
          </a:p>
        </p:txBody>
      </p:sp>
      <p:sp>
        <p:nvSpPr>
          <p:cNvPr id="5" name="Footer Placeholder 4">
            <a:extLst>
              <a:ext uri="{FF2B5EF4-FFF2-40B4-BE49-F238E27FC236}">
                <a16:creationId xmlns:a16="http://schemas.microsoft.com/office/drawing/2014/main" xmlns="" id="{AEFF173B-C516-6404-9E17-FAE687FD8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615437-6EB9-83A4-18DB-192DB08CABFF}"/>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89863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AC9762-B06A-67FA-B9DB-911803F4C3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A693CE9-75F4-F318-4661-6549C084B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3D146F-F5A0-D071-7DAB-F82986DD268A}"/>
              </a:ext>
            </a:extLst>
          </p:cNvPr>
          <p:cNvSpPr>
            <a:spLocks noGrp="1"/>
          </p:cNvSpPr>
          <p:nvPr>
            <p:ph type="dt" sz="half" idx="10"/>
          </p:nvPr>
        </p:nvSpPr>
        <p:spPr/>
        <p:txBody>
          <a:bodyPr/>
          <a:lstStyle/>
          <a:p>
            <a:fld id="{D6762538-DC4D-4667-96E5-B3278DDF8B12}" type="datetime1">
              <a:rPr lang="en-US" smtClean="0"/>
              <a:t>7/3/2024</a:t>
            </a:fld>
            <a:endParaRPr lang="en-US"/>
          </a:p>
        </p:txBody>
      </p:sp>
      <p:sp>
        <p:nvSpPr>
          <p:cNvPr id="5" name="Footer Placeholder 4">
            <a:extLst>
              <a:ext uri="{FF2B5EF4-FFF2-40B4-BE49-F238E27FC236}">
                <a16:creationId xmlns:a16="http://schemas.microsoft.com/office/drawing/2014/main" xmlns="" id="{FE50D245-97A3-9892-550B-6E35613C6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78D5721-0C4D-FA4C-8AB3-DF1AEB63B91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9756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D1BFC9E-1C66-57F2-9544-CA360C595C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B7DF4E6-76EE-77BE-38FD-D2E993067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10BA73-9E6C-0611-6AC1-9F1ED3040E2F}"/>
              </a:ext>
            </a:extLst>
          </p:cNvPr>
          <p:cNvSpPr>
            <a:spLocks noGrp="1"/>
          </p:cNvSpPr>
          <p:nvPr>
            <p:ph type="dt" sz="half" idx="10"/>
          </p:nvPr>
        </p:nvSpPr>
        <p:spPr/>
        <p:txBody>
          <a:bodyPr/>
          <a:lstStyle/>
          <a:p>
            <a:fld id="{05880548-5C08-4BE3-B63E-F2BB63B0B00C}" type="datetime1">
              <a:rPr lang="en-US" smtClean="0"/>
              <a:t>7/3/2024</a:t>
            </a:fld>
            <a:endParaRPr lang="en-US"/>
          </a:p>
        </p:txBody>
      </p:sp>
      <p:sp>
        <p:nvSpPr>
          <p:cNvPr id="5" name="Footer Placeholder 4">
            <a:extLst>
              <a:ext uri="{FF2B5EF4-FFF2-40B4-BE49-F238E27FC236}">
                <a16:creationId xmlns:a16="http://schemas.microsoft.com/office/drawing/2014/main" xmlns="" id="{AEE9C1CD-66DD-4EA6-8E27-E9372F1AF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539798-EEA5-03B9-04E3-C5B0709361B6}"/>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0374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B7989B-784B-6552-7E6B-646BC70B8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41EB9A6-F097-5FC8-0DEB-285A44235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B6573FD-3CF8-6665-E1D3-252B98ACAEE5}"/>
              </a:ext>
            </a:extLst>
          </p:cNvPr>
          <p:cNvSpPr>
            <a:spLocks noGrp="1"/>
          </p:cNvSpPr>
          <p:nvPr>
            <p:ph type="dt" sz="half" idx="10"/>
          </p:nvPr>
        </p:nvSpPr>
        <p:spPr/>
        <p:txBody>
          <a:bodyPr/>
          <a:lstStyle/>
          <a:p>
            <a:fld id="{DE7F49BE-398D-479A-8A7E-5DDBCA61EDCB}" type="datetime1">
              <a:rPr lang="en-US" smtClean="0"/>
              <a:t>7/3/2024</a:t>
            </a:fld>
            <a:endParaRPr lang="en-US"/>
          </a:p>
        </p:txBody>
      </p:sp>
      <p:sp>
        <p:nvSpPr>
          <p:cNvPr id="5" name="Footer Placeholder 4">
            <a:extLst>
              <a:ext uri="{FF2B5EF4-FFF2-40B4-BE49-F238E27FC236}">
                <a16:creationId xmlns:a16="http://schemas.microsoft.com/office/drawing/2014/main" xmlns="" id="{E1627028-EE5C-AC9E-1830-408670960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9BF3FA-F81D-667E-689D-BA4577AFB17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0388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864B3-B6AF-8850-B379-9F5BF6DAC7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3DD0867-49F2-E809-721D-8E819AB6B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F8E875-DCC4-2057-2650-0F8B229375A0}"/>
              </a:ext>
            </a:extLst>
          </p:cNvPr>
          <p:cNvSpPr>
            <a:spLocks noGrp="1"/>
          </p:cNvSpPr>
          <p:nvPr>
            <p:ph type="dt" sz="half" idx="10"/>
          </p:nvPr>
        </p:nvSpPr>
        <p:spPr/>
        <p:txBody>
          <a:bodyPr/>
          <a:lstStyle/>
          <a:p>
            <a:fld id="{CCD0C193-4974-4A1F-9C63-07D595E30D66}" type="datetime1">
              <a:rPr lang="en-US" smtClean="0"/>
              <a:t>7/3/2024</a:t>
            </a:fld>
            <a:endParaRPr lang="en-US"/>
          </a:p>
        </p:txBody>
      </p:sp>
      <p:sp>
        <p:nvSpPr>
          <p:cNvPr id="5" name="Footer Placeholder 4">
            <a:extLst>
              <a:ext uri="{FF2B5EF4-FFF2-40B4-BE49-F238E27FC236}">
                <a16:creationId xmlns:a16="http://schemas.microsoft.com/office/drawing/2014/main" xmlns="" id="{BC2EA979-414F-AA70-5C10-5B970F8DD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143FE7-183F-EB98-5CEE-FB7413A6051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6819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13DA9-FD72-73F6-E8F2-31B8C6527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A2D48F3-0D9B-BB55-681C-CA85E41B8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CAC6D02-85EE-8B1F-FF7B-7D2A13B072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D019BA1-610E-1EB9-EBE4-584BDE7724A2}"/>
              </a:ext>
            </a:extLst>
          </p:cNvPr>
          <p:cNvSpPr>
            <a:spLocks noGrp="1"/>
          </p:cNvSpPr>
          <p:nvPr>
            <p:ph type="dt" sz="half" idx="10"/>
          </p:nvPr>
        </p:nvSpPr>
        <p:spPr/>
        <p:txBody>
          <a:bodyPr/>
          <a:lstStyle/>
          <a:p>
            <a:fld id="{701AA87F-28D4-4BF0-B81F-877A89DFD5AC}" type="datetime1">
              <a:rPr lang="en-US" smtClean="0"/>
              <a:t>7/3/2024</a:t>
            </a:fld>
            <a:endParaRPr lang="en-US"/>
          </a:p>
        </p:txBody>
      </p:sp>
      <p:sp>
        <p:nvSpPr>
          <p:cNvPr id="6" name="Footer Placeholder 5">
            <a:extLst>
              <a:ext uri="{FF2B5EF4-FFF2-40B4-BE49-F238E27FC236}">
                <a16:creationId xmlns:a16="http://schemas.microsoft.com/office/drawing/2014/main" xmlns="" id="{32D05FD4-5783-8059-F516-6A13942FE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70C76D1-2E2C-DFAF-91C7-FEB16572643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7367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181E3-90BF-0238-374B-EE6EFD0DEC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947E43C-0381-BAC7-431E-DD7821CB9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2920F1A-A7F4-7BBB-7DFC-3FB0D7A127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C5A45A4-2933-EB1B-2239-F6FFBBF25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8395CCA-CC62-B8CE-1FF0-C0F43AEFC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32E97A9-196B-74B9-5544-B7E78FF13D16}"/>
              </a:ext>
            </a:extLst>
          </p:cNvPr>
          <p:cNvSpPr>
            <a:spLocks noGrp="1"/>
          </p:cNvSpPr>
          <p:nvPr>
            <p:ph type="dt" sz="half" idx="10"/>
          </p:nvPr>
        </p:nvSpPr>
        <p:spPr/>
        <p:txBody>
          <a:bodyPr/>
          <a:lstStyle/>
          <a:p>
            <a:fld id="{A8A9F1F3-208B-49A3-B337-9C8ACEB3E0E1}" type="datetime1">
              <a:rPr lang="en-US" smtClean="0"/>
              <a:t>7/3/2024</a:t>
            </a:fld>
            <a:endParaRPr lang="en-US"/>
          </a:p>
        </p:txBody>
      </p:sp>
      <p:sp>
        <p:nvSpPr>
          <p:cNvPr id="8" name="Footer Placeholder 7">
            <a:extLst>
              <a:ext uri="{FF2B5EF4-FFF2-40B4-BE49-F238E27FC236}">
                <a16:creationId xmlns:a16="http://schemas.microsoft.com/office/drawing/2014/main" xmlns="" id="{F95DFC55-DD8E-0736-601D-9A1F3C0771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5A9A917-C32B-0B12-8001-3B94CED10747}"/>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4751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211C5-DB6B-A1F3-3131-12D063970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5C30602-F036-54FF-A7D2-98D62649B233}"/>
              </a:ext>
            </a:extLst>
          </p:cNvPr>
          <p:cNvSpPr>
            <a:spLocks noGrp="1"/>
          </p:cNvSpPr>
          <p:nvPr>
            <p:ph type="dt" sz="half" idx="10"/>
          </p:nvPr>
        </p:nvSpPr>
        <p:spPr/>
        <p:txBody>
          <a:bodyPr/>
          <a:lstStyle/>
          <a:p>
            <a:fld id="{27AF6CA6-7293-4AA2-A0E0-A3BF4416E786}" type="datetime1">
              <a:rPr lang="en-US" smtClean="0"/>
              <a:t>7/3/2024</a:t>
            </a:fld>
            <a:endParaRPr lang="en-US"/>
          </a:p>
        </p:txBody>
      </p:sp>
      <p:sp>
        <p:nvSpPr>
          <p:cNvPr id="4" name="Footer Placeholder 3">
            <a:extLst>
              <a:ext uri="{FF2B5EF4-FFF2-40B4-BE49-F238E27FC236}">
                <a16:creationId xmlns:a16="http://schemas.microsoft.com/office/drawing/2014/main" xmlns="" id="{73421FFF-19C1-9132-2B8D-AFCBDC875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03CDCB2-39DF-29BC-8E6E-886EB801A3F8}"/>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2130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DD7A5F0-9184-78D3-910F-034E5BEDE1F4}"/>
              </a:ext>
            </a:extLst>
          </p:cNvPr>
          <p:cNvSpPr>
            <a:spLocks noGrp="1"/>
          </p:cNvSpPr>
          <p:nvPr>
            <p:ph type="dt" sz="half" idx="10"/>
          </p:nvPr>
        </p:nvSpPr>
        <p:spPr/>
        <p:txBody>
          <a:bodyPr/>
          <a:lstStyle/>
          <a:p>
            <a:fld id="{98D87016-7BCD-46FB-8EE3-AB6C369108B4}" type="datetime1">
              <a:rPr lang="en-US" smtClean="0"/>
              <a:t>7/3/2024</a:t>
            </a:fld>
            <a:endParaRPr lang="en-US"/>
          </a:p>
        </p:txBody>
      </p:sp>
      <p:sp>
        <p:nvSpPr>
          <p:cNvPr id="3" name="Footer Placeholder 2">
            <a:extLst>
              <a:ext uri="{FF2B5EF4-FFF2-40B4-BE49-F238E27FC236}">
                <a16:creationId xmlns:a16="http://schemas.microsoft.com/office/drawing/2014/main" xmlns="" id="{D606B8A8-85DF-D78D-7749-DB3DE16ECA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AE12690-EAD7-3306-A41D-8D7A1AE8675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9117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80FFB-26EE-3314-6015-62A8E8A3A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ACC0F1B-0065-49E4-2CF7-0B92EF373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EC682A8-E119-E798-B89B-B26208E69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8334F22-3DEB-4954-AAB7-643A8112989D}"/>
              </a:ext>
            </a:extLst>
          </p:cNvPr>
          <p:cNvSpPr>
            <a:spLocks noGrp="1"/>
          </p:cNvSpPr>
          <p:nvPr>
            <p:ph type="dt" sz="half" idx="10"/>
          </p:nvPr>
        </p:nvSpPr>
        <p:spPr/>
        <p:txBody>
          <a:bodyPr/>
          <a:lstStyle/>
          <a:p>
            <a:fld id="{A1547011-1FFC-4EF8-9A2E-53B4AD2ADBD4}" type="datetime1">
              <a:rPr lang="en-US" smtClean="0"/>
              <a:t>7/3/2024</a:t>
            </a:fld>
            <a:endParaRPr lang="en-US"/>
          </a:p>
        </p:txBody>
      </p:sp>
      <p:sp>
        <p:nvSpPr>
          <p:cNvPr id="6" name="Footer Placeholder 5">
            <a:extLst>
              <a:ext uri="{FF2B5EF4-FFF2-40B4-BE49-F238E27FC236}">
                <a16:creationId xmlns:a16="http://schemas.microsoft.com/office/drawing/2014/main" xmlns="" id="{6AC464A9-AC71-40D7-8120-99EC48483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191B26-A925-F9DF-9C4A-CDD77B70BC64}"/>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6472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8B0F78-A977-3658-4E20-F7AC2F896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FAF1A58-4886-FB66-9A0E-9666565155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5F26E53-95FB-610F-55AE-16ED0CB6A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26C2F96-6A19-0A92-94D6-1363C4862246}"/>
              </a:ext>
            </a:extLst>
          </p:cNvPr>
          <p:cNvSpPr>
            <a:spLocks noGrp="1"/>
          </p:cNvSpPr>
          <p:nvPr>
            <p:ph type="dt" sz="half" idx="10"/>
          </p:nvPr>
        </p:nvSpPr>
        <p:spPr/>
        <p:txBody>
          <a:bodyPr/>
          <a:lstStyle/>
          <a:p>
            <a:fld id="{9562EB47-45B4-4EF5-A743-B4885DD2F060}" type="datetime1">
              <a:rPr lang="en-US" smtClean="0"/>
              <a:t>7/3/2024</a:t>
            </a:fld>
            <a:endParaRPr lang="en-US"/>
          </a:p>
        </p:txBody>
      </p:sp>
      <p:sp>
        <p:nvSpPr>
          <p:cNvPr id="6" name="Footer Placeholder 5">
            <a:extLst>
              <a:ext uri="{FF2B5EF4-FFF2-40B4-BE49-F238E27FC236}">
                <a16:creationId xmlns:a16="http://schemas.microsoft.com/office/drawing/2014/main" xmlns="" id="{557B085D-8981-C474-83D9-432E5BABF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0B30379-1A1C-08DB-F16F-40E9130DEA9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2375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6F0DA3B-BF74-FFE5-4119-29D26DB21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AE4A019-EC53-B388-BC3D-47BFC3C514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B56E32D-BFA2-7AE3-C03C-948756C54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D24A4-5FEC-4062-8995-EB21925B3B40}" type="datetime1">
              <a:rPr lang="en-US" smtClean="0"/>
              <a:t>7/3/2024</a:t>
            </a:fld>
            <a:endParaRPr lang="en-US" sz="1000" dirty="0"/>
          </a:p>
        </p:txBody>
      </p:sp>
      <p:sp>
        <p:nvSpPr>
          <p:cNvPr id="5" name="Footer Placeholder 4">
            <a:extLst>
              <a:ext uri="{FF2B5EF4-FFF2-40B4-BE49-F238E27FC236}">
                <a16:creationId xmlns:a16="http://schemas.microsoft.com/office/drawing/2014/main" xmlns="" id="{428C8AB2-3B70-3C2E-0EFC-1B88CFE0D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xmlns="" id="{E7382B0D-552B-33BD-8DB2-CD0E9B433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64662981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hyperlink" Target="http://www.bankofamerica.com/" TargetMode="External"/><Relationship Id="rId2" Type="http://schemas.openxmlformats.org/officeDocument/2006/relationships/hyperlink" Target="http://www.bankofarneric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5">
            <a:extLst>
              <a:ext uri="{FF2B5EF4-FFF2-40B4-BE49-F238E27FC236}">
                <a16:creationId xmlns:a16="http://schemas.microsoft.com/office/drawing/2014/main" xmlns="" id="{6CCA5F87-1D1E-45CB-8D83-FC7EEFAD99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 descr="Computer script on a screen">
            <a:extLst>
              <a:ext uri="{FF2B5EF4-FFF2-40B4-BE49-F238E27FC236}">
                <a16:creationId xmlns:a16="http://schemas.microsoft.com/office/drawing/2014/main" xmlns="" id="{8BE17748-54E6-6441-8DA7-3E70F628F6DF}"/>
              </a:ext>
            </a:extLst>
          </p:cNvPr>
          <p:cNvPicPr>
            <a:picLocks noChangeAspect="1"/>
          </p:cNvPicPr>
          <p:nvPr/>
        </p:nvPicPr>
        <p:blipFill rotWithShape="1">
          <a:blip r:embed="rId2"/>
          <a:srcRect l="4347" t="4898" r="15413"/>
          <a:stretch/>
        </p:blipFill>
        <p:spPr>
          <a:xfrm>
            <a:off x="20" y="10"/>
            <a:ext cx="8668492" cy="6857990"/>
          </a:xfrm>
          <a:prstGeom prst="rect">
            <a:avLst/>
          </a:prstGeom>
        </p:spPr>
      </p:pic>
      <p:sp>
        <p:nvSpPr>
          <p:cNvPr id="45" name="Rectangle 47">
            <a:extLst>
              <a:ext uri="{FF2B5EF4-FFF2-40B4-BE49-F238E27FC236}">
                <a16:creationId xmlns:a16="http://schemas.microsoft.com/office/drawing/2014/main" xmlns="" id="{7CCFC2C6-6238-4A2F-93DE-2ADF74AF63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AA8469B-3E7D-1818-6F1B-34AFEABEB1C2}"/>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dirty="0"/>
              <a:t> </a:t>
            </a:r>
          </a:p>
        </p:txBody>
      </p:sp>
      <p:sp>
        <p:nvSpPr>
          <p:cNvPr id="3" name="Content Placeholder 2">
            <a:extLst>
              <a:ext uri="{FF2B5EF4-FFF2-40B4-BE49-F238E27FC236}">
                <a16:creationId xmlns:a16="http://schemas.microsoft.com/office/drawing/2014/main" xmlns="" id="{F0FE6128-96B9-7343-7B51-739711C03F2D}"/>
              </a:ext>
            </a:extLst>
          </p:cNvPr>
          <p:cNvSpPr>
            <a:spLocks noGrp="1"/>
          </p:cNvSpPr>
          <p:nvPr>
            <p:ph idx="1"/>
          </p:nvPr>
        </p:nvSpPr>
        <p:spPr>
          <a:xfrm>
            <a:off x="7848600" y="1674254"/>
            <a:ext cx="4023360" cy="3408733"/>
          </a:xfrm>
        </p:spPr>
        <p:txBody>
          <a:bodyPr vert="horz" lIns="91440" tIns="45720" rIns="91440" bIns="45720" rtlCol="0">
            <a:noAutofit/>
          </a:bodyPr>
          <a:lstStyle/>
          <a:p>
            <a:pPr marL="0" indent="0">
              <a:buNone/>
            </a:pPr>
            <a:r>
              <a:rPr lang="en-IN" sz="4800" b="1" dirty="0" smtClean="0">
                <a:effectLst>
                  <a:outerShdw blurRad="38100" dist="38100" dir="2700000" algn="tl">
                    <a:srgbClr val="000000">
                      <a:alpha val="43137"/>
                    </a:srgbClr>
                  </a:outerShdw>
                </a:effectLst>
                <a:latin typeface="Arial Black" pitchFamily="34" charset="0"/>
              </a:rPr>
              <a:t>  </a:t>
            </a:r>
          </a:p>
          <a:p>
            <a:pPr marL="0" indent="0" algn="ctr">
              <a:buNone/>
            </a:pPr>
            <a:r>
              <a:rPr lang="en-IN" sz="4800" b="1" dirty="0" smtClean="0">
                <a:effectLst>
                  <a:outerShdw blurRad="38100" dist="38100" dir="2700000" algn="tl">
                    <a:srgbClr val="000000">
                      <a:alpha val="43137"/>
                    </a:srgbClr>
                  </a:outerShdw>
                </a:effectLst>
                <a:latin typeface="Algerian" pitchFamily="82" charset="0"/>
              </a:rPr>
              <a:t>Phishing </a:t>
            </a:r>
          </a:p>
          <a:p>
            <a:pPr marL="0" indent="0" algn="ctr">
              <a:buNone/>
            </a:pPr>
            <a:r>
              <a:rPr lang="en-IN" sz="4800" b="1" dirty="0" smtClean="0">
                <a:effectLst>
                  <a:outerShdw blurRad="38100" dist="38100" dir="2700000" algn="tl">
                    <a:srgbClr val="000000">
                      <a:alpha val="43137"/>
                    </a:srgbClr>
                  </a:outerShdw>
                </a:effectLst>
                <a:latin typeface="Algerian" pitchFamily="82" charset="0"/>
              </a:rPr>
              <a:t>Awareness            </a:t>
            </a:r>
          </a:p>
          <a:p>
            <a:pPr marL="0" indent="0" algn="ctr">
              <a:buNone/>
            </a:pPr>
            <a:r>
              <a:rPr lang="en-IN" sz="4800" b="1" dirty="0" smtClean="0">
                <a:effectLst>
                  <a:outerShdw blurRad="38100" dist="38100" dir="2700000" algn="tl">
                    <a:srgbClr val="000000">
                      <a:alpha val="43137"/>
                    </a:srgbClr>
                  </a:outerShdw>
                </a:effectLst>
                <a:latin typeface="Algerian" pitchFamily="82" charset="0"/>
              </a:rPr>
              <a:t>Training</a:t>
            </a:r>
            <a:endParaRPr lang="en-US" sz="4800" dirty="0">
              <a:latin typeface="Algerian" pitchFamily="82" charset="0"/>
            </a:endParaRPr>
          </a:p>
        </p:txBody>
      </p:sp>
    </p:spTree>
    <p:extLst>
      <p:ext uri="{BB962C8B-B14F-4D97-AF65-F5344CB8AC3E}">
        <p14:creationId xmlns:p14="http://schemas.microsoft.com/office/powerpoint/2010/main" val="151041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3A604A-D232-B3AB-7B2E-17645D35554E}"/>
              </a:ext>
            </a:extLst>
          </p:cNvPr>
          <p:cNvSpPr>
            <a:spLocks noGrp="1"/>
          </p:cNvSpPr>
          <p:nvPr>
            <p:ph type="title"/>
          </p:nvPr>
        </p:nvSpPr>
        <p:spPr/>
        <p:txBody>
          <a:bodyPr/>
          <a:lstStyle/>
          <a:p>
            <a:r>
              <a:rPr lang="en-US" b="1"/>
              <a:t>Social Engineering: Recent</a:t>
            </a:r>
            <a:endParaRPr lang="en-US" dirty="0"/>
          </a:p>
        </p:txBody>
      </p:sp>
      <p:sp>
        <p:nvSpPr>
          <p:cNvPr id="3" name="Content Placeholder 2">
            <a:extLst>
              <a:ext uri="{FF2B5EF4-FFF2-40B4-BE49-F238E27FC236}">
                <a16:creationId xmlns:a16="http://schemas.microsoft.com/office/drawing/2014/main" xmlns="" id="{527BF352-DBC0-A3D8-9A16-AC250F78852E}"/>
              </a:ext>
            </a:extLst>
          </p:cNvPr>
          <p:cNvSpPr>
            <a:spLocks noGrp="1"/>
          </p:cNvSpPr>
          <p:nvPr>
            <p:ph idx="1"/>
          </p:nvPr>
        </p:nvSpPr>
        <p:spPr/>
        <p:txBody>
          <a:bodyPr/>
          <a:lstStyle/>
          <a:p>
            <a:r>
              <a:rPr lang="en-US" b="0" i="0" dirty="0">
                <a:solidFill>
                  <a:srgbClr val="14161D"/>
                </a:solidFill>
                <a:effectLst/>
                <a:latin typeface="inherit"/>
              </a:rPr>
              <a:t>$100 Million Google and Facebook </a:t>
            </a:r>
            <a:r>
              <a:rPr lang="en-US" b="0" i="0" dirty="0">
                <a:solidFill>
                  <a:srgbClr val="002060"/>
                </a:solidFill>
                <a:effectLst/>
                <a:latin typeface="inherit"/>
              </a:rPr>
              <a:t>Spear Phishing </a:t>
            </a:r>
            <a:r>
              <a:rPr lang="en-US" b="0" i="0" dirty="0">
                <a:solidFill>
                  <a:srgbClr val="14161D"/>
                </a:solidFill>
                <a:effectLst/>
                <a:latin typeface="inherit"/>
              </a:rPr>
              <a:t>Scam</a:t>
            </a:r>
            <a:endParaRPr lang="en-US" b="1" i="0" dirty="0">
              <a:solidFill>
                <a:srgbClr val="14161D"/>
              </a:solidFill>
              <a:effectLst/>
              <a:latin typeface="ubuntu" panose="020B0604020202020204" pitchFamily="34" charset="0"/>
            </a:endParaRPr>
          </a:p>
          <a:p>
            <a:r>
              <a:rPr lang="en-US" b="0" i="0" dirty="0">
                <a:solidFill>
                  <a:srgbClr val="002060"/>
                </a:solidFill>
                <a:effectLst/>
                <a:latin typeface="inherit"/>
              </a:rPr>
              <a:t>Email phishing</a:t>
            </a:r>
            <a:r>
              <a:rPr lang="en-US" b="0" i="0" dirty="0">
                <a:solidFill>
                  <a:srgbClr val="14161D"/>
                </a:solidFill>
                <a:effectLst/>
                <a:latin typeface="inherit"/>
              </a:rPr>
              <a:t> attack imitates US Department of Labor</a:t>
            </a:r>
          </a:p>
          <a:p>
            <a:r>
              <a:rPr lang="en-US" b="0" i="0" dirty="0">
                <a:solidFill>
                  <a:srgbClr val="14161D"/>
                </a:solidFill>
                <a:effectLst/>
                <a:latin typeface="inherit"/>
              </a:rPr>
              <a:t>Russian hacking group targets Ukraine with </a:t>
            </a:r>
            <a:r>
              <a:rPr lang="en-US" b="0" i="0" dirty="0">
                <a:solidFill>
                  <a:srgbClr val="002060"/>
                </a:solidFill>
                <a:effectLst/>
                <a:latin typeface="inherit"/>
              </a:rPr>
              <a:t>spear phishing</a:t>
            </a:r>
          </a:p>
          <a:p>
            <a:r>
              <a:rPr lang="en-US" b="0" i="0" dirty="0">
                <a:solidFill>
                  <a:srgbClr val="002060"/>
                </a:solidFill>
                <a:effectLst/>
                <a:latin typeface="inherit"/>
              </a:rPr>
              <a:t>Deepfake Attack </a:t>
            </a:r>
            <a:r>
              <a:rPr lang="en-US" b="0" i="0" dirty="0">
                <a:solidFill>
                  <a:srgbClr val="14161D"/>
                </a:solidFill>
                <a:effectLst/>
                <a:latin typeface="inherit"/>
              </a:rPr>
              <a:t>on UK Energy Company (vishing)</a:t>
            </a:r>
          </a:p>
          <a:p>
            <a:r>
              <a:rPr lang="en-US" b="0" i="0" dirty="0">
                <a:solidFill>
                  <a:srgbClr val="14161D"/>
                </a:solidFill>
                <a:effectLst/>
                <a:latin typeface="inherit"/>
              </a:rPr>
              <a:t>$75 Million Belgian Bank </a:t>
            </a:r>
            <a:r>
              <a:rPr lang="en-US" b="0" i="0" dirty="0">
                <a:solidFill>
                  <a:srgbClr val="002060"/>
                </a:solidFill>
                <a:effectLst/>
                <a:latin typeface="inherit"/>
              </a:rPr>
              <a:t>Whaling Attack</a:t>
            </a:r>
          </a:p>
          <a:p>
            <a:r>
              <a:rPr lang="en-US" b="0" i="0" dirty="0">
                <a:solidFill>
                  <a:srgbClr val="14161D"/>
                </a:solidFill>
                <a:effectLst/>
                <a:latin typeface="inherit"/>
              </a:rPr>
              <a:t>High-Profile Twitters Users’ Accounts Compromised After </a:t>
            </a:r>
            <a:r>
              <a:rPr lang="en-US" b="0" i="0" dirty="0">
                <a:solidFill>
                  <a:srgbClr val="002060"/>
                </a:solidFill>
                <a:effectLst/>
                <a:latin typeface="inherit"/>
              </a:rPr>
              <a:t>Vishing Scam</a:t>
            </a:r>
          </a:p>
          <a:p>
            <a:r>
              <a:rPr lang="en-US" b="0" i="0" dirty="0">
                <a:solidFill>
                  <a:srgbClr val="14161D"/>
                </a:solidFill>
                <a:effectLst/>
                <a:latin typeface="inherit"/>
              </a:rPr>
              <a:t>Texas Attorney-General Warns of Delivery Company </a:t>
            </a:r>
            <a:r>
              <a:rPr lang="en-US" b="0" i="0" dirty="0">
                <a:solidFill>
                  <a:srgbClr val="002060"/>
                </a:solidFill>
                <a:effectLst/>
                <a:latin typeface="inherit"/>
              </a:rPr>
              <a:t>Smishing</a:t>
            </a:r>
            <a:r>
              <a:rPr lang="en-US" b="0" i="0" dirty="0">
                <a:solidFill>
                  <a:srgbClr val="14161D"/>
                </a:solidFill>
                <a:effectLst/>
                <a:latin typeface="inherit"/>
              </a:rPr>
              <a:t> Scam</a:t>
            </a:r>
            <a:endParaRPr lang="en-US" b="1" i="0" dirty="0">
              <a:solidFill>
                <a:srgbClr val="14161D"/>
              </a:solidFill>
              <a:effectLst/>
              <a:latin typeface="ubuntu" panose="020B0504030602030204" pitchFamily="34" charset="0"/>
            </a:endParaRPr>
          </a:p>
          <a:p>
            <a:endParaRPr lang="en-US" b="1" i="0" dirty="0">
              <a:solidFill>
                <a:srgbClr val="002060"/>
              </a:solidFill>
              <a:effectLst/>
              <a:latin typeface="ubuntu" panose="020B0504030602030204" pitchFamily="34" charset="0"/>
            </a:endParaRPr>
          </a:p>
          <a:p>
            <a:endParaRPr lang="en-US" b="1" i="0" dirty="0">
              <a:solidFill>
                <a:srgbClr val="14161D"/>
              </a:solidFill>
              <a:effectLst/>
              <a:latin typeface="ubuntu" panose="020B0504030602030204" pitchFamily="34" charset="0"/>
            </a:endParaRPr>
          </a:p>
          <a:p>
            <a:endParaRPr lang="en-US" b="1" i="0" dirty="0">
              <a:solidFill>
                <a:srgbClr val="14161D"/>
              </a:solidFill>
              <a:effectLst/>
              <a:latin typeface="ubuntu" panose="020B0504030602030204" pitchFamily="34" charset="0"/>
            </a:endParaRPr>
          </a:p>
          <a:p>
            <a:endParaRPr lang="en-US" b="1" i="0" dirty="0">
              <a:solidFill>
                <a:srgbClr val="14161D"/>
              </a:solidFill>
              <a:effectLst/>
              <a:latin typeface="ubuntu" panose="020B0504030602030204" pitchFamily="34" charset="0"/>
            </a:endParaRPr>
          </a:p>
          <a:p>
            <a:endParaRPr lang="en-US" b="1" i="0" dirty="0">
              <a:solidFill>
                <a:srgbClr val="14161D"/>
              </a:solidFill>
              <a:effectLst/>
              <a:latin typeface="ubuntu" panose="020B0504030602030204" pitchFamily="34" charset="0"/>
            </a:endParaRPr>
          </a:p>
          <a:p>
            <a:endParaRPr lang="en-US" dirty="0"/>
          </a:p>
        </p:txBody>
      </p:sp>
    </p:spTree>
    <p:extLst>
      <p:ext uri="{BB962C8B-B14F-4D97-AF65-F5344CB8AC3E}">
        <p14:creationId xmlns:p14="http://schemas.microsoft.com/office/powerpoint/2010/main" val="332110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8961CA-F4B5-E0DE-E04D-CE112053E5AD}"/>
              </a:ext>
            </a:extLst>
          </p:cNvPr>
          <p:cNvSpPr>
            <a:spLocks noGrp="1"/>
          </p:cNvSpPr>
          <p:nvPr>
            <p:ph type="title"/>
          </p:nvPr>
        </p:nvSpPr>
        <p:spPr>
          <a:xfrm>
            <a:off x="1653363" y="365760"/>
            <a:ext cx="9367203" cy="1188720"/>
          </a:xfrm>
        </p:spPr>
        <p:txBody>
          <a:bodyPr>
            <a:normAutofit/>
          </a:bodyPr>
          <a:lstStyle/>
          <a:p>
            <a:r>
              <a:rPr lang="en-US" b="1" dirty="0"/>
              <a:t>Social Engineering : Techniques</a:t>
            </a:r>
            <a:endParaRPr lang="en-US" dirty="0"/>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4F3ABBDD-2B07-F082-9D63-499FFF43D07B}"/>
              </a:ext>
            </a:extLst>
          </p:cNvPr>
          <p:cNvSpPr>
            <a:spLocks noGrp="1"/>
          </p:cNvSpPr>
          <p:nvPr>
            <p:ph idx="1"/>
          </p:nvPr>
        </p:nvSpPr>
        <p:spPr>
          <a:xfrm>
            <a:off x="1653363" y="1811994"/>
            <a:ext cx="7040932" cy="4815156"/>
          </a:xfrm>
        </p:spPr>
        <p:txBody>
          <a:bodyPr anchor="t">
            <a:noAutofit/>
          </a:bodyPr>
          <a:lstStyle/>
          <a:p>
            <a:r>
              <a:rPr lang="en-US" sz="2400" b="1" dirty="0"/>
              <a:t>Phishing</a:t>
            </a:r>
          </a:p>
          <a:p>
            <a:r>
              <a:rPr lang="en-US" sz="2400" b="1" dirty="0"/>
              <a:t>Dumpster diving</a:t>
            </a:r>
          </a:p>
          <a:p>
            <a:r>
              <a:rPr lang="en-US" sz="2400" b="1" dirty="0"/>
              <a:t>Shoulder surfing</a:t>
            </a:r>
          </a:p>
          <a:p>
            <a:r>
              <a:rPr lang="en-US" sz="2400" b="1" i="0" dirty="0">
                <a:effectLst/>
                <a:latin typeface="Literata"/>
              </a:rPr>
              <a:t>Pharming (</a:t>
            </a:r>
            <a:r>
              <a:rPr lang="en-US" sz="2400" b="1" i="0" dirty="0">
                <a:effectLst/>
                <a:latin typeface="Muli"/>
              </a:rPr>
              <a:t>DNS cache poisoning)</a:t>
            </a:r>
          </a:p>
          <a:p>
            <a:r>
              <a:rPr lang="en-US" sz="2400" b="1" i="0" dirty="0">
                <a:effectLst/>
                <a:latin typeface="Literata"/>
              </a:rPr>
              <a:t>Tailgating</a:t>
            </a:r>
          </a:p>
          <a:p>
            <a:r>
              <a:rPr lang="en-US" sz="2400" b="1" i="0" dirty="0">
                <a:effectLst/>
                <a:latin typeface="Literata"/>
              </a:rPr>
              <a:t>Hoaxes</a:t>
            </a:r>
          </a:p>
          <a:p>
            <a:r>
              <a:rPr lang="en-US" sz="2400" b="1" i="0" dirty="0">
                <a:effectLst/>
                <a:latin typeface="Literata"/>
              </a:rPr>
              <a:t>Impersonation</a:t>
            </a:r>
          </a:p>
          <a:p>
            <a:r>
              <a:rPr lang="en-US" sz="2400" b="1" i="0" dirty="0">
                <a:effectLst/>
                <a:latin typeface="Literata"/>
              </a:rPr>
              <a:t>Baiting</a:t>
            </a:r>
          </a:p>
          <a:p>
            <a:r>
              <a:rPr lang="en-US" sz="2400" b="1" i="0" dirty="0">
                <a:effectLst/>
                <a:latin typeface="Literata"/>
              </a:rPr>
              <a:t>Identity Fraud</a:t>
            </a:r>
          </a:p>
          <a:p>
            <a:r>
              <a:rPr lang="en-US" sz="2400" b="1" dirty="0">
                <a:latin typeface="Literata"/>
              </a:rPr>
              <a:t>Quid Pro Quo</a:t>
            </a:r>
          </a:p>
          <a:p>
            <a:r>
              <a:rPr lang="en-US" sz="2400" b="1" i="0" dirty="0">
                <a:effectLst/>
                <a:latin typeface="Literata"/>
              </a:rPr>
              <a:t>Social Media And Influence Campaigns</a:t>
            </a:r>
          </a:p>
          <a:p>
            <a:endParaRPr lang="en-US" sz="1800" b="1" i="0" dirty="0">
              <a:effectLst/>
              <a:latin typeface="Literata"/>
            </a:endParaRPr>
          </a:p>
          <a:p>
            <a:endParaRPr lang="en-US" sz="1800" b="1" i="0" dirty="0">
              <a:effectLst/>
              <a:latin typeface="Literata"/>
            </a:endParaRPr>
          </a:p>
          <a:p>
            <a:endParaRPr lang="en-US" sz="1800" b="1" i="0" dirty="0">
              <a:effectLst/>
              <a:latin typeface="Literata"/>
            </a:endParaRPr>
          </a:p>
          <a:p>
            <a:endParaRPr lang="en-US" sz="1800" b="1" i="0" dirty="0">
              <a:effectLst/>
              <a:latin typeface="Literata"/>
            </a:endParaRPr>
          </a:p>
          <a:p>
            <a:endParaRPr lang="en-US" sz="1800" b="1" i="0" dirty="0">
              <a:effectLst/>
              <a:latin typeface="Literata"/>
            </a:endParaRPr>
          </a:p>
          <a:p>
            <a:endParaRPr lang="en-US" sz="1800" b="1" dirty="0"/>
          </a:p>
        </p:txBody>
      </p:sp>
    </p:spTree>
    <p:extLst>
      <p:ext uri="{BB962C8B-B14F-4D97-AF65-F5344CB8AC3E}">
        <p14:creationId xmlns:p14="http://schemas.microsoft.com/office/powerpoint/2010/main" val="194833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70456"/>
            <a:ext cx="10364832" cy="888643"/>
          </a:xfrm>
        </p:spPr>
        <p:txBody>
          <a:bodyPr>
            <a:normAutofit/>
          </a:bodyPr>
          <a:lstStyle/>
          <a:p>
            <a:r>
              <a:rPr lang="en-US" sz="2000" dirty="0">
                <a:latin typeface="Arial Black" pitchFamily="34" charset="0"/>
              </a:rPr>
              <a:t>Case Study 3: The Democratic National Committee (DNC) Hack (2016)</a:t>
            </a:r>
            <a:br>
              <a:rPr lang="en-US" sz="2000" dirty="0">
                <a:latin typeface="Arial Black" pitchFamily="34" charset="0"/>
              </a:rPr>
            </a:br>
            <a:endParaRPr lang="en-IN" sz="2000" dirty="0">
              <a:latin typeface="Arial Black" pitchFamily="34" charset="0"/>
            </a:endParaRPr>
          </a:p>
        </p:txBody>
      </p:sp>
      <p:sp>
        <p:nvSpPr>
          <p:cNvPr id="4" name="Text Placeholder 3"/>
          <p:cNvSpPr>
            <a:spLocks noGrp="1"/>
          </p:cNvSpPr>
          <p:nvPr>
            <p:ph type="body" sz="half" idx="2"/>
          </p:nvPr>
        </p:nvSpPr>
        <p:spPr>
          <a:xfrm>
            <a:off x="839788" y="1378039"/>
            <a:ext cx="10661046" cy="4490949"/>
          </a:xfrm>
        </p:spPr>
        <p:txBody>
          <a:bodyPr>
            <a:normAutofit fontScale="92500" lnSpcReduction="10000"/>
          </a:bodyPr>
          <a:lstStyle/>
          <a:p>
            <a:r>
              <a:rPr lang="en-US" sz="1800" dirty="0" smtClean="0">
                <a:latin typeface="Arial Black" pitchFamily="34" charset="0"/>
              </a:rPr>
              <a:t>Scenario:</a:t>
            </a:r>
          </a:p>
          <a:p>
            <a:r>
              <a:rPr lang="en-US" sz="1900" dirty="0" smtClean="0"/>
              <a:t>Attackers </a:t>
            </a:r>
            <a:r>
              <a:rPr lang="en-US" sz="1900" dirty="0"/>
              <a:t>sent spear-phishing emails to DNC officials, impersonating Google and requesting password </a:t>
            </a:r>
            <a:r>
              <a:rPr lang="en-US" sz="1900" dirty="0" smtClean="0"/>
              <a:t>resets.</a:t>
            </a:r>
          </a:p>
          <a:p>
            <a:r>
              <a:rPr lang="en-US" sz="1900" dirty="0" smtClean="0"/>
              <a:t>When </a:t>
            </a:r>
            <a:r>
              <a:rPr lang="en-US" sz="1900" dirty="0"/>
              <a:t>officials entered their credentials, attackers gained access to DNC email </a:t>
            </a:r>
            <a:r>
              <a:rPr lang="en-US" sz="1900" dirty="0" smtClean="0"/>
              <a:t>accounts.</a:t>
            </a:r>
          </a:p>
          <a:p>
            <a:r>
              <a:rPr lang="en-US" sz="1900" dirty="0" smtClean="0"/>
              <a:t>Sensitive </a:t>
            </a:r>
            <a:r>
              <a:rPr lang="en-US" sz="1900" dirty="0"/>
              <a:t>emails and documents were stolen and later leaked online.</a:t>
            </a:r>
          </a:p>
          <a:p>
            <a:r>
              <a:rPr lang="en-US" sz="1900" b="1" dirty="0" smtClean="0">
                <a:latin typeface="Arial Black" pitchFamily="34" charset="0"/>
              </a:rPr>
              <a:t>Outcome:</a:t>
            </a:r>
          </a:p>
          <a:p>
            <a:r>
              <a:rPr lang="en-US" sz="1900" dirty="0" smtClean="0"/>
              <a:t>Severe </a:t>
            </a:r>
            <a:r>
              <a:rPr lang="en-US" sz="1900" dirty="0"/>
              <a:t>political and reputational consequences for the </a:t>
            </a:r>
            <a:r>
              <a:rPr lang="en-US" sz="1900" dirty="0" smtClean="0"/>
              <a:t>DNC.</a:t>
            </a:r>
          </a:p>
          <a:p>
            <a:r>
              <a:rPr lang="en-US" sz="1900" dirty="0" smtClean="0"/>
              <a:t>Public </a:t>
            </a:r>
            <a:r>
              <a:rPr lang="en-US" sz="1900" dirty="0"/>
              <a:t>disclosure of sensitive information influenced the 2016 U.S. presidential </a:t>
            </a:r>
            <a:r>
              <a:rPr lang="en-US" sz="1900" dirty="0" smtClean="0"/>
              <a:t>election.</a:t>
            </a:r>
          </a:p>
          <a:p>
            <a:r>
              <a:rPr lang="en-US" sz="1900" dirty="0" smtClean="0"/>
              <a:t>The </a:t>
            </a:r>
            <a:r>
              <a:rPr lang="en-US" sz="1900" dirty="0"/>
              <a:t>DNC faced scrutiny over its </a:t>
            </a:r>
            <a:r>
              <a:rPr lang="en-US" sz="1900" dirty="0" err="1"/>
              <a:t>cybersecurity</a:t>
            </a:r>
            <a:r>
              <a:rPr lang="en-US" sz="1900" dirty="0"/>
              <a:t> practices and protocols</a:t>
            </a:r>
            <a:r>
              <a:rPr lang="en-US" sz="1900" dirty="0" smtClean="0"/>
              <a:t>.</a:t>
            </a:r>
          </a:p>
          <a:p>
            <a:r>
              <a:rPr lang="en-US" sz="2000" b="1" dirty="0"/>
              <a:t>Lessons </a:t>
            </a:r>
            <a:r>
              <a:rPr lang="en-US" sz="2000" b="1" dirty="0" err="1"/>
              <a:t>Learned:Multi-Factor</a:t>
            </a:r>
            <a:r>
              <a:rPr lang="en-US" sz="2000" b="1" dirty="0"/>
              <a:t> Authentication (MFA):</a:t>
            </a:r>
            <a:r>
              <a:rPr lang="en-US" sz="2000" dirty="0"/>
              <a:t> Implement MFA to add an extra layer of security to email accounts.</a:t>
            </a:r>
          </a:p>
          <a:p>
            <a:r>
              <a:rPr lang="en-US" sz="2000" b="1" dirty="0"/>
              <a:t>Phishing Simulations:</a:t>
            </a:r>
            <a:r>
              <a:rPr lang="en-US" sz="2000" dirty="0"/>
              <a:t> Conduct regular phishing simulations to test and improve employee awareness.</a:t>
            </a:r>
          </a:p>
          <a:p>
            <a:r>
              <a:rPr lang="en-US" sz="2000" b="1" dirty="0"/>
              <a:t>Secure Communication Channels:</a:t>
            </a:r>
            <a:r>
              <a:rPr lang="en-US" sz="2000" dirty="0"/>
              <a:t> Use secure communication tools and protocols for sensitive information.</a:t>
            </a:r>
          </a:p>
          <a:p>
            <a:endParaRPr lang="en-US" sz="1900" dirty="0"/>
          </a:p>
          <a:p>
            <a:endParaRPr lang="en-IN" sz="1900" dirty="0"/>
          </a:p>
        </p:txBody>
      </p:sp>
    </p:spTree>
    <p:extLst>
      <p:ext uri="{BB962C8B-B14F-4D97-AF65-F5344CB8AC3E}">
        <p14:creationId xmlns:p14="http://schemas.microsoft.com/office/powerpoint/2010/main" val="377640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5841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5B26DF5C-E6E0-9E81-B385-0CFC8A287CC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b="1">
                <a:solidFill>
                  <a:srgbClr val="FFFFFF"/>
                </a:solidFill>
              </a:rPr>
              <a:t>Phishing : Precautions </a:t>
            </a:r>
          </a:p>
        </p:txBody>
      </p:sp>
      <p:pic>
        <p:nvPicPr>
          <p:cNvPr id="5" name="Content Placeholder 4">
            <a:extLst>
              <a:ext uri="{FF2B5EF4-FFF2-40B4-BE49-F238E27FC236}">
                <a16:creationId xmlns:a16="http://schemas.microsoft.com/office/drawing/2014/main" xmlns="" id="{38E49088-32C9-B3F7-EA47-B98B754CEF0A}"/>
              </a:ext>
            </a:extLst>
          </p:cNvPr>
          <p:cNvPicPr>
            <a:picLocks noChangeAspect="1"/>
          </p:cNvPicPr>
          <p:nvPr/>
        </p:nvPicPr>
        <p:blipFill>
          <a:blip r:embed="rId2"/>
          <a:stretch>
            <a:fillRect/>
          </a:stretch>
        </p:blipFill>
        <p:spPr>
          <a:xfrm>
            <a:off x="3661452" y="1532242"/>
            <a:ext cx="8390672" cy="2894780"/>
          </a:xfrm>
          <a:prstGeom prst="rect">
            <a:avLst/>
          </a:prstGeom>
        </p:spPr>
      </p:pic>
    </p:spTree>
    <p:extLst>
      <p:ext uri="{BB962C8B-B14F-4D97-AF65-F5344CB8AC3E}">
        <p14:creationId xmlns:p14="http://schemas.microsoft.com/office/powerpoint/2010/main" val="39181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66799"/>
          </a:xfrm>
        </p:spPr>
        <p:txBody>
          <a:bodyPr>
            <a:normAutofit/>
          </a:bodyPr>
          <a:lstStyle/>
          <a:p>
            <a:pPr algn="ctr"/>
            <a:r>
              <a:rPr lang="en-IN" sz="2800" b="1" dirty="0">
                <a:effectLst>
                  <a:outerShdw blurRad="38100" dist="38100" dir="2700000" algn="tl">
                    <a:srgbClr val="000000">
                      <a:alpha val="43137"/>
                    </a:srgbClr>
                  </a:outerShdw>
                </a:effectLst>
                <a:latin typeface="Arial Black" pitchFamily="34" charset="0"/>
              </a:rPr>
              <a:t>Phishing Awareness Training</a:t>
            </a:r>
            <a:endParaRPr lang="en-IN" sz="2800" dirty="0"/>
          </a:p>
        </p:txBody>
      </p:sp>
      <p:sp>
        <p:nvSpPr>
          <p:cNvPr id="3" name="Content Placeholder 2"/>
          <p:cNvSpPr>
            <a:spLocks noGrp="1"/>
          </p:cNvSpPr>
          <p:nvPr>
            <p:ph idx="1"/>
          </p:nvPr>
        </p:nvSpPr>
        <p:spPr>
          <a:xfrm>
            <a:off x="838200" y="984737"/>
            <a:ext cx="10515600" cy="5192225"/>
          </a:xfrm>
        </p:spPr>
        <p:txBody>
          <a:bodyPr>
            <a:normAutofit/>
          </a:bodyPr>
          <a:lstStyle/>
          <a:p>
            <a:pPr marL="0" indent="0">
              <a:buNone/>
            </a:pPr>
            <a:r>
              <a:rPr lang="en-US" sz="1800" b="1" dirty="0">
                <a:latin typeface="Arial Black" pitchFamily="34" charset="0"/>
              </a:rPr>
              <a:t>Introduction to Phishing </a:t>
            </a:r>
            <a:endParaRPr lang="en-US" sz="1800" b="1" u="sng" dirty="0">
              <a:latin typeface="Arial Black" pitchFamily="34" charset="0"/>
            </a:endParaRPr>
          </a:p>
          <a:p>
            <a:pPr marL="0" indent="0">
              <a:buNone/>
            </a:pPr>
            <a:r>
              <a:rPr lang="en-US" sz="1800" dirty="0">
                <a:effectLst>
                  <a:outerShdw blurRad="38100" dist="38100" dir="2700000" algn="tl">
                    <a:srgbClr val="000000">
                      <a:alpha val="43137"/>
                    </a:srgbClr>
                  </a:outerShdw>
                </a:effectLst>
              </a:rPr>
              <a:t>Phishing is a widespread cyber threat where attackers deceive individuals into divulging sensitive information such as usernames, passwords, and credit card details. These attacks are typically carried out through email, fake websites, and social engineering tactics. The digital landscape has made it easier for cybercriminals to launch phishing attacks, making it crucial for everyone to be aware of these threats.</a:t>
            </a:r>
          </a:p>
          <a:p>
            <a:pPr marL="0" indent="0">
              <a:buNone/>
            </a:pPr>
            <a:endParaRPr lang="en-IN"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301" y="2804338"/>
            <a:ext cx="6840391" cy="322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40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1354"/>
            <a:ext cx="10515600" cy="5895609"/>
          </a:xfrm>
        </p:spPr>
        <p:txBody>
          <a:bodyPr>
            <a:normAutofit fontScale="85000" lnSpcReduction="20000"/>
          </a:bodyPr>
          <a:lstStyle/>
          <a:p>
            <a:pPr marL="0" indent="0">
              <a:buNone/>
            </a:pPr>
            <a:endParaRPr lang="en-US" sz="2600" b="1" u="sng" dirty="0" smtClean="0">
              <a:effectLst>
                <a:outerShdw blurRad="38100" dist="38100" dir="2700000" algn="tl">
                  <a:srgbClr val="000000">
                    <a:alpha val="43137"/>
                  </a:srgbClr>
                </a:outerShdw>
              </a:effectLst>
              <a:latin typeface="Arial Black" pitchFamily="34" charset="0"/>
            </a:endParaRPr>
          </a:p>
          <a:p>
            <a:pPr marL="0" indent="0">
              <a:buNone/>
            </a:pPr>
            <a:r>
              <a:rPr lang="en-US" sz="2600" b="1" u="sng" dirty="0" smtClean="0">
                <a:effectLst>
                  <a:outerShdw blurRad="38100" dist="38100" dir="2700000" algn="tl">
                    <a:srgbClr val="000000">
                      <a:alpha val="43137"/>
                    </a:srgbClr>
                  </a:outerShdw>
                </a:effectLst>
                <a:latin typeface="Arial Black" pitchFamily="34" charset="0"/>
              </a:rPr>
              <a:t>Importance </a:t>
            </a:r>
            <a:r>
              <a:rPr lang="en-US" sz="2600" b="1" u="sng" dirty="0">
                <a:effectLst>
                  <a:outerShdw blurRad="38100" dist="38100" dir="2700000" algn="tl">
                    <a:srgbClr val="000000">
                      <a:alpha val="43137"/>
                    </a:srgbClr>
                  </a:outerShdw>
                </a:effectLst>
                <a:latin typeface="Arial Black" pitchFamily="34" charset="0"/>
              </a:rPr>
              <a:t>of Phishing Awareness</a:t>
            </a:r>
            <a:r>
              <a:rPr lang="en-US" b="1" u="sng" dirty="0">
                <a:effectLst>
                  <a:outerShdw blurRad="38100" dist="38100" dir="2700000" algn="tl">
                    <a:srgbClr val="000000">
                      <a:alpha val="43137"/>
                    </a:srgbClr>
                  </a:outerShdw>
                </a:effectLst>
                <a:latin typeface="Arial Black" pitchFamily="34" charset="0"/>
              </a:rPr>
              <a:t>:</a:t>
            </a:r>
          </a:p>
          <a:p>
            <a:pPr marL="0" indent="0">
              <a:buNone/>
            </a:pPr>
            <a:endParaRPr lang="en-US" sz="1600" b="1" u="sng" dirty="0">
              <a:effectLst>
                <a:outerShdw blurRad="38100" dist="38100" dir="2700000" algn="tl">
                  <a:srgbClr val="000000">
                    <a:alpha val="43137"/>
                  </a:srgbClr>
                </a:outerShdw>
              </a:effectLst>
              <a:latin typeface="Arial Black" pitchFamily="34" charset="0"/>
            </a:endParaRPr>
          </a:p>
          <a:p>
            <a:pPr marL="0" indent="0">
              <a:buNone/>
            </a:pPr>
            <a:r>
              <a:rPr lang="en-US" sz="2300" b="1" u="sng" dirty="0">
                <a:effectLst>
                  <a:outerShdw blurRad="38100" dist="38100" dir="2700000" algn="tl">
                    <a:srgbClr val="000000">
                      <a:alpha val="43137"/>
                    </a:srgbClr>
                  </a:outerShdw>
                </a:effectLst>
              </a:rPr>
              <a:t>Protection of Personal Information</a:t>
            </a:r>
            <a:r>
              <a:rPr lang="en-US" sz="2300" dirty="0">
                <a:effectLst>
                  <a:outerShdw blurRad="38100" dist="38100" dir="2700000" algn="tl">
                    <a:srgbClr val="000000">
                      <a:alpha val="43137"/>
                    </a:srgbClr>
                  </a:outerShdw>
                </a:effectLst>
              </a:rPr>
              <a:t>: </a:t>
            </a:r>
          </a:p>
          <a:p>
            <a:pPr marL="0" indent="0">
              <a:buNone/>
            </a:pPr>
            <a:r>
              <a:rPr lang="en-US" sz="2300" dirty="0">
                <a:effectLst>
                  <a:outerShdw blurRad="38100" dist="38100" dir="2700000" algn="tl">
                    <a:srgbClr val="000000">
                      <a:alpha val="43137"/>
                    </a:srgbClr>
                  </a:outerShdw>
                </a:effectLst>
              </a:rPr>
              <a:t>Understanding phishing helps protect your personal information from being stolen and misused.</a:t>
            </a:r>
          </a:p>
          <a:p>
            <a:pPr marL="0" indent="0">
              <a:buNone/>
            </a:pPr>
            <a:r>
              <a:rPr lang="en-US" sz="2300" b="1" u="sng" dirty="0">
                <a:effectLst>
                  <a:outerShdw blurRad="38100" dist="38100" dir="2700000" algn="tl">
                    <a:srgbClr val="000000">
                      <a:alpha val="43137"/>
                    </a:srgbClr>
                  </a:outerShdw>
                </a:effectLst>
              </a:rPr>
              <a:t>Safeguarding Organizational Data</a:t>
            </a:r>
            <a:r>
              <a:rPr lang="en-US" sz="2300" dirty="0">
                <a:effectLst>
                  <a:outerShdw blurRad="38100" dist="38100" dir="2700000" algn="tl">
                    <a:srgbClr val="000000">
                      <a:alpha val="43137"/>
                    </a:srgbClr>
                  </a:outerShdw>
                </a:effectLst>
              </a:rPr>
              <a:t>: </a:t>
            </a:r>
          </a:p>
          <a:p>
            <a:pPr marL="0" indent="0">
              <a:buNone/>
            </a:pPr>
            <a:r>
              <a:rPr lang="en-US" sz="2300" dirty="0">
                <a:effectLst>
                  <a:outerShdw blurRad="38100" dist="38100" dir="2700000" algn="tl">
                    <a:srgbClr val="000000">
                      <a:alpha val="43137"/>
                    </a:srgbClr>
                  </a:outerShdw>
                </a:effectLst>
              </a:rPr>
              <a:t>Employees trained in phishing awareness are less likely to fall victim to attacks, thereby protecting the organization’s sensitive data.</a:t>
            </a:r>
          </a:p>
          <a:p>
            <a:pPr marL="0" indent="0">
              <a:buNone/>
            </a:pPr>
            <a:r>
              <a:rPr lang="en-US" sz="2300" b="1" u="sng" dirty="0">
                <a:effectLst>
                  <a:outerShdw blurRad="38100" dist="38100" dir="2700000" algn="tl">
                    <a:srgbClr val="000000">
                      <a:alpha val="43137"/>
                    </a:srgbClr>
                  </a:outerShdw>
                </a:effectLst>
              </a:rPr>
              <a:t>Financial Security</a:t>
            </a:r>
            <a:r>
              <a:rPr lang="en-US" sz="2300" dirty="0">
                <a:effectLst>
                  <a:outerShdw blurRad="38100" dist="38100" dir="2700000" algn="tl">
                    <a:srgbClr val="000000">
                      <a:alpha val="43137"/>
                    </a:srgbClr>
                  </a:outerShdw>
                </a:effectLst>
              </a:rPr>
              <a:t>: </a:t>
            </a:r>
          </a:p>
          <a:p>
            <a:pPr marL="0" indent="0">
              <a:buNone/>
            </a:pPr>
            <a:r>
              <a:rPr lang="en-US" sz="2300" dirty="0">
                <a:effectLst>
                  <a:outerShdw blurRad="38100" dist="38100" dir="2700000" algn="tl">
                    <a:srgbClr val="000000">
                      <a:alpha val="43137"/>
                    </a:srgbClr>
                  </a:outerShdw>
                </a:effectLst>
              </a:rPr>
              <a:t>Phishing attacks can lead to significant financial losses for individuals and organizations. Awareness helps in preventing these financial damages.</a:t>
            </a:r>
          </a:p>
          <a:p>
            <a:pPr marL="0" indent="0">
              <a:buNone/>
            </a:pPr>
            <a:r>
              <a:rPr lang="en-US" sz="2300" b="1" u="sng" dirty="0">
                <a:effectLst>
                  <a:outerShdw blurRad="38100" dist="38100" dir="2700000" algn="tl">
                    <a:srgbClr val="000000">
                      <a:alpha val="43137"/>
                    </a:srgbClr>
                  </a:outerShdw>
                </a:effectLst>
              </a:rPr>
              <a:t>Maintaining Reputation</a:t>
            </a:r>
            <a:r>
              <a:rPr lang="en-US" sz="2300" dirty="0">
                <a:effectLst>
                  <a:outerShdw blurRad="38100" dist="38100" dir="2700000" algn="tl">
                    <a:srgbClr val="000000">
                      <a:alpha val="43137"/>
                    </a:srgbClr>
                  </a:outerShdw>
                </a:effectLst>
              </a:rPr>
              <a:t>: </a:t>
            </a:r>
          </a:p>
          <a:p>
            <a:pPr marL="0" indent="0">
              <a:buNone/>
            </a:pPr>
            <a:r>
              <a:rPr lang="en-US" sz="2300" dirty="0">
                <a:effectLst>
                  <a:outerShdw blurRad="38100" dist="38100" dir="2700000" algn="tl">
                    <a:srgbClr val="000000">
                      <a:alpha val="43137"/>
                    </a:srgbClr>
                  </a:outerShdw>
                </a:effectLst>
              </a:rPr>
              <a:t>Falling for phishing scams can damage the reputation of individuals and organizations. Awareness helps maintain trust and credibility. Legal and Compliance Issues: Many industries have regulations requiring the protection of sensitive data. Being aware of phishing threats helps ensure compliance with these regulations.</a:t>
            </a:r>
          </a:p>
          <a:p>
            <a:pPr marL="0" indent="0">
              <a:buNone/>
            </a:pPr>
            <a:r>
              <a:rPr lang="en-US" sz="2300" b="1" u="sng" dirty="0">
                <a:effectLst>
                  <a:outerShdw blurRad="38100" dist="38100" dir="2700000" algn="tl">
                    <a:srgbClr val="000000">
                      <a:alpha val="43137"/>
                    </a:srgbClr>
                  </a:outerShdw>
                </a:effectLst>
              </a:rPr>
              <a:t>Legal and Compliance Issues</a:t>
            </a:r>
            <a:r>
              <a:rPr lang="en-US" sz="2300" dirty="0">
                <a:effectLst>
                  <a:outerShdw blurRad="38100" dist="38100" dir="2700000" algn="tl">
                    <a:srgbClr val="000000">
                      <a:alpha val="43137"/>
                    </a:srgbClr>
                  </a:outerShdw>
                </a:effectLst>
              </a:rPr>
              <a:t>: </a:t>
            </a:r>
          </a:p>
          <a:p>
            <a:pPr marL="0" indent="0">
              <a:buNone/>
            </a:pPr>
            <a:r>
              <a:rPr lang="en-US" sz="2300" dirty="0">
                <a:effectLst>
                  <a:outerShdw blurRad="38100" dist="38100" dir="2700000" algn="tl">
                    <a:srgbClr val="000000">
                      <a:alpha val="43137"/>
                    </a:srgbClr>
                  </a:outerShdw>
                </a:effectLst>
              </a:rPr>
              <a:t>Many industries have regulations requiring the protection of sensitive data. Being aware of phishing threats helps ensure compliance with these regulations.</a:t>
            </a:r>
            <a:endParaRPr lang="en-IN" sz="2300" dirty="0">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val="361221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1692"/>
            <a:ext cx="10515600" cy="5825271"/>
          </a:xfrm>
        </p:spPr>
        <p:txBody>
          <a:bodyPr>
            <a:normAutofit/>
          </a:bodyPr>
          <a:lstStyle/>
          <a:p>
            <a:pPr marL="0" indent="0">
              <a:buNone/>
            </a:pPr>
            <a:endParaRPr lang="en-US" sz="2400" b="1" u="sng" dirty="0" smtClean="0">
              <a:latin typeface="Arial Black" pitchFamily="34" charset="0"/>
            </a:endParaRPr>
          </a:p>
          <a:p>
            <a:pPr marL="0" indent="0">
              <a:buNone/>
            </a:pPr>
            <a:r>
              <a:rPr lang="en-US" sz="2400" b="1" u="sng" dirty="0" smtClean="0">
                <a:latin typeface="Arial Black" pitchFamily="34" charset="0"/>
              </a:rPr>
              <a:t>Objectives </a:t>
            </a:r>
            <a:r>
              <a:rPr lang="en-US" sz="2400" b="1" u="sng" dirty="0">
                <a:latin typeface="Arial Black" pitchFamily="34" charset="0"/>
              </a:rPr>
              <a:t>of the Training</a:t>
            </a:r>
            <a:r>
              <a:rPr lang="en-US" sz="2400" b="1" u="sng" dirty="0" smtClean="0">
                <a:latin typeface="Arial Black" pitchFamily="34" charset="0"/>
              </a:rPr>
              <a:t>:</a:t>
            </a:r>
          </a:p>
          <a:p>
            <a:pPr marL="0" indent="0">
              <a:buNone/>
            </a:pPr>
            <a:endParaRPr lang="en-US" sz="2400" u="sng" dirty="0">
              <a:latin typeface="Arial Black" pitchFamily="34" charset="0"/>
            </a:endParaRPr>
          </a:p>
          <a:p>
            <a:pPr marL="0" indent="0">
              <a:buNone/>
            </a:pPr>
            <a:r>
              <a:rPr lang="en-US" sz="2000" b="1" u="sng" dirty="0">
                <a:effectLst>
                  <a:outerShdw blurRad="38100" dist="38100" dir="2700000" algn="tl">
                    <a:srgbClr val="000000">
                      <a:alpha val="43137"/>
                    </a:srgbClr>
                  </a:outerShdw>
                </a:effectLst>
              </a:rPr>
              <a:t>Recognize Different Types of Phishing:</a:t>
            </a:r>
            <a:r>
              <a:rPr lang="en-US" sz="2000" dirty="0">
                <a:effectLst>
                  <a:outerShdw blurRad="38100" dist="38100" dir="2700000" algn="tl">
                    <a:srgbClr val="000000">
                      <a:alpha val="43137"/>
                    </a:srgbClr>
                  </a:outerShdw>
                </a:effectLst>
              </a:rPr>
              <a:t> Learn about various phishing methods, including email phishing, spear phishing, whaling, and clone phishing</a:t>
            </a:r>
            <a:r>
              <a:rPr lang="en-US" sz="2000" dirty="0" smtClean="0">
                <a:effectLst>
                  <a:outerShdw blurRad="38100" dist="38100" dir="2700000" algn="tl">
                    <a:srgbClr val="000000">
                      <a:alpha val="43137"/>
                    </a:srgbClr>
                  </a:outerShdw>
                </a:effectLst>
              </a:rPr>
              <a:t>.</a:t>
            </a:r>
            <a:endParaRPr lang="en-US" sz="2000" dirty="0">
              <a:effectLst>
                <a:outerShdw blurRad="38100" dist="38100" dir="2700000" algn="tl">
                  <a:srgbClr val="000000">
                    <a:alpha val="43137"/>
                  </a:srgbClr>
                </a:outerShdw>
              </a:effectLst>
            </a:endParaRPr>
          </a:p>
          <a:p>
            <a:pPr marL="0" indent="0">
              <a:buNone/>
            </a:pPr>
            <a:r>
              <a:rPr lang="en-US" sz="2000" b="1" u="sng" dirty="0">
                <a:effectLst>
                  <a:outerShdw blurRad="38100" dist="38100" dir="2700000" algn="tl">
                    <a:srgbClr val="000000">
                      <a:alpha val="43137"/>
                    </a:srgbClr>
                  </a:outerShdw>
                </a:effectLst>
              </a:rPr>
              <a:t>Identify Phishing Emails and Websites</a:t>
            </a:r>
            <a:r>
              <a:rPr lang="en-US" sz="2000" b="1" dirty="0">
                <a:effectLst>
                  <a:outerShdw blurRad="38100" dist="38100" dir="2700000" algn="tl">
                    <a:srgbClr val="000000">
                      <a:alpha val="43137"/>
                    </a:srgbClr>
                  </a:outerShdw>
                </a:effectLst>
              </a:rPr>
              <a:t>:</a:t>
            </a:r>
            <a:r>
              <a:rPr lang="en-US" sz="2000" dirty="0">
                <a:effectLst>
                  <a:outerShdw blurRad="38100" dist="38100" dir="2700000" algn="tl">
                    <a:srgbClr val="000000">
                      <a:alpha val="43137"/>
                    </a:srgbClr>
                  </a:outerShdw>
                </a:effectLst>
              </a:rPr>
              <a:t> Understand the telltale signs of phishing emails and websites to avoid falling victim to scams.</a:t>
            </a:r>
          </a:p>
          <a:p>
            <a:pPr marL="0" indent="0">
              <a:buNone/>
            </a:pPr>
            <a:r>
              <a:rPr lang="en-US" sz="2000" b="1" u="sng" dirty="0">
                <a:effectLst>
                  <a:outerShdw blurRad="38100" dist="38100" dir="2700000" algn="tl">
                    <a:srgbClr val="000000">
                      <a:alpha val="43137"/>
                    </a:srgbClr>
                  </a:outerShdw>
                </a:effectLst>
              </a:rPr>
              <a:t>Understand Social Engineering Tactics:</a:t>
            </a:r>
            <a:r>
              <a:rPr lang="en-US" sz="2000" u="sng" dirty="0">
                <a:effectLst>
                  <a:outerShdw blurRad="38100" dist="38100" dir="2700000" algn="tl">
                    <a:srgbClr val="000000">
                      <a:alpha val="43137"/>
                    </a:srgbClr>
                  </a:outerShdw>
                </a:effectLst>
              </a:rPr>
              <a:t> </a:t>
            </a:r>
            <a:r>
              <a:rPr lang="en-US" sz="2000" dirty="0">
                <a:effectLst>
                  <a:outerShdw blurRad="38100" dist="38100" dir="2700000" algn="tl">
                    <a:srgbClr val="000000">
                      <a:alpha val="43137"/>
                    </a:srgbClr>
                  </a:outerShdw>
                </a:effectLst>
              </a:rPr>
              <a:t>Gain insights into how attackers use social engineering to manipulate individuals into revealing confidential information.</a:t>
            </a:r>
          </a:p>
          <a:p>
            <a:pPr marL="0" indent="0">
              <a:buNone/>
            </a:pPr>
            <a:r>
              <a:rPr lang="en-US" sz="2000" b="1" u="sng" dirty="0">
                <a:effectLst>
                  <a:outerShdw blurRad="38100" dist="38100" dir="2700000" algn="tl">
                    <a:srgbClr val="000000">
                      <a:alpha val="43137"/>
                    </a:srgbClr>
                  </a:outerShdw>
                </a:effectLst>
              </a:rPr>
              <a:t>Implement Protective Measures:</a:t>
            </a:r>
            <a:r>
              <a:rPr lang="en-US" sz="2000" dirty="0">
                <a:effectLst>
                  <a:outerShdw blurRad="38100" dist="38100" dir="2700000" algn="tl">
                    <a:srgbClr val="000000">
                      <a:alpha val="43137"/>
                    </a:srgbClr>
                  </a:outerShdw>
                </a:effectLst>
              </a:rPr>
              <a:t> Discover best practices for email security, safe browsing habits, and the use of security software to prevent phishing attacks.</a:t>
            </a:r>
          </a:p>
          <a:p>
            <a:pPr marL="0" indent="0">
              <a:buNone/>
            </a:pPr>
            <a:r>
              <a:rPr lang="en-US" sz="2000" b="1" u="sng" dirty="0">
                <a:effectLst>
                  <a:outerShdw blurRad="38100" dist="38100" dir="2700000" algn="tl">
                    <a:srgbClr val="000000">
                      <a:alpha val="43137"/>
                    </a:srgbClr>
                  </a:outerShdw>
                </a:effectLst>
              </a:rPr>
              <a:t>Respond to Phishing Incidents:</a:t>
            </a:r>
            <a:r>
              <a:rPr lang="en-US" sz="2000" u="sng" dirty="0">
                <a:effectLst>
                  <a:outerShdw blurRad="38100" dist="38100" dir="2700000" algn="tl">
                    <a:srgbClr val="000000">
                      <a:alpha val="43137"/>
                    </a:srgbClr>
                  </a:outerShdw>
                </a:effectLst>
              </a:rPr>
              <a:t> </a:t>
            </a:r>
            <a:r>
              <a:rPr lang="en-US" sz="2000" dirty="0">
                <a:effectLst>
                  <a:outerShdw blurRad="38100" dist="38100" dir="2700000" algn="tl">
                    <a:srgbClr val="000000">
                      <a:alpha val="43137"/>
                    </a:srgbClr>
                  </a:outerShdw>
                </a:effectLst>
              </a:rPr>
              <a:t>Learn the steps to take if you suspect a phishing attempt or have fallen victim to an attack, including reporting and mitigating the impact.</a:t>
            </a:r>
          </a:p>
          <a:p>
            <a:pPr marL="0" indent="0">
              <a:buNone/>
            </a:pPr>
            <a:r>
              <a:rPr lang="en-US" sz="2000" b="1" u="sng" dirty="0">
                <a:effectLst>
                  <a:outerShdw blurRad="38100" dist="38100" dir="2700000" algn="tl">
                    <a:srgbClr val="000000">
                      <a:alpha val="43137"/>
                    </a:srgbClr>
                  </a:outerShdw>
                </a:effectLst>
              </a:rPr>
              <a:t>Engage with Interactive Learning:</a:t>
            </a:r>
            <a:r>
              <a:rPr lang="en-US" sz="2000" dirty="0">
                <a:effectLst>
                  <a:outerShdw blurRad="38100" dist="38100" dir="2700000" algn="tl">
                    <a:srgbClr val="000000">
                      <a:alpha val="43137"/>
                    </a:srgbClr>
                  </a:outerShdw>
                </a:effectLst>
              </a:rPr>
              <a:t> Participate in quizzes and real-life scenarios to reinforce the learning and improve your ability to recognize and respond to phishing threats.</a:t>
            </a:r>
          </a:p>
          <a:p>
            <a:pPr marL="0" indent="0">
              <a:buNone/>
            </a:pPr>
            <a:endParaRPr lang="en-IN" sz="2000" dirty="0"/>
          </a:p>
        </p:txBody>
      </p:sp>
    </p:spTree>
    <p:extLst>
      <p:ext uri="{BB962C8B-B14F-4D97-AF65-F5344CB8AC3E}">
        <p14:creationId xmlns:p14="http://schemas.microsoft.com/office/powerpoint/2010/main" val="101288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4">
            <a:extLst>
              <a:ext uri="{FF2B5EF4-FFF2-40B4-BE49-F238E27FC236}">
                <a16:creationId xmlns:a16="http://schemas.microsoft.com/office/drawing/2014/main" xmlns=""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07BD723-81F7-9E27-55BA-985A35954E04}"/>
              </a:ext>
            </a:extLst>
          </p:cNvPr>
          <p:cNvSpPr>
            <a:spLocks noGrp="1"/>
          </p:cNvSpPr>
          <p:nvPr>
            <p:ph type="title"/>
          </p:nvPr>
        </p:nvSpPr>
        <p:spPr>
          <a:xfrm>
            <a:off x="6513788" y="365125"/>
            <a:ext cx="4840010" cy="1807305"/>
          </a:xfrm>
        </p:spPr>
        <p:txBody>
          <a:bodyPr>
            <a:normAutofit/>
          </a:bodyPr>
          <a:lstStyle/>
          <a:p>
            <a:r>
              <a:rPr lang="en-US" dirty="0">
                <a:latin typeface="Arial Black" pitchFamily="34" charset="0"/>
              </a:rPr>
              <a:t>Phishing</a:t>
            </a:r>
          </a:p>
        </p:txBody>
      </p:sp>
      <p:pic>
        <p:nvPicPr>
          <p:cNvPr id="2050" name="Picture 2" descr="Phishing attacks: defending your organisation - NCSC.GOV.UK">
            <a:extLst>
              <a:ext uri="{FF2B5EF4-FFF2-40B4-BE49-F238E27FC236}">
                <a16:creationId xmlns:a16="http://schemas.microsoft.com/office/drawing/2014/main" xmlns="" id="{50EED2DF-27D1-D0C7-D62E-AF2288EC21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33" r="16076"/>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2288AE0F-D1E6-CB62-35C8-D282CE5802DA}"/>
              </a:ext>
            </a:extLst>
          </p:cNvPr>
          <p:cNvSpPr>
            <a:spLocks noGrp="1"/>
          </p:cNvSpPr>
          <p:nvPr>
            <p:ph idx="1"/>
          </p:nvPr>
        </p:nvSpPr>
        <p:spPr>
          <a:xfrm>
            <a:off x="6513787" y="1723869"/>
            <a:ext cx="5118579" cy="4769006"/>
          </a:xfrm>
        </p:spPr>
        <p:txBody>
          <a:bodyPr>
            <a:normAutofit/>
          </a:bodyPr>
          <a:lstStyle/>
          <a:p>
            <a:r>
              <a:rPr lang="en-US" sz="2200" b="0" i="0" dirty="0">
                <a:effectLst/>
              </a:rPr>
              <a:t>type of email attack in which an attacker tries to find sensitive information of users in a fraud manner </a:t>
            </a:r>
          </a:p>
          <a:p>
            <a:r>
              <a:rPr lang="en-US" sz="2200" b="0" i="0" dirty="0">
                <a:effectLst/>
              </a:rPr>
              <a:t>through electronic communication by pretending to be from a related trusted organization</a:t>
            </a:r>
            <a:endParaRPr lang="en-US" sz="2200" dirty="0"/>
          </a:p>
          <a:p>
            <a:r>
              <a:rPr lang="en-US" sz="2200" dirty="0"/>
              <a:t>e</a:t>
            </a:r>
            <a:r>
              <a:rPr lang="en-US" sz="2200" b="0" i="0" dirty="0">
                <a:effectLst/>
              </a:rPr>
              <a:t>mails are carefully designed by attackers to target a group </a:t>
            </a:r>
          </a:p>
          <a:p>
            <a:r>
              <a:rPr lang="en-US" sz="2200" b="0" i="0" dirty="0">
                <a:effectLst/>
              </a:rPr>
              <a:t>clicking on a link installs malicious code on the computer</a:t>
            </a:r>
            <a:endParaRPr lang="en-US" sz="2200" dirty="0"/>
          </a:p>
          <a:p>
            <a:pPr lvl="1" fontAlgn="base"/>
            <a:r>
              <a:rPr lang="en-US" sz="2000" b="0" i="0" dirty="0">
                <a:solidFill>
                  <a:srgbClr val="0070C0"/>
                </a:solidFill>
                <a:effectLst/>
              </a:rPr>
              <a:t>Stealing bank transaction passwords from users</a:t>
            </a:r>
          </a:p>
          <a:p>
            <a:pPr lvl="1" fontAlgn="base"/>
            <a:r>
              <a:rPr lang="en-US" sz="2000" b="0" i="0" dirty="0">
                <a:solidFill>
                  <a:srgbClr val="0070C0"/>
                </a:solidFill>
                <a:effectLst/>
              </a:rPr>
              <a:t>Stealing login credentials from users</a:t>
            </a:r>
          </a:p>
          <a:p>
            <a:endParaRPr lang="en-US" sz="2400" dirty="0"/>
          </a:p>
        </p:txBody>
      </p:sp>
    </p:spTree>
    <p:extLst>
      <p:ext uri="{BB962C8B-B14F-4D97-AF65-F5344CB8AC3E}">
        <p14:creationId xmlns:p14="http://schemas.microsoft.com/office/powerpoint/2010/main" val="299648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xmlns="" id="{D4993743-B10A-433C-9996-3035D2C3A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Freeform 45">
            <a:extLst>
              <a:ext uri="{FF2B5EF4-FFF2-40B4-BE49-F238E27FC236}">
                <a16:creationId xmlns:a16="http://schemas.microsoft.com/office/drawing/2014/main" xmlns="" id="{BB3B8946-A0AA-42D4-8A24-639DC6EA17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5" name="Freeform 46">
            <a:extLst>
              <a:ext uri="{FF2B5EF4-FFF2-40B4-BE49-F238E27FC236}">
                <a16:creationId xmlns:a16="http://schemas.microsoft.com/office/drawing/2014/main" xmlns="" id="{AB1038E6-06EF-4DCB-B52E-D3825C50F7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7" name="Freeform 47">
            <a:extLst>
              <a:ext uri="{FF2B5EF4-FFF2-40B4-BE49-F238E27FC236}">
                <a16:creationId xmlns:a16="http://schemas.microsoft.com/office/drawing/2014/main" xmlns="" id="{5C7EF35C-8B7D-4026-8F09-8B2B225057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9" name="Freeform 44">
            <a:extLst>
              <a:ext uri="{FF2B5EF4-FFF2-40B4-BE49-F238E27FC236}">
                <a16:creationId xmlns:a16="http://schemas.microsoft.com/office/drawing/2014/main" xmlns="" id="{5F24A71D-C0A9-49AC-B2D1-5A9EA2BD38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1" name="Rectangle 3090">
            <a:extLst>
              <a:ext uri="{FF2B5EF4-FFF2-40B4-BE49-F238E27FC236}">
                <a16:creationId xmlns:a16="http://schemas.microsoft.com/office/drawing/2014/main" xmlns="" id="{14280C55-570C-4284-9850-B2BA33DB67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09C048A3-C892-5D2C-F339-26B36FC7512F}"/>
              </a:ext>
            </a:extLst>
          </p:cNvPr>
          <p:cNvSpPr>
            <a:spLocks noGrp="1"/>
          </p:cNvSpPr>
          <p:nvPr>
            <p:ph type="title"/>
          </p:nvPr>
        </p:nvSpPr>
        <p:spPr>
          <a:xfrm>
            <a:off x="964760" y="804328"/>
            <a:ext cx="6091312" cy="1205821"/>
          </a:xfrm>
        </p:spPr>
        <p:txBody>
          <a:bodyPr>
            <a:normAutofit/>
          </a:bodyPr>
          <a:lstStyle/>
          <a:p>
            <a:r>
              <a:rPr lang="en-US" sz="4000" b="1" dirty="0">
                <a:solidFill>
                  <a:srgbClr val="FEFFFF"/>
                </a:solidFill>
              </a:rPr>
              <a:t>Phishing</a:t>
            </a:r>
          </a:p>
        </p:txBody>
      </p:sp>
      <p:sp>
        <p:nvSpPr>
          <p:cNvPr id="17" name="Content Placeholder 2">
            <a:extLst>
              <a:ext uri="{FF2B5EF4-FFF2-40B4-BE49-F238E27FC236}">
                <a16:creationId xmlns:a16="http://schemas.microsoft.com/office/drawing/2014/main" xmlns="" id="{53A6B929-8391-9667-4CC5-7D43FF27F78B}"/>
              </a:ext>
            </a:extLst>
          </p:cNvPr>
          <p:cNvSpPr>
            <a:spLocks noGrp="1"/>
          </p:cNvSpPr>
          <p:nvPr>
            <p:ph idx="1"/>
          </p:nvPr>
        </p:nvSpPr>
        <p:spPr>
          <a:xfrm>
            <a:off x="1282189" y="2479460"/>
            <a:ext cx="5773883" cy="3563159"/>
          </a:xfrm>
        </p:spPr>
        <p:txBody>
          <a:bodyPr>
            <a:normAutofit fontScale="92500" lnSpcReduction="10000"/>
          </a:bodyPr>
          <a:lstStyle/>
          <a:p>
            <a:r>
              <a:rPr lang="en-US" sz="2000" dirty="0">
                <a:solidFill>
                  <a:srgbClr val="002060"/>
                </a:solidFill>
              </a:rPr>
              <a:t>Email Phishing</a:t>
            </a:r>
          </a:p>
          <a:p>
            <a:r>
              <a:rPr lang="en-US" sz="2000" dirty="0">
                <a:solidFill>
                  <a:srgbClr val="002060"/>
                </a:solidFill>
              </a:rPr>
              <a:t>Spear Phishing</a:t>
            </a:r>
          </a:p>
          <a:p>
            <a:r>
              <a:rPr lang="en-US" sz="2000" dirty="0">
                <a:solidFill>
                  <a:srgbClr val="002060"/>
                </a:solidFill>
              </a:rPr>
              <a:t>Whaling</a:t>
            </a:r>
          </a:p>
          <a:p>
            <a:r>
              <a:rPr lang="en-US" sz="2000" dirty="0">
                <a:solidFill>
                  <a:srgbClr val="002060"/>
                </a:solidFill>
              </a:rPr>
              <a:t>Clone Phishing</a:t>
            </a:r>
          </a:p>
          <a:p>
            <a:r>
              <a:rPr lang="en-US" sz="2000" dirty="0">
                <a:solidFill>
                  <a:srgbClr val="002060"/>
                </a:solidFill>
              </a:rPr>
              <a:t>Voice Phishing (vishing)</a:t>
            </a:r>
          </a:p>
          <a:p>
            <a:r>
              <a:rPr lang="en-US" sz="2000" dirty="0">
                <a:solidFill>
                  <a:srgbClr val="002060"/>
                </a:solidFill>
              </a:rPr>
              <a:t>SMS Phishing (</a:t>
            </a:r>
            <a:r>
              <a:rPr lang="en-US" sz="2000" dirty="0" err="1">
                <a:solidFill>
                  <a:srgbClr val="002060"/>
                </a:solidFill>
              </a:rPr>
              <a:t>SMishing</a:t>
            </a:r>
            <a:r>
              <a:rPr lang="en-US" sz="2000" dirty="0">
                <a:solidFill>
                  <a:srgbClr val="002060"/>
                </a:solidFill>
              </a:rPr>
              <a:t>)</a:t>
            </a:r>
          </a:p>
          <a:p>
            <a:r>
              <a:rPr lang="en-US" sz="2000" dirty="0">
                <a:solidFill>
                  <a:srgbClr val="002060"/>
                </a:solidFill>
              </a:rPr>
              <a:t>Calendar Phishing</a:t>
            </a:r>
          </a:p>
          <a:p>
            <a:pPr marL="0" indent="0">
              <a:buNone/>
            </a:pPr>
            <a:endParaRPr lang="en-US" sz="1500" dirty="0"/>
          </a:p>
          <a:p>
            <a:endParaRPr lang="en-US" sz="1500" dirty="0"/>
          </a:p>
          <a:p>
            <a:pPr marL="0" indent="0">
              <a:buNone/>
            </a:pPr>
            <a:r>
              <a:rPr lang="en-US" sz="2000" b="1" dirty="0">
                <a:solidFill>
                  <a:srgbClr val="002060"/>
                </a:solidFill>
              </a:rPr>
              <a:t>Link Manipulation / Filter Evasion/ Social Engineering</a:t>
            </a:r>
          </a:p>
          <a:p>
            <a:endParaRPr lang="en-US" sz="1500" dirty="0"/>
          </a:p>
        </p:txBody>
      </p:sp>
      <p:pic>
        <p:nvPicPr>
          <p:cNvPr id="3076" name="Picture 4" descr="Stories &amp; Examples: Phishing Education &amp; Training: Indiana University">
            <a:extLst>
              <a:ext uri="{FF2B5EF4-FFF2-40B4-BE49-F238E27FC236}">
                <a16:creationId xmlns:a16="http://schemas.microsoft.com/office/drawing/2014/main" xmlns="" id="{FD015ED7-D8C4-260C-DC6D-998EA26A541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79936" y="-21231"/>
            <a:ext cx="4506980" cy="312108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hishing/Spear phishing — ENISA">
            <a:extLst>
              <a:ext uri="{FF2B5EF4-FFF2-40B4-BE49-F238E27FC236}">
                <a16:creationId xmlns:a16="http://schemas.microsoft.com/office/drawing/2014/main" xmlns="" id="{96E848B3-548A-A11D-4016-EF85F3B861A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492808" y="3117850"/>
            <a:ext cx="4697668" cy="386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9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092"/>
            <a:ext cx="10515600" cy="5672871"/>
          </a:xfrm>
        </p:spPr>
        <p:txBody>
          <a:bodyPr>
            <a:normAutofit/>
          </a:bodyPr>
          <a:lstStyle/>
          <a:p>
            <a:pPr marL="0" indent="0">
              <a:buNone/>
            </a:pPr>
            <a:r>
              <a:rPr lang="en-US" sz="2000" b="1" dirty="0">
                <a:latin typeface="Arial Black" pitchFamily="34" charset="0"/>
              </a:rPr>
              <a:t>How Phishing Websites Mimic Legitimate Ones:</a:t>
            </a:r>
            <a:endParaRPr lang="en-US" sz="2000" dirty="0">
              <a:latin typeface="Arial Black" pitchFamily="34" charset="0"/>
            </a:endParaRPr>
          </a:p>
          <a:p>
            <a:pPr marL="0" indent="0">
              <a:buNone/>
            </a:pPr>
            <a:r>
              <a:rPr lang="en-US" sz="1800" b="1" dirty="0">
                <a:latin typeface="Arial Black" pitchFamily="34" charset="0"/>
              </a:rPr>
              <a:t>Appearance and </a:t>
            </a:r>
            <a:r>
              <a:rPr lang="en-US" sz="1800" b="1" dirty="0" smtClean="0">
                <a:latin typeface="Arial Black" pitchFamily="34" charset="0"/>
              </a:rPr>
              <a:t>Design:</a:t>
            </a:r>
            <a:endParaRPr lang="en-US" sz="1800" dirty="0" smtClean="0">
              <a:latin typeface="Arial Black" pitchFamily="34" charset="0"/>
            </a:endParaRPr>
          </a:p>
          <a:p>
            <a:pPr marL="0" indent="0">
              <a:buNone/>
            </a:pPr>
            <a:r>
              <a:rPr lang="en-US" sz="1800" dirty="0" smtClean="0"/>
              <a:t>Phishing </a:t>
            </a:r>
            <a:r>
              <a:rPr lang="en-US" sz="1800" dirty="0"/>
              <a:t>websites often closely replicate the appearance of legitimate websites, using similar logos, fonts, and layouts to deceive </a:t>
            </a:r>
            <a:r>
              <a:rPr lang="en-US" sz="1800" dirty="0" smtClean="0"/>
              <a:t>users.</a:t>
            </a:r>
          </a:p>
          <a:p>
            <a:pPr marL="0" indent="0">
              <a:buNone/>
            </a:pPr>
            <a:r>
              <a:rPr lang="en-US" sz="1800" dirty="0" smtClean="0"/>
              <a:t>Cybercriminals </a:t>
            </a:r>
            <a:r>
              <a:rPr lang="en-US" sz="1800" dirty="0"/>
              <a:t>may copy entire webpages, including images, text, and styles, to create convincing fakes.</a:t>
            </a:r>
          </a:p>
          <a:p>
            <a:pPr marL="0" indent="0">
              <a:buNone/>
            </a:pPr>
            <a:r>
              <a:rPr lang="en-US" sz="1800" b="1" dirty="0">
                <a:latin typeface="Arial Black" pitchFamily="34" charset="0"/>
              </a:rPr>
              <a:t>URL </a:t>
            </a:r>
            <a:r>
              <a:rPr lang="en-US" sz="1800" b="1" dirty="0" smtClean="0">
                <a:latin typeface="Arial Black" pitchFamily="34" charset="0"/>
              </a:rPr>
              <a:t>Similarities:</a:t>
            </a:r>
            <a:endParaRPr lang="en-US" sz="1800" dirty="0" smtClean="0">
              <a:latin typeface="Arial Black" pitchFamily="34" charset="0"/>
            </a:endParaRPr>
          </a:p>
          <a:p>
            <a:pPr marL="0" indent="0">
              <a:buNone/>
            </a:pPr>
            <a:r>
              <a:rPr lang="en-US" sz="1800" dirty="0" smtClean="0"/>
              <a:t>Attackers </a:t>
            </a:r>
            <a:r>
              <a:rPr lang="en-US" sz="1800" dirty="0"/>
              <a:t>use URLs that closely resemble those of legitimate websites, often incorporating slight misspellings or additional characters (e.g., "</a:t>
            </a:r>
            <a:r>
              <a:rPr lang="en-US" sz="1800" dirty="0">
                <a:hlinkClick r:id="rId2"/>
              </a:rPr>
              <a:t>www.bankofarnerica.com</a:t>
            </a:r>
            <a:r>
              <a:rPr lang="en-US" sz="1800" dirty="0"/>
              <a:t>" instead of "</a:t>
            </a:r>
            <a:r>
              <a:rPr lang="en-US" sz="1800" dirty="0">
                <a:hlinkClick r:id="rId3"/>
              </a:rPr>
              <a:t>www.bankofamerica.com</a:t>
            </a:r>
            <a:r>
              <a:rPr lang="en-US" sz="1800" dirty="0" smtClean="0"/>
              <a:t>").</a:t>
            </a:r>
          </a:p>
          <a:p>
            <a:pPr marL="0" indent="0">
              <a:buNone/>
            </a:pPr>
            <a:r>
              <a:rPr lang="en-US" sz="1800" dirty="0" smtClean="0"/>
              <a:t>Some </a:t>
            </a:r>
            <a:r>
              <a:rPr lang="en-US" sz="1800" dirty="0"/>
              <a:t>phishing websites use subdomains to give the illusion of legitimacy (e.g., "www.bankofamerica.secure-login.com").</a:t>
            </a:r>
          </a:p>
          <a:p>
            <a:pPr marL="0" indent="0">
              <a:buNone/>
            </a:pPr>
            <a:r>
              <a:rPr lang="en-US" sz="1800" b="1" dirty="0">
                <a:latin typeface="Arial Black" pitchFamily="34" charset="0"/>
              </a:rPr>
              <a:t>HTTPS and Security Icons</a:t>
            </a:r>
            <a:r>
              <a:rPr lang="en-US" sz="1800" b="1" dirty="0" smtClean="0"/>
              <a:t>: </a:t>
            </a:r>
            <a:r>
              <a:rPr lang="en-US" sz="1800" dirty="0" smtClean="0"/>
              <a:t>Phishing </a:t>
            </a:r>
            <a:r>
              <a:rPr lang="en-US" sz="1800" dirty="0"/>
              <a:t>sites may use HTTPS and display security icons to appear secure. However, HTTPS alone does not guarantee a site’s legitimacy.</a:t>
            </a:r>
          </a:p>
          <a:p>
            <a:pPr marL="0" indent="0">
              <a:buNone/>
            </a:pPr>
            <a:r>
              <a:rPr lang="en-US" sz="1800" b="1" dirty="0">
                <a:latin typeface="Arial Black" pitchFamily="34" charset="0"/>
              </a:rPr>
              <a:t>Social Engineering Elements</a:t>
            </a:r>
            <a:r>
              <a:rPr lang="en-US" sz="1800" b="1" dirty="0" smtClean="0"/>
              <a:t>: </a:t>
            </a:r>
            <a:r>
              <a:rPr lang="en-US" sz="1800" dirty="0" smtClean="0"/>
              <a:t>These </a:t>
            </a:r>
            <a:r>
              <a:rPr lang="en-US" sz="1800" dirty="0"/>
              <a:t>sites may use urgent messages or pop-ups to prompt immediate action, playing on emotions like fear, urgency, or curiosity.</a:t>
            </a:r>
          </a:p>
          <a:p>
            <a:pPr marL="0" indent="0">
              <a:buNone/>
            </a:pPr>
            <a:endParaRPr lang="en-IN" sz="1800" dirty="0"/>
          </a:p>
        </p:txBody>
      </p:sp>
    </p:spTree>
    <p:extLst>
      <p:ext uri="{BB962C8B-B14F-4D97-AF65-F5344CB8AC3E}">
        <p14:creationId xmlns:p14="http://schemas.microsoft.com/office/powerpoint/2010/main" val="147675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077"/>
            <a:ext cx="10515600" cy="5883886"/>
          </a:xfrm>
        </p:spPr>
        <p:txBody>
          <a:bodyPr/>
          <a:lstStyle/>
          <a:p>
            <a:pPr marL="0" indent="0">
              <a:buNone/>
            </a:pPr>
            <a:endParaRPr lang="en-US" sz="2000" b="1" dirty="0" smtClean="0">
              <a:latin typeface="Arial Black" pitchFamily="34" charset="0"/>
            </a:endParaRPr>
          </a:p>
          <a:p>
            <a:pPr marL="0" indent="0">
              <a:buNone/>
            </a:pPr>
            <a:r>
              <a:rPr lang="en-US" sz="2000" b="1" dirty="0" smtClean="0">
                <a:latin typeface="Arial Black" pitchFamily="34" charset="0"/>
              </a:rPr>
              <a:t>Example of Phishing Website </a:t>
            </a:r>
          </a:p>
          <a:p>
            <a:pPr marL="0" indent="0">
              <a:buNone/>
            </a:pP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05" y="1324853"/>
            <a:ext cx="6677957" cy="3620005"/>
          </a:xfrm>
          <a:prstGeom prst="rect">
            <a:avLst/>
          </a:prstGeom>
        </p:spPr>
      </p:pic>
      <p:sp>
        <p:nvSpPr>
          <p:cNvPr id="6" name="TextBox 5"/>
          <p:cNvSpPr txBox="1"/>
          <p:nvPr/>
        </p:nvSpPr>
        <p:spPr>
          <a:xfrm>
            <a:off x="7397262" y="457200"/>
            <a:ext cx="4466492" cy="2677656"/>
          </a:xfrm>
          <a:prstGeom prst="rect">
            <a:avLst/>
          </a:prstGeom>
          <a:noFill/>
        </p:spPr>
        <p:txBody>
          <a:bodyPr wrap="square" rtlCol="0">
            <a:spAutoFit/>
          </a:bodyPr>
          <a:lstStyle/>
          <a:p>
            <a:r>
              <a:rPr lang="en-US" sz="2000" b="1" dirty="0">
                <a:latin typeface="Arial Black" pitchFamily="34" charset="0"/>
              </a:rPr>
              <a:t>L</a:t>
            </a:r>
            <a:r>
              <a:rPr lang="en-US" sz="2000" b="1" dirty="0" smtClean="0">
                <a:latin typeface="Arial Black" pitchFamily="34" charset="0"/>
              </a:rPr>
              <a:t>egitimate </a:t>
            </a:r>
            <a:r>
              <a:rPr lang="en-US" sz="2000" b="1" dirty="0">
                <a:latin typeface="Arial Black" pitchFamily="34" charset="0"/>
              </a:rPr>
              <a:t>vs. Phishing Website Comparison</a:t>
            </a:r>
            <a:r>
              <a:rPr lang="en-US" sz="2000" b="1" dirty="0" smtClean="0">
                <a:latin typeface="Arial Black" pitchFamily="34" charset="0"/>
              </a:rPr>
              <a:t>:</a:t>
            </a:r>
          </a:p>
          <a:p>
            <a:endParaRPr lang="en-US" sz="2000" b="1" dirty="0" smtClean="0">
              <a:latin typeface="Arial Black" pitchFamily="34" charset="0"/>
            </a:endParaRPr>
          </a:p>
          <a:p>
            <a:r>
              <a:rPr lang="en-US" dirty="0" smtClean="0"/>
              <a:t>Show </a:t>
            </a:r>
            <a:r>
              <a:rPr lang="en-US" dirty="0"/>
              <a:t>a side-by-side comparison of a legitimate website and its phishing counterpart.</a:t>
            </a:r>
          </a:p>
          <a:p>
            <a:r>
              <a:rPr lang="en-US" dirty="0"/>
              <a:t>Highlight differences in URL, design quality, and suspicious elements.</a:t>
            </a:r>
          </a:p>
          <a:p>
            <a:endParaRPr lang="en-IN" dirty="0"/>
          </a:p>
        </p:txBody>
      </p:sp>
    </p:spTree>
    <p:extLst>
      <p:ext uri="{BB962C8B-B14F-4D97-AF65-F5344CB8AC3E}">
        <p14:creationId xmlns:p14="http://schemas.microsoft.com/office/powerpoint/2010/main" val="378193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xmlns="" id="{637B2035-1FCB-439A-B421-095E136C7E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xmlns="" id="{676D6CDF-C512-4739-B158-55EE955EFA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D7ADCD8-3414-3BA3-454B-77244ADA52B5}"/>
              </a:ext>
            </a:extLst>
          </p:cNvPr>
          <p:cNvSpPr>
            <a:spLocks noGrp="1"/>
          </p:cNvSpPr>
          <p:nvPr>
            <p:ph type="title"/>
          </p:nvPr>
        </p:nvSpPr>
        <p:spPr>
          <a:xfrm>
            <a:off x="1137033" y="670559"/>
            <a:ext cx="4683321" cy="2148841"/>
          </a:xfrm>
        </p:spPr>
        <p:txBody>
          <a:bodyPr anchor="t">
            <a:normAutofit/>
          </a:bodyPr>
          <a:lstStyle/>
          <a:p>
            <a:r>
              <a:rPr lang="en-US" b="1" dirty="0"/>
              <a:t>Social Engineering</a:t>
            </a:r>
          </a:p>
        </p:txBody>
      </p:sp>
      <p:pic>
        <p:nvPicPr>
          <p:cNvPr id="6146" name="Picture 2" descr="Social Engineering Attacks: Common Types and How to Prevent Them">
            <a:extLst>
              <a:ext uri="{FF2B5EF4-FFF2-40B4-BE49-F238E27FC236}">
                <a16:creationId xmlns:a16="http://schemas.microsoft.com/office/drawing/2014/main" xmlns="" id="{26BF46B5-B401-65BA-6521-E69B5E5C90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77" r="-2" b="-2"/>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5997B340-389F-A427-61CD-D151EBDF0AA1}"/>
              </a:ext>
            </a:extLst>
          </p:cNvPr>
          <p:cNvSpPr>
            <a:spLocks noGrp="1"/>
          </p:cNvSpPr>
          <p:nvPr>
            <p:ph idx="1"/>
          </p:nvPr>
        </p:nvSpPr>
        <p:spPr>
          <a:xfrm>
            <a:off x="6797004" y="670559"/>
            <a:ext cx="4555782" cy="5445076"/>
          </a:xfrm>
        </p:spPr>
        <p:txBody>
          <a:bodyPr anchor="t">
            <a:normAutofit lnSpcReduction="10000"/>
          </a:bodyPr>
          <a:lstStyle/>
          <a:p>
            <a:r>
              <a:rPr lang="en-US" sz="2200" b="0" i="0" dirty="0">
                <a:effectLst/>
                <a:latin typeface="MuseoSans"/>
              </a:rPr>
              <a:t>Social engineering is a manipulation technique that exploits human error to gain private information, access, or valuables</a:t>
            </a:r>
          </a:p>
          <a:p>
            <a:r>
              <a:rPr lang="en-US" sz="2200" b="0" i="0" dirty="0">
                <a:effectLst/>
                <a:latin typeface="MuseoSans"/>
              </a:rPr>
              <a:t>tend to lure unsuspecting users into exposing data, spreading malware infections, or giving access to restricted systems</a:t>
            </a:r>
            <a:endParaRPr lang="en-US" sz="2200" dirty="0">
              <a:latin typeface="MuseoSans"/>
            </a:endParaRPr>
          </a:p>
          <a:p>
            <a:r>
              <a:rPr lang="en-US" sz="2200" b="0" i="0" dirty="0">
                <a:effectLst/>
                <a:latin typeface="MuseoSans"/>
              </a:rPr>
              <a:t>online, in-person, and via other interactions</a:t>
            </a:r>
          </a:p>
          <a:p>
            <a:endParaRPr lang="en-US" sz="2000" dirty="0">
              <a:latin typeface="MuseoSans"/>
            </a:endParaRPr>
          </a:p>
          <a:p>
            <a:pPr marL="0" indent="0">
              <a:buNone/>
            </a:pPr>
            <a:r>
              <a:rPr lang="en-US" sz="2000" dirty="0">
                <a:latin typeface="MuseoSans"/>
              </a:rPr>
              <a:t>Goals: </a:t>
            </a:r>
            <a:endParaRPr lang="en-US" sz="2000" b="0" i="0" dirty="0">
              <a:effectLst/>
              <a:latin typeface="MuseoSans"/>
            </a:endParaRPr>
          </a:p>
          <a:p>
            <a:pPr marL="457200" lvl="1" indent="0" fontAlgn="base">
              <a:buNone/>
            </a:pPr>
            <a:r>
              <a:rPr lang="en-US" sz="2000" b="1" i="0" dirty="0">
                <a:effectLst/>
                <a:latin typeface="MuseoSans"/>
              </a:rPr>
              <a:t>Sabotage</a:t>
            </a:r>
            <a:r>
              <a:rPr lang="en-US" sz="2000" b="0" i="0" dirty="0">
                <a:effectLst/>
                <a:latin typeface="MuseoSans"/>
              </a:rPr>
              <a:t>: Disrupting or corrupting data to cause harm or inconvenience</a:t>
            </a:r>
          </a:p>
          <a:p>
            <a:pPr marL="457200" lvl="1" indent="0" fontAlgn="base">
              <a:buNone/>
            </a:pPr>
            <a:r>
              <a:rPr lang="en-US" sz="2000" b="1" i="0" dirty="0">
                <a:effectLst/>
                <a:latin typeface="MuseoSans"/>
              </a:rPr>
              <a:t>Theft</a:t>
            </a:r>
            <a:r>
              <a:rPr lang="en-US" sz="2000" b="0" i="0" dirty="0">
                <a:effectLst/>
                <a:latin typeface="MuseoSans"/>
              </a:rPr>
              <a:t>: Obtaining valuables like information, access, or money</a:t>
            </a:r>
          </a:p>
          <a:p>
            <a:endParaRPr lang="en-US" sz="2000" dirty="0"/>
          </a:p>
        </p:txBody>
      </p:sp>
    </p:spTree>
    <p:extLst>
      <p:ext uri="{BB962C8B-B14F-4D97-AF65-F5344CB8AC3E}">
        <p14:creationId xmlns:p14="http://schemas.microsoft.com/office/powerpoint/2010/main" val="418440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18985</TotalTime>
  <Words>936</Words>
  <Application>Microsoft Office PowerPoint</Application>
  <PresentationFormat>Custom</PresentationFormat>
  <Paragraphs>113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vt:lpstr>
      <vt:lpstr>Phishing Awareness Training</vt:lpstr>
      <vt:lpstr>PowerPoint Presentation</vt:lpstr>
      <vt:lpstr>PowerPoint Presentation</vt:lpstr>
      <vt:lpstr>Phishing</vt:lpstr>
      <vt:lpstr>Phishing</vt:lpstr>
      <vt:lpstr>PowerPoint Presentation</vt:lpstr>
      <vt:lpstr>PowerPoint Presentation</vt:lpstr>
      <vt:lpstr>Social Engineering</vt:lpstr>
      <vt:lpstr>Social Engineering: Recent</vt:lpstr>
      <vt:lpstr>Social Engineering : Techniques</vt:lpstr>
      <vt:lpstr>Case Study 3: The Democratic National Committee (DNC) Hack (2016) </vt:lpstr>
      <vt:lpstr>Phishing : Precautions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Application and Data Security</dc:title>
  <dc:creator>Gopal Singh Rawat</dc:creator>
  <cp:lastModifiedBy>DELL</cp:lastModifiedBy>
  <cp:revision>540</cp:revision>
  <dcterms:created xsi:type="dcterms:W3CDTF">2023-01-11T15:19:03Z</dcterms:created>
  <dcterms:modified xsi:type="dcterms:W3CDTF">2024-07-03T13:29:20Z</dcterms:modified>
</cp:coreProperties>
</file>