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296" r:id="rId4"/>
    <p:sldId id="297" r:id="rId5"/>
    <p:sldId id="257" r:id="rId6"/>
    <p:sldId id="258" r:id="rId7"/>
    <p:sldId id="270" r:id="rId8"/>
    <p:sldId id="259" r:id="rId9"/>
    <p:sldId id="269" r:id="rId10"/>
    <p:sldId id="271" r:id="rId11"/>
    <p:sldId id="273" r:id="rId12"/>
    <p:sldId id="274" r:id="rId13"/>
    <p:sldId id="275" r:id="rId14"/>
    <p:sldId id="276" r:id="rId15"/>
    <p:sldId id="288" r:id="rId16"/>
    <p:sldId id="289" r:id="rId17"/>
    <p:sldId id="291" r:id="rId18"/>
    <p:sldId id="299" r:id="rId19"/>
    <p:sldId id="298" r:id="rId20"/>
    <p:sldId id="2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8" autoAdjust="0"/>
    <p:restoredTop sz="94660"/>
  </p:normalViewPr>
  <p:slideViewPr>
    <p:cSldViewPr snapToGrid="0">
      <p:cViewPr>
        <p:scale>
          <a:sx n="89" d="100"/>
          <a:sy n="89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D81D25C-7ED0-9504-8AF8-36DF9DF98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964992C-D26B-D241-C1FE-59BF0752E6F5}"/>
              </a:ext>
            </a:extLst>
          </p:cNvPr>
          <p:cNvSpPr/>
          <p:nvPr/>
        </p:nvSpPr>
        <p:spPr>
          <a:xfrm>
            <a:off x="3045124" y="883265"/>
            <a:ext cx="581965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Covid-19 Project Presentation </a:t>
            </a:r>
          </a:p>
        </p:txBody>
      </p:sp>
    </p:spTree>
    <p:extLst>
      <p:ext uri="{BB962C8B-B14F-4D97-AF65-F5344CB8AC3E}">
        <p14:creationId xmlns:p14="http://schemas.microsoft.com/office/powerpoint/2010/main" val="2511094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74D1DF8-6E95-C237-C70C-78989A624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313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23CFCB3-EE98-728A-8480-286B2A754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97F58B4-EDAD-ADD8-26CB-981A52931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670" y="410818"/>
            <a:ext cx="6281530" cy="39358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A6B5E-AB3F-2E6F-C606-7C2904047D9C}"/>
              </a:ext>
            </a:extLst>
          </p:cNvPr>
          <p:cNvSpPr/>
          <p:nvPr/>
        </p:nvSpPr>
        <p:spPr>
          <a:xfrm>
            <a:off x="-855079" y="81775"/>
            <a:ext cx="695107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Testing Ratio = No. of Tests/ Population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33FB2DC-BE50-8183-8F65-D424F65CBD12}"/>
              </a:ext>
            </a:extLst>
          </p:cNvPr>
          <p:cNvSpPr/>
          <p:nvPr/>
        </p:nvSpPr>
        <p:spPr>
          <a:xfrm>
            <a:off x="172278" y="1240768"/>
            <a:ext cx="4680064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Category A: 0.05 ≤ tr ≤ 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Category B: 0.1 &lt; tr ≤ 0.3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Category C: 0.3 &lt; tr ≤ 0.5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Category D: 0.5 &lt; tr ≤ 0.75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Category E: 0.75 &lt; tr ≤ 1.0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719B8CC-F03F-7854-6FE8-1D312C5714E8}"/>
              </a:ext>
            </a:extLst>
          </p:cNvPr>
          <p:cNvSpPr/>
          <p:nvPr/>
        </p:nvSpPr>
        <p:spPr>
          <a:xfrm>
            <a:off x="304800" y="3877088"/>
            <a:ext cx="3873836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Category A: 95 Districts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Category B:225 Districts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Category C:16 Districts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Category D: 1 Districts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Category E: 194 Districts</a:t>
            </a:r>
          </a:p>
        </p:txBody>
      </p:sp>
    </p:spTree>
    <p:extLst>
      <p:ext uri="{BB962C8B-B14F-4D97-AF65-F5344CB8AC3E}">
        <p14:creationId xmlns:p14="http://schemas.microsoft.com/office/powerpoint/2010/main" val="118833520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6C88D22-CBE7-EECA-126B-80758CCA8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EB890EB-8F94-CF5C-973F-7200B2163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57" y="785611"/>
            <a:ext cx="9633398" cy="44947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F82AF1A-AE3A-20DD-E799-858A3252C0F5}"/>
              </a:ext>
            </a:extLst>
          </p:cNvPr>
          <p:cNvSpPr/>
          <p:nvPr/>
        </p:nvSpPr>
        <p:spPr>
          <a:xfrm>
            <a:off x="1966631" y="5481174"/>
            <a:ext cx="57860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Death rate is highest in Nagaland</a:t>
            </a:r>
          </a:p>
        </p:txBody>
      </p:sp>
    </p:spTree>
    <p:extLst>
      <p:ext uri="{BB962C8B-B14F-4D97-AF65-F5344CB8AC3E}">
        <p14:creationId xmlns:p14="http://schemas.microsoft.com/office/powerpoint/2010/main" val="269193895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B84DA93-CBCB-73B1-D17F-AA0DABECB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1AEB41A-2FD3-28C6-8604-9A284D8B7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73" y="553792"/>
            <a:ext cx="10388809" cy="51386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0FA04F7-4DB9-575F-B2C0-E8EA3D040366}"/>
              </a:ext>
            </a:extLst>
          </p:cNvPr>
          <p:cNvSpPr/>
          <p:nvPr/>
        </p:nvSpPr>
        <p:spPr>
          <a:xfrm>
            <a:off x="1685070" y="5719433"/>
            <a:ext cx="86158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Maharashtra has the most number of death cases</a:t>
            </a:r>
          </a:p>
        </p:txBody>
      </p:sp>
    </p:spTree>
    <p:extLst>
      <p:ext uri="{BB962C8B-B14F-4D97-AF65-F5344CB8AC3E}">
        <p14:creationId xmlns:p14="http://schemas.microsoft.com/office/powerpoint/2010/main" val="204503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EEEC590-EDB8-8C89-FD35-D33A9694B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E787AAA-4545-9AB3-C07F-183B54254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7" y="450761"/>
            <a:ext cx="10599311" cy="50613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C36AE40-7FF2-D92D-6D87-BE7B8718B5F1}"/>
              </a:ext>
            </a:extLst>
          </p:cNvPr>
          <p:cNvSpPr/>
          <p:nvPr/>
        </p:nvSpPr>
        <p:spPr>
          <a:xfrm>
            <a:off x="1876474" y="5670531"/>
            <a:ext cx="74087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Dehradun has least number of death cases</a:t>
            </a:r>
          </a:p>
        </p:txBody>
      </p:sp>
    </p:spTree>
    <p:extLst>
      <p:ext uri="{BB962C8B-B14F-4D97-AF65-F5344CB8AC3E}">
        <p14:creationId xmlns:p14="http://schemas.microsoft.com/office/powerpoint/2010/main" val="2735129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2F27C60-E625-9E7A-5981-945620AEF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50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689B726-A396-18A5-5558-8A42A0F61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89" y="0"/>
            <a:ext cx="124409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3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6DB8EEA-3283-BA7F-79A2-367E9AF3F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"/>
            <a:ext cx="121920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8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1933A32-AD05-5987-57B9-78AD4718A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80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ED71E6C-03D2-9782-C546-DBCE29324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18"/>
            <a:ext cx="12192000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50E9F78D-A298-AD4F-0ABD-4B66BE0DFF19}"/>
              </a:ext>
            </a:extLst>
          </p:cNvPr>
          <p:cNvSpPr/>
          <p:nvPr/>
        </p:nvSpPr>
        <p:spPr>
          <a:xfrm>
            <a:off x="7482625" y="5177307"/>
            <a:ext cx="4082603" cy="7868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 err="1"/>
              <a:t>MySql</a:t>
            </a:r>
            <a:endParaRPr lang="en-IN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CFFD4FB4-4AAC-C984-DDAE-AAE3F25091AE}"/>
              </a:ext>
            </a:extLst>
          </p:cNvPr>
          <p:cNvSpPr/>
          <p:nvPr/>
        </p:nvSpPr>
        <p:spPr>
          <a:xfrm>
            <a:off x="7482625" y="2975020"/>
            <a:ext cx="3992451" cy="99167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Excel and PowerPoint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AB349702-003F-D34D-7092-305200097016}"/>
              </a:ext>
            </a:extLst>
          </p:cNvPr>
          <p:cNvSpPr/>
          <p:nvPr/>
        </p:nvSpPr>
        <p:spPr>
          <a:xfrm>
            <a:off x="7377448" y="882204"/>
            <a:ext cx="3992451" cy="99167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49080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45DF2E-0279-06C3-89CD-24FDEA43A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5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97162A8-95D0-6AE3-1956-944B33FB9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B419FA5-B8BB-00CA-D99C-1F17FD70743C}"/>
              </a:ext>
            </a:extLst>
          </p:cNvPr>
          <p:cNvSpPr/>
          <p:nvPr/>
        </p:nvSpPr>
        <p:spPr>
          <a:xfrm>
            <a:off x="2503508" y="546654"/>
            <a:ext cx="48553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C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Team Members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77B9299-CD85-D4E5-4E7A-3C52B57CB7E8}"/>
              </a:ext>
            </a:extLst>
          </p:cNvPr>
          <p:cNvSpPr/>
          <p:nvPr/>
        </p:nvSpPr>
        <p:spPr>
          <a:xfrm>
            <a:off x="2845507" y="2016638"/>
            <a:ext cx="4171335" cy="20621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Anshika</a:t>
            </a:r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 Singh</a:t>
            </a:r>
          </a:p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Vicky Khobragade</a:t>
            </a:r>
          </a:p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S James</a:t>
            </a:r>
          </a:p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Regu Nagaraju</a:t>
            </a:r>
          </a:p>
        </p:txBody>
      </p:sp>
    </p:spTree>
    <p:extLst>
      <p:ext uri="{BB962C8B-B14F-4D97-AF65-F5344CB8AC3E}">
        <p14:creationId xmlns:p14="http://schemas.microsoft.com/office/powerpoint/2010/main" val="37218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F4C3941-31D3-DA3A-7AF5-70D507DA8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7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CE64392-4010-ABF8-051B-67FF3FF88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1992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B53C1EB-652E-C4C5-C816-52491C9A3F18}"/>
              </a:ext>
            </a:extLst>
          </p:cNvPr>
          <p:cNvSpPr/>
          <p:nvPr/>
        </p:nvSpPr>
        <p:spPr>
          <a:xfrm>
            <a:off x="5016503" y="95345"/>
            <a:ext cx="17211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EB07D0E-6771-4041-8CFD-7BD0F80B3754}"/>
              </a:ext>
            </a:extLst>
          </p:cNvPr>
          <p:cNvSpPr/>
          <p:nvPr/>
        </p:nvSpPr>
        <p:spPr>
          <a:xfrm>
            <a:off x="2713149" y="1460597"/>
            <a:ext cx="9478851" cy="427809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 wise recovery rate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10 vaccinated states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Delta7 state-wise confirmed cases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Delta7 state-wise vaccination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Month-wise total confirmed cases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Category-wise count of District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10 severe states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10 states having highest death cases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Bottom 10 states having least death cases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Confirmed cases in a state by month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Weekly evolution of number of confirmed cases, recovered cases, deaths, tests for states.</a:t>
            </a:r>
            <a:r>
              <a:rPr lang="en-US" sz="2000" dirty="0">
                <a:ln w="0"/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664648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7FFED47-826F-982D-C283-8B289548E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7871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7B6FEA4-26C8-AC40-68F3-40F41EA3C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xmlns="" id="{909E9B73-6E81-09BE-1481-0B76FDA42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42" y="489398"/>
            <a:ext cx="10547797" cy="53833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ED95E5B-B7D6-A028-BE75-0F424EF894CF}"/>
              </a:ext>
            </a:extLst>
          </p:cNvPr>
          <p:cNvSpPr/>
          <p:nvPr/>
        </p:nvSpPr>
        <p:spPr>
          <a:xfrm>
            <a:off x="1017430" y="5872766"/>
            <a:ext cx="102859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Dehradun has shown maximum recovery rate </a:t>
            </a:r>
          </a:p>
        </p:txBody>
      </p:sp>
    </p:spTree>
    <p:extLst>
      <p:ext uri="{BB962C8B-B14F-4D97-AF65-F5344CB8AC3E}">
        <p14:creationId xmlns:p14="http://schemas.microsoft.com/office/powerpoint/2010/main" val="37918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58A86FC-ABB1-F3D1-46F4-BFB53E94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D5BB933-0FB8-E4E5-6E4C-ABCA95E514CA}"/>
              </a:ext>
            </a:extLst>
          </p:cNvPr>
          <p:cNvSpPr/>
          <p:nvPr/>
        </p:nvSpPr>
        <p:spPr>
          <a:xfrm>
            <a:off x="3288894" y="6025279"/>
            <a:ext cx="54809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UP is the most vaccinated state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69" y="242666"/>
            <a:ext cx="9697040" cy="553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9191019-2BDE-4058-0017-F06EDCCEE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3ADFA0C-D912-ABF3-B1A3-A54F46423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2" y="509588"/>
            <a:ext cx="10212946" cy="52859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5037E48-D530-81B8-65AD-580504AD2259}"/>
              </a:ext>
            </a:extLst>
          </p:cNvPr>
          <p:cNvSpPr/>
          <p:nvPr/>
        </p:nvSpPr>
        <p:spPr>
          <a:xfrm>
            <a:off x="1567099" y="5795494"/>
            <a:ext cx="90578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Kerala is the state with most Delta7 confirmed cases</a:t>
            </a:r>
          </a:p>
        </p:txBody>
      </p:sp>
    </p:spTree>
    <p:extLst>
      <p:ext uri="{BB962C8B-B14F-4D97-AF65-F5344CB8AC3E}">
        <p14:creationId xmlns:p14="http://schemas.microsoft.com/office/powerpoint/2010/main" val="183577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3FEA47F-15F4-09E3-4B81-FCA4F72FA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F57D034-9D2E-7401-01D8-2C8808074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69" y="719138"/>
            <a:ext cx="10676586" cy="48960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4A5C36-6C45-973F-1CDD-1DBCD06B9B61}"/>
              </a:ext>
            </a:extLst>
          </p:cNvPr>
          <p:cNvSpPr/>
          <p:nvPr/>
        </p:nvSpPr>
        <p:spPr>
          <a:xfrm>
            <a:off x="1603844" y="5615190"/>
            <a:ext cx="785099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UP had highest vaccination for Delta7 variant</a:t>
            </a:r>
          </a:p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770460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F8213DE-F960-53E5-E9AF-A2CB66869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9545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CDA91AA-1AA0-12C5-7636-AA07ECDCC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566669"/>
            <a:ext cx="10831132" cy="53060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F13A7FA-2F77-DADE-BF84-3629D30264E2}"/>
              </a:ext>
            </a:extLst>
          </p:cNvPr>
          <p:cNvSpPr/>
          <p:nvPr/>
        </p:nvSpPr>
        <p:spPr>
          <a:xfrm>
            <a:off x="1214714" y="5898522"/>
            <a:ext cx="105353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Oct is the most severe month in terms of confirmed cases</a:t>
            </a:r>
          </a:p>
        </p:txBody>
      </p:sp>
    </p:spTree>
    <p:extLst>
      <p:ext uri="{BB962C8B-B14F-4D97-AF65-F5344CB8AC3E}">
        <p14:creationId xmlns:p14="http://schemas.microsoft.com/office/powerpoint/2010/main" val="412751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215</Words>
  <Application>Microsoft Office PowerPoint</Application>
  <PresentationFormat>Widescreen</PresentationFormat>
  <Paragraphs>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Algerian</vt:lpstr>
      <vt:lpstr>Arial</vt:lpstr>
      <vt:lpstr>Calibri</vt:lpstr>
      <vt:lpstr>Calibri Light</vt:lpstr>
      <vt:lpstr>MV Boli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Regu</dc:creator>
  <cp:lastModifiedBy>Microsoft account</cp:lastModifiedBy>
  <cp:revision>43</cp:revision>
  <dcterms:created xsi:type="dcterms:W3CDTF">2023-01-06T22:24:36Z</dcterms:created>
  <dcterms:modified xsi:type="dcterms:W3CDTF">2023-03-16T09:44:19Z</dcterms:modified>
</cp:coreProperties>
</file>