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60" r:id="rId3"/>
    <p:sldId id="262" r:id="rId4"/>
    <p:sldId id="265" r:id="rId5"/>
    <p:sldId id="284" r:id="rId6"/>
    <p:sldId id="267" r:id="rId7"/>
    <p:sldId id="269" r:id="rId8"/>
    <p:sldId id="272" r:id="rId9"/>
    <p:sldId id="273" r:id="rId10"/>
    <p:sldId id="274" r:id="rId11"/>
    <p:sldId id="276" r:id="rId12"/>
    <p:sldId id="285" r:id="rId13"/>
    <p:sldId id="281"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90" autoAdjust="0"/>
    <p:restoredTop sz="94660"/>
  </p:normalViewPr>
  <p:slideViewPr>
    <p:cSldViewPr>
      <p:cViewPr>
        <p:scale>
          <a:sx n="66" d="100"/>
          <a:sy n="66" d="100"/>
        </p:scale>
        <p:origin x="-912"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51E6500-452A-4D7E-9150-701E0FF7C0F9}"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1E6500-452A-4D7E-9150-701E0FF7C0F9}"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51E6500-452A-4D7E-9150-701E0FF7C0F9}"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1E6500-452A-4D7E-9150-701E0FF7C0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E63D4B2-C19B-4197-A8A9-1F967FFD8AA9}" type="datetimeFigureOut">
              <a:rPr lang="en-US" smtClean="0"/>
              <a:t>12/7/2020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1E6500-452A-4D7E-9150-701E0FF7C0F9}"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63D4B2-C19B-4197-A8A9-1F967FFD8AA9}" type="datetimeFigureOut">
              <a:rPr lang="en-US" smtClean="0"/>
              <a:t>12/7/2020</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51E6500-452A-4D7E-9150-701E0FF7C0F9}"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Full-Stack Project : Web based Quiz System (QuizBox)</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lgn="ctr">
              <a:buNone/>
            </a:pPr>
            <a:endParaRPr lang="en-US" b="1" dirty="0" smtClean="0">
              <a:latin typeface="Arial" panose="020B0604020202020204" pitchFamily="34" charset="0"/>
              <a:cs typeface="Arial" panose="020B0604020202020204" pitchFamily="34" charset="0"/>
            </a:endParaRPr>
          </a:p>
          <a:p>
            <a:pPr algn="ctr">
              <a:buNone/>
            </a:pPr>
            <a:r>
              <a:rPr lang="en-US" sz="3800" b="1" dirty="0" smtClean="0">
                <a:latin typeface="Times New Roman" pitchFamily="18" charset="0"/>
                <a:cs typeface="Times New Roman" pitchFamily="18" charset="0"/>
              </a:rPr>
              <a:t>Submitted by </a:t>
            </a:r>
            <a:r>
              <a:rPr lang="en-US" sz="3800" b="1" dirty="0" smtClean="0">
                <a:latin typeface="Arial" panose="020B0604020202020204" pitchFamily="34" charset="0"/>
                <a:cs typeface="Arial" panose="020B0604020202020204" pitchFamily="34" charset="0"/>
              </a:rPr>
              <a:t>–</a:t>
            </a:r>
          </a:p>
          <a:p>
            <a:pPr algn="ctr">
              <a:buNone/>
            </a:pPr>
            <a:endParaRPr lang="en-US" sz="3800" b="1" dirty="0" smtClean="0">
              <a:latin typeface="Arial" panose="020B0604020202020204" pitchFamily="34" charset="0"/>
              <a:cs typeface="Arial" panose="020B0604020202020204" pitchFamily="34" charset="0"/>
            </a:endParaRPr>
          </a:p>
          <a:p>
            <a:pPr algn="ctr">
              <a:buNone/>
            </a:pPr>
            <a:r>
              <a:rPr lang="en-US" sz="3800" b="1" dirty="0" err="1" smtClean="0">
                <a:latin typeface="Times New Roman" pitchFamily="18" charset="0"/>
                <a:cs typeface="Times New Roman" pitchFamily="18" charset="0"/>
              </a:rPr>
              <a:t>Anshika</a:t>
            </a:r>
            <a:r>
              <a:rPr lang="en-US" sz="3800" b="1" dirty="0" smtClean="0">
                <a:latin typeface="Times New Roman" pitchFamily="18" charset="0"/>
                <a:cs typeface="Times New Roman" pitchFamily="18" charset="0"/>
              </a:rPr>
              <a:t> </a:t>
            </a:r>
            <a:r>
              <a:rPr lang="en-US" sz="3800" b="1" dirty="0">
                <a:latin typeface="Times New Roman" pitchFamily="18" charset="0"/>
                <a:cs typeface="Times New Roman" pitchFamily="18" charset="0"/>
              </a:rPr>
              <a:t>Gupta </a:t>
            </a:r>
            <a:r>
              <a:rPr lang="en-US" sz="3800" dirty="0">
                <a:latin typeface="Times New Roman" pitchFamily="18" charset="0"/>
                <a:cs typeface="Times New Roman" pitchFamily="18" charset="0"/>
              </a:rPr>
              <a:t>(181500106)</a:t>
            </a:r>
            <a:endParaRPr lang="en-IN" sz="3800" dirty="0">
              <a:latin typeface="Times New Roman" pitchFamily="18" charset="0"/>
              <a:cs typeface="Times New Roman" pitchFamily="18" charset="0"/>
            </a:endParaRPr>
          </a:p>
          <a:p>
            <a:pPr algn="ctr">
              <a:buNone/>
            </a:pPr>
            <a:r>
              <a:rPr lang="en-US" sz="3800" b="1" dirty="0" err="1">
                <a:latin typeface="Times New Roman" pitchFamily="18" charset="0"/>
                <a:cs typeface="Times New Roman" pitchFamily="18" charset="0"/>
              </a:rPr>
              <a:t>Ishika</a:t>
            </a:r>
            <a:r>
              <a:rPr lang="en-US" sz="3800" b="1" dirty="0">
                <a:latin typeface="Times New Roman" pitchFamily="18" charset="0"/>
                <a:cs typeface="Times New Roman" pitchFamily="18" charset="0"/>
              </a:rPr>
              <a:t> Singh </a:t>
            </a:r>
            <a:r>
              <a:rPr lang="en-US" sz="3800" dirty="0">
                <a:latin typeface="Times New Roman" pitchFamily="18" charset="0"/>
                <a:cs typeface="Times New Roman" pitchFamily="18" charset="0"/>
              </a:rPr>
              <a:t>(</a:t>
            </a:r>
            <a:r>
              <a:rPr lang="en-US" sz="3800" dirty="0" smtClean="0">
                <a:latin typeface="Times New Roman" pitchFamily="18" charset="0"/>
                <a:cs typeface="Times New Roman" pitchFamily="18" charset="0"/>
              </a:rPr>
              <a:t>181500286)</a:t>
            </a:r>
            <a:endParaRPr lang="en-IN" sz="3800" dirty="0" smtClean="0">
              <a:latin typeface="Times New Roman" pitchFamily="18" charset="0"/>
              <a:cs typeface="Times New Roman" pitchFamily="18" charset="0"/>
            </a:endParaRPr>
          </a:p>
          <a:p>
            <a:pPr algn="ctr">
              <a:buNone/>
            </a:pPr>
            <a:r>
              <a:rPr lang="en-US" sz="3800" b="1" dirty="0" err="1" smtClean="0">
                <a:latin typeface="Times New Roman" pitchFamily="18" charset="0"/>
                <a:cs typeface="Times New Roman" pitchFamily="18" charset="0"/>
              </a:rPr>
              <a:t>Pallavi</a:t>
            </a:r>
            <a:r>
              <a:rPr lang="en-US" sz="3800" b="1" dirty="0" smtClean="0">
                <a:latin typeface="Times New Roman" pitchFamily="18" charset="0"/>
                <a:cs typeface="Times New Roman" pitchFamily="18" charset="0"/>
              </a:rPr>
              <a:t> </a:t>
            </a:r>
            <a:r>
              <a:rPr lang="en-US" sz="3800" b="1" dirty="0" err="1">
                <a:latin typeface="Times New Roman" pitchFamily="18" charset="0"/>
                <a:cs typeface="Times New Roman" pitchFamily="18" charset="0"/>
              </a:rPr>
              <a:t>Solanki</a:t>
            </a:r>
            <a:r>
              <a:rPr lang="en-US" sz="3800" b="1" dirty="0">
                <a:latin typeface="Times New Roman" pitchFamily="18" charset="0"/>
                <a:cs typeface="Times New Roman" pitchFamily="18" charset="0"/>
              </a:rPr>
              <a:t> </a:t>
            </a:r>
            <a:r>
              <a:rPr lang="en-US" sz="3800" dirty="0">
                <a:latin typeface="Times New Roman" pitchFamily="18" charset="0"/>
                <a:cs typeface="Times New Roman" pitchFamily="18" charset="0"/>
              </a:rPr>
              <a:t>(181500445)</a:t>
            </a:r>
            <a:r>
              <a:rPr lang="en-US" sz="3800" b="1" dirty="0">
                <a:latin typeface="Times New Roman" pitchFamily="18" charset="0"/>
                <a:cs typeface="Times New Roman" pitchFamily="18" charset="0"/>
              </a:rPr>
              <a:t>                                    </a:t>
            </a:r>
            <a:endParaRPr lang="en-US" sz="3800" b="1" dirty="0" smtClean="0">
              <a:latin typeface="Times New Roman" pitchFamily="18" charset="0"/>
              <a:cs typeface="Times New Roman" pitchFamily="18" charset="0"/>
            </a:endParaRPr>
          </a:p>
          <a:p>
            <a:pPr algn="ctr">
              <a:buNone/>
            </a:pPr>
            <a:r>
              <a:rPr lang="en-US" sz="3800" b="1" dirty="0" err="1" smtClean="0">
                <a:latin typeface="Times New Roman" pitchFamily="18" charset="0"/>
                <a:cs typeface="Times New Roman" pitchFamily="18" charset="0"/>
              </a:rPr>
              <a:t>Pari</a:t>
            </a:r>
            <a:r>
              <a:rPr lang="en-US" sz="3800" b="1" dirty="0" smtClean="0">
                <a:latin typeface="Times New Roman" pitchFamily="18" charset="0"/>
                <a:cs typeface="Times New Roman" pitchFamily="18" charset="0"/>
              </a:rPr>
              <a:t> </a:t>
            </a:r>
            <a:r>
              <a:rPr lang="en-US" sz="3800" b="1" dirty="0">
                <a:latin typeface="Times New Roman" pitchFamily="18" charset="0"/>
                <a:cs typeface="Times New Roman" pitchFamily="18" charset="0"/>
              </a:rPr>
              <a:t>Gupta </a:t>
            </a:r>
            <a:r>
              <a:rPr lang="en-US" sz="3800" dirty="0">
                <a:latin typeface="Times New Roman" pitchFamily="18" charset="0"/>
                <a:cs typeface="Times New Roman" pitchFamily="18" charset="0"/>
              </a:rPr>
              <a:t>(181500454)</a:t>
            </a:r>
            <a:endParaRPr lang="en-IN" sz="3800" dirty="0">
              <a:latin typeface="Times New Roman" pitchFamily="18" charset="0"/>
              <a:cs typeface="Times New Roman" pitchFamily="18" charset="0"/>
            </a:endParaRPr>
          </a:p>
          <a:p>
            <a:pPr algn="ctr">
              <a:buNone/>
            </a:pPr>
            <a:r>
              <a:rPr lang="en-US" sz="3800" b="1" dirty="0">
                <a:latin typeface="Times New Roman" pitchFamily="18" charset="0"/>
                <a:cs typeface="Times New Roman" pitchFamily="18" charset="0"/>
              </a:rPr>
              <a:t> </a:t>
            </a:r>
            <a:endParaRPr lang="en-US" sz="3800" dirty="0" smtClean="0">
              <a:latin typeface="Times New Roman" pitchFamily="18" charset="0"/>
              <a:cs typeface="Times New Roman" pitchFamily="18" charset="0"/>
            </a:endParaRPr>
          </a:p>
          <a:p>
            <a:pPr algn="ctr">
              <a:buNone/>
            </a:pPr>
            <a:endParaRPr lang="en-US" sz="3800" dirty="0" smtClean="0"/>
          </a:p>
          <a:p>
            <a:pPr algn="ctr">
              <a:buNone/>
            </a:pPr>
            <a:r>
              <a:rPr lang="en-US" sz="3800" dirty="0" smtClean="0">
                <a:latin typeface="Times New Roman" panose="02020603050405020304" pitchFamily="18" charset="0"/>
                <a:cs typeface="Times New Roman" panose="02020603050405020304" pitchFamily="18" charset="0"/>
              </a:rPr>
              <a:t>Under the Guidance of</a:t>
            </a:r>
            <a:endParaRPr lang="en-IN" sz="3800" dirty="0" smtClean="0">
              <a:latin typeface="Times New Roman" panose="02020603050405020304" pitchFamily="18" charset="0"/>
              <a:cs typeface="Times New Roman" panose="02020603050405020304" pitchFamily="18" charset="0"/>
            </a:endParaRPr>
          </a:p>
          <a:p>
            <a:pPr algn="ctr">
              <a:buNone/>
            </a:pPr>
            <a:r>
              <a:rPr lang="en-US" sz="3800" dirty="0" smtClean="0">
                <a:latin typeface="Times New Roman" panose="02020603050405020304" pitchFamily="18" charset="0"/>
                <a:cs typeface="Times New Roman" panose="02020603050405020304" pitchFamily="18" charset="0"/>
              </a:rPr>
              <a:t> </a:t>
            </a:r>
            <a:r>
              <a:rPr lang="en-US" sz="3800" b="1" dirty="0"/>
              <a:t> Mr. </a:t>
            </a:r>
            <a:r>
              <a:rPr lang="en-US" sz="3800" b="1" dirty="0" err="1"/>
              <a:t>Pankaj</a:t>
            </a:r>
            <a:r>
              <a:rPr lang="en-US" sz="3800" b="1" dirty="0"/>
              <a:t> </a:t>
            </a:r>
            <a:r>
              <a:rPr lang="en-US" sz="3800" b="1" dirty="0" err="1"/>
              <a:t>Kapoor</a:t>
            </a:r>
            <a:endParaRPr lang="en-IN" sz="3800" dirty="0"/>
          </a:p>
          <a:p>
            <a:pPr algn="ctr">
              <a:buNone/>
            </a:pPr>
            <a:r>
              <a:rPr lang="en-US" sz="3800" dirty="0"/>
              <a:t>   </a:t>
            </a:r>
            <a:r>
              <a:rPr lang="en-US" sz="3800" dirty="0" smtClean="0"/>
              <a:t>(</a:t>
            </a:r>
            <a:r>
              <a:rPr lang="en-US" sz="3800" dirty="0"/>
              <a:t>Assistant Professor)</a:t>
            </a:r>
            <a:endParaRPr lang="en-IN" sz="3800" dirty="0"/>
          </a:p>
          <a:p>
            <a:pPr algn="ctr">
              <a:buNone/>
            </a:pPr>
            <a:r>
              <a:rPr lang="en-US" sz="3800" b="1" dirty="0" smtClean="0"/>
              <a:t> </a:t>
            </a:r>
            <a:r>
              <a:rPr lang="en-US" sz="3800" b="1" dirty="0"/>
              <a:t>Department of Computer Engineering &amp; Applications</a:t>
            </a:r>
            <a:endParaRPr lang="en-IN" sz="3800" dirty="0"/>
          </a:p>
          <a:p>
            <a:pPr algn="ctr">
              <a:buNone/>
            </a:pPr>
            <a:r>
              <a:rPr lang="en-US" sz="3800" dirty="0"/>
              <a:t> </a:t>
            </a:r>
            <a:endParaRPr lang="en-US" sz="3800" dirty="0" smtClean="0">
              <a:latin typeface="Times New Roman" panose="02020603050405020304" pitchFamily="18" charset="0"/>
              <a:cs typeface="Times New Roman" panose="02020603050405020304" pitchFamily="18" charset="0"/>
            </a:endParaRPr>
          </a:p>
          <a:p>
            <a:pPr algn="ctr">
              <a:buNone/>
            </a:pPr>
            <a:endParaRPr lang="en-IN" sz="40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7" descr="ss4.PNG"/>
          <p:cNvPicPr>
            <a:picLocks noChangeAspect="1" noChangeArrowheads="1"/>
          </p:cNvPicPr>
          <p:nvPr/>
        </p:nvPicPr>
        <p:blipFill>
          <a:blip r:embed="rId2"/>
          <a:srcRect/>
          <a:stretch>
            <a:fillRect/>
          </a:stretch>
        </p:blipFill>
        <p:spPr bwMode="auto">
          <a:xfrm>
            <a:off x="642910" y="1142984"/>
            <a:ext cx="7753363" cy="5072098"/>
          </a:xfrm>
          <a:prstGeom prst="rect">
            <a:avLst/>
          </a:prstGeom>
          <a:noFill/>
        </p:spPr>
      </p:pic>
      <p:sp>
        <p:nvSpPr>
          <p:cNvPr id="29699" name="Rectangle 3"/>
          <p:cNvSpPr>
            <a:spLocks noChangeArrowheads="1"/>
          </p:cNvSpPr>
          <p:nvPr/>
        </p:nvSpPr>
        <p:spPr bwMode="auto">
          <a:xfrm>
            <a:off x="0" y="0"/>
            <a:ext cx="9144000" cy="9848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Notification on quiz screen </a:t>
            </a:r>
            <a:r>
              <a:rPr kumimoji="0" 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endParaRPr kumimoji="0" lang="en-US" sz="4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700" name="Rectangle 4"/>
          <p:cNvSpPr>
            <a:spLocks noChangeArrowheads="1"/>
          </p:cNvSpPr>
          <p:nvPr/>
        </p:nvSpPr>
        <p:spPr bwMode="auto">
          <a:xfrm>
            <a:off x="0" y="36385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9701" name="Rectangle 5"/>
          <p:cNvSpPr>
            <a:spLocks noChangeArrowheads="1"/>
          </p:cNvSpPr>
          <p:nvPr/>
        </p:nvSpPr>
        <p:spPr bwMode="auto">
          <a:xfrm>
            <a:off x="0" y="69913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r>
              <a:rPr kumimoji="0" lang="en-US" sz="4000" b="1"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RESULT</a:t>
            </a:r>
            <a:r>
              <a:rPr kumimoji="0" lang="en-US" sz="4000" b="1" i="0" u="none" strike="noStrike" cap="none" normalizeH="0" dirty="0" smtClean="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 SCREEN</a:t>
            </a:r>
            <a:r>
              <a:rPr kumimoji="0" lang="en-US" sz="40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pic>
        <p:nvPicPr>
          <p:cNvPr id="31745" name="Picture 43" descr="ss5.PNG"/>
          <p:cNvPicPr>
            <a:picLocks noChangeAspect="1" noChangeArrowheads="1"/>
          </p:cNvPicPr>
          <p:nvPr/>
        </p:nvPicPr>
        <p:blipFill>
          <a:blip r:embed="rId2"/>
          <a:srcRect/>
          <a:stretch>
            <a:fillRect/>
          </a:stretch>
        </p:blipFill>
        <p:spPr bwMode="auto">
          <a:xfrm>
            <a:off x="785786" y="1285860"/>
            <a:ext cx="7500990" cy="478634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effectLst>
                  <a:outerShdw blurRad="38100" dist="38100" dir="2700000" algn="tl">
                    <a:srgbClr val="000000">
                      <a:alpha val="43137"/>
                    </a:srgbClr>
                  </a:outerShdw>
                </a:effectLst>
              </a:rPr>
              <a:t>  </a:t>
            </a:r>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IMPLEMENTATION  DETAILS</a:t>
            </a:r>
            <a:endParaRPr lang="en-IN"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928662" y="1571612"/>
            <a:ext cx="7758138" cy="4554551"/>
          </a:xfrm>
        </p:spPr>
        <p:txBody>
          <a:bodyPr>
            <a:normAutofit fontScale="70000" lnSpcReduction="20000"/>
          </a:bodyPr>
          <a:lstStyle/>
          <a:p>
            <a:pPr algn="just"/>
            <a:r>
              <a:rPr lang="en-US" dirty="0" smtClean="0"/>
              <a:t>To design and implement this project we plan that the project support to different types of users apart from its administrative part. When project is run for the first time it allowed the user to select as who he/she wants to login in the system. Project support  login as teacher and login as student. If a user who is student, try to login as teacher system will not allow him and vice versa. User who add as teacher in system will be able to conduct test and questions to system and also will be able to observe the result of the student which attempt tests. User who login to system as student will be able to select a particular test and attempt questions depend on this test. After attempting the test and submitting that user will receive a message that you have attempt the test successfully and if the user tries to attempt the same test, system will not allow him/her. Also a user which login to system as student will be able to observe the result of test he/she attempt.</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071546"/>
          </a:xfrm>
        </p:spPr>
        <p:txBody>
          <a:bodyPr>
            <a:normAutofit/>
          </a:bodyPr>
          <a:lstStyle/>
          <a:p>
            <a:pPr algn="ctr"/>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LIMITATIONS</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a:xfrm>
            <a:off x="928662" y="1000108"/>
            <a:ext cx="7972452" cy="5857892"/>
          </a:xfrm>
        </p:spPr>
        <p:txBody>
          <a:bodyPr>
            <a:noAutofit/>
          </a:bodyPr>
          <a:lstStyle/>
          <a:p>
            <a:pPr algn="just" fontAlgn="base">
              <a:buNone/>
            </a:pPr>
            <a:r>
              <a:rPr lang="en-IN" sz="2200" b="1" dirty="0"/>
              <a:t>1. Cheating:  </a:t>
            </a:r>
            <a:r>
              <a:rPr lang="en-IN" sz="2200" dirty="0"/>
              <a:t>This website will allow user to change the page during the quiz and also due to objective questions only, cheating can be done easily.</a:t>
            </a:r>
          </a:p>
          <a:p>
            <a:pPr algn="just" fontAlgn="base">
              <a:buNone/>
            </a:pPr>
            <a:r>
              <a:rPr lang="en-IN" sz="2200" b="1" dirty="0"/>
              <a:t>2. Weak Internet Connectivity:</a:t>
            </a:r>
            <a:r>
              <a:rPr lang="en-IN" sz="2200" dirty="0"/>
              <a:t> Online examination system depends on the internet connection. Once as student starts a Quiz, it cannot be paused when allotted time runs out due to weak internet connection issue, quiz will no longer be accessible to student. Hence, high or average internet connection is required for a successful submission of quiz.</a:t>
            </a:r>
          </a:p>
          <a:p>
            <a:pPr algn="just" fontAlgn="base">
              <a:buNone/>
            </a:pPr>
            <a:r>
              <a:rPr lang="en-IN" sz="2200" b="1" dirty="0"/>
              <a:t>3</a:t>
            </a:r>
            <a:r>
              <a:rPr lang="en-IN" sz="2200" dirty="0"/>
              <a:t>. </a:t>
            </a:r>
            <a:r>
              <a:rPr lang="en-IN" sz="2200" b="1" dirty="0"/>
              <a:t>Editing:</a:t>
            </a:r>
            <a:r>
              <a:rPr lang="en-IN" sz="2200" dirty="0"/>
              <a:t> Once a student has taken a Quiz, you can no longer edit that quiz.</a:t>
            </a:r>
          </a:p>
          <a:p>
            <a:pPr algn="just" fontAlgn="base">
              <a:buNone/>
            </a:pPr>
            <a:r>
              <a:rPr lang="en-IN" sz="2200" b="1" dirty="0"/>
              <a:t>4. Software: </a:t>
            </a:r>
            <a:r>
              <a:rPr lang="en-IN" sz="2200" dirty="0"/>
              <a:t>If software/operating system fail student will not be able to give the exam and progress of examination data might be deleted if the system off abruptly.</a:t>
            </a:r>
          </a:p>
          <a:p>
            <a:pPr algn="just">
              <a:buNone/>
            </a:pPr>
            <a:r>
              <a:rPr lang="en-US" sz="2200" b="1" dirty="0"/>
              <a:t>5. Server Crash: </a:t>
            </a:r>
            <a:r>
              <a:rPr lang="en-US" sz="2200" dirty="0"/>
              <a:t>This is also a serious problem at online platform.    </a:t>
            </a:r>
            <a:endParaRPr lang="en-IN" sz="2200" dirty="0"/>
          </a:p>
          <a:p>
            <a:pPr algn="just">
              <a:buNone/>
            </a:pPr>
            <a:r>
              <a:rPr lang="en-US" sz="2200" b="1" dirty="0"/>
              <a:t> </a:t>
            </a:r>
            <a:endParaRPr lang="en-IN" sz="2200" dirty="0"/>
          </a:p>
          <a:p>
            <a:pPr algn="just">
              <a:buNone/>
            </a:pPr>
            <a:r>
              <a:rPr lang="en-US" sz="2200" dirty="0"/>
              <a:t> </a:t>
            </a:r>
            <a:endParaRPr lang="en-IN" sz="2200" dirty="0"/>
          </a:p>
          <a:p>
            <a:pPr algn="just"/>
            <a:endParaRPr lang="en-IN" sz="2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928694"/>
          </a:xfrm>
        </p:spPr>
        <p:txBody>
          <a:bodyPr>
            <a:normAutofit/>
          </a:bodyPr>
          <a:lstStyle/>
          <a:p>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                    CONCLUSION</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000100" y="571480"/>
            <a:ext cx="7858180" cy="6072230"/>
          </a:xfrm>
        </p:spPr>
        <p:txBody>
          <a:bodyPr>
            <a:noAutofit/>
          </a:bodyPr>
          <a:lstStyle/>
          <a:p>
            <a:pPr algn="ctr">
              <a:buNone/>
            </a:pPr>
            <a:r>
              <a:rPr lang="en-US" sz="2400" dirty="0" smtClean="0"/>
              <a:t>    </a:t>
            </a:r>
          </a:p>
          <a:p>
            <a:pPr algn="ctr">
              <a:buNone/>
            </a:pPr>
            <a:endParaRPr lang="en-US" sz="2400" dirty="0"/>
          </a:p>
          <a:p>
            <a:pPr algn="just">
              <a:buNone/>
            </a:pPr>
            <a:r>
              <a:rPr lang="en-US" sz="2400" dirty="0" smtClean="0"/>
              <a:t>     </a:t>
            </a:r>
            <a:r>
              <a:rPr lang="en-US" sz="2200" dirty="0" smtClean="0"/>
              <a:t>The</a:t>
            </a:r>
            <a:r>
              <a:rPr lang="en-US" sz="2200" dirty="0"/>
              <a:t> </a:t>
            </a:r>
            <a:r>
              <a:rPr lang="en-US" sz="2200" b="1" dirty="0" err="1"/>
              <a:t>Quizbox</a:t>
            </a:r>
            <a:r>
              <a:rPr lang="en-US" sz="2200" dirty="0"/>
              <a:t> is successfully designed and is tested for accuracy and quality. The key concept is to minimize the amount of paper work and convert all forms of documentation in digital form. The user with minimum knowledge of computer will also feel ease while using </a:t>
            </a:r>
            <a:r>
              <a:rPr lang="en-US" sz="2200" dirty="0" err="1"/>
              <a:t>Quizbox</a:t>
            </a:r>
            <a:r>
              <a:rPr lang="en-US" sz="2200" dirty="0"/>
              <a:t>. It will also provide an ease in retrieving information. It will also be a less time consuming platform for students and teachers as well. It will immediately produce your result and reflect it on your progress tracker.</a:t>
            </a:r>
            <a:endParaRPr lang="en-IN" sz="2200" dirty="0"/>
          </a:p>
          <a:p>
            <a:pPr algn="just">
              <a:buNone/>
            </a:pPr>
            <a:r>
              <a:rPr lang="en-US" sz="2200" dirty="0" smtClean="0"/>
              <a:t>      Thus</a:t>
            </a:r>
            <a:r>
              <a:rPr lang="en-US" sz="2200" dirty="0"/>
              <a:t>, the  proposed  website can  be  easily  adopted  by  universities  and institutions  in  order to make  the quiz based exam  more  secure  and more  flexible. </a:t>
            </a:r>
            <a:endParaRPr lang="en-IN" sz="2200" dirty="0"/>
          </a:p>
          <a:p>
            <a:pPr algn="just">
              <a:buNone/>
            </a:pPr>
            <a:r>
              <a:rPr lang="en-US" sz="2200" b="1" dirty="0"/>
              <a:t> </a:t>
            </a:r>
            <a:endParaRPr lang="en-IN" sz="2200" dirty="0"/>
          </a:p>
          <a:p>
            <a:pPr algn="just">
              <a:buNone/>
            </a:pP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a:bodyPr>
          <a:lstStyle/>
          <a:p>
            <a:pPr algn="ctr"/>
            <a:r>
              <a:rPr lang="en-IN" sz="3200" b="1" u="sng" dirty="0" smtClean="0">
                <a:effectLst>
                  <a:outerShdw blurRad="38100" dist="38100" dir="2700000" algn="tl">
                    <a:srgbClr val="000000">
                      <a:alpha val="43137"/>
                    </a:srgbClr>
                  </a:outerShdw>
                </a:effectLst>
                <a:latin typeface="Times New Roman" pitchFamily="18" charset="0"/>
                <a:cs typeface="Times New Roman" pitchFamily="18" charset="0"/>
              </a:rPr>
              <a:t>INTRODUCTION</a:t>
            </a:r>
            <a:endParaRPr lang="en-IN" sz="32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000100" y="785794"/>
            <a:ext cx="7786742" cy="6072206"/>
          </a:xfrm>
        </p:spPr>
        <p:txBody>
          <a:bodyPr>
            <a:normAutofit fontScale="62500" lnSpcReduction="20000"/>
          </a:bodyPr>
          <a:lstStyle/>
          <a:p>
            <a:pPr algn="just">
              <a:buNone/>
            </a:pPr>
            <a:r>
              <a:rPr lang="en-IN" b="1" dirty="0" smtClean="0"/>
              <a:t>   </a:t>
            </a:r>
          </a:p>
          <a:p>
            <a:pPr algn="just"/>
            <a:r>
              <a:rPr lang="en-IN" sz="3500" b="1" dirty="0" smtClean="0">
                <a:solidFill>
                  <a:schemeClr val="tx1">
                    <a:lumMod val="95000"/>
                    <a:lumOff val="5000"/>
                  </a:schemeClr>
                </a:solidFill>
                <a:latin typeface="Times New Roman" pitchFamily="18" charset="0"/>
                <a:cs typeface="Times New Roman" pitchFamily="18" charset="0"/>
              </a:rPr>
              <a:t>QuizBox</a:t>
            </a:r>
            <a:r>
              <a:rPr lang="en-IN" sz="3500" dirty="0" smtClean="0">
                <a:solidFill>
                  <a:schemeClr val="tx1">
                    <a:lumMod val="95000"/>
                    <a:lumOff val="5000"/>
                  </a:schemeClr>
                </a:solidFill>
                <a:latin typeface="Times New Roman" pitchFamily="18" charset="0"/>
                <a:cs typeface="Times New Roman" pitchFamily="18" charset="0"/>
              </a:rPr>
              <a:t> </a:t>
            </a:r>
            <a:r>
              <a:rPr lang="en-IN" sz="3500" dirty="0">
                <a:solidFill>
                  <a:schemeClr val="tx1">
                    <a:lumMod val="95000"/>
                    <a:lumOff val="5000"/>
                  </a:schemeClr>
                </a:solidFill>
                <a:latin typeface="Times New Roman" pitchFamily="18" charset="0"/>
                <a:cs typeface="Times New Roman" pitchFamily="18" charset="0"/>
              </a:rPr>
              <a:t>is a web-based examination system where quiz is taken </a:t>
            </a:r>
            <a:r>
              <a:rPr lang="en-IN" sz="3500" dirty="0" smtClean="0">
                <a:solidFill>
                  <a:schemeClr val="tx1">
                    <a:lumMod val="95000"/>
                    <a:lumOff val="5000"/>
                  </a:schemeClr>
                </a:solidFill>
                <a:latin typeface="Times New Roman" pitchFamily="18" charset="0"/>
                <a:cs typeface="Times New Roman" pitchFamily="18" charset="0"/>
              </a:rPr>
              <a:t>online </a:t>
            </a:r>
            <a:r>
              <a:rPr lang="en-IN" sz="3500" dirty="0">
                <a:solidFill>
                  <a:schemeClr val="tx1">
                    <a:lumMod val="95000"/>
                    <a:lumOff val="5000"/>
                  </a:schemeClr>
                </a:solidFill>
                <a:latin typeface="Times New Roman" pitchFamily="18" charset="0"/>
                <a:cs typeface="Times New Roman" pitchFamily="18" charset="0"/>
              </a:rPr>
              <a:t>i.e. through the internet using computer </a:t>
            </a:r>
            <a:r>
              <a:rPr lang="en-IN" sz="3500" dirty="0" smtClean="0">
                <a:solidFill>
                  <a:schemeClr val="tx1">
                    <a:lumMod val="95000"/>
                    <a:lumOff val="5000"/>
                  </a:schemeClr>
                </a:solidFill>
                <a:latin typeface="Times New Roman" pitchFamily="18" charset="0"/>
                <a:cs typeface="Times New Roman" pitchFamily="18" charset="0"/>
              </a:rPr>
              <a:t>system.</a:t>
            </a:r>
            <a:endParaRPr lang="en-IN" sz="3500" dirty="0">
              <a:solidFill>
                <a:schemeClr val="tx1">
                  <a:lumMod val="95000"/>
                  <a:lumOff val="5000"/>
                </a:schemeClr>
              </a:solidFill>
              <a:latin typeface="Times New Roman" pitchFamily="18" charset="0"/>
              <a:cs typeface="Times New Roman" pitchFamily="18" charset="0"/>
            </a:endParaRPr>
          </a:p>
          <a:p>
            <a:pPr algn="just"/>
            <a:r>
              <a:rPr lang="en-IN" sz="3500" dirty="0" smtClean="0">
                <a:solidFill>
                  <a:schemeClr val="tx1">
                    <a:lumMod val="95000"/>
                    <a:lumOff val="5000"/>
                  </a:schemeClr>
                </a:solidFill>
                <a:latin typeface="Times New Roman" pitchFamily="18" charset="0"/>
                <a:cs typeface="Times New Roman" pitchFamily="18" charset="0"/>
              </a:rPr>
              <a:t>QuizBox is to take Exams in the form of quizzes in an efficient manner and no time wasting for checking the paper. QuizBox will efficiently evaluate the candidate through a fully automated system that not only saves lot of time but also gives fast results. The system carries out the examination and auto-grading for multiple choice questions which is fed into the system. It manages all the information about Students, Results, Papers. </a:t>
            </a:r>
          </a:p>
          <a:p>
            <a:pPr algn="just"/>
            <a:r>
              <a:rPr lang="en-US" sz="3500" dirty="0" smtClean="0">
                <a:solidFill>
                  <a:schemeClr val="tx1">
                    <a:lumMod val="95000"/>
                    <a:lumOff val="5000"/>
                  </a:schemeClr>
                </a:solidFill>
                <a:latin typeface="Times New Roman" pitchFamily="18" charset="0"/>
                <a:cs typeface="Times New Roman" pitchFamily="18" charset="0"/>
              </a:rPr>
              <a:t>It can also lead the error free, secure and reliable management system. From this particular organization also keep the information without redundancy.</a:t>
            </a:r>
            <a:r>
              <a:rPr lang="en-IN" sz="3500" dirty="0" smtClean="0">
                <a:solidFill>
                  <a:schemeClr val="tx1">
                    <a:lumMod val="95000"/>
                    <a:lumOff val="5000"/>
                  </a:schemeClr>
                </a:solidFill>
                <a:latin typeface="Times New Roman" pitchFamily="18" charset="0"/>
                <a:cs typeface="Times New Roman" pitchFamily="18" charset="0"/>
              </a:rPr>
              <a:t> </a:t>
            </a:r>
            <a:r>
              <a:rPr lang="en-US" sz="3500" dirty="0" smtClean="0">
                <a:solidFill>
                  <a:schemeClr val="tx1">
                    <a:lumMod val="95000"/>
                    <a:lumOff val="5000"/>
                  </a:schemeClr>
                </a:solidFill>
                <a:latin typeface="Times New Roman" pitchFamily="18" charset="0"/>
                <a:cs typeface="Times New Roman" pitchFamily="18" charset="0"/>
              </a:rPr>
              <a:t>It can be used anywhere and anytime. One can also view the results at the same time after submission of test.</a:t>
            </a:r>
            <a:r>
              <a:rPr lang="en-IN" sz="3500" dirty="0" smtClean="0">
                <a:solidFill>
                  <a:schemeClr val="tx1">
                    <a:lumMod val="95000"/>
                    <a:lumOff val="5000"/>
                  </a:schemeClr>
                </a:solidFill>
                <a:latin typeface="Times New Roman" pitchFamily="18" charset="0"/>
                <a:cs typeface="Times New Roman" pitchFamily="18" charset="0"/>
              </a:rPr>
              <a:t>Teachers can administer quizzes using it. The system will show one’s score after the examination is finished. Administrative control of the whole system is provided. </a:t>
            </a:r>
          </a:p>
          <a:p>
            <a:pPr algn="just"/>
            <a:r>
              <a:rPr lang="en-IN" sz="3500" dirty="0" smtClean="0">
                <a:solidFill>
                  <a:schemeClr val="tx1">
                    <a:lumMod val="95000"/>
                    <a:lumOff val="5000"/>
                  </a:schemeClr>
                </a:solidFill>
                <a:latin typeface="Times New Roman" pitchFamily="18" charset="0"/>
                <a:cs typeface="Times New Roman" pitchFamily="18" charset="0"/>
              </a:rPr>
              <a:t>It will help in overcoming from the problems occur with manual system.</a:t>
            </a:r>
            <a:r>
              <a:rPr lang="en-US" sz="3500" dirty="0" smtClean="0">
                <a:latin typeface="Times New Roman" pitchFamily="18" charset="0"/>
                <a:cs typeface="Times New Roman" pitchFamily="18" charset="0"/>
              </a:rPr>
              <a:t> The user with minimum knowledge of computer will also feel ease while using </a:t>
            </a:r>
            <a:r>
              <a:rPr lang="en-US" sz="3500" dirty="0" err="1" smtClean="0">
                <a:latin typeface="Times New Roman" pitchFamily="18" charset="0"/>
                <a:cs typeface="Times New Roman" pitchFamily="18" charset="0"/>
              </a:rPr>
              <a:t>Quizbox</a:t>
            </a:r>
            <a:r>
              <a:rPr lang="en-US" sz="3500" dirty="0" smtClean="0">
                <a:latin typeface="Times New Roman" pitchFamily="18" charset="0"/>
                <a:cs typeface="Times New Roman" pitchFamily="18" charset="0"/>
              </a:rPr>
              <a:t>. </a:t>
            </a:r>
            <a:endParaRPr lang="en-IN" sz="35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1546"/>
          </a:xfrm>
        </p:spPr>
        <p:txBody>
          <a:bodyPr>
            <a:normAutofit/>
          </a:bodyPr>
          <a:lstStyle/>
          <a:p>
            <a:pPr algn="ctr"/>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OBJECTIVE</a:t>
            </a:r>
            <a:endParaRPr lang="en-IN"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928662" y="1071546"/>
            <a:ext cx="7786742" cy="5786454"/>
          </a:xfrm>
        </p:spPr>
        <p:txBody>
          <a:bodyPr>
            <a:normAutofit/>
          </a:bodyPr>
          <a:lstStyle/>
          <a:p>
            <a:pPr algn="just"/>
            <a:r>
              <a:rPr lang="en-IN" sz="2000" dirty="0" smtClean="0"/>
              <a:t>The  </a:t>
            </a:r>
            <a:r>
              <a:rPr lang="en-IN" sz="2000" dirty="0"/>
              <a:t>main objective  of  the project </a:t>
            </a:r>
            <a:r>
              <a:rPr lang="en-IN" sz="2000" dirty="0" smtClean="0"/>
              <a:t>is to build a website to eliminate the manual work for managing the </a:t>
            </a:r>
            <a:r>
              <a:rPr lang="en-IN" sz="2000" dirty="0" err="1" smtClean="0"/>
              <a:t>MCQ</a:t>
            </a:r>
            <a:r>
              <a:rPr lang="en-IN" sz="2000" dirty="0" smtClean="0"/>
              <a:t> quiz. </a:t>
            </a:r>
            <a:r>
              <a:rPr lang="en-US" sz="2000" dirty="0" smtClean="0"/>
              <a:t>T</a:t>
            </a:r>
            <a:r>
              <a:rPr lang="en-US" sz="2000" dirty="0" smtClean="0"/>
              <a:t>he project should manage </a:t>
            </a:r>
            <a:r>
              <a:rPr lang="en-US" sz="2000" dirty="0"/>
              <a:t>the </a:t>
            </a:r>
            <a:r>
              <a:rPr lang="en-US" sz="2000" dirty="0" smtClean="0"/>
              <a:t>number </a:t>
            </a:r>
            <a:r>
              <a:rPr lang="en-US" sz="2000" dirty="0"/>
              <a:t>of students, their details and details of examination, results and marks. </a:t>
            </a:r>
            <a:r>
              <a:rPr lang="en-IN" sz="2800" dirty="0"/>
              <a:t> </a:t>
            </a:r>
          </a:p>
          <a:p>
            <a:pPr algn="just">
              <a:buNone/>
            </a:pPr>
            <a:r>
              <a:rPr lang="en-IN" sz="2800" dirty="0"/>
              <a:t> </a:t>
            </a:r>
          </a:p>
          <a:p>
            <a:pPr algn="just">
              <a:buNone/>
            </a:pPr>
            <a:r>
              <a:rPr lang="en-IN" sz="2800" dirty="0"/>
              <a:t> </a:t>
            </a:r>
          </a:p>
          <a:p>
            <a:endParaRPr lang="en-IN" dirty="0"/>
          </a:p>
        </p:txBody>
      </p:sp>
      <p:pic>
        <p:nvPicPr>
          <p:cNvPr id="4" name="Picture 3" descr="FS_UCD.png"/>
          <p:cNvPicPr>
            <a:picLocks noChangeAspect="1"/>
          </p:cNvPicPr>
          <p:nvPr/>
        </p:nvPicPr>
        <p:blipFill>
          <a:blip r:embed="rId2"/>
          <a:stretch>
            <a:fillRect/>
          </a:stretch>
        </p:blipFill>
        <p:spPr>
          <a:xfrm>
            <a:off x="1357290" y="2368854"/>
            <a:ext cx="6429420" cy="448914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normAutofit fontScale="90000"/>
          </a:bodyPr>
          <a:lstStyle/>
          <a:p>
            <a:pPr algn="ctr"/>
            <a:r>
              <a:rPr lang="en-US" b="1" dirty="0">
                <a:effectLst>
                  <a:outerShdw blurRad="38100" dist="38100" dir="2700000" algn="tl">
                    <a:srgbClr val="000000">
                      <a:alpha val="43137"/>
                    </a:srgbClr>
                  </a:outerShdw>
                </a:effectLst>
                <a:latin typeface="Times New Roman" pitchFamily="18" charset="0"/>
                <a:cs typeface="Times New Roman" pitchFamily="18" charset="0"/>
              </a:rPr>
              <a:t>R</a:t>
            </a: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EQUIREMENTS  SPECIFICATION  </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071538" y="1142984"/>
            <a:ext cx="7615262" cy="5357850"/>
          </a:xfrm>
        </p:spPr>
        <p:txBody>
          <a:bodyPr>
            <a:noAutofit/>
          </a:bodyPr>
          <a:lstStyle/>
          <a:p>
            <a:pPr lvl="0">
              <a:buNone/>
            </a:pPr>
            <a:r>
              <a:rPr lang="en-US" sz="2400" b="1" dirty="0" smtClean="0"/>
              <a:t> 2.1  Hardware Requirements</a:t>
            </a:r>
            <a:r>
              <a:rPr lang="en-US" sz="2400" b="1" dirty="0"/>
              <a:t> </a:t>
            </a:r>
            <a:endParaRPr lang="en-IN" sz="2400" b="1" dirty="0"/>
          </a:p>
          <a:p>
            <a:pPr lvl="0"/>
            <a:r>
              <a:rPr lang="en-US" sz="2400" dirty="0"/>
              <a:t>Processor      </a:t>
            </a:r>
            <a:r>
              <a:rPr lang="en-US" sz="2400" dirty="0" smtClean="0">
                <a:sym typeface="Wingdings"/>
              </a:rPr>
              <a:t></a:t>
            </a:r>
            <a:r>
              <a:rPr lang="en-US" sz="2400" dirty="0" smtClean="0"/>
              <a:t>   </a:t>
            </a:r>
            <a:r>
              <a:rPr lang="en-US" sz="2400" dirty="0"/>
              <a:t>Intel Pentium IV(Minimum)</a:t>
            </a:r>
            <a:endParaRPr lang="en-IN" sz="2400" dirty="0"/>
          </a:p>
          <a:p>
            <a:pPr lvl="0"/>
            <a:r>
              <a:rPr lang="en-US" sz="2400" dirty="0"/>
              <a:t>RAM             </a:t>
            </a:r>
            <a:r>
              <a:rPr lang="en-US" sz="2400" dirty="0" smtClean="0"/>
              <a:t>  </a:t>
            </a:r>
            <a:r>
              <a:rPr lang="en-US" sz="2400" dirty="0">
                <a:sym typeface="Wingdings"/>
              </a:rPr>
              <a:t></a:t>
            </a:r>
            <a:r>
              <a:rPr lang="en-US" sz="2400" dirty="0"/>
              <a:t>  </a:t>
            </a:r>
            <a:r>
              <a:rPr lang="en-US" sz="2400" dirty="0" err="1"/>
              <a:t>2gb</a:t>
            </a:r>
            <a:r>
              <a:rPr lang="en-US" sz="2400" dirty="0"/>
              <a:t>(minimum)</a:t>
            </a:r>
            <a:endParaRPr lang="en-IN" sz="2400" dirty="0"/>
          </a:p>
          <a:p>
            <a:pPr lvl="0"/>
            <a:r>
              <a:rPr lang="en-US" sz="2400" dirty="0"/>
              <a:t>Hard Disk       </a:t>
            </a:r>
            <a:r>
              <a:rPr lang="en-US" sz="2400" dirty="0">
                <a:sym typeface="Wingdings"/>
              </a:rPr>
              <a:t></a:t>
            </a:r>
            <a:r>
              <a:rPr lang="en-US" sz="2400" dirty="0"/>
              <a:t>  </a:t>
            </a:r>
            <a:r>
              <a:rPr lang="en-US" sz="2400" dirty="0" err="1"/>
              <a:t>24gb</a:t>
            </a:r>
            <a:r>
              <a:rPr lang="en-US" sz="2400" dirty="0"/>
              <a:t> system Drive</a:t>
            </a:r>
            <a:endParaRPr lang="en-IN" sz="2400" dirty="0"/>
          </a:p>
          <a:p>
            <a:pPr lvl="0"/>
            <a:r>
              <a:rPr lang="en-US" sz="2400" dirty="0" err="1"/>
              <a:t>Moniter</a:t>
            </a:r>
            <a:r>
              <a:rPr lang="en-US" sz="2400" dirty="0"/>
              <a:t>         </a:t>
            </a:r>
            <a:r>
              <a:rPr lang="en-US" sz="2400" dirty="0" smtClean="0">
                <a:sym typeface="Wingdings"/>
              </a:rPr>
              <a:t></a:t>
            </a:r>
            <a:r>
              <a:rPr lang="en-US" sz="2400" dirty="0" smtClean="0"/>
              <a:t>  Any</a:t>
            </a:r>
          </a:p>
          <a:p>
            <a:pPr lvl="0">
              <a:buNone/>
            </a:pPr>
            <a:endParaRPr lang="en-IN" sz="2400" dirty="0"/>
          </a:p>
          <a:p>
            <a:pPr>
              <a:buNone/>
            </a:pPr>
            <a:r>
              <a:rPr lang="en-US" sz="2400" b="1" dirty="0"/>
              <a:t> </a:t>
            </a:r>
            <a:r>
              <a:rPr lang="en-US" sz="2400" b="1" dirty="0" smtClean="0"/>
              <a:t>2.2 </a:t>
            </a:r>
            <a:r>
              <a:rPr lang="en-IN" sz="2400" b="1" dirty="0" smtClean="0"/>
              <a:t> </a:t>
            </a:r>
            <a:r>
              <a:rPr lang="en-US" sz="2400" b="1" dirty="0" smtClean="0"/>
              <a:t>Software Requirements</a:t>
            </a:r>
            <a:endParaRPr lang="en-IN" sz="2400" b="1" dirty="0"/>
          </a:p>
          <a:p>
            <a:pPr lvl="0"/>
            <a:r>
              <a:rPr lang="en-US" sz="2400" dirty="0"/>
              <a:t>Operating System     </a:t>
            </a:r>
            <a:r>
              <a:rPr lang="en-US" sz="2400" dirty="0" smtClean="0">
                <a:sym typeface="Wingdings"/>
              </a:rPr>
              <a:t></a:t>
            </a:r>
            <a:r>
              <a:rPr lang="en-US" sz="2400" dirty="0" smtClean="0"/>
              <a:t>   </a:t>
            </a:r>
            <a:r>
              <a:rPr lang="en-US" sz="2400" dirty="0"/>
              <a:t>Windows XP/Vista/7/8/10</a:t>
            </a:r>
            <a:endParaRPr lang="en-IN" sz="2400" dirty="0"/>
          </a:p>
          <a:p>
            <a:pPr lvl="0"/>
            <a:r>
              <a:rPr lang="en-US" sz="2400" dirty="0"/>
              <a:t>Front End                   </a:t>
            </a:r>
            <a:r>
              <a:rPr lang="en-US" sz="2400" dirty="0">
                <a:sym typeface="Wingdings"/>
              </a:rPr>
              <a:t></a:t>
            </a:r>
            <a:r>
              <a:rPr lang="en-US" sz="2400" dirty="0"/>
              <a:t>    HTML, </a:t>
            </a:r>
            <a:r>
              <a:rPr lang="en-US" sz="2400" dirty="0" err="1"/>
              <a:t>CSS</a:t>
            </a:r>
            <a:r>
              <a:rPr lang="en-US" sz="2400" dirty="0"/>
              <a:t>, JavaScript, Bootstrap.</a:t>
            </a:r>
            <a:endParaRPr lang="en-IN" sz="2400" dirty="0"/>
          </a:p>
          <a:p>
            <a:pPr lvl="0"/>
            <a:r>
              <a:rPr lang="en-US" sz="2400" dirty="0"/>
              <a:t>Software                     </a:t>
            </a:r>
            <a:r>
              <a:rPr lang="en-US" sz="2400" dirty="0">
                <a:sym typeface="Wingdings"/>
              </a:rPr>
              <a:t></a:t>
            </a:r>
            <a:r>
              <a:rPr lang="en-US" sz="2400" dirty="0"/>
              <a:t>    VS Code, </a:t>
            </a:r>
            <a:r>
              <a:rPr lang="en-US" sz="2400" dirty="0" err="1"/>
              <a:t>XAMPP</a:t>
            </a:r>
            <a:endParaRPr lang="en-IN" sz="2400" dirty="0"/>
          </a:p>
          <a:p>
            <a:pPr lvl="0"/>
            <a:r>
              <a:rPr lang="en-US" sz="2400" dirty="0"/>
              <a:t>Browser                      </a:t>
            </a:r>
            <a:r>
              <a:rPr lang="en-US" sz="2400" dirty="0">
                <a:sym typeface="Wingdings"/>
              </a:rPr>
              <a:t></a:t>
            </a:r>
            <a:r>
              <a:rPr lang="en-US" sz="2400" dirty="0"/>
              <a:t>    Google Chrome</a:t>
            </a:r>
            <a:endParaRPr lang="en-IN" sz="2400" dirty="0"/>
          </a:p>
          <a:p>
            <a:r>
              <a:rPr lang="en-US" sz="2400" dirty="0" smtClean="0"/>
              <a:t>SERVER                       </a:t>
            </a:r>
            <a:r>
              <a:rPr lang="en-US" sz="2400" dirty="0" smtClean="0">
                <a:sym typeface="Wingdings"/>
              </a:rPr>
              <a:t></a:t>
            </a:r>
            <a:r>
              <a:rPr lang="en-US" sz="2400" dirty="0" smtClean="0"/>
              <a:t>     </a:t>
            </a:r>
            <a:r>
              <a:rPr lang="en-US" sz="2400" dirty="0" err="1"/>
              <a:t>WAMP</a:t>
            </a:r>
            <a:endParaRPr lang="en-IN"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85860"/>
          </a:xfrm>
        </p:spPr>
        <p:txBody>
          <a:bodyPr>
            <a:normAutofit/>
          </a:bodyPr>
          <a:lstStyle/>
          <a:p>
            <a:pPr algn="ctr"/>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PROJECT DESIGN</a:t>
            </a:r>
            <a:endParaRPr lang="en-IN"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4"/>
          <p:cNvSpPr>
            <a:spLocks noGrp="1"/>
          </p:cNvSpPr>
          <p:nvPr>
            <p:ph idx="1"/>
          </p:nvPr>
        </p:nvSpPr>
        <p:spPr>
          <a:xfrm>
            <a:off x="785786" y="1000108"/>
            <a:ext cx="8143932" cy="5857892"/>
          </a:xfrm>
        </p:spPr>
        <p:txBody>
          <a:bodyPr/>
          <a:lstStyle/>
          <a:p>
            <a:r>
              <a:rPr lang="en-IN" dirty="0" smtClean="0">
                <a:effectLst>
                  <a:outerShdw blurRad="38100" dist="38100" dir="2700000" algn="tl">
                    <a:srgbClr val="000000">
                      <a:alpha val="43137"/>
                    </a:srgbClr>
                  </a:outerShdw>
                </a:effectLst>
              </a:rPr>
              <a:t>INDEX PAGE</a:t>
            </a:r>
          </a:p>
          <a:p>
            <a:endParaRPr lang="en-IN" dirty="0"/>
          </a:p>
        </p:txBody>
      </p:sp>
      <p:pic>
        <p:nvPicPr>
          <p:cNvPr id="6" name="Picture 5" descr="WhatsApp Image 2020-12-06 at 20.36.06.jpeg"/>
          <p:cNvPicPr>
            <a:picLocks noChangeAspect="1"/>
          </p:cNvPicPr>
          <p:nvPr/>
        </p:nvPicPr>
        <p:blipFill>
          <a:blip r:embed="rId2"/>
          <a:stretch>
            <a:fillRect/>
          </a:stretch>
        </p:blipFill>
        <p:spPr>
          <a:xfrm>
            <a:off x="1142944" y="1714488"/>
            <a:ext cx="8001056" cy="514351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7200" y="0"/>
            <a:ext cx="8229600" cy="1142984"/>
          </a:xfrm>
        </p:spPr>
        <p:txBody>
          <a:bodyPr>
            <a:normAutofit/>
          </a:bodyPr>
          <a:lstStyle/>
          <a:p>
            <a:pPr algn="ctr"/>
            <a:r>
              <a:rPr lang="en-IN" sz="3200" b="1" dirty="0" smtClean="0">
                <a:effectLst>
                  <a:outerShdw blurRad="38100" dist="38100" dir="2700000" algn="tl">
                    <a:srgbClr val="000000">
                      <a:alpha val="43137"/>
                    </a:srgbClr>
                  </a:outerShdw>
                </a:effectLst>
                <a:latin typeface="Times New Roman" pitchFamily="18" charset="0"/>
                <a:cs typeface="Times New Roman" pitchFamily="18" charset="0"/>
              </a:rPr>
              <a:t>LOGIN  AND  SIGN-UP  PAGE </a:t>
            </a:r>
            <a:endParaRPr lang="en-IN"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0" name="Content Placeholder 19" descr="WhatsApp Image 2020-12-07 at 19.36.26.jpeg"/>
          <p:cNvPicPr>
            <a:picLocks noGrp="1" noChangeAspect="1"/>
          </p:cNvPicPr>
          <p:nvPr>
            <p:ph sz="half" idx="1"/>
          </p:nvPr>
        </p:nvPicPr>
        <p:blipFill>
          <a:blip r:embed="rId2"/>
          <a:stretch>
            <a:fillRect/>
          </a:stretch>
        </p:blipFill>
        <p:spPr>
          <a:xfrm>
            <a:off x="714348" y="1428736"/>
            <a:ext cx="3786215" cy="5072098"/>
          </a:xfrm>
        </p:spPr>
      </p:pic>
      <p:pic>
        <p:nvPicPr>
          <p:cNvPr id="21" name="Picture 20" descr="WhatsApp Image 2020-12-07 at 19.36.27.jpeg"/>
          <p:cNvPicPr>
            <a:picLocks noChangeAspect="1"/>
          </p:cNvPicPr>
          <p:nvPr/>
        </p:nvPicPr>
        <p:blipFill>
          <a:blip r:embed="rId3"/>
          <a:stretch>
            <a:fillRect/>
          </a:stretch>
        </p:blipFill>
        <p:spPr>
          <a:xfrm>
            <a:off x="4714876" y="1428736"/>
            <a:ext cx="3886204" cy="507682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txBody>
          <a:bodyPr>
            <a:noAutofit/>
          </a:bodyPr>
          <a:lstStyle/>
          <a:p>
            <a:pPr algn="ctr"/>
            <a:r>
              <a:rPr lang="en-IN" sz="4000" b="1" dirty="0" smtClean="0">
                <a:effectLst>
                  <a:outerShdw blurRad="38100" dist="38100" dir="2700000" algn="tl">
                    <a:srgbClr val="000000">
                      <a:alpha val="43137"/>
                    </a:srgbClr>
                  </a:outerShdw>
                </a:effectLst>
                <a:latin typeface="Times New Roman" pitchFamily="18" charset="0"/>
                <a:cs typeface="Times New Roman" pitchFamily="18" charset="0"/>
              </a:rPr>
              <a:t>VALIDATION OF FORM</a:t>
            </a:r>
            <a:endParaRPr lang="en-I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descr="ss10.PNG"/>
          <p:cNvPicPr>
            <a:picLocks noGrp="1" noChangeAspect="1"/>
          </p:cNvPicPr>
          <p:nvPr>
            <p:ph idx="1"/>
          </p:nvPr>
        </p:nvPicPr>
        <p:blipFill>
          <a:blip r:embed="rId2"/>
          <a:stretch>
            <a:fillRect/>
          </a:stretch>
        </p:blipFill>
        <p:spPr>
          <a:xfrm>
            <a:off x="428596" y="1214422"/>
            <a:ext cx="8258204" cy="492922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8" descr="ss2.PNG"/>
          <p:cNvPicPr>
            <a:picLocks noChangeAspect="1" noChangeArrowheads="1"/>
          </p:cNvPicPr>
          <p:nvPr/>
        </p:nvPicPr>
        <p:blipFill>
          <a:blip r:embed="rId2"/>
          <a:srcRect/>
          <a:stretch>
            <a:fillRect/>
          </a:stretch>
        </p:blipFill>
        <p:spPr bwMode="auto">
          <a:xfrm>
            <a:off x="1000100" y="1643050"/>
            <a:ext cx="7786742" cy="4891100"/>
          </a:xfrm>
          <a:prstGeom prst="rect">
            <a:avLst/>
          </a:prstGeom>
          <a:noFill/>
        </p:spPr>
      </p:pic>
      <p:sp>
        <p:nvSpPr>
          <p:cNvPr id="28675" name="Rectangle 3"/>
          <p:cNvSpPr>
            <a:spLocks noChangeArrowheads="1"/>
          </p:cNvSpPr>
          <p:nvPr/>
        </p:nvSpPr>
        <p:spPr bwMode="auto">
          <a:xfrm>
            <a:off x="0" y="0"/>
            <a:ext cx="9144000" cy="17235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dirty="0" smtClean="0">
                <a:ln>
                  <a:noFill/>
                </a:ln>
                <a:solidFill>
                  <a:schemeClr val="tx1"/>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Quiz Page</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lang="en-US" sz="2400" dirty="0" smtClean="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r>
              <a:rPr lang="en-US" sz="2400" dirty="0">
                <a:latin typeface="Arial" pitchFamily="34" charset="0"/>
                <a:ea typeface="Times New Roman" pitchFamily="18" charset="0"/>
                <a:cs typeface="Arial" pitchFamily="34" charset="0"/>
              </a:rPr>
              <a:t> </a:t>
            </a:r>
            <a:r>
              <a:rPr lang="en-US" sz="2400" dirty="0" smtClean="0">
                <a:latin typeface="Arial" pitchFamily="34" charset="0"/>
                <a:ea typeface="Times New Roman" pitchFamily="18" charset="0"/>
                <a:cs typeface="Arial" pitchFamily="34" charset="0"/>
              </a:rPr>
              <a:t>          1.  When user will choose correct option.</a:t>
            </a:r>
            <a:r>
              <a:rPr kumimoji="0" lang="en-US" sz="2400" i="0" u="none" strike="noStrike" cap="none" normalizeH="0" dirty="0" smtClean="0">
                <a:ln>
                  <a:noFill/>
                </a:ln>
                <a:solidFill>
                  <a:schemeClr val="tx1"/>
                </a:solidFill>
                <a:latin typeface="Arial" pitchFamily="34" charset="0"/>
                <a:ea typeface="Times New Roman" pitchFamily="18" charset="0"/>
                <a:cs typeface="Arial" pitchFamily="34" charset="0"/>
              </a:rPr>
              <a:t> </a:t>
            </a:r>
            <a:endParaRPr kumimoji="0" lang="en-US" sz="2400" i="0" u="none" strike="noStrike" cap="none" normalizeH="0" baseline="0" dirty="0" smtClean="0">
              <a:ln>
                <a:noFill/>
              </a:ln>
              <a:solidFill>
                <a:schemeClr val="tx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sp>
        <p:nvSpPr>
          <p:cNvPr id="28677" name="Rectangle 5"/>
          <p:cNvSpPr>
            <a:spLocks noChangeArrowheads="1"/>
          </p:cNvSpPr>
          <p:nvPr/>
        </p:nvSpPr>
        <p:spPr bwMode="auto">
          <a:xfrm>
            <a:off x="0" y="6686550"/>
            <a:ext cx="9144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9" descr="ss3.PNG"/>
          <p:cNvPicPr>
            <a:picLocks noChangeAspect="1" noChangeArrowheads="1"/>
          </p:cNvPicPr>
          <p:nvPr/>
        </p:nvPicPr>
        <p:blipFill>
          <a:blip r:embed="rId2"/>
          <a:srcRect/>
          <a:stretch>
            <a:fillRect/>
          </a:stretch>
        </p:blipFill>
        <p:spPr bwMode="auto">
          <a:xfrm>
            <a:off x="1000100" y="1142984"/>
            <a:ext cx="7643866" cy="5072098"/>
          </a:xfrm>
          <a:prstGeom prst="rect">
            <a:avLst/>
          </a:prstGeom>
          <a:noFill/>
        </p:spPr>
      </p:pic>
      <p:sp>
        <p:nvSpPr>
          <p:cNvPr id="3" name="Rectangle 2"/>
          <p:cNvSpPr/>
          <p:nvPr/>
        </p:nvSpPr>
        <p:spPr>
          <a:xfrm>
            <a:off x="571472" y="214290"/>
            <a:ext cx="6074173" cy="369332"/>
          </a:xfrm>
          <a:prstGeom prst="rect">
            <a:avLst/>
          </a:prstGeom>
        </p:spPr>
        <p:txBody>
          <a:bodyPr wrap="square">
            <a:spAutoFit/>
          </a:bodyPr>
          <a:lstStyle/>
          <a:p>
            <a:r>
              <a:rPr lang="en-US" dirty="0">
                <a:latin typeface="Arial" pitchFamily="34" charset="0"/>
                <a:ea typeface="Times New Roman" pitchFamily="18" charset="0"/>
                <a:cs typeface="Arial" pitchFamily="34" charset="0"/>
              </a:rPr>
              <a:t> </a:t>
            </a:r>
            <a:r>
              <a:rPr lang="en-US" dirty="0" smtClean="0">
                <a:latin typeface="Arial" pitchFamily="34" charset="0"/>
                <a:ea typeface="Times New Roman" pitchFamily="18" charset="0"/>
                <a:cs typeface="Arial" pitchFamily="34" charset="0"/>
              </a:rPr>
              <a:t>  </a:t>
            </a:r>
            <a:r>
              <a:rPr lang="en-US" dirty="0" smtClean="0">
                <a:latin typeface="Arial" pitchFamily="34" charset="0"/>
                <a:ea typeface="Times New Roman" pitchFamily="18" charset="0"/>
                <a:cs typeface="Arial" pitchFamily="34" charset="0"/>
              </a:rPr>
              <a:t>    2.  When user will choose wrong option.</a:t>
            </a:r>
            <a:r>
              <a:rPr kumimoji="0" lang="en-US" i="0" u="none" strike="noStrike" cap="none" normalizeH="0" dirty="0" smtClean="0">
                <a:ln>
                  <a:noFill/>
                </a:ln>
                <a:solidFill>
                  <a:schemeClr val="tx1"/>
                </a:solidFill>
                <a:latin typeface="Arial" pitchFamily="34" charset="0"/>
                <a:ea typeface="Times New Roman" pitchFamily="18" charset="0"/>
                <a:cs typeface="Arial" pitchFamily="34" charset="0"/>
              </a:rPr>
              <a:t> </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478</TotalTime>
  <Words>571</Words>
  <Application>Microsoft Office PowerPoint</Application>
  <PresentationFormat>On-screen Show (4:3)</PresentationFormat>
  <Paragraphs>64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Full-Stack Project : Web based Quiz System (QuizBox)</vt:lpstr>
      <vt:lpstr>INTRODUCTION</vt:lpstr>
      <vt:lpstr>OBJECTIVE</vt:lpstr>
      <vt:lpstr>REQUIREMENTS  SPECIFICATION  </vt:lpstr>
      <vt:lpstr>PROJECT DESIGN</vt:lpstr>
      <vt:lpstr>LOGIN  AND  SIGN-UP  PAGE </vt:lpstr>
      <vt:lpstr>VALIDATION OF FORM</vt:lpstr>
      <vt:lpstr>Slide 8</vt:lpstr>
      <vt:lpstr>Slide 9</vt:lpstr>
      <vt:lpstr>Slide 10</vt:lpstr>
      <vt:lpstr>Slide 11</vt:lpstr>
      <vt:lpstr>  IMPLEMENTATION  DETAILS</vt:lpstr>
      <vt:lpstr>LIMITATIONS</vt:lpstr>
      <vt:lpstr>                    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shailendra singh</dc:creator>
  <cp:lastModifiedBy>shailendra singh</cp:lastModifiedBy>
  <cp:revision>3</cp:revision>
  <dcterms:created xsi:type="dcterms:W3CDTF">2020-12-07T07:01:52Z</dcterms:created>
  <dcterms:modified xsi:type="dcterms:W3CDTF">2020-12-07T15:00:39Z</dcterms:modified>
</cp:coreProperties>
</file>