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5B9C4C-5095-49D9-A167-BB0CA4E66EE4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8065A-052D-4F2A-B2A3-33FEB43127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449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8065A-052D-4F2A-B2A3-33FEB43127A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240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CC769-015D-94E3-C0BC-101844681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84E0E-7DBA-2133-3EBC-F73514504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B2D73-121A-28F6-879E-177210AD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73710-CF50-4447-188F-2C0A36E3C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739B-16C7-92FE-5265-01231810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44D7B-46B0-861B-A8CC-74E4D94A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51DCE-3754-E29E-08C5-C120922DD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2A2BE-F8F0-B3F6-6D02-0CEDD560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633D3-9486-30A2-5982-3FA49D81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319A-1679-5515-ADF7-3EBB78DC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789C2-9A9E-BAD0-F2DB-9CA8EB02B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F7F06-0E39-AF9B-E562-FF34678A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2EA9-1F70-5800-7C7D-B8715F2E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D0961-4EA0-07C2-CA6E-4B97B3F9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514DE-6114-06BA-AECC-ACFE94B13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6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10E8-C4C6-18F8-8754-A308DC2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333F-BABB-7969-F8D2-7A59B3D07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71FB-0346-84B7-394E-96F8CE6C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BE4B9-B572-B915-DACA-B2B64121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42E1-A757-ECBA-433A-FAFB671B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38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BB6E-0514-2BA0-E15C-0C9B5958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3F876-559B-A639-7F47-56691BE8B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1BBE1-FE55-DDFE-74A9-9B74B48C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5F935-EB52-033C-1E19-575D9DD3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C3C28-8468-84F0-388C-DA43CADD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70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056F-91B8-9FBF-8604-4E14A060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CEF9C-C60A-CF73-A150-3D4601D1E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811DF-BCDF-95C4-256D-A4D1954BC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81E84-9A15-AEB1-322F-9F015F13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5A35D-36DD-3CEA-5200-B6F7142EA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D991-A0CB-AF9B-1CA5-22D30DA3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B7A5-C933-E894-7604-6A426691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FE103-9A93-DCE0-5940-D140E6F1A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D9746-5AE9-D22D-B1B3-C8633F7BB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12E65-0F50-67BD-FB36-CA2498EBF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7D932-52ED-B166-FE0C-392A65B9F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CF2CB-FE3B-409F-C27C-2450C5D29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EED359-812C-BABF-4570-1DDD9FA8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491CB-19DB-74F3-B707-3072BA2F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05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0660-2E52-AC23-9B56-0B19736B8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58610-35B5-CB9E-007A-E6C464CF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91382-2E37-5CAE-DE11-9E46592B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CE1F9-3FA6-2F82-7C40-493DBC5E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07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47295-0230-26BD-FFA9-7E0D9A7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A1270-D2B0-3FC0-03F6-24730F41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B7084-E949-48BD-7AF6-B26C9101D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2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699B9-5ABE-937A-A899-3042355E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91CA-A610-397C-DB06-62A170BF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16C2-0863-7A50-D71A-F1FE43AB7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8469-057C-6A69-7CE3-09A11FE1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89635-C17A-D69A-FBBE-281F0570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2C238-61FE-4E1E-9E24-B05B6E2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67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5A969-C8AD-792D-89C7-9C76A334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8830C-AE17-5348-B8F5-0505BA83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0F943-58AF-A403-103C-E42889212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EA9C9-4679-06BF-4737-64E69AC1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6DEE3-73C7-8C3A-BC24-A44C117B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2BDDA-4465-6943-26B4-6461B581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11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6451C-7B9A-2DF3-94B8-FB3E08ADF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39FF7-1598-8881-A988-0C90CAA1C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2D99-A8E4-D966-9DB6-86CAE813C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11FA7-8B63-4FD0-8767-3FBB17940277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8FA09-927B-F9D3-E8A6-A97AEA35E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5E747-4736-7CB3-A185-1D7C369A7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4598-A454-4ED2-B1CF-BE9498D1CF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12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2603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2603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2603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xhere.com/en/photo/152603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2603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526035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D7E63-90A9-F26F-77F0-3809FFFF0E8C}"/>
              </a:ext>
            </a:extLst>
          </p:cNvPr>
          <p:cNvSpPr txBox="1"/>
          <p:nvPr/>
        </p:nvSpPr>
        <p:spPr>
          <a:xfrm>
            <a:off x="2798445" y="342900"/>
            <a:ext cx="659511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i="1" dirty="0">
                <a:latin typeface="Algerian" panose="04020705040A02060702" pitchFamily="82" charset="0"/>
              </a:rPr>
              <a:t>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C6EFD-80B6-3067-A3B9-0DAE3BE6190A}"/>
              </a:ext>
            </a:extLst>
          </p:cNvPr>
          <p:cNvSpPr txBox="1"/>
          <p:nvPr/>
        </p:nvSpPr>
        <p:spPr>
          <a:xfrm>
            <a:off x="599580" y="3337381"/>
            <a:ext cx="825867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Presented by-</a:t>
            </a:r>
          </a:p>
          <a:p>
            <a:r>
              <a:rPr lang="en-IN" b="1" dirty="0"/>
              <a:t>                                                                     </a:t>
            </a:r>
            <a:r>
              <a:rPr lang="en-IN" sz="2400" b="1" dirty="0"/>
              <a:t>Anshika Singh</a:t>
            </a:r>
          </a:p>
          <a:p>
            <a:r>
              <a:rPr lang="en-IN" sz="2400" b="1" dirty="0"/>
              <a:t>                                                     Shreya Anand</a:t>
            </a:r>
          </a:p>
          <a:p>
            <a:r>
              <a:rPr lang="en-IN" sz="2400" b="1" dirty="0"/>
              <a:t>                                                     Anjali Rawat</a:t>
            </a:r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8577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6982-A75C-86D1-5A7E-08E05F944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0"/>
            <a:ext cx="9144000" cy="1600200"/>
          </a:xfrm>
        </p:spPr>
        <p:txBody>
          <a:bodyPr>
            <a:noAutofit/>
          </a:bodyPr>
          <a:lstStyle/>
          <a:p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DRONE</a:t>
            </a:r>
            <a:br>
              <a:rPr lang="en-IN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</a:br>
            <a:r>
              <a:rPr lang="en-IN" b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AA27B-1EDB-EBB2-E3C8-4CEDF965B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0" y="2068830"/>
            <a:ext cx="9144000" cy="198882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Algerian" panose="04020705040A02060702" pitchFamily="82" charset="0"/>
              </a:rPr>
              <a:t>Dynamic Remotely </a:t>
            </a:r>
            <a:r>
              <a:rPr lang="en-IN" sz="3200" dirty="0" err="1">
                <a:latin typeface="Algerian" panose="04020705040A02060702" pitchFamily="82" charset="0"/>
              </a:rPr>
              <a:t>Opertated</a:t>
            </a:r>
            <a:r>
              <a:rPr lang="en-IN" sz="3200" dirty="0">
                <a:latin typeface="Algerian" panose="04020705040A02060702" pitchFamily="82" charset="0"/>
              </a:rPr>
              <a:t> Navigation Equipment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9D8DD-F3D5-EFC8-CB7B-93667683F8A1}"/>
              </a:ext>
            </a:extLst>
          </p:cNvPr>
          <p:cNvSpPr txBox="1"/>
          <p:nvPr/>
        </p:nvSpPr>
        <p:spPr>
          <a:xfrm>
            <a:off x="1295400" y="3737610"/>
            <a:ext cx="585216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Introduction</a:t>
            </a:r>
            <a:r>
              <a:rPr lang="en-IN" sz="2400" dirty="0"/>
              <a:t>-</a:t>
            </a:r>
          </a:p>
          <a:p>
            <a:r>
              <a:rPr lang="en-IN" dirty="0"/>
              <a:t>                       Drone photography allows images and audio ,video to be capture that might not be otherwise possible for human photographers and </a:t>
            </a:r>
            <a:r>
              <a:rPr lang="en-IN" dirty="0" err="1"/>
              <a:t>videographers.That</a:t>
            </a:r>
            <a:r>
              <a:rPr lang="en-IN" dirty="0"/>
              <a:t> capacity can be enabled by the flight abilities of drones their small size or there ability to tolerate </a:t>
            </a:r>
            <a:r>
              <a:rPr lang="en-IN" dirty="0" err="1"/>
              <a:t>haras</a:t>
            </a:r>
            <a:r>
              <a:rPr lang="en-IN" dirty="0"/>
              <a:t> </a:t>
            </a:r>
            <a:r>
              <a:rPr lang="en-IN" dirty="0" err="1"/>
              <a:t>environment.Drone</a:t>
            </a:r>
            <a:r>
              <a:rPr lang="en-IN" dirty="0"/>
              <a:t> photography often enables a first person view (FPV) that would normally be impossible to achieve.</a:t>
            </a:r>
          </a:p>
        </p:txBody>
      </p:sp>
    </p:spTree>
    <p:extLst>
      <p:ext uri="{BB962C8B-B14F-4D97-AF65-F5344CB8AC3E}">
        <p14:creationId xmlns:p14="http://schemas.microsoft.com/office/powerpoint/2010/main" val="82408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ADAAC-0784-AD04-145C-BBB5F4F834B3}"/>
              </a:ext>
            </a:extLst>
          </p:cNvPr>
          <p:cNvSpPr txBox="1"/>
          <p:nvPr/>
        </p:nvSpPr>
        <p:spPr>
          <a:xfrm>
            <a:off x="4065613" y="582930"/>
            <a:ext cx="4136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Types of Drones 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F55B4-1A25-3EA6-2D7C-7F5CF4F98D6D}"/>
              </a:ext>
            </a:extLst>
          </p:cNvPr>
          <p:cNvSpPr txBox="1"/>
          <p:nvPr/>
        </p:nvSpPr>
        <p:spPr>
          <a:xfrm>
            <a:off x="543674" y="2581751"/>
            <a:ext cx="68008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GPS Drones –</a:t>
            </a:r>
          </a:p>
          <a:p>
            <a:pPr lvl="1"/>
            <a:r>
              <a:rPr lang="en-IN" dirty="0"/>
              <a:t>This drones are linked to satellite via GPS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Helicopter Drones-</a:t>
            </a:r>
          </a:p>
          <a:p>
            <a:pPr lvl="1"/>
            <a:r>
              <a:rPr lang="en-IN" dirty="0"/>
              <a:t>This </a:t>
            </a:r>
            <a:r>
              <a:rPr lang="en-IN" dirty="0" err="1"/>
              <a:t>modles</a:t>
            </a:r>
            <a:r>
              <a:rPr lang="en-IN" dirty="0"/>
              <a:t> uses a single rotor to stay up in </a:t>
            </a:r>
            <a:r>
              <a:rPr lang="en-IN" dirty="0" err="1"/>
              <a:t>tne</a:t>
            </a:r>
            <a:r>
              <a:rPr lang="en-IN" dirty="0"/>
              <a:t> </a:t>
            </a:r>
            <a:r>
              <a:rPr lang="en-IN" dirty="0" err="1"/>
              <a:t>air.It</a:t>
            </a:r>
            <a:r>
              <a:rPr lang="en-IN" dirty="0"/>
              <a:t> resembles a remote control helicopter that can stay in </a:t>
            </a:r>
            <a:r>
              <a:rPr lang="en-IN" dirty="0" err="1"/>
              <a:t>tnhe</a:t>
            </a:r>
            <a:r>
              <a:rPr lang="en-IN" dirty="0"/>
              <a:t> air for a long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Delivery Drones</a:t>
            </a:r>
          </a:p>
          <a:p>
            <a:pPr lvl="1"/>
            <a:r>
              <a:rPr lang="en-IN" dirty="0"/>
              <a:t>A delivery drones have an anchor or basket            attached to their body where the package can be affixed the and transported by the drone.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Photography Drones-</a:t>
            </a:r>
          </a:p>
          <a:p>
            <a:pPr lvl="1"/>
            <a:r>
              <a:rPr lang="en-IN" dirty="0"/>
              <a:t>These drones have a camera /video camera </a:t>
            </a:r>
            <a:r>
              <a:rPr lang="en-IN" dirty="0" err="1"/>
              <a:t>attanced</a:t>
            </a:r>
            <a:r>
              <a:rPr lang="en-IN" dirty="0"/>
              <a:t> to their body and are specially built to withstand the damage drone by harsh weather to the cameras.</a:t>
            </a:r>
          </a:p>
        </p:txBody>
      </p:sp>
    </p:spTree>
    <p:extLst>
      <p:ext uri="{BB962C8B-B14F-4D97-AF65-F5344CB8AC3E}">
        <p14:creationId xmlns:p14="http://schemas.microsoft.com/office/powerpoint/2010/main" val="25754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9000"/>
            <a:lum/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D395-4F1E-223B-A626-F1A2A5C7E9B5}"/>
              </a:ext>
            </a:extLst>
          </p:cNvPr>
          <p:cNvSpPr txBox="1"/>
          <p:nvPr/>
        </p:nvSpPr>
        <p:spPr>
          <a:xfrm>
            <a:off x="2743200" y="1005840"/>
            <a:ext cx="6412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ADVANTAGE OF DRONES    	TECHNOLOGY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DDFD2-0FF9-A018-AF28-412D3A82949D}"/>
              </a:ext>
            </a:extLst>
          </p:cNvPr>
          <p:cNvSpPr txBox="1"/>
          <p:nvPr/>
        </p:nvSpPr>
        <p:spPr>
          <a:xfrm>
            <a:off x="662941" y="2994661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Agriculture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Crop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Accurate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Cost Saving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Data analysis with agriculture drones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Dam surveying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Search and rescue</a:t>
            </a:r>
          </a:p>
        </p:txBody>
      </p:sp>
    </p:spTree>
    <p:extLst>
      <p:ext uri="{BB962C8B-B14F-4D97-AF65-F5344CB8AC3E}">
        <p14:creationId xmlns:p14="http://schemas.microsoft.com/office/powerpoint/2010/main" val="20558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22F615-9247-0617-044A-50ABC4AB7A40}"/>
              </a:ext>
            </a:extLst>
          </p:cNvPr>
          <p:cNvSpPr txBox="1"/>
          <p:nvPr/>
        </p:nvSpPr>
        <p:spPr>
          <a:xfrm>
            <a:off x="3851910" y="937260"/>
            <a:ext cx="6709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lgerian" panose="04020705040A02060702" pitchFamily="82" charset="0"/>
              </a:rPr>
              <a:t>Disadvantage of Drones 	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3A4E5-C8B4-3078-35C3-EDBC810E0A95}"/>
              </a:ext>
            </a:extLst>
          </p:cNvPr>
          <p:cNvSpPr txBox="1"/>
          <p:nvPr/>
        </p:nvSpPr>
        <p:spPr>
          <a:xfrm>
            <a:off x="1040130" y="3345418"/>
            <a:ext cx="3154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Privacy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Flight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164039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082D1-62EA-7AD2-FC16-D1E749C09C27}"/>
              </a:ext>
            </a:extLst>
          </p:cNvPr>
          <p:cNvSpPr txBox="1"/>
          <p:nvPr/>
        </p:nvSpPr>
        <p:spPr>
          <a:xfrm>
            <a:off x="3406140" y="2413337"/>
            <a:ext cx="46177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89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229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Arial</vt:lpstr>
      <vt:lpstr>Calibri</vt:lpstr>
      <vt:lpstr>Calibri Light</vt:lpstr>
      <vt:lpstr>Office Theme</vt:lpstr>
      <vt:lpstr>PowerPoint Presentation</vt:lpstr>
      <vt:lpstr>DRONE  TECHNOLOGY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2024-10-03T06:18:44Z</dcterms:created>
  <dcterms:modified xsi:type="dcterms:W3CDTF">2024-10-03T09:06:22Z</dcterms:modified>
</cp:coreProperties>
</file>