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0733d35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10733d35d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0733d35d9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g10733d35d96_0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0733d35d96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g10733d35d96_0_8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733d35d96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g10733d35d96_0_8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10733d35d96_0_2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g10733d35d96_0_2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0733d35d9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g10733d35d96_0_9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2946a9a5db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2946a9a5d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10733d35d96_0_2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g10733d35d96_0_2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395572">
            <a:off x="-552757" y="1859019"/>
            <a:ext cx="2591348" cy="3742183"/>
          </a:xfrm>
          <a:custGeom>
            <a:rect b="b" l="l" r="r" t="t"/>
            <a:pathLst>
              <a:path extrusionOk="0" h="7472234" w="5174294">
                <a:moveTo>
                  <a:pt x="1518789" y="7437487"/>
                </a:moveTo>
                <a:cubicBezTo>
                  <a:pt x="1481777" y="7437487"/>
                  <a:pt x="1446860" y="7433078"/>
                  <a:pt x="1407320" y="7421197"/>
                </a:cubicBezTo>
                <a:cubicBezTo>
                  <a:pt x="1338863" y="7399020"/>
                  <a:pt x="1186553" y="7155664"/>
                  <a:pt x="1125306" y="6971892"/>
                </a:cubicBezTo>
                <a:cubicBezTo>
                  <a:pt x="1040557" y="6715371"/>
                  <a:pt x="1087487" y="6633206"/>
                  <a:pt x="1036428" y="6622700"/>
                </a:cubicBezTo>
                <a:cubicBezTo>
                  <a:pt x="596195" y="6532690"/>
                  <a:pt x="221203" y="6211324"/>
                  <a:pt x="14170" y="5822469"/>
                </a:cubicBezTo>
                <a:cubicBezTo>
                  <a:pt x="-4934" y="5822469"/>
                  <a:pt x="810" y="5734595"/>
                  <a:pt x="810" y="121874"/>
                </a:cubicBezTo>
                <a:cubicBezTo>
                  <a:pt x="275120" y="87532"/>
                  <a:pt x="548936" y="60931"/>
                  <a:pt x="824786" y="60871"/>
                </a:cubicBezTo>
                <a:cubicBezTo>
                  <a:pt x="2887330" y="60393"/>
                  <a:pt x="3939598" y="-27331"/>
                  <a:pt x="5030314" y="8670"/>
                </a:cubicBezTo>
                <a:cubicBezTo>
                  <a:pt x="5084664" y="10792"/>
                  <a:pt x="5179901" y="5247032"/>
                  <a:pt x="5174036" y="7432151"/>
                </a:cubicBezTo>
                <a:cubicBezTo>
                  <a:pt x="5174036" y="7519113"/>
                  <a:pt x="4306242" y="7437487"/>
                  <a:pt x="1518789" y="7437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392710">
            <a:off x="-532768" y="2138947"/>
            <a:ext cx="2314953" cy="3442508"/>
            <a:chOff x="-1094349" y="4249212"/>
            <a:chExt cx="4629357" cy="688404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728044" y="4249212"/>
              <a:ext cx="4263052" cy="6314564"/>
              <a:chOff x="-728044" y="4249212"/>
              <a:chExt cx="4263052" cy="6314564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-727994" y="4249212"/>
                <a:ext cx="4262999" cy="85832"/>
                <a:chOff x="-727994" y="4249212"/>
                <a:chExt cx="4262999" cy="85832"/>
              </a:xfrm>
            </p:grpSpPr>
            <p:grpSp>
              <p:nvGrpSpPr>
                <p:cNvPr id="14" name="Google Shape;14;p2"/>
                <p:cNvGrpSpPr/>
                <p:nvPr/>
              </p:nvGrpSpPr>
              <p:grpSpPr>
                <a:xfrm>
                  <a:off x="-727994" y="4249212"/>
                  <a:ext cx="76367" cy="85794"/>
                  <a:chOff x="-727994" y="4249212"/>
                  <a:chExt cx="76367" cy="85794"/>
                </a:xfrm>
              </p:grpSpPr>
              <p:sp>
                <p:nvSpPr>
                  <p:cNvPr id="15" name="Google Shape;15;p2"/>
                  <p:cNvSpPr/>
                  <p:nvPr/>
                </p:nvSpPr>
                <p:spPr>
                  <a:xfrm>
                    <a:off x="-678650" y="4251256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6;p2"/>
                  <p:cNvSpPr/>
                  <p:nvPr/>
                </p:nvSpPr>
                <p:spPr>
                  <a:xfrm>
                    <a:off x="-727994" y="4249212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8"/>
                          <a:pt x="18720" y="5796"/>
                        </a:cubicBezTo>
                        <a:cubicBezTo>
                          <a:pt x="-21972" y="33070"/>
                          <a:pt x="10881" y="100215"/>
                          <a:pt x="48835" y="83014"/>
                        </a:cubicBezTo>
                        <a:cubicBezTo>
                          <a:pt x="81508" y="67995"/>
                          <a:pt x="75808" y="36955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" name="Google Shape;17;p2"/>
                <p:cNvGrpSpPr/>
                <p:nvPr/>
              </p:nvGrpSpPr>
              <p:grpSpPr>
                <a:xfrm>
                  <a:off x="-204628" y="4249238"/>
                  <a:ext cx="76343" cy="85806"/>
                  <a:chOff x="-204628" y="4249238"/>
                  <a:chExt cx="76343" cy="85806"/>
                </a:xfrm>
              </p:grpSpPr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-155321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-204628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" name="Google Shape;20;p2"/>
                <p:cNvGrpSpPr/>
                <p:nvPr/>
              </p:nvGrpSpPr>
              <p:grpSpPr>
                <a:xfrm>
                  <a:off x="318707" y="4249238"/>
                  <a:ext cx="76343" cy="85806"/>
                  <a:chOff x="318707" y="4249238"/>
                  <a:chExt cx="76343" cy="85806"/>
                </a:xfrm>
              </p:grpSpPr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368008" y="4251256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318707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" name="Google Shape;23;p2"/>
                <p:cNvGrpSpPr/>
                <p:nvPr/>
              </p:nvGrpSpPr>
              <p:grpSpPr>
                <a:xfrm>
                  <a:off x="842029" y="4249238"/>
                  <a:ext cx="76343" cy="85806"/>
                  <a:chOff x="842029" y="4249238"/>
                  <a:chExt cx="76343" cy="85806"/>
                </a:xfrm>
              </p:grpSpPr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891336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842029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" name="Google Shape;26;p2"/>
                <p:cNvGrpSpPr/>
                <p:nvPr/>
              </p:nvGrpSpPr>
              <p:grpSpPr>
                <a:xfrm>
                  <a:off x="1365365" y="4249238"/>
                  <a:ext cx="76343" cy="85806"/>
                  <a:chOff x="1365365" y="4249238"/>
                  <a:chExt cx="76343" cy="85806"/>
                </a:xfrm>
              </p:grpSpPr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1414661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1365365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" name="Google Shape;29;p2"/>
                <p:cNvGrpSpPr/>
                <p:nvPr/>
              </p:nvGrpSpPr>
              <p:grpSpPr>
                <a:xfrm>
                  <a:off x="1888687" y="4249238"/>
                  <a:ext cx="76343" cy="85806"/>
                  <a:chOff x="1888687" y="4249238"/>
                  <a:chExt cx="76343" cy="85806"/>
                </a:xfrm>
              </p:grpSpPr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1937994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1888687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2412024" y="4249238"/>
                  <a:ext cx="76343" cy="85806"/>
                  <a:chOff x="2412024" y="4249238"/>
                  <a:chExt cx="76343" cy="85806"/>
                </a:xfrm>
              </p:grpSpPr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461319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412024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>
                  <a:off x="2935345" y="4249238"/>
                  <a:ext cx="76343" cy="85806"/>
                  <a:chOff x="2935345" y="4249238"/>
                  <a:chExt cx="76343" cy="85806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984652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935345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" name="Google Shape;38;p2"/>
                <p:cNvGrpSpPr/>
                <p:nvPr/>
              </p:nvGrpSpPr>
              <p:grpSpPr>
                <a:xfrm>
                  <a:off x="3458638" y="4249212"/>
                  <a:ext cx="76367" cy="85794"/>
                  <a:chOff x="3458638" y="4249212"/>
                  <a:chExt cx="76367" cy="85794"/>
                </a:xfrm>
              </p:grpSpPr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3507977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3458638" y="4249212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8"/>
                          <a:pt x="18720" y="5796"/>
                        </a:cubicBezTo>
                        <a:cubicBezTo>
                          <a:pt x="-21972" y="33070"/>
                          <a:pt x="10880" y="100215"/>
                          <a:pt x="48835" y="83014"/>
                        </a:cubicBezTo>
                        <a:cubicBezTo>
                          <a:pt x="81508" y="67995"/>
                          <a:pt x="75808" y="36955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-728044" y="4815443"/>
                <a:ext cx="4263052" cy="85846"/>
                <a:chOff x="-728044" y="4815443"/>
                <a:chExt cx="4263052" cy="85846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-728044" y="4815443"/>
                  <a:ext cx="76423" cy="85826"/>
                  <a:chOff x="-728044" y="4815443"/>
                  <a:chExt cx="76423" cy="85826"/>
                </a:xfrm>
              </p:grpSpPr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-678650" y="4817513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-728044" y="4815443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-204628" y="4815483"/>
                  <a:ext cx="76343" cy="85806"/>
                  <a:chOff x="-204628" y="4815483"/>
                  <a:chExt cx="76343" cy="85806"/>
                </a:xfrm>
              </p:grpSpPr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-155321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-204628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" name="Google Shape;48;p2"/>
                <p:cNvGrpSpPr/>
                <p:nvPr/>
              </p:nvGrpSpPr>
              <p:grpSpPr>
                <a:xfrm>
                  <a:off x="318707" y="4815483"/>
                  <a:ext cx="76343" cy="85806"/>
                  <a:chOff x="318707" y="4815483"/>
                  <a:chExt cx="76343" cy="85806"/>
                </a:xfrm>
              </p:grpSpPr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368008" y="4817513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318707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2"/>
                <p:cNvGrpSpPr/>
                <p:nvPr/>
              </p:nvGrpSpPr>
              <p:grpSpPr>
                <a:xfrm>
                  <a:off x="842029" y="4815483"/>
                  <a:ext cx="76343" cy="85806"/>
                  <a:chOff x="842029" y="4815483"/>
                  <a:chExt cx="76343" cy="85806"/>
                </a:xfrm>
              </p:grpSpPr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891336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842029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1365365" y="4815483"/>
                  <a:ext cx="76343" cy="85806"/>
                  <a:chOff x="1365365" y="4815483"/>
                  <a:chExt cx="76343" cy="85806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1414661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1365365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" name="Google Shape;57;p2"/>
                <p:cNvGrpSpPr/>
                <p:nvPr/>
              </p:nvGrpSpPr>
              <p:grpSpPr>
                <a:xfrm>
                  <a:off x="1888687" y="4815483"/>
                  <a:ext cx="76343" cy="85806"/>
                  <a:chOff x="1888687" y="4815483"/>
                  <a:chExt cx="76343" cy="85806"/>
                </a:xfrm>
              </p:grpSpPr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1937994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1888687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" name="Google Shape;60;p2"/>
                <p:cNvGrpSpPr/>
                <p:nvPr/>
              </p:nvGrpSpPr>
              <p:grpSpPr>
                <a:xfrm>
                  <a:off x="2412024" y="4815483"/>
                  <a:ext cx="76343" cy="85806"/>
                  <a:chOff x="2412024" y="4815483"/>
                  <a:chExt cx="76343" cy="85806"/>
                </a:xfrm>
              </p:grpSpPr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2461319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2412024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2935345" y="4815483"/>
                  <a:ext cx="76343" cy="85806"/>
                  <a:chOff x="2935345" y="4815483"/>
                  <a:chExt cx="76343" cy="85806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2984652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2935345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" name="Google Shape;66;p2"/>
                <p:cNvGrpSpPr/>
                <p:nvPr/>
              </p:nvGrpSpPr>
              <p:grpSpPr>
                <a:xfrm>
                  <a:off x="3458587" y="4815443"/>
                  <a:ext cx="76421" cy="85826"/>
                  <a:chOff x="3458587" y="4815443"/>
                  <a:chExt cx="76421" cy="85826"/>
                </a:xfrm>
              </p:grpSpPr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3507977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3458587" y="4815443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9" name="Google Shape;69;p2"/>
              <p:cNvGrpSpPr/>
              <p:nvPr/>
            </p:nvGrpSpPr>
            <p:grpSpPr>
              <a:xfrm>
                <a:off x="-728044" y="5381688"/>
                <a:ext cx="4263052" cy="85847"/>
                <a:chOff x="-728044" y="5381688"/>
                <a:chExt cx="4263052" cy="85847"/>
              </a:xfrm>
            </p:grpSpPr>
            <p:grpSp>
              <p:nvGrpSpPr>
                <p:cNvPr id="70" name="Google Shape;70;p2"/>
                <p:cNvGrpSpPr/>
                <p:nvPr/>
              </p:nvGrpSpPr>
              <p:grpSpPr>
                <a:xfrm>
                  <a:off x="-728044" y="5381688"/>
                  <a:ext cx="76423" cy="85826"/>
                  <a:chOff x="-728044" y="5381688"/>
                  <a:chExt cx="76423" cy="85826"/>
                </a:xfrm>
              </p:grpSpPr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-678650" y="5383758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>
                    <a:off x="-728044" y="5381688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" name="Google Shape;73;p2"/>
                <p:cNvGrpSpPr/>
                <p:nvPr/>
              </p:nvGrpSpPr>
              <p:grpSpPr>
                <a:xfrm>
                  <a:off x="-204628" y="5381729"/>
                  <a:ext cx="76343" cy="85806"/>
                  <a:chOff x="-204628" y="5381729"/>
                  <a:chExt cx="76343" cy="85806"/>
                </a:xfrm>
              </p:grpSpPr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-155321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-204628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" name="Google Shape;76;p2"/>
                <p:cNvGrpSpPr/>
                <p:nvPr/>
              </p:nvGrpSpPr>
              <p:grpSpPr>
                <a:xfrm>
                  <a:off x="318707" y="5381729"/>
                  <a:ext cx="76343" cy="85806"/>
                  <a:chOff x="318707" y="5381729"/>
                  <a:chExt cx="76343" cy="85806"/>
                </a:xfrm>
              </p:grpSpPr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368008" y="5383758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318707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" name="Google Shape;79;p2"/>
                <p:cNvGrpSpPr/>
                <p:nvPr/>
              </p:nvGrpSpPr>
              <p:grpSpPr>
                <a:xfrm>
                  <a:off x="842029" y="5381729"/>
                  <a:ext cx="76343" cy="85806"/>
                  <a:chOff x="842029" y="5381729"/>
                  <a:chExt cx="76343" cy="85806"/>
                </a:xfrm>
              </p:grpSpPr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891336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842029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" name="Google Shape;82;p2"/>
                <p:cNvGrpSpPr/>
                <p:nvPr/>
              </p:nvGrpSpPr>
              <p:grpSpPr>
                <a:xfrm>
                  <a:off x="1365365" y="5381729"/>
                  <a:ext cx="76343" cy="85806"/>
                  <a:chOff x="1365365" y="5381729"/>
                  <a:chExt cx="76343" cy="85806"/>
                </a:xfrm>
              </p:grpSpPr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414661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1365365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" name="Google Shape;85;p2"/>
                <p:cNvGrpSpPr/>
                <p:nvPr/>
              </p:nvGrpSpPr>
              <p:grpSpPr>
                <a:xfrm>
                  <a:off x="1888687" y="5381729"/>
                  <a:ext cx="76343" cy="85806"/>
                  <a:chOff x="1888687" y="5381729"/>
                  <a:chExt cx="76343" cy="85806"/>
                </a:xfrm>
              </p:grpSpPr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1937994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>
                    <a:off x="1888687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2412024" y="5381729"/>
                  <a:ext cx="76343" cy="85806"/>
                  <a:chOff x="2412024" y="5381729"/>
                  <a:chExt cx="76343" cy="85806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2461319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412024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" name="Google Shape;91;p2"/>
                <p:cNvGrpSpPr/>
                <p:nvPr/>
              </p:nvGrpSpPr>
              <p:grpSpPr>
                <a:xfrm>
                  <a:off x="2935345" y="5381729"/>
                  <a:ext cx="76343" cy="85806"/>
                  <a:chOff x="2935345" y="5381729"/>
                  <a:chExt cx="76343" cy="85806"/>
                </a:xfrm>
              </p:grpSpPr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984652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2935345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" name="Google Shape;94;p2"/>
                <p:cNvGrpSpPr/>
                <p:nvPr/>
              </p:nvGrpSpPr>
              <p:grpSpPr>
                <a:xfrm>
                  <a:off x="3458587" y="5381688"/>
                  <a:ext cx="76421" cy="85826"/>
                  <a:chOff x="3458587" y="5381688"/>
                  <a:chExt cx="76421" cy="85826"/>
                </a:xfrm>
              </p:grpSpPr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3507977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3458587" y="5381688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7" name="Google Shape;97;p2"/>
              <p:cNvGrpSpPr/>
              <p:nvPr/>
            </p:nvGrpSpPr>
            <p:grpSpPr>
              <a:xfrm>
                <a:off x="-728044" y="5947949"/>
                <a:ext cx="4263052" cy="85846"/>
                <a:chOff x="-728044" y="5947949"/>
                <a:chExt cx="4263052" cy="85846"/>
              </a:xfrm>
            </p:grpSpPr>
            <p:grpSp>
              <p:nvGrpSpPr>
                <p:cNvPr id="98" name="Google Shape;98;p2"/>
                <p:cNvGrpSpPr/>
                <p:nvPr/>
              </p:nvGrpSpPr>
              <p:grpSpPr>
                <a:xfrm>
                  <a:off x="-728044" y="5947949"/>
                  <a:ext cx="76423" cy="85826"/>
                  <a:chOff x="-728044" y="5947949"/>
                  <a:chExt cx="76423" cy="85826"/>
                </a:xfrm>
              </p:grpSpPr>
              <p:sp>
                <p:nvSpPr>
                  <p:cNvPr id="99" name="Google Shape;99;p2"/>
                  <p:cNvSpPr/>
                  <p:nvPr/>
                </p:nvSpPr>
                <p:spPr>
                  <a:xfrm>
                    <a:off x="-678650" y="5950008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-728044" y="5947949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" name="Google Shape;101;p2"/>
                <p:cNvGrpSpPr/>
                <p:nvPr/>
              </p:nvGrpSpPr>
              <p:grpSpPr>
                <a:xfrm>
                  <a:off x="-204628" y="5947989"/>
                  <a:ext cx="76343" cy="85806"/>
                  <a:chOff x="-204628" y="5947989"/>
                  <a:chExt cx="76343" cy="85806"/>
                </a:xfrm>
              </p:grpSpPr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-155321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-204628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" name="Google Shape;104;p2"/>
                <p:cNvGrpSpPr/>
                <p:nvPr/>
              </p:nvGrpSpPr>
              <p:grpSpPr>
                <a:xfrm>
                  <a:off x="318707" y="5947989"/>
                  <a:ext cx="76343" cy="85806"/>
                  <a:chOff x="318707" y="5947989"/>
                  <a:chExt cx="76343" cy="85806"/>
                </a:xfrm>
              </p:grpSpPr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68008" y="5950008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318707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" name="Google Shape;107;p2"/>
                <p:cNvGrpSpPr/>
                <p:nvPr/>
              </p:nvGrpSpPr>
              <p:grpSpPr>
                <a:xfrm>
                  <a:off x="842029" y="5947989"/>
                  <a:ext cx="76343" cy="85806"/>
                  <a:chOff x="842029" y="5947989"/>
                  <a:chExt cx="76343" cy="85806"/>
                </a:xfrm>
              </p:grpSpPr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891336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842029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" name="Google Shape;110;p2"/>
                <p:cNvGrpSpPr/>
                <p:nvPr/>
              </p:nvGrpSpPr>
              <p:grpSpPr>
                <a:xfrm>
                  <a:off x="1365365" y="5947989"/>
                  <a:ext cx="76343" cy="85806"/>
                  <a:chOff x="1365365" y="5947989"/>
                  <a:chExt cx="76343" cy="85806"/>
                </a:xfrm>
              </p:grpSpPr>
              <p:sp>
                <p:nvSpPr>
                  <p:cNvPr id="111" name="Google Shape;111;p2"/>
                  <p:cNvSpPr/>
                  <p:nvPr/>
                </p:nvSpPr>
                <p:spPr>
                  <a:xfrm>
                    <a:off x="1414661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1365365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" name="Google Shape;113;p2"/>
                <p:cNvGrpSpPr/>
                <p:nvPr/>
              </p:nvGrpSpPr>
              <p:grpSpPr>
                <a:xfrm>
                  <a:off x="1888687" y="5947989"/>
                  <a:ext cx="76343" cy="85806"/>
                  <a:chOff x="1888687" y="5947989"/>
                  <a:chExt cx="76343" cy="85806"/>
                </a:xfrm>
              </p:grpSpPr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1937994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1888687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" name="Google Shape;116;p2"/>
                <p:cNvGrpSpPr/>
                <p:nvPr/>
              </p:nvGrpSpPr>
              <p:grpSpPr>
                <a:xfrm>
                  <a:off x="2412024" y="5947989"/>
                  <a:ext cx="76343" cy="85806"/>
                  <a:chOff x="2412024" y="5947989"/>
                  <a:chExt cx="76343" cy="85806"/>
                </a:xfrm>
              </p:grpSpPr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2461319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2412024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" name="Google Shape;119;p2"/>
                <p:cNvGrpSpPr/>
                <p:nvPr/>
              </p:nvGrpSpPr>
              <p:grpSpPr>
                <a:xfrm>
                  <a:off x="2935345" y="5947989"/>
                  <a:ext cx="76343" cy="85806"/>
                  <a:chOff x="2935345" y="5947989"/>
                  <a:chExt cx="76343" cy="85806"/>
                </a:xfrm>
              </p:grpSpPr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2984652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2935345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" name="Google Shape;122;p2"/>
                <p:cNvGrpSpPr/>
                <p:nvPr/>
              </p:nvGrpSpPr>
              <p:grpSpPr>
                <a:xfrm>
                  <a:off x="3458587" y="5947949"/>
                  <a:ext cx="76421" cy="85826"/>
                  <a:chOff x="3458587" y="5947949"/>
                  <a:chExt cx="76421" cy="85826"/>
                </a:xfrm>
              </p:grpSpPr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3507977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3458587" y="5947949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5" name="Google Shape;125;p2"/>
              <p:cNvGrpSpPr/>
              <p:nvPr/>
            </p:nvGrpSpPr>
            <p:grpSpPr>
              <a:xfrm>
                <a:off x="-728044" y="6514195"/>
                <a:ext cx="4263052" cy="85846"/>
                <a:chOff x="-728044" y="6514195"/>
                <a:chExt cx="4263052" cy="85846"/>
              </a:xfrm>
            </p:grpSpPr>
            <p:grpSp>
              <p:nvGrpSpPr>
                <p:cNvPr id="126" name="Google Shape;126;p2"/>
                <p:cNvGrpSpPr/>
                <p:nvPr/>
              </p:nvGrpSpPr>
              <p:grpSpPr>
                <a:xfrm>
                  <a:off x="-728044" y="6514195"/>
                  <a:ext cx="76423" cy="85826"/>
                  <a:chOff x="-728044" y="6514195"/>
                  <a:chExt cx="76423" cy="85826"/>
                </a:xfrm>
              </p:grpSpPr>
              <p:sp>
                <p:nvSpPr>
                  <p:cNvPr id="127" name="Google Shape;127;p2"/>
                  <p:cNvSpPr/>
                  <p:nvPr/>
                </p:nvSpPr>
                <p:spPr>
                  <a:xfrm>
                    <a:off x="-678650" y="6516254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-728044" y="6514195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" name="Google Shape;129;p2"/>
                <p:cNvGrpSpPr/>
                <p:nvPr/>
              </p:nvGrpSpPr>
              <p:grpSpPr>
                <a:xfrm>
                  <a:off x="-204628" y="6514235"/>
                  <a:ext cx="76343" cy="85806"/>
                  <a:chOff x="-204628" y="6514235"/>
                  <a:chExt cx="76343" cy="85806"/>
                </a:xfrm>
              </p:grpSpPr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-155321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-204628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" name="Google Shape;132;p2"/>
                <p:cNvGrpSpPr/>
                <p:nvPr/>
              </p:nvGrpSpPr>
              <p:grpSpPr>
                <a:xfrm>
                  <a:off x="318707" y="6514235"/>
                  <a:ext cx="76343" cy="85806"/>
                  <a:chOff x="318707" y="6514235"/>
                  <a:chExt cx="76343" cy="85806"/>
                </a:xfrm>
              </p:grpSpPr>
              <p:sp>
                <p:nvSpPr>
                  <p:cNvPr id="133" name="Google Shape;133;p2"/>
                  <p:cNvSpPr/>
                  <p:nvPr/>
                </p:nvSpPr>
                <p:spPr>
                  <a:xfrm>
                    <a:off x="368008" y="6516254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2"/>
                  <p:cNvSpPr/>
                  <p:nvPr/>
                </p:nvSpPr>
                <p:spPr>
                  <a:xfrm>
                    <a:off x="318707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" name="Google Shape;135;p2"/>
                <p:cNvGrpSpPr/>
                <p:nvPr/>
              </p:nvGrpSpPr>
              <p:grpSpPr>
                <a:xfrm>
                  <a:off x="842029" y="6514235"/>
                  <a:ext cx="76343" cy="85806"/>
                  <a:chOff x="842029" y="6514235"/>
                  <a:chExt cx="76343" cy="85806"/>
                </a:xfrm>
              </p:grpSpPr>
              <p:sp>
                <p:nvSpPr>
                  <p:cNvPr id="136" name="Google Shape;136;p2"/>
                  <p:cNvSpPr/>
                  <p:nvPr/>
                </p:nvSpPr>
                <p:spPr>
                  <a:xfrm>
                    <a:off x="891336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2"/>
                  <p:cNvSpPr/>
                  <p:nvPr/>
                </p:nvSpPr>
                <p:spPr>
                  <a:xfrm>
                    <a:off x="842029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" name="Google Shape;138;p2"/>
                <p:cNvGrpSpPr/>
                <p:nvPr/>
              </p:nvGrpSpPr>
              <p:grpSpPr>
                <a:xfrm>
                  <a:off x="1365365" y="6514235"/>
                  <a:ext cx="76343" cy="85806"/>
                  <a:chOff x="1365365" y="6514235"/>
                  <a:chExt cx="76343" cy="85806"/>
                </a:xfrm>
              </p:grpSpPr>
              <p:sp>
                <p:nvSpPr>
                  <p:cNvPr id="139" name="Google Shape;139;p2"/>
                  <p:cNvSpPr/>
                  <p:nvPr/>
                </p:nvSpPr>
                <p:spPr>
                  <a:xfrm>
                    <a:off x="1414661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140;p2"/>
                  <p:cNvSpPr/>
                  <p:nvPr/>
                </p:nvSpPr>
                <p:spPr>
                  <a:xfrm>
                    <a:off x="1365365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1" name="Google Shape;141;p2"/>
                <p:cNvGrpSpPr/>
                <p:nvPr/>
              </p:nvGrpSpPr>
              <p:grpSpPr>
                <a:xfrm>
                  <a:off x="1888687" y="6514235"/>
                  <a:ext cx="76343" cy="85806"/>
                  <a:chOff x="1888687" y="6514235"/>
                  <a:chExt cx="76343" cy="85806"/>
                </a:xfrm>
              </p:grpSpPr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937994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888687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4" name="Google Shape;144;p2"/>
                <p:cNvGrpSpPr/>
                <p:nvPr/>
              </p:nvGrpSpPr>
              <p:grpSpPr>
                <a:xfrm>
                  <a:off x="2412024" y="6514235"/>
                  <a:ext cx="76343" cy="85806"/>
                  <a:chOff x="2412024" y="6514235"/>
                  <a:chExt cx="76343" cy="85806"/>
                </a:xfrm>
              </p:grpSpPr>
              <p:sp>
                <p:nvSpPr>
                  <p:cNvPr id="145" name="Google Shape;145;p2"/>
                  <p:cNvSpPr/>
                  <p:nvPr/>
                </p:nvSpPr>
                <p:spPr>
                  <a:xfrm>
                    <a:off x="2461319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2"/>
                  <p:cNvSpPr/>
                  <p:nvPr/>
                </p:nvSpPr>
                <p:spPr>
                  <a:xfrm>
                    <a:off x="2412024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" name="Google Shape;147;p2"/>
                <p:cNvGrpSpPr/>
                <p:nvPr/>
              </p:nvGrpSpPr>
              <p:grpSpPr>
                <a:xfrm>
                  <a:off x="2935345" y="6514235"/>
                  <a:ext cx="76343" cy="85806"/>
                  <a:chOff x="2935345" y="6514235"/>
                  <a:chExt cx="76343" cy="85806"/>
                </a:xfrm>
              </p:grpSpPr>
              <p:sp>
                <p:nvSpPr>
                  <p:cNvPr id="148" name="Google Shape;148;p2"/>
                  <p:cNvSpPr/>
                  <p:nvPr/>
                </p:nvSpPr>
                <p:spPr>
                  <a:xfrm>
                    <a:off x="2984652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2"/>
                  <p:cNvSpPr/>
                  <p:nvPr/>
                </p:nvSpPr>
                <p:spPr>
                  <a:xfrm>
                    <a:off x="2935345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" name="Google Shape;150;p2"/>
                <p:cNvGrpSpPr/>
                <p:nvPr/>
              </p:nvGrpSpPr>
              <p:grpSpPr>
                <a:xfrm>
                  <a:off x="3458587" y="6514195"/>
                  <a:ext cx="76421" cy="85826"/>
                  <a:chOff x="3458587" y="6514195"/>
                  <a:chExt cx="76421" cy="85826"/>
                </a:xfrm>
              </p:grpSpPr>
              <p:sp>
                <p:nvSpPr>
                  <p:cNvPr id="151" name="Google Shape;151;p2"/>
                  <p:cNvSpPr/>
                  <p:nvPr/>
                </p:nvSpPr>
                <p:spPr>
                  <a:xfrm>
                    <a:off x="3507977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2"/>
                  <p:cNvSpPr/>
                  <p:nvPr/>
                </p:nvSpPr>
                <p:spPr>
                  <a:xfrm>
                    <a:off x="3458587" y="6514195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3" name="Google Shape;153;p2"/>
              <p:cNvGrpSpPr/>
              <p:nvPr/>
            </p:nvGrpSpPr>
            <p:grpSpPr>
              <a:xfrm>
                <a:off x="-728044" y="7080440"/>
                <a:ext cx="4263052" cy="85847"/>
                <a:chOff x="-728044" y="7080440"/>
                <a:chExt cx="4263052" cy="85847"/>
              </a:xfrm>
            </p:grpSpPr>
            <p:grpSp>
              <p:nvGrpSpPr>
                <p:cNvPr id="154" name="Google Shape;154;p2"/>
                <p:cNvGrpSpPr/>
                <p:nvPr/>
              </p:nvGrpSpPr>
              <p:grpSpPr>
                <a:xfrm>
                  <a:off x="-728044" y="7080440"/>
                  <a:ext cx="76423" cy="85826"/>
                  <a:chOff x="-728044" y="7080440"/>
                  <a:chExt cx="76423" cy="85826"/>
                </a:xfrm>
              </p:grpSpPr>
              <p:sp>
                <p:nvSpPr>
                  <p:cNvPr id="155" name="Google Shape;155;p2"/>
                  <p:cNvSpPr/>
                  <p:nvPr/>
                </p:nvSpPr>
                <p:spPr>
                  <a:xfrm>
                    <a:off x="-678650" y="7082499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2"/>
                  <p:cNvSpPr/>
                  <p:nvPr/>
                </p:nvSpPr>
                <p:spPr>
                  <a:xfrm>
                    <a:off x="-728044" y="7080440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" name="Google Shape;157;p2"/>
                <p:cNvGrpSpPr/>
                <p:nvPr/>
              </p:nvGrpSpPr>
              <p:grpSpPr>
                <a:xfrm>
                  <a:off x="-204628" y="7080481"/>
                  <a:ext cx="76343" cy="85806"/>
                  <a:chOff x="-204628" y="7080481"/>
                  <a:chExt cx="76343" cy="85806"/>
                </a:xfrm>
              </p:grpSpPr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-155321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-204628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0" name="Google Shape;160;p2"/>
                <p:cNvGrpSpPr/>
                <p:nvPr/>
              </p:nvGrpSpPr>
              <p:grpSpPr>
                <a:xfrm>
                  <a:off x="318707" y="7080481"/>
                  <a:ext cx="76343" cy="85806"/>
                  <a:chOff x="318707" y="7080481"/>
                  <a:chExt cx="76343" cy="85806"/>
                </a:xfrm>
              </p:grpSpPr>
              <p:sp>
                <p:nvSpPr>
                  <p:cNvPr id="161" name="Google Shape;161;p2"/>
                  <p:cNvSpPr/>
                  <p:nvPr/>
                </p:nvSpPr>
                <p:spPr>
                  <a:xfrm>
                    <a:off x="368008" y="7082499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2"/>
                  <p:cNvSpPr/>
                  <p:nvPr/>
                </p:nvSpPr>
                <p:spPr>
                  <a:xfrm>
                    <a:off x="318707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3" name="Google Shape;163;p2"/>
                <p:cNvGrpSpPr/>
                <p:nvPr/>
              </p:nvGrpSpPr>
              <p:grpSpPr>
                <a:xfrm>
                  <a:off x="842029" y="7080481"/>
                  <a:ext cx="76343" cy="85806"/>
                  <a:chOff x="842029" y="7080481"/>
                  <a:chExt cx="76343" cy="85806"/>
                </a:xfrm>
              </p:grpSpPr>
              <p:sp>
                <p:nvSpPr>
                  <p:cNvPr id="164" name="Google Shape;164;p2"/>
                  <p:cNvSpPr/>
                  <p:nvPr/>
                </p:nvSpPr>
                <p:spPr>
                  <a:xfrm>
                    <a:off x="891336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2"/>
                  <p:cNvSpPr/>
                  <p:nvPr/>
                </p:nvSpPr>
                <p:spPr>
                  <a:xfrm>
                    <a:off x="842029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" name="Google Shape;166;p2"/>
                <p:cNvGrpSpPr/>
                <p:nvPr/>
              </p:nvGrpSpPr>
              <p:grpSpPr>
                <a:xfrm>
                  <a:off x="1365365" y="7080481"/>
                  <a:ext cx="76343" cy="85806"/>
                  <a:chOff x="1365365" y="7080481"/>
                  <a:chExt cx="76343" cy="85806"/>
                </a:xfrm>
              </p:grpSpPr>
              <p:sp>
                <p:nvSpPr>
                  <p:cNvPr id="167" name="Google Shape;167;p2"/>
                  <p:cNvSpPr/>
                  <p:nvPr/>
                </p:nvSpPr>
                <p:spPr>
                  <a:xfrm>
                    <a:off x="1414661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2"/>
                  <p:cNvSpPr/>
                  <p:nvPr/>
                </p:nvSpPr>
                <p:spPr>
                  <a:xfrm>
                    <a:off x="1365365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" name="Google Shape;169;p2"/>
                <p:cNvGrpSpPr/>
                <p:nvPr/>
              </p:nvGrpSpPr>
              <p:grpSpPr>
                <a:xfrm>
                  <a:off x="1888687" y="7080481"/>
                  <a:ext cx="76343" cy="85806"/>
                  <a:chOff x="1888687" y="7080481"/>
                  <a:chExt cx="76343" cy="85806"/>
                </a:xfrm>
              </p:grpSpPr>
              <p:sp>
                <p:nvSpPr>
                  <p:cNvPr id="170" name="Google Shape;170;p2"/>
                  <p:cNvSpPr/>
                  <p:nvPr/>
                </p:nvSpPr>
                <p:spPr>
                  <a:xfrm>
                    <a:off x="1937994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2"/>
                  <p:cNvSpPr/>
                  <p:nvPr/>
                </p:nvSpPr>
                <p:spPr>
                  <a:xfrm>
                    <a:off x="1888687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" name="Google Shape;172;p2"/>
                <p:cNvGrpSpPr/>
                <p:nvPr/>
              </p:nvGrpSpPr>
              <p:grpSpPr>
                <a:xfrm>
                  <a:off x="2412024" y="7080481"/>
                  <a:ext cx="76343" cy="85806"/>
                  <a:chOff x="2412024" y="7080481"/>
                  <a:chExt cx="76343" cy="85806"/>
                </a:xfrm>
              </p:grpSpPr>
              <p:sp>
                <p:nvSpPr>
                  <p:cNvPr id="173" name="Google Shape;173;p2"/>
                  <p:cNvSpPr/>
                  <p:nvPr/>
                </p:nvSpPr>
                <p:spPr>
                  <a:xfrm>
                    <a:off x="2461319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2"/>
                  <p:cNvSpPr/>
                  <p:nvPr/>
                </p:nvSpPr>
                <p:spPr>
                  <a:xfrm>
                    <a:off x="2412024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" name="Google Shape;175;p2"/>
                <p:cNvGrpSpPr/>
                <p:nvPr/>
              </p:nvGrpSpPr>
              <p:grpSpPr>
                <a:xfrm>
                  <a:off x="2935345" y="7080481"/>
                  <a:ext cx="76343" cy="85806"/>
                  <a:chOff x="2935345" y="7080481"/>
                  <a:chExt cx="76343" cy="85806"/>
                </a:xfrm>
              </p:grpSpPr>
              <p:sp>
                <p:nvSpPr>
                  <p:cNvPr id="176" name="Google Shape;176;p2"/>
                  <p:cNvSpPr/>
                  <p:nvPr/>
                </p:nvSpPr>
                <p:spPr>
                  <a:xfrm>
                    <a:off x="2984652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2"/>
                  <p:cNvSpPr/>
                  <p:nvPr/>
                </p:nvSpPr>
                <p:spPr>
                  <a:xfrm>
                    <a:off x="2935345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8" name="Google Shape;178;p2"/>
                <p:cNvGrpSpPr/>
                <p:nvPr/>
              </p:nvGrpSpPr>
              <p:grpSpPr>
                <a:xfrm>
                  <a:off x="3458587" y="7080440"/>
                  <a:ext cx="76421" cy="85826"/>
                  <a:chOff x="3458587" y="7080440"/>
                  <a:chExt cx="76421" cy="85826"/>
                </a:xfrm>
              </p:grpSpPr>
              <p:sp>
                <p:nvSpPr>
                  <p:cNvPr id="179" name="Google Shape;179;p2"/>
                  <p:cNvSpPr/>
                  <p:nvPr/>
                </p:nvSpPr>
                <p:spPr>
                  <a:xfrm>
                    <a:off x="3507977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2"/>
                  <p:cNvSpPr/>
                  <p:nvPr/>
                </p:nvSpPr>
                <p:spPr>
                  <a:xfrm>
                    <a:off x="3458587" y="7080440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1" name="Google Shape;181;p2"/>
              <p:cNvGrpSpPr/>
              <p:nvPr/>
            </p:nvGrpSpPr>
            <p:grpSpPr>
              <a:xfrm>
                <a:off x="-728044" y="7646686"/>
                <a:ext cx="4263052" cy="85846"/>
                <a:chOff x="-728044" y="7646686"/>
                <a:chExt cx="4263052" cy="85846"/>
              </a:xfrm>
            </p:grpSpPr>
            <p:grpSp>
              <p:nvGrpSpPr>
                <p:cNvPr id="182" name="Google Shape;182;p2"/>
                <p:cNvGrpSpPr/>
                <p:nvPr/>
              </p:nvGrpSpPr>
              <p:grpSpPr>
                <a:xfrm>
                  <a:off x="-728044" y="7646686"/>
                  <a:ext cx="76423" cy="85826"/>
                  <a:chOff x="-728044" y="7646686"/>
                  <a:chExt cx="76423" cy="85826"/>
                </a:xfrm>
              </p:grpSpPr>
              <p:sp>
                <p:nvSpPr>
                  <p:cNvPr id="183" name="Google Shape;183;p2"/>
                  <p:cNvSpPr/>
                  <p:nvPr/>
                </p:nvSpPr>
                <p:spPr>
                  <a:xfrm>
                    <a:off x="-678650" y="7648756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2"/>
                  <p:cNvSpPr/>
                  <p:nvPr/>
                </p:nvSpPr>
                <p:spPr>
                  <a:xfrm>
                    <a:off x="-728044" y="7646686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" name="Google Shape;185;p2"/>
                <p:cNvGrpSpPr/>
                <p:nvPr/>
              </p:nvGrpSpPr>
              <p:grpSpPr>
                <a:xfrm>
                  <a:off x="-204628" y="7646726"/>
                  <a:ext cx="76343" cy="85806"/>
                  <a:chOff x="-204628" y="7646726"/>
                  <a:chExt cx="76343" cy="85806"/>
                </a:xfrm>
              </p:grpSpPr>
              <p:sp>
                <p:nvSpPr>
                  <p:cNvPr id="186" name="Google Shape;186;p2"/>
                  <p:cNvSpPr/>
                  <p:nvPr/>
                </p:nvSpPr>
                <p:spPr>
                  <a:xfrm>
                    <a:off x="-155321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2"/>
                  <p:cNvSpPr/>
                  <p:nvPr/>
                </p:nvSpPr>
                <p:spPr>
                  <a:xfrm>
                    <a:off x="-204628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" name="Google Shape;188;p2"/>
                <p:cNvGrpSpPr/>
                <p:nvPr/>
              </p:nvGrpSpPr>
              <p:grpSpPr>
                <a:xfrm>
                  <a:off x="318707" y="7646726"/>
                  <a:ext cx="76343" cy="85806"/>
                  <a:chOff x="318707" y="7646726"/>
                  <a:chExt cx="76343" cy="85806"/>
                </a:xfrm>
              </p:grpSpPr>
              <p:sp>
                <p:nvSpPr>
                  <p:cNvPr id="189" name="Google Shape;189;p2"/>
                  <p:cNvSpPr/>
                  <p:nvPr/>
                </p:nvSpPr>
                <p:spPr>
                  <a:xfrm>
                    <a:off x="368008" y="7648756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2"/>
                  <p:cNvSpPr/>
                  <p:nvPr/>
                </p:nvSpPr>
                <p:spPr>
                  <a:xfrm>
                    <a:off x="318707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" name="Google Shape;191;p2"/>
                <p:cNvGrpSpPr/>
                <p:nvPr/>
              </p:nvGrpSpPr>
              <p:grpSpPr>
                <a:xfrm>
                  <a:off x="842029" y="7646726"/>
                  <a:ext cx="76343" cy="85806"/>
                  <a:chOff x="842029" y="7646726"/>
                  <a:chExt cx="76343" cy="85806"/>
                </a:xfrm>
              </p:grpSpPr>
              <p:sp>
                <p:nvSpPr>
                  <p:cNvPr id="192" name="Google Shape;192;p2"/>
                  <p:cNvSpPr/>
                  <p:nvPr/>
                </p:nvSpPr>
                <p:spPr>
                  <a:xfrm>
                    <a:off x="891336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193;p2"/>
                  <p:cNvSpPr/>
                  <p:nvPr/>
                </p:nvSpPr>
                <p:spPr>
                  <a:xfrm>
                    <a:off x="842029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" name="Google Shape;194;p2"/>
                <p:cNvGrpSpPr/>
                <p:nvPr/>
              </p:nvGrpSpPr>
              <p:grpSpPr>
                <a:xfrm>
                  <a:off x="1365365" y="7646726"/>
                  <a:ext cx="76343" cy="85806"/>
                  <a:chOff x="1365365" y="7646726"/>
                  <a:chExt cx="76343" cy="85806"/>
                </a:xfrm>
              </p:grpSpPr>
              <p:sp>
                <p:nvSpPr>
                  <p:cNvPr id="195" name="Google Shape;195;p2"/>
                  <p:cNvSpPr/>
                  <p:nvPr/>
                </p:nvSpPr>
                <p:spPr>
                  <a:xfrm>
                    <a:off x="1414661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196;p2"/>
                  <p:cNvSpPr/>
                  <p:nvPr/>
                </p:nvSpPr>
                <p:spPr>
                  <a:xfrm>
                    <a:off x="1365365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" name="Google Shape;197;p2"/>
                <p:cNvGrpSpPr/>
                <p:nvPr/>
              </p:nvGrpSpPr>
              <p:grpSpPr>
                <a:xfrm>
                  <a:off x="1888687" y="7646726"/>
                  <a:ext cx="76343" cy="85806"/>
                  <a:chOff x="1888687" y="7646726"/>
                  <a:chExt cx="76343" cy="85806"/>
                </a:xfrm>
              </p:grpSpPr>
              <p:sp>
                <p:nvSpPr>
                  <p:cNvPr id="198" name="Google Shape;198;p2"/>
                  <p:cNvSpPr/>
                  <p:nvPr/>
                </p:nvSpPr>
                <p:spPr>
                  <a:xfrm>
                    <a:off x="1937994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2"/>
                  <p:cNvSpPr/>
                  <p:nvPr/>
                </p:nvSpPr>
                <p:spPr>
                  <a:xfrm>
                    <a:off x="1888687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0" name="Google Shape;200;p2"/>
                <p:cNvGrpSpPr/>
                <p:nvPr/>
              </p:nvGrpSpPr>
              <p:grpSpPr>
                <a:xfrm>
                  <a:off x="2412024" y="7646726"/>
                  <a:ext cx="76343" cy="85806"/>
                  <a:chOff x="2412024" y="7646726"/>
                  <a:chExt cx="76343" cy="85806"/>
                </a:xfrm>
              </p:grpSpPr>
              <p:sp>
                <p:nvSpPr>
                  <p:cNvPr id="201" name="Google Shape;201;p2"/>
                  <p:cNvSpPr/>
                  <p:nvPr/>
                </p:nvSpPr>
                <p:spPr>
                  <a:xfrm>
                    <a:off x="2461319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2"/>
                  <p:cNvSpPr/>
                  <p:nvPr/>
                </p:nvSpPr>
                <p:spPr>
                  <a:xfrm>
                    <a:off x="2412024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3" name="Google Shape;203;p2"/>
                <p:cNvGrpSpPr/>
                <p:nvPr/>
              </p:nvGrpSpPr>
              <p:grpSpPr>
                <a:xfrm>
                  <a:off x="2935345" y="7646726"/>
                  <a:ext cx="76343" cy="85806"/>
                  <a:chOff x="2935345" y="7646726"/>
                  <a:chExt cx="76343" cy="85806"/>
                </a:xfrm>
              </p:grpSpPr>
              <p:sp>
                <p:nvSpPr>
                  <p:cNvPr id="204" name="Google Shape;204;p2"/>
                  <p:cNvSpPr/>
                  <p:nvPr/>
                </p:nvSpPr>
                <p:spPr>
                  <a:xfrm>
                    <a:off x="2984652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2"/>
                  <p:cNvSpPr/>
                  <p:nvPr/>
                </p:nvSpPr>
                <p:spPr>
                  <a:xfrm>
                    <a:off x="2935345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6" name="Google Shape;206;p2"/>
                <p:cNvGrpSpPr/>
                <p:nvPr/>
              </p:nvGrpSpPr>
              <p:grpSpPr>
                <a:xfrm>
                  <a:off x="3458587" y="7646686"/>
                  <a:ext cx="76421" cy="85826"/>
                  <a:chOff x="3458587" y="7646686"/>
                  <a:chExt cx="76421" cy="85826"/>
                </a:xfrm>
              </p:grpSpPr>
              <p:sp>
                <p:nvSpPr>
                  <p:cNvPr id="207" name="Google Shape;207;p2"/>
                  <p:cNvSpPr/>
                  <p:nvPr/>
                </p:nvSpPr>
                <p:spPr>
                  <a:xfrm>
                    <a:off x="3507977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2"/>
                  <p:cNvSpPr/>
                  <p:nvPr/>
                </p:nvSpPr>
                <p:spPr>
                  <a:xfrm>
                    <a:off x="3458587" y="7646686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9" name="Google Shape;209;p2"/>
              <p:cNvGrpSpPr/>
              <p:nvPr/>
            </p:nvGrpSpPr>
            <p:grpSpPr>
              <a:xfrm>
                <a:off x="-728044" y="8212931"/>
                <a:ext cx="4263052" cy="85847"/>
                <a:chOff x="-728044" y="8212931"/>
                <a:chExt cx="4263052" cy="85847"/>
              </a:xfrm>
            </p:grpSpPr>
            <p:grpSp>
              <p:nvGrpSpPr>
                <p:cNvPr id="210" name="Google Shape;210;p2"/>
                <p:cNvGrpSpPr/>
                <p:nvPr/>
              </p:nvGrpSpPr>
              <p:grpSpPr>
                <a:xfrm>
                  <a:off x="-728044" y="8212931"/>
                  <a:ext cx="76423" cy="85826"/>
                  <a:chOff x="-728044" y="8212931"/>
                  <a:chExt cx="76423" cy="85826"/>
                </a:xfrm>
              </p:grpSpPr>
              <p:sp>
                <p:nvSpPr>
                  <p:cNvPr id="211" name="Google Shape;211;p2"/>
                  <p:cNvSpPr/>
                  <p:nvPr/>
                </p:nvSpPr>
                <p:spPr>
                  <a:xfrm>
                    <a:off x="-678650" y="8215001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4"/>
                        </a:moveTo>
                        <a:cubicBezTo>
                          <a:pt x="28" y="5"/>
                          <a:pt x="-46" y="-25"/>
                          <a:pt x="43" y="34"/>
                        </a:cubicBezTo>
                        <a:lnTo>
                          <a:pt x="4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2"/>
                  <p:cNvSpPr/>
                  <p:nvPr/>
                </p:nvSpPr>
                <p:spPr>
                  <a:xfrm>
                    <a:off x="-728044" y="8212931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3" name="Google Shape;213;p2"/>
                <p:cNvGrpSpPr/>
                <p:nvPr/>
              </p:nvGrpSpPr>
              <p:grpSpPr>
                <a:xfrm>
                  <a:off x="-204628" y="8212972"/>
                  <a:ext cx="76343" cy="85806"/>
                  <a:chOff x="-204628" y="8212972"/>
                  <a:chExt cx="76343" cy="85806"/>
                </a:xfrm>
              </p:grpSpPr>
              <p:sp>
                <p:nvSpPr>
                  <p:cNvPr id="214" name="Google Shape;214;p2"/>
                  <p:cNvSpPr/>
                  <p:nvPr/>
                </p:nvSpPr>
                <p:spPr>
                  <a:xfrm>
                    <a:off x="-155321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2"/>
                  <p:cNvSpPr/>
                  <p:nvPr/>
                </p:nvSpPr>
                <p:spPr>
                  <a:xfrm>
                    <a:off x="-204628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" name="Google Shape;216;p2"/>
                <p:cNvGrpSpPr/>
                <p:nvPr/>
              </p:nvGrpSpPr>
              <p:grpSpPr>
                <a:xfrm>
                  <a:off x="318707" y="8212972"/>
                  <a:ext cx="76343" cy="85806"/>
                  <a:chOff x="318707" y="8212972"/>
                  <a:chExt cx="76343" cy="85806"/>
                </a:xfrm>
              </p:grpSpPr>
              <p:sp>
                <p:nvSpPr>
                  <p:cNvPr id="217" name="Google Shape;217;p2"/>
                  <p:cNvSpPr/>
                  <p:nvPr/>
                </p:nvSpPr>
                <p:spPr>
                  <a:xfrm>
                    <a:off x="368008" y="8215001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4"/>
                        </a:moveTo>
                        <a:cubicBezTo>
                          <a:pt x="28" y="5"/>
                          <a:pt x="-46" y="-25"/>
                          <a:pt x="43" y="34"/>
                        </a:cubicBezTo>
                        <a:lnTo>
                          <a:pt x="4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2"/>
                  <p:cNvSpPr/>
                  <p:nvPr/>
                </p:nvSpPr>
                <p:spPr>
                  <a:xfrm>
                    <a:off x="318707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" name="Google Shape;219;p2"/>
                <p:cNvGrpSpPr/>
                <p:nvPr/>
              </p:nvGrpSpPr>
              <p:grpSpPr>
                <a:xfrm>
                  <a:off x="842029" y="8212972"/>
                  <a:ext cx="76343" cy="85806"/>
                  <a:chOff x="842029" y="8212972"/>
                  <a:chExt cx="76343" cy="85806"/>
                </a:xfrm>
              </p:grpSpPr>
              <p:sp>
                <p:nvSpPr>
                  <p:cNvPr id="220" name="Google Shape;220;p2"/>
                  <p:cNvSpPr/>
                  <p:nvPr/>
                </p:nvSpPr>
                <p:spPr>
                  <a:xfrm>
                    <a:off x="891336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2"/>
                  <p:cNvSpPr/>
                  <p:nvPr/>
                </p:nvSpPr>
                <p:spPr>
                  <a:xfrm>
                    <a:off x="842029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2" name="Google Shape;222;p2"/>
                <p:cNvGrpSpPr/>
                <p:nvPr/>
              </p:nvGrpSpPr>
              <p:grpSpPr>
                <a:xfrm>
                  <a:off x="1365365" y="8212972"/>
                  <a:ext cx="76343" cy="85806"/>
                  <a:chOff x="1365365" y="8212972"/>
                  <a:chExt cx="76343" cy="85806"/>
                </a:xfrm>
              </p:grpSpPr>
              <p:sp>
                <p:nvSpPr>
                  <p:cNvPr id="223" name="Google Shape;223;p2"/>
                  <p:cNvSpPr/>
                  <p:nvPr/>
                </p:nvSpPr>
                <p:spPr>
                  <a:xfrm>
                    <a:off x="1414661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1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2"/>
                  <p:cNvSpPr/>
                  <p:nvPr/>
                </p:nvSpPr>
                <p:spPr>
                  <a:xfrm>
                    <a:off x="1365365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5" name="Google Shape;225;p2"/>
                <p:cNvGrpSpPr/>
                <p:nvPr/>
              </p:nvGrpSpPr>
              <p:grpSpPr>
                <a:xfrm>
                  <a:off x="1888687" y="8212972"/>
                  <a:ext cx="76343" cy="85806"/>
                  <a:chOff x="1888687" y="8212972"/>
                  <a:chExt cx="76343" cy="85806"/>
                </a:xfrm>
              </p:grpSpPr>
              <p:sp>
                <p:nvSpPr>
                  <p:cNvPr id="226" name="Google Shape;226;p2"/>
                  <p:cNvSpPr/>
                  <p:nvPr/>
                </p:nvSpPr>
                <p:spPr>
                  <a:xfrm>
                    <a:off x="1937994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" name="Google Shape;227;p2"/>
                  <p:cNvSpPr/>
                  <p:nvPr/>
                </p:nvSpPr>
                <p:spPr>
                  <a:xfrm>
                    <a:off x="1888687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8" name="Google Shape;228;p2"/>
                <p:cNvGrpSpPr/>
                <p:nvPr/>
              </p:nvGrpSpPr>
              <p:grpSpPr>
                <a:xfrm>
                  <a:off x="2412024" y="8212972"/>
                  <a:ext cx="76343" cy="85806"/>
                  <a:chOff x="2412024" y="8212972"/>
                  <a:chExt cx="76343" cy="85806"/>
                </a:xfrm>
              </p:grpSpPr>
              <p:sp>
                <p:nvSpPr>
                  <p:cNvPr id="229" name="Google Shape;229;p2"/>
                  <p:cNvSpPr/>
                  <p:nvPr/>
                </p:nvSpPr>
                <p:spPr>
                  <a:xfrm>
                    <a:off x="2461319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2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2"/>
                  <p:cNvSpPr/>
                  <p:nvPr/>
                </p:nvSpPr>
                <p:spPr>
                  <a:xfrm>
                    <a:off x="2412024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1" name="Google Shape;231;p2"/>
                <p:cNvGrpSpPr/>
                <p:nvPr/>
              </p:nvGrpSpPr>
              <p:grpSpPr>
                <a:xfrm>
                  <a:off x="2935345" y="8212972"/>
                  <a:ext cx="76343" cy="85806"/>
                  <a:chOff x="2935345" y="8212972"/>
                  <a:chExt cx="76343" cy="85806"/>
                </a:xfrm>
              </p:grpSpPr>
              <p:sp>
                <p:nvSpPr>
                  <p:cNvPr id="232" name="Google Shape;232;p2"/>
                  <p:cNvSpPr/>
                  <p:nvPr/>
                </p:nvSpPr>
                <p:spPr>
                  <a:xfrm>
                    <a:off x="2984652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2"/>
                  <p:cNvSpPr/>
                  <p:nvPr/>
                </p:nvSpPr>
                <p:spPr>
                  <a:xfrm>
                    <a:off x="2935345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4" name="Google Shape;234;p2"/>
                <p:cNvGrpSpPr/>
                <p:nvPr/>
              </p:nvGrpSpPr>
              <p:grpSpPr>
                <a:xfrm>
                  <a:off x="3458587" y="8212931"/>
                  <a:ext cx="76421" cy="85826"/>
                  <a:chOff x="3458587" y="8212931"/>
                  <a:chExt cx="76421" cy="85826"/>
                </a:xfrm>
              </p:grpSpPr>
              <p:sp>
                <p:nvSpPr>
                  <p:cNvPr id="235" name="Google Shape;235;p2"/>
                  <p:cNvSpPr/>
                  <p:nvPr/>
                </p:nvSpPr>
                <p:spPr>
                  <a:xfrm>
                    <a:off x="3507977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1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2"/>
                  <p:cNvSpPr/>
                  <p:nvPr/>
                </p:nvSpPr>
                <p:spPr>
                  <a:xfrm>
                    <a:off x="3458587" y="8212931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37" name="Google Shape;237;p2"/>
              <p:cNvGrpSpPr/>
              <p:nvPr/>
            </p:nvGrpSpPr>
            <p:grpSpPr>
              <a:xfrm>
                <a:off x="-728044" y="8779192"/>
                <a:ext cx="4263052" cy="85846"/>
                <a:chOff x="-728044" y="8779192"/>
                <a:chExt cx="4263052" cy="85846"/>
              </a:xfrm>
            </p:grpSpPr>
            <p:grpSp>
              <p:nvGrpSpPr>
                <p:cNvPr id="238" name="Google Shape;238;p2"/>
                <p:cNvGrpSpPr/>
                <p:nvPr/>
              </p:nvGrpSpPr>
              <p:grpSpPr>
                <a:xfrm>
                  <a:off x="-728044" y="8779192"/>
                  <a:ext cx="76423" cy="85826"/>
                  <a:chOff x="-728044" y="8779192"/>
                  <a:chExt cx="76423" cy="85826"/>
                </a:xfrm>
              </p:grpSpPr>
              <p:sp>
                <p:nvSpPr>
                  <p:cNvPr id="239" name="Google Shape;239;p2"/>
                  <p:cNvSpPr/>
                  <p:nvPr/>
                </p:nvSpPr>
                <p:spPr>
                  <a:xfrm>
                    <a:off x="-678650" y="8781251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2"/>
                  <p:cNvSpPr/>
                  <p:nvPr/>
                </p:nvSpPr>
                <p:spPr>
                  <a:xfrm>
                    <a:off x="-728044" y="8779192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1" name="Google Shape;241;p2"/>
                <p:cNvGrpSpPr/>
                <p:nvPr/>
              </p:nvGrpSpPr>
              <p:grpSpPr>
                <a:xfrm>
                  <a:off x="-204628" y="8779232"/>
                  <a:ext cx="76343" cy="85806"/>
                  <a:chOff x="-204628" y="8779232"/>
                  <a:chExt cx="76343" cy="85806"/>
                </a:xfrm>
              </p:grpSpPr>
              <p:sp>
                <p:nvSpPr>
                  <p:cNvPr id="242" name="Google Shape;242;p2"/>
                  <p:cNvSpPr/>
                  <p:nvPr/>
                </p:nvSpPr>
                <p:spPr>
                  <a:xfrm>
                    <a:off x="-155321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2"/>
                  <p:cNvSpPr/>
                  <p:nvPr/>
                </p:nvSpPr>
                <p:spPr>
                  <a:xfrm>
                    <a:off x="-204628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4" name="Google Shape;244;p2"/>
                <p:cNvGrpSpPr/>
                <p:nvPr/>
              </p:nvGrpSpPr>
              <p:grpSpPr>
                <a:xfrm>
                  <a:off x="318707" y="8779232"/>
                  <a:ext cx="76343" cy="85806"/>
                  <a:chOff x="318707" y="8779232"/>
                  <a:chExt cx="76343" cy="85806"/>
                </a:xfrm>
              </p:grpSpPr>
              <p:sp>
                <p:nvSpPr>
                  <p:cNvPr id="245" name="Google Shape;245;p2"/>
                  <p:cNvSpPr/>
                  <p:nvPr/>
                </p:nvSpPr>
                <p:spPr>
                  <a:xfrm>
                    <a:off x="368008" y="8781251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2"/>
                  <p:cNvSpPr/>
                  <p:nvPr/>
                </p:nvSpPr>
                <p:spPr>
                  <a:xfrm>
                    <a:off x="318707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7" name="Google Shape;247;p2"/>
                <p:cNvGrpSpPr/>
                <p:nvPr/>
              </p:nvGrpSpPr>
              <p:grpSpPr>
                <a:xfrm>
                  <a:off x="842029" y="8779232"/>
                  <a:ext cx="76343" cy="85806"/>
                  <a:chOff x="842029" y="8779232"/>
                  <a:chExt cx="76343" cy="85806"/>
                </a:xfrm>
              </p:grpSpPr>
              <p:sp>
                <p:nvSpPr>
                  <p:cNvPr id="248" name="Google Shape;248;p2"/>
                  <p:cNvSpPr/>
                  <p:nvPr/>
                </p:nvSpPr>
                <p:spPr>
                  <a:xfrm>
                    <a:off x="891336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2"/>
                  <p:cNvSpPr/>
                  <p:nvPr/>
                </p:nvSpPr>
                <p:spPr>
                  <a:xfrm>
                    <a:off x="842029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0" name="Google Shape;250;p2"/>
                <p:cNvGrpSpPr/>
                <p:nvPr/>
              </p:nvGrpSpPr>
              <p:grpSpPr>
                <a:xfrm>
                  <a:off x="1365365" y="8779232"/>
                  <a:ext cx="76343" cy="85806"/>
                  <a:chOff x="1365365" y="8779232"/>
                  <a:chExt cx="76343" cy="85806"/>
                </a:xfrm>
              </p:grpSpPr>
              <p:sp>
                <p:nvSpPr>
                  <p:cNvPr id="251" name="Google Shape;251;p2"/>
                  <p:cNvSpPr/>
                  <p:nvPr/>
                </p:nvSpPr>
                <p:spPr>
                  <a:xfrm>
                    <a:off x="1414661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2"/>
                  <p:cNvSpPr/>
                  <p:nvPr/>
                </p:nvSpPr>
                <p:spPr>
                  <a:xfrm>
                    <a:off x="1365365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3" name="Google Shape;253;p2"/>
                <p:cNvGrpSpPr/>
                <p:nvPr/>
              </p:nvGrpSpPr>
              <p:grpSpPr>
                <a:xfrm>
                  <a:off x="1888687" y="8779232"/>
                  <a:ext cx="76343" cy="85806"/>
                  <a:chOff x="1888687" y="8779232"/>
                  <a:chExt cx="76343" cy="85806"/>
                </a:xfrm>
              </p:grpSpPr>
              <p:sp>
                <p:nvSpPr>
                  <p:cNvPr id="254" name="Google Shape;254;p2"/>
                  <p:cNvSpPr/>
                  <p:nvPr/>
                </p:nvSpPr>
                <p:spPr>
                  <a:xfrm>
                    <a:off x="1937994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2"/>
                  <p:cNvSpPr/>
                  <p:nvPr/>
                </p:nvSpPr>
                <p:spPr>
                  <a:xfrm>
                    <a:off x="1888687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6" name="Google Shape;256;p2"/>
                <p:cNvGrpSpPr/>
                <p:nvPr/>
              </p:nvGrpSpPr>
              <p:grpSpPr>
                <a:xfrm>
                  <a:off x="2412024" y="8779232"/>
                  <a:ext cx="76343" cy="85806"/>
                  <a:chOff x="2412024" y="8779232"/>
                  <a:chExt cx="76343" cy="85806"/>
                </a:xfrm>
              </p:grpSpPr>
              <p:sp>
                <p:nvSpPr>
                  <p:cNvPr id="257" name="Google Shape;257;p2"/>
                  <p:cNvSpPr/>
                  <p:nvPr/>
                </p:nvSpPr>
                <p:spPr>
                  <a:xfrm>
                    <a:off x="2461319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2"/>
                  <p:cNvSpPr/>
                  <p:nvPr/>
                </p:nvSpPr>
                <p:spPr>
                  <a:xfrm>
                    <a:off x="2412024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9" name="Google Shape;259;p2"/>
                <p:cNvGrpSpPr/>
                <p:nvPr/>
              </p:nvGrpSpPr>
              <p:grpSpPr>
                <a:xfrm>
                  <a:off x="2935345" y="8779232"/>
                  <a:ext cx="76343" cy="85806"/>
                  <a:chOff x="2935345" y="8779232"/>
                  <a:chExt cx="76343" cy="85806"/>
                </a:xfrm>
              </p:grpSpPr>
              <p:sp>
                <p:nvSpPr>
                  <p:cNvPr id="260" name="Google Shape;260;p2"/>
                  <p:cNvSpPr/>
                  <p:nvPr/>
                </p:nvSpPr>
                <p:spPr>
                  <a:xfrm>
                    <a:off x="2984652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2"/>
                  <p:cNvSpPr/>
                  <p:nvPr/>
                </p:nvSpPr>
                <p:spPr>
                  <a:xfrm>
                    <a:off x="2935345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2" name="Google Shape;262;p2"/>
                <p:cNvGrpSpPr/>
                <p:nvPr/>
              </p:nvGrpSpPr>
              <p:grpSpPr>
                <a:xfrm>
                  <a:off x="3458587" y="8779192"/>
                  <a:ext cx="76421" cy="85826"/>
                  <a:chOff x="3458587" y="8779192"/>
                  <a:chExt cx="76421" cy="85826"/>
                </a:xfrm>
              </p:grpSpPr>
              <p:sp>
                <p:nvSpPr>
                  <p:cNvPr id="263" name="Google Shape;263;p2"/>
                  <p:cNvSpPr/>
                  <p:nvPr/>
                </p:nvSpPr>
                <p:spPr>
                  <a:xfrm>
                    <a:off x="3507977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2"/>
                  <p:cNvSpPr/>
                  <p:nvPr/>
                </p:nvSpPr>
                <p:spPr>
                  <a:xfrm>
                    <a:off x="3458587" y="8779192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65" name="Google Shape;265;p2"/>
              <p:cNvGrpSpPr/>
              <p:nvPr/>
            </p:nvGrpSpPr>
            <p:grpSpPr>
              <a:xfrm>
                <a:off x="-728044" y="9345437"/>
                <a:ext cx="4263052" cy="85848"/>
                <a:chOff x="-728044" y="9345437"/>
                <a:chExt cx="4263052" cy="85848"/>
              </a:xfrm>
            </p:grpSpPr>
            <p:grpSp>
              <p:nvGrpSpPr>
                <p:cNvPr id="266" name="Google Shape;266;p2"/>
                <p:cNvGrpSpPr/>
                <p:nvPr/>
              </p:nvGrpSpPr>
              <p:grpSpPr>
                <a:xfrm>
                  <a:off x="-728044" y="9345437"/>
                  <a:ext cx="76423" cy="85826"/>
                  <a:chOff x="-728044" y="9345437"/>
                  <a:chExt cx="76423" cy="85826"/>
                </a:xfrm>
              </p:grpSpPr>
              <p:sp>
                <p:nvSpPr>
                  <p:cNvPr id="267" name="Google Shape;267;p2"/>
                  <p:cNvSpPr/>
                  <p:nvPr/>
                </p:nvSpPr>
                <p:spPr>
                  <a:xfrm>
                    <a:off x="-678650" y="9347497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2"/>
                  <p:cNvSpPr/>
                  <p:nvPr/>
                </p:nvSpPr>
                <p:spPr>
                  <a:xfrm>
                    <a:off x="-728044" y="9345437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603" y="68085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2"/>
                <p:cNvGrpSpPr/>
                <p:nvPr/>
              </p:nvGrpSpPr>
              <p:grpSpPr>
                <a:xfrm>
                  <a:off x="-204628" y="9345478"/>
                  <a:ext cx="76343" cy="85807"/>
                  <a:chOff x="-204628" y="9345478"/>
                  <a:chExt cx="76343" cy="85807"/>
                </a:xfrm>
              </p:grpSpPr>
              <p:sp>
                <p:nvSpPr>
                  <p:cNvPr id="270" name="Google Shape;270;p2"/>
                  <p:cNvSpPr/>
                  <p:nvPr/>
                </p:nvSpPr>
                <p:spPr>
                  <a:xfrm>
                    <a:off x="-155321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2"/>
                  <p:cNvSpPr/>
                  <p:nvPr/>
                </p:nvSpPr>
                <p:spPr>
                  <a:xfrm>
                    <a:off x="-204628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2"/>
                <p:cNvGrpSpPr/>
                <p:nvPr/>
              </p:nvGrpSpPr>
              <p:grpSpPr>
                <a:xfrm>
                  <a:off x="318707" y="9345478"/>
                  <a:ext cx="76343" cy="85807"/>
                  <a:chOff x="318707" y="9345478"/>
                  <a:chExt cx="76343" cy="85807"/>
                </a:xfrm>
              </p:grpSpPr>
              <p:sp>
                <p:nvSpPr>
                  <p:cNvPr id="273" name="Google Shape;273;p2"/>
                  <p:cNvSpPr/>
                  <p:nvPr/>
                </p:nvSpPr>
                <p:spPr>
                  <a:xfrm>
                    <a:off x="368008" y="9347497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2"/>
                  <p:cNvSpPr/>
                  <p:nvPr/>
                </p:nvSpPr>
                <p:spPr>
                  <a:xfrm>
                    <a:off x="318707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5" name="Google Shape;275;p2"/>
                <p:cNvGrpSpPr/>
                <p:nvPr/>
              </p:nvGrpSpPr>
              <p:grpSpPr>
                <a:xfrm>
                  <a:off x="842029" y="9345478"/>
                  <a:ext cx="76343" cy="85807"/>
                  <a:chOff x="842029" y="9345478"/>
                  <a:chExt cx="76343" cy="85807"/>
                </a:xfrm>
              </p:grpSpPr>
              <p:sp>
                <p:nvSpPr>
                  <p:cNvPr id="276" name="Google Shape;276;p2"/>
                  <p:cNvSpPr/>
                  <p:nvPr/>
                </p:nvSpPr>
                <p:spPr>
                  <a:xfrm>
                    <a:off x="891336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2"/>
                  <p:cNvSpPr/>
                  <p:nvPr/>
                </p:nvSpPr>
                <p:spPr>
                  <a:xfrm>
                    <a:off x="842029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" name="Google Shape;278;p2"/>
                <p:cNvGrpSpPr/>
                <p:nvPr/>
              </p:nvGrpSpPr>
              <p:grpSpPr>
                <a:xfrm>
                  <a:off x="1365365" y="9345478"/>
                  <a:ext cx="76343" cy="85807"/>
                  <a:chOff x="1365365" y="9345478"/>
                  <a:chExt cx="76343" cy="85807"/>
                </a:xfrm>
              </p:grpSpPr>
              <p:sp>
                <p:nvSpPr>
                  <p:cNvPr id="279" name="Google Shape;279;p2"/>
                  <p:cNvSpPr/>
                  <p:nvPr/>
                </p:nvSpPr>
                <p:spPr>
                  <a:xfrm>
                    <a:off x="1414661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2"/>
                  <p:cNvSpPr/>
                  <p:nvPr/>
                </p:nvSpPr>
                <p:spPr>
                  <a:xfrm>
                    <a:off x="1365365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1" name="Google Shape;281;p2"/>
                <p:cNvGrpSpPr/>
                <p:nvPr/>
              </p:nvGrpSpPr>
              <p:grpSpPr>
                <a:xfrm>
                  <a:off x="1888687" y="9345478"/>
                  <a:ext cx="76343" cy="85807"/>
                  <a:chOff x="1888687" y="9345478"/>
                  <a:chExt cx="76343" cy="85807"/>
                </a:xfrm>
              </p:grpSpPr>
              <p:sp>
                <p:nvSpPr>
                  <p:cNvPr id="282" name="Google Shape;282;p2"/>
                  <p:cNvSpPr/>
                  <p:nvPr/>
                </p:nvSpPr>
                <p:spPr>
                  <a:xfrm>
                    <a:off x="1937994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2"/>
                  <p:cNvSpPr/>
                  <p:nvPr/>
                </p:nvSpPr>
                <p:spPr>
                  <a:xfrm>
                    <a:off x="1888687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" name="Google Shape;284;p2"/>
                <p:cNvGrpSpPr/>
                <p:nvPr/>
              </p:nvGrpSpPr>
              <p:grpSpPr>
                <a:xfrm>
                  <a:off x="2412024" y="9345478"/>
                  <a:ext cx="76343" cy="85807"/>
                  <a:chOff x="2412024" y="9345478"/>
                  <a:chExt cx="76343" cy="85807"/>
                </a:xfrm>
              </p:grpSpPr>
              <p:sp>
                <p:nvSpPr>
                  <p:cNvPr id="285" name="Google Shape;285;p2"/>
                  <p:cNvSpPr/>
                  <p:nvPr/>
                </p:nvSpPr>
                <p:spPr>
                  <a:xfrm>
                    <a:off x="2461319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2"/>
                  <p:cNvSpPr/>
                  <p:nvPr/>
                </p:nvSpPr>
                <p:spPr>
                  <a:xfrm>
                    <a:off x="2412024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7" name="Google Shape;287;p2"/>
                <p:cNvGrpSpPr/>
                <p:nvPr/>
              </p:nvGrpSpPr>
              <p:grpSpPr>
                <a:xfrm>
                  <a:off x="2935345" y="9345478"/>
                  <a:ext cx="76343" cy="85807"/>
                  <a:chOff x="2935345" y="9345478"/>
                  <a:chExt cx="76343" cy="85807"/>
                </a:xfrm>
              </p:grpSpPr>
              <p:sp>
                <p:nvSpPr>
                  <p:cNvPr id="288" name="Google Shape;288;p2"/>
                  <p:cNvSpPr/>
                  <p:nvPr/>
                </p:nvSpPr>
                <p:spPr>
                  <a:xfrm>
                    <a:off x="2984652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2"/>
                  <p:cNvSpPr/>
                  <p:nvPr/>
                </p:nvSpPr>
                <p:spPr>
                  <a:xfrm>
                    <a:off x="2935345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" name="Google Shape;290;p2"/>
                <p:cNvGrpSpPr/>
                <p:nvPr/>
              </p:nvGrpSpPr>
              <p:grpSpPr>
                <a:xfrm>
                  <a:off x="3458587" y="9345437"/>
                  <a:ext cx="76421" cy="85826"/>
                  <a:chOff x="3458587" y="9345437"/>
                  <a:chExt cx="76421" cy="85826"/>
                </a:xfrm>
              </p:grpSpPr>
              <p:sp>
                <p:nvSpPr>
                  <p:cNvPr id="291" name="Google Shape;291;p2"/>
                  <p:cNvSpPr/>
                  <p:nvPr/>
                </p:nvSpPr>
                <p:spPr>
                  <a:xfrm>
                    <a:off x="3507977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2"/>
                  <p:cNvSpPr/>
                  <p:nvPr/>
                </p:nvSpPr>
                <p:spPr>
                  <a:xfrm>
                    <a:off x="3458587" y="9345437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588" y="68085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3" name="Google Shape;293;p2"/>
              <p:cNvGrpSpPr/>
              <p:nvPr/>
            </p:nvGrpSpPr>
            <p:grpSpPr>
              <a:xfrm>
                <a:off x="-204628" y="9911683"/>
                <a:ext cx="3739636" cy="85846"/>
                <a:chOff x="-204628" y="9911683"/>
                <a:chExt cx="3739636" cy="85846"/>
              </a:xfrm>
            </p:grpSpPr>
            <p:grpSp>
              <p:nvGrpSpPr>
                <p:cNvPr id="294" name="Google Shape;294;p2"/>
                <p:cNvGrpSpPr/>
                <p:nvPr/>
              </p:nvGrpSpPr>
              <p:grpSpPr>
                <a:xfrm>
                  <a:off x="-204628" y="9911723"/>
                  <a:ext cx="76343" cy="85806"/>
                  <a:chOff x="-204628" y="9911723"/>
                  <a:chExt cx="76343" cy="85806"/>
                </a:xfrm>
              </p:grpSpPr>
              <p:sp>
                <p:nvSpPr>
                  <p:cNvPr id="295" name="Google Shape;295;p2"/>
                  <p:cNvSpPr/>
                  <p:nvPr/>
                </p:nvSpPr>
                <p:spPr>
                  <a:xfrm>
                    <a:off x="-155321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" name="Google Shape;296;p2"/>
                  <p:cNvSpPr/>
                  <p:nvPr/>
                </p:nvSpPr>
                <p:spPr>
                  <a:xfrm>
                    <a:off x="-204628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" name="Google Shape;297;p2"/>
                <p:cNvGrpSpPr/>
                <p:nvPr/>
              </p:nvGrpSpPr>
              <p:grpSpPr>
                <a:xfrm>
                  <a:off x="318707" y="9911723"/>
                  <a:ext cx="76343" cy="85806"/>
                  <a:chOff x="318707" y="9911723"/>
                  <a:chExt cx="76343" cy="85806"/>
                </a:xfrm>
              </p:grpSpPr>
              <p:sp>
                <p:nvSpPr>
                  <p:cNvPr id="298" name="Google Shape;298;p2"/>
                  <p:cNvSpPr/>
                  <p:nvPr/>
                </p:nvSpPr>
                <p:spPr>
                  <a:xfrm>
                    <a:off x="368008" y="9913742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2"/>
                  <p:cNvSpPr/>
                  <p:nvPr/>
                </p:nvSpPr>
                <p:spPr>
                  <a:xfrm>
                    <a:off x="318707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0" name="Google Shape;300;p2"/>
                <p:cNvGrpSpPr/>
                <p:nvPr/>
              </p:nvGrpSpPr>
              <p:grpSpPr>
                <a:xfrm>
                  <a:off x="842029" y="9911723"/>
                  <a:ext cx="76343" cy="85806"/>
                  <a:chOff x="842029" y="9911723"/>
                  <a:chExt cx="76343" cy="85806"/>
                </a:xfrm>
              </p:grpSpPr>
              <p:sp>
                <p:nvSpPr>
                  <p:cNvPr id="301" name="Google Shape;301;p2"/>
                  <p:cNvSpPr/>
                  <p:nvPr/>
                </p:nvSpPr>
                <p:spPr>
                  <a:xfrm>
                    <a:off x="891336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2"/>
                  <p:cNvSpPr/>
                  <p:nvPr/>
                </p:nvSpPr>
                <p:spPr>
                  <a:xfrm>
                    <a:off x="842029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3" name="Google Shape;303;p2"/>
                <p:cNvGrpSpPr/>
                <p:nvPr/>
              </p:nvGrpSpPr>
              <p:grpSpPr>
                <a:xfrm>
                  <a:off x="1365365" y="9911723"/>
                  <a:ext cx="76343" cy="85806"/>
                  <a:chOff x="1365365" y="9911723"/>
                  <a:chExt cx="76343" cy="85806"/>
                </a:xfrm>
              </p:grpSpPr>
              <p:sp>
                <p:nvSpPr>
                  <p:cNvPr id="304" name="Google Shape;304;p2"/>
                  <p:cNvSpPr/>
                  <p:nvPr/>
                </p:nvSpPr>
                <p:spPr>
                  <a:xfrm>
                    <a:off x="1414661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2"/>
                  <p:cNvSpPr/>
                  <p:nvPr/>
                </p:nvSpPr>
                <p:spPr>
                  <a:xfrm>
                    <a:off x="1365365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" name="Google Shape;306;p2"/>
                <p:cNvGrpSpPr/>
                <p:nvPr/>
              </p:nvGrpSpPr>
              <p:grpSpPr>
                <a:xfrm>
                  <a:off x="1888687" y="9911723"/>
                  <a:ext cx="76343" cy="85806"/>
                  <a:chOff x="1888687" y="9911723"/>
                  <a:chExt cx="76343" cy="85806"/>
                </a:xfrm>
              </p:grpSpPr>
              <p:sp>
                <p:nvSpPr>
                  <p:cNvPr id="307" name="Google Shape;307;p2"/>
                  <p:cNvSpPr/>
                  <p:nvPr/>
                </p:nvSpPr>
                <p:spPr>
                  <a:xfrm>
                    <a:off x="1937994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2"/>
                  <p:cNvSpPr/>
                  <p:nvPr/>
                </p:nvSpPr>
                <p:spPr>
                  <a:xfrm>
                    <a:off x="1888687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9" name="Google Shape;309;p2"/>
                <p:cNvGrpSpPr/>
                <p:nvPr/>
              </p:nvGrpSpPr>
              <p:grpSpPr>
                <a:xfrm>
                  <a:off x="2412024" y="9911723"/>
                  <a:ext cx="76343" cy="85806"/>
                  <a:chOff x="2412024" y="9911723"/>
                  <a:chExt cx="76343" cy="85806"/>
                </a:xfrm>
              </p:grpSpPr>
              <p:sp>
                <p:nvSpPr>
                  <p:cNvPr id="310" name="Google Shape;310;p2"/>
                  <p:cNvSpPr/>
                  <p:nvPr/>
                </p:nvSpPr>
                <p:spPr>
                  <a:xfrm>
                    <a:off x="2461319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2"/>
                  <p:cNvSpPr/>
                  <p:nvPr/>
                </p:nvSpPr>
                <p:spPr>
                  <a:xfrm>
                    <a:off x="2412024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2" name="Google Shape;312;p2"/>
                <p:cNvGrpSpPr/>
                <p:nvPr/>
              </p:nvGrpSpPr>
              <p:grpSpPr>
                <a:xfrm>
                  <a:off x="2935345" y="9911723"/>
                  <a:ext cx="76343" cy="85806"/>
                  <a:chOff x="2935345" y="9911723"/>
                  <a:chExt cx="76343" cy="85806"/>
                </a:xfrm>
              </p:grpSpPr>
              <p:sp>
                <p:nvSpPr>
                  <p:cNvPr id="313" name="Google Shape;313;p2"/>
                  <p:cNvSpPr/>
                  <p:nvPr/>
                </p:nvSpPr>
                <p:spPr>
                  <a:xfrm>
                    <a:off x="2984652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2"/>
                  <p:cNvSpPr/>
                  <p:nvPr/>
                </p:nvSpPr>
                <p:spPr>
                  <a:xfrm>
                    <a:off x="2935345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5" name="Google Shape;315;p2"/>
                <p:cNvGrpSpPr/>
                <p:nvPr/>
              </p:nvGrpSpPr>
              <p:grpSpPr>
                <a:xfrm>
                  <a:off x="3458587" y="9911683"/>
                  <a:ext cx="76421" cy="85826"/>
                  <a:chOff x="3458587" y="9911683"/>
                  <a:chExt cx="76421" cy="85826"/>
                </a:xfrm>
              </p:grpSpPr>
              <p:sp>
                <p:nvSpPr>
                  <p:cNvPr id="316" name="Google Shape;316;p2"/>
                  <p:cNvSpPr/>
                  <p:nvPr/>
                </p:nvSpPr>
                <p:spPr>
                  <a:xfrm>
                    <a:off x="3507977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2"/>
                  <p:cNvSpPr/>
                  <p:nvPr/>
                </p:nvSpPr>
                <p:spPr>
                  <a:xfrm>
                    <a:off x="3458587" y="9911683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1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70"/>
                          <a:pt x="76277" y="4229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18" name="Google Shape;318;p2"/>
              <p:cNvGrpSpPr/>
              <p:nvPr/>
            </p:nvGrpSpPr>
            <p:grpSpPr>
              <a:xfrm>
                <a:off x="318707" y="10477943"/>
                <a:ext cx="3216298" cy="85833"/>
                <a:chOff x="318707" y="10477943"/>
                <a:chExt cx="3216298" cy="85833"/>
              </a:xfrm>
            </p:grpSpPr>
            <p:grpSp>
              <p:nvGrpSpPr>
                <p:cNvPr id="319" name="Google Shape;319;p2"/>
                <p:cNvGrpSpPr/>
                <p:nvPr/>
              </p:nvGrpSpPr>
              <p:grpSpPr>
                <a:xfrm>
                  <a:off x="318707" y="10477969"/>
                  <a:ext cx="76343" cy="85807"/>
                  <a:chOff x="318707" y="10477969"/>
                  <a:chExt cx="76343" cy="85807"/>
                </a:xfrm>
              </p:grpSpPr>
              <p:sp>
                <p:nvSpPr>
                  <p:cNvPr id="320" name="Google Shape;320;p2"/>
                  <p:cNvSpPr/>
                  <p:nvPr/>
                </p:nvSpPr>
                <p:spPr>
                  <a:xfrm>
                    <a:off x="368008" y="10479999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4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2"/>
                  <p:cNvSpPr/>
                  <p:nvPr/>
                </p:nvSpPr>
                <p:spPr>
                  <a:xfrm>
                    <a:off x="318707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2" name="Google Shape;322;p2"/>
                <p:cNvGrpSpPr/>
                <p:nvPr/>
              </p:nvGrpSpPr>
              <p:grpSpPr>
                <a:xfrm>
                  <a:off x="842029" y="10477969"/>
                  <a:ext cx="76343" cy="85807"/>
                  <a:chOff x="842029" y="10477969"/>
                  <a:chExt cx="76343" cy="85807"/>
                </a:xfrm>
              </p:grpSpPr>
              <p:sp>
                <p:nvSpPr>
                  <p:cNvPr id="323" name="Google Shape;323;p2"/>
                  <p:cNvSpPr/>
                  <p:nvPr/>
                </p:nvSpPr>
                <p:spPr>
                  <a:xfrm>
                    <a:off x="891336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2"/>
                  <p:cNvSpPr/>
                  <p:nvPr/>
                </p:nvSpPr>
                <p:spPr>
                  <a:xfrm>
                    <a:off x="842029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5" name="Google Shape;325;p2"/>
                <p:cNvGrpSpPr/>
                <p:nvPr/>
              </p:nvGrpSpPr>
              <p:grpSpPr>
                <a:xfrm>
                  <a:off x="1365365" y="10477969"/>
                  <a:ext cx="76343" cy="85807"/>
                  <a:chOff x="1365365" y="10477969"/>
                  <a:chExt cx="76343" cy="85807"/>
                </a:xfrm>
              </p:grpSpPr>
              <p:sp>
                <p:nvSpPr>
                  <p:cNvPr id="326" name="Google Shape;326;p2"/>
                  <p:cNvSpPr/>
                  <p:nvPr/>
                </p:nvSpPr>
                <p:spPr>
                  <a:xfrm>
                    <a:off x="1414661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2"/>
                  <p:cNvSpPr/>
                  <p:nvPr/>
                </p:nvSpPr>
                <p:spPr>
                  <a:xfrm>
                    <a:off x="1365365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8" name="Google Shape;328;p2"/>
                <p:cNvGrpSpPr/>
                <p:nvPr/>
              </p:nvGrpSpPr>
              <p:grpSpPr>
                <a:xfrm>
                  <a:off x="1888687" y="10477969"/>
                  <a:ext cx="76343" cy="85807"/>
                  <a:chOff x="1888687" y="10477969"/>
                  <a:chExt cx="76343" cy="85807"/>
                </a:xfrm>
              </p:grpSpPr>
              <p:sp>
                <p:nvSpPr>
                  <p:cNvPr id="329" name="Google Shape;329;p2"/>
                  <p:cNvSpPr/>
                  <p:nvPr/>
                </p:nvSpPr>
                <p:spPr>
                  <a:xfrm>
                    <a:off x="1937994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"/>
                  <p:cNvSpPr/>
                  <p:nvPr/>
                </p:nvSpPr>
                <p:spPr>
                  <a:xfrm>
                    <a:off x="1888687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1" name="Google Shape;331;p2"/>
                <p:cNvGrpSpPr/>
                <p:nvPr/>
              </p:nvGrpSpPr>
              <p:grpSpPr>
                <a:xfrm>
                  <a:off x="2412024" y="10477969"/>
                  <a:ext cx="76343" cy="85807"/>
                  <a:chOff x="2412024" y="10477969"/>
                  <a:chExt cx="76343" cy="85807"/>
                </a:xfrm>
              </p:grpSpPr>
              <p:sp>
                <p:nvSpPr>
                  <p:cNvPr id="332" name="Google Shape;332;p2"/>
                  <p:cNvSpPr/>
                  <p:nvPr/>
                </p:nvSpPr>
                <p:spPr>
                  <a:xfrm>
                    <a:off x="2461319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"/>
                  <p:cNvSpPr/>
                  <p:nvPr/>
                </p:nvSpPr>
                <p:spPr>
                  <a:xfrm>
                    <a:off x="2412024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4" name="Google Shape;334;p2"/>
                <p:cNvGrpSpPr/>
                <p:nvPr/>
              </p:nvGrpSpPr>
              <p:grpSpPr>
                <a:xfrm>
                  <a:off x="2935345" y="10477969"/>
                  <a:ext cx="76343" cy="85807"/>
                  <a:chOff x="2935345" y="10477969"/>
                  <a:chExt cx="76343" cy="85807"/>
                </a:xfrm>
              </p:grpSpPr>
              <p:sp>
                <p:nvSpPr>
                  <p:cNvPr id="335" name="Google Shape;335;p2"/>
                  <p:cNvSpPr/>
                  <p:nvPr/>
                </p:nvSpPr>
                <p:spPr>
                  <a:xfrm>
                    <a:off x="2984652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2"/>
                  <p:cNvSpPr/>
                  <p:nvPr/>
                </p:nvSpPr>
                <p:spPr>
                  <a:xfrm>
                    <a:off x="2935345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7" name="Google Shape;337;p2"/>
                <p:cNvGrpSpPr/>
                <p:nvPr/>
              </p:nvGrpSpPr>
              <p:grpSpPr>
                <a:xfrm>
                  <a:off x="3458638" y="10477943"/>
                  <a:ext cx="76367" cy="85794"/>
                  <a:chOff x="3458638" y="10477943"/>
                  <a:chExt cx="76367" cy="85794"/>
                </a:xfrm>
              </p:grpSpPr>
              <p:sp>
                <p:nvSpPr>
                  <p:cNvPr id="338" name="Google Shape;338;p2"/>
                  <p:cNvSpPr/>
                  <p:nvPr/>
                </p:nvSpPr>
                <p:spPr>
                  <a:xfrm>
                    <a:off x="3507977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"/>
                  <p:cNvSpPr/>
                  <p:nvPr/>
                </p:nvSpPr>
                <p:spPr>
                  <a:xfrm>
                    <a:off x="3458638" y="10477943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9"/>
                          <a:pt x="18720" y="5796"/>
                        </a:cubicBezTo>
                        <a:cubicBezTo>
                          <a:pt x="-21972" y="33070"/>
                          <a:pt x="10880" y="100215"/>
                          <a:pt x="48835" y="83014"/>
                        </a:cubicBezTo>
                        <a:cubicBezTo>
                          <a:pt x="81508" y="67995"/>
                          <a:pt x="75808" y="36970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40" name="Google Shape;340;p2"/>
            <p:cNvSpPr/>
            <p:nvPr/>
          </p:nvSpPr>
          <p:spPr>
            <a:xfrm>
              <a:off x="-1094349" y="9542687"/>
              <a:ext cx="1371563" cy="1590568"/>
            </a:xfrm>
            <a:custGeom>
              <a:rect b="b" l="l" r="r" t="t"/>
              <a:pathLst>
                <a:path extrusionOk="0" h="1590568" w="1371563">
                  <a:moveTo>
                    <a:pt x="930478" y="1271610"/>
                  </a:moveTo>
                  <a:cubicBezTo>
                    <a:pt x="1022468" y="1360619"/>
                    <a:pt x="1122596" y="1440900"/>
                    <a:pt x="1229980" y="1510601"/>
                  </a:cubicBezTo>
                  <a:cubicBezTo>
                    <a:pt x="1284809" y="1546199"/>
                    <a:pt x="1337424" y="1577672"/>
                    <a:pt x="1371563" y="1590569"/>
                  </a:cubicBezTo>
                  <a:cubicBezTo>
                    <a:pt x="1257522" y="1467771"/>
                    <a:pt x="1222171" y="1284551"/>
                    <a:pt x="1166699" y="1118100"/>
                  </a:cubicBezTo>
                  <a:cubicBezTo>
                    <a:pt x="1098525" y="911732"/>
                    <a:pt x="1147250" y="714241"/>
                    <a:pt x="1088008" y="702046"/>
                  </a:cubicBezTo>
                  <a:cubicBezTo>
                    <a:pt x="606695" y="603637"/>
                    <a:pt x="222428" y="417802"/>
                    <a:pt x="0" y="0"/>
                  </a:cubicBezTo>
                  <a:cubicBezTo>
                    <a:pt x="12312" y="50229"/>
                    <a:pt x="30803" y="108258"/>
                    <a:pt x="55038" y="171383"/>
                  </a:cubicBezTo>
                  <a:cubicBezTo>
                    <a:pt x="158398" y="440608"/>
                    <a:pt x="321853" y="682753"/>
                    <a:pt x="529201" y="8833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2"/>
          <p:cNvGrpSpPr/>
          <p:nvPr/>
        </p:nvGrpSpPr>
        <p:grpSpPr>
          <a:xfrm rot="5400000">
            <a:off x="2456481" y="-642435"/>
            <a:ext cx="4230200" cy="6428372"/>
            <a:chOff x="4912961" y="-1284870"/>
            <a:chExt cx="8460400" cy="12856745"/>
          </a:xfrm>
        </p:grpSpPr>
        <p:sp>
          <p:nvSpPr>
            <p:cNvPr id="342" name="Google Shape;342;p2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"/>
          <p:cNvGrpSpPr/>
          <p:nvPr/>
        </p:nvGrpSpPr>
        <p:grpSpPr>
          <a:xfrm rot="586501">
            <a:off x="6364953" y="-481084"/>
            <a:ext cx="3090994" cy="3120475"/>
            <a:chOff x="12728365" y="-963559"/>
            <a:chExt cx="6181248" cy="6240414"/>
          </a:xfrm>
        </p:grpSpPr>
        <p:sp>
          <p:nvSpPr>
            <p:cNvPr id="346" name="Google Shape;346;p2"/>
            <p:cNvSpPr/>
            <p:nvPr/>
          </p:nvSpPr>
          <p:spPr>
            <a:xfrm>
              <a:off x="12736525" y="-963559"/>
              <a:ext cx="6164584" cy="6240414"/>
            </a:xfrm>
            <a:custGeom>
              <a:rect b="b" l="l" r="r" t="t"/>
              <a:pathLst>
                <a:path extrusionOk="0" h="6240414" w="6164584">
                  <a:moveTo>
                    <a:pt x="2" y="6138616"/>
                  </a:moveTo>
                  <a:cubicBezTo>
                    <a:pt x="-311" y="6195491"/>
                    <a:pt x="46310" y="6241458"/>
                    <a:pt x="103225" y="6240397"/>
                  </a:cubicBezTo>
                  <a:cubicBezTo>
                    <a:pt x="6263959" y="6125412"/>
                    <a:pt x="6159049" y="6233333"/>
                    <a:pt x="6160036" y="6056692"/>
                  </a:cubicBezTo>
                  <a:cubicBezTo>
                    <a:pt x="6161460" y="5799524"/>
                    <a:pt x="6164583" y="102589"/>
                    <a:pt x="6164583" y="103425"/>
                  </a:cubicBezTo>
                  <a:cubicBezTo>
                    <a:pt x="6164895" y="47074"/>
                    <a:pt x="6119086" y="1319"/>
                    <a:pt x="6062696" y="1631"/>
                  </a:cubicBezTo>
                  <a:cubicBezTo>
                    <a:pt x="-94802" y="35542"/>
                    <a:pt x="5523" y="-71681"/>
                    <a:pt x="4536" y="106807"/>
                  </a:cubicBezTo>
                  <a:cubicBezTo>
                    <a:pt x="3112" y="367582"/>
                    <a:pt x="-11" y="6139440"/>
                    <a:pt x="2" y="6138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"/>
            <p:cNvGrpSpPr/>
            <p:nvPr/>
          </p:nvGrpSpPr>
          <p:grpSpPr>
            <a:xfrm>
              <a:off x="12728365" y="-543217"/>
              <a:ext cx="6181248" cy="5467080"/>
              <a:chOff x="12728365" y="-543217"/>
              <a:chExt cx="6181248" cy="5467080"/>
            </a:xfrm>
          </p:grpSpPr>
          <p:sp>
            <p:nvSpPr>
              <p:cNvPr id="348" name="Google Shape;348;p2"/>
              <p:cNvSpPr/>
              <p:nvPr/>
            </p:nvSpPr>
            <p:spPr>
              <a:xfrm>
                <a:off x="12731659" y="910200"/>
                <a:ext cx="6174817" cy="56903"/>
              </a:xfrm>
              <a:custGeom>
                <a:rect b="b" l="l" r="r" t="t"/>
                <a:pathLst>
                  <a:path extrusionOk="0" h="56903" w="6174817">
                    <a:moveTo>
                      <a:pt x="6167489" y="23135"/>
                    </a:moveTo>
                    <a:cubicBezTo>
                      <a:pt x="6167251" y="-14045"/>
                      <a:pt x="6641171" y="-3424"/>
                      <a:pt x="7329" y="33769"/>
                    </a:cubicBezTo>
                    <a:cubicBezTo>
                      <a:pt x="7567" y="70949"/>
                      <a:pt x="-466366" y="60328"/>
                      <a:pt x="6167489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12734823" y="1394191"/>
                <a:ext cx="6174790" cy="67276"/>
              </a:xfrm>
              <a:custGeom>
                <a:rect b="b" l="l" r="r" t="t"/>
                <a:pathLst>
                  <a:path extrusionOk="0" h="67276" w="6174790">
                    <a:moveTo>
                      <a:pt x="6167460" y="22564"/>
                    </a:moveTo>
                    <a:cubicBezTo>
                      <a:pt x="6167223" y="-14629"/>
                      <a:pt x="6641193" y="-4881"/>
                      <a:pt x="7326" y="44717"/>
                    </a:cubicBezTo>
                    <a:cubicBezTo>
                      <a:pt x="7576" y="81898"/>
                      <a:pt x="-466369" y="72163"/>
                      <a:pt x="6167460" y="225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12732732" y="1878127"/>
                <a:ext cx="6175007" cy="77831"/>
              </a:xfrm>
              <a:custGeom>
                <a:rect b="b" l="l" r="r" t="t"/>
                <a:pathLst>
                  <a:path extrusionOk="0" h="77831" w="6175007">
                    <a:moveTo>
                      <a:pt x="6167527" y="22085"/>
                    </a:moveTo>
                    <a:cubicBezTo>
                      <a:pt x="6167765" y="-15107"/>
                      <a:pt x="6641585" y="-6259"/>
                      <a:pt x="7481" y="55746"/>
                    </a:cubicBezTo>
                    <a:cubicBezTo>
                      <a:pt x="7243" y="92939"/>
                      <a:pt x="-466577" y="84090"/>
                      <a:pt x="6167527" y="22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12731861" y="-543217"/>
                <a:ext cx="6174816" cy="28522"/>
              </a:xfrm>
              <a:custGeom>
                <a:rect b="b" l="l" r="r" t="t"/>
                <a:pathLst>
                  <a:path extrusionOk="0" h="28522" w="6174816">
                    <a:moveTo>
                      <a:pt x="7339" y="26218"/>
                    </a:moveTo>
                    <a:cubicBezTo>
                      <a:pt x="6641243" y="26218"/>
                      <a:pt x="6167273" y="39498"/>
                      <a:pt x="6167473" y="2305"/>
                    </a:cubicBezTo>
                    <a:cubicBezTo>
                      <a:pt x="-466418" y="2305"/>
                      <a:pt x="7551" y="-10975"/>
                      <a:pt x="7339" y="26218"/>
                    </a:cubicBezTo>
                    <a:close/>
                  </a:path>
                </a:pathLst>
              </a:custGeom>
              <a:solidFill>
                <a:srgbClr val="25364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12728498" y="426055"/>
                <a:ext cx="6174854" cy="46821"/>
              </a:xfrm>
              <a:custGeom>
                <a:rect b="b" l="l" r="r" t="t"/>
                <a:pathLst>
                  <a:path extrusionOk="0" h="46821" w="6174854">
                    <a:moveTo>
                      <a:pt x="6167526" y="23848"/>
                    </a:moveTo>
                    <a:cubicBezTo>
                      <a:pt x="6167289" y="-13333"/>
                      <a:pt x="6641221" y="-1825"/>
                      <a:pt x="7329" y="22974"/>
                    </a:cubicBezTo>
                    <a:cubicBezTo>
                      <a:pt x="7567" y="60154"/>
                      <a:pt x="-466366" y="48647"/>
                      <a:pt x="6167526" y="23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12729156" y="-58345"/>
                <a:ext cx="6174859" cy="37194"/>
              </a:xfrm>
              <a:custGeom>
                <a:rect b="b" l="l" r="r" t="t"/>
                <a:pathLst>
                  <a:path extrusionOk="0" h="37194" w="6174859">
                    <a:moveTo>
                      <a:pt x="6167393" y="24792"/>
                    </a:moveTo>
                    <a:cubicBezTo>
                      <a:pt x="6167593" y="-12389"/>
                      <a:pt x="6641375" y="-8"/>
                      <a:pt x="7471" y="12398"/>
                    </a:cubicBezTo>
                    <a:cubicBezTo>
                      <a:pt x="7259" y="49591"/>
                      <a:pt x="-466524" y="37198"/>
                      <a:pt x="6167393" y="24792"/>
                    </a:cubicBezTo>
                    <a:close/>
                  </a:path>
                </a:pathLst>
              </a:custGeom>
              <a:solidFill>
                <a:srgbClr val="25364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12731534" y="3329571"/>
                <a:ext cx="6174653" cy="110174"/>
              </a:xfrm>
              <a:custGeom>
                <a:rect b="b" l="l" r="r" t="t"/>
                <a:pathLst>
                  <a:path extrusionOk="0" h="110174" w="6174653">
                    <a:moveTo>
                      <a:pt x="6167325" y="20988"/>
                    </a:moveTo>
                    <a:cubicBezTo>
                      <a:pt x="6167088" y="-16205"/>
                      <a:pt x="6640996" y="-10015"/>
                      <a:pt x="7329" y="89196"/>
                    </a:cubicBezTo>
                    <a:cubicBezTo>
                      <a:pt x="7566" y="126376"/>
                      <a:pt x="-466342" y="120185"/>
                      <a:pt x="6167325" y="20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2733232" y="4296973"/>
                <a:ext cx="6175110" cy="132114"/>
              </a:xfrm>
              <a:custGeom>
                <a:rect b="b" l="l" r="r" t="t"/>
                <a:pathLst>
                  <a:path extrusionOk="0" h="132114" w="6175110">
                    <a:moveTo>
                      <a:pt x="6167639" y="20438"/>
                    </a:moveTo>
                    <a:cubicBezTo>
                      <a:pt x="6167852" y="-16755"/>
                      <a:pt x="6641647" y="-12324"/>
                      <a:pt x="7468" y="111673"/>
                    </a:cubicBezTo>
                    <a:cubicBezTo>
                      <a:pt x="7268" y="148866"/>
                      <a:pt x="-466540" y="144448"/>
                      <a:pt x="6167639" y="20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12729565" y="2362011"/>
                <a:ext cx="6175036" cy="88521"/>
              </a:xfrm>
              <a:custGeom>
                <a:rect b="b" l="l" r="r" t="t"/>
                <a:pathLst>
                  <a:path extrusionOk="0" h="88521" w="6175036">
                    <a:moveTo>
                      <a:pt x="6167559" y="21671"/>
                    </a:moveTo>
                    <a:cubicBezTo>
                      <a:pt x="6167796" y="-15522"/>
                      <a:pt x="6641553" y="-7559"/>
                      <a:pt x="7474" y="66851"/>
                    </a:cubicBezTo>
                    <a:cubicBezTo>
                      <a:pt x="7250" y="104044"/>
                      <a:pt x="-466520" y="96082"/>
                      <a:pt x="6167559" y="21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12730532" y="4780701"/>
                <a:ext cx="6175125" cy="143162"/>
              </a:xfrm>
              <a:custGeom>
                <a:rect b="b" l="l" r="r" t="t"/>
                <a:pathLst>
                  <a:path extrusionOk="0" h="143162" w="6175125">
                    <a:moveTo>
                      <a:pt x="6167653" y="20205"/>
                    </a:moveTo>
                    <a:cubicBezTo>
                      <a:pt x="6167866" y="-16988"/>
                      <a:pt x="6641698" y="-13456"/>
                      <a:pt x="7469" y="122960"/>
                    </a:cubicBezTo>
                    <a:cubicBezTo>
                      <a:pt x="7269" y="160153"/>
                      <a:pt x="-466576" y="156608"/>
                      <a:pt x="6167653" y="202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12734705" y="3813256"/>
                <a:ext cx="6174621" cy="121105"/>
              </a:xfrm>
              <a:custGeom>
                <a:rect b="b" l="l" r="r" t="t"/>
                <a:pathLst>
                  <a:path extrusionOk="0" h="121105" w="6174621">
                    <a:moveTo>
                      <a:pt x="6167291" y="20698"/>
                    </a:moveTo>
                    <a:cubicBezTo>
                      <a:pt x="6167053" y="-16495"/>
                      <a:pt x="6641023" y="-11178"/>
                      <a:pt x="7331" y="100413"/>
                    </a:cubicBezTo>
                    <a:cubicBezTo>
                      <a:pt x="7569" y="137593"/>
                      <a:pt x="-466401" y="132289"/>
                      <a:pt x="6167291" y="206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12728365" y="2845846"/>
                <a:ext cx="6174687" cy="99302"/>
              </a:xfrm>
              <a:custGeom>
                <a:rect b="b" l="l" r="r" t="t"/>
                <a:pathLst>
                  <a:path extrusionOk="0" h="99302" w="6174687">
                    <a:moveTo>
                      <a:pt x="6167359" y="21306"/>
                    </a:moveTo>
                    <a:cubicBezTo>
                      <a:pt x="6167122" y="-15887"/>
                      <a:pt x="6641042" y="-8798"/>
                      <a:pt x="7325" y="77994"/>
                    </a:cubicBezTo>
                    <a:cubicBezTo>
                      <a:pt x="7575" y="115187"/>
                      <a:pt x="-466345" y="108110"/>
                      <a:pt x="6167359" y="2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0" name="Google Shape;360;p2"/>
          <p:cNvGrpSpPr/>
          <p:nvPr/>
        </p:nvGrpSpPr>
        <p:grpSpPr>
          <a:xfrm rot="-1613890">
            <a:off x="166031" y="1527021"/>
            <a:ext cx="1871859" cy="657642"/>
            <a:chOff x="332147" y="3053969"/>
            <a:chExt cx="3743769" cy="1315301"/>
          </a:xfrm>
        </p:grpSpPr>
        <p:sp>
          <p:nvSpPr>
            <p:cNvPr id="361" name="Google Shape;361;p2"/>
            <p:cNvSpPr/>
            <p:nvPr/>
          </p:nvSpPr>
          <p:spPr>
            <a:xfrm>
              <a:off x="332147" y="3053969"/>
              <a:ext cx="3743769" cy="1315301"/>
            </a:xfrm>
            <a:custGeom>
              <a:rect b="b" l="l" r="r" t="t"/>
              <a:pathLst>
                <a:path extrusionOk="0" h="1315301" w="3743769">
                  <a:moveTo>
                    <a:pt x="1871894" y="1311698"/>
                  </a:moveTo>
                  <a:cubicBezTo>
                    <a:pt x="2815396" y="1275785"/>
                    <a:pt x="2376972" y="1327966"/>
                    <a:pt x="3289924" y="1307599"/>
                  </a:cubicBezTo>
                  <a:cubicBezTo>
                    <a:pt x="3636222" y="1299815"/>
                    <a:pt x="3723152" y="1340067"/>
                    <a:pt x="3742762" y="1288412"/>
                  </a:cubicBezTo>
                  <a:cubicBezTo>
                    <a:pt x="3745570" y="1278562"/>
                    <a:pt x="3742485" y="1265628"/>
                    <a:pt x="3733837" y="1259495"/>
                  </a:cubicBezTo>
                  <a:cubicBezTo>
                    <a:pt x="3695231" y="1240420"/>
                    <a:pt x="3671383" y="1202337"/>
                    <a:pt x="3649160" y="1166551"/>
                  </a:cubicBezTo>
                  <a:cubicBezTo>
                    <a:pt x="3669137" y="1132627"/>
                    <a:pt x="3711449" y="1098928"/>
                    <a:pt x="3700899" y="1055553"/>
                  </a:cubicBezTo>
                  <a:cubicBezTo>
                    <a:pt x="3679238" y="1012456"/>
                    <a:pt x="3647813" y="979380"/>
                    <a:pt x="3628060" y="933978"/>
                  </a:cubicBezTo>
                  <a:cubicBezTo>
                    <a:pt x="3742590" y="764133"/>
                    <a:pt x="3703362" y="811329"/>
                    <a:pt x="3615377" y="649419"/>
                  </a:cubicBezTo>
                  <a:cubicBezTo>
                    <a:pt x="3636701" y="608409"/>
                    <a:pt x="3680466" y="568351"/>
                    <a:pt x="3674071" y="518956"/>
                  </a:cubicBezTo>
                  <a:cubicBezTo>
                    <a:pt x="3648314" y="472375"/>
                    <a:pt x="3616949" y="433106"/>
                    <a:pt x="3592143" y="385001"/>
                  </a:cubicBezTo>
                  <a:cubicBezTo>
                    <a:pt x="3615938" y="345672"/>
                    <a:pt x="3689331" y="297012"/>
                    <a:pt x="3661328" y="246265"/>
                  </a:cubicBezTo>
                  <a:cubicBezTo>
                    <a:pt x="3647408" y="228541"/>
                    <a:pt x="3632763" y="210938"/>
                    <a:pt x="3622101" y="190962"/>
                  </a:cubicBezTo>
                  <a:cubicBezTo>
                    <a:pt x="3631363" y="147136"/>
                    <a:pt x="3679897" y="12619"/>
                    <a:pt x="3594943" y="26574"/>
                  </a:cubicBezTo>
                  <a:cubicBezTo>
                    <a:pt x="3545338" y="26409"/>
                    <a:pt x="3495284" y="23706"/>
                    <a:pt x="3445567" y="23031"/>
                  </a:cubicBezTo>
                  <a:cubicBezTo>
                    <a:pt x="3151780" y="57886"/>
                    <a:pt x="2517295" y="-6411"/>
                    <a:pt x="1981893" y="2274"/>
                  </a:cubicBezTo>
                  <a:cubicBezTo>
                    <a:pt x="1335683" y="-8461"/>
                    <a:pt x="1477422" y="22047"/>
                    <a:pt x="148822" y="26567"/>
                  </a:cubicBezTo>
                  <a:cubicBezTo>
                    <a:pt x="63869" y="12611"/>
                    <a:pt x="112411" y="147128"/>
                    <a:pt x="121665" y="190954"/>
                  </a:cubicBezTo>
                  <a:cubicBezTo>
                    <a:pt x="111003" y="210923"/>
                    <a:pt x="96357" y="228534"/>
                    <a:pt x="82438" y="246258"/>
                  </a:cubicBezTo>
                  <a:cubicBezTo>
                    <a:pt x="54435" y="297005"/>
                    <a:pt x="127835" y="345665"/>
                    <a:pt x="151623" y="384994"/>
                  </a:cubicBezTo>
                  <a:cubicBezTo>
                    <a:pt x="126824" y="433099"/>
                    <a:pt x="95451" y="472367"/>
                    <a:pt x="69694" y="518948"/>
                  </a:cubicBezTo>
                  <a:cubicBezTo>
                    <a:pt x="63300" y="568344"/>
                    <a:pt x="107064" y="608401"/>
                    <a:pt x="128389" y="649412"/>
                  </a:cubicBezTo>
                  <a:cubicBezTo>
                    <a:pt x="40403" y="811329"/>
                    <a:pt x="1176" y="764125"/>
                    <a:pt x="115705" y="933970"/>
                  </a:cubicBezTo>
                  <a:cubicBezTo>
                    <a:pt x="95953" y="979373"/>
                    <a:pt x="64528" y="1012456"/>
                    <a:pt x="42867" y="1055546"/>
                  </a:cubicBezTo>
                  <a:cubicBezTo>
                    <a:pt x="32317" y="1098921"/>
                    <a:pt x="74629" y="1132620"/>
                    <a:pt x="94605" y="1166544"/>
                  </a:cubicBezTo>
                  <a:cubicBezTo>
                    <a:pt x="72382" y="1202322"/>
                    <a:pt x="48535" y="1240412"/>
                    <a:pt x="9929" y="1259487"/>
                  </a:cubicBezTo>
                  <a:cubicBezTo>
                    <a:pt x="1288" y="1265620"/>
                    <a:pt x="-1796" y="1278562"/>
                    <a:pt x="1004" y="1288404"/>
                  </a:cubicBezTo>
                  <a:cubicBezTo>
                    <a:pt x="20681" y="1340240"/>
                    <a:pt x="105664" y="1299762"/>
                    <a:pt x="453841" y="1307592"/>
                  </a:cubicBezTo>
                  <a:cubicBezTo>
                    <a:pt x="1363275" y="1327883"/>
                    <a:pt x="930571" y="1275860"/>
                    <a:pt x="1871894" y="13116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32147" y="3053969"/>
              <a:ext cx="3743769" cy="1315301"/>
            </a:xfrm>
            <a:custGeom>
              <a:rect b="b" l="l" r="r" t="t"/>
              <a:pathLst>
                <a:path extrusionOk="0" h="1315301" w="3743769">
                  <a:moveTo>
                    <a:pt x="1871894" y="1311698"/>
                  </a:moveTo>
                  <a:cubicBezTo>
                    <a:pt x="2815396" y="1275785"/>
                    <a:pt x="2376972" y="1327966"/>
                    <a:pt x="3289924" y="1307599"/>
                  </a:cubicBezTo>
                  <a:cubicBezTo>
                    <a:pt x="3636222" y="1299815"/>
                    <a:pt x="3723152" y="1340067"/>
                    <a:pt x="3742762" y="1288412"/>
                  </a:cubicBezTo>
                  <a:cubicBezTo>
                    <a:pt x="3745570" y="1278562"/>
                    <a:pt x="3742485" y="1265628"/>
                    <a:pt x="3733837" y="1259495"/>
                  </a:cubicBezTo>
                  <a:cubicBezTo>
                    <a:pt x="3695231" y="1240420"/>
                    <a:pt x="3671383" y="1202337"/>
                    <a:pt x="3649160" y="1166551"/>
                  </a:cubicBezTo>
                  <a:cubicBezTo>
                    <a:pt x="3669137" y="1132627"/>
                    <a:pt x="3711449" y="1098928"/>
                    <a:pt x="3700899" y="1055553"/>
                  </a:cubicBezTo>
                  <a:cubicBezTo>
                    <a:pt x="3679238" y="1012456"/>
                    <a:pt x="3647813" y="979380"/>
                    <a:pt x="3628060" y="933978"/>
                  </a:cubicBezTo>
                  <a:cubicBezTo>
                    <a:pt x="3742590" y="764133"/>
                    <a:pt x="3703362" y="811329"/>
                    <a:pt x="3615377" y="649419"/>
                  </a:cubicBezTo>
                  <a:cubicBezTo>
                    <a:pt x="3636701" y="608409"/>
                    <a:pt x="3680466" y="568351"/>
                    <a:pt x="3674071" y="518956"/>
                  </a:cubicBezTo>
                  <a:cubicBezTo>
                    <a:pt x="3648314" y="472375"/>
                    <a:pt x="3616949" y="433106"/>
                    <a:pt x="3592143" y="385001"/>
                  </a:cubicBezTo>
                  <a:cubicBezTo>
                    <a:pt x="3615938" y="345672"/>
                    <a:pt x="3689331" y="297012"/>
                    <a:pt x="3661328" y="246265"/>
                  </a:cubicBezTo>
                  <a:cubicBezTo>
                    <a:pt x="3647408" y="228541"/>
                    <a:pt x="3632763" y="210938"/>
                    <a:pt x="3622101" y="190962"/>
                  </a:cubicBezTo>
                  <a:cubicBezTo>
                    <a:pt x="3631363" y="147136"/>
                    <a:pt x="3679897" y="12619"/>
                    <a:pt x="3594943" y="26574"/>
                  </a:cubicBezTo>
                  <a:cubicBezTo>
                    <a:pt x="3545338" y="26409"/>
                    <a:pt x="3495284" y="23706"/>
                    <a:pt x="3445567" y="23031"/>
                  </a:cubicBezTo>
                  <a:cubicBezTo>
                    <a:pt x="3151780" y="57886"/>
                    <a:pt x="2517295" y="-6411"/>
                    <a:pt x="1981893" y="2274"/>
                  </a:cubicBezTo>
                  <a:cubicBezTo>
                    <a:pt x="1335683" y="-8461"/>
                    <a:pt x="1477422" y="22047"/>
                    <a:pt x="148822" y="26567"/>
                  </a:cubicBezTo>
                  <a:cubicBezTo>
                    <a:pt x="63869" y="12611"/>
                    <a:pt x="112411" y="147128"/>
                    <a:pt x="121665" y="190954"/>
                  </a:cubicBezTo>
                  <a:cubicBezTo>
                    <a:pt x="111003" y="210923"/>
                    <a:pt x="96357" y="228534"/>
                    <a:pt x="82438" y="246258"/>
                  </a:cubicBezTo>
                  <a:cubicBezTo>
                    <a:pt x="54435" y="297005"/>
                    <a:pt x="127835" y="345665"/>
                    <a:pt x="151623" y="384994"/>
                  </a:cubicBezTo>
                  <a:cubicBezTo>
                    <a:pt x="126824" y="433099"/>
                    <a:pt x="95451" y="472367"/>
                    <a:pt x="69694" y="518948"/>
                  </a:cubicBezTo>
                  <a:cubicBezTo>
                    <a:pt x="63300" y="568344"/>
                    <a:pt x="107064" y="608401"/>
                    <a:pt x="128389" y="649412"/>
                  </a:cubicBezTo>
                  <a:cubicBezTo>
                    <a:pt x="40403" y="811329"/>
                    <a:pt x="1176" y="764125"/>
                    <a:pt x="115705" y="933970"/>
                  </a:cubicBezTo>
                  <a:cubicBezTo>
                    <a:pt x="95953" y="979373"/>
                    <a:pt x="64528" y="1012456"/>
                    <a:pt x="42867" y="1055546"/>
                  </a:cubicBezTo>
                  <a:cubicBezTo>
                    <a:pt x="32317" y="1098921"/>
                    <a:pt x="74629" y="1132620"/>
                    <a:pt x="94605" y="1166544"/>
                  </a:cubicBezTo>
                  <a:cubicBezTo>
                    <a:pt x="72382" y="1202322"/>
                    <a:pt x="48535" y="1240412"/>
                    <a:pt x="9929" y="1259487"/>
                  </a:cubicBezTo>
                  <a:cubicBezTo>
                    <a:pt x="1288" y="1265620"/>
                    <a:pt x="-1796" y="1278562"/>
                    <a:pt x="1004" y="1288404"/>
                  </a:cubicBezTo>
                  <a:cubicBezTo>
                    <a:pt x="20681" y="1340240"/>
                    <a:pt x="105664" y="1299762"/>
                    <a:pt x="453841" y="1307592"/>
                  </a:cubicBezTo>
                  <a:cubicBezTo>
                    <a:pt x="1363275" y="1327883"/>
                    <a:pt x="930571" y="1275860"/>
                    <a:pt x="1871894" y="13116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2"/>
          <p:cNvGrpSpPr/>
          <p:nvPr/>
        </p:nvGrpSpPr>
        <p:grpSpPr>
          <a:xfrm rot="-1990512">
            <a:off x="7145416" y="2348304"/>
            <a:ext cx="1871874" cy="638018"/>
            <a:chOff x="14291113" y="4697564"/>
            <a:chExt cx="3743754" cy="1276038"/>
          </a:xfrm>
        </p:grpSpPr>
        <p:grpSp>
          <p:nvGrpSpPr>
            <p:cNvPr id="364" name="Google Shape;364;p2"/>
            <p:cNvGrpSpPr/>
            <p:nvPr/>
          </p:nvGrpSpPr>
          <p:grpSpPr>
            <a:xfrm>
              <a:off x="14291113" y="4697564"/>
              <a:ext cx="3743754" cy="1276038"/>
              <a:chOff x="14291113" y="4697564"/>
              <a:chExt cx="3743754" cy="1276038"/>
            </a:xfrm>
          </p:grpSpPr>
          <p:sp>
            <p:nvSpPr>
              <p:cNvPr id="365" name="Google Shape;365;p2"/>
              <p:cNvSpPr/>
              <p:nvPr/>
            </p:nvSpPr>
            <p:spPr>
              <a:xfrm>
                <a:off x="16472050" y="472622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6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16424242" y="4729008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6523078" y="4723078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14291113" y="4697564"/>
                <a:ext cx="3743754" cy="1276038"/>
              </a:xfrm>
              <a:custGeom>
                <a:rect b="b" l="l" r="r" t="t"/>
                <a:pathLst>
                  <a:path extrusionOk="0" h="1276038" w="3743754">
                    <a:moveTo>
                      <a:pt x="3702355" y="20206"/>
                    </a:moveTo>
                    <a:cubicBezTo>
                      <a:pt x="3157474" y="-14222"/>
                      <a:pt x="2340406" y="-6847"/>
                      <a:pt x="1794012" y="59343"/>
                    </a:cubicBezTo>
                    <a:cubicBezTo>
                      <a:pt x="1781448" y="60122"/>
                      <a:pt x="55719" y="127382"/>
                      <a:pt x="24847" y="130190"/>
                    </a:cubicBezTo>
                    <a:cubicBezTo>
                      <a:pt x="-30792" y="132114"/>
                      <a:pt x="9992" y="186601"/>
                      <a:pt x="117408" y="341929"/>
                    </a:cubicBezTo>
                    <a:cubicBezTo>
                      <a:pt x="25858" y="547896"/>
                      <a:pt x="-33301" y="467764"/>
                      <a:pt x="135461" y="629749"/>
                    </a:cubicBezTo>
                    <a:cubicBezTo>
                      <a:pt x="143502" y="638629"/>
                      <a:pt x="155123" y="645188"/>
                      <a:pt x="160693" y="655925"/>
                    </a:cubicBezTo>
                    <a:cubicBezTo>
                      <a:pt x="164040" y="695167"/>
                      <a:pt x="52866" y="907483"/>
                      <a:pt x="49841" y="927415"/>
                    </a:cubicBezTo>
                    <a:cubicBezTo>
                      <a:pt x="56325" y="965804"/>
                      <a:pt x="113462" y="954595"/>
                      <a:pt x="207371" y="1008759"/>
                    </a:cubicBezTo>
                    <a:cubicBezTo>
                      <a:pt x="140867" y="1224984"/>
                      <a:pt x="41006" y="1267386"/>
                      <a:pt x="163943" y="1275779"/>
                    </a:cubicBezTo>
                    <a:cubicBezTo>
                      <a:pt x="197854" y="1278093"/>
                      <a:pt x="509484" y="1264271"/>
                      <a:pt x="514389" y="1260235"/>
                    </a:cubicBezTo>
                    <a:cubicBezTo>
                      <a:pt x="820066" y="1236574"/>
                      <a:pt x="807764" y="1253601"/>
                      <a:pt x="1097404" y="1259284"/>
                    </a:cubicBezTo>
                    <a:cubicBezTo>
                      <a:pt x="1583516" y="1267767"/>
                      <a:pt x="3077095" y="1171268"/>
                      <a:pt x="3077649" y="1171238"/>
                    </a:cubicBezTo>
                    <a:cubicBezTo>
                      <a:pt x="3899172" y="1216628"/>
                      <a:pt x="3770379" y="1262331"/>
                      <a:pt x="3641212" y="1015798"/>
                    </a:cubicBezTo>
                    <a:cubicBezTo>
                      <a:pt x="3676523" y="976608"/>
                      <a:pt x="3741208" y="934236"/>
                      <a:pt x="3733990" y="875923"/>
                    </a:cubicBezTo>
                    <a:cubicBezTo>
                      <a:pt x="3696462" y="795934"/>
                      <a:pt x="3645442" y="721164"/>
                      <a:pt x="3615417" y="637686"/>
                    </a:cubicBezTo>
                    <a:cubicBezTo>
                      <a:pt x="3635619" y="574461"/>
                      <a:pt x="3726937" y="472624"/>
                      <a:pt x="3725207" y="431053"/>
                    </a:cubicBezTo>
                    <a:cubicBezTo>
                      <a:pt x="3699427" y="353310"/>
                      <a:pt x="3634765" y="281849"/>
                      <a:pt x="3635087" y="241529"/>
                    </a:cubicBezTo>
                    <a:cubicBezTo>
                      <a:pt x="3698626" y="155468"/>
                      <a:pt x="3801947" y="16207"/>
                      <a:pt x="3702355" y="20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2"/>
            <p:cNvGrpSpPr/>
            <p:nvPr/>
          </p:nvGrpSpPr>
          <p:grpSpPr>
            <a:xfrm>
              <a:off x="14291113" y="4697564"/>
              <a:ext cx="3743754" cy="1276038"/>
              <a:chOff x="14291113" y="4697564"/>
              <a:chExt cx="3743754" cy="1276038"/>
            </a:xfrm>
          </p:grpSpPr>
          <p:sp>
            <p:nvSpPr>
              <p:cNvPr id="370" name="Google Shape;370;p2"/>
              <p:cNvSpPr/>
              <p:nvPr/>
            </p:nvSpPr>
            <p:spPr>
              <a:xfrm>
                <a:off x="16472050" y="472622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6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6424242" y="4729008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16523078" y="4723078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14291113" y="4697564"/>
                <a:ext cx="3743754" cy="1276038"/>
              </a:xfrm>
              <a:custGeom>
                <a:rect b="b" l="l" r="r" t="t"/>
                <a:pathLst>
                  <a:path extrusionOk="0" h="1276038" w="3743754">
                    <a:moveTo>
                      <a:pt x="3702355" y="20206"/>
                    </a:moveTo>
                    <a:cubicBezTo>
                      <a:pt x="3157474" y="-14222"/>
                      <a:pt x="2340406" y="-6847"/>
                      <a:pt x="1794012" y="59343"/>
                    </a:cubicBezTo>
                    <a:cubicBezTo>
                      <a:pt x="1781448" y="60122"/>
                      <a:pt x="55719" y="127382"/>
                      <a:pt x="24847" y="130190"/>
                    </a:cubicBezTo>
                    <a:cubicBezTo>
                      <a:pt x="-30792" y="132114"/>
                      <a:pt x="9992" y="186601"/>
                      <a:pt x="117408" y="341929"/>
                    </a:cubicBezTo>
                    <a:cubicBezTo>
                      <a:pt x="25858" y="547896"/>
                      <a:pt x="-33301" y="467764"/>
                      <a:pt x="135461" y="629749"/>
                    </a:cubicBezTo>
                    <a:cubicBezTo>
                      <a:pt x="143502" y="638629"/>
                      <a:pt x="155123" y="645188"/>
                      <a:pt x="160693" y="655925"/>
                    </a:cubicBezTo>
                    <a:cubicBezTo>
                      <a:pt x="164040" y="695167"/>
                      <a:pt x="52866" y="907483"/>
                      <a:pt x="49841" y="927415"/>
                    </a:cubicBezTo>
                    <a:cubicBezTo>
                      <a:pt x="56325" y="965804"/>
                      <a:pt x="113462" y="954595"/>
                      <a:pt x="207371" y="1008759"/>
                    </a:cubicBezTo>
                    <a:cubicBezTo>
                      <a:pt x="140867" y="1224984"/>
                      <a:pt x="41006" y="1267386"/>
                      <a:pt x="163943" y="1275779"/>
                    </a:cubicBezTo>
                    <a:cubicBezTo>
                      <a:pt x="197854" y="1278093"/>
                      <a:pt x="509484" y="1264271"/>
                      <a:pt x="514389" y="1260235"/>
                    </a:cubicBezTo>
                    <a:cubicBezTo>
                      <a:pt x="820066" y="1236574"/>
                      <a:pt x="807764" y="1253601"/>
                      <a:pt x="1097404" y="1259284"/>
                    </a:cubicBezTo>
                    <a:cubicBezTo>
                      <a:pt x="1583516" y="1267767"/>
                      <a:pt x="3077095" y="1171268"/>
                      <a:pt x="3077649" y="1171238"/>
                    </a:cubicBezTo>
                    <a:cubicBezTo>
                      <a:pt x="3899172" y="1216628"/>
                      <a:pt x="3770379" y="1262331"/>
                      <a:pt x="3641212" y="1015798"/>
                    </a:cubicBezTo>
                    <a:cubicBezTo>
                      <a:pt x="3676523" y="976608"/>
                      <a:pt x="3741208" y="934236"/>
                      <a:pt x="3733990" y="875923"/>
                    </a:cubicBezTo>
                    <a:cubicBezTo>
                      <a:pt x="3696462" y="795934"/>
                      <a:pt x="3645442" y="721164"/>
                      <a:pt x="3615417" y="637686"/>
                    </a:cubicBezTo>
                    <a:cubicBezTo>
                      <a:pt x="3635619" y="574461"/>
                      <a:pt x="3726937" y="472624"/>
                      <a:pt x="3725207" y="431053"/>
                    </a:cubicBezTo>
                    <a:cubicBezTo>
                      <a:pt x="3699427" y="353310"/>
                      <a:pt x="3634765" y="281849"/>
                      <a:pt x="3635087" y="241529"/>
                    </a:cubicBezTo>
                    <a:cubicBezTo>
                      <a:pt x="3698626" y="155468"/>
                      <a:pt x="3801947" y="16207"/>
                      <a:pt x="3702355" y="20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4" name="Google Shape;374;p2"/>
          <p:cNvGrpSpPr/>
          <p:nvPr/>
        </p:nvGrpSpPr>
        <p:grpSpPr>
          <a:xfrm>
            <a:off x="739788" y="3552137"/>
            <a:ext cx="1344808" cy="1414957"/>
            <a:chOff x="1479575" y="7104274"/>
            <a:chExt cx="2689615" cy="2829913"/>
          </a:xfrm>
        </p:grpSpPr>
        <p:sp>
          <p:nvSpPr>
            <p:cNvPr id="375" name="Google Shape;375;p2"/>
            <p:cNvSpPr/>
            <p:nvPr/>
          </p:nvSpPr>
          <p:spPr>
            <a:xfrm>
              <a:off x="1479575" y="7104274"/>
              <a:ext cx="2689615" cy="2829913"/>
            </a:xfrm>
            <a:custGeom>
              <a:rect b="b" l="l" r="r" t="t"/>
              <a:pathLst>
                <a:path extrusionOk="0" h="2829913" w="2689615">
                  <a:moveTo>
                    <a:pt x="2536736" y="1923143"/>
                  </a:moveTo>
                  <a:cubicBezTo>
                    <a:pt x="2347801" y="2044495"/>
                    <a:pt x="2033720" y="1974845"/>
                    <a:pt x="1839912" y="1861343"/>
                  </a:cubicBezTo>
                  <a:cubicBezTo>
                    <a:pt x="2346044" y="2558147"/>
                    <a:pt x="1594941" y="3064197"/>
                    <a:pt x="1385390" y="2369510"/>
                  </a:cubicBezTo>
                  <a:cubicBezTo>
                    <a:pt x="1326256" y="2176561"/>
                    <a:pt x="1388619" y="2206892"/>
                    <a:pt x="1276266" y="2457068"/>
                  </a:cubicBezTo>
                  <a:cubicBezTo>
                    <a:pt x="1063683" y="2926533"/>
                    <a:pt x="668873" y="2902168"/>
                    <a:pt x="594907" y="2661365"/>
                  </a:cubicBezTo>
                  <a:cubicBezTo>
                    <a:pt x="555262" y="2534058"/>
                    <a:pt x="617591" y="2302430"/>
                    <a:pt x="661921" y="2178944"/>
                  </a:cubicBezTo>
                  <a:cubicBezTo>
                    <a:pt x="704190" y="2056143"/>
                    <a:pt x="730074" y="2097907"/>
                    <a:pt x="593185" y="2144606"/>
                  </a:cubicBezTo>
                  <a:cubicBezTo>
                    <a:pt x="94514" y="2310671"/>
                    <a:pt x="-354587" y="1751039"/>
                    <a:pt x="409308" y="1412394"/>
                  </a:cubicBezTo>
                  <a:cubicBezTo>
                    <a:pt x="585401" y="1334204"/>
                    <a:pt x="563799" y="1417845"/>
                    <a:pt x="363771" y="1277623"/>
                  </a:cubicBezTo>
                  <a:cubicBezTo>
                    <a:pt x="25522" y="1039089"/>
                    <a:pt x="65643" y="632725"/>
                    <a:pt x="341433" y="532541"/>
                  </a:cubicBezTo>
                  <a:cubicBezTo>
                    <a:pt x="586749" y="440461"/>
                    <a:pt x="838558" y="653763"/>
                    <a:pt x="974677" y="899931"/>
                  </a:cubicBezTo>
                  <a:cubicBezTo>
                    <a:pt x="955386" y="745758"/>
                    <a:pt x="939144" y="619566"/>
                    <a:pt x="958349" y="464725"/>
                  </a:cubicBezTo>
                  <a:cubicBezTo>
                    <a:pt x="1015868" y="15538"/>
                    <a:pt x="1339093" y="-72076"/>
                    <a:pt x="1513413" y="50120"/>
                  </a:cubicBezTo>
                  <a:cubicBezTo>
                    <a:pt x="1624400" y="127733"/>
                    <a:pt x="1652551" y="342161"/>
                    <a:pt x="1667212" y="493052"/>
                  </a:cubicBezTo>
                  <a:cubicBezTo>
                    <a:pt x="1700762" y="898879"/>
                    <a:pt x="1579611" y="807144"/>
                    <a:pt x="1825312" y="565158"/>
                  </a:cubicBezTo>
                  <a:cubicBezTo>
                    <a:pt x="2199405" y="197389"/>
                    <a:pt x="2487556" y="468783"/>
                    <a:pt x="2474883" y="728252"/>
                  </a:cubicBezTo>
                  <a:cubicBezTo>
                    <a:pt x="2462964" y="960356"/>
                    <a:pt x="2195117" y="1197180"/>
                    <a:pt x="2001450" y="1324837"/>
                  </a:cubicBezTo>
                  <a:cubicBezTo>
                    <a:pt x="2633153" y="1223045"/>
                    <a:pt x="2874679" y="1705573"/>
                    <a:pt x="2536736" y="1923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417086" y="8197338"/>
              <a:ext cx="716561" cy="791468"/>
            </a:xfrm>
            <a:custGeom>
              <a:rect b="b" l="l" r="r" t="t"/>
              <a:pathLst>
                <a:path extrusionOk="0" h="791468" w="716561">
                  <a:moveTo>
                    <a:pt x="704843" y="300648"/>
                  </a:moveTo>
                  <a:cubicBezTo>
                    <a:pt x="631546" y="-359"/>
                    <a:pt x="216528" y="-128808"/>
                    <a:pt x="59498" y="169085"/>
                  </a:cubicBezTo>
                  <a:cubicBezTo>
                    <a:pt x="-109547" y="489759"/>
                    <a:pt x="102900" y="843346"/>
                    <a:pt x="428946" y="785129"/>
                  </a:cubicBezTo>
                  <a:cubicBezTo>
                    <a:pt x="647414" y="746121"/>
                    <a:pt x="753717" y="501368"/>
                    <a:pt x="704843" y="300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377;p2"/>
            <p:cNvGrpSpPr/>
            <p:nvPr/>
          </p:nvGrpSpPr>
          <p:grpSpPr>
            <a:xfrm>
              <a:off x="2128018" y="7981862"/>
              <a:ext cx="1246302" cy="1246168"/>
              <a:chOff x="2128018" y="7981862"/>
              <a:chExt cx="1246302" cy="1246168"/>
            </a:xfrm>
          </p:grpSpPr>
          <p:sp>
            <p:nvSpPr>
              <p:cNvPr id="378" name="Google Shape;378;p2"/>
              <p:cNvSpPr/>
              <p:nvPr/>
            </p:nvSpPr>
            <p:spPr>
              <a:xfrm>
                <a:off x="3038304" y="7981862"/>
                <a:ext cx="78485" cy="163775"/>
              </a:xfrm>
              <a:custGeom>
                <a:rect b="b" l="l" r="r" t="t"/>
                <a:pathLst>
                  <a:path extrusionOk="0" h="163775" w="78485">
                    <a:moveTo>
                      <a:pt x="66873" y="796"/>
                    </a:moveTo>
                    <a:cubicBezTo>
                      <a:pt x="47696" y="-4467"/>
                      <a:pt x="46206" y="15959"/>
                      <a:pt x="23494" y="74074"/>
                    </a:cubicBezTo>
                    <a:cubicBezTo>
                      <a:pt x="6566" y="117360"/>
                      <a:pt x="2725" y="122941"/>
                      <a:pt x="459" y="136264"/>
                    </a:cubicBezTo>
                    <a:cubicBezTo>
                      <a:pt x="-4289" y="164224"/>
                      <a:pt x="29102" y="172736"/>
                      <a:pt x="40427" y="153097"/>
                    </a:cubicBezTo>
                    <a:cubicBezTo>
                      <a:pt x="53083" y="131159"/>
                      <a:pt x="72515" y="44971"/>
                      <a:pt x="78050" y="20470"/>
                    </a:cubicBezTo>
                    <a:cubicBezTo>
                      <a:pt x="79959" y="12054"/>
                      <a:pt x="75484" y="3157"/>
                      <a:pt x="66873" y="7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3254120" y="8424820"/>
                <a:ext cx="120200" cy="57722"/>
              </a:xfrm>
              <a:custGeom>
                <a:rect b="b" l="l" r="r" t="t"/>
                <a:pathLst>
                  <a:path extrusionOk="0" h="57722" w="120200">
                    <a:moveTo>
                      <a:pt x="108309" y="6997"/>
                    </a:moveTo>
                    <a:cubicBezTo>
                      <a:pt x="-8496" y="-27466"/>
                      <a:pt x="-29888" y="77824"/>
                      <a:pt x="39596" y="54245"/>
                    </a:cubicBezTo>
                    <a:cubicBezTo>
                      <a:pt x="55662" y="48789"/>
                      <a:pt x="77525" y="40627"/>
                      <a:pt x="103947" y="39178"/>
                    </a:cubicBezTo>
                    <a:cubicBezTo>
                      <a:pt x="123475" y="38109"/>
                      <a:pt x="125991" y="12209"/>
                      <a:pt x="108309" y="69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3158189" y="8880755"/>
                <a:ext cx="111874" cy="79037"/>
              </a:xfrm>
              <a:custGeom>
                <a:rect b="b" l="l" r="r" t="t"/>
                <a:pathLst>
                  <a:path extrusionOk="0" h="79037" w="111874">
                    <a:moveTo>
                      <a:pt x="108843" y="53281"/>
                    </a:moveTo>
                    <a:cubicBezTo>
                      <a:pt x="40277" y="-47289"/>
                      <a:pt x="-43008" y="20674"/>
                      <a:pt x="25711" y="46381"/>
                    </a:cubicBezTo>
                    <a:cubicBezTo>
                      <a:pt x="41608" y="52324"/>
                      <a:pt x="63697" y="59835"/>
                      <a:pt x="85066" y="75433"/>
                    </a:cubicBezTo>
                    <a:cubicBezTo>
                      <a:pt x="100861" y="86951"/>
                      <a:pt x="119227" y="68500"/>
                      <a:pt x="108843" y="532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859598" y="9090074"/>
                <a:ext cx="57112" cy="137955"/>
              </a:xfrm>
              <a:custGeom>
                <a:rect b="b" l="l" r="r" t="t"/>
                <a:pathLst>
                  <a:path extrusionOk="0" h="137955" w="57112">
                    <a:moveTo>
                      <a:pt x="55317" y="84051"/>
                    </a:moveTo>
                    <a:cubicBezTo>
                      <a:pt x="55045" y="82885"/>
                      <a:pt x="46264" y="44336"/>
                      <a:pt x="42797" y="22234"/>
                    </a:cubicBezTo>
                    <a:cubicBezTo>
                      <a:pt x="38202" y="-10677"/>
                      <a:pt x="8080" y="-1288"/>
                      <a:pt x="5508" y="13671"/>
                    </a:cubicBezTo>
                    <a:cubicBezTo>
                      <a:pt x="-23311" y="180993"/>
                      <a:pt x="71112" y="152422"/>
                      <a:pt x="55317" y="84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46384" y="8920463"/>
                <a:ext cx="105104" cy="112181"/>
              </a:xfrm>
              <a:custGeom>
                <a:rect b="b" l="l" r="r" t="t"/>
                <a:pathLst>
                  <a:path extrusionOk="0" h="112181" w="105104">
                    <a:moveTo>
                      <a:pt x="77868" y="2796"/>
                    </a:moveTo>
                    <a:cubicBezTo>
                      <a:pt x="-57475" y="104175"/>
                      <a:pt x="19057" y="131664"/>
                      <a:pt x="46024" y="99353"/>
                    </a:cubicBezTo>
                    <a:cubicBezTo>
                      <a:pt x="58266" y="84676"/>
                      <a:pt x="80055" y="54776"/>
                      <a:pt x="99872" y="31287"/>
                    </a:cubicBezTo>
                    <a:cubicBezTo>
                      <a:pt x="115802" y="12395"/>
                      <a:pt x="91544" y="-7454"/>
                      <a:pt x="77868" y="27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128018" y="8425552"/>
                <a:ext cx="150555" cy="58074"/>
              </a:xfrm>
              <a:custGeom>
                <a:rect b="b" l="l" r="r" t="t"/>
                <a:pathLst>
                  <a:path extrusionOk="0" h="58074" w="150555">
                    <a:moveTo>
                      <a:pt x="150260" y="39182"/>
                    </a:moveTo>
                    <a:cubicBezTo>
                      <a:pt x="153790" y="12948"/>
                      <a:pt x="125305" y="14584"/>
                      <a:pt x="83518" y="6270"/>
                    </a:cubicBezTo>
                    <a:cubicBezTo>
                      <a:pt x="79689" y="5511"/>
                      <a:pt x="33777" y="-3256"/>
                      <a:pt x="20577" y="1312"/>
                    </a:cubicBezTo>
                    <a:cubicBezTo>
                      <a:pt x="-3273" y="9564"/>
                      <a:pt x="-26960" y="59285"/>
                      <a:pt x="76544" y="57757"/>
                    </a:cubicBezTo>
                    <a:cubicBezTo>
                      <a:pt x="121158" y="57106"/>
                      <a:pt x="146980" y="63575"/>
                      <a:pt x="150260" y="391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492155" y="8043519"/>
                <a:ext cx="78486" cy="109016"/>
              </a:xfrm>
              <a:custGeom>
                <a:rect b="b" l="l" r="r" t="t"/>
                <a:pathLst>
                  <a:path extrusionOk="0" h="109016" w="78486">
                    <a:moveTo>
                      <a:pt x="71011" y="58953"/>
                    </a:moveTo>
                    <a:cubicBezTo>
                      <a:pt x="53267" y="27812"/>
                      <a:pt x="60077" y="39517"/>
                      <a:pt x="41149" y="10646"/>
                    </a:cubicBezTo>
                    <a:cubicBezTo>
                      <a:pt x="25921" y="-12570"/>
                      <a:pt x="-6586" y="6390"/>
                      <a:pt x="1181" y="27478"/>
                    </a:cubicBezTo>
                    <a:cubicBezTo>
                      <a:pt x="12058" y="57040"/>
                      <a:pt x="25434" y="97060"/>
                      <a:pt x="40096" y="105063"/>
                    </a:cubicBezTo>
                    <a:cubicBezTo>
                      <a:pt x="64989" y="118681"/>
                      <a:pt x="91882" y="95606"/>
                      <a:pt x="71011" y="589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5" name="Google Shape;385;p2"/>
          <p:cNvGrpSpPr/>
          <p:nvPr/>
        </p:nvGrpSpPr>
        <p:grpSpPr>
          <a:xfrm rot="-976272">
            <a:off x="6436802" y="984853"/>
            <a:ext cx="896387" cy="1012647"/>
            <a:chOff x="12872199" y="1968879"/>
            <a:chExt cx="1792674" cy="2025068"/>
          </a:xfrm>
        </p:grpSpPr>
        <p:sp>
          <p:nvSpPr>
            <p:cNvPr id="386" name="Google Shape;386;p2"/>
            <p:cNvSpPr/>
            <p:nvPr/>
          </p:nvSpPr>
          <p:spPr>
            <a:xfrm>
              <a:off x="13061267" y="3591815"/>
              <a:ext cx="1090590" cy="402132"/>
            </a:xfrm>
            <a:custGeom>
              <a:rect b="b" l="l" r="r" t="t"/>
              <a:pathLst>
                <a:path extrusionOk="0" h="402132" w="1090590">
                  <a:moveTo>
                    <a:pt x="975300" y="162973"/>
                  </a:moveTo>
                  <a:cubicBezTo>
                    <a:pt x="806299" y="101589"/>
                    <a:pt x="628850" y="59269"/>
                    <a:pt x="446666" y="32380"/>
                  </a:cubicBezTo>
                  <a:cubicBezTo>
                    <a:pt x="351166" y="18286"/>
                    <a:pt x="56441" y="-57966"/>
                    <a:pt x="5279" y="88491"/>
                  </a:cubicBezTo>
                  <a:cubicBezTo>
                    <a:pt x="-8888" y="129045"/>
                    <a:pt x="6926" y="171705"/>
                    <a:pt x="35240" y="199857"/>
                  </a:cubicBezTo>
                  <a:cubicBezTo>
                    <a:pt x="63569" y="228022"/>
                    <a:pt x="102685" y="244194"/>
                    <a:pt x="141680" y="258155"/>
                  </a:cubicBezTo>
                  <a:cubicBezTo>
                    <a:pt x="1061915" y="587649"/>
                    <a:pt x="1248293" y="262140"/>
                    <a:pt x="975300" y="162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2872199" y="1968879"/>
              <a:ext cx="1055953" cy="836729"/>
            </a:xfrm>
            <a:custGeom>
              <a:rect b="b" l="l" r="r" t="t"/>
              <a:pathLst>
                <a:path extrusionOk="0" h="836729" w="1055953">
                  <a:moveTo>
                    <a:pt x="113026" y="836521"/>
                  </a:moveTo>
                  <a:cubicBezTo>
                    <a:pt x="315084" y="828279"/>
                    <a:pt x="553122" y="618883"/>
                    <a:pt x="709713" y="498797"/>
                  </a:cubicBezTo>
                  <a:cubicBezTo>
                    <a:pt x="837869" y="400520"/>
                    <a:pt x="1103544" y="229021"/>
                    <a:pt x="1048565" y="72678"/>
                  </a:cubicBezTo>
                  <a:cubicBezTo>
                    <a:pt x="957566" y="-186085"/>
                    <a:pt x="222506" y="300069"/>
                    <a:pt x="22480" y="684459"/>
                  </a:cubicBezTo>
                  <a:cubicBezTo>
                    <a:pt x="-30601" y="786461"/>
                    <a:pt x="14616" y="840539"/>
                    <a:pt x="113026" y="836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2975650" y="2650740"/>
              <a:ext cx="1689223" cy="658148"/>
            </a:xfrm>
            <a:custGeom>
              <a:rect b="b" l="l" r="r" t="t"/>
              <a:pathLst>
                <a:path extrusionOk="0" h="658148" w="1689223">
                  <a:moveTo>
                    <a:pt x="1485024" y="4756"/>
                  </a:moveTo>
                  <a:cubicBezTo>
                    <a:pt x="1170413" y="-33583"/>
                    <a:pt x="573775" y="168199"/>
                    <a:pt x="305740" y="310837"/>
                  </a:cubicBezTo>
                  <a:cubicBezTo>
                    <a:pt x="209277" y="362172"/>
                    <a:pt x="-165021" y="537802"/>
                    <a:pt x="84112" y="632040"/>
                  </a:cubicBezTo>
                  <a:cubicBezTo>
                    <a:pt x="222994" y="684575"/>
                    <a:pt x="404146" y="645369"/>
                    <a:pt x="555014" y="622377"/>
                  </a:cubicBezTo>
                  <a:cubicBezTo>
                    <a:pt x="1728036" y="443616"/>
                    <a:pt x="1899304" y="55241"/>
                    <a:pt x="1485024" y="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2"/>
          <p:cNvSpPr txBox="1"/>
          <p:nvPr>
            <p:ph type="ctrTitle"/>
          </p:nvPr>
        </p:nvSpPr>
        <p:spPr>
          <a:xfrm>
            <a:off x="1577437" y="1301850"/>
            <a:ext cx="5988300" cy="253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"/>
          <p:cNvGrpSpPr/>
          <p:nvPr/>
        </p:nvGrpSpPr>
        <p:grpSpPr>
          <a:xfrm rot="-85256">
            <a:off x="1812316" y="514925"/>
            <a:ext cx="5517113" cy="5590796"/>
            <a:chOff x="3624961" y="1028691"/>
            <a:chExt cx="11033039" cy="11180389"/>
          </a:xfrm>
        </p:grpSpPr>
        <p:sp>
          <p:nvSpPr>
            <p:cNvPr id="392" name="Google Shape;392;p3"/>
            <p:cNvSpPr/>
            <p:nvPr/>
          </p:nvSpPr>
          <p:spPr>
            <a:xfrm>
              <a:off x="3624961" y="1028691"/>
              <a:ext cx="11033039" cy="11180389"/>
            </a:xfrm>
            <a:custGeom>
              <a:rect b="b" l="l" r="r" t="t"/>
              <a:pathLst>
                <a:path extrusionOk="0" h="11180389" w="11033039">
                  <a:moveTo>
                    <a:pt x="10823892" y="8341003"/>
                  </a:moveTo>
                  <a:cubicBezTo>
                    <a:pt x="9953134" y="10004935"/>
                    <a:pt x="9410279" y="10390368"/>
                    <a:pt x="8568122" y="10946592"/>
                  </a:cubicBezTo>
                  <a:cubicBezTo>
                    <a:pt x="7902998" y="11310804"/>
                    <a:pt x="8812077" y="11127848"/>
                    <a:pt x="187663" y="11175276"/>
                  </a:cubicBezTo>
                  <a:cubicBezTo>
                    <a:pt x="-125202" y="11177042"/>
                    <a:pt x="61864" y="11547448"/>
                    <a:pt x="2361" y="2351826"/>
                  </a:cubicBezTo>
                  <a:cubicBezTo>
                    <a:pt x="8796" y="1186359"/>
                    <a:pt x="5959" y="1696811"/>
                    <a:pt x="13623" y="329070"/>
                  </a:cubicBezTo>
                  <a:cubicBezTo>
                    <a:pt x="15053" y="-2541"/>
                    <a:pt x="-97674" y="204721"/>
                    <a:pt x="10844851" y="31"/>
                  </a:cubicBezTo>
                  <a:cubicBezTo>
                    <a:pt x="10946697" y="-1825"/>
                    <a:pt x="11030019" y="80552"/>
                    <a:pt x="11029571" y="182316"/>
                  </a:cubicBezTo>
                  <a:cubicBezTo>
                    <a:pt x="10982224" y="8727732"/>
                    <a:pt x="11153627" y="7704884"/>
                    <a:pt x="10823892" y="83410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1696972" y="8927174"/>
              <a:ext cx="2953873" cy="3274936"/>
            </a:xfrm>
            <a:custGeom>
              <a:rect b="b" l="l" r="r" t="t"/>
              <a:pathLst>
                <a:path extrusionOk="0" h="3274936" w="2953873">
                  <a:moveTo>
                    <a:pt x="2953874" y="0"/>
                  </a:moveTo>
                  <a:cubicBezTo>
                    <a:pt x="2775454" y="609443"/>
                    <a:pt x="1535166" y="2792794"/>
                    <a:pt x="0" y="3274937"/>
                  </a:cubicBezTo>
                  <a:cubicBezTo>
                    <a:pt x="835767" y="2704491"/>
                    <a:pt x="1143761" y="1683789"/>
                    <a:pt x="1303902" y="676771"/>
                  </a:cubicBezTo>
                  <a:cubicBezTo>
                    <a:pt x="1326403" y="535116"/>
                    <a:pt x="1692850" y="651951"/>
                    <a:pt x="2076457" y="488918"/>
                  </a:cubicBezTo>
                  <a:cubicBezTo>
                    <a:pt x="2385568" y="356453"/>
                    <a:pt x="2725649" y="271930"/>
                    <a:pt x="2953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632461" y="1028691"/>
              <a:ext cx="11022094" cy="1422533"/>
            </a:xfrm>
            <a:custGeom>
              <a:rect b="b" l="l" r="r" t="t"/>
              <a:pathLst>
                <a:path extrusionOk="0" h="1422533" w="11022094">
                  <a:moveTo>
                    <a:pt x="11022093" y="182338"/>
                  </a:moveTo>
                  <a:lnTo>
                    <a:pt x="11016395" y="1211426"/>
                  </a:lnTo>
                  <a:lnTo>
                    <a:pt x="0" y="1422534"/>
                  </a:lnTo>
                  <a:lnTo>
                    <a:pt x="6122" y="329070"/>
                  </a:lnTo>
                  <a:cubicBezTo>
                    <a:pt x="7575" y="-6991"/>
                    <a:pt x="-81758" y="204274"/>
                    <a:pt x="10837350" y="31"/>
                  </a:cubicBezTo>
                  <a:cubicBezTo>
                    <a:pt x="10939219" y="-1825"/>
                    <a:pt x="11022518" y="80552"/>
                    <a:pt x="11022093" y="182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"/>
          <p:cNvGrpSpPr/>
          <p:nvPr/>
        </p:nvGrpSpPr>
        <p:grpSpPr>
          <a:xfrm>
            <a:off x="8000634" y="2942768"/>
            <a:ext cx="1258088" cy="1348765"/>
            <a:chOff x="16001269" y="5885536"/>
            <a:chExt cx="2516175" cy="2697530"/>
          </a:xfrm>
        </p:grpSpPr>
        <p:sp>
          <p:nvSpPr>
            <p:cNvPr id="396" name="Google Shape;396;p3"/>
            <p:cNvSpPr/>
            <p:nvPr/>
          </p:nvSpPr>
          <p:spPr>
            <a:xfrm>
              <a:off x="17467086" y="5885536"/>
              <a:ext cx="1050358" cy="1275026"/>
            </a:xfrm>
            <a:custGeom>
              <a:rect b="b" l="l" r="r" t="t"/>
              <a:pathLst>
                <a:path extrusionOk="0" h="1275026" w="1050358">
                  <a:moveTo>
                    <a:pt x="504209" y="53352"/>
                  </a:moveTo>
                  <a:cubicBezTo>
                    <a:pt x="664568" y="787457"/>
                    <a:pt x="1286601" y="542408"/>
                    <a:pt x="953925" y="640998"/>
                  </a:cubicBezTo>
                  <a:cubicBezTo>
                    <a:pt x="773357" y="694511"/>
                    <a:pt x="578952" y="986680"/>
                    <a:pt x="572343" y="1248940"/>
                  </a:cubicBezTo>
                  <a:cubicBezTo>
                    <a:pt x="566388" y="1404711"/>
                    <a:pt x="533193" y="815150"/>
                    <a:pt x="98449" y="740029"/>
                  </a:cubicBezTo>
                  <a:cubicBezTo>
                    <a:pt x="-243476" y="680948"/>
                    <a:pt x="409193" y="802418"/>
                    <a:pt x="482623" y="54620"/>
                  </a:cubicBezTo>
                  <a:cubicBezTo>
                    <a:pt x="488795" y="-12187"/>
                    <a:pt x="487877" y="-23528"/>
                    <a:pt x="504209" y="533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6001269" y="6323517"/>
              <a:ext cx="1676411" cy="2004101"/>
            </a:xfrm>
            <a:custGeom>
              <a:rect b="b" l="l" r="r" t="t"/>
              <a:pathLst>
                <a:path extrusionOk="0" h="2004101" w="1676411">
                  <a:moveTo>
                    <a:pt x="1003991" y="88059"/>
                  </a:moveTo>
                  <a:cubicBezTo>
                    <a:pt x="1016339" y="1287800"/>
                    <a:pt x="2068440" y="1106322"/>
                    <a:pt x="1516300" y="1152617"/>
                  </a:cubicBezTo>
                  <a:cubicBezTo>
                    <a:pt x="1216614" y="1177747"/>
                    <a:pt x="817797" y="1571521"/>
                    <a:pt x="722311" y="1979409"/>
                  </a:cubicBezTo>
                  <a:cubicBezTo>
                    <a:pt x="713737" y="2013997"/>
                    <a:pt x="692642" y="2011898"/>
                    <a:pt x="694451" y="1975314"/>
                  </a:cubicBezTo>
                  <a:cubicBezTo>
                    <a:pt x="720567" y="1557230"/>
                    <a:pt x="426382" y="1140418"/>
                    <a:pt x="146636" y="1030111"/>
                  </a:cubicBezTo>
                  <a:cubicBezTo>
                    <a:pt x="-368768" y="826890"/>
                    <a:pt x="612214" y="1228390"/>
                    <a:pt x="969829" y="83036"/>
                  </a:cubicBezTo>
                  <a:cubicBezTo>
                    <a:pt x="1001177" y="-19411"/>
                    <a:pt x="1003418" y="-37436"/>
                    <a:pt x="1003991" y="8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7467088" y="7844218"/>
              <a:ext cx="618032" cy="738848"/>
            </a:xfrm>
            <a:custGeom>
              <a:rect b="b" l="l" r="r" t="t"/>
              <a:pathLst>
                <a:path extrusionOk="0" h="738848" w="618032">
                  <a:moveTo>
                    <a:pt x="370132" y="32466"/>
                  </a:moveTo>
                  <a:cubicBezTo>
                    <a:pt x="374684" y="474769"/>
                    <a:pt x="762562" y="407865"/>
                    <a:pt x="559004" y="424935"/>
                  </a:cubicBezTo>
                  <a:cubicBezTo>
                    <a:pt x="448519" y="434198"/>
                    <a:pt x="301492" y="579368"/>
                    <a:pt x="266288" y="729745"/>
                  </a:cubicBezTo>
                  <a:cubicBezTo>
                    <a:pt x="263130" y="742499"/>
                    <a:pt x="255349" y="741722"/>
                    <a:pt x="256019" y="728234"/>
                  </a:cubicBezTo>
                  <a:cubicBezTo>
                    <a:pt x="265646" y="574097"/>
                    <a:pt x="157191" y="420435"/>
                    <a:pt x="54059" y="379767"/>
                  </a:cubicBezTo>
                  <a:cubicBezTo>
                    <a:pt x="-135952" y="304846"/>
                    <a:pt x="225702" y="452865"/>
                    <a:pt x="357541" y="30610"/>
                  </a:cubicBezTo>
                  <a:cubicBezTo>
                    <a:pt x="369096" y="-7155"/>
                    <a:pt x="369922" y="-13802"/>
                    <a:pt x="370132" y="324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3"/>
          <p:cNvGrpSpPr/>
          <p:nvPr/>
        </p:nvGrpSpPr>
        <p:grpSpPr>
          <a:xfrm rot="-2118275">
            <a:off x="782541" y="614498"/>
            <a:ext cx="1754166" cy="616293"/>
            <a:chOff x="1564787" y="1228901"/>
            <a:chExt cx="3507864" cy="1232421"/>
          </a:xfrm>
        </p:grpSpPr>
        <p:sp>
          <p:nvSpPr>
            <p:cNvPr id="400" name="Google Shape;400;p3"/>
            <p:cNvSpPr/>
            <p:nvPr/>
          </p:nvSpPr>
          <p:spPr>
            <a:xfrm>
              <a:off x="1564787" y="1228901"/>
              <a:ext cx="3507864" cy="1232421"/>
            </a:xfrm>
            <a:custGeom>
              <a:rect b="b" l="l" r="r" t="t"/>
              <a:pathLst>
                <a:path extrusionOk="0" h="1232421" w="3507864">
                  <a:moveTo>
                    <a:pt x="1753941" y="1229045"/>
                  </a:moveTo>
                  <a:cubicBezTo>
                    <a:pt x="2637990" y="1195395"/>
                    <a:pt x="2227193" y="1244288"/>
                    <a:pt x="3082618" y="1225205"/>
                  </a:cubicBezTo>
                  <a:cubicBezTo>
                    <a:pt x="3407094" y="1217911"/>
                    <a:pt x="3488546" y="1255627"/>
                    <a:pt x="3506920" y="1207226"/>
                  </a:cubicBezTo>
                  <a:cubicBezTo>
                    <a:pt x="3509551" y="1197998"/>
                    <a:pt x="3506661" y="1185878"/>
                    <a:pt x="3498558" y="1180131"/>
                  </a:cubicBezTo>
                  <a:cubicBezTo>
                    <a:pt x="3462385" y="1162258"/>
                    <a:pt x="3440040" y="1126575"/>
                    <a:pt x="3419217" y="1093044"/>
                  </a:cubicBezTo>
                  <a:cubicBezTo>
                    <a:pt x="3437935" y="1061258"/>
                    <a:pt x="3477581" y="1029683"/>
                    <a:pt x="3467696" y="989041"/>
                  </a:cubicBezTo>
                  <a:cubicBezTo>
                    <a:pt x="3447399" y="948659"/>
                    <a:pt x="3417954" y="917667"/>
                    <a:pt x="3399447" y="875126"/>
                  </a:cubicBezTo>
                  <a:cubicBezTo>
                    <a:pt x="3506759" y="715983"/>
                    <a:pt x="3470004" y="760206"/>
                    <a:pt x="3387562" y="608498"/>
                  </a:cubicBezTo>
                  <a:cubicBezTo>
                    <a:pt x="3407543" y="570072"/>
                    <a:pt x="3448550" y="532538"/>
                    <a:pt x="3442558" y="486255"/>
                  </a:cubicBezTo>
                  <a:cubicBezTo>
                    <a:pt x="3418424" y="442610"/>
                    <a:pt x="3389036" y="405815"/>
                    <a:pt x="3365793" y="360742"/>
                  </a:cubicBezTo>
                  <a:cubicBezTo>
                    <a:pt x="3388088" y="323891"/>
                    <a:pt x="3456856" y="278297"/>
                    <a:pt x="3430618" y="230748"/>
                  </a:cubicBezTo>
                  <a:cubicBezTo>
                    <a:pt x="3417576" y="214141"/>
                    <a:pt x="3403853" y="197646"/>
                    <a:pt x="3393862" y="178929"/>
                  </a:cubicBezTo>
                  <a:cubicBezTo>
                    <a:pt x="3402541" y="137865"/>
                    <a:pt x="3448017" y="11824"/>
                    <a:pt x="3368416" y="24900"/>
                  </a:cubicBezTo>
                  <a:cubicBezTo>
                    <a:pt x="3321937" y="24745"/>
                    <a:pt x="3275037" y="22213"/>
                    <a:pt x="3228453" y="21580"/>
                  </a:cubicBezTo>
                  <a:cubicBezTo>
                    <a:pt x="2953178" y="54238"/>
                    <a:pt x="2358674" y="-6007"/>
                    <a:pt x="1857009" y="2131"/>
                  </a:cubicBezTo>
                  <a:cubicBezTo>
                    <a:pt x="1251518" y="-7928"/>
                    <a:pt x="1384326" y="20658"/>
                    <a:pt x="139445" y="24893"/>
                  </a:cubicBezTo>
                  <a:cubicBezTo>
                    <a:pt x="59844" y="11817"/>
                    <a:pt x="105327" y="137858"/>
                    <a:pt x="113999" y="178922"/>
                  </a:cubicBezTo>
                  <a:cubicBezTo>
                    <a:pt x="104008" y="197632"/>
                    <a:pt x="90286" y="214134"/>
                    <a:pt x="77243" y="230741"/>
                  </a:cubicBezTo>
                  <a:cubicBezTo>
                    <a:pt x="51005" y="278290"/>
                    <a:pt x="119780" y="323884"/>
                    <a:pt x="142069" y="360735"/>
                  </a:cubicBezTo>
                  <a:cubicBezTo>
                    <a:pt x="118833" y="405808"/>
                    <a:pt x="89437" y="442603"/>
                    <a:pt x="65303" y="486248"/>
                  </a:cubicBezTo>
                  <a:cubicBezTo>
                    <a:pt x="59311" y="532531"/>
                    <a:pt x="100318" y="570065"/>
                    <a:pt x="120299" y="608491"/>
                  </a:cubicBezTo>
                  <a:cubicBezTo>
                    <a:pt x="37857" y="760206"/>
                    <a:pt x="1102" y="715976"/>
                    <a:pt x="108414" y="875119"/>
                  </a:cubicBezTo>
                  <a:cubicBezTo>
                    <a:pt x="89907" y="917660"/>
                    <a:pt x="60462" y="948659"/>
                    <a:pt x="40165" y="989034"/>
                  </a:cubicBezTo>
                  <a:cubicBezTo>
                    <a:pt x="30280" y="1029676"/>
                    <a:pt x="69926" y="1061251"/>
                    <a:pt x="88644" y="1093037"/>
                  </a:cubicBezTo>
                  <a:cubicBezTo>
                    <a:pt x="67821" y="1126561"/>
                    <a:pt x="45476" y="1162251"/>
                    <a:pt x="9303" y="1180124"/>
                  </a:cubicBezTo>
                  <a:cubicBezTo>
                    <a:pt x="1207" y="1185871"/>
                    <a:pt x="-1683" y="1197998"/>
                    <a:pt x="941" y="1207219"/>
                  </a:cubicBezTo>
                  <a:cubicBezTo>
                    <a:pt x="19378" y="1255788"/>
                    <a:pt x="99006" y="1217861"/>
                    <a:pt x="425243" y="1225198"/>
                  </a:cubicBezTo>
                  <a:cubicBezTo>
                    <a:pt x="1277371" y="1244211"/>
                    <a:pt x="871933" y="1195465"/>
                    <a:pt x="1753941" y="122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564787" y="1228901"/>
              <a:ext cx="3507864" cy="1232421"/>
            </a:xfrm>
            <a:custGeom>
              <a:rect b="b" l="l" r="r" t="t"/>
              <a:pathLst>
                <a:path extrusionOk="0" h="1232421" w="3507864">
                  <a:moveTo>
                    <a:pt x="1753941" y="1229045"/>
                  </a:moveTo>
                  <a:cubicBezTo>
                    <a:pt x="2637990" y="1195395"/>
                    <a:pt x="2227193" y="1244288"/>
                    <a:pt x="3082618" y="1225205"/>
                  </a:cubicBezTo>
                  <a:cubicBezTo>
                    <a:pt x="3407094" y="1217911"/>
                    <a:pt x="3488546" y="1255627"/>
                    <a:pt x="3506920" y="1207226"/>
                  </a:cubicBezTo>
                  <a:cubicBezTo>
                    <a:pt x="3509551" y="1197998"/>
                    <a:pt x="3506661" y="1185878"/>
                    <a:pt x="3498558" y="1180131"/>
                  </a:cubicBezTo>
                  <a:cubicBezTo>
                    <a:pt x="3462385" y="1162258"/>
                    <a:pt x="3440040" y="1126575"/>
                    <a:pt x="3419217" y="1093044"/>
                  </a:cubicBezTo>
                  <a:cubicBezTo>
                    <a:pt x="3437935" y="1061258"/>
                    <a:pt x="3477581" y="1029683"/>
                    <a:pt x="3467696" y="989041"/>
                  </a:cubicBezTo>
                  <a:cubicBezTo>
                    <a:pt x="3447399" y="948659"/>
                    <a:pt x="3417954" y="917667"/>
                    <a:pt x="3399447" y="875126"/>
                  </a:cubicBezTo>
                  <a:cubicBezTo>
                    <a:pt x="3506759" y="715983"/>
                    <a:pt x="3470004" y="760206"/>
                    <a:pt x="3387562" y="608498"/>
                  </a:cubicBezTo>
                  <a:cubicBezTo>
                    <a:pt x="3407543" y="570072"/>
                    <a:pt x="3448550" y="532538"/>
                    <a:pt x="3442558" y="486255"/>
                  </a:cubicBezTo>
                  <a:cubicBezTo>
                    <a:pt x="3418424" y="442610"/>
                    <a:pt x="3389036" y="405815"/>
                    <a:pt x="3365793" y="360742"/>
                  </a:cubicBezTo>
                  <a:cubicBezTo>
                    <a:pt x="3388088" y="323891"/>
                    <a:pt x="3456856" y="278297"/>
                    <a:pt x="3430618" y="230748"/>
                  </a:cubicBezTo>
                  <a:cubicBezTo>
                    <a:pt x="3417576" y="214141"/>
                    <a:pt x="3403853" y="197646"/>
                    <a:pt x="3393862" y="178929"/>
                  </a:cubicBezTo>
                  <a:cubicBezTo>
                    <a:pt x="3402541" y="137865"/>
                    <a:pt x="3448017" y="11824"/>
                    <a:pt x="3368416" y="24900"/>
                  </a:cubicBezTo>
                  <a:cubicBezTo>
                    <a:pt x="3321937" y="24745"/>
                    <a:pt x="3275037" y="22213"/>
                    <a:pt x="3228453" y="21580"/>
                  </a:cubicBezTo>
                  <a:cubicBezTo>
                    <a:pt x="2953178" y="54238"/>
                    <a:pt x="2358674" y="-6007"/>
                    <a:pt x="1857009" y="2131"/>
                  </a:cubicBezTo>
                  <a:cubicBezTo>
                    <a:pt x="1251518" y="-7928"/>
                    <a:pt x="1384326" y="20658"/>
                    <a:pt x="139445" y="24893"/>
                  </a:cubicBezTo>
                  <a:cubicBezTo>
                    <a:pt x="59844" y="11817"/>
                    <a:pt x="105327" y="137858"/>
                    <a:pt x="113999" y="178922"/>
                  </a:cubicBezTo>
                  <a:cubicBezTo>
                    <a:pt x="104008" y="197632"/>
                    <a:pt x="90286" y="214134"/>
                    <a:pt x="77243" y="230741"/>
                  </a:cubicBezTo>
                  <a:cubicBezTo>
                    <a:pt x="51005" y="278290"/>
                    <a:pt x="119780" y="323884"/>
                    <a:pt x="142069" y="360735"/>
                  </a:cubicBezTo>
                  <a:cubicBezTo>
                    <a:pt x="118833" y="405808"/>
                    <a:pt x="89437" y="442603"/>
                    <a:pt x="65303" y="486248"/>
                  </a:cubicBezTo>
                  <a:cubicBezTo>
                    <a:pt x="59311" y="532531"/>
                    <a:pt x="100318" y="570065"/>
                    <a:pt x="120299" y="608491"/>
                  </a:cubicBezTo>
                  <a:cubicBezTo>
                    <a:pt x="37857" y="760206"/>
                    <a:pt x="1102" y="715976"/>
                    <a:pt x="108414" y="875119"/>
                  </a:cubicBezTo>
                  <a:cubicBezTo>
                    <a:pt x="89907" y="917660"/>
                    <a:pt x="60462" y="948659"/>
                    <a:pt x="40165" y="989034"/>
                  </a:cubicBezTo>
                  <a:cubicBezTo>
                    <a:pt x="30280" y="1029676"/>
                    <a:pt x="69926" y="1061251"/>
                    <a:pt x="88644" y="1093037"/>
                  </a:cubicBezTo>
                  <a:cubicBezTo>
                    <a:pt x="67821" y="1126561"/>
                    <a:pt x="45476" y="1162251"/>
                    <a:pt x="9303" y="1180124"/>
                  </a:cubicBezTo>
                  <a:cubicBezTo>
                    <a:pt x="1207" y="1185871"/>
                    <a:pt x="-1683" y="1197998"/>
                    <a:pt x="941" y="1207219"/>
                  </a:cubicBezTo>
                  <a:cubicBezTo>
                    <a:pt x="19378" y="1255788"/>
                    <a:pt x="99006" y="1217861"/>
                    <a:pt x="425243" y="1225198"/>
                  </a:cubicBezTo>
                  <a:cubicBezTo>
                    <a:pt x="1277371" y="1244211"/>
                    <a:pt x="871933" y="1195465"/>
                    <a:pt x="1753941" y="122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3"/>
          <p:cNvGrpSpPr/>
          <p:nvPr/>
        </p:nvGrpSpPr>
        <p:grpSpPr>
          <a:xfrm rot="-1014335">
            <a:off x="640366" y="2480293"/>
            <a:ext cx="1603881" cy="2813003"/>
            <a:chOff x="1280791" y="4960442"/>
            <a:chExt cx="3207713" cy="5625919"/>
          </a:xfrm>
        </p:grpSpPr>
        <p:sp>
          <p:nvSpPr>
            <p:cNvPr id="403" name="Google Shape;403;p3"/>
            <p:cNvSpPr/>
            <p:nvPr/>
          </p:nvSpPr>
          <p:spPr>
            <a:xfrm>
              <a:off x="1340707" y="7265084"/>
              <a:ext cx="1189634" cy="1325954"/>
            </a:xfrm>
            <a:custGeom>
              <a:rect b="b" l="l" r="r" t="t"/>
              <a:pathLst>
                <a:path extrusionOk="0" h="1325954" w="1189634">
                  <a:moveTo>
                    <a:pt x="1189125" y="1152944"/>
                  </a:moveTo>
                  <a:cubicBezTo>
                    <a:pt x="1189159" y="1153822"/>
                    <a:pt x="1189192" y="1154688"/>
                    <a:pt x="1189226" y="1155566"/>
                  </a:cubicBezTo>
                  <a:cubicBezTo>
                    <a:pt x="1198772" y="1396074"/>
                    <a:pt x="1039507" y="1339804"/>
                    <a:pt x="878067" y="1242351"/>
                  </a:cubicBezTo>
                  <a:cubicBezTo>
                    <a:pt x="735347" y="1156196"/>
                    <a:pt x="594508" y="1062221"/>
                    <a:pt x="463362" y="959210"/>
                  </a:cubicBezTo>
                  <a:cubicBezTo>
                    <a:pt x="335281" y="858607"/>
                    <a:pt x="218672" y="746100"/>
                    <a:pt x="128458" y="609762"/>
                  </a:cubicBezTo>
                  <a:cubicBezTo>
                    <a:pt x="46526" y="485901"/>
                    <a:pt x="-44826" y="308606"/>
                    <a:pt x="24562" y="160307"/>
                  </a:cubicBezTo>
                  <a:cubicBezTo>
                    <a:pt x="102289" y="-5883"/>
                    <a:pt x="307264" y="-26710"/>
                    <a:pt x="463475" y="25026"/>
                  </a:cubicBezTo>
                  <a:cubicBezTo>
                    <a:pt x="767511" y="125685"/>
                    <a:pt x="977816" y="405350"/>
                    <a:pt x="1090030" y="693554"/>
                  </a:cubicBezTo>
                  <a:cubicBezTo>
                    <a:pt x="1146976" y="839806"/>
                    <a:pt x="1182566" y="995958"/>
                    <a:pt x="1189125" y="11529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599866" y="7572227"/>
              <a:ext cx="1610182" cy="1412832"/>
            </a:xfrm>
            <a:custGeom>
              <a:rect b="b" l="l" r="r" t="t"/>
              <a:pathLst>
                <a:path extrusionOk="0" h="1412832" w="1610182">
                  <a:moveTo>
                    <a:pt x="1036128" y="1170270"/>
                  </a:moveTo>
                  <a:cubicBezTo>
                    <a:pt x="802371" y="1292994"/>
                    <a:pt x="401358" y="1475769"/>
                    <a:pt x="133870" y="1391268"/>
                  </a:cubicBezTo>
                  <a:cubicBezTo>
                    <a:pt x="-285918" y="1258687"/>
                    <a:pt x="400716" y="478800"/>
                    <a:pt x="566810" y="335530"/>
                  </a:cubicBezTo>
                  <a:cubicBezTo>
                    <a:pt x="799080" y="135180"/>
                    <a:pt x="1224165" y="-177193"/>
                    <a:pt x="1491653" y="126921"/>
                  </a:cubicBezTo>
                  <a:cubicBezTo>
                    <a:pt x="1828924" y="510463"/>
                    <a:pt x="1373287" y="993324"/>
                    <a:pt x="1036128" y="117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451143" y="6992358"/>
              <a:ext cx="561337" cy="3594003"/>
            </a:xfrm>
            <a:custGeom>
              <a:rect b="b" l="l" r="r" t="t"/>
              <a:pathLst>
                <a:path extrusionOk="0" h="3594003" w="561337">
                  <a:moveTo>
                    <a:pt x="561159" y="3483361"/>
                  </a:moveTo>
                  <a:cubicBezTo>
                    <a:pt x="559536" y="3521438"/>
                    <a:pt x="547320" y="3554496"/>
                    <a:pt x="516238" y="3574141"/>
                  </a:cubicBezTo>
                  <a:cubicBezTo>
                    <a:pt x="487060" y="3592572"/>
                    <a:pt x="450557" y="3596769"/>
                    <a:pt x="416230" y="3592437"/>
                  </a:cubicBezTo>
                  <a:cubicBezTo>
                    <a:pt x="284587" y="3575908"/>
                    <a:pt x="197742" y="3469274"/>
                    <a:pt x="164497" y="3346246"/>
                  </a:cubicBezTo>
                  <a:cubicBezTo>
                    <a:pt x="109804" y="3143691"/>
                    <a:pt x="85653" y="2927588"/>
                    <a:pt x="59327" y="2719744"/>
                  </a:cubicBezTo>
                  <a:cubicBezTo>
                    <a:pt x="25" y="2246076"/>
                    <a:pt x="-15989" y="1768334"/>
                    <a:pt x="16581" y="1291954"/>
                  </a:cubicBezTo>
                  <a:cubicBezTo>
                    <a:pt x="33271" y="1049015"/>
                    <a:pt x="45352" y="774515"/>
                    <a:pt x="96111" y="518716"/>
                  </a:cubicBezTo>
                  <a:cubicBezTo>
                    <a:pt x="119992" y="397590"/>
                    <a:pt x="152562" y="280661"/>
                    <a:pt x="198295" y="173352"/>
                  </a:cubicBezTo>
                  <a:cubicBezTo>
                    <a:pt x="200334" y="168469"/>
                    <a:pt x="203727" y="160075"/>
                    <a:pt x="208065" y="149509"/>
                  </a:cubicBezTo>
                  <a:cubicBezTo>
                    <a:pt x="235338" y="83123"/>
                    <a:pt x="303194" y="-69305"/>
                    <a:pt x="348521" y="36102"/>
                  </a:cubicBezTo>
                  <a:cubicBezTo>
                    <a:pt x="358156" y="58594"/>
                    <a:pt x="355440" y="84204"/>
                    <a:pt x="352589" y="108451"/>
                  </a:cubicBezTo>
                  <a:cubicBezTo>
                    <a:pt x="350955" y="122134"/>
                    <a:pt x="349332" y="135816"/>
                    <a:pt x="347833" y="149509"/>
                  </a:cubicBezTo>
                  <a:cubicBezTo>
                    <a:pt x="325711" y="337842"/>
                    <a:pt x="304681" y="524814"/>
                    <a:pt x="287168" y="711111"/>
                  </a:cubicBezTo>
                  <a:cubicBezTo>
                    <a:pt x="239125" y="1225838"/>
                    <a:pt x="219042" y="1736502"/>
                    <a:pt x="285534" y="2260309"/>
                  </a:cubicBezTo>
                  <a:cubicBezTo>
                    <a:pt x="317563" y="2513273"/>
                    <a:pt x="364918" y="2764470"/>
                    <a:pt x="427218" y="3011876"/>
                  </a:cubicBezTo>
                  <a:cubicBezTo>
                    <a:pt x="448923" y="3098582"/>
                    <a:pt x="486655" y="3181914"/>
                    <a:pt x="512845" y="3267270"/>
                  </a:cubicBezTo>
                  <a:cubicBezTo>
                    <a:pt x="528860" y="3319287"/>
                    <a:pt x="564146" y="3410607"/>
                    <a:pt x="561159" y="3483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547232" y="7141856"/>
              <a:ext cx="251744" cy="561601"/>
            </a:xfrm>
            <a:custGeom>
              <a:rect b="b" l="l" r="r" t="t"/>
              <a:pathLst>
                <a:path extrusionOk="0" h="561601" w="251744">
                  <a:moveTo>
                    <a:pt x="251744" y="0"/>
                  </a:moveTo>
                  <a:cubicBezTo>
                    <a:pt x="229622" y="188333"/>
                    <a:pt x="208592" y="375305"/>
                    <a:pt x="191079" y="561602"/>
                  </a:cubicBezTo>
                  <a:cubicBezTo>
                    <a:pt x="130560" y="505511"/>
                    <a:pt x="64193" y="437764"/>
                    <a:pt x="0" y="369207"/>
                  </a:cubicBezTo>
                  <a:cubicBezTo>
                    <a:pt x="23881" y="248081"/>
                    <a:pt x="56450" y="131151"/>
                    <a:pt x="102183" y="23843"/>
                  </a:cubicBezTo>
                  <a:cubicBezTo>
                    <a:pt x="104223" y="18959"/>
                    <a:pt x="107615" y="10566"/>
                    <a:pt x="111954" y="0"/>
                  </a:cubicBezTo>
                  <a:lnTo>
                    <a:pt x="25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280791" y="4960442"/>
              <a:ext cx="3207713" cy="2469518"/>
            </a:xfrm>
            <a:custGeom>
              <a:rect b="b" l="l" r="r" t="t"/>
              <a:pathLst>
                <a:path extrusionOk="0" h="2469518" w="3207713">
                  <a:moveTo>
                    <a:pt x="3026376" y="1830492"/>
                  </a:moveTo>
                  <a:cubicBezTo>
                    <a:pt x="2558838" y="2592837"/>
                    <a:pt x="1519910" y="2627774"/>
                    <a:pt x="821556" y="2174370"/>
                  </a:cubicBezTo>
                  <a:cubicBezTo>
                    <a:pt x="258202" y="1808618"/>
                    <a:pt x="-220189" y="1006834"/>
                    <a:pt x="106386" y="344169"/>
                  </a:cubicBezTo>
                  <a:cubicBezTo>
                    <a:pt x="181984" y="190930"/>
                    <a:pt x="306560" y="30107"/>
                    <a:pt x="486640" y="3958"/>
                  </a:cubicBezTo>
                  <a:cubicBezTo>
                    <a:pt x="654515" y="-20436"/>
                    <a:pt x="813148" y="70749"/>
                    <a:pt x="913844" y="199740"/>
                  </a:cubicBezTo>
                  <a:cubicBezTo>
                    <a:pt x="1024040" y="340782"/>
                    <a:pt x="1084558" y="524243"/>
                    <a:pt x="1123507" y="696993"/>
                  </a:cubicBezTo>
                  <a:cubicBezTo>
                    <a:pt x="1132196" y="675175"/>
                    <a:pt x="1141144" y="653504"/>
                    <a:pt x="1150644" y="631957"/>
                  </a:cubicBezTo>
                  <a:cubicBezTo>
                    <a:pt x="1222162" y="471674"/>
                    <a:pt x="1328143" y="293097"/>
                    <a:pt x="1493167" y="214649"/>
                  </a:cubicBezTo>
                  <a:cubicBezTo>
                    <a:pt x="1654111" y="138238"/>
                    <a:pt x="1831486" y="191481"/>
                    <a:pt x="1944116" y="324264"/>
                  </a:cubicBezTo>
                  <a:cubicBezTo>
                    <a:pt x="2087963" y="493897"/>
                    <a:pt x="2140762" y="722197"/>
                    <a:pt x="2132614" y="949416"/>
                  </a:cubicBezTo>
                  <a:cubicBezTo>
                    <a:pt x="2232487" y="791575"/>
                    <a:pt x="2349885" y="651198"/>
                    <a:pt x="2541764" y="579535"/>
                  </a:cubicBezTo>
                  <a:cubicBezTo>
                    <a:pt x="2670409" y="531568"/>
                    <a:pt x="2819282" y="531163"/>
                    <a:pt x="2939925" y="601892"/>
                  </a:cubicBezTo>
                  <a:cubicBezTo>
                    <a:pt x="3067217" y="676548"/>
                    <a:pt x="3142534" y="815148"/>
                    <a:pt x="3177549" y="954570"/>
                  </a:cubicBezTo>
                  <a:cubicBezTo>
                    <a:pt x="3251783" y="1250459"/>
                    <a:pt x="3184344" y="1572926"/>
                    <a:pt x="3026376" y="18304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980416" y="6021488"/>
              <a:ext cx="429257" cy="1120345"/>
            </a:xfrm>
            <a:custGeom>
              <a:rect b="b" l="l" r="r" t="t"/>
              <a:pathLst>
                <a:path extrusionOk="0" h="1120345" w="429257">
                  <a:moveTo>
                    <a:pt x="400679" y="10104"/>
                  </a:moveTo>
                  <a:cubicBezTo>
                    <a:pt x="344263" y="193779"/>
                    <a:pt x="297989" y="380368"/>
                    <a:pt x="232173" y="561140"/>
                  </a:cubicBezTo>
                  <a:cubicBezTo>
                    <a:pt x="198082" y="654766"/>
                    <a:pt x="160362" y="747065"/>
                    <a:pt x="118912" y="837688"/>
                  </a:cubicBezTo>
                  <a:cubicBezTo>
                    <a:pt x="81181" y="920186"/>
                    <a:pt x="26691" y="1001222"/>
                    <a:pt x="929" y="1088075"/>
                  </a:cubicBezTo>
                  <a:cubicBezTo>
                    <a:pt x="-5890" y="1111074"/>
                    <a:pt x="26522" y="1132261"/>
                    <a:pt x="43033" y="1112548"/>
                  </a:cubicBezTo>
                  <a:cubicBezTo>
                    <a:pt x="103202" y="1040659"/>
                    <a:pt x="138679" y="942352"/>
                    <a:pt x="176602" y="857232"/>
                  </a:cubicBezTo>
                  <a:cubicBezTo>
                    <a:pt x="215934" y="768950"/>
                    <a:pt x="252200" y="679284"/>
                    <a:pt x="284927" y="588347"/>
                  </a:cubicBezTo>
                  <a:cubicBezTo>
                    <a:pt x="352027" y="401859"/>
                    <a:pt x="409436" y="211579"/>
                    <a:pt x="429181" y="13963"/>
                  </a:cubicBezTo>
                  <a:cubicBezTo>
                    <a:pt x="430837" y="-2813"/>
                    <a:pt x="405300" y="-4929"/>
                    <a:pt x="400679" y="10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307866" y="5790295"/>
              <a:ext cx="153017" cy="1156274"/>
            </a:xfrm>
            <a:custGeom>
              <a:rect b="b" l="l" r="r" t="t"/>
              <a:pathLst>
                <a:path extrusionOk="0" h="1156274" w="153017">
                  <a:moveTo>
                    <a:pt x="152363" y="1131824"/>
                  </a:moveTo>
                  <a:cubicBezTo>
                    <a:pt x="107803" y="944661"/>
                    <a:pt x="81060" y="748237"/>
                    <a:pt x="67739" y="556360"/>
                  </a:cubicBezTo>
                  <a:cubicBezTo>
                    <a:pt x="61349" y="464320"/>
                    <a:pt x="60368" y="372381"/>
                    <a:pt x="65023" y="280228"/>
                  </a:cubicBezTo>
                  <a:cubicBezTo>
                    <a:pt x="69294" y="195592"/>
                    <a:pt x="97299" y="95698"/>
                    <a:pt x="78727" y="13121"/>
                  </a:cubicBezTo>
                  <a:cubicBezTo>
                    <a:pt x="75244" y="-2350"/>
                    <a:pt x="52795" y="-4567"/>
                    <a:pt x="45244" y="8755"/>
                  </a:cubicBezTo>
                  <a:cubicBezTo>
                    <a:pt x="4876" y="79946"/>
                    <a:pt x="9000" y="187806"/>
                    <a:pt x="4594" y="267694"/>
                  </a:cubicBezTo>
                  <a:cubicBezTo>
                    <a:pt x="-939" y="367858"/>
                    <a:pt x="-1480" y="468685"/>
                    <a:pt x="3005" y="568906"/>
                  </a:cubicBezTo>
                  <a:cubicBezTo>
                    <a:pt x="11908" y="767534"/>
                    <a:pt x="52107" y="954146"/>
                    <a:pt x="114091" y="1142367"/>
                  </a:cubicBezTo>
                  <a:cubicBezTo>
                    <a:pt x="122036" y="1166513"/>
                    <a:pt x="158303" y="1156780"/>
                    <a:pt x="152363" y="1131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798709" y="6115845"/>
              <a:ext cx="156960" cy="357264"/>
            </a:xfrm>
            <a:custGeom>
              <a:rect b="b" l="l" r="r" t="t"/>
              <a:pathLst>
                <a:path extrusionOk="0" h="357264" w="156960">
                  <a:moveTo>
                    <a:pt x="155868" y="328251"/>
                  </a:moveTo>
                  <a:cubicBezTo>
                    <a:pt x="136822" y="268402"/>
                    <a:pt x="105447" y="214371"/>
                    <a:pt x="89591" y="152823"/>
                  </a:cubicBezTo>
                  <a:cubicBezTo>
                    <a:pt x="77487" y="105847"/>
                    <a:pt x="79504" y="39326"/>
                    <a:pt x="42956" y="4997"/>
                  </a:cubicBezTo>
                  <a:cubicBezTo>
                    <a:pt x="36837" y="-753"/>
                    <a:pt x="24496" y="-2520"/>
                    <a:pt x="18670" y="4997"/>
                  </a:cubicBezTo>
                  <a:cubicBezTo>
                    <a:pt x="-16537" y="50375"/>
                    <a:pt x="5946" y="120902"/>
                    <a:pt x="22028" y="171423"/>
                  </a:cubicBezTo>
                  <a:cubicBezTo>
                    <a:pt x="41728" y="233319"/>
                    <a:pt x="70184" y="304757"/>
                    <a:pt x="116954" y="350867"/>
                  </a:cubicBezTo>
                  <a:cubicBezTo>
                    <a:pt x="133013" y="366698"/>
                    <a:pt x="163058" y="350867"/>
                    <a:pt x="155868" y="328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652488" y="6540793"/>
              <a:ext cx="239466" cy="340145"/>
            </a:xfrm>
            <a:custGeom>
              <a:rect b="b" l="l" r="r" t="t"/>
              <a:pathLst>
                <a:path extrusionOk="0" h="340145" w="239466">
                  <a:moveTo>
                    <a:pt x="212260" y="6965"/>
                  </a:moveTo>
                  <a:cubicBezTo>
                    <a:pt x="182519" y="61120"/>
                    <a:pt x="153657" y="115872"/>
                    <a:pt x="118146" y="166561"/>
                  </a:cubicBezTo>
                  <a:cubicBezTo>
                    <a:pt x="82759" y="217048"/>
                    <a:pt x="35719" y="259614"/>
                    <a:pt x="2687" y="311170"/>
                  </a:cubicBezTo>
                  <a:cubicBezTo>
                    <a:pt x="-7377" y="326878"/>
                    <a:pt x="12932" y="347918"/>
                    <a:pt x="28800" y="337241"/>
                  </a:cubicBezTo>
                  <a:cubicBezTo>
                    <a:pt x="128019" y="270495"/>
                    <a:pt x="203019" y="128845"/>
                    <a:pt x="238767" y="18127"/>
                  </a:cubicBezTo>
                  <a:cubicBezTo>
                    <a:pt x="243816" y="2510"/>
                    <a:pt x="220149" y="-7403"/>
                    <a:pt x="212260" y="6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3"/>
          <p:cNvGrpSpPr/>
          <p:nvPr/>
        </p:nvGrpSpPr>
        <p:grpSpPr>
          <a:xfrm rot="6658549">
            <a:off x="6981682" y="928055"/>
            <a:ext cx="939381" cy="1505816"/>
            <a:chOff x="13962400" y="1854354"/>
            <a:chExt cx="1878625" cy="3011973"/>
          </a:xfrm>
        </p:grpSpPr>
        <p:sp>
          <p:nvSpPr>
            <p:cNvPr id="413" name="Google Shape;413;p3"/>
            <p:cNvSpPr/>
            <p:nvPr/>
          </p:nvSpPr>
          <p:spPr>
            <a:xfrm>
              <a:off x="14357561" y="3050879"/>
              <a:ext cx="1014610" cy="975928"/>
            </a:xfrm>
            <a:custGeom>
              <a:rect b="b" l="l" r="r" t="t"/>
              <a:pathLst>
                <a:path extrusionOk="0" h="975928" w="1014610">
                  <a:moveTo>
                    <a:pt x="595884" y="289837"/>
                  </a:moveTo>
                  <a:cubicBezTo>
                    <a:pt x="356288" y="78089"/>
                    <a:pt x="243296" y="-21644"/>
                    <a:pt x="139865" y="3928"/>
                  </a:cubicBezTo>
                  <a:cubicBezTo>
                    <a:pt x="51720" y="25723"/>
                    <a:pt x="-2404" y="119191"/>
                    <a:pt x="82" y="212923"/>
                  </a:cubicBezTo>
                  <a:cubicBezTo>
                    <a:pt x="5248" y="407816"/>
                    <a:pt x="446595" y="752429"/>
                    <a:pt x="603169" y="869963"/>
                  </a:cubicBezTo>
                  <a:cubicBezTo>
                    <a:pt x="695619" y="939346"/>
                    <a:pt x="815811" y="1011797"/>
                    <a:pt x="917285" y="956177"/>
                  </a:cubicBezTo>
                  <a:cubicBezTo>
                    <a:pt x="965497" y="929750"/>
                    <a:pt x="1002830" y="878065"/>
                    <a:pt x="1012168" y="815458"/>
                  </a:cubicBezTo>
                  <a:cubicBezTo>
                    <a:pt x="1037592" y="644974"/>
                    <a:pt x="862210" y="525193"/>
                    <a:pt x="595884" y="2898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3962400" y="4330519"/>
              <a:ext cx="1116087" cy="535808"/>
            </a:xfrm>
            <a:custGeom>
              <a:rect b="b" l="l" r="r" t="t"/>
              <a:pathLst>
                <a:path extrusionOk="0" h="535808" w="1116087">
                  <a:moveTo>
                    <a:pt x="1064957" y="53794"/>
                  </a:moveTo>
                  <a:cubicBezTo>
                    <a:pt x="1000033" y="-14723"/>
                    <a:pt x="882086" y="-13548"/>
                    <a:pt x="526621" y="33426"/>
                  </a:cubicBezTo>
                  <a:cubicBezTo>
                    <a:pt x="375616" y="53390"/>
                    <a:pt x="233130" y="68576"/>
                    <a:pt x="94714" y="146382"/>
                  </a:cubicBezTo>
                  <a:cubicBezTo>
                    <a:pt x="-52336" y="229043"/>
                    <a:pt x="-22239" y="497952"/>
                    <a:pt x="144021" y="526385"/>
                  </a:cubicBezTo>
                  <a:cubicBezTo>
                    <a:pt x="296646" y="552487"/>
                    <a:pt x="439041" y="519458"/>
                    <a:pt x="585320" y="487007"/>
                  </a:cubicBezTo>
                  <a:cubicBezTo>
                    <a:pt x="945307" y="407129"/>
                    <a:pt x="1047980" y="366961"/>
                    <a:pt x="1091688" y="286349"/>
                  </a:cubicBezTo>
                  <a:cubicBezTo>
                    <a:pt x="1132218" y="211615"/>
                    <a:pt x="1121544" y="113515"/>
                    <a:pt x="1064957" y="537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4967377" y="1854354"/>
              <a:ext cx="873648" cy="1583306"/>
            </a:xfrm>
            <a:custGeom>
              <a:rect b="b" l="l" r="r" t="t"/>
              <a:pathLst>
                <a:path extrusionOk="0" h="1583306" w="873648">
                  <a:moveTo>
                    <a:pt x="807781" y="1091052"/>
                  </a:moveTo>
                  <a:cubicBezTo>
                    <a:pt x="420642" y="133785"/>
                    <a:pt x="409029" y="63395"/>
                    <a:pt x="250528" y="9083"/>
                  </a:cubicBezTo>
                  <a:cubicBezTo>
                    <a:pt x="149806" y="-25434"/>
                    <a:pt x="53262" y="42299"/>
                    <a:pt x="18603" y="146772"/>
                  </a:cubicBezTo>
                  <a:cubicBezTo>
                    <a:pt x="-35828" y="310835"/>
                    <a:pt x="24509" y="397417"/>
                    <a:pt x="261823" y="926273"/>
                  </a:cubicBezTo>
                  <a:cubicBezTo>
                    <a:pt x="473399" y="1397774"/>
                    <a:pt x="532165" y="1521892"/>
                    <a:pt x="659504" y="1573631"/>
                  </a:cubicBezTo>
                  <a:cubicBezTo>
                    <a:pt x="767185" y="1617389"/>
                    <a:pt x="982151" y="1522259"/>
                    <a:pt x="807781" y="10910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"/>
          <p:cNvSpPr txBox="1"/>
          <p:nvPr>
            <p:ph type="ctrTitle"/>
          </p:nvPr>
        </p:nvSpPr>
        <p:spPr>
          <a:xfrm>
            <a:off x="2224575" y="1800375"/>
            <a:ext cx="4694700" cy="193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7" name="Google Shape;417;p3"/>
          <p:cNvSpPr txBox="1"/>
          <p:nvPr>
            <p:ph idx="1" type="subTitle"/>
          </p:nvPr>
        </p:nvSpPr>
        <p:spPr>
          <a:xfrm>
            <a:off x="2589975" y="4041500"/>
            <a:ext cx="3961800" cy="4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"/>
          <p:cNvGrpSpPr/>
          <p:nvPr/>
        </p:nvGrpSpPr>
        <p:grpSpPr>
          <a:xfrm>
            <a:off x="-591838" y="-1146155"/>
            <a:ext cx="3815534" cy="5099833"/>
            <a:chOff x="-591838" y="-1146155"/>
            <a:chExt cx="3815534" cy="5099833"/>
          </a:xfrm>
        </p:grpSpPr>
        <p:sp>
          <p:nvSpPr>
            <p:cNvPr id="420" name="Google Shape;420;p4"/>
            <p:cNvSpPr/>
            <p:nvPr/>
          </p:nvSpPr>
          <p:spPr>
            <a:xfrm rot="-395572">
              <a:off x="-329847" y="-972914"/>
              <a:ext cx="3291551" cy="4753352"/>
            </a:xfrm>
            <a:custGeom>
              <a:rect b="b" l="l" r="r" t="t"/>
              <a:pathLst>
                <a:path extrusionOk="0" h="9491293" w="6572431">
                  <a:moveTo>
                    <a:pt x="1929178" y="9447156"/>
                  </a:moveTo>
                  <a:cubicBezTo>
                    <a:pt x="1882165" y="9447156"/>
                    <a:pt x="1837813" y="9441557"/>
                    <a:pt x="1787590" y="9426465"/>
                  </a:cubicBezTo>
                  <a:cubicBezTo>
                    <a:pt x="1700634" y="9398296"/>
                    <a:pt x="1507169" y="9089183"/>
                    <a:pt x="1429373" y="8855754"/>
                  </a:cubicBezTo>
                  <a:cubicBezTo>
                    <a:pt x="1321724" y="8529919"/>
                    <a:pt x="1381335" y="8425552"/>
                    <a:pt x="1316479" y="8412207"/>
                  </a:cubicBezTo>
                  <a:cubicBezTo>
                    <a:pt x="757292" y="8297876"/>
                    <a:pt x="280974" y="7889675"/>
                    <a:pt x="17998" y="7395748"/>
                  </a:cubicBezTo>
                  <a:cubicBezTo>
                    <a:pt x="-6268" y="7395748"/>
                    <a:pt x="1029" y="7284130"/>
                    <a:pt x="1029" y="154806"/>
                  </a:cubicBezTo>
                  <a:cubicBezTo>
                    <a:pt x="349459" y="111184"/>
                    <a:pt x="697263" y="77395"/>
                    <a:pt x="1047650" y="77319"/>
                  </a:cubicBezTo>
                  <a:cubicBezTo>
                    <a:pt x="3667510" y="76712"/>
                    <a:pt x="5004109" y="-34716"/>
                    <a:pt x="6389546" y="11013"/>
                  </a:cubicBezTo>
                  <a:cubicBezTo>
                    <a:pt x="6458582" y="13708"/>
                    <a:pt x="6579552" y="6664823"/>
                    <a:pt x="6572103" y="9440380"/>
                  </a:cubicBezTo>
                  <a:cubicBezTo>
                    <a:pt x="6572103" y="9550839"/>
                    <a:pt x="5469823" y="9447156"/>
                    <a:pt x="1929178" y="9447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4"/>
            <p:cNvGrpSpPr/>
            <p:nvPr/>
          </p:nvGrpSpPr>
          <p:grpSpPr>
            <a:xfrm rot="-392710">
              <a:off x="-304457" y="-617347"/>
              <a:ext cx="2940472" cy="4372701"/>
              <a:chOff x="-645247" y="-1270328"/>
              <a:chExt cx="5880248" cy="8744167"/>
            </a:xfrm>
          </p:grpSpPr>
          <p:grpSp>
            <p:nvGrpSpPr>
              <p:cNvPr id="422" name="Google Shape;422;p4"/>
              <p:cNvGrpSpPr/>
              <p:nvPr/>
            </p:nvGrpSpPr>
            <p:grpSpPr>
              <a:xfrm>
                <a:off x="-179964" y="-1270328"/>
                <a:ext cx="5414965" cy="8020809"/>
                <a:chOff x="-179964" y="-1270328"/>
                <a:chExt cx="5414965" cy="8020809"/>
              </a:xfrm>
            </p:grpSpPr>
            <p:grpSp>
              <p:nvGrpSpPr>
                <p:cNvPr id="423" name="Google Shape;423;p4"/>
                <p:cNvGrpSpPr/>
                <p:nvPr/>
              </p:nvGrpSpPr>
              <p:grpSpPr>
                <a:xfrm>
                  <a:off x="-179900" y="-1270328"/>
                  <a:ext cx="5414896" cy="109024"/>
                  <a:chOff x="-179900" y="-1270328"/>
                  <a:chExt cx="5414896" cy="109024"/>
                </a:xfrm>
              </p:grpSpPr>
              <p:grpSp>
                <p:nvGrpSpPr>
                  <p:cNvPr id="424" name="Google Shape;424;p4"/>
                  <p:cNvGrpSpPr/>
                  <p:nvPr/>
                </p:nvGrpSpPr>
                <p:grpSpPr>
                  <a:xfrm>
                    <a:off x="-179900" y="-1270328"/>
                    <a:ext cx="97002" cy="108976"/>
                    <a:chOff x="-179900" y="-1270328"/>
                    <a:chExt cx="97002" cy="108976"/>
                  </a:xfrm>
                </p:grpSpPr>
                <p:sp>
                  <p:nvSpPr>
                    <p:cNvPr id="425" name="Google Shape;425;p4"/>
                    <p:cNvSpPr/>
                    <p:nvPr/>
                  </p:nvSpPr>
                  <p:spPr>
                    <a:xfrm>
                      <a:off x="-117222" y="-1267732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6" name="Google Shape;426;p4"/>
                    <p:cNvSpPr/>
                    <p:nvPr/>
                  </p:nvSpPr>
                  <p:spPr>
                    <a:xfrm>
                      <a:off x="-179900" y="-1270328"/>
                      <a:ext cx="97002" cy="108976"/>
                    </a:xfrm>
                    <a:custGeom>
                      <a:rect b="b" l="l" r="r" t="t"/>
                      <a:pathLst>
                        <a:path extrusionOk="0" h="108976" w="97002">
                          <a:moveTo>
                            <a:pt x="96824" y="53699"/>
                          </a:moveTo>
                          <a:cubicBezTo>
                            <a:pt x="92605" y="3603"/>
                            <a:pt x="46714" y="-4654"/>
                            <a:pt x="66990" y="5065"/>
                          </a:cubicBezTo>
                          <a:cubicBezTo>
                            <a:pt x="51826" y="-2585"/>
                            <a:pt x="37061" y="-1370"/>
                            <a:pt x="23778" y="7362"/>
                          </a:cubicBezTo>
                          <a:cubicBezTo>
                            <a:pt x="-27909" y="42005"/>
                            <a:pt x="13821" y="127294"/>
                            <a:pt x="62030" y="105445"/>
                          </a:cubicBezTo>
                          <a:cubicBezTo>
                            <a:pt x="103532" y="86368"/>
                            <a:pt x="96292" y="46941"/>
                            <a:pt x="96824" y="536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27" name="Google Shape;427;p4"/>
                  <p:cNvGrpSpPr/>
                  <p:nvPr/>
                </p:nvGrpSpPr>
                <p:grpSpPr>
                  <a:xfrm>
                    <a:off x="484883" y="-1270296"/>
                    <a:ext cx="96972" cy="108992"/>
                    <a:chOff x="484883" y="-1270296"/>
                    <a:chExt cx="96972" cy="108992"/>
                  </a:xfrm>
                </p:grpSpPr>
                <p:sp>
                  <p:nvSpPr>
                    <p:cNvPr id="428" name="Google Shape;428;p4"/>
                    <p:cNvSpPr/>
                    <p:nvPr/>
                  </p:nvSpPr>
                  <p:spPr>
                    <a:xfrm>
                      <a:off x="547513" y="-1267732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9" name="Google Shape;429;p4"/>
                    <p:cNvSpPr/>
                    <p:nvPr/>
                  </p:nvSpPr>
                  <p:spPr>
                    <a:xfrm>
                      <a:off x="484883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30" name="Google Shape;430;p4"/>
                  <p:cNvGrpSpPr/>
                  <p:nvPr/>
                </p:nvGrpSpPr>
                <p:grpSpPr>
                  <a:xfrm>
                    <a:off x="1149629" y="-1270296"/>
                    <a:ext cx="96972" cy="108992"/>
                    <a:chOff x="1149629" y="-1270296"/>
                    <a:chExt cx="96972" cy="108992"/>
                  </a:xfrm>
                </p:grpSpPr>
                <p:sp>
                  <p:nvSpPr>
                    <p:cNvPr id="431" name="Google Shape;431;p4"/>
                    <p:cNvSpPr/>
                    <p:nvPr/>
                  </p:nvSpPr>
                  <p:spPr>
                    <a:xfrm>
                      <a:off x="1212251" y="-1267732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2" name="Google Shape;432;p4"/>
                    <p:cNvSpPr/>
                    <p:nvPr/>
                  </p:nvSpPr>
                  <p:spPr>
                    <a:xfrm>
                      <a:off x="1149629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33" name="Google Shape;433;p4"/>
                  <p:cNvGrpSpPr/>
                  <p:nvPr/>
                </p:nvGrpSpPr>
                <p:grpSpPr>
                  <a:xfrm>
                    <a:off x="1814356" y="-1270296"/>
                    <a:ext cx="96972" cy="108992"/>
                    <a:chOff x="1814356" y="-1270296"/>
                    <a:chExt cx="96972" cy="108992"/>
                  </a:xfrm>
                </p:grpSpPr>
                <p:sp>
                  <p:nvSpPr>
                    <p:cNvPr id="434" name="Google Shape;434;p4"/>
                    <p:cNvSpPr/>
                    <p:nvPr/>
                  </p:nvSpPr>
                  <p:spPr>
                    <a:xfrm>
                      <a:off x="1876986" y="-1267732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5" name="Google Shape;435;p4"/>
                    <p:cNvSpPr/>
                    <p:nvPr/>
                  </p:nvSpPr>
                  <p:spPr>
                    <a:xfrm>
                      <a:off x="1814356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36" name="Google Shape;436;p4"/>
                  <p:cNvGrpSpPr/>
                  <p:nvPr/>
                </p:nvGrpSpPr>
                <p:grpSpPr>
                  <a:xfrm>
                    <a:off x="2479103" y="-1270296"/>
                    <a:ext cx="96972" cy="108992"/>
                    <a:chOff x="2479103" y="-1270296"/>
                    <a:chExt cx="96972" cy="108992"/>
                  </a:xfrm>
                </p:grpSpPr>
                <p:sp>
                  <p:nvSpPr>
                    <p:cNvPr id="437" name="Google Shape;437;p4"/>
                    <p:cNvSpPr/>
                    <p:nvPr/>
                  </p:nvSpPr>
                  <p:spPr>
                    <a:xfrm>
                      <a:off x="2541718" y="-1267732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8" name="Google Shape;438;p4"/>
                    <p:cNvSpPr/>
                    <p:nvPr/>
                  </p:nvSpPr>
                  <p:spPr>
                    <a:xfrm>
                      <a:off x="2479103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39" name="Google Shape;439;p4"/>
                  <p:cNvGrpSpPr/>
                  <p:nvPr/>
                </p:nvGrpSpPr>
                <p:grpSpPr>
                  <a:xfrm>
                    <a:off x="3143830" y="-1270296"/>
                    <a:ext cx="96972" cy="108992"/>
                    <a:chOff x="3143830" y="-1270296"/>
                    <a:chExt cx="96972" cy="108992"/>
                  </a:xfrm>
                </p:grpSpPr>
                <p:sp>
                  <p:nvSpPr>
                    <p:cNvPr id="440" name="Google Shape;440;p4"/>
                    <p:cNvSpPr/>
                    <p:nvPr/>
                  </p:nvSpPr>
                  <p:spPr>
                    <a:xfrm>
                      <a:off x="3206460" y="-1267732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1" name="Google Shape;441;p4"/>
                    <p:cNvSpPr/>
                    <p:nvPr/>
                  </p:nvSpPr>
                  <p:spPr>
                    <a:xfrm>
                      <a:off x="3143830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42" name="Google Shape;442;p4"/>
                  <p:cNvGrpSpPr/>
                  <p:nvPr/>
                </p:nvGrpSpPr>
                <p:grpSpPr>
                  <a:xfrm>
                    <a:off x="3808576" y="-1270296"/>
                    <a:ext cx="96972" cy="108992"/>
                    <a:chOff x="3808576" y="-1270296"/>
                    <a:chExt cx="96972" cy="108992"/>
                  </a:xfrm>
                </p:grpSpPr>
                <p:sp>
                  <p:nvSpPr>
                    <p:cNvPr id="443" name="Google Shape;443;p4"/>
                    <p:cNvSpPr/>
                    <p:nvPr/>
                  </p:nvSpPr>
                  <p:spPr>
                    <a:xfrm>
                      <a:off x="3871192" y="-1267732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4" name="Google Shape;444;p4"/>
                    <p:cNvSpPr/>
                    <p:nvPr/>
                  </p:nvSpPr>
                  <p:spPr>
                    <a:xfrm>
                      <a:off x="3808576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45" name="Google Shape;445;p4"/>
                  <p:cNvGrpSpPr/>
                  <p:nvPr/>
                </p:nvGrpSpPr>
                <p:grpSpPr>
                  <a:xfrm>
                    <a:off x="4473304" y="-1270296"/>
                    <a:ext cx="96972" cy="108992"/>
                    <a:chOff x="4473304" y="-1270296"/>
                    <a:chExt cx="96972" cy="108992"/>
                  </a:xfrm>
                </p:grpSpPr>
                <p:sp>
                  <p:nvSpPr>
                    <p:cNvPr id="446" name="Google Shape;446;p4"/>
                    <p:cNvSpPr/>
                    <p:nvPr/>
                  </p:nvSpPr>
                  <p:spPr>
                    <a:xfrm>
                      <a:off x="4535934" y="-1267732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7" name="Google Shape;447;p4"/>
                    <p:cNvSpPr/>
                    <p:nvPr/>
                  </p:nvSpPr>
                  <p:spPr>
                    <a:xfrm>
                      <a:off x="4473304" y="-127029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48" name="Google Shape;448;p4"/>
                  <p:cNvGrpSpPr/>
                  <p:nvPr/>
                </p:nvGrpSpPr>
                <p:grpSpPr>
                  <a:xfrm>
                    <a:off x="5137994" y="-1270328"/>
                    <a:ext cx="97002" cy="108976"/>
                    <a:chOff x="5137994" y="-1270328"/>
                    <a:chExt cx="97002" cy="108976"/>
                  </a:xfrm>
                </p:grpSpPr>
                <p:sp>
                  <p:nvSpPr>
                    <p:cNvPr id="449" name="Google Shape;449;p4"/>
                    <p:cNvSpPr/>
                    <p:nvPr/>
                  </p:nvSpPr>
                  <p:spPr>
                    <a:xfrm>
                      <a:off x="5200666" y="-1267732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0" name="Google Shape;450;p4"/>
                    <p:cNvSpPr/>
                    <p:nvPr/>
                  </p:nvSpPr>
                  <p:spPr>
                    <a:xfrm>
                      <a:off x="5137994" y="-1270328"/>
                      <a:ext cx="97002" cy="108976"/>
                    </a:xfrm>
                    <a:custGeom>
                      <a:rect b="b" l="l" r="r" t="t"/>
                      <a:pathLst>
                        <a:path extrusionOk="0" h="108976" w="97002">
                          <a:moveTo>
                            <a:pt x="96824" y="53699"/>
                          </a:moveTo>
                          <a:cubicBezTo>
                            <a:pt x="92605" y="3603"/>
                            <a:pt x="46714" y="-4654"/>
                            <a:pt x="66990" y="5065"/>
                          </a:cubicBezTo>
                          <a:cubicBezTo>
                            <a:pt x="51825" y="-2585"/>
                            <a:pt x="37061" y="-1370"/>
                            <a:pt x="23778" y="7362"/>
                          </a:cubicBezTo>
                          <a:cubicBezTo>
                            <a:pt x="-27909" y="42005"/>
                            <a:pt x="13820" y="127294"/>
                            <a:pt x="62030" y="105445"/>
                          </a:cubicBezTo>
                          <a:cubicBezTo>
                            <a:pt x="103532" y="86368"/>
                            <a:pt x="96291" y="46941"/>
                            <a:pt x="96824" y="536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451" name="Google Shape;451;p4"/>
                <p:cNvGrpSpPr/>
                <p:nvPr/>
              </p:nvGrpSpPr>
              <p:grpSpPr>
                <a:xfrm>
                  <a:off x="-179964" y="-551097"/>
                  <a:ext cx="5414965" cy="109043"/>
                  <a:chOff x="-179964" y="-551097"/>
                  <a:chExt cx="5414965" cy="109043"/>
                </a:xfrm>
              </p:grpSpPr>
              <p:grpSp>
                <p:nvGrpSpPr>
                  <p:cNvPr id="452" name="Google Shape;452;p4"/>
                  <p:cNvGrpSpPr/>
                  <p:nvPr/>
                </p:nvGrpSpPr>
                <p:grpSpPr>
                  <a:xfrm>
                    <a:off x="-179964" y="-551097"/>
                    <a:ext cx="97073" cy="109017"/>
                    <a:chOff x="-179964" y="-551097"/>
                    <a:chExt cx="97073" cy="109017"/>
                  </a:xfrm>
                </p:grpSpPr>
                <p:sp>
                  <p:nvSpPr>
                    <p:cNvPr id="453" name="Google Shape;453;p4"/>
                    <p:cNvSpPr/>
                    <p:nvPr/>
                  </p:nvSpPr>
                  <p:spPr>
                    <a:xfrm>
                      <a:off x="-117222" y="-548468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4" name="Google Shape;454;p4"/>
                    <p:cNvSpPr/>
                    <p:nvPr/>
                  </p:nvSpPr>
                  <p:spPr>
                    <a:xfrm>
                      <a:off x="-179964" y="-551097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500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55" name="Google Shape;455;p4"/>
                  <p:cNvGrpSpPr/>
                  <p:nvPr/>
                </p:nvGrpSpPr>
                <p:grpSpPr>
                  <a:xfrm>
                    <a:off x="484883" y="-551046"/>
                    <a:ext cx="96972" cy="108992"/>
                    <a:chOff x="484883" y="-551046"/>
                    <a:chExt cx="96972" cy="108992"/>
                  </a:xfrm>
                </p:grpSpPr>
                <p:sp>
                  <p:nvSpPr>
                    <p:cNvPr id="456" name="Google Shape;456;p4"/>
                    <p:cNvSpPr/>
                    <p:nvPr/>
                  </p:nvSpPr>
                  <p:spPr>
                    <a:xfrm>
                      <a:off x="547513" y="-548468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7" name="Google Shape;457;p4"/>
                    <p:cNvSpPr/>
                    <p:nvPr/>
                  </p:nvSpPr>
                  <p:spPr>
                    <a:xfrm>
                      <a:off x="484883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58" name="Google Shape;458;p4"/>
                  <p:cNvGrpSpPr/>
                  <p:nvPr/>
                </p:nvGrpSpPr>
                <p:grpSpPr>
                  <a:xfrm>
                    <a:off x="1149629" y="-551046"/>
                    <a:ext cx="96972" cy="108992"/>
                    <a:chOff x="1149629" y="-551046"/>
                    <a:chExt cx="96972" cy="108992"/>
                  </a:xfrm>
                </p:grpSpPr>
                <p:sp>
                  <p:nvSpPr>
                    <p:cNvPr id="459" name="Google Shape;459;p4"/>
                    <p:cNvSpPr/>
                    <p:nvPr/>
                  </p:nvSpPr>
                  <p:spPr>
                    <a:xfrm>
                      <a:off x="1212251" y="-548468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0" name="Google Shape;460;p4"/>
                    <p:cNvSpPr/>
                    <p:nvPr/>
                  </p:nvSpPr>
                  <p:spPr>
                    <a:xfrm>
                      <a:off x="1149629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61" name="Google Shape;461;p4"/>
                  <p:cNvGrpSpPr/>
                  <p:nvPr/>
                </p:nvGrpSpPr>
                <p:grpSpPr>
                  <a:xfrm>
                    <a:off x="1814356" y="-551046"/>
                    <a:ext cx="96972" cy="108992"/>
                    <a:chOff x="1814356" y="-551046"/>
                    <a:chExt cx="96972" cy="108992"/>
                  </a:xfrm>
                </p:grpSpPr>
                <p:sp>
                  <p:nvSpPr>
                    <p:cNvPr id="462" name="Google Shape;462;p4"/>
                    <p:cNvSpPr/>
                    <p:nvPr/>
                  </p:nvSpPr>
                  <p:spPr>
                    <a:xfrm>
                      <a:off x="1876986" y="-548468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3" name="Google Shape;463;p4"/>
                    <p:cNvSpPr/>
                    <p:nvPr/>
                  </p:nvSpPr>
                  <p:spPr>
                    <a:xfrm>
                      <a:off x="1814356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64" name="Google Shape;464;p4"/>
                  <p:cNvGrpSpPr/>
                  <p:nvPr/>
                </p:nvGrpSpPr>
                <p:grpSpPr>
                  <a:xfrm>
                    <a:off x="2479103" y="-551046"/>
                    <a:ext cx="96972" cy="108992"/>
                    <a:chOff x="2479103" y="-551046"/>
                    <a:chExt cx="96972" cy="108992"/>
                  </a:xfrm>
                </p:grpSpPr>
                <p:sp>
                  <p:nvSpPr>
                    <p:cNvPr id="465" name="Google Shape;465;p4"/>
                    <p:cNvSpPr/>
                    <p:nvPr/>
                  </p:nvSpPr>
                  <p:spPr>
                    <a:xfrm>
                      <a:off x="2541718" y="-548468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6" name="Google Shape;466;p4"/>
                    <p:cNvSpPr/>
                    <p:nvPr/>
                  </p:nvSpPr>
                  <p:spPr>
                    <a:xfrm>
                      <a:off x="2479103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67" name="Google Shape;467;p4"/>
                  <p:cNvGrpSpPr/>
                  <p:nvPr/>
                </p:nvGrpSpPr>
                <p:grpSpPr>
                  <a:xfrm>
                    <a:off x="3143830" y="-551046"/>
                    <a:ext cx="96972" cy="108992"/>
                    <a:chOff x="3143830" y="-551046"/>
                    <a:chExt cx="96972" cy="108992"/>
                  </a:xfrm>
                </p:grpSpPr>
                <p:sp>
                  <p:nvSpPr>
                    <p:cNvPr id="468" name="Google Shape;468;p4"/>
                    <p:cNvSpPr/>
                    <p:nvPr/>
                  </p:nvSpPr>
                  <p:spPr>
                    <a:xfrm>
                      <a:off x="3206460" y="-548468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69" name="Google Shape;469;p4"/>
                    <p:cNvSpPr/>
                    <p:nvPr/>
                  </p:nvSpPr>
                  <p:spPr>
                    <a:xfrm>
                      <a:off x="3143830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70" name="Google Shape;470;p4"/>
                  <p:cNvGrpSpPr/>
                  <p:nvPr/>
                </p:nvGrpSpPr>
                <p:grpSpPr>
                  <a:xfrm>
                    <a:off x="3808576" y="-551046"/>
                    <a:ext cx="96972" cy="108992"/>
                    <a:chOff x="3808576" y="-551046"/>
                    <a:chExt cx="96972" cy="108992"/>
                  </a:xfrm>
                </p:grpSpPr>
                <p:sp>
                  <p:nvSpPr>
                    <p:cNvPr id="471" name="Google Shape;471;p4"/>
                    <p:cNvSpPr/>
                    <p:nvPr/>
                  </p:nvSpPr>
                  <p:spPr>
                    <a:xfrm>
                      <a:off x="3871192" y="-548468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72" name="Google Shape;472;p4"/>
                    <p:cNvSpPr/>
                    <p:nvPr/>
                  </p:nvSpPr>
                  <p:spPr>
                    <a:xfrm>
                      <a:off x="3808576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73" name="Google Shape;473;p4"/>
                  <p:cNvGrpSpPr/>
                  <p:nvPr/>
                </p:nvGrpSpPr>
                <p:grpSpPr>
                  <a:xfrm>
                    <a:off x="4473304" y="-551046"/>
                    <a:ext cx="96972" cy="108992"/>
                    <a:chOff x="4473304" y="-551046"/>
                    <a:chExt cx="96972" cy="108992"/>
                  </a:xfrm>
                </p:grpSpPr>
                <p:sp>
                  <p:nvSpPr>
                    <p:cNvPr id="474" name="Google Shape;474;p4"/>
                    <p:cNvSpPr/>
                    <p:nvPr/>
                  </p:nvSpPr>
                  <p:spPr>
                    <a:xfrm>
                      <a:off x="4535934" y="-548468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75" name="Google Shape;475;p4"/>
                    <p:cNvSpPr/>
                    <p:nvPr/>
                  </p:nvSpPr>
                  <p:spPr>
                    <a:xfrm>
                      <a:off x="4473304" y="-551046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76" name="Google Shape;476;p4"/>
                  <p:cNvGrpSpPr/>
                  <p:nvPr/>
                </p:nvGrpSpPr>
                <p:grpSpPr>
                  <a:xfrm>
                    <a:off x="5137930" y="-551097"/>
                    <a:ext cx="97071" cy="109017"/>
                    <a:chOff x="5137930" y="-551097"/>
                    <a:chExt cx="97071" cy="109017"/>
                  </a:xfrm>
                </p:grpSpPr>
                <p:sp>
                  <p:nvSpPr>
                    <p:cNvPr id="477" name="Google Shape;477;p4"/>
                    <p:cNvSpPr/>
                    <p:nvPr/>
                  </p:nvSpPr>
                  <p:spPr>
                    <a:xfrm>
                      <a:off x="5200666" y="-548468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78" name="Google Shape;478;p4"/>
                    <p:cNvSpPr/>
                    <p:nvPr/>
                  </p:nvSpPr>
                  <p:spPr>
                    <a:xfrm>
                      <a:off x="5137930" y="-551097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500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479" name="Google Shape;479;p4"/>
                <p:cNvGrpSpPr/>
                <p:nvPr/>
              </p:nvGrpSpPr>
              <p:grpSpPr>
                <a:xfrm>
                  <a:off x="-179964" y="168152"/>
                  <a:ext cx="5414965" cy="109043"/>
                  <a:chOff x="-179964" y="168152"/>
                  <a:chExt cx="5414965" cy="109043"/>
                </a:xfrm>
              </p:grpSpPr>
              <p:grpSp>
                <p:nvGrpSpPr>
                  <p:cNvPr id="480" name="Google Shape;480;p4"/>
                  <p:cNvGrpSpPr/>
                  <p:nvPr/>
                </p:nvGrpSpPr>
                <p:grpSpPr>
                  <a:xfrm>
                    <a:off x="-179964" y="168152"/>
                    <a:ext cx="97073" cy="109017"/>
                    <a:chOff x="-179964" y="168152"/>
                    <a:chExt cx="97073" cy="109017"/>
                  </a:xfrm>
                </p:grpSpPr>
                <p:sp>
                  <p:nvSpPr>
                    <p:cNvPr id="481" name="Google Shape;481;p4"/>
                    <p:cNvSpPr/>
                    <p:nvPr/>
                  </p:nvSpPr>
                  <p:spPr>
                    <a:xfrm>
                      <a:off x="-117222" y="170781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2" name="Google Shape;482;p4"/>
                    <p:cNvSpPr/>
                    <p:nvPr/>
                  </p:nvSpPr>
                  <p:spPr>
                    <a:xfrm>
                      <a:off x="-179964" y="168152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500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83" name="Google Shape;483;p4"/>
                  <p:cNvGrpSpPr/>
                  <p:nvPr/>
                </p:nvGrpSpPr>
                <p:grpSpPr>
                  <a:xfrm>
                    <a:off x="484883" y="168203"/>
                    <a:ext cx="96972" cy="108992"/>
                    <a:chOff x="484883" y="168203"/>
                    <a:chExt cx="96972" cy="108992"/>
                  </a:xfrm>
                </p:grpSpPr>
                <p:sp>
                  <p:nvSpPr>
                    <p:cNvPr id="484" name="Google Shape;484;p4"/>
                    <p:cNvSpPr/>
                    <p:nvPr/>
                  </p:nvSpPr>
                  <p:spPr>
                    <a:xfrm>
                      <a:off x="547513" y="170781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5" name="Google Shape;485;p4"/>
                    <p:cNvSpPr/>
                    <p:nvPr/>
                  </p:nvSpPr>
                  <p:spPr>
                    <a:xfrm>
                      <a:off x="484883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86" name="Google Shape;486;p4"/>
                  <p:cNvGrpSpPr/>
                  <p:nvPr/>
                </p:nvGrpSpPr>
                <p:grpSpPr>
                  <a:xfrm>
                    <a:off x="1149629" y="168203"/>
                    <a:ext cx="96972" cy="108992"/>
                    <a:chOff x="1149629" y="168203"/>
                    <a:chExt cx="96972" cy="108992"/>
                  </a:xfrm>
                </p:grpSpPr>
                <p:sp>
                  <p:nvSpPr>
                    <p:cNvPr id="487" name="Google Shape;487;p4"/>
                    <p:cNvSpPr/>
                    <p:nvPr/>
                  </p:nvSpPr>
                  <p:spPr>
                    <a:xfrm>
                      <a:off x="1212251" y="170781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4"/>
                    <p:cNvSpPr/>
                    <p:nvPr/>
                  </p:nvSpPr>
                  <p:spPr>
                    <a:xfrm>
                      <a:off x="1149629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89" name="Google Shape;489;p4"/>
                  <p:cNvGrpSpPr/>
                  <p:nvPr/>
                </p:nvGrpSpPr>
                <p:grpSpPr>
                  <a:xfrm>
                    <a:off x="1814356" y="168203"/>
                    <a:ext cx="96972" cy="108992"/>
                    <a:chOff x="1814356" y="168203"/>
                    <a:chExt cx="96972" cy="108992"/>
                  </a:xfrm>
                </p:grpSpPr>
                <p:sp>
                  <p:nvSpPr>
                    <p:cNvPr id="490" name="Google Shape;490;p4"/>
                    <p:cNvSpPr/>
                    <p:nvPr/>
                  </p:nvSpPr>
                  <p:spPr>
                    <a:xfrm>
                      <a:off x="1876986" y="170781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1" name="Google Shape;491;p4"/>
                    <p:cNvSpPr/>
                    <p:nvPr/>
                  </p:nvSpPr>
                  <p:spPr>
                    <a:xfrm>
                      <a:off x="1814356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92" name="Google Shape;492;p4"/>
                  <p:cNvGrpSpPr/>
                  <p:nvPr/>
                </p:nvGrpSpPr>
                <p:grpSpPr>
                  <a:xfrm>
                    <a:off x="2479103" y="168203"/>
                    <a:ext cx="96972" cy="108992"/>
                    <a:chOff x="2479103" y="168203"/>
                    <a:chExt cx="96972" cy="108992"/>
                  </a:xfrm>
                </p:grpSpPr>
                <p:sp>
                  <p:nvSpPr>
                    <p:cNvPr id="493" name="Google Shape;493;p4"/>
                    <p:cNvSpPr/>
                    <p:nvPr/>
                  </p:nvSpPr>
                  <p:spPr>
                    <a:xfrm>
                      <a:off x="2541718" y="170781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4" name="Google Shape;494;p4"/>
                    <p:cNvSpPr/>
                    <p:nvPr/>
                  </p:nvSpPr>
                  <p:spPr>
                    <a:xfrm>
                      <a:off x="2479103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95" name="Google Shape;495;p4"/>
                  <p:cNvGrpSpPr/>
                  <p:nvPr/>
                </p:nvGrpSpPr>
                <p:grpSpPr>
                  <a:xfrm>
                    <a:off x="3143830" y="168203"/>
                    <a:ext cx="96972" cy="108992"/>
                    <a:chOff x="3143830" y="168203"/>
                    <a:chExt cx="96972" cy="108992"/>
                  </a:xfrm>
                </p:grpSpPr>
                <p:sp>
                  <p:nvSpPr>
                    <p:cNvPr id="496" name="Google Shape;496;p4"/>
                    <p:cNvSpPr/>
                    <p:nvPr/>
                  </p:nvSpPr>
                  <p:spPr>
                    <a:xfrm>
                      <a:off x="3206460" y="170781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7" name="Google Shape;497;p4"/>
                    <p:cNvSpPr/>
                    <p:nvPr/>
                  </p:nvSpPr>
                  <p:spPr>
                    <a:xfrm>
                      <a:off x="3143830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98" name="Google Shape;498;p4"/>
                  <p:cNvGrpSpPr/>
                  <p:nvPr/>
                </p:nvGrpSpPr>
                <p:grpSpPr>
                  <a:xfrm>
                    <a:off x="3808576" y="168203"/>
                    <a:ext cx="96972" cy="108992"/>
                    <a:chOff x="3808576" y="168203"/>
                    <a:chExt cx="96972" cy="108992"/>
                  </a:xfrm>
                </p:grpSpPr>
                <p:sp>
                  <p:nvSpPr>
                    <p:cNvPr id="499" name="Google Shape;499;p4"/>
                    <p:cNvSpPr/>
                    <p:nvPr/>
                  </p:nvSpPr>
                  <p:spPr>
                    <a:xfrm>
                      <a:off x="3871192" y="170781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0" name="Google Shape;500;p4"/>
                    <p:cNvSpPr/>
                    <p:nvPr/>
                  </p:nvSpPr>
                  <p:spPr>
                    <a:xfrm>
                      <a:off x="3808576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01" name="Google Shape;501;p4"/>
                  <p:cNvGrpSpPr/>
                  <p:nvPr/>
                </p:nvGrpSpPr>
                <p:grpSpPr>
                  <a:xfrm>
                    <a:off x="4473304" y="168203"/>
                    <a:ext cx="96972" cy="108992"/>
                    <a:chOff x="4473304" y="168203"/>
                    <a:chExt cx="96972" cy="108992"/>
                  </a:xfrm>
                </p:grpSpPr>
                <p:sp>
                  <p:nvSpPr>
                    <p:cNvPr id="502" name="Google Shape;502;p4"/>
                    <p:cNvSpPr/>
                    <p:nvPr/>
                  </p:nvSpPr>
                  <p:spPr>
                    <a:xfrm>
                      <a:off x="4535934" y="170781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3" name="Google Shape;503;p4"/>
                    <p:cNvSpPr/>
                    <p:nvPr/>
                  </p:nvSpPr>
                  <p:spPr>
                    <a:xfrm>
                      <a:off x="4473304" y="168203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04" name="Google Shape;504;p4"/>
                  <p:cNvGrpSpPr/>
                  <p:nvPr/>
                </p:nvGrpSpPr>
                <p:grpSpPr>
                  <a:xfrm>
                    <a:off x="5137930" y="168152"/>
                    <a:ext cx="97071" cy="109017"/>
                    <a:chOff x="5137930" y="168152"/>
                    <a:chExt cx="97071" cy="109017"/>
                  </a:xfrm>
                </p:grpSpPr>
                <p:sp>
                  <p:nvSpPr>
                    <p:cNvPr id="505" name="Google Shape;505;p4"/>
                    <p:cNvSpPr/>
                    <p:nvPr/>
                  </p:nvSpPr>
                  <p:spPr>
                    <a:xfrm>
                      <a:off x="5200666" y="170781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6" name="Google Shape;506;p4"/>
                    <p:cNvSpPr/>
                    <p:nvPr/>
                  </p:nvSpPr>
                  <p:spPr>
                    <a:xfrm>
                      <a:off x="5137930" y="168152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500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507" name="Google Shape;507;p4"/>
                <p:cNvGrpSpPr/>
                <p:nvPr/>
              </p:nvGrpSpPr>
              <p:grpSpPr>
                <a:xfrm>
                  <a:off x="-179964" y="887420"/>
                  <a:ext cx="5414965" cy="109044"/>
                  <a:chOff x="-179964" y="887420"/>
                  <a:chExt cx="5414965" cy="109044"/>
                </a:xfrm>
              </p:grpSpPr>
              <p:grpSp>
                <p:nvGrpSpPr>
                  <p:cNvPr id="508" name="Google Shape;508;p4"/>
                  <p:cNvGrpSpPr/>
                  <p:nvPr/>
                </p:nvGrpSpPr>
                <p:grpSpPr>
                  <a:xfrm>
                    <a:off x="-179964" y="887420"/>
                    <a:ext cx="97073" cy="109017"/>
                    <a:chOff x="-179964" y="887420"/>
                    <a:chExt cx="97073" cy="109017"/>
                  </a:xfrm>
                </p:grpSpPr>
                <p:sp>
                  <p:nvSpPr>
                    <p:cNvPr id="509" name="Google Shape;509;p4"/>
                    <p:cNvSpPr/>
                    <p:nvPr/>
                  </p:nvSpPr>
                  <p:spPr>
                    <a:xfrm>
                      <a:off x="-117222" y="890036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0" name="Google Shape;510;p4"/>
                    <p:cNvSpPr/>
                    <p:nvPr/>
                  </p:nvSpPr>
                  <p:spPr>
                    <a:xfrm>
                      <a:off x="-179964" y="887420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481"/>
                            <a:pt x="96355" y="4695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11" name="Google Shape;511;p4"/>
                  <p:cNvGrpSpPr/>
                  <p:nvPr/>
                </p:nvGrpSpPr>
                <p:grpSpPr>
                  <a:xfrm>
                    <a:off x="484883" y="887472"/>
                    <a:ext cx="96972" cy="108992"/>
                    <a:chOff x="484883" y="887472"/>
                    <a:chExt cx="96972" cy="108992"/>
                  </a:xfrm>
                </p:grpSpPr>
                <p:sp>
                  <p:nvSpPr>
                    <p:cNvPr id="512" name="Google Shape;512;p4"/>
                    <p:cNvSpPr/>
                    <p:nvPr/>
                  </p:nvSpPr>
                  <p:spPr>
                    <a:xfrm>
                      <a:off x="547513" y="89003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4"/>
                    <p:cNvSpPr/>
                    <p:nvPr/>
                  </p:nvSpPr>
                  <p:spPr>
                    <a:xfrm>
                      <a:off x="484883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14" name="Google Shape;514;p4"/>
                  <p:cNvGrpSpPr/>
                  <p:nvPr/>
                </p:nvGrpSpPr>
                <p:grpSpPr>
                  <a:xfrm>
                    <a:off x="1149629" y="887472"/>
                    <a:ext cx="96972" cy="108992"/>
                    <a:chOff x="1149629" y="887472"/>
                    <a:chExt cx="96972" cy="108992"/>
                  </a:xfrm>
                </p:grpSpPr>
                <p:sp>
                  <p:nvSpPr>
                    <p:cNvPr id="515" name="Google Shape;515;p4"/>
                    <p:cNvSpPr/>
                    <p:nvPr/>
                  </p:nvSpPr>
                  <p:spPr>
                    <a:xfrm>
                      <a:off x="1212251" y="890036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6" name="Google Shape;516;p4"/>
                    <p:cNvSpPr/>
                    <p:nvPr/>
                  </p:nvSpPr>
                  <p:spPr>
                    <a:xfrm>
                      <a:off x="1149629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17" name="Google Shape;517;p4"/>
                  <p:cNvGrpSpPr/>
                  <p:nvPr/>
                </p:nvGrpSpPr>
                <p:grpSpPr>
                  <a:xfrm>
                    <a:off x="1814356" y="887472"/>
                    <a:ext cx="96972" cy="108992"/>
                    <a:chOff x="1814356" y="887472"/>
                    <a:chExt cx="96972" cy="108992"/>
                  </a:xfrm>
                </p:grpSpPr>
                <p:sp>
                  <p:nvSpPr>
                    <p:cNvPr id="518" name="Google Shape;518;p4"/>
                    <p:cNvSpPr/>
                    <p:nvPr/>
                  </p:nvSpPr>
                  <p:spPr>
                    <a:xfrm>
                      <a:off x="1876986" y="89003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9" name="Google Shape;519;p4"/>
                    <p:cNvSpPr/>
                    <p:nvPr/>
                  </p:nvSpPr>
                  <p:spPr>
                    <a:xfrm>
                      <a:off x="1814356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20" name="Google Shape;520;p4"/>
                  <p:cNvGrpSpPr/>
                  <p:nvPr/>
                </p:nvGrpSpPr>
                <p:grpSpPr>
                  <a:xfrm>
                    <a:off x="2479103" y="887472"/>
                    <a:ext cx="96972" cy="108992"/>
                    <a:chOff x="2479103" y="887472"/>
                    <a:chExt cx="96972" cy="108992"/>
                  </a:xfrm>
                </p:grpSpPr>
                <p:sp>
                  <p:nvSpPr>
                    <p:cNvPr id="521" name="Google Shape;521;p4"/>
                    <p:cNvSpPr/>
                    <p:nvPr/>
                  </p:nvSpPr>
                  <p:spPr>
                    <a:xfrm>
                      <a:off x="2541718" y="89003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2" name="Google Shape;522;p4"/>
                    <p:cNvSpPr/>
                    <p:nvPr/>
                  </p:nvSpPr>
                  <p:spPr>
                    <a:xfrm>
                      <a:off x="2479103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23" name="Google Shape;523;p4"/>
                  <p:cNvGrpSpPr/>
                  <p:nvPr/>
                </p:nvGrpSpPr>
                <p:grpSpPr>
                  <a:xfrm>
                    <a:off x="3143830" y="887472"/>
                    <a:ext cx="96972" cy="108992"/>
                    <a:chOff x="3143830" y="887472"/>
                    <a:chExt cx="96972" cy="108992"/>
                  </a:xfrm>
                </p:grpSpPr>
                <p:sp>
                  <p:nvSpPr>
                    <p:cNvPr id="524" name="Google Shape;524;p4"/>
                    <p:cNvSpPr/>
                    <p:nvPr/>
                  </p:nvSpPr>
                  <p:spPr>
                    <a:xfrm>
                      <a:off x="3206460" y="89003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5" name="Google Shape;525;p4"/>
                    <p:cNvSpPr/>
                    <p:nvPr/>
                  </p:nvSpPr>
                  <p:spPr>
                    <a:xfrm>
                      <a:off x="3143830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26" name="Google Shape;526;p4"/>
                  <p:cNvGrpSpPr/>
                  <p:nvPr/>
                </p:nvGrpSpPr>
                <p:grpSpPr>
                  <a:xfrm>
                    <a:off x="3808576" y="887472"/>
                    <a:ext cx="96972" cy="108992"/>
                    <a:chOff x="3808576" y="887472"/>
                    <a:chExt cx="96972" cy="108992"/>
                  </a:xfrm>
                </p:grpSpPr>
                <p:sp>
                  <p:nvSpPr>
                    <p:cNvPr id="527" name="Google Shape;527;p4"/>
                    <p:cNvSpPr/>
                    <p:nvPr/>
                  </p:nvSpPr>
                  <p:spPr>
                    <a:xfrm>
                      <a:off x="3871192" y="89003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4"/>
                    <p:cNvSpPr/>
                    <p:nvPr/>
                  </p:nvSpPr>
                  <p:spPr>
                    <a:xfrm>
                      <a:off x="3808576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29" name="Google Shape;529;p4"/>
                  <p:cNvGrpSpPr/>
                  <p:nvPr/>
                </p:nvGrpSpPr>
                <p:grpSpPr>
                  <a:xfrm>
                    <a:off x="4473304" y="887472"/>
                    <a:ext cx="96972" cy="108992"/>
                    <a:chOff x="4473304" y="887472"/>
                    <a:chExt cx="96972" cy="108992"/>
                  </a:xfrm>
                </p:grpSpPr>
                <p:sp>
                  <p:nvSpPr>
                    <p:cNvPr id="530" name="Google Shape;530;p4"/>
                    <p:cNvSpPr/>
                    <p:nvPr/>
                  </p:nvSpPr>
                  <p:spPr>
                    <a:xfrm>
                      <a:off x="4535934" y="89003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1" name="Google Shape;531;p4"/>
                    <p:cNvSpPr/>
                    <p:nvPr/>
                  </p:nvSpPr>
                  <p:spPr>
                    <a:xfrm>
                      <a:off x="4473304" y="88747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32" name="Google Shape;532;p4"/>
                  <p:cNvGrpSpPr/>
                  <p:nvPr/>
                </p:nvGrpSpPr>
                <p:grpSpPr>
                  <a:xfrm>
                    <a:off x="5137930" y="887420"/>
                    <a:ext cx="97071" cy="109017"/>
                    <a:chOff x="5137930" y="887420"/>
                    <a:chExt cx="97071" cy="109017"/>
                  </a:xfrm>
                </p:grpSpPr>
                <p:sp>
                  <p:nvSpPr>
                    <p:cNvPr id="533" name="Google Shape;533;p4"/>
                    <p:cNvSpPr/>
                    <p:nvPr/>
                  </p:nvSpPr>
                  <p:spPr>
                    <a:xfrm>
                      <a:off x="5200666" y="89003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4" name="Google Shape;534;p4"/>
                    <p:cNvSpPr/>
                    <p:nvPr/>
                  </p:nvSpPr>
                  <p:spPr>
                    <a:xfrm>
                      <a:off x="5137930" y="887420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481"/>
                            <a:pt x="96355" y="4695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535" name="Google Shape;535;p4"/>
                <p:cNvGrpSpPr/>
                <p:nvPr/>
              </p:nvGrpSpPr>
              <p:grpSpPr>
                <a:xfrm>
                  <a:off x="-179964" y="1606670"/>
                  <a:ext cx="5414965" cy="109044"/>
                  <a:chOff x="-179964" y="1606670"/>
                  <a:chExt cx="5414965" cy="109044"/>
                </a:xfrm>
              </p:grpSpPr>
              <p:grpSp>
                <p:nvGrpSpPr>
                  <p:cNvPr id="536" name="Google Shape;536;p4"/>
                  <p:cNvGrpSpPr/>
                  <p:nvPr/>
                </p:nvGrpSpPr>
                <p:grpSpPr>
                  <a:xfrm>
                    <a:off x="-179964" y="1606670"/>
                    <a:ext cx="97073" cy="109017"/>
                    <a:chOff x="-179964" y="1606670"/>
                    <a:chExt cx="97073" cy="109017"/>
                  </a:xfrm>
                </p:grpSpPr>
                <p:sp>
                  <p:nvSpPr>
                    <p:cNvPr id="537" name="Google Shape;537;p4"/>
                    <p:cNvSpPr/>
                    <p:nvPr/>
                  </p:nvSpPr>
                  <p:spPr>
                    <a:xfrm>
                      <a:off x="-117222" y="1609286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8" name="Google Shape;538;p4"/>
                    <p:cNvSpPr/>
                    <p:nvPr/>
                  </p:nvSpPr>
                  <p:spPr>
                    <a:xfrm>
                      <a:off x="-179964" y="1606670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481"/>
                            <a:pt x="96355" y="4695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39" name="Google Shape;539;p4"/>
                  <p:cNvGrpSpPr/>
                  <p:nvPr/>
                </p:nvGrpSpPr>
                <p:grpSpPr>
                  <a:xfrm>
                    <a:off x="484883" y="1606722"/>
                    <a:ext cx="96972" cy="108992"/>
                    <a:chOff x="484883" y="1606722"/>
                    <a:chExt cx="96972" cy="108992"/>
                  </a:xfrm>
                </p:grpSpPr>
                <p:sp>
                  <p:nvSpPr>
                    <p:cNvPr id="540" name="Google Shape;540;p4"/>
                    <p:cNvSpPr/>
                    <p:nvPr/>
                  </p:nvSpPr>
                  <p:spPr>
                    <a:xfrm>
                      <a:off x="547513" y="160928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4"/>
                    <p:cNvSpPr/>
                    <p:nvPr/>
                  </p:nvSpPr>
                  <p:spPr>
                    <a:xfrm>
                      <a:off x="484883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42" name="Google Shape;542;p4"/>
                  <p:cNvGrpSpPr/>
                  <p:nvPr/>
                </p:nvGrpSpPr>
                <p:grpSpPr>
                  <a:xfrm>
                    <a:off x="1149629" y="1606722"/>
                    <a:ext cx="96972" cy="108992"/>
                    <a:chOff x="1149629" y="1606722"/>
                    <a:chExt cx="96972" cy="108992"/>
                  </a:xfrm>
                </p:grpSpPr>
                <p:sp>
                  <p:nvSpPr>
                    <p:cNvPr id="543" name="Google Shape;543;p4"/>
                    <p:cNvSpPr/>
                    <p:nvPr/>
                  </p:nvSpPr>
                  <p:spPr>
                    <a:xfrm>
                      <a:off x="1212251" y="1609286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4" name="Google Shape;544;p4"/>
                    <p:cNvSpPr/>
                    <p:nvPr/>
                  </p:nvSpPr>
                  <p:spPr>
                    <a:xfrm>
                      <a:off x="1149629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45" name="Google Shape;545;p4"/>
                  <p:cNvGrpSpPr/>
                  <p:nvPr/>
                </p:nvGrpSpPr>
                <p:grpSpPr>
                  <a:xfrm>
                    <a:off x="1814356" y="1606722"/>
                    <a:ext cx="96972" cy="108992"/>
                    <a:chOff x="1814356" y="1606722"/>
                    <a:chExt cx="96972" cy="108992"/>
                  </a:xfrm>
                </p:grpSpPr>
                <p:sp>
                  <p:nvSpPr>
                    <p:cNvPr id="546" name="Google Shape;546;p4"/>
                    <p:cNvSpPr/>
                    <p:nvPr/>
                  </p:nvSpPr>
                  <p:spPr>
                    <a:xfrm>
                      <a:off x="1876986" y="160928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7" name="Google Shape;547;p4"/>
                    <p:cNvSpPr/>
                    <p:nvPr/>
                  </p:nvSpPr>
                  <p:spPr>
                    <a:xfrm>
                      <a:off x="1814356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48" name="Google Shape;548;p4"/>
                  <p:cNvGrpSpPr/>
                  <p:nvPr/>
                </p:nvGrpSpPr>
                <p:grpSpPr>
                  <a:xfrm>
                    <a:off x="2479103" y="1606722"/>
                    <a:ext cx="96972" cy="108992"/>
                    <a:chOff x="2479103" y="1606722"/>
                    <a:chExt cx="96972" cy="108992"/>
                  </a:xfrm>
                </p:grpSpPr>
                <p:sp>
                  <p:nvSpPr>
                    <p:cNvPr id="549" name="Google Shape;549;p4"/>
                    <p:cNvSpPr/>
                    <p:nvPr/>
                  </p:nvSpPr>
                  <p:spPr>
                    <a:xfrm>
                      <a:off x="2541718" y="160928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50" name="Google Shape;550;p4"/>
                    <p:cNvSpPr/>
                    <p:nvPr/>
                  </p:nvSpPr>
                  <p:spPr>
                    <a:xfrm>
                      <a:off x="2479103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51" name="Google Shape;551;p4"/>
                  <p:cNvGrpSpPr/>
                  <p:nvPr/>
                </p:nvGrpSpPr>
                <p:grpSpPr>
                  <a:xfrm>
                    <a:off x="3143830" y="1606722"/>
                    <a:ext cx="96972" cy="108992"/>
                    <a:chOff x="3143830" y="1606722"/>
                    <a:chExt cx="96972" cy="108992"/>
                  </a:xfrm>
                </p:grpSpPr>
                <p:sp>
                  <p:nvSpPr>
                    <p:cNvPr id="552" name="Google Shape;552;p4"/>
                    <p:cNvSpPr/>
                    <p:nvPr/>
                  </p:nvSpPr>
                  <p:spPr>
                    <a:xfrm>
                      <a:off x="3206460" y="160928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53" name="Google Shape;553;p4"/>
                    <p:cNvSpPr/>
                    <p:nvPr/>
                  </p:nvSpPr>
                  <p:spPr>
                    <a:xfrm>
                      <a:off x="3143830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54" name="Google Shape;554;p4"/>
                  <p:cNvGrpSpPr/>
                  <p:nvPr/>
                </p:nvGrpSpPr>
                <p:grpSpPr>
                  <a:xfrm>
                    <a:off x="3808576" y="1606722"/>
                    <a:ext cx="96972" cy="108992"/>
                    <a:chOff x="3808576" y="1606722"/>
                    <a:chExt cx="96972" cy="108992"/>
                  </a:xfrm>
                </p:grpSpPr>
                <p:sp>
                  <p:nvSpPr>
                    <p:cNvPr id="555" name="Google Shape;555;p4"/>
                    <p:cNvSpPr/>
                    <p:nvPr/>
                  </p:nvSpPr>
                  <p:spPr>
                    <a:xfrm>
                      <a:off x="3871192" y="160928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56" name="Google Shape;556;p4"/>
                    <p:cNvSpPr/>
                    <p:nvPr/>
                  </p:nvSpPr>
                  <p:spPr>
                    <a:xfrm>
                      <a:off x="3808576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57" name="Google Shape;557;p4"/>
                  <p:cNvGrpSpPr/>
                  <p:nvPr/>
                </p:nvGrpSpPr>
                <p:grpSpPr>
                  <a:xfrm>
                    <a:off x="4473304" y="1606722"/>
                    <a:ext cx="96972" cy="108992"/>
                    <a:chOff x="4473304" y="1606722"/>
                    <a:chExt cx="96972" cy="108992"/>
                  </a:xfrm>
                </p:grpSpPr>
                <p:sp>
                  <p:nvSpPr>
                    <p:cNvPr id="558" name="Google Shape;558;p4"/>
                    <p:cNvSpPr/>
                    <p:nvPr/>
                  </p:nvSpPr>
                  <p:spPr>
                    <a:xfrm>
                      <a:off x="4535934" y="1609286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59" name="Google Shape;559;p4"/>
                    <p:cNvSpPr/>
                    <p:nvPr/>
                  </p:nvSpPr>
                  <p:spPr>
                    <a:xfrm>
                      <a:off x="4473304" y="1606722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60" name="Google Shape;560;p4"/>
                  <p:cNvGrpSpPr/>
                  <p:nvPr/>
                </p:nvGrpSpPr>
                <p:grpSpPr>
                  <a:xfrm>
                    <a:off x="5137930" y="1606670"/>
                    <a:ext cx="97071" cy="109017"/>
                    <a:chOff x="5137930" y="1606670"/>
                    <a:chExt cx="97071" cy="109017"/>
                  </a:xfrm>
                </p:grpSpPr>
                <p:sp>
                  <p:nvSpPr>
                    <p:cNvPr id="561" name="Google Shape;561;p4"/>
                    <p:cNvSpPr/>
                    <p:nvPr/>
                  </p:nvSpPr>
                  <p:spPr>
                    <a:xfrm>
                      <a:off x="5200666" y="1609286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62" name="Google Shape;562;p4"/>
                    <p:cNvSpPr/>
                    <p:nvPr/>
                  </p:nvSpPr>
                  <p:spPr>
                    <a:xfrm>
                      <a:off x="5137930" y="1606670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481"/>
                            <a:pt x="96355" y="4695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563" name="Google Shape;563;p4"/>
                <p:cNvGrpSpPr/>
                <p:nvPr/>
              </p:nvGrpSpPr>
              <p:grpSpPr>
                <a:xfrm>
                  <a:off x="-179964" y="2325920"/>
                  <a:ext cx="5414965" cy="109043"/>
                  <a:chOff x="-179964" y="2325920"/>
                  <a:chExt cx="5414965" cy="109043"/>
                </a:xfrm>
              </p:grpSpPr>
              <p:grpSp>
                <p:nvGrpSpPr>
                  <p:cNvPr id="564" name="Google Shape;564;p4"/>
                  <p:cNvGrpSpPr/>
                  <p:nvPr/>
                </p:nvGrpSpPr>
                <p:grpSpPr>
                  <a:xfrm>
                    <a:off x="-179964" y="2325920"/>
                    <a:ext cx="97073" cy="109017"/>
                    <a:chOff x="-179964" y="2325920"/>
                    <a:chExt cx="97073" cy="109017"/>
                  </a:xfrm>
                </p:grpSpPr>
                <p:sp>
                  <p:nvSpPr>
                    <p:cNvPr id="565" name="Google Shape;565;p4"/>
                    <p:cNvSpPr/>
                    <p:nvPr/>
                  </p:nvSpPr>
                  <p:spPr>
                    <a:xfrm>
                      <a:off x="-117222" y="2328535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66" name="Google Shape;566;p4"/>
                    <p:cNvSpPr/>
                    <p:nvPr/>
                  </p:nvSpPr>
                  <p:spPr>
                    <a:xfrm>
                      <a:off x="-179964" y="2325920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500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67" name="Google Shape;567;p4"/>
                  <p:cNvGrpSpPr/>
                  <p:nvPr/>
                </p:nvGrpSpPr>
                <p:grpSpPr>
                  <a:xfrm>
                    <a:off x="484883" y="2325971"/>
                    <a:ext cx="96972" cy="108992"/>
                    <a:chOff x="484883" y="2325971"/>
                    <a:chExt cx="96972" cy="108992"/>
                  </a:xfrm>
                </p:grpSpPr>
                <p:sp>
                  <p:nvSpPr>
                    <p:cNvPr id="568" name="Google Shape;568;p4"/>
                    <p:cNvSpPr/>
                    <p:nvPr/>
                  </p:nvSpPr>
                  <p:spPr>
                    <a:xfrm>
                      <a:off x="547513" y="2328535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69" name="Google Shape;569;p4"/>
                    <p:cNvSpPr/>
                    <p:nvPr/>
                  </p:nvSpPr>
                  <p:spPr>
                    <a:xfrm>
                      <a:off x="484883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70" name="Google Shape;570;p4"/>
                  <p:cNvGrpSpPr/>
                  <p:nvPr/>
                </p:nvGrpSpPr>
                <p:grpSpPr>
                  <a:xfrm>
                    <a:off x="1149629" y="2325971"/>
                    <a:ext cx="96972" cy="108992"/>
                    <a:chOff x="1149629" y="2325971"/>
                    <a:chExt cx="96972" cy="108992"/>
                  </a:xfrm>
                </p:grpSpPr>
                <p:sp>
                  <p:nvSpPr>
                    <p:cNvPr id="571" name="Google Shape;571;p4"/>
                    <p:cNvSpPr/>
                    <p:nvPr/>
                  </p:nvSpPr>
                  <p:spPr>
                    <a:xfrm>
                      <a:off x="1212251" y="2328535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2" name="Google Shape;572;p4"/>
                    <p:cNvSpPr/>
                    <p:nvPr/>
                  </p:nvSpPr>
                  <p:spPr>
                    <a:xfrm>
                      <a:off x="1149629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73" name="Google Shape;573;p4"/>
                  <p:cNvGrpSpPr/>
                  <p:nvPr/>
                </p:nvGrpSpPr>
                <p:grpSpPr>
                  <a:xfrm>
                    <a:off x="1814356" y="2325971"/>
                    <a:ext cx="96972" cy="108992"/>
                    <a:chOff x="1814356" y="2325971"/>
                    <a:chExt cx="96972" cy="108992"/>
                  </a:xfrm>
                </p:grpSpPr>
                <p:sp>
                  <p:nvSpPr>
                    <p:cNvPr id="574" name="Google Shape;574;p4"/>
                    <p:cNvSpPr/>
                    <p:nvPr/>
                  </p:nvSpPr>
                  <p:spPr>
                    <a:xfrm>
                      <a:off x="1876986" y="2328535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5" name="Google Shape;575;p4"/>
                    <p:cNvSpPr/>
                    <p:nvPr/>
                  </p:nvSpPr>
                  <p:spPr>
                    <a:xfrm>
                      <a:off x="1814356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76" name="Google Shape;576;p4"/>
                  <p:cNvGrpSpPr/>
                  <p:nvPr/>
                </p:nvGrpSpPr>
                <p:grpSpPr>
                  <a:xfrm>
                    <a:off x="2479103" y="2325971"/>
                    <a:ext cx="96972" cy="108992"/>
                    <a:chOff x="2479103" y="2325971"/>
                    <a:chExt cx="96972" cy="108992"/>
                  </a:xfrm>
                </p:grpSpPr>
                <p:sp>
                  <p:nvSpPr>
                    <p:cNvPr id="577" name="Google Shape;577;p4"/>
                    <p:cNvSpPr/>
                    <p:nvPr/>
                  </p:nvSpPr>
                  <p:spPr>
                    <a:xfrm>
                      <a:off x="2541718" y="2328535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78" name="Google Shape;578;p4"/>
                    <p:cNvSpPr/>
                    <p:nvPr/>
                  </p:nvSpPr>
                  <p:spPr>
                    <a:xfrm>
                      <a:off x="2479103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79" name="Google Shape;579;p4"/>
                  <p:cNvGrpSpPr/>
                  <p:nvPr/>
                </p:nvGrpSpPr>
                <p:grpSpPr>
                  <a:xfrm>
                    <a:off x="3143830" y="2325971"/>
                    <a:ext cx="96972" cy="108992"/>
                    <a:chOff x="3143830" y="2325971"/>
                    <a:chExt cx="96972" cy="108992"/>
                  </a:xfrm>
                </p:grpSpPr>
                <p:sp>
                  <p:nvSpPr>
                    <p:cNvPr id="580" name="Google Shape;580;p4"/>
                    <p:cNvSpPr/>
                    <p:nvPr/>
                  </p:nvSpPr>
                  <p:spPr>
                    <a:xfrm>
                      <a:off x="3206460" y="2328535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81" name="Google Shape;581;p4"/>
                    <p:cNvSpPr/>
                    <p:nvPr/>
                  </p:nvSpPr>
                  <p:spPr>
                    <a:xfrm>
                      <a:off x="3143830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82" name="Google Shape;582;p4"/>
                  <p:cNvGrpSpPr/>
                  <p:nvPr/>
                </p:nvGrpSpPr>
                <p:grpSpPr>
                  <a:xfrm>
                    <a:off x="3808576" y="2325971"/>
                    <a:ext cx="96972" cy="108992"/>
                    <a:chOff x="3808576" y="2325971"/>
                    <a:chExt cx="96972" cy="108992"/>
                  </a:xfrm>
                </p:grpSpPr>
                <p:sp>
                  <p:nvSpPr>
                    <p:cNvPr id="583" name="Google Shape;583;p4"/>
                    <p:cNvSpPr/>
                    <p:nvPr/>
                  </p:nvSpPr>
                  <p:spPr>
                    <a:xfrm>
                      <a:off x="3871192" y="2328535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84" name="Google Shape;584;p4"/>
                    <p:cNvSpPr/>
                    <p:nvPr/>
                  </p:nvSpPr>
                  <p:spPr>
                    <a:xfrm>
                      <a:off x="3808576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85" name="Google Shape;585;p4"/>
                  <p:cNvGrpSpPr/>
                  <p:nvPr/>
                </p:nvGrpSpPr>
                <p:grpSpPr>
                  <a:xfrm>
                    <a:off x="4473304" y="2325971"/>
                    <a:ext cx="96972" cy="108992"/>
                    <a:chOff x="4473304" y="2325971"/>
                    <a:chExt cx="96972" cy="108992"/>
                  </a:xfrm>
                </p:grpSpPr>
                <p:sp>
                  <p:nvSpPr>
                    <p:cNvPr id="586" name="Google Shape;586;p4"/>
                    <p:cNvSpPr/>
                    <p:nvPr/>
                  </p:nvSpPr>
                  <p:spPr>
                    <a:xfrm>
                      <a:off x="4535934" y="2328535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87" name="Google Shape;587;p4"/>
                    <p:cNvSpPr/>
                    <p:nvPr/>
                  </p:nvSpPr>
                  <p:spPr>
                    <a:xfrm>
                      <a:off x="4473304" y="23259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88" name="Google Shape;588;p4"/>
                  <p:cNvGrpSpPr/>
                  <p:nvPr/>
                </p:nvGrpSpPr>
                <p:grpSpPr>
                  <a:xfrm>
                    <a:off x="5137930" y="2325920"/>
                    <a:ext cx="97071" cy="109017"/>
                    <a:chOff x="5137930" y="2325920"/>
                    <a:chExt cx="97071" cy="109017"/>
                  </a:xfrm>
                </p:grpSpPr>
                <p:sp>
                  <p:nvSpPr>
                    <p:cNvPr id="589" name="Google Shape;589;p4"/>
                    <p:cNvSpPr/>
                    <p:nvPr/>
                  </p:nvSpPr>
                  <p:spPr>
                    <a:xfrm>
                      <a:off x="5200666" y="2328535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0" name="Google Shape;590;p4"/>
                    <p:cNvSpPr/>
                    <p:nvPr/>
                  </p:nvSpPr>
                  <p:spPr>
                    <a:xfrm>
                      <a:off x="5137930" y="2325920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500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591" name="Google Shape;591;p4"/>
                <p:cNvGrpSpPr/>
                <p:nvPr/>
              </p:nvGrpSpPr>
              <p:grpSpPr>
                <a:xfrm>
                  <a:off x="-179964" y="3045170"/>
                  <a:ext cx="5414965" cy="109043"/>
                  <a:chOff x="-179964" y="3045170"/>
                  <a:chExt cx="5414965" cy="109043"/>
                </a:xfrm>
              </p:grpSpPr>
              <p:grpSp>
                <p:nvGrpSpPr>
                  <p:cNvPr id="592" name="Google Shape;592;p4"/>
                  <p:cNvGrpSpPr/>
                  <p:nvPr/>
                </p:nvGrpSpPr>
                <p:grpSpPr>
                  <a:xfrm>
                    <a:off x="-179964" y="3045170"/>
                    <a:ext cx="97073" cy="109017"/>
                    <a:chOff x="-179964" y="3045170"/>
                    <a:chExt cx="97073" cy="109017"/>
                  </a:xfrm>
                </p:grpSpPr>
                <p:sp>
                  <p:nvSpPr>
                    <p:cNvPr id="593" name="Google Shape;593;p4"/>
                    <p:cNvSpPr/>
                    <p:nvPr/>
                  </p:nvSpPr>
                  <p:spPr>
                    <a:xfrm>
                      <a:off x="-117222" y="3047799"/>
                      <a:ext cx="55" cy="44"/>
                    </a:xfrm>
                    <a:custGeom>
                      <a:rect b="b" l="l" r="r" t="t"/>
                      <a:pathLst>
                        <a:path extrusionOk="0" h="44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4" name="Google Shape;594;p4"/>
                    <p:cNvSpPr/>
                    <p:nvPr/>
                  </p:nvSpPr>
                  <p:spPr>
                    <a:xfrm>
                      <a:off x="-179964" y="3045170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8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500"/>
                            <a:pt x="96355" y="46979"/>
                            <a:pt x="96887" y="5371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95" name="Google Shape;595;p4"/>
                  <p:cNvGrpSpPr/>
                  <p:nvPr/>
                </p:nvGrpSpPr>
                <p:grpSpPr>
                  <a:xfrm>
                    <a:off x="484883" y="3045221"/>
                    <a:ext cx="96972" cy="108992"/>
                    <a:chOff x="484883" y="3045221"/>
                    <a:chExt cx="96972" cy="108992"/>
                  </a:xfrm>
                </p:grpSpPr>
                <p:sp>
                  <p:nvSpPr>
                    <p:cNvPr id="596" name="Google Shape;596;p4"/>
                    <p:cNvSpPr/>
                    <p:nvPr/>
                  </p:nvSpPr>
                  <p:spPr>
                    <a:xfrm>
                      <a:off x="547513" y="3047799"/>
                      <a:ext cx="46" cy="44"/>
                    </a:xfrm>
                    <a:custGeom>
                      <a:rect b="b" l="l" r="r" t="t"/>
                      <a:pathLst>
                        <a:path extrusionOk="0" h="44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97" name="Google Shape;597;p4"/>
                    <p:cNvSpPr/>
                    <p:nvPr/>
                  </p:nvSpPr>
                  <p:spPr>
                    <a:xfrm>
                      <a:off x="484883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598" name="Google Shape;598;p4"/>
                  <p:cNvGrpSpPr/>
                  <p:nvPr/>
                </p:nvGrpSpPr>
                <p:grpSpPr>
                  <a:xfrm>
                    <a:off x="1149629" y="3045221"/>
                    <a:ext cx="96972" cy="108992"/>
                    <a:chOff x="1149629" y="3045221"/>
                    <a:chExt cx="96972" cy="108992"/>
                  </a:xfrm>
                </p:grpSpPr>
                <p:sp>
                  <p:nvSpPr>
                    <p:cNvPr id="599" name="Google Shape;599;p4"/>
                    <p:cNvSpPr/>
                    <p:nvPr/>
                  </p:nvSpPr>
                  <p:spPr>
                    <a:xfrm>
                      <a:off x="1212251" y="3047799"/>
                      <a:ext cx="55" cy="44"/>
                    </a:xfrm>
                    <a:custGeom>
                      <a:rect b="b" l="l" r="r" t="t"/>
                      <a:pathLst>
                        <a:path extrusionOk="0" h="44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0" name="Google Shape;600;p4"/>
                    <p:cNvSpPr/>
                    <p:nvPr/>
                  </p:nvSpPr>
                  <p:spPr>
                    <a:xfrm>
                      <a:off x="1149629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01" name="Google Shape;601;p4"/>
                  <p:cNvGrpSpPr/>
                  <p:nvPr/>
                </p:nvGrpSpPr>
                <p:grpSpPr>
                  <a:xfrm>
                    <a:off x="1814356" y="3045221"/>
                    <a:ext cx="96972" cy="108992"/>
                    <a:chOff x="1814356" y="3045221"/>
                    <a:chExt cx="96972" cy="108992"/>
                  </a:xfrm>
                </p:grpSpPr>
                <p:sp>
                  <p:nvSpPr>
                    <p:cNvPr id="602" name="Google Shape;602;p4"/>
                    <p:cNvSpPr/>
                    <p:nvPr/>
                  </p:nvSpPr>
                  <p:spPr>
                    <a:xfrm>
                      <a:off x="1876986" y="3047799"/>
                      <a:ext cx="46" cy="44"/>
                    </a:xfrm>
                    <a:custGeom>
                      <a:rect b="b" l="l" r="r" t="t"/>
                      <a:pathLst>
                        <a:path extrusionOk="0" h="44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3" name="Google Shape;603;p4"/>
                    <p:cNvSpPr/>
                    <p:nvPr/>
                  </p:nvSpPr>
                  <p:spPr>
                    <a:xfrm>
                      <a:off x="1814356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04" name="Google Shape;604;p4"/>
                  <p:cNvGrpSpPr/>
                  <p:nvPr/>
                </p:nvGrpSpPr>
                <p:grpSpPr>
                  <a:xfrm>
                    <a:off x="2479103" y="3045221"/>
                    <a:ext cx="96972" cy="108992"/>
                    <a:chOff x="2479103" y="3045221"/>
                    <a:chExt cx="96972" cy="108992"/>
                  </a:xfrm>
                </p:grpSpPr>
                <p:sp>
                  <p:nvSpPr>
                    <p:cNvPr id="605" name="Google Shape;605;p4"/>
                    <p:cNvSpPr/>
                    <p:nvPr/>
                  </p:nvSpPr>
                  <p:spPr>
                    <a:xfrm>
                      <a:off x="2541718" y="3047799"/>
                      <a:ext cx="42" cy="44"/>
                    </a:xfrm>
                    <a:custGeom>
                      <a:rect b="b" l="l" r="r" t="t"/>
                      <a:pathLst>
                        <a:path extrusionOk="0" h="44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6" name="Google Shape;606;p4"/>
                    <p:cNvSpPr/>
                    <p:nvPr/>
                  </p:nvSpPr>
                  <p:spPr>
                    <a:xfrm>
                      <a:off x="2479103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07" name="Google Shape;607;p4"/>
                  <p:cNvGrpSpPr/>
                  <p:nvPr/>
                </p:nvGrpSpPr>
                <p:grpSpPr>
                  <a:xfrm>
                    <a:off x="3143830" y="3045221"/>
                    <a:ext cx="96972" cy="108992"/>
                    <a:chOff x="3143830" y="3045221"/>
                    <a:chExt cx="96972" cy="108992"/>
                  </a:xfrm>
                </p:grpSpPr>
                <p:sp>
                  <p:nvSpPr>
                    <p:cNvPr id="608" name="Google Shape;608;p4"/>
                    <p:cNvSpPr/>
                    <p:nvPr/>
                  </p:nvSpPr>
                  <p:spPr>
                    <a:xfrm>
                      <a:off x="3206460" y="3047799"/>
                      <a:ext cx="46" cy="44"/>
                    </a:xfrm>
                    <a:custGeom>
                      <a:rect b="b" l="l" r="r" t="t"/>
                      <a:pathLst>
                        <a:path extrusionOk="0" h="44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9" name="Google Shape;609;p4"/>
                    <p:cNvSpPr/>
                    <p:nvPr/>
                  </p:nvSpPr>
                  <p:spPr>
                    <a:xfrm>
                      <a:off x="3143830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10" name="Google Shape;610;p4"/>
                  <p:cNvGrpSpPr/>
                  <p:nvPr/>
                </p:nvGrpSpPr>
                <p:grpSpPr>
                  <a:xfrm>
                    <a:off x="3808576" y="3045221"/>
                    <a:ext cx="96972" cy="108992"/>
                    <a:chOff x="3808576" y="3045221"/>
                    <a:chExt cx="96972" cy="108992"/>
                  </a:xfrm>
                </p:grpSpPr>
                <p:sp>
                  <p:nvSpPr>
                    <p:cNvPr id="611" name="Google Shape;611;p4"/>
                    <p:cNvSpPr/>
                    <p:nvPr/>
                  </p:nvSpPr>
                  <p:spPr>
                    <a:xfrm>
                      <a:off x="3871192" y="3047799"/>
                      <a:ext cx="42" cy="44"/>
                    </a:xfrm>
                    <a:custGeom>
                      <a:rect b="b" l="l" r="r" t="t"/>
                      <a:pathLst>
                        <a:path extrusionOk="0" h="44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2" name="Google Shape;612;p4"/>
                    <p:cNvSpPr/>
                    <p:nvPr/>
                  </p:nvSpPr>
                  <p:spPr>
                    <a:xfrm>
                      <a:off x="3808576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13" name="Google Shape;613;p4"/>
                  <p:cNvGrpSpPr/>
                  <p:nvPr/>
                </p:nvGrpSpPr>
                <p:grpSpPr>
                  <a:xfrm>
                    <a:off x="4473304" y="3045221"/>
                    <a:ext cx="96972" cy="108992"/>
                    <a:chOff x="4473304" y="3045221"/>
                    <a:chExt cx="96972" cy="108992"/>
                  </a:xfrm>
                </p:grpSpPr>
                <p:sp>
                  <p:nvSpPr>
                    <p:cNvPr id="614" name="Google Shape;614;p4"/>
                    <p:cNvSpPr/>
                    <p:nvPr/>
                  </p:nvSpPr>
                  <p:spPr>
                    <a:xfrm>
                      <a:off x="4535934" y="3047799"/>
                      <a:ext cx="46" cy="44"/>
                    </a:xfrm>
                    <a:custGeom>
                      <a:rect b="b" l="l" r="r" t="t"/>
                      <a:pathLst>
                        <a:path extrusionOk="0" h="44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5" name="Google Shape;615;p4"/>
                    <p:cNvSpPr/>
                    <p:nvPr/>
                  </p:nvSpPr>
                  <p:spPr>
                    <a:xfrm>
                      <a:off x="4473304" y="304522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80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16" name="Google Shape;616;p4"/>
                  <p:cNvGrpSpPr/>
                  <p:nvPr/>
                </p:nvGrpSpPr>
                <p:grpSpPr>
                  <a:xfrm>
                    <a:off x="5137930" y="3045170"/>
                    <a:ext cx="97071" cy="109017"/>
                    <a:chOff x="5137930" y="3045170"/>
                    <a:chExt cx="97071" cy="109017"/>
                  </a:xfrm>
                </p:grpSpPr>
                <p:sp>
                  <p:nvSpPr>
                    <p:cNvPr id="617" name="Google Shape;617;p4"/>
                    <p:cNvSpPr/>
                    <p:nvPr/>
                  </p:nvSpPr>
                  <p:spPr>
                    <a:xfrm>
                      <a:off x="5200666" y="3047799"/>
                      <a:ext cx="42" cy="44"/>
                    </a:xfrm>
                    <a:custGeom>
                      <a:rect b="b" l="l" r="r" t="t"/>
                      <a:pathLst>
                        <a:path extrusionOk="0" h="44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8" name="Google Shape;618;p4"/>
                    <p:cNvSpPr/>
                    <p:nvPr/>
                  </p:nvSpPr>
                  <p:spPr>
                    <a:xfrm>
                      <a:off x="5137930" y="3045170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8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500"/>
                            <a:pt x="96355" y="46979"/>
                            <a:pt x="96887" y="5371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19" name="Google Shape;619;p4"/>
                <p:cNvGrpSpPr/>
                <p:nvPr/>
              </p:nvGrpSpPr>
              <p:grpSpPr>
                <a:xfrm>
                  <a:off x="-179964" y="3764420"/>
                  <a:ext cx="5414965" cy="109043"/>
                  <a:chOff x="-179964" y="3764420"/>
                  <a:chExt cx="5414965" cy="109043"/>
                </a:xfrm>
              </p:grpSpPr>
              <p:grpSp>
                <p:nvGrpSpPr>
                  <p:cNvPr id="620" name="Google Shape;620;p4"/>
                  <p:cNvGrpSpPr/>
                  <p:nvPr/>
                </p:nvGrpSpPr>
                <p:grpSpPr>
                  <a:xfrm>
                    <a:off x="-179964" y="3764420"/>
                    <a:ext cx="97073" cy="109017"/>
                    <a:chOff x="-179964" y="3764420"/>
                    <a:chExt cx="97073" cy="109017"/>
                  </a:xfrm>
                </p:grpSpPr>
                <p:sp>
                  <p:nvSpPr>
                    <p:cNvPr id="621" name="Google Shape;621;p4"/>
                    <p:cNvSpPr/>
                    <p:nvPr/>
                  </p:nvSpPr>
                  <p:spPr>
                    <a:xfrm>
                      <a:off x="-117222" y="3767049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2" name="Google Shape;622;p4"/>
                    <p:cNvSpPr/>
                    <p:nvPr/>
                  </p:nvSpPr>
                  <p:spPr>
                    <a:xfrm>
                      <a:off x="-179964" y="3764420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6"/>
                            <a:pt x="62094" y="105464"/>
                          </a:cubicBezTo>
                          <a:cubicBezTo>
                            <a:pt x="103652" y="86501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23" name="Google Shape;623;p4"/>
                  <p:cNvGrpSpPr/>
                  <p:nvPr/>
                </p:nvGrpSpPr>
                <p:grpSpPr>
                  <a:xfrm>
                    <a:off x="484883" y="3764471"/>
                    <a:ext cx="96972" cy="108992"/>
                    <a:chOff x="484883" y="3764471"/>
                    <a:chExt cx="96972" cy="108992"/>
                  </a:xfrm>
                </p:grpSpPr>
                <p:sp>
                  <p:nvSpPr>
                    <p:cNvPr id="624" name="Google Shape;624;p4"/>
                    <p:cNvSpPr/>
                    <p:nvPr/>
                  </p:nvSpPr>
                  <p:spPr>
                    <a:xfrm>
                      <a:off x="547513" y="3767049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5" name="Google Shape;625;p4"/>
                    <p:cNvSpPr/>
                    <p:nvPr/>
                  </p:nvSpPr>
                  <p:spPr>
                    <a:xfrm>
                      <a:off x="484883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26" name="Google Shape;626;p4"/>
                  <p:cNvGrpSpPr/>
                  <p:nvPr/>
                </p:nvGrpSpPr>
                <p:grpSpPr>
                  <a:xfrm>
                    <a:off x="1149629" y="3764471"/>
                    <a:ext cx="96972" cy="108992"/>
                    <a:chOff x="1149629" y="3764471"/>
                    <a:chExt cx="96972" cy="108992"/>
                  </a:xfrm>
                </p:grpSpPr>
                <p:sp>
                  <p:nvSpPr>
                    <p:cNvPr id="627" name="Google Shape;627;p4"/>
                    <p:cNvSpPr/>
                    <p:nvPr/>
                  </p:nvSpPr>
                  <p:spPr>
                    <a:xfrm>
                      <a:off x="1212251" y="3767049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8" name="Google Shape;628;p4"/>
                    <p:cNvSpPr/>
                    <p:nvPr/>
                  </p:nvSpPr>
                  <p:spPr>
                    <a:xfrm>
                      <a:off x="1149629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29" name="Google Shape;629;p4"/>
                  <p:cNvGrpSpPr/>
                  <p:nvPr/>
                </p:nvGrpSpPr>
                <p:grpSpPr>
                  <a:xfrm>
                    <a:off x="1814356" y="3764471"/>
                    <a:ext cx="96972" cy="108992"/>
                    <a:chOff x="1814356" y="3764471"/>
                    <a:chExt cx="96972" cy="108992"/>
                  </a:xfrm>
                </p:grpSpPr>
                <p:sp>
                  <p:nvSpPr>
                    <p:cNvPr id="630" name="Google Shape;630;p4"/>
                    <p:cNvSpPr/>
                    <p:nvPr/>
                  </p:nvSpPr>
                  <p:spPr>
                    <a:xfrm>
                      <a:off x="1876986" y="3767049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1" name="Google Shape;631;p4"/>
                    <p:cNvSpPr/>
                    <p:nvPr/>
                  </p:nvSpPr>
                  <p:spPr>
                    <a:xfrm>
                      <a:off x="1814356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32" name="Google Shape;632;p4"/>
                  <p:cNvGrpSpPr/>
                  <p:nvPr/>
                </p:nvGrpSpPr>
                <p:grpSpPr>
                  <a:xfrm>
                    <a:off x="2479103" y="3764471"/>
                    <a:ext cx="96972" cy="108992"/>
                    <a:chOff x="2479103" y="3764471"/>
                    <a:chExt cx="96972" cy="108992"/>
                  </a:xfrm>
                </p:grpSpPr>
                <p:sp>
                  <p:nvSpPr>
                    <p:cNvPr id="633" name="Google Shape;633;p4"/>
                    <p:cNvSpPr/>
                    <p:nvPr/>
                  </p:nvSpPr>
                  <p:spPr>
                    <a:xfrm>
                      <a:off x="2541718" y="3767049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4" name="Google Shape;634;p4"/>
                    <p:cNvSpPr/>
                    <p:nvPr/>
                  </p:nvSpPr>
                  <p:spPr>
                    <a:xfrm>
                      <a:off x="2479103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35" name="Google Shape;635;p4"/>
                  <p:cNvGrpSpPr/>
                  <p:nvPr/>
                </p:nvGrpSpPr>
                <p:grpSpPr>
                  <a:xfrm>
                    <a:off x="3143830" y="3764471"/>
                    <a:ext cx="96972" cy="108992"/>
                    <a:chOff x="3143830" y="3764471"/>
                    <a:chExt cx="96972" cy="108992"/>
                  </a:xfrm>
                </p:grpSpPr>
                <p:sp>
                  <p:nvSpPr>
                    <p:cNvPr id="636" name="Google Shape;636;p4"/>
                    <p:cNvSpPr/>
                    <p:nvPr/>
                  </p:nvSpPr>
                  <p:spPr>
                    <a:xfrm>
                      <a:off x="3206460" y="3767049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7" name="Google Shape;637;p4"/>
                    <p:cNvSpPr/>
                    <p:nvPr/>
                  </p:nvSpPr>
                  <p:spPr>
                    <a:xfrm>
                      <a:off x="3143830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38" name="Google Shape;638;p4"/>
                  <p:cNvGrpSpPr/>
                  <p:nvPr/>
                </p:nvGrpSpPr>
                <p:grpSpPr>
                  <a:xfrm>
                    <a:off x="3808576" y="3764471"/>
                    <a:ext cx="96972" cy="108992"/>
                    <a:chOff x="3808576" y="3764471"/>
                    <a:chExt cx="96972" cy="108992"/>
                  </a:xfrm>
                </p:grpSpPr>
                <p:sp>
                  <p:nvSpPr>
                    <p:cNvPr id="639" name="Google Shape;639;p4"/>
                    <p:cNvSpPr/>
                    <p:nvPr/>
                  </p:nvSpPr>
                  <p:spPr>
                    <a:xfrm>
                      <a:off x="3871192" y="3767049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0" name="Google Shape;640;p4"/>
                    <p:cNvSpPr/>
                    <p:nvPr/>
                  </p:nvSpPr>
                  <p:spPr>
                    <a:xfrm>
                      <a:off x="3808576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41" name="Google Shape;641;p4"/>
                  <p:cNvGrpSpPr/>
                  <p:nvPr/>
                </p:nvGrpSpPr>
                <p:grpSpPr>
                  <a:xfrm>
                    <a:off x="4473304" y="3764471"/>
                    <a:ext cx="96972" cy="108992"/>
                    <a:chOff x="4473304" y="3764471"/>
                    <a:chExt cx="96972" cy="108992"/>
                  </a:xfrm>
                </p:grpSpPr>
                <p:sp>
                  <p:nvSpPr>
                    <p:cNvPr id="642" name="Google Shape;642;p4"/>
                    <p:cNvSpPr/>
                    <p:nvPr/>
                  </p:nvSpPr>
                  <p:spPr>
                    <a:xfrm>
                      <a:off x="4535934" y="3767049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4"/>
                    <p:cNvSpPr/>
                    <p:nvPr/>
                  </p:nvSpPr>
                  <p:spPr>
                    <a:xfrm>
                      <a:off x="4473304" y="3764471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3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44" name="Google Shape;644;p4"/>
                  <p:cNvGrpSpPr/>
                  <p:nvPr/>
                </p:nvGrpSpPr>
                <p:grpSpPr>
                  <a:xfrm>
                    <a:off x="5137930" y="3764420"/>
                    <a:ext cx="97071" cy="109017"/>
                    <a:chOff x="5137930" y="3764420"/>
                    <a:chExt cx="97071" cy="109017"/>
                  </a:xfrm>
                </p:grpSpPr>
                <p:sp>
                  <p:nvSpPr>
                    <p:cNvPr id="645" name="Google Shape;645;p4"/>
                    <p:cNvSpPr/>
                    <p:nvPr/>
                  </p:nvSpPr>
                  <p:spPr>
                    <a:xfrm>
                      <a:off x="5200666" y="3767049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6" name="Google Shape;646;p4"/>
                    <p:cNvSpPr/>
                    <p:nvPr/>
                  </p:nvSpPr>
                  <p:spPr>
                    <a:xfrm>
                      <a:off x="5137930" y="3764420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6"/>
                            <a:pt x="62094" y="105464"/>
                          </a:cubicBezTo>
                          <a:cubicBezTo>
                            <a:pt x="103633" y="86501"/>
                            <a:pt x="96355" y="46979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47" name="Google Shape;647;p4"/>
                <p:cNvGrpSpPr/>
                <p:nvPr/>
              </p:nvGrpSpPr>
              <p:grpSpPr>
                <a:xfrm>
                  <a:off x="-179964" y="4483688"/>
                  <a:ext cx="5414965" cy="109044"/>
                  <a:chOff x="-179964" y="4483688"/>
                  <a:chExt cx="5414965" cy="109044"/>
                </a:xfrm>
              </p:grpSpPr>
              <p:grpSp>
                <p:nvGrpSpPr>
                  <p:cNvPr id="648" name="Google Shape;648;p4"/>
                  <p:cNvGrpSpPr/>
                  <p:nvPr/>
                </p:nvGrpSpPr>
                <p:grpSpPr>
                  <a:xfrm>
                    <a:off x="-179964" y="4483688"/>
                    <a:ext cx="97073" cy="109017"/>
                    <a:chOff x="-179964" y="4483688"/>
                    <a:chExt cx="97073" cy="109017"/>
                  </a:xfrm>
                </p:grpSpPr>
                <p:sp>
                  <p:nvSpPr>
                    <p:cNvPr id="649" name="Google Shape;649;p4"/>
                    <p:cNvSpPr/>
                    <p:nvPr/>
                  </p:nvSpPr>
                  <p:spPr>
                    <a:xfrm>
                      <a:off x="-117222" y="4486304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0" name="Google Shape;650;p4"/>
                    <p:cNvSpPr/>
                    <p:nvPr/>
                  </p:nvSpPr>
                  <p:spPr>
                    <a:xfrm>
                      <a:off x="-179964" y="4483688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3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481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51" name="Google Shape;651;p4"/>
                  <p:cNvGrpSpPr/>
                  <p:nvPr/>
                </p:nvGrpSpPr>
                <p:grpSpPr>
                  <a:xfrm>
                    <a:off x="484883" y="4483740"/>
                    <a:ext cx="96972" cy="108992"/>
                    <a:chOff x="484883" y="4483740"/>
                    <a:chExt cx="96972" cy="108992"/>
                  </a:xfrm>
                </p:grpSpPr>
                <p:sp>
                  <p:nvSpPr>
                    <p:cNvPr id="652" name="Google Shape;652;p4"/>
                    <p:cNvSpPr/>
                    <p:nvPr/>
                  </p:nvSpPr>
                  <p:spPr>
                    <a:xfrm>
                      <a:off x="547513" y="44863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3" name="Google Shape;653;p4"/>
                    <p:cNvSpPr/>
                    <p:nvPr/>
                  </p:nvSpPr>
                  <p:spPr>
                    <a:xfrm>
                      <a:off x="484883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54" name="Google Shape;654;p4"/>
                  <p:cNvGrpSpPr/>
                  <p:nvPr/>
                </p:nvGrpSpPr>
                <p:grpSpPr>
                  <a:xfrm>
                    <a:off x="1149629" y="4483740"/>
                    <a:ext cx="96972" cy="108992"/>
                    <a:chOff x="1149629" y="4483740"/>
                    <a:chExt cx="96972" cy="108992"/>
                  </a:xfrm>
                </p:grpSpPr>
                <p:sp>
                  <p:nvSpPr>
                    <p:cNvPr id="655" name="Google Shape;655;p4"/>
                    <p:cNvSpPr/>
                    <p:nvPr/>
                  </p:nvSpPr>
                  <p:spPr>
                    <a:xfrm>
                      <a:off x="1212251" y="4486304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6" name="Google Shape;656;p4"/>
                    <p:cNvSpPr/>
                    <p:nvPr/>
                  </p:nvSpPr>
                  <p:spPr>
                    <a:xfrm>
                      <a:off x="1149629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57" name="Google Shape;657;p4"/>
                  <p:cNvGrpSpPr/>
                  <p:nvPr/>
                </p:nvGrpSpPr>
                <p:grpSpPr>
                  <a:xfrm>
                    <a:off x="1814356" y="4483740"/>
                    <a:ext cx="96972" cy="108992"/>
                    <a:chOff x="1814356" y="4483740"/>
                    <a:chExt cx="96972" cy="108992"/>
                  </a:xfrm>
                </p:grpSpPr>
                <p:sp>
                  <p:nvSpPr>
                    <p:cNvPr id="658" name="Google Shape;658;p4"/>
                    <p:cNvSpPr/>
                    <p:nvPr/>
                  </p:nvSpPr>
                  <p:spPr>
                    <a:xfrm>
                      <a:off x="1876986" y="44863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9" name="Google Shape;659;p4"/>
                    <p:cNvSpPr/>
                    <p:nvPr/>
                  </p:nvSpPr>
                  <p:spPr>
                    <a:xfrm>
                      <a:off x="1814356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0" name="Google Shape;660;p4"/>
                  <p:cNvGrpSpPr/>
                  <p:nvPr/>
                </p:nvGrpSpPr>
                <p:grpSpPr>
                  <a:xfrm>
                    <a:off x="2479103" y="4483740"/>
                    <a:ext cx="96972" cy="108992"/>
                    <a:chOff x="2479103" y="4483740"/>
                    <a:chExt cx="96972" cy="108992"/>
                  </a:xfrm>
                </p:grpSpPr>
                <p:sp>
                  <p:nvSpPr>
                    <p:cNvPr id="661" name="Google Shape;661;p4"/>
                    <p:cNvSpPr/>
                    <p:nvPr/>
                  </p:nvSpPr>
                  <p:spPr>
                    <a:xfrm>
                      <a:off x="2541718" y="44863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2" name="Google Shape;662;p4"/>
                    <p:cNvSpPr/>
                    <p:nvPr/>
                  </p:nvSpPr>
                  <p:spPr>
                    <a:xfrm>
                      <a:off x="2479103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3" name="Google Shape;663;p4"/>
                  <p:cNvGrpSpPr/>
                  <p:nvPr/>
                </p:nvGrpSpPr>
                <p:grpSpPr>
                  <a:xfrm>
                    <a:off x="3143830" y="4483740"/>
                    <a:ext cx="96972" cy="108992"/>
                    <a:chOff x="3143830" y="4483740"/>
                    <a:chExt cx="96972" cy="108992"/>
                  </a:xfrm>
                </p:grpSpPr>
                <p:sp>
                  <p:nvSpPr>
                    <p:cNvPr id="664" name="Google Shape;664;p4"/>
                    <p:cNvSpPr/>
                    <p:nvPr/>
                  </p:nvSpPr>
                  <p:spPr>
                    <a:xfrm>
                      <a:off x="3206460" y="44863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5" name="Google Shape;665;p4"/>
                    <p:cNvSpPr/>
                    <p:nvPr/>
                  </p:nvSpPr>
                  <p:spPr>
                    <a:xfrm>
                      <a:off x="3143830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6" name="Google Shape;666;p4"/>
                  <p:cNvGrpSpPr/>
                  <p:nvPr/>
                </p:nvGrpSpPr>
                <p:grpSpPr>
                  <a:xfrm>
                    <a:off x="3808576" y="4483740"/>
                    <a:ext cx="96972" cy="108992"/>
                    <a:chOff x="3808576" y="4483740"/>
                    <a:chExt cx="96972" cy="108992"/>
                  </a:xfrm>
                </p:grpSpPr>
                <p:sp>
                  <p:nvSpPr>
                    <p:cNvPr id="667" name="Google Shape;667;p4"/>
                    <p:cNvSpPr/>
                    <p:nvPr/>
                  </p:nvSpPr>
                  <p:spPr>
                    <a:xfrm>
                      <a:off x="3871192" y="44863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4"/>
                    <p:cNvSpPr/>
                    <p:nvPr/>
                  </p:nvSpPr>
                  <p:spPr>
                    <a:xfrm>
                      <a:off x="3808576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9" name="Google Shape;669;p4"/>
                  <p:cNvGrpSpPr/>
                  <p:nvPr/>
                </p:nvGrpSpPr>
                <p:grpSpPr>
                  <a:xfrm>
                    <a:off x="4473304" y="4483740"/>
                    <a:ext cx="96972" cy="108992"/>
                    <a:chOff x="4473304" y="4483740"/>
                    <a:chExt cx="96972" cy="108992"/>
                  </a:xfrm>
                </p:grpSpPr>
                <p:sp>
                  <p:nvSpPr>
                    <p:cNvPr id="670" name="Google Shape;670;p4"/>
                    <p:cNvSpPr/>
                    <p:nvPr/>
                  </p:nvSpPr>
                  <p:spPr>
                    <a:xfrm>
                      <a:off x="4535934" y="44863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1" name="Google Shape;671;p4"/>
                    <p:cNvSpPr/>
                    <p:nvPr/>
                  </p:nvSpPr>
                  <p:spPr>
                    <a:xfrm>
                      <a:off x="4473304" y="448374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72" name="Google Shape;672;p4"/>
                  <p:cNvGrpSpPr/>
                  <p:nvPr/>
                </p:nvGrpSpPr>
                <p:grpSpPr>
                  <a:xfrm>
                    <a:off x="5137930" y="4483688"/>
                    <a:ext cx="97071" cy="109017"/>
                    <a:chOff x="5137930" y="4483688"/>
                    <a:chExt cx="97071" cy="109017"/>
                  </a:xfrm>
                </p:grpSpPr>
                <p:sp>
                  <p:nvSpPr>
                    <p:cNvPr id="673" name="Google Shape;673;p4"/>
                    <p:cNvSpPr/>
                    <p:nvPr/>
                  </p:nvSpPr>
                  <p:spPr>
                    <a:xfrm>
                      <a:off x="5200666" y="44863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4" name="Google Shape;674;p4"/>
                    <p:cNvSpPr/>
                    <p:nvPr/>
                  </p:nvSpPr>
                  <p:spPr>
                    <a:xfrm>
                      <a:off x="5137930" y="4483688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3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481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75" name="Google Shape;675;p4"/>
                <p:cNvGrpSpPr/>
                <p:nvPr/>
              </p:nvGrpSpPr>
              <p:grpSpPr>
                <a:xfrm>
                  <a:off x="-179964" y="5202938"/>
                  <a:ext cx="5414965" cy="109044"/>
                  <a:chOff x="-179964" y="5202938"/>
                  <a:chExt cx="5414965" cy="109044"/>
                </a:xfrm>
              </p:grpSpPr>
              <p:grpSp>
                <p:nvGrpSpPr>
                  <p:cNvPr id="676" name="Google Shape;676;p4"/>
                  <p:cNvGrpSpPr/>
                  <p:nvPr/>
                </p:nvGrpSpPr>
                <p:grpSpPr>
                  <a:xfrm>
                    <a:off x="-179964" y="5202938"/>
                    <a:ext cx="97073" cy="109017"/>
                    <a:chOff x="-179964" y="5202938"/>
                    <a:chExt cx="97073" cy="109017"/>
                  </a:xfrm>
                </p:grpSpPr>
                <p:sp>
                  <p:nvSpPr>
                    <p:cNvPr id="677" name="Google Shape;677;p4"/>
                    <p:cNvSpPr/>
                    <p:nvPr/>
                  </p:nvSpPr>
                  <p:spPr>
                    <a:xfrm>
                      <a:off x="-117222" y="5205554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8" name="Google Shape;678;p4"/>
                    <p:cNvSpPr/>
                    <p:nvPr/>
                  </p:nvSpPr>
                  <p:spPr>
                    <a:xfrm>
                      <a:off x="-179964" y="5202938"/>
                      <a:ext cx="97073" cy="109017"/>
                    </a:xfrm>
                    <a:custGeom>
                      <a:rect b="b" l="l" r="r" t="t"/>
                      <a:pathLst>
                        <a:path extrusionOk="0" h="109017" w="97073">
                          <a:moveTo>
                            <a:pt x="96887" y="53717"/>
                          </a:moveTo>
                          <a:cubicBezTo>
                            <a:pt x="92669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52" y="86482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79" name="Google Shape;679;p4"/>
                  <p:cNvGrpSpPr/>
                  <p:nvPr/>
                </p:nvGrpSpPr>
                <p:grpSpPr>
                  <a:xfrm>
                    <a:off x="484883" y="5202990"/>
                    <a:ext cx="96972" cy="108992"/>
                    <a:chOff x="484883" y="5202990"/>
                    <a:chExt cx="96972" cy="108992"/>
                  </a:xfrm>
                </p:grpSpPr>
                <p:sp>
                  <p:nvSpPr>
                    <p:cNvPr id="680" name="Google Shape;680;p4"/>
                    <p:cNvSpPr/>
                    <p:nvPr/>
                  </p:nvSpPr>
                  <p:spPr>
                    <a:xfrm>
                      <a:off x="547513" y="520555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4"/>
                    <p:cNvSpPr/>
                    <p:nvPr/>
                  </p:nvSpPr>
                  <p:spPr>
                    <a:xfrm>
                      <a:off x="484883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82" name="Google Shape;682;p4"/>
                  <p:cNvGrpSpPr/>
                  <p:nvPr/>
                </p:nvGrpSpPr>
                <p:grpSpPr>
                  <a:xfrm>
                    <a:off x="1149629" y="5202990"/>
                    <a:ext cx="96972" cy="108992"/>
                    <a:chOff x="1149629" y="5202990"/>
                    <a:chExt cx="96972" cy="108992"/>
                  </a:xfrm>
                </p:grpSpPr>
                <p:sp>
                  <p:nvSpPr>
                    <p:cNvPr id="683" name="Google Shape;683;p4"/>
                    <p:cNvSpPr/>
                    <p:nvPr/>
                  </p:nvSpPr>
                  <p:spPr>
                    <a:xfrm>
                      <a:off x="1212251" y="5205554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4" name="Google Shape;684;p4"/>
                    <p:cNvSpPr/>
                    <p:nvPr/>
                  </p:nvSpPr>
                  <p:spPr>
                    <a:xfrm>
                      <a:off x="1149629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85" name="Google Shape;685;p4"/>
                  <p:cNvGrpSpPr/>
                  <p:nvPr/>
                </p:nvGrpSpPr>
                <p:grpSpPr>
                  <a:xfrm>
                    <a:off x="1814356" y="5202990"/>
                    <a:ext cx="96972" cy="108992"/>
                    <a:chOff x="1814356" y="5202990"/>
                    <a:chExt cx="96972" cy="108992"/>
                  </a:xfrm>
                </p:grpSpPr>
                <p:sp>
                  <p:nvSpPr>
                    <p:cNvPr id="686" name="Google Shape;686;p4"/>
                    <p:cNvSpPr/>
                    <p:nvPr/>
                  </p:nvSpPr>
                  <p:spPr>
                    <a:xfrm>
                      <a:off x="1876986" y="520555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7" name="Google Shape;687;p4"/>
                    <p:cNvSpPr/>
                    <p:nvPr/>
                  </p:nvSpPr>
                  <p:spPr>
                    <a:xfrm>
                      <a:off x="1814356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88" name="Google Shape;688;p4"/>
                  <p:cNvGrpSpPr/>
                  <p:nvPr/>
                </p:nvGrpSpPr>
                <p:grpSpPr>
                  <a:xfrm>
                    <a:off x="2479103" y="5202990"/>
                    <a:ext cx="96972" cy="108992"/>
                    <a:chOff x="2479103" y="5202990"/>
                    <a:chExt cx="96972" cy="108992"/>
                  </a:xfrm>
                </p:grpSpPr>
                <p:sp>
                  <p:nvSpPr>
                    <p:cNvPr id="689" name="Google Shape;689;p4"/>
                    <p:cNvSpPr/>
                    <p:nvPr/>
                  </p:nvSpPr>
                  <p:spPr>
                    <a:xfrm>
                      <a:off x="2541718" y="520555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0" name="Google Shape;690;p4"/>
                    <p:cNvSpPr/>
                    <p:nvPr/>
                  </p:nvSpPr>
                  <p:spPr>
                    <a:xfrm>
                      <a:off x="2479103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91" name="Google Shape;691;p4"/>
                  <p:cNvGrpSpPr/>
                  <p:nvPr/>
                </p:nvGrpSpPr>
                <p:grpSpPr>
                  <a:xfrm>
                    <a:off x="3143830" y="5202990"/>
                    <a:ext cx="96972" cy="108992"/>
                    <a:chOff x="3143830" y="5202990"/>
                    <a:chExt cx="96972" cy="108992"/>
                  </a:xfrm>
                </p:grpSpPr>
                <p:sp>
                  <p:nvSpPr>
                    <p:cNvPr id="692" name="Google Shape;692;p4"/>
                    <p:cNvSpPr/>
                    <p:nvPr/>
                  </p:nvSpPr>
                  <p:spPr>
                    <a:xfrm>
                      <a:off x="3206460" y="520555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3" name="Google Shape;693;p4"/>
                    <p:cNvSpPr/>
                    <p:nvPr/>
                  </p:nvSpPr>
                  <p:spPr>
                    <a:xfrm>
                      <a:off x="3143830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2"/>
                          </a:cubicBezTo>
                          <a:cubicBezTo>
                            <a:pt x="51465" y="-2750"/>
                            <a:pt x="36473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94" name="Google Shape;694;p4"/>
                  <p:cNvGrpSpPr/>
                  <p:nvPr/>
                </p:nvGrpSpPr>
                <p:grpSpPr>
                  <a:xfrm>
                    <a:off x="3808576" y="5202990"/>
                    <a:ext cx="96972" cy="108992"/>
                    <a:chOff x="3808576" y="5202990"/>
                    <a:chExt cx="96972" cy="108992"/>
                  </a:xfrm>
                </p:grpSpPr>
                <p:sp>
                  <p:nvSpPr>
                    <p:cNvPr id="695" name="Google Shape;695;p4"/>
                    <p:cNvSpPr/>
                    <p:nvPr/>
                  </p:nvSpPr>
                  <p:spPr>
                    <a:xfrm>
                      <a:off x="3871192" y="520555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6" name="Google Shape;696;p4"/>
                    <p:cNvSpPr/>
                    <p:nvPr/>
                  </p:nvSpPr>
                  <p:spPr>
                    <a:xfrm>
                      <a:off x="3808576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97" name="Google Shape;697;p4"/>
                  <p:cNvGrpSpPr/>
                  <p:nvPr/>
                </p:nvGrpSpPr>
                <p:grpSpPr>
                  <a:xfrm>
                    <a:off x="4473304" y="5202990"/>
                    <a:ext cx="96972" cy="108992"/>
                    <a:chOff x="4473304" y="5202990"/>
                    <a:chExt cx="96972" cy="108992"/>
                  </a:xfrm>
                </p:grpSpPr>
                <p:sp>
                  <p:nvSpPr>
                    <p:cNvPr id="698" name="Google Shape;698;p4"/>
                    <p:cNvSpPr/>
                    <p:nvPr/>
                  </p:nvSpPr>
                  <p:spPr>
                    <a:xfrm>
                      <a:off x="4535934" y="520555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9" name="Google Shape;699;p4"/>
                    <p:cNvSpPr/>
                    <p:nvPr/>
                  </p:nvSpPr>
                  <p:spPr>
                    <a:xfrm>
                      <a:off x="4473304" y="5202990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49"/>
                            <a:pt x="96292" y="47781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00" name="Google Shape;700;p4"/>
                  <p:cNvGrpSpPr/>
                  <p:nvPr/>
                </p:nvGrpSpPr>
                <p:grpSpPr>
                  <a:xfrm>
                    <a:off x="5137930" y="5202938"/>
                    <a:ext cx="97071" cy="109017"/>
                    <a:chOff x="5137930" y="5202938"/>
                    <a:chExt cx="97071" cy="109017"/>
                  </a:xfrm>
                </p:grpSpPr>
                <p:sp>
                  <p:nvSpPr>
                    <p:cNvPr id="701" name="Google Shape;701;p4"/>
                    <p:cNvSpPr/>
                    <p:nvPr/>
                  </p:nvSpPr>
                  <p:spPr>
                    <a:xfrm>
                      <a:off x="5200666" y="520555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2" name="Google Shape;702;p4"/>
                    <p:cNvSpPr/>
                    <p:nvPr/>
                  </p:nvSpPr>
                  <p:spPr>
                    <a:xfrm>
                      <a:off x="5137930" y="5202938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7"/>
                          </a:moveTo>
                          <a:cubicBezTo>
                            <a:pt x="92668" y="3622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482"/>
                            <a:pt x="96355" y="46960"/>
                            <a:pt x="96887" y="537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703" name="Google Shape;703;p4"/>
                <p:cNvGrpSpPr/>
                <p:nvPr/>
              </p:nvGrpSpPr>
              <p:grpSpPr>
                <a:xfrm>
                  <a:off x="484883" y="5922188"/>
                  <a:ext cx="4750118" cy="109043"/>
                  <a:chOff x="484883" y="5922188"/>
                  <a:chExt cx="4750118" cy="109043"/>
                </a:xfrm>
              </p:grpSpPr>
              <p:grpSp>
                <p:nvGrpSpPr>
                  <p:cNvPr id="704" name="Google Shape;704;p4"/>
                  <p:cNvGrpSpPr/>
                  <p:nvPr/>
                </p:nvGrpSpPr>
                <p:grpSpPr>
                  <a:xfrm>
                    <a:off x="484883" y="5922239"/>
                    <a:ext cx="96972" cy="108992"/>
                    <a:chOff x="484883" y="5922239"/>
                    <a:chExt cx="96972" cy="108992"/>
                  </a:xfrm>
                </p:grpSpPr>
                <p:sp>
                  <p:nvSpPr>
                    <p:cNvPr id="705" name="Google Shape;705;p4"/>
                    <p:cNvSpPr/>
                    <p:nvPr/>
                  </p:nvSpPr>
                  <p:spPr>
                    <a:xfrm>
                      <a:off x="547513" y="59248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6" name="Google Shape;706;p4"/>
                    <p:cNvSpPr/>
                    <p:nvPr/>
                  </p:nvSpPr>
                  <p:spPr>
                    <a:xfrm>
                      <a:off x="484883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07" name="Google Shape;707;p4"/>
                  <p:cNvGrpSpPr/>
                  <p:nvPr/>
                </p:nvGrpSpPr>
                <p:grpSpPr>
                  <a:xfrm>
                    <a:off x="1149629" y="5922239"/>
                    <a:ext cx="96972" cy="108992"/>
                    <a:chOff x="1149629" y="5922239"/>
                    <a:chExt cx="96972" cy="108992"/>
                  </a:xfrm>
                </p:grpSpPr>
                <p:sp>
                  <p:nvSpPr>
                    <p:cNvPr id="708" name="Google Shape;708;p4"/>
                    <p:cNvSpPr/>
                    <p:nvPr/>
                  </p:nvSpPr>
                  <p:spPr>
                    <a:xfrm>
                      <a:off x="1212251" y="5924804"/>
                      <a:ext cx="55" cy="57"/>
                    </a:xfrm>
                    <a:custGeom>
                      <a:rect b="b" l="l" r="r" t="t"/>
                      <a:pathLst>
                        <a:path extrusionOk="0" h="57" w="55">
                          <a:moveTo>
                            <a:pt x="55" y="58"/>
                          </a:moveTo>
                          <a:cubicBezTo>
                            <a:pt x="36" y="1"/>
                            <a:pt x="-59" y="-37"/>
                            <a:pt x="55" y="58"/>
                          </a:cubicBezTo>
                          <a:lnTo>
                            <a:pt x="55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9" name="Google Shape;709;p4"/>
                    <p:cNvSpPr/>
                    <p:nvPr/>
                  </p:nvSpPr>
                  <p:spPr>
                    <a:xfrm>
                      <a:off x="1149629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10" name="Google Shape;710;p4"/>
                  <p:cNvGrpSpPr/>
                  <p:nvPr/>
                </p:nvGrpSpPr>
                <p:grpSpPr>
                  <a:xfrm>
                    <a:off x="1814356" y="5922239"/>
                    <a:ext cx="96972" cy="108992"/>
                    <a:chOff x="1814356" y="5922239"/>
                    <a:chExt cx="96972" cy="108992"/>
                  </a:xfrm>
                </p:grpSpPr>
                <p:sp>
                  <p:nvSpPr>
                    <p:cNvPr id="711" name="Google Shape;711;p4"/>
                    <p:cNvSpPr/>
                    <p:nvPr/>
                  </p:nvSpPr>
                  <p:spPr>
                    <a:xfrm>
                      <a:off x="1876986" y="59248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12" name="Google Shape;712;p4"/>
                    <p:cNvSpPr/>
                    <p:nvPr/>
                  </p:nvSpPr>
                  <p:spPr>
                    <a:xfrm>
                      <a:off x="1814356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13" name="Google Shape;713;p4"/>
                  <p:cNvGrpSpPr/>
                  <p:nvPr/>
                </p:nvGrpSpPr>
                <p:grpSpPr>
                  <a:xfrm>
                    <a:off x="2479103" y="5922239"/>
                    <a:ext cx="96972" cy="108992"/>
                    <a:chOff x="2479103" y="5922239"/>
                    <a:chExt cx="96972" cy="108992"/>
                  </a:xfrm>
                </p:grpSpPr>
                <p:sp>
                  <p:nvSpPr>
                    <p:cNvPr id="714" name="Google Shape;714;p4"/>
                    <p:cNvSpPr/>
                    <p:nvPr/>
                  </p:nvSpPr>
                  <p:spPr>
                    <a:xfrm>
                      <a:off x="2541718" y="59248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15" name="Google Shape;715;p4"/>
                    <p:cNvSpPr/>
                    <p:nvPr/>
                  </p:nvSpPr>
                  <p:spPr>
                    <a:xfrm>
                      <a:off x="2479103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16" name="Google Shape;716;p4"/>
                  <p:cNvGrpSpPr/>
                  <p:nvPr/>
                </p:nvGrpSpPr>
                <p:grpSpPr>
                  <a:xfrm>
                    <a:off x="3143830" y="5922239"/>
                    <a:ext cx="96972" cy="108992"/>
                    <a:chOff x="3143830" y="5922239"/>
                    <a:chExt cx="96972" cy="108992"/>
                  </a:xfrm>
                </p:grpSpPr>
                <p:sp>
                  <p:nvSpPr>
                    <p:cNvPr id="717" name="Google Shape;717;p4"/>
                    <p:cNvSpPr/>
                    <p:nvPr/>
                  </p:nvSpPr>
                  <p:spPr>
                    <a:xfrm>
                      <a:off x="3206460" y="59248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18" name="Google Shape;718;p4"/>
                    <p:cNvSpPr/>
                    <p:nvPr/>
                  </p:nvSpPr>
                  <p:spPr>
                    <a:xfrm>
                      <a:off x="3143830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4" y="5033"/>
                          </a:cubicBezTo>
                          <a:cubicBezTo>
                            <a:pt x="51465" y="-2750"/>
                            <a:pt x="36473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19" name="Google Shape;719;p4"/>
                  <p:cNvGrpSpPr/>
                  <p:nvPr/>
                </p:nvGrpSpPr>
                <p:grpSpPr>
                  <a:xfrm>
                    <a:off x="3808576" y="5922239"/>
                    <a:ext cx="96972" cy="108992"/>
                    <a:chOff x="3808576" y="5922239"/>
                    <a:chExt cx="96972" cy="108992"/>
                  </a:xfrm>
                </p:grpSpPr>
                <p:sp>
                  <p:nvSpPr>
                    <p:cNvPr id="720" name="Google Shape;720;p4"/>
                    <p:cNvSpPr/>
                    <p:nvPr/>
                  </p:nvSpPr>
                  <p:spPr>
                    <a:xfrm>
                      <a:off x="3871192" y="59248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1" name="Google Shape;721;p4"/>
                    <p:cNvSpPr/>
                    <p:nvPr/>
                  </p:nvSpPr>
                  <p:spPr>
                    <a:xfrm>
                      <a:off x="3808576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22" name="Google Shape;722;p4"/>
                  <p:cNvGrpSpPr/>
                  <p:nvPr/>
                </p:nvGrpSpPr>
                <p:grpSpPr>
                  <a:xfrm>
                    <a:off x="4473304" y="5922239"/>
                    <a:ext cx="96972" cy="108992"/>
                    <a:chOff x="4473304" y="5922239"/>
                    <a:chExt cx="96972" cy="108992"/>
                  </a:xfrm>
                </p:grpSpPr>
                <p:sp>
                  <p:nvSpPr>
                    <p:cNvPr id="723" name="Google Shape;723;p4"/>
                    <p:cNvSpPr/>
                    <p:nvPr/>
                  </p:nvSpPr>
                  <p:spPr>
                    <a:xfrm>
                      <a:off x="4535934" y="5924804"/>
                      <a:ext cx="46" cy="57"/>
                    </a:xfrm>
                    <a:custGeom>
                      <a:rect b="b" l="l" r="r" t="t"/>
                      <a:pathLst>
                        <a:path extrusionOk="0" h="57" w="46">
                          <a:moveTo>
                            <a:pt x="47" y="58"/>
                          </a:moveTo>
                          <a:cubicBezTo>
                            <a:pt x="28" y="1"/>
                            <a:pt x="-48" y="-37"/>
                            <a:pt x="47" y="58"/>
                          </a:cubicBezTo>
                          <a:lnTo>
                            <a:pt x="47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4" name="Google Shape;724;p4"/>
                    <p:cNvSpPr/>
                    <p:nvPr/>
                  </p:nvSpPr>
                  <p:spPr>
                    <a:xfrm>
                      <a:off x="4473304" y="592223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2"/>
                            <a:pt x="66933" y="5033"/>
                          </a:cubicBezTo>
                          <a:cubicBezTo>
                            <a:pt x="51465" y="-2750"/>
                            <a:pt x="36472" y="-1137"/>
                            <a:pt x="23722" y="7330"/>
                          </a:cubicBezTo>
                          <a:cubicBezTo>
                            <a:pt x="-27737" y="41479"/>
                            <a:pt x="13555" y="127508"/>
                            <a:pt x="61974" y="105412"/>
                          </a:cubicBezTo>
                          <a:cubicBezTo>
                            <a:pt x="103494" y="86449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25" name="Google Shape;725;p4"/>
                  <p:cNvGrpSpPr/>
                  <p:nvPr/>
                </p:nvGrpSpPr>
                <p:grpSpPr>
                  <a:xfrm>
                    <a:off x="5137930" y="5922188"/>
                    <a:ext cx="97071" cy="109017"/>
                    <a:chOff x="5137930" y="5922188"/>
                    <a:chExt cx="97071" cy="109017"/>
                  </a:xfrm>
                </p:grpSpPr>
                <p:sp>
                  <p:nvSpPr>
                    <p:cNvPr id="726" name="Google Shape;726;p4"/>
                    <p:cNvSpPr/>
                    <p:nvPr/>
                  </p:nvSpPr>
                  <p:spPr>
                    <a:xfrm>
                      <a:off x="5200666" y="5924804"/>
                      <a:ext cx="42" cy="57"/>
                    </a:xfrm>
                    <a:custGeom>
                      <a:rect b="b" l="l" r="r" t="t"/>
                      <a:pathLst>
                        <a:path extrusionOk="0" h="57" w="42">
                          <a:moveTo>
                            <a:pt x="42" y="58"/>
                          </a:moveTo>
                          <a:cubicBezTo>
                            <a:pt x="42" y="1"/>
                            <a:pt x="-53" y="-37"/>
                            <a:pt x="42" y="58"/>
                          </a:cubicBezTo>
                          <a:lnTo>
                            <a:pt x="42" y="58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27" name="Google Shape;727;p4"/>
                    <p:cNvSpPr/>
                    <p:nvPr/>
                  </p:nvSpPr>
                  <p:spPr>
                    <a:xfrm>
                      <a:off x="5137930" y="5922188"/>
                      <a:ext cx="97071" cy="109017"/>
                    </a:xfrm>
                    <a:custGeom>
                      <a:rect b="b" l="l" r="r" t="t"/>
                      <a:pathLst>
                        <a:path extrusionOk="0" h="109017" w="97071">
                          <a:moveTo>
                            <a:pt x="96887" y="53718"/>
                          </a:moveTo>
                          <a:cubicBezTo>
                            <a:pt x="92668" y="3623"/>
                            <a:pt x="46778" y="-4635"/>
                            <a:pt x="67053" y="5084"/>
                          </a:cubicBezTo>
                          <a:cubicBezTo>
                            <a:pt x="51889" y="-2566"/>
                            <a:pt x="37086" y="-1408"/>
                            <a:pt x="23842" y="7381"/>
                          </a:cubicBezTo>
                          <a:cubicBezTo>
                            <a:pt x="-28016" y="41796"/>
                            <a:pt x="13941" y="127427"/>
                            <a:pt x="62094" y="105464"/>
                          </a:cubicBezTo>
                          <a:cubicBezTo>
                            <a:pt x="103633" y="86501"/>
                            <a:pt x="96355" y="46960"/>
                            <a:pt x="96887" y="5371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728" name="Google Shape;728;p4"/>
                <p:cNvGrpSpPr/>
                <p:nvPr/>
              </p:nvGrpSpPr>
              <p:grpSpPr>
                <a:xfrm>
                  <a:off x="1149629" y="6641457"/>
                  <a:ext cx="4085367" cy="109024"/>
                  <a:chOff x="1149629" y="6641457"/>
                  <a:chExt cx="4085367" cy="109024"/>
                </a:xfrm>
              </p:grpSpPr>
              <p:grpSp>
                <p:nvGrpSpPr>
                  <p:cNvPr id="729" name="Google Shape;729;p4"/>
                  <p:cNvGrpSpPr/>
                  <p:nvPr/>
                </p:nvGrpSpPr>
                <p:grpSpPr>
                  <a:xfrm>
                    <a:off x="1149629" y="6641489"/>
                    <a:ext cx="96972" cy="108992"/>
                    <a:chOff x="1149629" y="6641489"/>
                    <a:chExt cx="96972" cy="108992"/>
                  </a:xfrm>
                </p:grpSpPr>
                <p:sp>
                  <p:nvSpPr>
                    <p:cNvPr id="730" name="Google Shape;730;p4"/>
                    <p:cNvSpPr/>
                    <p:nvPr/>
                  </p:nvSpPr>
                  <p:spPr>
                    <a:xfrm>
                      <a:off x="1212251" y="6644067"/>
                      <a:ext cx="55" cy="43"/>
                    </a:xfrm>
                    <a:custGeom>
                      <a:rect b="b" l="l" r="r" t="t"/>
                      <a:pathLst>
                        <a:path extrusionOk="0" h="43" w="55">
                          <a:moveTo>
                            <a:pt x="55" y="44"/>
                          </a:moveTo>
                          <a:cubicBezTo>
                            <a:pt x="36" y="6"/>
                            <a:pt x="-59" y="-32"/>
                            <a:pt x="55" y="44"/>
                          </a:cubicBezTo>
                          <a:lnTo>
                            <a:pt x="55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1" name="Google Shape;731;p4"/>
                    <p:cNvSpPr/>
                    <p:nvPr/>
                  </p:nvSpPr>
                  <p:spPr>
                    <a:xfrm>
                      <a:off x="1149629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32" name="Google Shape;732;p4"/>
                  <p:cNvGrpSpPr/>
                  <p:nvPr/>
                </p:nvGrpSpPr>
                <p:grpSpPr>
                  <a:xfrm>
                    <a:off x="1814356" y="6641489"/>
                    <a:ext cx="96972" cy="108992"/>
                    <a:chOff x="1814356" y="6641489"/>
                    <a:chExt cx="96972" cy="108992"/>
                  </a:xfrm>
                </p:grpSpPr>
                <p:sp>
                  <p:nvSpPr>
                    <p:cNvPr id="733" name="Google Shape;733;p4"/>
                    <p:cNvSpPr/>
                    <p:nvPr/>
                  </p:nvSpPr>
                  <p:spPr>
                    <a:xfrm>
                      <a:off x="1876986" y="6644067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4" name="Google Shape;734;p4"/>
                    <p:cNvSpPr/>
                    <p:nvPr/>
                  </p:nvSpPr>
                  <p:spPr>
                    <a:xfrm>
                      <a:off x="1814356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35" name="Google Shape;735;p4"/>
                  <p:cNvGrpSpPr/>
                  <p:nvPr/>
                </p:nvGrpSpPr>
                <p:grpSpPr>
                  <a:xfrm>
                    <a:off x="2479103" y="6641489"/>
                    <a:ext cx="96972" cy="108992"/>
                    <a:chOff x="2479103" y="6641489"/>
                    <a:chExt cx="96972" cy="108992"/>
                  </a:xfrm>
                </p:grpSpPr>
                <p:sp>
                  <p:nvSpPr>
                    <p:cNvPr id="736" name="Google Shape;736;p4"/>
                    <p:cNvSpPr/>
                    <p:nvPr/>
                  </p:nvSpPr>
                  <p:spPr>
                    <a:xfrm>
                      <a:off x="2541718" y="6644067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37" name="Google Shape;737;p4"/>
                    <p:cNvSpPr/>
                    <p:nvPr/>
                  </p:nvSpPr>
                  <p:spPr>
                    <a:xfrm>
                      <a:off x="2479103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38" name="Google Shape;738;p4"/>
                  <p:cNvGrpSpPr/>
                  <p:nvPr/>
                </p:nvGrpSpPr>
                <p:grpSpPr>
                  <a:xfrm>
                    <a:off x="3143830" y="6641489"/>
                    <a:ext cx="96972" cy="108992"/>
                    <a:chOff x="3143830" y="6641489"/>
                    <a:chExt cx="96972" cy="108992"/>
                  </a:xfrm>
                </p:grpSpPr>
                <p:sp>
                  <p:nvSpPr>
                    <p:cNvPr id="739" name="Google Shape;739;p4"/>
                    <p:cNvSpPr/>
                    <p:nvPr/>
                  </p:nvSpPr>
                  <p:spPr>
                    <a:xfrm>
                      <a:off x="3206460" y="6644067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40" name="Google Shape;740;p4"/>
                    <p:cNvSpPr/>
                    <p:nvPr/>
                  </p:nvSpPr>
                  <p:spPr>
                    <a:xfrm>
                      <a:off x="3143830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4" y="5032"/>
                          </a:cubicBezTo>
                          <a:cubicBezTo>
                            <a:pt x="51465" y="-2750"/>
                            <a:pt x="36473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41" name="Google Shape;741;p4"/>
                  <p:cNvGrpSpPr/>
                  <p:nvPr/>
                </p:nvGrpSpPr>
                <p:grpSpPr>
                  <a:xfrm>
                    <a:off x="3808576" y="6641489"/>
                    <a:ext cx="96972" cy="108992"/>
                    <a:chOff x="3808576" y="6641489"/>
                    <a:chExt cx="96972" cy="108992"/>
                  </a:xfrm>
                </p:grpSpPr>
                <p:sp>
                  <p:nvSpPr>
                    <p:cNvPr id="742" name="Google Shape;742;p4"/>
                    <p:cNvSpPr/>
                    <p:nvPr/>
                  </p:nvSpPr>
                  <p:spPr>
                    <a:xfrm>
                      <a:off x="3871192" y="6644067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43" name="Google Shape;743;p4"/>
                    <p:cNvSpPr/>
                    <p:nvPr/>
                  </p:nvSpPr>
                  <p:spPr>
                    <a:xfrm>
                      <a:off x="3808576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1" y="3590"/>
                            <a:pt x="46525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44" name="Google Shape;744;p4"/>
                  <p:cNvGrpSpPr/>
                  <p:nvPr/>
                </p:nvGrpSpPr>
                <p:grpSpPr>
                  <a:xfrm>
                    <a:off x="4473304" y="6641489"/>
                    <a:ext cx="96972" cy="108992"/>
                    <a:chOff x="4473304" y="6641489"/>
                    <a:chExt cx="96972" cy="108992"/>
                  </a:xfrm>
                </p:grpSpPr>
                <p:sp>
                  <p:nvSpPr>
                    <p:cNvPr id="745" name="Google Shape;745;p4"/>
                    <p:cNvSpPr/>
                    <p:nvPr/>
                  </p:nvSpPr>
                  <p:spPr>
                    <a:xfrm>
                      <a:off x="4535934" y="6644067"/>
                      <a:ext cx="46" cy="43"/>
                    </a:xfrm>
                    <a:custGeom>
                      <a:rect b="b" l="l" r="r" t="t"/>
                      <a:pathLst>
                        <a:path extrusionOk="0" h="43" w="46">
                          <a:moveTo>
                            <a:pt x="47" y="44"/>
                          </a:moveTo>
                          <a:cubicBezTo>
                            <a:pt x="28" y="6"/>
                            <a:pt x="-48" y="-32"/>
                            <a:pt x="47" y="44"/>
                          </a:cubicBezTo>
                          <a:lnTo>
                            <a:pt x="47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46" name="Google Shape;746;p4"/>
                    <p:cNvSpPr/>
                    <p:nvPr/>
                  </p:nvSpPr>
                  <p:spPr>
                    <a:xfrm>
                      <a:off x="4473304" y="6641489"/>
                      <a:ext cx="96972" cy="108992"/>
                    </a:xfrm>
                    <a:custGeom>
                      <a:rect b="b" l="l" r="r" t="t"/>
                      <a:pathLst>
                        <a:path extrusionOk="0" h="108992" w="96972">
                          <a:moveTo>
                            <a:pt x="96767" y="53666"/>
                          </a:moveTo>
                          <a:cubicBezTo>
                            <a:pt x="92700" y="3590"/>
                            <a:pt x="46524" y="-4763"/>
                            <a:pt x="66933" y="5032"/>
                          </a:cubicBezTo>
                          <a:cubicBezTo>
                            <a:pt x="51465" y="-2750"/>
                            <a:pt x="36472" y="-1137"/>
                            <a:pt x="23722" y="7329"/>
                          </a:cubicBezTo>
                          <a:cubicBezTo>
                            <a:pt x="-27737" y="41479"/>
                            <a:pt x="13555" y="127508"/>
                            <a:pt x="61974" y="105413"/>
                          </a:cubicBezTo>
                          <a:cubicBezTo>
                            <a:pt x="103494" y="86468"/>
                            <a:pt x="96292" y="47800"/>
                            <a:pt x="96767" y="5366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47" name="Google Shape;747;p4"/>
                  <p:cNvGrpSpPr/>
                  <p:nvPr/>
                </p:nvGrpSpPr>
                <p:grpSpPr>
                  <a:xfrm>
                    <a:off x="5137994" y="6641457"/>
                    <a:ext cx="97002" cy="108976"/>
                    <a:chOff x="5137994" y="6641457"/>
                    <a:chExt cx="97002" cy="108976"/>
                  </a:xfrm>
                </p:grpSpPr>
                <p:sp>
                  <p:nvSpPr>
                    <p:cNvPr id="748" name="Google Shape;748;p4"/>
                    <p:cNvSpPr/>
                    <p:nvPr/>
                  </p:nvSpPr>
                  <p:spPr>
                    <a:xfrm>
                      <a:off x="5200666" y="6644067"/>
                      <a:ext cx="42" cy="43"/>
                    </a:xfrm>
                    <a:custGeom>
                      <a:rect b="b" l="l" r="r" t="t"/>
                      <a:pathLst>
                        <a:path extrusionOk="0" h="43" w="42">
                          <a:moveTo>
                            <a:pt x="42" y="44"/>
                          </a:moveTo>
                          <a:cubicBezTo>
                            <a:pt x="42" y="6"/>
                            <a:pt x="-53" y="-32"/>
                            <a:pt x="42" y="44"/>
                          </a:cubicBezTo>
                          <a:lnTo>
                            <a:pt x="42" y="4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49" name="Google Shape;749;p4"/>
                    <p:cNvSpPr/>
                    <p:nvPr/>
                  </p:nvSpPr>
                  <p:spPr>
                    <a:xfrm>
                      <a:off x="5137994" y="6641457"/>
                      <a:ext cx="97002" cy="108976"/>
                    </a:xfrm>
                    <a:custGeom>
                      <a:rect b="b" l="l" r="r" t="t"/>
                      <a:pathLst>
                        <a:path extrusionOk="0" h="108976" w="97002">
                          <a:moveTo>
                            <a:pt x="96824" y="53699"/>
                          </a:moveTo>
                          <a:cubicBezTo>
                            <a:pt x="92605" y="3603"/>
                            <a:pt x="46714" y="-4654"/>
                            <a:pt x="66990" y="5065"/>
                          </a:cubicBezTo>
                          <a:cubicBezTo>
                            <a:pt x="51825" y="-2585"/>
                            <a:pt x="37061" y="-1370"/>
                            <a:pt x="23778" y="7362"/>
                          </a:cubicBezTo>
                          <a:cubicBezTo>
                            <a:pt x="-27909" y="42005"/>
                            <a:pt x="13820" y="127294"/>
                            <a:pt x="62030" y="105445"/>
                          </a:cubicBezTo>
                          <a:cubicBezTo>
                            <a:pt x="103532" y="86368"/>
                            <a:pt x="96291" y="46960"/>
                            <a:pt x="96824" y="536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22850" lIns="45725" spcFirstLastPara="1" rIns="45725" wrap="square" tIns="2285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750" name="Google Shape;750;p4"/>
              <p:cNvSpPr/>
              <p:nvPr/>
            </p:nvSpPr>
            <p:spPr>
              <a:xfrm>
                <a:off x="-645247" y="5453486"/>
                <a:ext cx="1742170" cy="2020353"/>
              </a:xfrm>
              <a:custGeom>
                <a:rect b="b" l="l" r="r" t="t"/>
                <a:pathLst>
                  <a:path extrusionOk="0" h="2020353" w="1742170">
                    <a:moveTo>
                      <a:pt x="1181900" y="1615209"/>
                    </a:moveTo>
                    <a:cubicBezTo>
                      <a:pt x="1298747" y="1728269"/>
                      <a:pt x="1425931" y="1830244"/>
                      <a:pt x="1562331" y="1918778"/>
                    </a:cubicBezTo>
                    <a:cubicBezTo>
                      <a:pt x="1631975" y="1963995"/>
                      <a:pt x="1698807" y="2003972"/>
                      <a:pt x="1742171" y="2020354"/>
                    </a:cubicBezTo>
                    <a:cubicBezTo>
                      <a:pt x="1597314" y="1864374"/>
                      <a:pt x="1552411" y="1631648"/>
                      <a:pt x="1481950" y="1420220"/>
                    </a:cubicBezTo>
                    <a:cubicBezTo>
                      <a:pt x="1395356" y="1158090"/>
                      <a:pt x="1457247" y="907234"/>
                      <a:pt x="1381997" y="891745"/>
                    </a:cubicBezTo>
                    <a:cubicBezTo>
                      <a:pt x="770628" y="766744"/>
                      <a:pt x="282530" y="530696"/>
                      <a:pt x="0" y="0"/>
                    </a:cubicBezTo>
                    <a:cubicBezTo>
                      <a:pt x="15639" y="63801"/>
                      <a:pt x="39126" y="137510"/>
                      <a:pt x="69910" y="217693"/>
                    </a:cubicBezTo>
                    <a:cubicBezTo>
                      <a:pt x="201199" y="559663"/>
                      <a:pt x="408820" y="867238"/>
                      <a:pt x="672195" y="11220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1" name="Google Shape;751;p4"/>
          <p:cNvGrpSpPr/>
          <p:nvPr/>
        </p:nvGrpSpPr>
        <p:grpSpPr>
          <a:xfrm rot="5400000">
            <a:off x="1970454" y="-381978"/>
            <a:ext cx="5203083" cy="6995762"/>
            <a:chOff x="108263" y="37851"/>
            <a:chExt cx="7593525" cy="10211301"/>
          </a:xfrm>
        </p:grpSpPr>
        <p:sp>
          <p:nvSpPr>
            <p:cNvPr id="752" name="Google Shape;752;p4"/>
            <p:cNvSpPr/>
            <p:nvPr/>
          </p:nvSpPr>
          <p:spPr>
            <a:xfrm>
              <a:off x="116382" y="37851"/>
              <a:ext cx="7585406" cy="10211301"/>
            </a:xfrm>
            <a:custGeom>
              <a:rect b="b" l="l" r="r" t="t"/>
              <a:pathLst>
                <a:path extrusionOk="0" h="10211301" w="7585406">
                  <a:moveTo>
                    <a:pt x="7542868" y="9841623"/>
                  </a:moveTo>
                  <a:cubicBezTo>
                    <a:pt x="7528314" y="9594081"/>
                    <a:pt x="7567588" y="9303080"/>
                    <a:pt x="7551401" y="9001541"/>
                  </a:cubicBezTo>
                  <a:cubicBezTo>
                    <a:pt x="7511657" y="8303272"/>
                    <a:pt x="7534336" y="8810548"/>
                    <a:pt x="7534336" y="8122308"/>
                  </a:cubicBezTo>
                  <a:cubicBezTo>
                    <a:pt x="7535867" y="7347026"/>
                    <a:pt x="7431987" y="6856088"/>
                    <a:pt x="7468831" y="5602959"/>
                  </a:cubicBezTo>
                  <a:cubicBezTo>
                    <a:pt x="7482590" y="5309303"/>
                    <a:pt x="7488019" y="5464494"/>
                    <a:pt x="7448297" y="4764204"/>
                  </a:cubicBezTo>
                  <a:cubicBezTo>
                    <a:pt x="7379425" y="3771973"/>
                    <a:pt x="7372750" y="12770"/>
                    <a:pt x="7299060" y="10952"/>
                  </a:cubicBezTo>
                  <a:cubicBezTo>
                    <a:pt x="6675762" y="-6203"/>
                    <a:pt x="5958280" y="24145"/>
                    <a:pt x="5962158" y="24145"/>
                  </a:cubicBezTo>
                  <a:cubicBezTo>
                    <a:pt x="5259046" y="24145"/>
                    <a:pt x="5910494" y="-44903"/>
                    <a:pt x="5053185" y="50531"/>
                  </a:cubicBezTo>
                  <a:cubicBezTo>
                    <a:pt x="4672143" y="92745"/>
                    <a:pt x="3732552" y="40422"/>
                    <a:pt x="3688358" y="37767"/>
                  </a:cubicBezTo>
                  <a:cubicBezTo>
                    <a:pt x="3653085" y="40402"/>
                    <a:pt x="2861179" y="102425"/>
                    <a:pt x="2778998" y="95379"/>
                  </a:cubicBezTo>
                  <a:cubicBezTo>
                    <a:pt x="1968393" y="26269"/>
                    <a:pt x="409933" y="132712"/>
                    <a:pt x="506729" y="125319"/>
                  </a:cubicBezTo>
                  <a:cubicBezTo>
                    <a:pt x="481540" y="125319"/>
                    <a:pt x="69879" y="117395"/>
                    <a:pt x="73758" y="117844"/>
                  </a:cubicBezTo>
                  <a:cubicBezTo>
                    <a:pt x="71145" y="117844"/>
                    <a:pt x="69104" y="1339482"/>
                    <a:pt x="69104" y="2237401"/>
                  </a:cubicBezTo>
                  <a:cubicBezTo>
                    <a:pt x="69022" y="2238912"/>
                    <a:pt x="20910" y="2967242"/>
                    <a:pt x="16766" y="3296066"/>
                  </a:cubicBezTo>
                  <a:cubicBezTo>
                    <a:pt x="16766" y="3337422"/>
                    <a:pt x="67940" y="3822438"/>
                    <a:pt x="61347" y="3886769"/>
                  </a:cubicBezTo>
                  <a:cubicBezTo>
                    <a:pt x="-25039" y="4743598"/>
                    <a:pt x="108520" y="5588705"/>
                    <a:pt x="29177" y="7297216"/>
                  </a:cubicBezTo>
                  <a:cubicBezTo>
                    <a:pt x="-2198" y="7909055"/>
                    <a:pt x="39955" y="7818012"/>
                    <a:pt x="29564" y="8135971"/>
                  </a:cubicBezTo>
                  <a:cubicBezTo>
                    <a:pt x="-22671" y="9579417"/>
                    <a:pt x="6315" y="8831911"/>
                    <a:pt x="25686" y="9763343"/>
                  </a:cubicBezTo>
                  <a:cubicBezTo>
                    <a:pt x="34178" y="10160399"/>
                    <a:pt x="17970" y="10177656"/>
                    <a:pt x="43506" y="10178105"/>
                  </a:cubicBezTo>
                  <a:cubicBezTo>
                    <a:pt x="1679229" y="10203082"/>
                    <a:pt x="3082839" y="10218440"/>
                    <a:pt x="5209362" y="10180740"/>
                  </a:cubicBezTo>
                  <a:cubicBezTo>
                    <a:pt x="6053219" y="10164463"/>
                    <a:pt x="6065241" y="10217684"/>
                    <a:pt x="6155547" y="10210659"/>
                  </a:cubicBezTo>
                  <a:cubicBezTo>
                    <a:pt x="7873123" y="10079566"/>
                    <a:pt x="7582019" y="10423523"/>
                    <a:pt x="7542868" y="9841623"/>
                  </a:cubicBezTo>
                  <a:close/>
                  <a:moveTo>
                    <a:pt x="410994" y="1149674"/>
                  </a:moveTo>
                  <a:cubicBezTo>
                    <a:pt x="339285" y="1120654"/>
                    <a:pt x="301297" y="1023892"/>
                    <a:pt x="332304" y="945142"/>
                  </a:cubicBezTo>
                  <a:cubicBezTo>
                    <a:pt x="384254" y="811864"/>
                    <a:pt x="562946" y="825956"/>
                    <a:pt x="609445" y="954822"/>
                  </a:cubicBezTo>
                  <a:cubicBezTo>
                    <a:pt x="655190" y="1064798"/>
                    <a:pt x="543166" y="1203774"/>
                    <a:pt x="410994" y="1149674"/>
                  </a:cubicBezTo>
                  <a:close/>
                  <a:moveTo>
                    <a:pt x="397420" y="1985366"/>
                  </a:moveTo>
                  <a:cubicBezTo>
                    <a:pt x="340060" y="1954569"/>
                    <a:pt x="310197" y="1878045"/>
                    <a:pt x="326874" y="1808997"/>
                  </a:cubicBezTo>
                  <a:cubicBezTo>
                    <a:pt x="363698" y="1658135"/>
                    <a:pt x="560618" y="1657686"/>
                    <a:pt x="610997" y="1797560"/>
                  </a:cubicBezTo>
                  <a:cubicBezTo>
                    <a:pt x="659844" y="1914540"/>
                    <a:pt x="531163" y="2057498"/>
                    <a:pt x="397420" y="1985366"/>
                  </a:cubicBezTo>
                  <a:close/>
                  <a:moveTo>
                    <a:pt x="414097" y="2835557"/>
                  </a:moveTo>
                  <a:cubicBezTo>
                    <a:pt x="342387" y="2806537"/>
                    <a:pt x="304400" y="2710653"/>
                    <a:pt x="335019" y="2631475"/>
                  </a:cubicBezTo>
                  <a:cubicBezTo>
                    <a:pt x="386581" y="2497319"/>
                    <a:pt x="566436" y="2511839"/>
                    <a:pt x="612548" y="2640706"/>
                  </a:cubicBezTo>
                  <a:cubicBezTo>
                    <a:pt x="658681" y="2751110"/>
                    <a:pt x="545881" y="2889208"/>
                    <a:pt x="414097" y="2835557"/>
                  </a:cubicBezTo>
                  <a:close/>
                  <a:moveTo>
                    <a:pt x="416036" y="3678703"/>
                  </a:moveTo>
                  <a:cubicBezTo>
                    <a:pt x="344327" y="3649683"/>
                    <a:pt x="306339" y="3553799"/>
                    <a:pt x="336958" y="3475070"/>
                  </a:cubicBezTo>
                  <a:cubicBezTo>
                    <a:pt x="388520" y="3340485"/>
                    <a:pt x="568375" y="3355006"/>
                    <a:pt x="614487" y="3483872"/>
                  </a:cubicBezTo>
                  <a:cubicBezTo>
                    <a:pt x="661008" y="3595134"/>
                    <a:pt x="546656" y="3731925"/>
                    <a:pt x="416036" y="3678703"/>
                  </a:cubicBezTo>
                  <a:close/>
                  <a:moveTo>
                    <a:pt x="331916" y="4338455"/>
                  </a:moveTo>
                  <a:cubicBezTo>
                    <a:pt x="368740" y="4187593"/>
                    <a:pt x="565660" y="4186715"/>
                    <a:pt x="616039" y="4327018"/>
                  </a:cubicBezTo>
                  <a:cubicBezTo>
                    <a:pt x="717591" y="4570251"/>
                    <a:pt x="264473" y="4615998"/>
                    <a:pt x="331916" y="4338455"/>
                  </a:cubicBezTo>
                  <a:close/>
                  <a:moveTo>
                    <a:pt x="333855" y="5181172"/>
                  </a:moveTo>
                  <a:cubicBezTo>
                    <a:pt x="370679" y="5030759"/>
                    <a:pt x="567212" y="5028983"/>
                    <a:pt x="617978" y="5169735"/>
                  </a:cubicBezTo>
                  <a:cubicBezTo>
                    <a:pt x="719918" y="5414275"/>
                    <a:pt x="266800" y="5458714"/>
                    <a:pt x="333855" y="5181172"/>
                  </a:cubicBezTo>
                  <a:close/>
                  <a:moveTo>
                    <a:pt x="421078" y="6207733"/>
                  </a:moveTo>
                  <a:cubicBezTo>
                    <a:pt x="349369" y="6178712"/>
                    <a:pt x="311381" y="6082828"/>
                    <a:pt x="342000" y="6004100"/>
                  </a:cubicBezTo>
                  <a:cubicBezTo>
                    <a:pt x="393562" y="5869515"/>
                    <a:pt x="573417" y="5884035"/>
                    <a:pt x="619529" y="6012902"/>
                  </a:cubicBezTo>
                  <a:cubicBezTo>
                    <a:pt x="665662" y="6123735"/>
                    <a:pt x="552086" y="6260954"/>
                    <a:pt x="421078" y="6207733"/>
                  </a:cubicBezTo>
                  <a:close/>
                  <a:moveTo>
                    <a:pt x="336958" y="6867484"/>
                  </a:moveTo>
                  <a:cubicBezTo>
                    <a:pt x="373782" y="6716173"/>
                    <a:pt x="570702" y="6716173"/>
                    <a:pt x="621081" y="6856048"/>
                  </a:cubicBezTo>
                  <a:cubicBezTo>
                    <a:pt x="722633" y="7099280"/>
                    <a:pt x="269515" y="7145027"/>
                    <a:pt x="336958" y="6867484"/>
                  </a:cubicBezTo>
                  <a:close/>
                  <a:moveTo>
                    <a:pt x="409443" y="7886570"/>
                  </a:moveTo>
                  <a:cubicBezTo>
                    <a:pt x="352083" y="7855773"/>
                    <a:pt x="322220" y="7779250"/>
                    <a:pt x="338897" y="7710201"/>
                  </a:cubicBezTo>
                  <a:cubicBezTo>
                    <a:pt x="375721" y="7559339"/>
                    <a:pt x="572642" y="7558890"/>
                    <a:pt x="623020" y="7698764"/>
                  </a:cubicBezTo>
                  <a:cubicBezTo>
                    <a:pt x="671867" y="7815765"/>
                    <a:pt x="543554" y="7958703"/>
                    <a:pt x="409443" y="7886570"/>
                  </a:cubicBezTo>
                  <a:close/>
                  <a:moveTo>
                    <a:pt x="426099" y="8736762"/>
                  </a:moveTo>
                  <a:cubicBezTo>
                    <a:pt x="354390" y="8707741"/>
                    <a:pt x="316402" y="8611858"/>
                    <a:pt x="347021" y="8533128"/>
                  </a:cubicBezTo>
                  <a:cubicBezTo>
                    <a:pt x="398583" y="8398544"/>
                    <a:pt x="578439" y="8413064"/>
                    <a:pt x="624551" y="8541930"/>
                  </a:cubicBezTo>
                  <a:cubicBezTo>
                    <a:pt x="670704" y="8652764"/>
                    <a:pt x="557128" y="8789983"/>
                    <a:pt x="426099" y="8736762"/>
                  </a:cubicBezTo>
                  <a:close/>
                  <a:moveTo>
                    <a:pt x="427651" y="9579928"/>
                  </a:moveTo>
                  <a:cubicBezTo>
                    <a:pt x="276087" y="9518354"/>
                    <a:pt x="326874" y="9252248"/>
                    <a:pt x="508281" y="9283045"/>
                  </a:cubicBezTo>
                  <a:cubicBezTo>
                    <a:pt x="728063" y="9321296"/>
                    <a:pt x="635043" y="9664375"/>
                    <a:pt x="427651" y="95799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3" name="Google Shape;753;p4"/>
            <p:cNvGrpSpPr/>
            <p:nvPr/>
          </p:nvGrpSpPr>
          <p:grpSpPr>
            <a:xfrm>
              <a:off x="108263" y="570070"/>
              <a:ext cx="7563238" cy="9309402"/>
              <a:chOff x="108263" y="570070"/>
              <a:chExt cx="7563238" cy="9309402"/>
            </a:xfrm>
          </p:grpSpPr>
          <p:sp>
            <p:nvSpPr>
              <p:cNvPr id="754" name="Google Shape;754;p4"/>
              <p:cNvSpPr/>
              <p:nvPr/>
            </p:nvSpPr>
            <p:spPr>
              <a:xfrm>
                <a:off x="177081" y="570070"/>
                <a:ext cx="7286420" cy="73826"/>
              </a:xfrm>
              <a:custGeom>
                <a:rect b="b" l="l" r="r" t="t"/>
                <a:pathLst>
                  <a:path extrusionOk="0" h="73826" w="7286420">
                    <a:moveTo>
                      <a:pt x="7282921" y="73827"/>
                    </a:moveTo>
                    <a:cubicBezTo>
                      <a:pt x="7280962" y="73847"/>
                      <a:pt x="12915" y="49217"/>
                      <a:pt x="10343" y="49197"/>
                    </a:cubicBezTo>
                    <a:cubicBezTo>
                      <a:pt x="10343" y="-25693"/>
                      <a:pt x="-514117" y="265"/>
                      <a:pt x="5906092" y="27202"/>
                    </a:cubicBezTo>
                    <a:cubicBezTo>
                      <a:pt x="7433975" y="33084"/>
                      <a:pt x="7281125" y="10455"/>
                      <a:pt x="7282921" y="738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177562" y="1406374"/>
                <a:ext cx="7307357" cy="77155"/>
              </a:xfrm>
              <a:custGeom>
                <a:rect b="b" l="l" r="r" t="t"/>
                <a:pathLst>
                  <a:path extrusionOk="0" h="77155" w="7307357">
                    <a:moveTo>
                      <a:pt x="7303384" y="77155"/>
                    </a:moveTo>
                    <a:cubicBezTo>
                      <a:pt x="7301057" y="77196"/>
                      <a:pt x="9801" y="52546"/>
                      <a:pt x="8311" y="52526"/>
                    </a:cubicBezTo>
                    <a:cubicBezTo>
                      <a:pt x="10046" y="-25917"/>
                      <a:pt x="-486204" y="-1757"/>
                      <a:pt x="5925370" y="30531"/>
                    </a:cubicBezTo>
                    <a:cubicBezTo>
                      <a:pt x="7452396" y="36392"/>
                      <a:pt x="7303384" y="13008"/>
                      <a:pt x="7303384" y="771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179669" y="2245761"/>
                <a:ext cx="7355914" cy="61082"/>
              </a:xfrm>
              <a:custGeom>
                <a:rect b="b" l="l" r="r" t="t"/>
                <a:pathLst>
                  <a:path extrusionOk="0" h="61082" w="7355914">
                    <a:moveTo>
                      <a:pt x="976435" y="56305"/>
                    </a:moveTo>
                    <a:cubicBezTo>
                      <a:pt x="-135806" y="56305"/>
                      <a:pt x="5837" y="71030"/>
                      <a:pt x="5837" y="0"/>
                    </a:cubicBezTo>
                    <a:cubicBezTo>
                      <a:pt x="8960861" y="50975"/>
                      <a:pt x="10257265" y="71193"/>
                      <a:pt x="976435" y="563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131254" y="3087967"/>
                <a:ext cx="7385037" cy="74849"/>
              </a:xfrm>
              <a:custGeom>
                <a:rect b="b" l="l" r="r" t="t"/>
                <a:pathLst>
                  <a:path extrusionOk="0" h="74849" w="7385037">
                    <a:moveTo>
                      <a:pt x="7381087" y="74849"/>
                    </a:moveTo>
                    <a:cubicBezTo>
                      <a:pt x="7379495" y="74870"/>
                      <a:pt x="9936" y="49791"/>
                      <a:pt x="7712" y="49770"/>
                    </a:cubicBezTo>
                    <a:cubicBezTo>
                      <a:pt x="11325" y="-26304"/>
                      <a:pt x="-490315" y="511"/>
                      <a:pt x="6011606" y="27775"/>
                    </a:cubicBezTo>
                    <a:cubicBezTo>
                      <a:pt x="7529200" y="33636"/>
                      <a:pt x="7381087" y="10988"/>
                      <a:pt x="7381087" y="748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165248" y="3927717"/>
                <a:ext cx="7369971" cy="74303"/>
              </a:xfrm>
              <a:custGeom>
                <a:rect b="b" l="l" r="r" t="t"/>
                <a:pathLst>
                  <a:path extrusionOk="0" h="74303" w="7369971">
                    <a:moveTo>
                      <a:pt x="7366464" y="74304"/>
                    </a:moveTo>
                    <a:cubicBezTo>
                      <a:pt x="7364667" y="74324"/>
                      <a:pt x="7643" y="49245"/>
                      <a:pt x="5499" y="49225"/>
                    </a:cubicBezTo>
                    <a:cubicBezTo>
                      <a:pt x="16787" y="-26012"/>
                      <a:pt x="-492854" y="435"/>
                      <a:pt x="5997759" y="27679"/>
                    </a:cubicBezTo>
                    <a:cubicBezTo>
                      <a:pt x="7517333" y="33540"/>
                      <a:pt x="7364626" y="11423"/>
                      <a:pt x="7366464" y="743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138734" y="4766865"/>
                <a:ext cx="7431175" cy="74789"/>
              </a:xfrm>
              <a:custGeom>
                <a:rect b="b" l="l" r="r" t="t"/>
                <a:pathLst>
                  <a:path extrusionOk="0" h="74789" w="7431175">
                    <a:moveTo>
                      <a:pt x="7429026" y="74789"/>
                    </a:moveTo>
                    <a:cubicBezTo>
                      <a:pt x="7427536" y="74810"/>
                      <a:pt x="182270" y="50466"/>
                      <a:pt x="9927" y="49281"/>
                    </a:cubicBezTo>
                    <a:cubicBezTo>
                      <a:pt x="8253" y="-26425"/>
                      <a:pt x="-503103" y="696"/>
                      <a:pt x="6044053" y="28164"/>
                    </a:cubicBezTo>
                    <a:cubicBezTo>
                      <a:pt x="7580386" y="34046"/>
                      <a:pt x="7423270" y="11418"/>
                      <a:pt x="7429026" y="74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161296" y="5603865"/>
                <a:ext cx="7446545" cy="68087"/>
              </a:xfrm>
              <a:custGeom>
                <a:rect b="b" l="l" r="r" t="t"/>
                <a:pathLst>
                  <a:path extrusionOk="0" h="68087" w="7446545">
                    <a:moveTo>
                      <a:pt x="2720509" y="59389"/>
                    </a:moveTo>
                    <a:cubicBezTo>
                      <a:pt x="-248625" y="47973"/>
                      <a:pt x="6615" y="81711"/>
                      <a:pt x="4818" y="0"/>
                    </a:cubicBezTo>
                    <a:cubicBezTo>
                      <a:pt x="7942622" y="22077"/>
                      <a:pt x="10563231" y="92474"/>
                      <a:pt x="2720509" y="593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159972" y="6444473"/>
                <a:ext cx="7430339" cy="76447"/>
              </a:xfrm>
              <a:custGeom>
                <a:rect b="b" l="l" r="r" t="t"/>
                <a:pathLst>
                  <a:path extrusionOk="0" h="76447" w="7430339">
                    <a:moveTo>
                      <a:pt x="7426405" y="76448"/>
                    </a:moveTo>
                    <a:cubicBezTo>
                      <a:pt x="7424915" y="76468"/>
                      <a:pt x="167912" y="52022"/>
                      <a:pt x="8837" y="50940"/>
                    </a:cubicBezTo>
                    <a:cubicBezTo>
                      <a:pt x="8837" y="-28483"/>
                      <a:pt x="-492783" y="1885"/>
                      <a:pt x="6062742" y="29394"/>
                    </a:cubicBezTo>
                    <a:cubicBezTo>
                      <a:pt x="7573907" y="36705"/>
                      <a:pt x="7426405" y="9911"/>
                      <a:pt x="7426405" y="764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137928" y="7282953"/>
                <a:ext cx="7486178" cy="77599"/>
              </a:xfrm>
              <a:custGeom>
                <a:rect b="b" l="l" r="r" t="t"/>
                <a:pathLst>
                  <a:path extrusionOk="0" h="77599" w="7486178">
                    <a:moveTo>
                      <a:pt x="7484498" y="77600"/>
                    </a:moveTo>
                    <a:cubicBezTo>
                      <a:pt x="7483007" y="77620"/>
                      <a:pt x="140047" y="52950"/>
                      <a:pt x="7630" y="52092"/>
                    </a:cubicBezTo>
                    <a:cubicBezTo>
                      <a:pt x="11448" y="-30108"/>
                      <a:pt x="-494601" y="2853"/>
                      <a:pt x="6104933" y="30547"/>
                    </a:cubicBezTo>
                    <a:cubicBezTo>
                      <a:pt x="7634816" y="36428"/>
                      <a:pt x="7477455" y="13739"/>
                      <a:pt x="7484498" y="776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139407" y="8121907"/>
                <a:ext cx="7532094" cy="69408"/>
              </a:xfrm>
              <a:custGeom>
                <a:rect b="b" l="l" r="r" t="t"/>
                <a:pathLst>
                  <a:path extrusionOk="0" h="69408" w="7532094">
                    <a:moveTo>
                      <a:pt x="2802472" y="59818"/>
                    </a:moveTo>
                    <a:cubicBezTo>
                      <a:pt x="-294567" y="47932"/>
                      <a:pt x="8090" y="84468"/>
                      <a:pt x="8090" y="0"/>
                    </a:cubicBezTo>
                    <a:cubicBezTo>
                      <a:pt x="7897924" y="30409"/>
                      <a:pt x="10756953" y="93392"/>
                      <a:pt x="2802472" y="598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108263" y="8963467"/>
                <a:ext cx="7562358" cy="75924"/>
              </a:xfrm>
              <a:custGeom>
                <a:rect b="b" l="l" r="r" t="t"/>
                <a:pathLst>
                  <a:path extrusionOk="0" h="75924" w="7562358">
                    <a:moveTo>
                      <a:pt x="7559519" y="75925"/>
                    </a:moveTo>
                    <a:cubicBezTo>
                      <a:pt x="7557968" y="75945"/>
                      <a:pt x="320683" y="52173"/>
                      <a:pt x="9391" y="49538"/>
                    </a:cubicBezTo>
                    <a:cubicBezTo>
                      <a:pt x="9391" y="-27373"/>
                      <a:pt x="-509905" y="1260"/>
                      <a:pt x="6174545" y="29299"/>
                    </a:cubicBezTo>
                    <a:cubicBezTo>
                      <a:pt x="7710430" y="35182"/>
                      <a:pt x="7555906" y="12533"/>
                      <a:pt x="7559519" y="75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133568" y="9800994"/>
                <a:ext cx="7528398" cy="78478"/>
              </a:xfrm>
              <a:custGeom>
                <a:rect b="b" l="l" r="r" t="t"/>
                <a:pathLst>
                  <a:path extrusionOk="0" h="78478" w="7528398">
                    <a:moveTo>
                      <a:pt x="7525681" y="78479"/>
                    </a:moveTo>
                    <a:cubicBezTo>
                      <a:pt x="7524212" y="78499"/>
                      <a:pt x="207012" y="53298"/>
                      <a:pt x="9663" y="51644"/>
                    </a:cubicBezTo>
                    <a:cubicBezTo>
                      <a:pt x="7826" y="-25472"/>
                      <a:pt x="-503285" y="-2190"/>
                      <a:pt x="6168999" y="31405"/>
                    </a:cubicBezTo>
                    <a:cubicBezTo>
                      <a:pt x="7674183" y="37287"/>
                      <a:pt x="7521823" y="12923"/>
                      <a:pt x="7525681" y="784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6" name="Google Shape;766;p4"/>
            <p:cNvSpPr/>
            <p:nvPr/>
          </p:nvSpPr>
          <p:spPr>
            <a:xfrm>
              <a:off x="1104536" y="127530"/>
              <a:ext cx="203111" cy="10113055"/>
            </a:xfrm>
            <a:custGeom>
              <a:rect b="b" l="l" r="r" t="t"/>
              <a:pathLst>
                <a:path extrusionOk="0" h="10113055" w="203111">
                  <a:moveTo>
                    <a:pt x="203111" y="10113056"/>
                  </a:moveTo>
                  <a:cubicBezTo>
                    <a:pt x="91005" y="10113056"/>
                    <a:pt x="-85503" y="4271077"/>
                    <a:pt x="47669" y="2"/>
                  </a:cubicBezTo>
                  <a:cubicBezTo>
                    <a:pt x="161163" y="-3449"/>
                    <a:pt x="-112264" y="3940456"/>
                    <a:pt x="203111" y="10113056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"/>
          <p:cNvGrpSpPr/>
          <p:nvPr/>
        </p:nvGrpSpPr>
        <p:grpSpPr>
          <a:xfrm>
            <a:off x="514349" y="514350"/>
            <a:ext cx="1596657" cy="1467837"/>
            <a:chOff x="1028698" y="1028700"/>
            <a:chExt cx="3193313" cy="2935674"/>
          </a:xfrm>
        </p:grpSpPr>
        <p:sp>
          <p:nvSpPr>
            <p:cNvPr id="768" name="Google Shape;768;p4"/>
            <p:cNvSpPr/>
            <p:nvPr/>
          </p:nvSpPr>
          <p:spPr>
            <a:xfrm>
              <a:off x="2373453" y="2218460"/>
              <a:ext cx="968258" cy="1745914"/>
            </a:xfrm>
            <a:custGeom>
              <a:rect b="b" l="l" r="r" t="t"/>
              <a:pathLst>
                <a:path extrusionOk="0" h="1745914" w="968258">
                  <a:moveTo>
                    <a:pt x="966221" y="1709487"/>
                  </a:moveTo>
                  <a:cubicBezTo>
                    <a:pt x="993227" y="1891264"/>
                    <a:pt x="751448" y="1369671"/>
                    <a:pt x="256341" y="658082"/>
                  </a:cubicBezTo>
                  <a:cubicBezTo>
                    <a:pt x="4954" y="297041"/>
                    <a:pt x="-23565" y="303288"/>
                    <a:pt x="13007" y="277143"/>
                  </a:cubicBezTo>
                  <a:cubicBezTo>
                    <a:pt x="191724" y="148860"/>
                    <a:pt x="386460" y="64935"/>
                    <a:pt x="595790" y="972"/>
                  </a:cubicBezTo>
                  <a:cubicBezTo>
                    <a:pt x="608424" y="-2950"/>
                    <a:pt x="623200" y="5429"/>
                    <a:pt x="626403" y="18258"/>
                  </a:cubicBezTo>
                  <a:cubicBezTo>
                    <a:pt x="632867" y="45471"/>
                    <a:pt x="799975" y="538635"/>
                    <a:pt x="966221" y="1709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373459" y="2217841"/>
              <a:ext cx="666635" cy="658700"/>
            </a:xfrm>
            <a:custGeom>
              <a:rect b="b" l="l" r="r" t="t"/>
              <a:pathLst>
                <a:path extrusionOk="0" h="658700" w="666635">
                  <a:moveTo>
                    <a:pt x="666636" y="158028"/>
                  </a:moveTo>
                  <a:cubicBezTo>
                    <a:pt x="641085" y="192169"/>
                    <a:pt x="522122" y="402546"/>
                    <a:pt x="256341" y="658701"/>
                  </a:cubicBezTo>
                  <a:cubicBezTo>
                    <a:pt x="4954" y="297660"/>
                    <a:pt x="-23565" y="303907"/>
                    <a:pt x="13007" y="277762"/>
                  </a:cubicBezTo>
                  <a:cubicBezTo>
                    <a:pt x="191724" y="149479"/>
                    <a:pt x="386460" y="65554"/>
                    <a:pt x="595790" y="1591"/>
                  </a:cubicBezTo>
                  <a:cubicBezTo>
                    <a:pt x="623253" y="-6928"/>
                    <a:pt x="628902" y="15101"/>
                    <a:pt x="666636" y="158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1028698" y="1028700"/>
              <a:ext cx="3193313" cy="1821296"/>
            </a:xfrm>
            <a:custGeom>
              <a:rect b="b" l="l" r="r" t="t"/>
              <a:pathLst>
                <a:path extrusionOk="0" h="1821296" w="3193313">
                  <a:moveTo>
                    <a:pt x="3193303" y="433927"/>
                  </a:moveTo>
                  <a:cubicBezTo>
                    <a:pt x="3190769" y="569584"/>
                    <a:pt x="2691960" y="1051722"/>
                    <a:pt x="2049934" y="1381451"/>
                  </a:cubicBezTo>
                  <a:cubicBezTo>
                    <a:pt x="1437835" y="1695779"/>
                    <a:pt x="341691" y="1956625"/>
                    <a:pt x="34415" y="1744077"/>
                  </a:cubicBezTo>
                  <a:cubicBezTo>
                    <a:pt x="-72364" y="1670215"/>
                    <a:pt x="41906" y="1053606"/>
                    <a:pt x="770187" y="467852"/>
                  </a:cubicBezTo>
                  <a:cubicBezTo>
                    <a:pt x="1882644" y="-426901"/>
                    <a:pt x="3197790" y="193724"/>
                    <a:pt x="3193303" y="433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1371773" y="1451991"/>
              <a:ext cx="2542107" cy="1129657"/>
            </a:xfrm>
            <a:custGeom>
              <a:rect b="b" l="l" r="r" t="t"/>
              <a:pathLst>
                <a:path extrusionOk="0" h="1129657" w="2542107">
                  <a:moveTo>
                    <a:pt x="2532512" y="778"/>
                  </a:moveTo>
                  <a:cubicBezTo>
                    <a:pt x="2261040" y="76155"/>
                    <a:pt x="1938667" y="728990"/>
                    <a:pt x="24948" y="1101039"/>
                  </a:cubicBezTo>
                  <a:cubicBezTo>
                    <a:pt x="-129655" y="1131089"/>
                    <a:pt x="446816" y="1221079"/>
                    <a:pt x="1406981" y="788760"/>
                  </a:cubicBezTo>
                  <a:cubicBezTo>
                    <a:pt x="2184997" y="438446"/>
                    <a:pt x="2612807" y="-21486"/>
                    <a:pt x="2532512" y="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4"/>
          <p:cNvGrpSpPr/>
          <p:nvPr/>
        </p:nvGrpSpPr>
        <p:grpSpPr>
          <a:xfrm>
            <a:off x="7645455" y="1511635"/>
            <a:ext cx="1077292" cy="1421960"/>
            <a:chOff x="15290909" y="3023270"/>
            <a:chExt cx="2154585" cy="2843920"/>
          </a:xfrm>
        </p:grpSpPr>
        <p:sp>
          <p:nvSpPr>
            <p:cNvPr id="773" name="Google Shape;773;p4"/>
            <p:cNvSpPr/>
            <p:nvPr/>
          </p:nvSpPr>
          <p:spPr>
            <a:xfrm>
              <a:off x="15293420" y="3023270"/>
              <a:ext cx="2124540" cy="2813290"/>
            </a:xfrm>
            <a:custGeom>
              <a:rect b="b" l="l" r="r" t="t"/>
              <a:pathLst>
                <a:path extrusionOk="0" h="2813290" w="2124540">
                  <a:moveTo>
                    <a:pt x="2121204" y="1853129"/>
                  </a:moveTo>
                  <a:cubicBezTo>
                    <a:pt x="2111914" y="1778880"/>
                    <a:pt x="2081886" y="1702942"/>
                    <a:pt x="2016318" y="1661057"/>
                  </a:cubicBezTo>
                  <a:cubicBezTo>
                    <a:pt x="2011158" y="1657752"/>
                    <a:pt x="2008746" y="1657058"/>
                    <a:pt x="2001970" y="1654146"/>
                  </a:cubicBezTo>
                  <a:cubicBezTo>
                    <a:pt x="1999160" y="1652923"/>
                    <a:pt x="1995553" y="1651371"/>
                    <a:pt x="1995490" y="1651336"/>
                  </a:cubicBezTo>
                  <a:cubicBezTo>
                    <a:pt x="1988515" y="1648396"/>
                    <a:pt x="1981535" y="1645518"/>
                    <a:pt x="1974292" y="1643237"/>
                  </a:cubicBezTo>
                  <a:cubicBezTo>
                    <a:pt x="1957925" y="1638112"/>
                    <a:pt x="1941488" y="1634807"/>
                    <a:pt x="1924398" y="1632953"/>
                  </a:cubicBezTo>
                  <a:cubicBezTo>
                    <a:pt x="1893779" y="1629615"/>
                    <a:pt x="1862067" y="1632720"/>
                    <a:pt x="1835681" y="1649448"/>
                  </a:cubicBezTo>
                  <a:cubicBezTo>
                    <a:pt x="1835647" y="1649482"/>
                    <a:pt x="1835613" y="1649516"/>
                    <a:pt x="1835550" y="1649516"/>
                  </a:cubicBezTo>
                  <a:cubicBezTo>
                    <a:pt x="1842394" y="1543962"/>
                    <a:pt x="1815217" y="1433845"/>
                    <a:pt x="1721704" y="1372588"/>
                  </a:cubicBezTo>
                  <a:cubicBezTo>
                    <a:pt x="1693264" y="1353943"/>
                    <a:pt x="1657456" y="1342010"/>
                    <a:pt x="1624026" y="1336322"/>
                  </a:cubicBezTo>
                  <a:cubicBezTo>
                    <a:pt x="1605144" y="1333114"/>
                    <a:pt x="1585965" y="1332887"/>
                    <a:pt x="1566856" y="1333279"/>
                  </a:cubicBezTo>
                  <a:cubicBezTo>
                    <a:pt x="1561832" y="1333410"/>
                    <a:pt x="1557036" y="1333677"/>
                    <a:pt x="1552274" y="1334371"/>
                  </a:cubicBezTo>
                  <a:cubicBezTo>
                    <a:pt x="1552536" y="1331328"/>
                    <a:pt x="1552803" y="1328257"/>
                    <a:pt x="1553002" y="1325214"/>
                  </a:cubicBezTo>
                  <a:cubicBezTo>
                    <a:pt x="1559915" y="1225938"/>
                    <a:pt x="1522252" y="1131623"/>
                    <a:pt x="1450466" y="1063062"/>
                  </a:cubicBezTo>
                  <a:cubicBezTo>
                    <a:pt x="1418095" y="1032154"/>
                    <a:pt x="1379801" y="1005968"/>
                    <a:pt x="1338668" y="988182"/>
                  </a:cubicBezTo>
                  <a:cubicBezTo>
                    <a:pt x="1294821" y="969207"/>
                    <a:pt x="1251009" y="963121"/>
                    <a:pt x="1207231" y="975026"/>
                  </a:cubicBezTo>
                  <a:cubicBezTo>
                    <a:pt x="1252005" y="895419"/>
                    <a:pt x="1296744" y="815784"/>
                    <a:pt x="1341547" y="736177"/>
                  </a:cubicBezTo>
                  <a:cubicBezTo>
                    <a:pt x="1381559" y="665136"/>
                    <a:pt x="1424011" y="594721"/>
                    <a:pt x="1457612" y="520307"/>
                  </a:cubicBezTo>
                  <a:cubicBezTo>
                    <a:pt x="1489420" y="449727"/>
                    <a:pt x="1515875" y="376371"/>
                    <a:pt x="1518520" y="298152"/>
                  </a:cubicBezTo>
                  <a:cubicBezTo>
                    <a:pt x="1520705" y="233226"/>
                    <a:pt x="1505725" y="163374"/>
                    <a:pt x="1470009" y="108497"/>
                  </a:cubicBezTo>
                  <a:cubicBezTo>
                    <a:pt x="1428426" y="44669"/>
                    <a:pt x="1363422" y="6981"/>
                    <a:pt x="1287568" y="895"/>
                  </a:cubicBezTo>
                  <a:cubicBezTo>
                    <a:pt x="1121210" y="-12426"/>
                    <a:pt x="1003461" y="125493"/>
                    <a:pt x="910113" y="242554"/>
                  </a:cubicBezTo>
                  <a:cubicBezTo>
                    <a:pt x="857272" y="308805"/>
                    <a:pt x="806154" y="376377"/>
                    <a:pt x="756351" y="444972"/>
                  </a:cubicBezTo>
                  <a:cubicBezTo>
                    <a:pt x="754366" y="440444"/>
                    <a:pt x="752352" y="435911"/>
                    <a:pt x="750235" y="431452"/>
                  </a:cubicBezTo>
                  <a:cubicBezTo>
                    <a:pt x="736644" y="402660"/>
                    <a:pt x="721932" y="374693"/>
                    <a:pt x="705598" y="347318"/>
                  </a:cubicBezTo>
                  <a:cubicBezTo>
                    <a:pt x="673027" y="292772"/>
                    <a:pt x="634045" y="241234"/>
                    <a:pt x="587155" y="198126"/>
                  </a:cubicBezTo>
                  <a:cubicBezTo>
                    <a:pt x="498767" y="116836"/>
                    <a:pt x="373014" y="56903"/>
                    <a:pt x="250571" y="81992"/>
                  </a:cubicBezTo>
                  <a:cubicBezTo>
                    <a:pt x="146442" y="103310"/>
                    <a:pt x="45260" y="188440"/>
                    <a:pt x="28363" y="297003"/>
                  </a:cubicBezTo>
                  <a:cubicBezTo>
                    <a:pt x="7102" y="433369"/>
                    <a:pt x="98397" y="552944"/>
                    <a:pt x="167640" y="661012"/>
                  </a:cubicBezTo>
                  <a:cubicBezTo>
                    <a:pt x="211321" y="729113"/>
                    <a:pt x="255828" y="796616"/>
                    <a:pt x="300568" y="864022"/>
                  </a:cubicBezTo>
                  <a:cubicBezTo>
                    <a:pt x="323546" y="898633"/>
                    <a:pt x="346531" y="933249"/>
                    <a:pt x="369475" y="967893"/>
                  </a:cubicBezTo>
                  <a:cubicBezTo>
                    <a:pt x="375659" y="977181"/>
                    <a:pt x="381877" y="986470"/>
                    <a:pt x="388158" y="995695"/>
                  </a:cubicBezTo>
                  <a:cubicBezTo>
                    <a:pt x="372684" y="1020227"/>
                    <a:pt x="357209" y="1044753"/>
                    <a:pt x="341831" y="1069319"/>
                  </a:cubicBezTo>
                  <a:cubicBezTo>
                    <a:pt x="241508" y="1229254"/>
                    <a:pt x="138904" y="1404530"/>
                    <a:pt x="83582" y="1589959"/>
                  </a:cubicBezTo>
                  <a:cubicBezTo>
                    <a:pt x="77500" y="1603610"/>
                    <a:pt x="71515" y="1617329"/>
                    <a:pt x="65860" y="1631218"/>
                  </a:cubicBezTo>
                  <a:cubicBezTo>
                    <a:pt x="7859" y="1773107"/>
                    <a:pt x="-18658" y="1928515"/>
                    <a:pt x="14475" y="2079919"/>
                  </a:cubicBezTo>
                  <a:cubicBezTo>
                    <a:pt x="71612" y="2341116"/>
                    <a:pt x="296136" y="2524656"/>
                    <a:pt x="526178" y="2635932"/>
                  </a:cubicBezTo>
                  <a:cubicBezTo>
                    <a:pt x="662280" y="2701786"/>
                    <a:pt x="808464" y="2750514"/>
                    <a:pt x="956406" y="2781359"/>
                  </a:cubicBezTo>
                  <a:cubicBezTo>
                    <a:pt x="1120283" y="2815542"/>
                    <a:pt x="1289781" y="2825792"/>
                    <a:pt x="1455012" y="2794680"/>
                  </a:cubicBezTo>
                  <a:cubicBezTo>
                    <a:pt x="1600501" y="2767276"/>
                    <a:pt x="1734789" y="2700296"/>
                    <a:pt x="1839971" y="2595634"/>
                  </a:cubicBezTo>
                  <a:cubicBezTo>
                    <a:pt x="1934940" y="2501120"/>
                    <a:pt x="2004707" y="2383530"/>
                    <a:pt x="2052160" y="2258870"/>
                  </a:cubicBezTo>
                  <a:cubicBezTo>
                    <a:pt x="2075605" y="2197248"/>
                    <a:pt x="2093430" y="2133544"/>
                    <a:pt x="2105957" y="2068817"/>
                  </a:cubicBezTo>
                  <a:cubicBezTo>
                    <a:pt x="2119617" y="1998225"/>
                    <a:pt x="2130199" y="1924966"/>
                    <a:pt x="2121204" y="1853129"/>
                  </a:cubicBezTo>
                  <a:close/>
                  <a:moveTo>
                    <a:pt x="1966089" y="1749724"/>
                  </a:moveTo>
                  <a:cubicBezTo>
                    <a:pt x="1965992" y="1749656"/>
                    <a:pt x="1965855" y="1749559"/>
                    <a:pt x="1965759" y="1749491"/>
                  </a:cubicBezTo>
                  <a:cubicBezTo>
                    <a:pt x="1965525" y="1749360"/>
                    <a:pt x="1965298" y="1749195"/>
                    <a:pt x="1965099" y="1749059"/>
                  </a:cubicBezTo>
                  <a:cubicBezTo>
                    <a:pt x="1964900" y="1748928"/>
                    <a:pt x="1964700" y="1748763"/>
                    <a:pt x="1964501" y="1748627"/>
                  </a:cubicBezTo>
                  <a:cubicBezTo>
                    <a:pt x="1964405" y="1748592"/>
                    <a:pt x="1964336" y="1748530"/>
                    <a:pt x="1964302" y="1748496"/>
                  </a:cubicBezTo>
                  <a:cubicBezTo>
                    <a:pt x="1964268" y="1748462"/>
                    <a:pt x="1964205" y="1748427"/>
                    <a:pt x="1964171" y="1748399"/>
                  </a:cubicBezTo>
                  <a:cubicBezTo>
                    <a:pt x="1964137" y="1748399"/>
                    <a:pt x="1964137" y="1748365"/>
                    <a:pt x="1964103" y="1748331"/>
                  </a:cubicBezTo>
                  <a:cubicBezTo>
                    <a:pt x="1964234" y="1748331"/>
                    <a:pt x="1966151" y="1749554"/>
                    <a:pt x="1967346" y="1750543"/>
                  </a:cubicBezTo>
                  <a:cubicBezTo>
                    <a:pt x="1966851" y="1750253"/>
                    <a:pt x="1966453" y="1749957"/>
                    <a:pt x="1966089" y="1749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16355686" y="3054706"/>
              <a:ext cx="1089808" cy="2096306"/>
            </a:xfrm>
            <a:custGeom>
              <a:rect b="b" l="l" r="r" t="t"/>
              <a:pathLst>
                <a:path extrusionOk="0" h="2096306" w="1089808">
                  <a:moveTo>
                    <a:pt x="1059638" y="1733236"/>
                  </a:moveTo>
                  <a:cubicBezTo>
                    <a:pt x="1034464" y="1679031"/>
                    <a:pt x="1000505" y="1634496"/>
                    <a:pt x="947038" y="1605795"/>
                  </a:cubicBezTo>
                  <a:cubicBezTo>
                    <a:pt x="920640" y="1591627"/>
                    <a:pt x="892723" y="1582606"/>
                    <a:pt x="863105" y="1578380"/>
                  </a:cubicBezTo>
                  <a:cubicBezTo>
                    <a:pt x="841651" y="1575320"/>
                    <a:pt x="814070" y="1572152"/>
                    <a:pt x="791649" y="1579250"/>
                  </a:cubicBezTo>
                  <a:cubicBezTo>
                    <a:pt x="790733" y="1547199"/>
                    <a:pt x="786273" y="1515006"/>
                    <a:pt x="775310" y="1485418"/>
                  </a:cubicBezTo>
                  <a:cubicBezTo>
                    <a:pt x="758948" y="1441241"/>
                    <a:pt x="734888" y="1400641"/>
                    <a:pt x="703120" y="1365769"/>
                  </a:cubicBezTo>
                  <a:cubicBezTo>
                    <a:pt x="656633" y="1314732"/>
                    <a:pt x="593808" y="1277915"/>
                    <a:pt x="528689" y="1256022"/>
                  </a:cubicBezTo>
                  <a:cubicBezTo>
                    <a:pt x="523654" y="1254327"/>
                    <a:pt x="518426" y="1252445"/>
                    <a:pt x="513106" y="1250807"/>
                  </a:cubicBezTo>
                  <a:cubicBezTo>
                    <a:pt x="511155" y="1240722"/>
                    <a:pt x="508862" y="1230712"/>
                    <a:pt x="506223" y="1220798"/>
                  </a:cubicBezTo>
                  <a:cubicBezTo>
                    <a:pt x="486202" y="1145622"/>
                    <a:pt x="446014" y="1076361"/>
                    <a:pt x="388798" y="1023277"/>
                  </a:cubicBezTo>
                  <a:cubicBezTo>
                    <a:pt x="349554" y="986863"/>
                    <a:pt x="304211" y="958510"/>
                    <a:pt x="253799" y="940434"/>
                  </a:cubicBezTo>
                  <a:cubicBezTo>
                    <a:pt x="228675" y="931424"/>
                    <a:pt x="202795" y="925179"/>
                    <a:pt x="176363" y="921487"/>
                  </a:cubicBezTo>
                  <a:cubicBezTo>
                    <a:pt x="175709" y="921396"/>
                    <a:pt x="175061" y="921311"/>
                    <a:pt x="174412" y="921226"/>
                  </a:cubicBezTo>
                  <a:cubicBezTo>
                    <a:pt x="174657" y="920748"/>
                    <a:pt x="174907" y="920276"/>
                    <a:pt x="175152" y="919804"/>
                  </a:cubicBezTo>
                  <a:lnTo>
                    <a:pt x="305337" y="669278"/>
                  </a:lnTo>
                  <a:cubicBezTo>
                    <a:pt x="347318" y="588488"/>
                    <a:pt x="392644" y="508534"/>
                    <a:pt x="428281" y="424668"/>
                  </a:cubicBezTo>
                  <a:cubicBezTo>
                    <a:pt x="459691" y="350749"/>
                    <a:pt x="483085" y="269822"/>
                    <a:pt x="473487" y="188777"/>
                  </a:cubicBezTo>
                  <a:cubicBezTo>
                    <a:pt x="468879" y="149883"/>
                    <a:pt x="459093" y="111189"/>
                    <a:pt x="439346" y="77073"/>
                  </a:cubicBezTo>
                  <a:cubicBezTo>
                    <a:pt x="429862" y="60687"/>
                    <a:pt x="418620" y="45580"/>
                    <a:pt x="404915" y="32475"/>
                  </a:cubicBezTo>
                  <a:cubicBezTo>
                    <a:pt x="398356" y="26201"/>
                    <a:pt x="391398" y="20007"/>
                    <a:pt x="383945" y="14792"/>
                  </a:cubicBezTo>
                  <a:cubicBezTo>
                    <a:pt x="374905" y="8467"/>
                    <a:pt x="364317" y="6044"/>
                    <a:pt x="354560" y="959"/>
                  </a:cubicBezTo>
                  <a:cubicBezTo>
                    <a:pt x="346538" y="-3222"/>
                    <a:pt x="337493" y="7221"/>
                    <a:pt x="344570" y="13904"/>
                  </a:cubicBezTo>
                  <a:cubicBezTo>
                    <a:pt x="355135" y="23892"/>
                    <a:pt x="364072" y="39500"/>
                    <a:pt x="372367" y="51819"/>
                  </a:cubicBezTo>
                  <a:cubicBezTo>
                    <a:pt x="381766" y="65777"/>
                    <a:pt x="390192" y="81004"/>
                    <a:pt x="397115" y="96338"/>
                  </a:cubicBezTo>
                  <a:cubicBezTo>
                    <a:pt x="409865" y="124589"/>
                    <a:pt x="418865" y="155565"/>
                    <a:pt x="422227" y="186388"/>
                  </a:cubicBezTo>
                  <a:cubicBezTo>
                    <a:pt x="430562" y="262661"/>
                    <a:pt x="410456" y="337451"/>
                    <a:pt x="380383" y="407069"/>
                  </a:cubicBezTo>
                  <a:cubicBezTo>
                    <a:pt x="346317" y="485948"/>
                    <a:pt x="303670" y="561380"/>
                    <a:pt x="264108" y="637586"/>
                  </a:cubicBezTo>
                  <a:cubicBezTo>
                    <a:pt x="222759" y="717226"/>
                    <a:pt x="181410" y="796867"/>
                    <a:pt x="140061" y="876514"/>
                  </a:cubicBezTo>
                  <a:lnTo>
                    <a:pt x="70476" y="1010547"/>
                  </a:lnTo>
                  <a:lnTo>
                    <a:pt x="34174" y="1080479"/>
                  </a:lnTo>
                  <a:cubicBezTo>
                    <a:pt x="22215" y="1103515"/>
                    <a:pt x="7924" y="1126334"/>
                    <a:pt x="778" y="1151355"/>
                  </a:cubicBezTo>
                  <a:cubicBezTo>
                    <a:pt x="-5150" y="1172110"/>
                    <a:pt x="24269" y="1192177"/>
                    <a:pt x="39169" y="1173697"/>
                  </a:cubicBezTo>
                  <a:cubicBezTo>
                    <a:pt x="54296" y="1154938"/>
                    <a:pt x="64156" y="1133404"/>
                    <a:pt x="75238" y="1112075"/>
                  </a:cubicBezTo>
                  <a:cubicBezTo>
                    <a:pt x="86338" y="1090712"/>
                    <a:pt x="97443" y="1069348"/>
                    <a:pt x="108543" y="1047985"/>
                  </a:cubicBezTo>
                  <a:cubicBezTo>
                    <a:pt x="125172" y="1015985"/>
                    <a:pt x="141802" y="983980"/>
                    <a:pt x="158431" y="951974"/>
                  </a:cubicBezTo>
                  <a:cubicBezTo>
                    <a:pt x="159296" y="952122"/>
                    <a:pt x="160047" y="952253"/>
                    <a:pt x="160616" y="952344"/>
                  </a:cubicBezTo>
                  <a:cubicBezTo>
                    <a:pt x="170760" y="953954"/>
                    <a:pt x="180812" y="956615"/>
                    <a:pt x="190706" y="959351"/>
                  </a:cubicBezTo>
                  <a:cubicBezTo>
                    <a:pt x="213036" y="965528"/>
                    <a:pt x="234860" y="973537"/>
                    <a:pt x="255705" y="983661"/>
                  </a:cubicBezTo>
                  <a:cubicBezTo>
                    <a:pt x="297276" y="1003858"/>
                    <a:pt x="336122" y="1029243"/>
                    <a:pt x="368965" y="1061914"/>
                  </a:cubicBezTo>
                  <a:cubicBezTo>
                    <a:pt x="429993" y="1122626"/>
                    <a:pt x="468992" y="1207938"/>
                    <a:pt x="468327" y="1295439"/>
                  </a:cubicBezTo>
                  <a:cubicBezTo>
                    <a:pt x="467980" y="1341163"/>
                    <a:pt x="453108" y="1381217"/>
                    <a:pt x="440450" y="1424018"/>
                  </a:cubicBezTo>
                  <a:cubicBezTo>
                    <a:pt x="424571" y="1477694"/>
                    <a:pt x="400961" y="1528759"/>
                    <a:pt x="381038" y="1580990"/>
                  </a:cubicBezTo>
                  <a:cubicBezTo>
                    <a:pt x="375144" y="1596450"/>
                    <a:pt x="393178" y="1609879"/>
                    <a:pt x="407094" y="1603964"/>
                  </a:cubicBezTo>
                  <a:cubicBezTo>
                    <a:pt x="415013" y="1600602"/>
                    <a:pt x="420560" y="1593430"/>
                    <a:pt x="425533" y="1586411"/>
                  </a:cubicBezTo>
                  <a:cubicBezTo>
                    <a:pt x="454030" y="1546192"/>
                    <a:pt x="475689" y="1501151"/>
                    <a:pt x="489365" y="1453799"/>
                  </a:cubicBezTo>
                  <a:cubicBezTo>
                    <a:pt x="493245" y="1440365"/>
                    <a:pt x="521066" y="1309619"/>
                    <a:pt x="520633" y="1309448"/>
                  </a:cubicBezTo>
                  <a:cubicBezTo>
                    <a:pt x="539607" y="1316854"/>
                    <a:pt x="561009" y="1324652"/>
                    <a:pt x="579334" y="1334310"/>
                  </a:cubicBezTo>
                  <a:cubicBezTo>
                    <a:pt x="652839" y="1373061"/>
                    <a:pt x="705282" y="1431697"/>
                    <a:pt x="723481" y="1513374"/>
                  </a:cubicBezTo>
                  <a:cubicBezTo>
                    <a:pt x="735252" y="1566191"/>
                    <a:pt x="735332" y="1622785"/>
                    <a:pt x="714600" y="1672655"/>
                  </a:cubicBezTo>
                  <a:cubicBezTo>
                    <a:pt x="697584" y="1713591"/>
                    <a:pt x="680568" y="1754526"/>
                    <a:pt x="663551" y="1795467"/>
                  </a:cubicBezTo>
                  <a:cubicBezTo>
                    <a:pt x="657418" y="1810210"/>
                    <a:pt x="641233" y="1832989"/>
                    <a:pt x="645295" y="1849717"/>
                  </a:cubicBezTo>
                  <a:cubicBezTo>
                    <a:pt x="652048" y="1877525"/>
                    <a:pt x="685170" y="1856838"/>
                    <a:pt x="695377" y="1844155"/>
                  </a:cubicBezTo>
                  <a:cubicBezTo>
                    <a:pt x="713912" y="1821119"/>
                    <a:pt x="722070" y="1791508"/>
                    <a:pt x="733454" y="1764735"/>
                  </a:cubicBezTo>
                  <a:cubicBezTo>
                    <a:pt x="745026" y="1737525"/>
                    <a:pt x="755170" y="1709689"/>
                    <a:pt x="764438" y="1681619"/>
                  </a:cubicBezTo>
                  <a:cubicBezTo>
                    <a:pt x="774769" y="1650319"/>
                    <a:pt x="786426" y="1630145"/>
                    <a:pt x="825619" y="1633660"/>
                  </a:cubicBezTo>
                  <a:cubicBezTo>
                    <a:pt x="855425" y="1636333"/>
                    <a:pt x="892279" y="1650962"/>
                    <a:pt x="918455" y="1665267"/>
                  </a:cubicBezTo>
                  <a:cubicBezTo>
                    <a:pt x="951697" y="1683434"/>
                    <a:pt x="982533" y="1707823"/>
                    <a:pt x="1005540" y="1738094"/>
                  </a:cubicBezTo>
                  <a:cubicBezTo>
                    <a:pt x="1030043" y="1770332"/>
                    <a:pt x="1039026" y="1804346"/>
                    <a:pt x="1044778" y="1844331"/>
                  </a:cubicBezTo>
                  <a:cubicBezTo>
                    <a:pt x="1050473" y="1883912"/>
                    <a:pt x="1050883" y="1924251"/>
                    <a:pt x="1046064" y="1963946"/>
                  </a:cubicBezTo>
                  <a:cubicBezTo>
                    <a:pt x="1043578" y="1984433"/>
                    <a:pt x="1039703" y="2004756"/>
                    <a:pt x="1034435" y="2024720"/>
                  </a:cubicBezTo>
                  <a:cubicBezTo>
                    <a:pt x="1029332" y="2044047"/>
                    <a:pt x="1012003" y="2065917"/>
                    <a:pt x="1016952" y="2086900"/>
                  </a:cubicBezTo>
                  <a:cubicBezTo>
                    <a:pt x="1018045" y="2091524"/>
                    <a:pt x="1021674" y="2095898"/>
                    <a:pt x="1026408" y="2096279"/>
                  </a:cubicBezTo>
                  <a:cubicBezTo>
                    <a:pt x="1031625" y="2096694"/>
                    <a:pt x="1035931" y="2092405"/>
                    <a:pt x="1039072" y="2088225"/>
                  </a:cubicBezTo>
                  <a:cubicBezTo>
                    <a:pt x="1052567" y="2070246"/>
                    <a:pt x="1057078" y="2048143"/>
                    <a:pt x="1063564" y="2027069"/>
                  </a:cubicBezTo>
                  <a:cubicBezTo>
                    <a:pt x="1075892" y="1987044"/>
                    <a:pt x="1083897" y="1945677"/>
                    <a:pt x="1088096" y="1904025"/>
                  </a:cubicBezTo>
                  <a:cubicBezTo>
                    <a:pt x="1094041" y="1845315"/>
                    <a:pt x="1084500" y="1786765"/>
                    <a:pt x="1059638" y="17332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15373231" y="3063946"/>
              <a:ext cx="1023549" cy="921716"/>
            </a:xfrm>
            <a:custGeom>
              <a:rect b="b" l="l" r="r" t="t"/>
              <a:pathLst>
                <a:path extrusionOk="0" h="921716" w="1023549">
                  <a:moveTo>
                    <a:pt x="1021509" y="11080"/>
                  </a:moveTo>
                  <a:cubicBezTo>
                    <a:pt x="991095" y="58533"/>
                    <a:pt x="959651" y="77434"/>
                    <a:pt x="877801" y="187283"/>
                  </a:cubicBezTo>
                  <a:cubicBezTo>
                    <a:pt x="726252" y="390759"/>
                    <a:pt x="423610" y="895292"/>
                    <a:pt x="388252" y="919363"/>
                  </a:cubicBezTo>
                  <a:cubicBezTo>
                    <a:pt x="376908" y="927064"/>
                    <a:pt x="365239" y="914340"/>
                    <a:pt x="367190" y="903192"/>
                  </a:cubicBezTo>
                  <a:cubicBezTo>
                    <a:pt x="376259" y="850733"/>
                    <a:pt x="419241" y="840137"/>
                    <a:pt x="479620" y="697668"/>
                  </a:cubicBezTo>
                  <a:cubicBezTo>
                    <a:pt x="545905" y="541265"/>
                    <a:pt x="586895" y="292155"/>
                    <a:pt x="477526" y="162166"/>
                  </a:cubicBezTo>
                  <a:cubicBezTo>
                    <a:pt x="403772" y="74499"/>
                    <a:pt x="276909" y="30168"/>
                    <a:pt x="148123" y="76570"/>
                  </a:cubicBezTo>
                  <a:cubicBezTo>
                    <a:pt x="101630" y="93297"/>
                    <a:pt x="60594" y="122755"/>
                    <a:pt x="22272" y="153332"/>
                  </a:cubicBezTo>
                  <a:cubicBezTo>
                    <a:pt x="11263" y="162126"/>
                    <a:pt x="-5770" y="151217"/>
                    <a:pt x="1939" y="137628"/>
                  </a:cubicBezTo>
                  <a:cubicBezTo>
                    <a:pt x="46098" y="59836"/>
                    <a:pt x="170731" y="-3509"/>
                    <a:pt x="309092" y="18486"/>
                  </a:cubicBezTo>
                  <a:cubicBezTo>
                    <a:pt x="497046" y="48517"/>
                    <a:pt x="595554" y="244150"/>
                    <a:pt x="694649" y="380077"/>
                  </a:cubicBezTo>
                  <a:cubicBezTo>
                    <a:pt x="961409" y="-32557"/>
                    <a:pt x="1037587" y="-13941"/>
                    <a:pt x="1021509" y="110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15290909" y="4288374"/>
              <a:ext cx="1997696" cy="1578816"/>
            </a:xfrm>
            <a:custGeom>
              <a:rect b="b" l="l" r="r" t="t"/>
              <a:pathLst>
                <a:path extrusionOk="0" h="1578816" w="1997696">
                  <a:moveTo>
                    <a:pt x="1965403" y="1079896"/>
                  </a:moveTo>
                  <a:cubicBezTo>
                    <a:pt x="1896063" y="1162108"/>
                    <a:pt x="1839711" y="1253636"/>
                    <a:pt x="1757759" y="1324763"/>
                  </a:cubicBezTo>
                  <a:cubicBezTo>
                    <a:pt x="1684550" y="1388301"/>
                    <a:pt x="1602296" y="1437842"/>
                    <a:pt x="1510143" y="1468619"/>
                  </a:cubicBezTo>
                  <a:cubicBezTo>
                    <a:pt x="1312176" y="1534734"/>
                    <a:pt x="1100003" y="1519656"/>
                    <a:pt x="901587" y="1463767"/>
                  </a:cubicBezTo>
                  <a:cubicBezTo>
                    <a:pt x="794556" y="1433616"/>
                    <a:pt x="691224" y="1392340"/>
                    <a:pt x="589951" y="1346712"/>
                  </a:cubicBezTo>
                  <a:cubicBezTo>
                    <a:pt x="543106" y="1325604"/>
                    <a:pt x="496574" y="1303712"/>
                    <a:pt x="451060" y="1279857"/>
                  </a:cubicBezTo>
                  <a:cubicBezTo>
                    <a:pt x="406935" y="1256736"/>
                    <a:pt x="362343" y="1235168"/>
                    <a:pt x="321102" y="1207053"/>
                  </a:cubicBezTo>
                  <a:cubicBezTo>
                    <a:pt x="239593" y="1151477"/>
                    <a:pt x="172620" y="1082899"/>
                    <a:pt x="120752" y="998970"/>
                  </a:cubicBezTo>
                  <a:cubicBezTo>
                    <a:pt x="68445" y="914329"/>
                    <a:pt x="46963" y="814946"/>
                    <a:pt x="41456" y="716427"/>
                  </a:cubicBezTo>
                  <a:cubicBezTo>
                    <a:pt x="29042" y="494403"/>
                    <a:pt x="119369" y="288390"/>
                    <a:pt x="200327" y="87155"/>
                  </a:cubicBezTo>
                  <a:cubicBezTo>
                    <a:pt x="210601" y="61611"/>
                    <a:pt x="217212" y="35003"/>
                    <a:pt x="227527" y="9380"/>
                  </a:cubicBezTo>
                  <a:cubicBezTo>
                    <a:pt x="230712" y="1474"/>
                    <a:pt x="217673" y="-3907"/>
                    <a:pt x="213781" y="3584"/>
                  </a:cubicBezTo>
                  <a:cubicBezTo>
                    <a:pt x="200036" y="30038"/>
                    <a:pt x="183140" y="54342"/>
                    <a:pt x="169759" y="80932"/>
                  </a:cubicBezTo>
                  <a:cubicBezTo>
                    <a:pt x="156810" y="106664"/>
                    <a:pt x="144595" y="132584"/>
                    <a:pt x="133018" y="158964"/>
                  </a:cubicBezTo>
                  <a:cubicBezTo>
                    <a:pt x="109698" y="212111"/>
                    <a:pt x="87379" y="265827"/>
                    <a:pt x="68360" y="320686"/>
                  </a:cubicBezTo>
                  <a:cubicBezTo>
                    <a:pt x="31818" y="426070"/>
                    <a:pt x="5745" y="535663"/>
                    <a:pt x="858" y="647417"/>
                  </a:cubicBezTo>
                  <a:cubicBezTo>
                    <a:pt x="-3767" y="753074"/>
                    <a:pt x="10148" y="854857"/>
                    <a:pt x="46525" y="954212"/>
                  </a:cubicBezTo>
                  <a:cubicBezTo>
                    <a:pt x="64543" y="1003435"/>
                    <a:pt x="86031" y="1049483"/>
                    <a:pt x="117657" y="1091539"/>
                  </a:cubicBezTo>
                  <a:cubicBezTo>
                    <a:pt x="148498" y="1132554"/>
                    <a:pt x="183760" y="1169576"/>
                    <a:pt x="222935" y="1202719"/>
                  </a:cubicBezTo>
                  <a:cubicBezTo>
                    <a:pt x="301816" y="1269454"/>
                    <a:pt x="390590" y="1324438"/>
                    <a:pt x="483147" y="1369850"/>
                  </a:cubicBezTo>
                  <a:cubicBezTo>
                    <a:pt x="587316" y="1420961"/>
                    <a:pt x="694313" y="1467328"/>
                    <a:pt x="804461" y="1504031"/>
                  </a:cubicBezTo>
                  <a:cubicBezTo>
                    <a:pt x="1014318" y="1573946"/>
                    <a:pt x="1240503" y="1605081"/>
                    <a:pt x="1457973" y="1552293"/>
                  </a:cubicBezTo>
                  <a:cubicBezTo>
                    <a:pt x="1557431" y="1528148"/>
                    <a:pt x="1654153" y="1486376"/>
                    <a:pt x="1736515" y="1425181"/>
                  </a:cubicBezTo>
                  <a:cubicBezTo>
                    <a:pt x="1825210" y="1359276"/>
                    <a:pt x="1894675" y="1266360"/>
                    <a:pt x="1954491" y="1174359"/>
                  </a:cubicBezTo>
                  <a:cubicBezTo>
                    <a:pt x="1969482" y="1151307"/>
                    <a:pt x="1982806" y="1127509"/>
                    <a:pt x="1995561" y="1103165"/>
                  </a:cubicBezTo>
                  <a:cubicBezTo>
                    <a:pt x="2005159" y="1084833"/>
                    <a:pt x="1980138" y="1062429"/>
                    <a:pt x="1965403" y="10798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7" name="Google Shape;777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8" name="Google Shape;778;p4"/>
          <p:cNvGrpSpPr/>
          <p:nvPr/>
        </p:nvGrpSpPr>
        <p:grpSpPr>
          <a:xfrm rot="-1445639">
            <a:off x="6629311" y="4383410"/>
            <a:ext cx="3110561" cy="1092925"/>
            <a:chOff x="13258169" y="8765547"/>
            <a:chExt cx="6221647" cy="2185856"/>
          </a:xfrm>
        </p:grpSpPr>
        <p:sp>
          <p:nvSpPr>
            <p:cNvPr id="779" name="Google Shape;779;p4"/>
            <p:cNvSpPr/>
            <p:nvPr/>
          </p:nvSpPr>
          <p:spPr>
            <a:xfrm>
              <a:off x="13258169" y="8765547"/>
              <a:ext cx="6221647" cy="2185856"/>
            </a:xfrm>
            <a:custGeom>
              <a:rect b="b" l="l" r="r" t="t"/>
              <a:pathLst>
                <a:path extrusionOk="0" h="2185856" w="6221647">
                  <a:moveTo>
                    <a:pt x="3110839" y="2179869"/>
                  </a:moveTo>
                  <a:cubicBezTo>
                    <a:pt x="4678814" y="2120186"/>
                    <a:pt x="3950211" y="2206904"/>
                    <a:pt x="5467417" y="2173058"/>
                  </a:cubicBezTo>
                  <a:cubicBezTo>
                    <a:pt x="6042918" y="2160121"/>
                    <a:pt x="6187384" y="2227015"/>
                    <a:pt x="6219973" y="2141170"/>
                  </a:cubicBezTo>
                  <a:cubicBezTo>
                    <a:pt x="6224639" y="2124802"/>
                    <a:pt x="6219513" y="2103307"/>
                    <a:pt x="6205141" y="2093114"/>
                  </a:cubicBezTo>
                  <a:cubicBezTo>
                    <a:pt x="6140983" y="2061414"/>
                    <a:pt x="6101352" y="1998125"/>
                    <a:pt x="6064420" y="1938654"/>
                  </a:cubicBezTo>
                  <a:cubicBezTo>
                    <a:pt x="6097619" y="1882277"/>
                    <a:pt x="6167936" y="1826274"/>
                    <a:pt x="6150403" y="1754190"/>
                  </a:cubicBezTo>
                  <a:cubicBezTo>
                    <a:pt x="6114405" y="1682568"/>
                    <a:pt x="6062180" y="1627600"/>
                    <a:pt x="6029355" y="1552148"/>
                  </a:cubicBezTo>
                  <a:cubicBezTo>
                    <a:pt x="6219687" y="1269888"/>
                    <a:pt x="6154497" y="1348322"/>
                    <a:pt x="6008276" y="1079249"/>
                  </a:cubicBezTo>
                  <a:cubicBezTo>
                    <a:pt x="6043715" y="1011095"/>
                    <a:pt x="6116445" y="944525"/>
                    <a:pt x="6105819" y="862436"/>
                  </a:cubicBezTo>
                  <a:cubicBezTo>
                    <a:pt x="6063014" y="785025"/>
                    <a:pt x="6010889" y="719765"/>
                    <a:pt x="5969665" y="639822"/>
                  </a:cubicBezTo>
                  <a:cubicBezTo>
                    <a:pt x="6009209" y="574462"/>
                    <a:pt x="6131178" y="493595"/>
                    <a:pt x="6084640" y="409260"/>
                  </a:cubicBezTo>
                  <a:cubicBezTo>
                    <a:pt x="6061508" y="379806"/>
                    <a:pt x="6037169" y="350550"/>
                    <a:pt x="6019450" y="317353"/>
                  </a:cubicBezTo>
                  <a:cubicBezTo>
                    <a:pt x="6034842" y="244520"/>
                    <a:pt x="6115500" y="20971"/>
                    <a:pt x="5974318" y="44163"/>
                  </a:cubicBezTo>
                  <a:cubicBezTo>
                    <a:pt x="5891882" y="43888"/>
                    <a:pt x="5808699" y="39397"/>
                    <a:pt x="5726076" y="38274"/>
                  </a:cubicBezTo>
                  <a:cubicBezTo>
                    <a:pt x="5237840" y="96198"/>
                    <a:pt x="4183410" y="-10655"/>
                    <a:pt x="3293643" y="3779"/>
                  </a:cubicBezTo>
                  <a:cubicBezTo>
                    <a:pt x="2219728" y="-14061"/>
                    <a:pt x="2455279" y="36640"/>
                    <a:pt x="247323" y="44150"/>
                  </a:cubicBezTo>
                  <a:cubicBezTo>
                    <a:pt x="106142" y="20958"/>
                    <a:pt x="186811" y="244508"/>
                    <a:pt x="202191" y="317340"/>
                  </a:cubicBezTo>
                  <a:cubicBezTo>
                    <a:pt x="184472" y="350525"/>
                    <a:pt x="160133" y="379793"/>
                    <a:pt x="137001" y="409248"/>
                  </a:cubicBezTo>
                  <a:cubicBezTo>
                    <a:pt x="90463" y="493583"/>
                    <a:pt x="212445" y="574450"/>
                    <a:pt x="251977" y="639809"/>
                  </a:cubicBezTo>
                  <a:cubicBezTo>
                    <a:pt x="210765" y="719753"/>
                    <a:pt x="158627" y="785012"/>
                    <a:pt x="115823" y="862423"/>
                  </a:cubicBezTo>
                  <a:cubicBezTo>
                    <a:pt x="105196" y="944513"/>
                    <a:pt x="177927" y="1011082"/>
                    <a:pt x="213365" y="1079236"/>
                  </a:cubicBezTo>
                  <a:cubicBezTo>
                    <a:pt x="67145" y="1348322"/>
                    <a:pt x="1954" y="1269876"/>
                    <a:pt x="192286" y="1552136"/>
                  </a:cubicBezTo>
                  <a:cubicBezTo>
                    <a:pt x="159461" y="1627588"/>
                    <a:pt x="107237" y="1682568"/>
                    <a:pt x="71238" y="1754178"/>
                  </a:cubicBezTo>
                  <a:cubicBezTo>
                    <a:pt x="53706" y="1826262"/>
                    <a:pt x="124023" y="1882264"/>
                    <a:pt x="157221" y="1938641"/>
                  </a:cubicBezTo>
                  <a:cubicBezTo>
                    <a:pt x="120290" y="1998100"/>
                    <a:pt x="80658" y="2061401"/>
                    <a:pt x="16501" y="2093102"/>
                  </a:cubicBezTo>
                  <a:cubicBezTo>
                    <a:pt x="2141" y="2103294"/>
                    <a:pt x="-2986" y="2124802"/>
                    <a:pt x="1668" y="2141158"/>
                  </a:cubicBezTo>
                  <a:cubicBezTo>
                    <a:pt x="34369" y="2227301"/>
                    <a:pt x="175600" y="2160033"/>
                    <a:pt x="754224" y="2173045"/>
                  </a:cubicBezTo>
                  <a:cubicBezTo>
                    <a:pt x="2265582" y="2206767"/>
                    <a:pt x="1546486" y="2120311"/>
                    <a:pt x="3110839" y="21798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13258169" y="8765547"/>
              <a:ext cx="6221647" cy="2185856"/>
            </a:xfrm>
            <a:custGeom>
              <a:rect b="b" l="l" r="r" t="t"/>
              <a:pathLst>
                <a:path extrusionOk="0" h="2185856" w="6221647">
                  <a:moveTo>
                    <a:pt x="3110839" y="2179869"/>
                  </a:moveTo>
                  <a:cubicBezTo>
                    <a:pt x="4678814" y="2120186"/>
                    <a:pt x="3950211" y="2206904"/>
                    <a:pt x="5467417" y="2173058"/>
                  </a:cubicBezTo>
                  <a:cubicBezTo>
                    <a:pt x="6042918" y="2160121"/>
                    <a:pt x="6187384" y="2227015"/>
                    <a:pt x="6219973" y="2141170"/>
                  </a:cubicBezTo>
                  <a:cubicBezTo>
                    <a:pt x="6224639" y="2124802"/>
                    <a:pt x="6219513" y="2103307"/>
                    <a:pt x="6205141" y="2093114"/>
                  </a:cubicBezTo>
                  <a:cubicBezTo>
                    <a:pt x="6140983" y="2061414"/>
                    <a:pt x="6101352" y="1998125"/>
                    <a:pt x="6064420" y="1938654"/>
                  </a:cubicBezTo>
                  <a:cubicBezTo>
                    <a:pt x="6097619" y="1882277"/>
                    <a:pt x="6167936" y="1826274"/>
                    <a:pt x="6150403" y="1754190"/>
                  </a:cubicBezTo>
                  <a:cubicBezTo>
                    <a:pt x="6114405" y="1682568"/>
                    <a:pt x="6062180" y="1627600"/>
                    <a:pt x="6029355" y="1552148"/>
                  </a:cubicBezTo>
                  <a:cubicBezTo>
                    <a:pt x="6219687" y="1269888"/>
                    <a:pt x="6154497" y="1348322"/>
                    <a:pt x="6008276" y="1079249"/>
                  </a:cubicBezTo>
                  <a:cubicBezTo>
                    <a:pt x="6043715" y="1011095"/>
                    <a:pt x="6116445" y="944525"/>
                    <a:pt x="6105819" y="862436"/>
                  </a:cubicBezTo>
                  <a:cubicBezTo>
                    <a:pt x="6063014" y="785025"/>
                    <a:pt x="6010889" y="719765"/>
                    <a:pt x="5969665" y="639822"/>
                  </a:cubicBezTo>
                  <a:cubicBezTo>
                    <a:pt x="6009209" y="574462"/>
                    <a:pt x="6131178" y="493595"/>
                    <a:pt x="6084640" y="409260"/>
                  </a:cubicBezTo>
                  <a:cubicBezTo>
                    <a:pt x="6061508" y="379806"/>
                    <a:pt x="6037169" y="350550"/>
                    <a:pt x="6019450" y="317353"/>
                  </a:cubicBezTo>
                  <a:cubicBezTo>
                    <a:pt x="6034842" y="244520"/>
                    <a:pt x="6115500" y="20971"/>
                    <a:pt x="5974318" y="44163"/>
                  </a:cubicBezTo>
                  <a:cubicBezTo>
                    <a:pt x="5891882" y="43888"/>
                    <a:pt x="5808699" y="39397"/>
                    <a:pt x="5726076" y="38274"/>
                  </a:cubicBezTo>
                  <a:cubicBezTo>
                    <a:pt x="5237840" y="96198"/>
                    <a:pt x="4183410" y="-10655"/>
                    <a:pt x="3293643" y="3779"/>
                  </a:cubicBezTo>
                  <a:cubicBezTo>
                    <a:pt x="2219728" y="-14061"/>
                    <a:pt x="2455279" y="36640"/>
                    <a:pt x="247323" y="44150"/>
                  </a:cubicBezTo>
                  <a:cubicBezTo>
                    <a:pt x="106142" y="20958"/>
                    <a:pt x="186811" y="244508"/>
                    <a:pt x="202191" y="317340"/>
                  </a:cubicBezTo>
                  <a:cubicBezTo>
                    <a:pt x="184472" y="350525"/>
                    <a:pt x="160133" y="379793"/>
                    <a:pt x="137001" y="409248"/>
                  </a:cubicBezTo>
                  <a:cubicBezTo>
                    <a:pt x="90463" y="493583"/>
                    <a:pt x="212445" y="574450"/>
                    <a:pt x="251977" y="639809"/>
                  </a:cubicBezTo>
                  <a:cubicBezTo>
                    <a:pt x="210765" y="719753"/>
                    <a:pt x="158627" y="785012"/>
                    <a:pt x="115823" y="862423"/>
                  </a:cubicBezTo>
                  <a:cubicBezTo>
                    <a:pt x="105196" y="944513"/>
                    <a:pt x="177927" y="1011082"/>
                    <a:pt x="213365" y="1079236"/>
                  </a:cubicBezTo>
                  <a:cubicBezTo>
                    <a:pt x="67145" y="1348322"/>
                    <a:pt x="1954" y="1269876"/>
                    <a:pt x="192286" y="1552136"/>
                  </a:cubicBezTo>
                  <a:cubicBezTo>
                    <a:pt x="159461" y="1627588"/>
                    <a:pt x="107237" y="1682568"/>
                    <a:pt x="71238" y="1754178"/>
                  </a:cubicBezTo>
                  <a:cubicBezTo>
                    <a:pt x="53706" y="1826262"/>
                    <a:pt x="124023" y="1882264"/>
                    <a:pt x="157221" y="1938641"/>
                  </a:cubicBezTo>
                  <a:cubicBezTo>
                    <a:pt x="120290" y="1998100"/>
                    <a:pt x="80658" y="2061401"/>
                    <a:pt x="16501" y="2093102"/>
                  </a:cubicBezTo>
                  <a:cubicBezTo>
                    <a:pt x="2141" y="2103294"/>
                    <a:pt x="-2986" y="2124802"/>
                    <a:pt x="1668" y="2141158"/>
                  </a:cubicBezTo>
                  <a:cubicBezTo>
                    <a:pt x="34369" y="2227301"/>
                    <a:pt x="175600" y="2160033"/>
                    <a:pt x="754224" y="2173045"/>
                  </a:cubicBezTo>
                  <a:cubicBezTo>
                    <a:pt x="2265582" y="2206767"/>
                    <a:pt x="1546486" y="2120311"/>
                    <a:pt x="3110839" y="21798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1" name="Google Shape;781;p4"/>
          <p:cNvSpPr txBox="1"/>
          <p:nvPr>
            <p:ph idx="1" type="body"/>
          </p:nvPr>
        </p:nvSpPr>
        <p:spPr>
          <a:xfrm>
            <a:off x="1523700" y="3717125"/>
            <a:ext cx="6096600" cy="8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ctr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ctr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ctr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ctr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ctr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ctr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ctr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ctr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82" name="Google Shape;782;p4"/>
          <p:cNvSpPr txBox="1"/>
          <p:nvPr/>
        </p:nvSpPr>
        <p:spPr>
          <a:xfrm>
            <a:off x="2075075" y="2428395"/>
            <a:ext cx="5096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“</a:t>
            </a:r>
            <a:endParaRPr sz="3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1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5" name="Google Shape;785;p5"/>
          <p:cNvGrpSpPr/>
          <p:nvPr/>
        </p:nvGrpSpPr>
        <p:grpSpPr>
          <a:xfrm rot="-683045">
            <a:off x="18454" y="1884649"/>
            <a:ext cx="2628940" cy="3535236"/>
            <a:chOff x="36813" y="3769056"/>
            <a:chExt cx="5257484" cy="7069938"/>
          </a:xfrm>
        </p:grpSpPr>
        <p:sp>
          <p:nvSpPr>
            <p:cNvPr id="786" name="Google Shape;786;p5"/>
            <p:cNvSpPr/>
            <p:nvPr/>
          </p:nvSpPr>
          <p:spPr>
            <a:xfrm>
              <a:off x="42435" y="3769056"/>
              <a:ext cx="5251862" cy="7069938"/>
            </a:xfrm>
            <a:custGeom>
              <a:rect b="b" l="l" r="r" t="t"/>
              <a:pathLst>
                <a:path extrusionOk="0" h="7069938" w="5251862">
                  <a:moveTo>
                    <a:pt x="5222410" y="6813987"/>
                  </a:moveTo>
                  <a:cubicBezTo>
                    <a:pt x="5212333" y="6642598"/>
                    <a:pt x="5239525" y="6441119"/>
                    <a:pt x="5228318" y="6232344"/>
                  </a:cubicBezTo>
                  <a:cubicBezTo>
                    <a:pt x="5200801" y="5748888"/>
                    <a:pt x="5216503" y="6100108"/>
                    <a:pt x="5216503" y="5623595"/>
                  </a:cubicBezTo>
                  <a:cubicBezTo>
                    <a:pt x="5217563" y="5086818"/>
                    <a:pt x="5145640" y="4746909"/>
                    <a:pt x="5171150" y="3879288"/>
                  </a:cubicBezTo>
                  <a:cubicBezTo>
                    <a:pt x="5180676" y="3675971"/>
                    <a:pt x="5184435" y="3783420"/>
                    <a:pt x="5156933" y="3298564"/>
                  </a:cubicBezTo>
                  <a:cubicBezTo>
                    <a:pt x="5109248" y="2611579"/>
                    <a:pt x="5104627" y="8841"/>
                    <a:pt x="5053607" y="7583"/>
                  </a:cubicBezTo>
                  <a:cubicBezTo>
                    <a:pt x="4622057" y="-4294"/>
                    <a:pt x="4125298" y="16717"/>
                    <a:pt x="4127984" y="16717"/>
                  </a:cubicBezTo>
                  <a:cubicBezTo>
                    <a:pt x="3641174" y="16717"/>
                    <a:pt x="4092213" y="-31089"/>
                    <a:pt x="3498643" y="34986"/>
                  </a:cubicBezTo>
                  <a:cubicBezTo>
                    <a:pt x="3234824" y="64213"/>
                    <a:pt x="2584284" y="27987"/>
                    <a:pt x="2553687" y="26149"/>
                  </a:cubicBezTo>
                  <a:cubicBezTo>
                    <a:pt x="2529265" y="27973"/>
                    <a:pt x="1980977" y="70915"/>
                    <a:pt x="1924078" y="66037"/>
                  </a:cubicBezTo>
                  <a:cubicBezTo>
                    <a:pt x="1362845" y="18188"/>
                    <a:pt x="283823" y="91885"/>
                    <a:pt x="350841" y="86766"/>
                  </a:cubicBezTo>
                  <a:cubicBezTo>
                    <a:pt x="333401" y="86766"/>
                    <a:pt x="48382" y="81280"/>
                    <a:pt x="51067" y="81591"/>
                  </a:cubicBezTo>
                  <a:cubicBezTo>
                    <a:pt x="49258" y="81591"/>
                    <a:pt x="47845" y="927409"/>
                    <a:pt x="47845" y="1549096"/>
                  </a:cubicBezTo>
                  <a:cubicBezTo>
                    <a:pt x="47788" y="1550142"/>
                    <a:pt x="14477" y="2054412"/>
                    <a:pt x="11608" y="2282078"/>
                  </a:cubicBezTo>
                  <a:cubicBezTo>
                    <a:pt x="11608" y="2310711"/>
                    <a:pt x="47039" y="2646519"/>
                    <a:pt x="42474" y="2691059"/>
                  </a:cubicBezTo>
                  <a:cubicBezTo>
                    <a:pt x="-17336" y="3284297"/>
                    <a:pt x="75136" y="3869418"/>
                    <a:pt x="20201" y="5052330"/>
                  </a:cubicBezTo>
                  <a:cubicBezTo>
                    <a:pt x="-1521" y="5475946"/>
                    <a:pt x="27663" y="5412911"/>
                    <a:pt x="20469" y="5633054"/>
                  </a:cubicBezTo>
                  <a:cubicBezTo>
                    <a:pt x="-15697" y="6632445"/>
                    <a:pt x="4372" y="6114898"/>
                    <a:pt x="17784" y="6759789"/>
                  </a:cubicBezTo>
                  <a:cubicBezTo>
                    <a:pt x="23663" y="7034696"/>
                    <a:pt x="12442" y="7046644"/>
                    <a:pt x="30122" y="7046955"/>
                  </a:cubicBezTo>
                  <a:cubicBezTo>
                    <a:pt x="1162637" y="7064248"/>
                    <a:pt x="2134447" y="7074881"/>
                    <a:pt x="3606775" y="7048779"/>
                  </a:cubicBezTo>
                  <a:cubicBezTo>
                    <a:pt x="4191031" y="7037510"/>
                    <a:pt x="4199355" y="7074358"/>
                    <a:pt x="4261879" y="7069494"/>
                  </a:cubicBezTo>
                  <a:cubicBezTo>
                    <a:pt x="5451067" y="6978730"/>
                    <a:pt x="5249517" y="7216874"/>
                    <a:pt x="5222410" y="6813987"/>
                  </a:cubicBezTo>
                  <a:close/>
                  <a:moveTo>
                    <a:pt x="284558" y="795993"/>
                  </a:moveTo>
                  <a:cubicBezTo>
                    <a:pt x="234909" y="775900"/>
                    <a:pt x="208607" y="708906"/>
                    <a:pt x="230075" y="654382"/>
                  </a:cubicBezTo>
                  <a:cubicBezTo>
                    <a:pt x="266043" y="562106"/>
                    <a:pt x="389763" y="571862"/>
                    <a:pt x="421958" y="661085"/>
                  </a:cubicBezTo>
                  <a:cubicBezTo>
                    <a:pt x="453630" y="737228"/>
                    <a:pt x="376068" y="833450"/>
                    <a:pt x="284558" y="795993"/>
                  </a:cubicBezTo>
                  <a:close/>
                  <a:moveTo>
                    <a:pt x="275159" y="1374596"/>
                  </a:moveTo>
                  <a:cubicBezTo>
                    <a:pt x="235446" y="1353273"/>
                    <a:pt x="214769" y="1300291"/>
                    <a:pt x="226316" y="1252484"/>
                  </a:cubicBezTo>
                  <a:cubicBezTo>
                    <a:pt x="251812" y="1148033"/>
                    <a:pt x="388152" y="1147722"/>
                    <a:pt x="423032" y="1244566"/>
                  </a:cubicBezTo>
                  <a:cubicBezTo>
                    <a:pt x="456852" y="1325559"/>
                    <a:pt x="367758" y="1424538"/>
                    <a:pt x="275159" y="1374596"/>
                  </a:cubicBezTo>
                  <a:close/>
                  <a:moveTo>
                    <a:pt x="286706" y="1963238"/>
                  </a:moveTo>
                  <a:cubicBezTo>
                    <a:pt x="237057" y="1943146"/>
                    <a:pt x="210755" y="1876759"/>
                    <a:pt x="231955" y="1821939"/>
                  </a:cubicBezTo>
                  <a:cubicBezTo>
                    <a:pt x="267655" y="1729054"/>
                    <a:pt x="392180" y="1739107"/>
                    <a:pt x="424106" y="1828330"/>
                  </a:cubicBezTo>
                  <a:cubicBezTo>
                    <a:pt x="456047" y="1904770"/>
                    <a:pt x="377948" y="2000384"/>
                    <a:pt x="286706" y="1963238"/>
                  </a:cubicBezTo>
                  <a:close/>
                  <a:moveTo>
                    <a:pt x="288048" y="2547002"/>
                  </a:moveTo>
                  <a:cubicBezTo>
                    <a:pt x="238399" y="2526909"/>
                    <a:pt x="212098" y="2460523"/>
                    <a:pt x="233297" y="2406014"/>
                  </a:cubicBezTo>
                  <a:cubicBezTo>
                    <a:pt x="268997" y="2312832"/>
                    <a:pt x="393523" y="2322886"/>
                    <a:pt x="425449" y="2412108"/>
                  </a:cubicBezTo>
                  <a:cubicBezTo>
                    <a:pt x="457658" y="2489142"/>
                    <a:pt x="378485" y="2583851"/>
                    <a:pt x="288048" y="2547002"/>
                  </a:cubicBezTo>
                  <a:close/>
                  <a:moveTo>
                    <a:pt x="229807" y="3003790"/>
                  </a:moveTo>
                  <a:cubicBezTo>
                    <a:pt x="255302" y="2899339"/>
                    <a:pt x="391643" y="2898731"/>
                    <a:pt x="426523" y="2995872"/>
                  </a:cubicBezTo>
                  <a:cubicBezTo>
                    <a:pt x="496834" y="3164278"/>
                    <a:pt x="183111" y="3195951"/>
                    <a:pt x="229807" y="3003790"/>
                  </a:cubicBezTo>
                  <a:close/>
                  <a:moveTo>
                    <a:pt x="231149" y="3587257"/>
                  </a:moveTo>
                  <a:cubicBezTo>
                    <a:pt x="256645" y="3483117"/>
                    <a:pt x="392717" y="3481887"/>
                    <a:pt x="427866" y="3579339"/>
                  </a:cubicBezTo>
                  <a:cubicBezTo>
                    <a:pt x="498446" y="3748650"/>
                    <a:pt x="184722" y="3779418"/>
                    <a:pt x="231149" y="3587257"/>
                  </a:cubicBezTo>
                  <a:close/>
                  <a:moveTo>
                    <a:pt x="291539" y="4298011"/>
                  </a:moveTo>
                  <a:cubicBezTo>
                    <a:pt x="241890" y="4277919"/>
                    <a:pt x="215589" y="4211532"/>
                    <a:pt x="236788" y="4157023"/>
                  </a:cubicBezTo>
                  <a:cubicBezTo>
                    <a:pt x="272488" y="4063841"/>
                    <a:pt x="397013" y="4073895"/>
                    <a:pt x="428940" y="4163117"/>
                  </a:cubicBezTo>
                  <a:cubicBezTo>
                    <a:pt x="460880" y="4239854"/>
                    <a:pt x="382244" y="4334860"/>
                    <a:pt x="291539" y="4298011"/>
                  </a:cubicBezTo>
                  <a:close/>
                  <a:moveTo>
                    <a:pt x="233297" y="4754800"/>
                  </a:moveTo>
                  <a:cubicBezTo>
                    <a:pt x="258793" y="4650037"/>
                    <a:pt x="395134" y="4650037"/>
                    <a:pt x="430014" y="4746881"/>
                  </a:cubicBezTo>
                  <a:cubicBezTo>
                    <a:pt x="500325" y="4915287"/>
                    <a:pt x="186602" y="4946960"/>
                    <a:pt x="233297" y="4754800"/>
                  </a:cubicBezTo>
                  <a:close/>
                  <a:moveTo>
                    <a:pt x="283483" y="5460378"/>
                  </a:moveTo>
                  <a:cubicBezTo>
                    <a:pt x="243770" y="5439056"/>
                    <a:pt x="223093" y="5386073"/>
                    <a:pt x="234640" y="5338266"/>
                  </a:cubicBezTo>
                  <a:cubicBezTo>
                    <a:pt x="260136" y="5233815"/>
                    <a:pt x="396476" y="5233504"/>
                    <a:pt x="431356" y="5330348"/>
                  </a:cubicBezTo>
                  <a:cubicBezTo>
                    <a:pt x="465177" y="5411355"/>
                    <a:pt x="376337" y="5510320"/>
                    <a:pt x="283483" y="5460378"/>
                  </a:cubicBezTo>
                  <a:close/>
                  <a:moveTo>
                    <a:pt x="295016" y="6049021"/>
                  </a:moveTo>
                  <a:cubicBezTo>
                    <a:pt x="245367" y="6028928"/>
                    <a:pt x="219066" y="5962541"/>
                    <a:pt x="240265" y="5908032"/>
                  </a:cubicBezTo>
                  <a:cubicBezTo>
                    <a:pt x="275965" y="5814851"/>
                    <a:pt x="400490" y="5824904"/>
                    <a:pt x="432416" y="5914126"/>
                  </a:cubicBezTo>
                  <a:cubicBezTo>
                    <a:pt x="464371" y="5990863"/>
                    <a:pt x="385735" y="6085869"/>
                    <a:pt x="295016" y="6049021"/>
                  </a:cubicBezTo>
                  <a:close/>
                  <a:moveTo>
                    <a:pt x="296090" y="6632799"/>
                  </a:moveTo>
                  <a:cubicBezTo>
                    <a:pt x="191153" y="6590167"/>
                    <a:pt x="226316" y="6405925"/>
                    <a:pt x="351915" y="6427248"/>
                  </a:cubicBezTo>
                  <a:cubicBezTo>
                    <a:pt x="504085" y="6453731"/>
                    <a:pt x="439681" y="6691267"/>
                    <a:pt x="296090" y="663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7" name="Google Shape;787;p5"/>
            <p:cNvGrpSpPr/>
            <p:nvPr/>
          </p:nvGrpSpPr>
          <p:grpSpPr>
            <a:xfrm>
              <a:off x="36813" y="4137546"/>
              <a:ext cx="5236515" cy="6445496"/>
              <a:chOff x="36813" y="4137546"/>
              <a:chExt cx="5236515" cy="6445496"/>
            </a:xfrm>
          </p:grpSpPr>
          <p:sp>
            <p:nvSpPr>
              <p:cNvPr id="788" name="Google Shape;788;p5"/>
              <p:cNvSpPr/>
              <p:nvPr/>
            </p:nvSpPr>
            <p:spPr>
              <a:xfrm>
                <a:off x="84461" y="4137546"/>
                <a:ext cx="5044855" cy="51114"/>
              </a:xfrm>
              <a:custGeom>
                <a:rect b="b" l="l" r="r" t="t"/>
                <a:pathLst>
                  <a:path extrusionOk="0" h="51114" w="5044855">
                    <a:moveTo>
                      <a:pt x="5042433" y="51115"/>
                    </a:moveTo>
                    <a:cubicBezTo>
                      <a:pt x="5041076" y="51129"/>
                      <a:pt x="8942" y="34076"/>
                      <a:pt x="7161" y="34062"/>
                    </a:cubicBezTo>
                    <a:cubicBezTo>
                      <a:pt x="7161" y="-17789"/>
                      <a:pt x="-355956" y="183"/>
                      <a:pt x="4089165" y="18834"/>
                    </a:cubicBezTo>
                    <a:cubicBezTo>
                      <a:pt x="5147016" y="22906"/>
                      <a:pt x="5041189" y="7239"/>
                      <a:pt x="5042433" y="51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84794" y="4716573"/>
                <a:ext cx="5059351" cy="53419"/>
              </a:xfrm>
              <a:custGeom>
                <a:rect b="b" l="l" r="r" t="t"/>
                <a:pathLst>
                  <a:path extrusionOk="0" h="53419" w="5059351">
                    <a:moveTo>
                      <a:pt x="5056600" y="53420"/>
                    </a:moveTo>
                    <a:cubicBezTo>
                      <a:pt x="5054989" y="53448"/>
                      <a:pt x="6786" y="36381"/>
                      <a:pt x="5754" y="36367"/>
                    </a:cubicBezTo>
                    <a:cubicBezTo>
                      <a:pt x="6956" y="-17944"/>
                      <a:pt x="-336630" y="-1217"/>
                      <a:pt x="4102513" y="21138"/>
                    </a:cubicBezTo>
                    <a:cubicBezTo>
                      <a:pt x="5159771" y="25196"/>
                      <a:pt x="5056600" y="9006"/>
                      <a:pt x="5056600" y="534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86252" y="5297734"/>
                <a:ext cx="5092970" cy="42291"/>
              </a:xfrm>
              <a:custGeom>
                <a:rect b="b" l="l" r="r" t="t"/>
                <a:pathLst>
                  <a:path extrusionOk="0" h="42291" w="5092970">
                    <a:moveTo>
                      <a:pt x="676048" y="38984"/>
                    </a:moveTo>
                    <a:cubicBezTo>
                      <a:pt x="-94027" y="38984"/>
                      <a:pt x="4041" y="49178"/>
                      <a:pt x="4041" y="0"/>
                    </a:cubicBezTo>
                    <a:cubicBezTo>
                      <a:pt x="6204178" y="35293"/>
                      <a:pt x="7101761" y="49292"/>
                      <a:pt x="676048" y="389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52731" y="5880848"/>
                <a:ext cx="5113133" cy="51822"/>
              </a:xfrm>
              <a:custGeom>
                <a:rect b="b" l="l" r="r" t="t"/>
                <a:pathLst>
                  <a:path extrusionOk="0" h="51822" w="5113133">
                    <a:moveTo>
                      <a:pt x="5110399" y="51823"/>
                    </a:moveTo>
                    <a:cubicBezTo>
                      <a:pt x="5109297" y="51837"/>
                      <a:pt x="6880" y="34473"/>
                      <a:pt x="5339" y="34459"/>
                    </a:cubicBezTo>
                    <a:cubicBezTo>
                      <a:pt x="7841" y="-18212"/>
                      <a:pt x="-339476" y="354"/>
                      <a:pt x="4162220" y="19231"/>
                    </a:cubicBezTo>
                    <a:cubicBezTo>
                      <a:pt x="5212947" y="23289"/>
                      <a:pt x="5110399" y="7608"/>
                      <a:pt x="5110399" y="518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76268" y="6462260"/>
                <a:ext cx="5102703" cy="51445"/>
              </a:xfrm>
              <a:custGeom>
                <a:rect b="b" l="l" r="r" t="t"/>
                <a:pathLst>
                  <a:path extrusionOk="0" h="51445" w="5102703">
                    <a:moveTo>
                      <a:pt x="5100275" y="51445"/>
                    </a:moveTo>
                    <a:cubicBezTo>
                      <a:pt x="5099031" y="51459"/>
                      <a:pt x="5291" y="34096"/>
                      <a:pt x="3808" y="34081"/>
                    </a:cubicBezTo>
                    <a:cubicBezTo>
                      <a:pt x="11623" y="-18010"/>
                      <a:pt x="-341234" y="301"/>
                      <a:pt x="4152632" y="19164"/>
                    </a:cubicBezTo>
                    <a:cubicBezTo>
                      <a:pt x="5204731" y="23222"/>
                      <a:pt x="5099002" y="7909"/>
                      <a:pt x="5100275" y="514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57911" y="7043256"/>
                <a:ext cx="5145078" cy="51781"/>
              </a:xfrm>
              <a:custGeom>
                <a:rect b="b" l="l" r="r" t="t"/>
                <a:pathLst>
                  <a:path extrusionOk="0" h="51781" w="5145078">
                    <a:moveTo>
                      <a:pt x="5143591" y="51781"/>
                    </a:moveTo>
                    <a:cubicBezTo>
                      <a:pt x="5142559" y="51795"/>
                      <a:pt x="126197" y="34941"/>
                      <a:pt x="6873" y="34121"/>
                    </a:cubicBezTo>
                    <a:cubicBezTo>
                      <a:pt x="5714" y="-18296"/>
                      <a:pt x="-348330" y="482"/>
                      <a:pt x="4184684" y="19500"/>
                    </a:cubicBezTo>
                    <a:cubicBezTo>
                      <a:pt x="5248386" y="23572"/>
                      <a:pt x="5139605" y="7906"/>
                      <a:pt x="5143591" y="517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73531" y="7622765"/>
                <a:ext cx="5155720" cy="47141"/>
              </a:xfrm>
              <a:custGeom>
                <a:rect b="b" l="l" r="r" t="t"/>
                <a:pathLst>
                  <a:path extrusionOk="0" h="47141" w="5155720">
                    <a:moveTo>
                      <a:pt x="1883583" y="41119"/>
                    </a:moveTo>
                    <a:cubicBezTo>
                      <a:pt x="-172139" y="33215"/>
                      <a:pt x="4580" y="56574"/>
                      <a:pt x="3336" y="0"/>
                    </a:cubicBezTo>
                    <a:cubicBezTo>
                      <a:pt x="5499186" y="15285"/>
                      <a:pt x="7313601" y="64025"/>
                      <a:pt x="1883583" y="41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72615" y="8204772"/>
                <a:ext cx="5144499" cy="52929"/>
              </a:xfrm>
              <a:custGeom>
                <a:rect b="b" l="l" r="r" t="t"/>
                <a:pathLst>
                  <a:path extrusionOk="0" h="52929" w="5144499">
                    <a:moveTo>
                      <a:pt x="5141776" y="52930"/>
                    </a:moveTo>
                    <a:cubicBezTo>
                      <a:pt x="5140744" y="52944"/>
                      <a:pt x="116256" y="36018"/>
                      <a:pt x="6118" y="35269"/>
                    </a:cubicBezTo>
                    <a:cubicBezTo>
                      <a:pt x="6118" y="-19721"/>
                      <a:pt x="-341185" y="1305"/>
                      <a:pt x="4197624" y="20351"/>
                    </a:cubicBezTo>
                    <a:cubicBezTo>
                      <a:pt x="5243900" y="25413"/>
                      <a:pt x="5141776" y="6862"/>
                      <a:pt x="5141776" y="52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57352" y="8785306"/>
                <a:ext cx="5183160" cy="53727"/>
              </a:xfrm>
              <a:custGeom>
                <a:rect b="b" l="l" r="r" t="t"/>
                <a:pathLst>
                  <a:path extrusionOk="0" h="53727" w="5183160">
                    <a:moveTo>
                      <a:pt x="5181997" y="53727"/>
                    </a:moveTo>
                    <a:cubicBezTo>
                      <a:pt x="5180965" y="53742"/>
                      <a:pt x="96963" y="36661"/>
                      <a:pt x="5283" y="36067"/>
                    </a:cubicBezTo>
                    <a:cubicBezTo>
                      <a:pt x="7926" y="-20846"/>
                      <a:pt x="-342444" y="1975"/>
                      <a:pt x="4226836" y="21149"/>
                    </a:cubicBezTo>
                    <a:cubicBezTo>
                      <a:pt x="5286072" y="25222"/>
                      <a:pt x="5177121" y="9512"/>
                      <a:pt x="5181997" y="537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58377" y="9366167"/>
                <a:ext cx="5214951" cy="48056"/>
              </a:xfrm>
              <a:custGeom>
                <a:rect b="b" l="l" r="r" t="t"/>
                <a:pathLst>
                  <a:path extrusionOk="0" h="48056" w="5214951">
                    <a:moveTo>
                      <a:pt x="1940331" y="41416"/>
                    </a:moveTo>
                    <a:cubicBezTo>
                      <a:pt x="-203948" y="33186"/>
                      <a:pt x="5601" y="58483"/>
                      <a:pt x="5601" y="0"/>
                    </a:cubicBezTo>
                    <a:cubicBezTo>
                      <a:pt x="5468239" y="21054"/>
                      <a:pt x="7447727" y="64662"/>
                      <a:pt x="1940331" y="414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36813" y="9948833"/>
                <a:ext cx="5235904" cy="52567"/>
              </a:xfrm>
              <a:custGeom>
                <a:rect b="b" l="l" r="r" t="t"/>
                <a:pathLst>
                  <a:path extrusionOk="0" h="52567" w="5235904">
                    <a:moveTo>
                      <a:pt x="5233939" y="52567"/>
                    </a:moveTo>
                    <a:cubicBezTo>
                      <a:pt x="5232865" y="52582"/>
                      <a:pt x="222030" y="36123"/>
                      <a:pt x="6502" y="34298"/>
                    </a:cubicBezTo>
                    <a:cubicBezTo>
                      <a:pt x="6502" y="-18952"/>
                      <a:pt x="-353040" y="872"/>
                      <a:pt x="4275033" y="20286"/>
                    </a:cubicBezTo>
                    <a:cubicBezTo>
                      <a:pt x="5338424" y="24359"/>
                      <a:pt x="5231438" y="8677"/>
                      <a:pt x="5233939" y="525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54334" y="10528707"/>
                <a:ext cx="5212391" cy="54335"/>
              </a:xfrm>
              <a:custGeom>
                <a:rect b="b" l="l" r="r" t="t"/>
                <a:pathLst>
                  <a:path extrusionOk="0" h="54335" w="5212391">
                    <a:moveTo>
                      <a:pt x="5210511" y="54336"/>
                    </a:moveTo>
                    <a:cubicBezTo>
                      <a:pt x="5209493" y="54350"/>
                      <a:pt x="143327" y="36901"/>
                      <a:pt x="6690" y="35756"/>
                    </a:cubicBezTo>
                    <a:cubicBezTo>
                      <a:pt x="5418" y="-17636"/>
                      <a:pt x="-348457" y="-1516"/>
                      <a:pt x="4271193" y="21744"/>
                    </a:cubicBezTo>
                    <a:cubicBezTo>
                      <a:pt x="5313328" y="25816"/>
                      <a:pt x="5207840" y="8947"/>
                      <a:pt x="5210511" y="543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5"/>
            <p:cNvSpPr/>
            <p:nvPr/>
          </p:nvSpPr>
          <p:spPr>
            <a:xfrm>
              <a:off x="726597" y="3831147"/>
              <a:ext cx="140626" cy="7001916"/>
            </a:xfrm>
            <a:custGeom>
              <a:rect b="b" l="l" r="r" t="t"/>
              <a:pathLst>
                <a:path extrusionOk="0" h="7001916" w="140626">
                  <a:moveTo>
                    <a:pt x="140627" y="7001917"/>
                  </a:moveTo>
                  <a:cubicBezTo>
                    <a:pt x="63009" y="7001917"/>
                    <a:pt x="-59199" y="2957140"/>
                    <a:pt x="33004" y="2"/>
                  </a:cubicBezTo>
                  <a:cubicBezTo>
                    <a:pt x="111584" y="-2388"/>
                    <a:pt x="-77727" y="2728230"/>
                    <a:pt x="140627" y="700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p5"/>
          <p:cNvSpPr/>
          <p:nvPr>
            <p:ph idx="2" type="pic"/>
          </p:nvPr>
        </p:nvSpPr>
        <p:spPr>
          <a:xfrm>
            <a:off x="999150" y="881500"/>
            <a:ext cx="3302100" cy="338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02" name="Google Shape;802;p5"/>
          <p:cNvGrpSpPr/>
          <p:nvPr/>
        </p:nvGrpSpPr>
        <p:grpSpPr>
          <a:xfrm>
            <a:off x="1892794" y="615740"/>
            <a:ext cx="1514728" cy="532170"/>
            <a:chOff x="3785587" y="1231480"/>
            <a:chExt cx="3029456" cy="1064340"/>
          </a:xfrm>
        </p:grpSpPr>
        <p:sp>
          <p:nvSpPr>
            <p:cNvPr id="803" name="Google Shape;803;p5"/>
            <p:cNvSpPr/>
            <p:nvPr/>
          </p:nvSpPr>
          <p:spPr>
            <a:xfrm>
              <a:off x="3785587" y="1231480"/>
              <a:ext cx="3029456" cy="1064340"/>
            </a:xfrm>
            <a:custGeom>
              <a:rect b="b" l="l" r="r" t="t"/>
              <a:pathLst>
                <a:path extrusionOk="0" h="1064340" w="3029456">
                  <a:moveTo>
                    <a:pt x="1514736" y="1061426"/>
                  </a:moveTo>
                  <a:cubicBezTo>
                    <a:pt x="2278217" y="1032365"/>
                    <a:pt x="1923444" y="1074589"/>
                    <a:pt x="2662205" y="1058109"/>
                  </a:cubicBezTo>
                  <a:cubicBezTo>
                    <a:pt x="2942429" y="1051809"/>
                    <a:pt x="3012772" y="1084382"/>
                    <a:pt x="3028641" y="1042582"/>
                  </a:cubicBezTo>
                  <a:cubicBezTo>
                    <a:pt x="3030913" y="1034612"/>
                    <a:pt x="3028417" y="1024146"/>
                    <a:pt x="3021419" y="1019183"/>
                  </a:cubicBezTo>
                  <a:cubicBezTo>
                    <a:pt x="2990179" y="1003747"/>
                    <a:pt x="2970881" y="972930"/>
                    <a:pt x="2952899" y="943973"/>
                  </a:cubicBezTo>
                  <a:cubicBezTo>
                    <a:pt x="2969064" y="916521"/>
                    <a:pt x="3003303" y="889252"/>
                    <a:pt x="2994765" y="854153"/>
                  </a:cubicBezTo>
                  <a:cubicBezTo>
                    <a:pt x="2977237" y="819279"/>
                    <a:pt x="2951808" y="792514"/>
                    <a:pt x="2935824" y="755775"/>
                  </a:cubicBezTo>
                  <a:cubicBezTo>
                    <a:pt x="3028501" y="618336"/>
                    <a:pt x="2996759" y="656527"/>
                    <a:pt x="2925561" y="525510"/>
                  </a:cubicBezTo>
                  <a:cubicBezTo>
                    <a:pt x="2942817" y="492324"/>
                    <a:pt x="2978231" y="459910"/>
                    <a:pt x="2973056" y="419939"/>
                  </a:cubicBezTo>
                  <a:cubicBezTo>
                    <a:pt x="2952214" y="382246"/>
                    <a:pt x="2926833" y="350469"/>
                    <a:pt x="2906760" y="311543"/>
                  </a:cubicBezTo>
                  <a:cubicBezTo>
                    <a:pt x="2926015" y="279718"/>
                    <a:pt x="2985404" y="240342"/>
                    <a:pt x="2962744" y="199278"/>
                  </a:cubicBezTo>
                  <a:cubicBezTo>
                    <a:pt x="2951481" y="184936"/>
                    <a:pt x="2939630" y="170691"/>
                    <a:pt x="2931002" y="154526"/>
                  </a:cubicBezTo>
                  <a:cubicBezTo>
                    <a:pt x="2938497" y="119062"/>
                    <a:pt x="2977770" y="10211"/>
                    <a:pt x="2909026" y="21504"/>
                  </a:cubicBezTo>
                  <a:cubicBezTo>
                    <a:pt x="2868886" y="21370"/>
                    <a:pt x="2828382" y="19183"/>
                    <a:pt x="2788151" y="18637"/>
                  </a:cubicBezTo>
                  <a:cubicBezTo>
                    <a:pt x="2550418" y="46841"/>
                    <a:pt x="2036994" y="-5188"/>
                    <a:pt x="1603747" y="1840"/>
                  </a:cubicBezTo>
                  <a:cubicBezTo>
                    <a:pt x="1080834" y="-6847"/>
                    <a:pt x="1195529" y="17841"/>
                    <a:pt x="120427" y="21498"/>
                  </a:cubicBezTo>
                  <a:cubicBezTo>
                    <a:pt x="51683" y="10205"/>
                    <a:pt x="90963" y="119056"/>
                    <a:pt x="98451" y="154520"/>
                  </a:cubicBezTo>
                  <a:cubicBezTo>
                    <a:pt x="89823" y="170678"/>
                    <a:pt x="77972" y="184930"/>
                    <a:pt x="66709" y="199272"/>
                  </a:cubicBezTo>
                  <a:cubicBezTo>
                    <a:pt x="44049" y="240336"/>
                    <a:pt x="103444" y="279712"/>
                    <a:pt x="122693" y="311537"/>
                  </a:cubicBezTo>
                  <a:cubicBezTo>
                    <a:pt x="102626" y="350463"/>
                    <a:pt x="77239" y="382240"/>
                    <a:pt x="56397" y="419933"/>
                  </a:cubicBezTo>
                  <a:cubicBezTo>
                    <a:pt x="51222" y="459904"/>
                    <a:pt x="86637" y="492318"/>
                    <a:pt x="103892" y="525504"/>
                  </a:cubicBezTo>
                  <a:cubicBezTo>
                    <a:pt x="32694" y="656527"/>
                    <a:pt x="952" y="618330"/>
                    <a:pt x="93628" y="755768"/>
                  </a:cubicBezTo>
                  <a:cubicBezTo>
                    <a:pt x="77645" y="792508"/>
                    <a:pt x="52216" y="819279"/>
                    <a:pt x="34688" y="854147"/>
                  </a:cubicBezTo>
                  <a:cubicBezTo>
                    <a:pt x="26151" y="889246"/>
                    <a:pt x="60389" y="916515"/>
                    <a:pt x="76555" y="943966"/>
                  </a:cubicBezTo>
                  <a:cubicBezTo>
                    <a:pt x="58572" y="972918"/>
                    <a:pt x="39274" y="1003741"/>
                    <a:pt x="8035" y="1019176"/>
                  </a:cubicBezTo>
                  <a:cubicBezTo>
                    <a:pt x="1043" y="1024139"/>
                    <a:pt x="-1454" y="1034612"/>
                    <a:pt x="812" y="1042576"/>
                  </a:cubicBezTo>
                  <a:cubicBezTo>
                    <a:pt x="16735" y="1084521"/>
                    <a:pt x="85503" y="1051767"/>
                    <a:pt x="367248" y="1058103"/>
                  </a:cubicBezTo>
                  <a:cubicBezTo>
                    <a:pt x="1103161" y="1074522"/>
                    <a:pt x="753018" y="1032425"/>
                    <a:pt x="1514736" y="1061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3785587" y="1231480"/>
              <a:ext cx="3029456" cy="1064340"/>
            </a:xfrm>
            <a:custGeom>
              <a:rect b="b" l="l" r="r" t="t"/>
              <a:pathLst>
                <a:path extrusionOk="0" h="1064340" w="3029456">
                  <a:moveTo>
                    <a:pt x="1514736" y="1061426"/>
                  </a:moveTo>
                  <a:cubicBezTo>
                    <a:pt x="2278217" y="1032365"/>
                    <a:pt x="1923444" y="1074589"/>
                    <a:pt x="2662205" y="1058109"/>
                  </a:cubicBezTo>
                  <a:cubicBezTo>
                    <a:pt x="2942429" y="1051809"/>
                    <a:pt x="3012772" y="1084382"/>
                    <a:pt x="3028641" y="1042582"/>
                  </a:cubicBezTo>
                  <a:cubicBezTo>
                    <a:pt x="3030913" y="1034612"/>
                    <a:pt x="3028417" y="1024146"/>
                    <a:pt x="3021419" y="1019183"/>
                  </a:cubicBezTo>
                  <a:cubicBezTo>
                    <a:pt x="2990179" y="1003747"/>
                    <a:pt x="2970881" y="972930"/>
                    <a:pt x="2952899" y="943973"/>
                  </a:cubicBezTo>
                  <a:cubicBezTo>
                    <a:pt x="2969064" y="916521"/>
                    <a:pt x="3003303" y="889252"/>
                    <a:pt x="2994765" y="854153"/>
                  </a:cubicBezTo>
                  <a:cubicBezTo>
                    <a:pt x="2977237" y="819279"/>
                    <a:pt x="2951808" y="792514"/>
                    <a:pt x="2935824" y="755775"/>
                  </a:cubicBezTo>
                  <a:cubicBezTo>
                    <a:pt x="3028501" y="618336"/>
                    <a:pt x="2996759" y="656527"/>
                    <a:pt x="2925561" y="525510"/>
                  </a:cubicBezTo>
                  <a:cubicBezTo>
                    <a:pt x="2942817" y="492324"/>
                    <a:pt x="2978231" y="459910"/>
                    <a:pt x="2973056" y="419939"/>
                  </a:cubicBezTo>
                  <a:cubicBezTo>
                    <a:pt x="2952214" y="382246"/>
                    <a:pt x="2926833" y="350469"/>
                    <a:pt x="2906760" y="311543"/>
                  </a:cubicBezTo>
                  <a:cubicBezTo>
                    <a:pt x="2926015" y="279718"/>
                    <a:pt x="2985404" y="240342"/>
                    <a:pt x="2962744" y="199278"/>
                  </a:cubicBezTo>
                  <a:cubicBezTo>
                    <a:pt x="2951481" y="184936"/>
                    <a:pt x="2939630" y="170691"/>
                    <a:pt x="2931002" y="154526"/>
                  </a:cubicBezTo>
                  <a:cubicBezTo>
                    <a:pt x="2938497" y="119062"/>
                    <a:pt x="2977770" y="10211"/>
                    <a:pt x="2909026" y="21504"/>
                  </a:cubicBezTo>
                  <a:cubicBezTo>
                    <a:pt x="2868886" y="21370"/>
                    <a:pt x="2828382" y="19183"/>
                    <a:pt x="2788151" y="18637"/>
                  </a:cubicBezTo>
                  <a:cubicBezTo>
                    <a:pt x="2550418" y="46841"/>
                    <a:pt x="2036994" y="-5188"/>
                    <a:pt x="1603747" y="1840"/>
                  </a:cubicBezTo>
                  <a:cubicBezTo>
                    <a:pt x="1080834" y="-6847"/>
                    <a:pt x="1195529" y="17841"/>
                    <a:pt x="120427" y="21498"/>
                  </a:cubicBezTo>
                  <a:cubicBezTo>
                    <a:pt x="51683" y="10205"/>
                    <a:pt x="90963" y="119056"/>
                    <a:pt x="98451" y="154520"/>
                  </a:cubicBezTo>
                  <a:cubicBezTo>
                    <a:pt x="89823" y="170678"/>
                    <a:pt x="77972" y="184930"/>
                    <a:pt x="66709" y="199272"/>
                  </a:cubicBezTo>
                  <a:cubicBezTo>
                    <a:pt x="44049" y="240336"/>
                    <a:pt x="103444" y="279712"/>
                    <a:pt x="122693" y="311537"/>
                  </a:cubicBezTo>
                  <a:cubicBezTo>
                    <a:pt x="102626" y="350463"/>
                    <a:pt x="77239" y="382240"/>
                    <a:pt x="56397" y="419933"/>
                  </a:cubicBezTo>
                  <a:cubicBezTo>
                    <a:pt x="51222" y="459904"/>
                    <a:pt x="86637" y="492318"/>
                    <a:pt x="103892" y="525504"/>
                  </a:cubicBezTo>
                  <a:cubicBezTo>
                    <a:pt x="32694" y="656527"/>
                    <a:pt x="952" y="618330"/>
                    <a:pt x="93628" y="755768"/>
                  </a:cubicBezTo>
                  <a:cubicBezTo>
                    <a:pt x="77645" y="792508"/>
                    <a:pt x="52216" y="819279"/>
                    <a:pt x="34688" y="854147"/>
                  </a:cubicBezTo>
                  <a:cubicBezTo>
                    <a:pt x="26151" y="889246"/>
                    <a:pt x="60389" y="916515"/>
                    <a:pt x="76555" y="943966"/>
                  </a:cubicBezTo>
                  <a:cubicBezTo>
                    <a:pt x="58572" y="972918"/>
                    <a:pt x="39274" y="1003741"/>
                    <a:pt x="8035" y="1019176"/>
                  </a:cubicBezTo>
                  <a:cubicBezTo>
                    <a:pt x="1043" y="1024139"/>
                    <a:pt x="-1454" y="1034612"/>
                    <a:pt x="812" y="1042576"/>
                  </a:cubicBezTo>
                  <a:cubicBezTo>
                    <a:pt x="16735" y="1084521"/>
                    <a:pt x="85503" y="1051767"/>
                    <a:pt x="367248" y="1058103"/>
                  </a:cubicBezTo>
                  <a:cubicBezTo>
                    <a:pt x="1103161" y="1074522"/>
                    <a:pt x="753018" y="1032425"/>
                    <a:pt x="1514736" y="1061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5"/>
          <p:cNvGrpSpPr/>
          <p:nvPr/>
        </p:nvGrpSpPr>
        <p:grpSpPr>
          <a:xfrm rot="-1408077">
            <a:off x="703768" y="3407266"/>
            <a:ext cx="1098349" cy="1177606"/>
            <a:chOff x="1406865" y="6814633"/>
            <a:chExt cx="2196896" cy="2355238"/>
          </a:xfrm>
        </p:grpSpPr>
        <p:sp>
          <p:nvSpPr>
            <p:cNvPr id="806" name="Google Shape;806;p5"/>
            <p:cNvSpPr/>
            <p:nvPr/>
          </p:nvSpPr>
          <p:spPr>
            <a:xfrm>
              <a:off x="2686684" y="6814633"/>
              <a:ext cx="917077" cy="1113237"/>
            </a:xfrm>
            <a:custGeom>
              <a:rect b="b" l="l" r="r" t="t"/>
              <a:pathLst>
                <a:path extrusionOk="0" h="1113237" w="917077">
                  <a:moveTo>
                    <a:pt x="440230" y="46582"/>
                  </a:moveTo>
                  <a:cubicBezTo>
                    <a:pt x="580240" y="687536"/>
                    <a:pt x="1123343" y="473582"/>
                    <a:pt x="832881" y="559661"/>
                  </a:cubicBezTo>
                  <a:cubicBezTo>
                    <a:pt x="675225" y="606384"/>
                    <a:pt x="505488" y="861480"/>
                    <a:pt x="499718" y="1090460"/>
                  </a:cubicBezTo>
                  <a:cubicBezTo>
                    <a:pt x="494518" y="1226466"/>
                    <a:pt x="465535" y="711715"/>
                    <a:pt x="85957" y="646126"/>
                  </a:cubicBezTo>
                  <a:cubicBezTo>
                    <a:pt x="-212581" y="594542"/>
                    <a:pt x="357270" y="700598"/>
                    <a:pt x="421383" y="47689"/>
                  </a:cubicBezTo>
                  <a:cubicBezTo>
                    <a:pt x="426771" y="-10641"/>
                    <a:pt x="425970" y="-20542"/>
                    <a:pt x="440230" y="465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406865" y="7197039"/>
              <a:ext cx="1463689" cy="1749798"/>
            </a:xfrm>
            <a:custGeom>
              <a:rect b="b" l="l" r="r" t="t"/>
              <a:pathLst>
                <a:path extrusionOk="0" h="1749798" w="1463689">
                  <a:moveTo>
                    <a:pt x="876593" y="76885"/>
                  </a:moveTo>
                  <a:cubicBezTo>
                    <a:pt x="887374" y="1124390"/>
                    <a:pt x="1805973" y="965939"/>
                    <a:pt x="1323895" y="1006360"/>
                  </a:cubicBezTo>
                  <a:cubicBezTo>
                    <a:pt x="1062236" y="1028301"/>
                    <a:pt x="714026" y="1372109"/>
                    <a:pt x="630656" y="1728240"/>
                  </a:cubicBezTo>
                  <a:cubicBezTo>
                    <a:pt x="623170" y="1758439"/>
                    <a:pt x="604752" y="1756606"/>
                    <a:pt x="606331" y="1724665"/>
                  </a:cubicBezTo>
                  <a:cubicBezTo>
                    <a:pt x="629133" y="1359631"/>
                    <a:pt x="372278" y="995710"/>
                    <a:pt x="128029" y="899399"/>
                  </a:cubicBezTo>
                  <a:cubicBezTo>
                    <a:pt x="-321974" y="721965"/>
                    <a:pt x="534530" y="1072518"/>
                    <a:pt x="846767" y="72499"/>
                  </a:cubicBezTo>
                  <a:cubicBezTo>
                    <a:pt x="874137" y="-16948"/>
                    <a:pt x="876093" y="-32685"/>
                    <a:pt x="876593" y="768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2686686" y="8524776"/>
              <a:ext cx="539609" cy="645095"/>
            </a:xfrm>
            <a:custGeom>
              <a:rect b="b" l="l" r="r" t="t"/>
              <a:pathLst>
                <a:path extrusionOk="0" h="645095" w="539609">
                  <a:moveTo>
                    <a:pt x="323166" y="28346"/>
                  </a:moveTo>
                  <a:cubicBezTo>
                    <a:pt x="327140" y="414525"/>
                    <a:pt x="665800" y="356110"/>
                    <a:pt x="488072" y="371014"/>
                  </a:cubicBezTo>
                  <a:cubicBezTo>
                    <a:pt x="391606" y="379102"/>
                    <a:pt x="263235" y="505852"/>
                    <a:pt x="232499" y="637147"/>
                  </a:cubicBezTo>
                  <a:cubicBezTo>
                    <a:pt x="229741" y="648282"/>
                    <a:pt x="222948" y="647604"/>
                    <a:pt x="223532" y="635828"/>
                  </a:cubicBezTo>
                  <a:cubicBezTo>
                    <a:pt x="231938" y="501250"/>
                    <a:pt x="137245" y="367086"/>
                    <a:pt x="47200" y="331578"/>
                  </a:cubicBezTo>
                  <a:cubicBezTo>
                    <a:pt x="-118701" y="266164"/>
                    <a:pt x="197062" y="395400"/>
                    <a:pt x="312172" y="26726"/>
                  </a:cubicBezTo>
                  <a:cubicBezTo>
                    <a:pt x="322261" y="-6247"/>
                    <a:pt x="322982" y="-12051"/>
                    <a:pt x="323166" y="283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5"/>
          <p:cNvSpPr txBox="1"/>
          <p:nvPr>
            <p:ph type="title"/>
          </p:nvPr>
        </p:nvSpPr>
        <p:spPr>
          <a:xfrm>
            <a:off x="4946725" y="502875"/>
            <a:ext cx="3871500" cy="18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0" name="Google Shape;810;p5"/>
          <p:cNvSpPr txBox="1"/>
          <p:nvPr>
            <p:ph idx="1" type="body"/>
          </p:nvPr>
        </p:nvSpPr>
        <p:spPr>
          <a:xfrm>
            <a:off x="4946725" y="2614799"/>
            <a:ext cx="3484200" cy="19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3" name="Google Shape;813;p6"/>
          <p:cNvSpPr txBox="1"/>
          <p:nvPr>
            <p:ph idx="1" type="body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14" name="Google Shape;814;p6"/>
          <p:cNvSpPr txBox="1"/>
          <p:nvPr>
            <p:ph idx="2" type="body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15" name="Google Shape;81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8" name="Google Shape;818;p7"/>
          <p:cNvGrpSpPr/>
          <p:nvPr/>
        </p:nvGrpSpPr>
        <p:grpSpPr>
          <a:xfrm rot="-875691">
            <a:off x="7084422" y="-1559616"/>
            <a:ext cx="3090842" cy="3120584"/>
            <a:chOff x="14167455" y="-3120203"/>
            <a:chExt cx="6181248" cy="6240414"/>
          </a:xfrm>
        </p:grpSpPr>
        <p:sp>
          <p:nvSpPr>
            <p:cNvPr id="819" name="Google Shape;819;p7"/>
            <p:cNvSpPr/>
            <p:nvPr/>
          </p:nvSpPr>
          <p:spPr>
            <a:xfrm>
              <a:off x="14175614" y="-3120203"/>
              <a:ext cx="6164584" cy="6240414"/>
            </a:xfrm>
            <a:custGeom>
              <a:rect b="b" l="l" r="r" t="t"/>
              <a:pathLst>
                <a:path extrusionOk="0" h="6240414" w="6164584">
                  <a:moveTo>
                    <a:pt x="2" y="6138616"/>
                  </a:moveTo>
                  <a:cubicBezTo>
                    <a:pt x="-311" y="6195491"/>
                    <a:pt x="46310" y="6241458"/>
                    <a:pt x="103225" y="6240397"/>
                  </a:cubicBezTo>
                  <a:cubicBezTo>
                    <a:pt x="6263959" y="6125412"/>
                    <a:pt x="6159049" y="6233333"/>
                    <a:pt x="6160036" y="6056692"/>
                  </a:cubicBezTo>
                  <a:cubicBezTo>
                    <a:pt x="6161460" y="5799524"/>
                    <a:pt x="6164583" y="102589"/>
                    <a:pt x="6164583" y="103425"/>
                  </a:cubicBezTo>
                  <a:cubicBezTo>
                    <a:pt x="6164895" y="47074"/>
                    <a:pt x="6119086" y="1319"/>
                    <a:pt x="6062696" y="1631"/>
                  </a:cubicBezTo>
                  <a:cubicBezTo>
                    <a:pt x="-94802" y="35542"/>
                    <a:pt x="5523" y="-71681"/>
                    <a:pt x="4536" y="106807"/>
                  </a:cubicBezTo>
                  <a:cubicBezTo>
                    <a:pt x="3112" y="367582"/>
                    <a:pt x="-11" y="6139440"/>
                    <a:pt x="2" y="61386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0" name="Google Shape;820;p7"/>
            <p:cNvGrpSpPr/>
            <p:nvPr/>
          </p:nvGrpSpPr>
          <p:grpSpPr>
            <a:xfrm>
              <a:off x="14167455" y="-2699861"/>
              <a:ext cx="6181248" cy="5467080"/>
              <a:chOff x="14167455" y="-2699861"/>
              <a:chExt cx="6181248" cy="5467080"/>
            </a:xfrm>
          </p:grpSpPr>
          <p:sp>
            <p:nvSpPr>
              <p:cNvPr id="821" name="Google Shape;821;p7"/>
              <p:cNvSpPr/>
              <p:nvPr/>
            </p:nvSpPr>
            <p:spPr>
              <a:xfrm>
                <a:off x="14170748" y="-1246443"/>
                <a:ext cx="6174817" cy="56903"/>
              </a:xfrm>
              <a:custGeom>
                <a:rect b="b" l="l" r="r" t="t"/>
                <a:pathLst>
                  <a:path extrusionOk="0" h="56903" w="6174817">
                    <a:moveTo>
                      <a:pt x="6167489" y="23135"/>
                    </a:moveTo>
                    <a:cubicBezTo>
                      <a:pt x="6167251" y="-14045"/>
                      <a:pt x="6641171" y="-3424"/>
                      <a:pt x="7329" y="33769"/>
                    </a:cubicBezTo>
                    <a:cubicBezTo>
                      <a:pt x="7567" y="70949"/>
                      <a:pt x="-466366" y="60328"/>
                      <a:pt x="6167489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7"/>
              <p:cNvSpPr/>
              <p:nvPr/>
            </p:nvSpPr>
            <p:spPr>
              <a:xfrm>
                <a:off x="14173913" y="-762452"/>
                <a:ext cx="6174790" cy="67276"/>
              </a:xfrm>
              <a:custGeom>
                <a:rect b="b" l="l" r="r" t="t"/>
                <a:pathLst>
                  <a:path extrusionOk="0" h="67276" w="6174790">
                    <a:moveTo>
                      <a:pt x="6167460" y="22564"/>
                    </a:moveTo>
                    <a:cubicBezTo>
                      <a:pt x="6167223" y="-14629"/>
                      <a:pt x="6641193" y="-4881"/>
                      <a:pt x="7326" y="44717"/>
                    </a:cubicBezTo>
                    <a:cubicBezTo>
                      <a:pt x="7576" y="81898"/>
                      <a:pt x="-466369" y="72163"/>
                      <a:pt x="6167460" y="225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7"/>
              <p:cNvSpPr/>
              <p:nvPr/>
            </p:nvSpPr>
            <p:spPr>
              <a:xfrm>
                <a:off x="14171820" y="-278516"/>
                <a:ext cx="6175007" cy="77831"/>
              </a:xfrm>
              <a:custGeom>
                <a:rect b="b" l="l" r="r" t="t"/>
                <a:pathLst>
                  <a:path extrusionOk="0" h="77831" w="6175007">
                    <a:moveTo>
                      <a:pt x="6167527" y="22085"/>
                    </a:moveTo>
                    <a:cubicBezTo>
                      <a:pt x="6167765" y="-15107"/>
                      <a:pt x="6641585" y="-6259"/>
                      <a:pt x="7481" y="55746"/>
                    </a:cubicBezTo>
                    <a:cubicBezTo>
                      <a:pt x="7243" y="92939"/>
                      <a:pt x="-466577" y="84090"/>
                      <a:pt x="6167527" y="22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14170950" y="-2699861"/>
                <a:ext cx="6174816" cy="28522"/>
              </a:xfrm>
              <a:custGeom>
                <a:rect b="b" l="l" r="r" t="t"/>
                <a:pathLst>
                  <a:path extrusionOk="0" h="28522" w="6174816">
                    <a:moveTo>
                      <a:pt x="7339" y="26218"/>
                    </a:moveTo>
                    <a:cubicBezTo>
                      <a:pt x="6641243" y="26218"/>
                      <a:pt x="6167273" y="39498"/>
                      <a:pt x="6167473" y="2305"/>
                    </a:cubicBezTo>
                    <a:cubicBezTo>
                      <a:pt x="-466418" y="2305"/>
                      <a:pt x="7551" y="-10975"/>
                      <a:pt x="7339" y="26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14167588" y="-1730588"/>
                <a:ext cx="6174854" cy="46821"/>
              </a:xfrm>
              <a:custGeom>
                <a:rect b="b" l="l" r="r" t="t"/>
                <a:pathLst>
                  <a:path extrusionOk="0" h="46821" w="6174854">
                    <a:moveTo>
                      <a:pt x="6167526" y="23848"/>
                    </a:moveTo>
                    <a:cubicBezTo>
                      <a:pt x="6167289" y="-13333"/>
                      <a:pt x="6641221" y="-1825"/>
                      <a:pt x="7329" y="22974"/>
                    </a:cubicBezTo>
                    <a:cubicBezTo>
                      <a:pt x="7567" y="60154"/>
                      <a:pt x="-466366" y="48647"/>
                      <a:pt x="6167526" y="23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14168245" y="-2214989"/>
                <a:ext cx="6174859" cy="37194"/>
              </a:xfrm>
              <a:custGeom>
                <a:rect b="b" l="l" r="r" t="t"/>
                <a:pathLst>
                  <a:path extrusionOk="0" h="37194" w="6174859">
                    <a:moveTo>
                      <a:pt x="6167393" y="24792"/>
                    </a:moveTo>
                    <a:cubicBezTo>
                      <a:pt x="6167593" y="-12389"/>
                      <a:pt x="6641375" y="-8"/>
                      <a:pt x="7471" y="12398"/>
                    </a:cubicBezTo>
                    <a:cubicBezTo>
                      <a:pt x="7259" y="49591"/>
                      <a:pt x="-466524" y="37198"/>
                      <a:pt x="6167393" y="24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7"/>
              <p:cNvSpPr/>
              <p:nvPr/>
            </p:nvSpPr>
            <p:spPr>
              <a:xfrm>
                <a:off x="14170623" y="1172927"/>
                <a:ext cx="6174653" cy="110174"/>
              </a:xfrm>
              <a:custGeom>
                <a:rect b="b" l="l" r="r" t="t"/>
                <a:pathLst>
                  <a:path extrusionOk="0" h="110174" w="6174653">
                    <a:moveTo>
                      <a:pt x="6167325" y="20988"/>
                    </a:moveTo>
                    <a:cubicBezTo>
                      <a:pt x="6167088" y="-16205"/>
                      <a:pt x="6640996" y="-10015"/>
                      <a:pt x="7329" y="89196"/>
                    </a:cubicBezTo>
                    <a:cubicBezTo>
                      <a:pt x="7566" y="126376"/>
                      <a:pt x="-466342" y="120185"/>
                      <a:pt x="6167325" y="20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7"/>
              <p:cNvSpPr/>
              <p:nvPr/>
            </p:nvSpPr>
            <p:spPr>
              <a:xfrm>
                <a:off x="14172320" y="2140329"/>
                <a:ext cx="6175110" cy="132114"/>
              </a:xfrm>
              <a:custGeom>
                <a:rect b="b" l="l" r="r" t="t"/>
                <a:pathLst>
                  <a:path extrusionOk="0" h="132114" w="6175110">
                    <a:moveTo>
                      <a:pt x="6167639" y="20438"/>
                    </a:moveTo>
                    <a:cubicBezTo>
                      <a:pt x="6167852" y="-16755"/>
                      <a:pt x="6641647" y="-12324"/>
                      <a:pt x="7468" y="111673"/>
                    </a:cubicBezTo>
                    <a:cubicBezTo>
                      <a:pt x="7268" y="148866"/>
                      <a:pt x="-466540" y="144448"/>
                      <a:pt x="6167639" y="20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7"/>
              <p:cNvSpPr/>
              <p:nvPr/>
            </p:nvSpPr>
            <p:spPr>
              <a:xfrm>
                <a:off x="14168655" y="205367"/>
                <a:ext cx="6175036" cy="88521"/>
              </a:xfrm>
              <a:custGeom>
                <a:rect b="b" l="l" r="r" t="t"/>
                <a:pathLst>
                  <a:path extrusionOk="0" h="88521" w="6175036">
                    <a:moveTo>
                      <a:pt x="6167559" y="21671"/>
                    </a:moveTo>
                    <a:cubicBezTo>
                      <a:pt x="6167796" y="-15522"/>
                      <a:pt x="6641553" y="-7559"/>
                      <a:pt x="7474" y="66851"/>
                    </a:cubicBezTo>
                    <a:cubicBezTo>
                      <a:pt x="7250" y="104044"/>
                      <a:pt x="-466520" y="96082"/>
                      <a:pt x="6167559" y="21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7"/>
              <p:cNvSpPr/>
              <p:nvPr/>
            </p:nvSpPr>
            <p:spPr>
              <a:xfrm>
                <a:off x="14169620" y="2624057"/>
                <a:ext cx="6175125" cy="143162"/>
              </a:xfrm>
              <a:custGeom>
                <a:rect b="b" l="l" r="r" t="t"/>
                <a:pathLst>
                  <a:path extrusionOk="0" h="143162" w="6175125">
                    <a:moveTo>
                      <a:pt x="6167653" y="20205"/>
                    </a:moveTo>
                    <a:cubicBezTo>
                      <a:pt x="6167866" y="-16988"/>
                      <a:pt x="6641698" y="-13456"/>
                      <a:pt x="7469" y="122960"/>
                    </a:cubicBezTo>
                    <a:cubicBezTo>
                      <a:pt x="7269" y="160153"/>
                      <a:pt x="-466576" y="156608"/>
                      <a:pt x="6167653" y="202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14173794" y="1656612"/>
                <a:ext cx="6174621" cy="121105"/>
              </a:xfrm>
              <a:custGeom>
                <a:rect b="b" l="l" r="r" t="t"/>
                <a:pathLst>
                  <a:path extrusionOk="0" h="121105" w="6174621">
                    <a:moveTo>
                      <a:pt x="6167291" y="20698"/>
                    </a:moveTo>
                    <a:cubicBezTo>
                      <a:pt x="6167053" y="-16495"/>
                      <a:pt x="6641023" y="-11178"/>
                      <a:pt x="7331" y="100413"/>
                    </a:cubicBezTo>
                    <a:cubicBezTo>
                      <a:pt x="7569" y="137593"/>
                      <a:pt x="-466401" y="132289"/>
                      <a:pt x="6167291" y="206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14167455" y="689202"/>
                <a:ext cx="6174687" cy="99302"/>
              </a:xfrm>
              <a:custGeom>
                <a:rect b="b" l="l" r="r" t="t"/>
                <a:pathLst>
                  <a:path extrusionOk="0" h="99302" w="6174687">
                    <a:moveTo>
                      <a:pt x="6167359" y="21306"/>
                    </a:moveTo>
                    <a:cubicBezTo>
                      <a:pt x="6167122" y="-15887"/>
                      <a:pt x="6641042" y="-8798"/>
                      <a:pt x="7325" y="77994"/>
                    </a:cubicBezTo>
                    <a:cubicBezTo>
                      <a:pt x="7575" y="115187"/>
                      <a:pt x="-466345" y="108110"/>
                      <a:pt x="6167359" y="2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7"/>
          <p:cNvGrpSpPr/>
          <p:nvPr/>
        </p:nvGrpSpPr>
        <p:grpSpPr>
          <a:xfrm rot="-938402">
            <a:off x="7131007" y="913889"/>
            <a:ext cx="1419932" cy="1494000"/>
            <a:chOff x="14261631" y="1827907"/>
            <a:chExt cx="2839789" cy="2987921"/>
          </a:xfrm>
        </p:grpSpPr>
        <p:sp>
          <p:nvSpPr>
            <p:cNvPr id="834" name="Google Shape;834;p7"/>
            <p:cNvSpPr/>
            <p:nvPr/>
          </p:nvSpPr>
          <p:spPr>
            <a:xfrm>
              <a:off x="14261631" y="1827907"/>
              <a:ext cx="2839789" cy="2987921"/>
            </a:xfrm>
            <a:custGeom>
              <a:rect b="b" l="l" r="r" t="t"/>
              <a:pathLst>
                <a:path extrusionOk="0" h="2987921" w="2839789">
                  <a:moveTo>
                    <a:pt x="2678375" y="2030521"/>
                  </a:moveTo>
                  <a:cubicBezTo>
                    <a:pt x="2478890" y="2158649"/>
                    <a:pt x="2147272" y="2085110"/>
                    <a:pt x="1942643" y="1965271"/>
                  </a:cubicBezTo>
                  <a:cubicBezTo>
                    <a:pt x="2477035" y="2700981"/>
                    <a:pt x="1683994" y="3235286"/>
                    <a:pt x="1462743" y="2501812"/>
                  </a:cubicBezTo>
                  <a:cubicBezTo>
                    <a:pt x="1400307" y="2298089"/>
                    <a:pt x="1466152" y="2330114"/>
                    <a:pt x="1347526" y="2594258"/>
                  </a:cubicBezTo>
                  <a:cubicBezTo>
                    <a:pt x="1123074" y="3089936"/>
                    <a:pt x="706219" y="3064210"/>
                    <a:pt x="628124" y="2809962"/>
                  </a:cubicBezTo>
                  <a:cubicBezTo>
                    <a:pt x="586265" y="2675547"/>
                    <a:pt x="652074" y="2430986"/>
                    <a:pt x="698880" y="2300605"/>
                  </a:cubicBezTo>
                  <a:cubicBezTo>
                    <a:pt x="743508" y="2170947"/>
                    <a:pt x="770838" y="2215043"/>
                    <a:pt x="626305" y="2264350"/>
                  </a:cubicBezTo>
                  <a:cubicBezTo>
                    <a:pt x="99791" y="2439687"/>
                    <a:pt x="-374385" y="1848808"/>
                    <a:pt x="432162" y="1491255"/>
                  </a:cubicBezTo>
                  <a:cubicBezTo>
                    <a:pt x="618087" y="1408699"/>
                    <a:pt x="595279" y="1497010"/>
                    <a:pt x="384082" y="1348959"/>
                  </a:cubicBezTo>
                  <a:cubicBezTo>
                    <a:pt x="26947" y="1097107"/>
                    <a:pt x="69309" y="668053"/>
                    <a:pt x="360497" y="562275"/>
                  </a:cubicBezTo>
                  <a:cubicBezTo>
                    <a:pt x="619510" y="465054"/>
                    <a:pt x="885379" y="690266"/>
                    <a:pt x="1029097" y="950179"/>
                  </a:cubicBezTo>
                  <a:cubicBezTo>
                    <a:pt x="1008730" y="787397"/>
                    <a:pt x="991581" y="654160"/>
                    <a:pt x="1011859" y="490673"/>
                  </a:cubicBezTo>
                  <a:cubicBezTo>
                    <a:pt x="1072589" y="16406"/>
                    <a:pt x="1413861" y="-76100"/>
                    <a:pt x="1597914" y="52918"/>
                  </a:cubicBezTo>
                  <a:cubicBezTo>
                    <a:pt x="1715098" y="134865"/>
                    <a:pt x="1744821" y="361266"/>
                    <a:pt x="1760301" y="520582"/>
                  </a:cubicBezTo>
                  <a:cubicBezTo>
                    <a:pt x="1795724" y="949067"/>
                    <a:pt x="1667808" y="852211"/>
                    <a:pt x="1927228" y="596714"/>
                  </a:cubicBezTo>
                  <a:cubicBezTo>
                    <a:pt x="2322209" y="208410"/>
                    <a:pt x="2626449" y="494957"/>
                    <a:pt x="2613068" y="768914"/>
                  </a:cubicBezTo>
                  <a:cubicBezTo>
                    <a:pt x="2600483" y="1013977"/>
                    <a:pt x="2317681" y="1264024"/>
                    <a:pt x="2113201" y="1398809"/>
                  </a:cubicBezTo>
                  <a:cubicBezTo>
                    <a:pt x="2780175" y="1291334"/>
                    <a:pt x="3035187" y="1800804"/>
                    <a:pt x="2678375" y="20305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5251488" y="2982002"/>
              <a:ext cx="756570" cy="835659"/>
            </a:xfrm>
            <a:custGeom>
              <a:rect b="b" l="l" r="r" t="t"/>
              <a:pathLst>
                <a:path extrusionOk="0" h="835659" w="756570">
                  <a:moveTo>
                    <a:pt x="744198" y="317434"/>
                  </a:moveTo>
                  <a:cubicBezTo>
                    <a:pt x="666808" y="-379"/>
                    <a:pt x="228617" y="-136000"/>
                    <a:pt x="62821" y="178526"/>
                  </a:cubicBezTo>
                  <a:cubicBezTo>
                    <a:pt x="-115663" y="517105"/>
                    <a:pt x="108645" y="890434"/>
                    <a:pt x="452896" y="828966"/>
                  </a:cubicBezTo>
                  <a:cubicBezTo>
                    <a:pt x="683563" y="787781"/>
                    <a:pt x="795801" y="529362"/>
                    <a:pt x="744198" y="317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6" name="Google Shape;836;p7"/>
            <p:cNvGrpSpPr/>
            <p:nvPr/>
          </p:nvGrpSpPr>
          <p:grpSpPr>
            <a:xfrm>
              <a:off x="14946280" y="2754495"/>
              <a:ext cx="1315889" cy="1315747"/>
              <a:chOff x="14946280" y="2754495"/>
              <a:chExt cx="1315889" cy="1315747"/>
            </a:xfrm>
          </p:grpSpPr>
          <p:sp>
            <p:nvSpPr>
              <p:cNvPr id="837" name="Google Shape;837;p7"/>
              <p:cNvSpPr/>
              <p:nvPr/>
            </p:nvSpPr>
            <p:spPr>
              <a:xfrm>
                <a:off x="15907391" y="2754495"/>
                <a:ext cx="82868" cy="172919"/>
              </a:xfrm>
              <a:custGeom>
                <a:rect b="b" l="l" r="r" t="t"/>
                <a:pathLst>
                  <a:path extrusionOk="0" h="172919" w="82868">
                    <a:moveTo>
                      <a:pt x="70606" y="841"/>
                    </a:moveTo>
                    <a:cubicBezTo>
                      <a:pt x="50359" y="-4717"/>
                      <a:pt x="48786" y="16850"/>
                      <a:pt x="24806" y="78210"/>
                    </a:cubicBezTo>
                    <a:cubicBezTo>
                      <a:pt x="6933" y="123913"/>
                      <a:pt x="2877" y="129805"/>
                      <a:pt x="485" y="143873"/>
                    </a:cubicBezTo>
                    <a:cubicBezTo>
                      <a:pt x="-4528" y="173393"/>
                      <a:pt x="30727" y="182381"/>
                      <a:pt x="42684" y="161645"/>
                    </a:cubicBezTo>
                    <a:cubicBezTo>
                      <a:pt x="56047" y="138482"/>
                      <a:pt x="76564" y="47482"/>
                      <a:pt x="82408" y="21613"/>
                    </a:cubicBezTo>
                    <a:cubicBezTo>
                      <a:pt x="84424" y="12727"/>
                      <a:pt x="79698" y="3333"/>
                      <a:pt x="70606" y="8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16135256" y="3222185"/>
                <a:ext cx="126912" cy="60945"/>
              </a:xfrm>
              <a:custGeom>
                <a:rect b="b" l="l" r="r" t="t"/>
                <a:pathLst>
                  <a:path extrusionOk="0" h="60945" w="126912">
                    <a:moveTo>
                      <a:pt x="114357" y="7387"/>
                    </a:moveTo>
                    <a:cubicBezTo>
                      <a:pt x="-8971" y="-29000"/>
                      <a:pt x="-31557" y="82169"/>
                      <a:pt x="41807" y="57274"/>
                    </a:cubicBezTo>
                    <a:cubicBezTo>
                      <a:pt x="58770" y="51513"/>
                      <a:pt x="81853" y="42896"/>
                      <a:pt x="109751" y="41366"/>
                    </a:cubicBezTo>
                    <a:cubicBezTo>
                      <a:pt x="130370" y="40236"/>
                      <a:pt x="133025" y="12891"/>
                      <a:pt x="114357" y="73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16033970" y="3703577"/>
                <a:ext cx="118121" cy="83450"/>
              </a:xfrm>
              <a:custGeom>
                <a:rect b="b" l="l" r="r" t="t"/>
                <a:pathLst>
                  <a:path extrusionOk="0" h="83450" w="118121">
                    <a:moveTo>
                      <a:pt x="114920" y="56256"/>
                    </a:moveTo>
                    <a:cubicBezTo>
                      <a:pt x="42525" y="-49929"/>
                      <a:pt x="-45409" y="21829"/>
                      <a:pt x="27147" y="48971"/>
                    </a:cubicBezTo>
                    <a:cubicBezTo>
                      <a:pt x="43931" y="55246"/>
                      <a:pt x="67253" y="63176"/>
                      <a:pt x="89816" y="79645"/>
                    </a:cubicBezTo>
                    <a:cubicBezTo>
                      <a:pt x="106492" y="91806"/>
                      <a:pt x="125884" y="72325"/>
                      <a:pt x="114920" y="562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15718706" y="3924584"/>
                <a:ext cx="60300" cy="145658"/>
              </a:xfrm>
              <a:custGeom>
                <a:rect b="b" l="l" r="r" t="t"/>
                <a:pathLst>
                  <a:path extrusionOk="0" h="145658" w="60300">
                    <a:moveTo>
                      <a:pt x="58406" y="88744"/>
                    </a:moveTo>
                    <a:cubicBezTo>
                      <a:pt x="58119" y="87513"/>
                      <a:pt x="48847" y="46812"/>
                      <a:pt x="45186" y="23476"/>
                    </a:cubicBezTo>
                    <a:cubicBezTo>
                      <a:pt x="40335" y="-11274"/>
                      <a:pt x="8531" y="-1359"/>
                      <a:pt x="5816" y="14435"/>
                    </a:cubicBezTo>
                    <a:cubicBezTo>
                      <a:pt x="-24612" y="191098"/>
                      <a:pt x="75082" y="160932"/>
                      <a:pt x="58406" y="887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15071255" y="3745503"/>
                <a:ext cx="110972" cy="118444"/>
              </a:xfrm>
              <a:custGeom>
                <a:rect b="b" l="l" r="r" t="t"/>
                <a:pathLst>
                  <a:path extrusionOk="0" h="118444" w="110972">
                    <a:moveTo>
                      <a:pt x="82216" y="2952"/>
                    </a:moveTo>
                    <a:cubicBezTo>
                      <a:pt x="-60684" y="109991"/>
                      <a:pt x="20121" y="139016"/>
                      <a:pt x="48593" y="104900"/>
                    </a:cubicBezTo>
                    <a:cubicBezTo>
                      <a:pt x="61520" y="89404"/>
                      <a:pt x="84525" y="57834"/>
                      <a:pt x="105448" y="33034"/>
                    </a:cubicBezTo>
                    <a:cubicBezTo>
                      <a:pt x="122268" y="13087"/>
                      <a:pt x="96655" y="-7870"/>
                      <a:pt x="82216" y="29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14946280" y="3222959"/>
                <a:ext cx="158961" cy="61317"/>
              </a:xfrm>
              <a:custGeom>
                <a:rect b="b" l="l" r="r" t="t"/>
                <a:pathLst>
                  <a:path extrusionOk="0" h="61317" w="158961">
                    <a:moveTo>
                      <a:pt x="158650" y="41369"/>
                    </a:moveTo>
                    <a:cubicBezTo>
                      <a:pt x="162377" y="13671"/>
                      <a:pt x="132301" y="15398"/>
                      <a:pt x="88181" y="6620"/>
                    </a:cubicBezTo>
                    <a:cubicBezTo>
                      <a:pt x="84138" y="5819"/>
                      <a:pt x="35663" y="-3438"/>
                      <a:pt x="21726" y="1385"/>
                    </a:cubicBezTo>
                    <a:cubicBezTo>
                      <a:pt x="-3456" y="10098"/>
                      <a:pt x="-28465" y="62596"/>
                      <a:pt x="80818" y="60982"/>
                    </a:cubicBezTo>
                    <a:cubicBezTo>
                      <a:pt x="127923" y="60295"/>
                      <a:pt x="155187" y="67125"/>
                      <a:pt x="158650" y="413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15330748" y="2819594"/>
                <a:ext cx="82868" cy="115102"/>
              </a:xfrm>
              <a:custGeom>
                <a:rect b="b" l="l" r="r" t="t"/>
                <a:pathLst>
                  <a:path extrusionOk="0" h="115102" w="82868">
                    <a:moveTo>
                      <a:pt x="74976" y="62244"/>
                    </a:moveTo>
                    <a:cubicBezTo>
                      <a:pt x="56242" y="29365"/>
                      <a:pt x="63431" y="41723"/>
                      <a:pt x="43447" y="11241"/>
                    </a:cubicBezTo>
                    <a:cubicBezTo>
                      <a:pt x="27369" y="-13272"/>
                      <a:pt x="-6954" y="6747"/>
                      <a:pt x="1247" y="29013"/>
                    </a:cubicBezTo>
                    <a:cubicBezTo>
                      <a:pt x="12732" y="60225"/>
                      <a:pt x="26854" y="102480"/>
                      <a:pt x="42335" y="110930"/>
                    </a:cubicBezTo>
                    <a:cubicBezTo>
                      <a:pt x="68617" y="125307"/>
                      <a:pt x="97012" y="100944"/>
                      <a:pt x="74976" y="622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4" name="Google Shape;844;p7"/>
          <p:cNvGrpSpPr/>
          <p:nvPr/>
        </p:nvGrpSpPr>
        <p:grpSpPr>
          <a:xfrm rot="720259">
            <a:off x="-243054" y="-1560253"/>
            <a:ext cx="3090839" cy="3120424"/>
            <a:chOff x="-486097" y="-3120203"/>
            <a:chExt cx="6181248" cy="6240414"/>
          </a:xfrm>
        </p:grpSpPr>
        <p:sp>
          <p:nvSpPr>
            <p:cNvPr id="845" name="Google Shape;845;p7"/>
            <p:cNvSpPr/>
            <p:nvPr/>
          </p:nvSpPr>
          <p:spPr>
            <a:xfrm>
              <a:off x="-477937" y="-3120203"/>
              <a:ext cx="6164584" cy="6240414"/>
            </a:xfrm>
            <a:custGeom>
              <a:rect b="b" l="l" r="r" t="t"/>
              <a:pathLst>
                <a:path extrusionOk="0" h="6240414" w="6164584">
                  <a:moveTo>
                    <a:pt x="2" y="6138616"/>
                  </a:moveTo>
                  <a:cubicBezTo>
                    <a:pt x="-311" y="6195491"/>
                    <a:pt x="46310" y="6241458"/>
                    <a:pt x="103225" y="6240397"/>
                  </a:cubicBezTo>
                  <a:cubicBezTo>
                    <a:pt x="6263959" y="6125412"/>
                    <a:pt x="6159049" y="6233333"/>
                    <a:pt x="6160036" y="6056692"/>
                  </a:cubicBezTo>
                  <a:cubicBezTo>
                    <a:pt x="6161460" y="5799524"/>
                    <a:pt x="6164583" y="102589"/>
                    <a:pt x="6164583" y="103425"/>
                  </a:cubicBezTo>
                  <a:cubicBezTo>
                    <a:pt x="6164895" y="47074"/>
                    <a:pt x="6119086" y="1319"/>
                    <a:pt x="6062696" y="1631"/>
                  </a:cubicBezTo>
                  <a:cubicBezTo>
                    <a:pt x="-94802" y="35542"/>
                    <a:pt x="5523" y="-71681"/>
                    <a:pt x="4536" y="106807"/>
                  </a:cubicBezTo>
                  <a:cubicBezTo>
                    <a:pt x="3112" y="367582"/>
                    <a:pt x="-11" y="6139440"/>
                    <a:pt x="2" y="61386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6" name="Google Shape;846;p7"/>
            <p:cNvGrpSpPr/>
            <p:nvPr/>
          </p:nvGrpSpPr>
          <p:grpSpPr>
            <a:xfrm>
              <a:off x="-486097" y="-2699861"/>
              <a:ext cx="6181248" cy="5467080"/>
              <a:chOff x="-486097" y="-2699861"/>
              <a:chExt cx="6181248" cy="5467080"/>
            </a:xfrm>
          </p:grpSpPr>
          <p:sp>
            <p:nvSpPr>
              <p:cNvPr id="847" name="Google Shape;847;p7"/>
              <p:cNvSpPr/>
              <p:nvPr/>
            </p:nvSpPr>
            <p:spPr>
              <a:xfrm>
                <a:off x="-482803" y="-1246443"/>
                <a:ext cx="6174817" cy="56903"/>
              </a:xfrm>
              <a:custGeom>
                <a:rect b="b" l="l" r="r" t="t"/>
                <a:pathLst>
                  <a:path extrusionOk="0" h="56903" w="6174817">
                    <a:moveTo>
                      <a:pt x="6167489" y="23135"/>
                    </a:moveTo>
                    <a:cubicBezTo>
                      <a:pt x="6167251" y="-14045"/>
                      <a:pt x="6641171" y="-3424"/>
                      <a:pt x="7329" y="33769"/>
                    </a:cubicBezTo>
                    <a:cubicBezTo>
                      <a:pt x="7567" y="70949"/>
                      <a:pt x="-466366" y="60328"/>
                      <a:pt x="6167489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-479639" y="-762452"/>
                <a:ext cx="6174790" cy="67276"/>
              </a:xfrm>
              <a:custGeom>
                <a:rect b="b" l="l" r="r" t="t"/>
                <a:pathLst>
                  <a:path extrusionOk="0" h="67276" w="6174790">
                    <a:moveTo>
                      <a:pt x="6167460" y="22564"/>
                    </a:moveTo>
                    <a:cubicBezTo>
                      <a:pt x="6167223" y="-14629"/>
                      <a:pt x="6641193" y="-4881"/>
                      <a:pt x="7326" y="44717"/>
                    </a:cubicBezTo>
                    <a:cubicBezTo>
                      <a:pt x="7576" y="81898"/>
                      <a:pt x="-466369" y="72163"/>
                      <a:pt x="6167460" y="225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-481730" y="-278516"/>
                <a:ext cx="6175007" cy="77831"/>
              </a:xfrm>
              <a:custGeom>
                <a:rect b="b" l="l" r="r" t="t"/>
                <a:pathLst>
                  <a:path extrusionOk="0" h="77831" w="6175007">
                    <a:moveTo>
                      <a:pt x="6167527" y="22085"/>
                    </a:moveTo>
                    <a:cubicBezTo>
                      <a:pt x="6167765" y="-15107"/>
                      <a:pt x="6641585" y="-6259"/>
                      <a:pt x="7481" y="55746"/>
                    </a:cubicBezTo>
                    <a:cubicBezTo>
                      <a:pt x="7243" y="92939"/>
                      <a:pt x="-466577" y="84090"/>
                      <a:pt x="6167527" y="22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-482601" y="-2699861"/>
                <a:ext cx="6174816" cy="28522"/>
              </a:xfrm>
              <a:custGeom>
                <a:rect b="b" l="l" r="r" t="t"/>
                <a:pathLst>
                  <a:path extrusionOk="0" h="28522" w="6174816">
                    <a:moveTo>
                      <a:pt x="7339" y="26218"/>
                    </a:moveTo>
                    <a:cubicBezTo>
                      <a:pt x="6641243" y="26218"/>
                      <a:pt x="6167273" y="39498"/>
                      <a:pt x="6167473" y="2305"/>
                    </a:cubicBezTo>
                    <a:cubicBezTo>
                      <a:pt x="-466418" y="2305"/>
                      <a:pt x="7551" y="-10975"/>
                      <a:pt x="7339" y="26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-485964" y="-1730588"/>
                <a:ext cx="6174854" cy="46821"/>
              </a:xfrm>
              <a:custGeom>
                <a:rect b="b" l="l" r="r" t="t"/>
                <a:pathLst>
                  <a:path extrusionOk="0" h="46821" w="6174854">
                    <a:moveTo>
                      <a:pt x="6167526" y="23848"/>
                    </a:moveTo>
                    <a:cubicBezTo>
                      <a:pt x="6167289" y="-13333"/>
                      <a:pt x="6641221" y="-1825"/>
                      <a:pt x="7329" y="22974"/>
                    </a:cubicBezTo>
                    <a:cubicBezTo>
                      <a:pt x="7567" y="60154"/>
                      <a:pt x="-466366" y="48647"/>
                      <a:pt x="6167526" y="23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-485306" y="-2214989"/>
                <a:ext cx="6174859" cy="37194"/>
              </a:xfrm>
              <a:custGeom>
                <a:rect b="b" l="l" r="r" t="t"/>
                <a:pathLst>
                  <a:path extrusionOk="0" h="37194" w="6174859">
                    <a:moveTo>
                      <a:pt x="6167393" y="24792"/>
                    </a:moveTo>
                    <a:cubicBezTo>
                      <a:pt x="6167593" y="-12389"/>
                      <a:pt x="6641375" y="-8"/>
                      <a:pt x="7471" y="12398"/>
                    </a:cubicBezTo>
                    <a:cubicBezTo>
                      <a:pt x="7259" y="49591"/>
                      <a:pt x="-466524" y="37198"/>
                      <a:pt x="6167393" y="24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-482928" y="1172927"/>
                <a:ext cx="6174653" cy="110174"/>
              </a:xfrm>
              <a:custGeom>
                <a:rect b="b" l="l" r="r" t="t"/>
                <a:pathLst>
                  <a:path extrusionOk="0" h="110174" w="6174653">
                    <a:moveTo>
                      <a:pt x="6167325" y="20988"/>
                    </a:moveTo>
                    <a:cubicBezTo>
                      <a:pt x="6167088" y="-16205"/>
                      <a:pt x="6640996" y="-10015"/>
                      <a:pt x="7329" y="89196"/>
                    </a:cubicBezTo>
                    <a:cubicBezTo>
                      <a:pt x="7566" y="126376"/>
                      <a:pt x="-466342" y="120185"/>
                      <a:pt x="6167325" y="20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-481230" y="2140329"/>
                <a:ext cx="6175110" cy="132114"/>
              </a:xfrm>
              <a:custGeom>
                <a:rect b="b" l="l" r="r" t="t"/>
                <a:pathLst>
                  <a:path extrusionOk="0" h="132114" w="6175110">
                    <a:moveTo>
                      <a:pt x="6167639" y="20438"/>
                    </a:moveTo>
                    <a:cubicBezTo>
                      <a:pt x="6167852" y="-16755"/>
                      <a:pt x="6641647" y="-12324"/>
                      <a:pt x="7468" y="111673"/>
                    </a:cubicBezTo>
                    <a:cubicBezTo>
                      <a:pt x="7268" y="148866"/>
                      <a:pt x="-466540" y="144448"/>
                      <a:pt x="6167639" y="20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-484897" y="205367"/>
                <a:ext cx="6175036" cy="88521"/>
              </a:xfrm>
              <a:custGeom>
                <a:rect b="b" l="l" r="r" t="t"/>
                <a:pathLst>
                  <a:path extrusionOk="0" h="88521" w="6175036">
                    <a:moveTo>
                      <a:pt x="6167559" y="21671"/>
                    </a:moveTo>
                    <a:cubicBezTo>
                      <a:pt x="6167796" y="-15522"/>
                      <a:pt x="6641553" y="-7559"/>
                      <a:pt x="7474" y="66851"/>
                    </a:cubicBezTo>
                    <a:cubicBezTo>
                      <a:pt x="7250" y="104044"/>
                      <a:pt x="-466520" y="96082"/>
                      <a:pt x="6167559" y="21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-483930" y="2624057"/>
                <a:ext cx="6175125" cy="143162"/>
              </a:xfrm>
              <a:custGeom>
                <a:rect b="b" l="l" r="r" t="t"/>
                <a:pathLst>
                  <a:path extrusionOk="0" h="143162" w="6175125">
                    <a:moveTo>
                      <a:pt x="6167653" y="20205"/>
                    </a:moveTo>
                    <a:cubicBezTo>
                      <a:pt x="6167866" y="-16988"/>
                      <a:pt x="6641698" y="-13456"/>
                      <a:pt x="7469" y="122960"/>
                    </a:cubicBezTo>
                    <a:cubicBezTo>
                      <a:pt x="7269" y="160153"/>
                      <a:pt x="-466576" y="156608"/>
                      <a:pt x="6167653" y="202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-479757" y="1656612"/>
                <a:ext cx="6174621" cy="121105"/>
              </a:xfrm>
              <a:custGeom>
                <a:rect b="b" l="l" r="r" t="t"/>
                <a:pathLst>
                  <a:path extrusionOk="0" h="121105" w="6174621">
                    <a:moveTo>
                      <a:pt x="6167291" y="20698"/>
                    </a:moveTo>
                    <a:cubicBezTo>
                      <a:pt x="6167053" y="-16495"/>
                      <a:pt x="6641023" y="-11178"/>
                      <a:pt x="7331" y="100413"/>
                    </a:cubicBezTo>
                    <a:cubicBezTo>
                      <a:pt x="7569" y="137593"/>
                      <a:pt x="-466401" y="132289"/>
                      <a:pt x="6167291" y="206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-486097" y="689202"/>
                <a:ext cx="6174687" cy="99302"/>
              </a:xfrm>
              <a:custGeom>
                <a:rect b="b" l="l" r="r" t="t"/>
                <a:pathLst>
                  <a:path extrusionOk="0" h="99302" w="6174687">
                    <a:moveTo>
                      <a:pt x="6167359" y="21306"/>
                    </a:moveTo>
                    <a:cubicBezTo>
                      <a:pt x="6167122" y="-15887"/>
                      <a:pt x="6641042" y="-8798"/>
                      <a:pt x="7325" y="77994"/>
                    </a:cubicBezTo>
                    <a:cubicBezTo>
                      <a:pt x="7575" y="115187"/>
                      <a:pt x="-466345" y="108110"/>
                      <a:pt x="6167359" y="2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9" name="Google Shape;859;p7"/>
          <p:cNvGrpSpPr/>
          <p:nvPr/>
        </p:nvGrpSpPr>
        <p:grpSpPr>
          <a:xfrm>
            <a:off x="314970" y="1171283"/>
            <a:ext cx="716475" cy="768115"/>
            <a:chOff x="629939" y="2342566"/>
            <a:chExt cx="1432949" cy="1536230"/>
          </a:xfrm>
        </p:grpSpPr>
        <p:sp>
          <p:nvSpPr>
            <p:cNvPr id="860" name="Google Shape;860;p7"/>
            <p:cNvSpPr/>
            <p:nvPr/>
          </p:nvSpPr>
          <p:spPr>
            <a:xfrm>
              <a:off x="1464715" y="2342566"/>
              <a:ext cx="598173" cy="726121"/>
            </a:xfrm>
            <a:custGeom>
              <a:rect b="b" l="l" r="r" t="t"/>
              <a:pathLst>
                <a:path extrusionOk="0" h="726121" w="598173">
                  <a:moveTo>
                    <a:pt x="287145" y="30384"/>
                  </a:moveTo>
                  <a:cubicBezTo>
                    <a:pt x="378468" y="448453"/>
                    <a:pt x="732713" y="308899"/>
                    <a:pt x="543255" y="365045"/>
                  </a:cubicBezTo>
                  <a:cubicBezTo>
                    <a:pt x="440423" y="395521"/>
                    <a:pt x="329710" y="561910"/>
                    <a:pt x="325946" y="711265"/>
                  </a:cubicBezTo>
                  <a:cubicBezTo>
                    <a:pt x="322555" y="799976"/>
                    <a:pt x="303651" y="464224"/>
                    <a:pt x="56066" y="421443"/>
                  </a:cubicBezTo>
                  <a:cubicBezTo>
                    <a:pt x="-138658" y="387797"/>
                    <a:pt x="233033" y="456973"/>
                    <a:pt x="274851" y="31106"/>
                  </a:cubicBezTo>
                  <a:cubicBezTo>
                    <a:pt x="278366" y="-6941"/>
                    <a:pt x="277843" y="-13399"/>
                    <a:pt x="287145" y="30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29939" y="2591994"/>
              <a:ext cx="954707" cy="1141325"/>
            </a:xfrm>
            <a:custGeom>
              <a:rect b="b" l="l" r="r" t="t"/>
              <a:pathLst>
                <a:path extrusionOk="0" h="1141325" w="954707">
                  <a:moveTo>
                    <a:pt x="571767" y="50149"/>
                  </a:moveTo>
                  <a:cubicBezTo>
                    <a:pt x="578800" y="733396"/>
                    <a:pt x="1177966" y="630045"/>
                    <a:pt x="863525" y="656410"/>
                  </a:cubicBezTo>
                  <a:cubicBezTo>
                    <a:pt x="692855" y="670721"/>
                    <a:pt x="465731" y="894974"/>
                    <a:pt x="411352" y="1127264"/>
                  </a:cubicBezTo>
                  <a:cubicBezTo>
                    <a:pt x="406469" y="1146961"/>
                    <a:pt x="394456" y="1145766"/>
                    <a:pt x="395486" y="1124932"/>
                  </a:cubicBezTo>
                  <a:cubicBezTo>
                    <a:pt x="410359" y="886835"/>
                    <a:pt x="242823" y="649463"/>
                    <a:pt x="83508" y="586643"/>
                  </a:cubicBezTo>
                  <a:cubicBezTo>
                    <a:pt x="-210011" y="470910"/>
                    <a:pt x="348653" y="699562"/>
                    <a:pt x="552313" y="47289"/>
                  </a:cubicBezTo>
                  <a:cubicBezTo>
                    <a:pt x="570165" y="-11054"/>
                    <a:pt x="571441" y="-21319"/>
                    <a:pt x="571767" y="501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464716" y="3458026"/>
              <a:ext cx="351966" cy="420770"/>
            </a:xfrm>
            <a:custGeom>
              <a:rect b="b" l="l" r="r" t="t"/>
              <a:pathLst>
                <a:path extrusionOk="0" h="420770" w="351966">
                  <a:moveTo>
                    <a:pt x="210788" y="18489"/>
                  </a:moveTo>
                  <a:cubicBezTo>
                    <a:pt x="213381" y="270379"/>
                    <a:pt x="434275" y="232277"/>
                    <a:pt x="318350" y="241998"/>
                  </a:cubicBezTo>
                  <a:cubicBezTo>
                    <a:pt x="255429" y="247274"/>
                    <a:pt x="171698" y="329947"/>
                    <a:pt x="151650" y="415586"/>
                  </a:cubicBezTo>
                  <a:cubicBezTo>
                    <a:pt x="149851" y="422849"/>
                    <a:pt x="145420" y="422407"/>
                    <a:pt x="145801" y="414726"/>
                  </a:cubicBezTo>
                  <a:cubicBezTo>
                    <a:pt x="151284" y="326946"/>
                    <a:pt x="89519" y="239436"/>
                    <a:pt x="30787" y="216276"/>
                  </a:cubicBezTo>
                  <a:cubicBezTo>
                    <a:pt x="-77424" y="173608"/>
                    <a:pt x="128536" y="257904"/>
                    <a:pt x="203618" y="17432"/>
                  </a:cubicBezTo>
                  <a:cubicBezTo>
                    <a:pt x="210198" y="-4075"/>
                    <a:pt x="210669" y="-7860"/>
                    <a:pt x="210788" y="18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7"/>
          <p:cNvGrpSpPr/>
          <p:nvPr/>
        </p:nvGrpSpPr>
        <p:grpSpPr>
          <a:xfrm rot="-5400000">
            <a:off x="2420321" y="-3147906"/>
            <a:ext cx="4302505" cy="6538250"/>
            <a:chOff x="4840642" y="-6295811"/>
            <a:chExt cx="8605010" cy="13076500"/>
          </a:xfrm>
        </p:grpSpPr>
        <p:sp>
          <p:nvSpPr>
            <p:cNvPr id="864" name="Google Shape;864;p7"/>
            <p:cNvSpPr/>
            <p:nvPr/>
          </p:nvSpPr>
          <p:spPr>
            <a:xfrm>
              <a:off x="4840642" y="-6295811"/>
              <a:ext cx="8605010" cy="13076500"/>
            </a:xfrm>
            <a:custGeom>
              <a:rect b="b" l="l" r="r" t="t"/>
              <a:pathLst>
                <a:path extrusionOk="0" h="13076500" w="8605010">
                  <a:moveTo>
                    <a:pt x="8601145" y="12980205"/>
                  </a:moveTo>
                  <a:cubicBezTo>
                    <a:pt x="8603970" y="13028144"/>
                    <a:pt x="9022900" y="13007718"/>
                    <a:pt x="244363" y="13076501"/>
                  </a:cubicBezTo>
                  <a:cubicBezTo>
                    <a:pt x="87454" y="13076501"/>
                    <a:pt x="56663" y="1947742"/>
                    <a:pt x="0" y="247404"/>
                  </a:cubicBezTo>
                  <a:cubicBezTo>
                    <a:pt x="0" y="125270"/>
                    <a:pt x="1376342" y="166670"/>
                    <a:pt x="1832525" y="144230"/>
                  </a:cubicBezTo>
                  <a:cubicBezTo>
                    <a:pt x="4917235" y="-7457"/>
                    <a:pt x="6470211" y="-65098"/>
                    <a:pt x="8374492" y="98384"/>
                  </a:cubicBezTo>
                  <a:cubicBezTo>
                    <a:pt x="8509165" y="109944"/>
                    <a:pt x="8239611" y="4950238"/>
                    <a:pt x="8601145" y="129802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5204347" y="-5892122"/>
              <a:ext cx="7866434" cy="12269087"/>
            </a:xfrm>
            <a:custGeom>
              <a:rect b="b" l="l" r="r" t="t"/>
              <a:pathLst>
                <a:path extrusionOk="0" h="12269087" w="7866434">
                  <a:moveTo>
                    <a:pt x="0" y="172877"/>
                  </a:moveTo>
                  <a:cubicBezTo>
                    <a:pt x="307827" y="145966"/>
                    <a:pt x="624105" y="150621"/>
                    <a:pt x="978210" y="151275"/>
                  </a:cubicBezTo>
                  <a:cubicBezTo>
                    <a:pt x="2191155" y="151275"/>
                    <a:pt x="5025224" y="-127150"/>
                    <a:pt x="7692862" y="71456"/>
                  </a:cubicBezTo>
                  <a:cubicBezTo>
                    <a:pt x="7770662" y="5493158"/>
                    <a:pt x="7545815" y="5174431"/>
                    <a:pt x="7866435" y="12209145"/>
                  </a:cubicBezTo>
                  <a:cubicBezTo>
                    <a:pt x="4302365" y="12237940"/>
                    <a:pt x="4557479" y="12234331"/>
                    <a:pt x="194083" y="12269088"/>
                  </a:cubicBezTo>
                  <a:cubicBezTo>
                    <a:pt x="19202" y="6999467"/>
                    <a:pt x="56140" y="2382440"/>
                    <a:pt x="0" y="1728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7"/>
          <p:cNvGrpSpPr/>
          <p:nvPr/>
        </p:nvGrpSpPr>
        <p:grpSpPr>
          <a:xfrm>
            <a:off x="1620572" y="3024588"/>
            <a:ext cx="423430" cy="364319"/>
            <a:chOff x="1980240" y="0"/>
            <a:chExt cx="1129146" cy="971518"/>
          </a:xfrm>
        </p:grpSpPr>
        <p:sp>
          <p:nvSpPr>
            <p:cNvPr id="867" name="Google Shape;867;p7"/>
            <p:cNvSpPr/>
            <p:nvPr/>
          </p:nvSpPr>
          <p:spPr>
            <a:xfrm>
              <a:off x="1991533" y="11295"/>
              <a:ext cx="1106557" cy="948985"/>
            </a:xfrm>
            <a:custGeom>
              <a:rect b="b" l="l" r="r" t="t"/>
              <a:pathLst>
                <a:path extrusionOk="0" h="948985" w="1106557">
                  <a:moveTo>
                    <a:pt x="138314" y="555108"/>
                  </a:moveTo>
                  <a:cubicBezTo>
                    <a:pt x="41880" y="460459"/>
                    <a:pt x="0" y="356730"/>
                    <a:pt x="0" y="263910"/>
                  </a:cubicBezTo>
                  <a:cubicBezTo>
                    <a:pt x="0" y="105582"/>
                    <a:pt x="105582" y="0"/>
                    <a:pt x="265695" y="0"/>
                  </a:cubicBezTo>
                  <a:cubicBezTo>
                    <a:pt x="414897" y="0"/>
                    <a:pt x="465926" y="69191"/>
                    <a:pt x="553279" y="169261"/>
                  </a:cubicBezTo>
                  <a:cubicBezTo>
                    <a:pt x="640631" y="69191"/>
                    <a:pt x="691570" y="0"/>
                    <a:pt x="840795" y="0"/>
                  </a:cubicBezTo>
                  <a:cubicBezTo>
                    <a:pt x="1000998" y="0"/>
                    <a:pt x="1106558" y="105582"/>
                    <a:pt x="1106558" y="263910"/>
                  </a:cubicBezTo>
                  <a:cubicBezTo>
                    <a:pt x="1106558" y="356730"/>
                    <a:pt x="1064677" y="460482"/>
                    <a:pt x="968266" y="555108"/>
                  </a:cubicBezTo>
                  <a:lnTo>
                    <a:pt x="586349" y="935331"/>
                  </a:lnTo>
                  <a:cubicBezTo>
                    <a:pt x="568075" y="953538"/>
                    <a:pt x="538505" y="953538"/>
                    <a:pt x="520231" y="935331"/>
                  </a:cubicBezTo>
                  <a:lnTo>
                    <a:pt x="138314" y="5551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1980240" y="0"/>
              <a:ext cx="1129146" cy="971518"/>
            </a:xfrm>
            <a:custGeom>
              <a:rect b="b" l="l" r="r" t="t"/>
              <a:pathLst>
                <a:path extrusionOk="0" h="971518" w="1129146">
                  <a:moveTo>
                    <a:pt x="852089" y="0"/>
                  </a:moveTo>
                  <a:cubicBezTo>
                    <a:pt x="706253" y="0"/>
                    <a:pt x="649396" y="65554"/>
                    <a:pt x="570695" y="156295"/>
                  </a:cubicBezTo>
                  <a:cubicBezTo>
                    <a:pt x="568662" y="158622"/>
                    <a:pt x="566629" y="160971"/>
                    <a:pt x="564573" y="163343"/>
                  </a:cubicBezTo>
                  <a:cubicBezTo>
                    <a:pt x="562563" y="161016"/>
                    <a:pt x="560553" y="158712"/>
                    <a:pt x="558587" y="156431"/>
                  </a:cubicBezTo>
                  <a:cubicBezTo>
                    <a:pt x="479796" y="65622"/>
                    <a:pt x="422894" y="0"/>
                    <a:pt x="276990" y="0"/>
                  </a:cubicBezTo>
                  <a:cubicBezTo>
                    <a:pt x="111320" y="0"/>
                    <a:pt x="0" y="110597"/>
                    <a:pt x="0" y="275205"/>
                  </a:cubicBezTo>
                  <a:cubicBezTo>
                    <a:pt x="0" y="378506"/>
                    <a:pt x="50306" y="484765"/>
                    <a:pt x="141657" y="574422"/>
                  </a:cubicBezTo>
                  <a:lnTo>
                    <a:pt x="523529" y="954622"/>
                  </a:lnTo>
                  <a:cubicBezTo>
                    <a:pt x="534846" y="965894"/>
                    <a:pt x="549710" y="971519"/>
                    <a:pt x="564573" y="971519"/>
                  </a:cubicBezTo>
                  <a:cubicBezTo>
                    <a:pt x="579437" y="971519"/>
                    <a:pt x="594301" y="965894"/>
                    <a:pt x="605595" y="954622"/>
                  </a:cubicBezTo>
                  <a:lnTo>
                    <a:pt x="987467" y="574445"/>
                  </a:lnTo>
                  <a:cubicBezTo>
                    <a:pt x="1078841" y="484788"/>
                    <a:pt x="1129147" y="378506"/>
                    <a:pt x="1129147" y="275182"/>
                  </a:cubicBezTo>
                  <a:cubicBezTo>
                    <a:pt x="1129147" y="110597"/>
                    <a:pt x="1017804" y="0"/>
                    <a:pt x="852089" y="0"/>
                  </a:cubicBezTo>
                  <a:close/>
                  <a:moveTo>
                    <a:pt x="971587" y="558384"/>
                  </a:moveTo>
                  <a:lnTo>
                    <a:pt x="589670" y="938606"/>
                  </a:lnTo>
                  <a:cubicBezTo>
                    <a:pt x="575823" y="952386"/>
                    <a:pt x="553324" y="952386"/>
                    <a:pt x="539477" y="938606"/>
                  </a:cubicBezTo>
                  <a:lnTo>
                    <a:pt x="157560" y="558384"/>
                  </a:lnTo>
                  <a:cubicBezTo>
                    <a:pt x="157538" y="558361"/>
                    <a:pt x="157515" y="558339"/>
                    <a:pt x="157492" y="558316"/>
                  </a:cubicBezTo>
                  <a:cubicBezTo>
                    <a:pt x="70501" y="472951"/>
                    <a:pt x="22589" y="372384"/>
                    <a:pt x="22589" y="275205"/>
                  </a:cubicBezTo>
                  <a:cubicBezTo>
                    <a:pt x="22589" y="200502"/>
                    <a:pt x="46624" y="137117"/>
                    <a:pt x="92074" y="91893"/>
                  </a:cubicBezTo>
                  <a:cubicBezTo>
                    <a:pt x="137614" y="46556"/>
                    <a:pt x="201564" y="22589"/>
                    <a:pt x="276990" y="22589"/>
                  </a:cubicBezTo>
                  <a:cubicBezTo>
                    <a:pt x="412593" y="22589"/>
                    <a:pt x="463870" y="81728"/>
                    <a:pt x="541510" y="171249"/>
                  </a:cubicBezTo>
                  <a:cubicBezTo>
                    <a:pt x="546254" y="176716"/>
                    <a:pt x="551110" y="182318"/>
                    <a:pt x="556057" y="187988"/>
                  </a:cubicBezTo>
                  <a:cubicBezTo>
                    <a:pt x="558203" y="190450"/>
                    <a:pt x="561298" y="191851"/>
                    <a:pt x="564573" y="191851"/>
                  </a:cubicBezTo>
                  <a:cubicBezTo>
                    <a:pt x="567826" y="191851"/>
                    <a:pt x="570944" y="190450"/>
                    <a:pt x="573090" y="187988"/>
                  </a:cubicBezTo>
                  <a:cubicBezTo>
                    <a:pt x="578082" y="182250"/>
                    <a:pt x="582984" y="176625"/>
                    <a:pt x="587773" y="171091"/>
                  </a:cubicBezTo>
                  <a:cubicBezTo>
                    <a:pt x="665322" y="81660"/>
                    <a:pt x="716554" y="22589"/>
                    <a:pt x="852089" y="22589"/>
                  </a:cubicBezTo>
                  <a:cubicBezTo>
                    <a:pt x="927560" y="22589"/>
                    <a:pt x="991510" y="46556"/>
                    <a:pt x="1037073" y="91871"/>
                  </a:cubicBezTo>
                  <a:cubicBezTo>
                    <a:pt x="1082523" y="137094"/>
                    <a:pt x="1106558" y="200480"/>
                    <a:pt x="1106558" y="275182"/>
                  </a:cubicBezTo>
                  <a:cubicBezTo>
                    <a:pt x="1106558" y="372406"/>
                    <a:pt x="1058646" y="472951"/>
                    <a:pt x="971587" y="558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7"/>
          <p:cNvGrpSpPr/>
          <p:nvPr/>
        </p:nvGrpSpPr>
        <p:grpSpPr>
          <a:xfrm>
            <a:off x="4364000" y="2998713"/>
            <a:ext cx="415701" cy="415693"/>
            <a:chOff x="1990304" y="0"/>
            <a:chExt cx="1108536" cy="1108514"/>
          </a:xfrm>
        </p:grpSpPr>
        <p:sp>
          <p:nvSpPr>
            <p:cNvPr id="870" name="Google Shape;870;p7"/>
            <p:cNvSpPr/>
            <p:nvPr/>
          </p:nvSpPr>
          <p:spPr>
            <a:xfrm>
              <a:off x="1990304" y="0"/>
              <a:ext cx="1108536" cy="1108514"/>
            </a:xfrm>
            <a:custGeom>
              <a:rect b="b" l="l" r="r" t="t"/>
              <a:pathLst>
                <a:path extrusionOk="0" h="1108514" w="1108536">
                  <a:moveTo>
                    <a:pt x="1108536" y="554246"/>
                  </a:moveTo>
                  <a:cubicBezTo>
                    <a:pt x="1108536" y="563587"/>
                    <a:pt x="1102834" y="571663"/>
                    <a:pt x="1094026" y="574813"/>
                  </a:cubicBezTo>
                  <a:lnTo>
                    <a:pt x="870806" y="654175"/>
                  </a:lnTo>
                  <a:cubicBezTo>
                    <a:pt x="864971" y="672634"/>
                    <a:pt x="857560" y="690406"/>
                    <a:pt x="848730" y="707312"/>
                  </a:cubicBezTo>
                  <a:lnTo>
                    <a:pt x="950478" y="921369"/>
                  </a:lnTo>
                  <a:cubicBezTo>
                    <a:pt x="954472" y="929822"/>
                    <a:pt x="952808" y="939540"/>
                    <a:pt x="946196" y="946152"/>
                  </a:cubicBezTo>
                  <a:cubicBezTo>
                    <a:pt x="941959" y="950389"/>
                    <a:pt x="936456" y="952608"/>
                    <a:pt x="930821" y="952608"/>
                  </a:cubicBezTo>
                  <a:cubicBezTo>
                    <a:pt x="927648" y="952608"/>
                    <a:pt x="924431" y="951898"/>
                    <a:pt x="921392" y="950456"/>
                  </a:cubicBezTo>
                  <a:lnTo>
                    <a:pt x="707334" y="848708"/>
                  </a:lnTo>
                  <a:cubicBezTo>
                    <a:pt x="690428" y="857538"/>
                    <a:pt x="672656" y="864949"/>
                    <a:pt x="654197" y="870784"/>
                  </a:cubicBezTo>
                  <a:lnTo>
                    <a:pt x="574835" y="1094004"/>
                  </a:lnTo>
                  <a:cubicBezTo>
                    <a:pt x="571685" y="1102812"/>
                    <a:pt x="563631" y="1108514"/>
                    <a:pt x="554268" y="1108514"/>
                  </a:cubicBezTo>
                  <a:cubicBezTo>
                    <a:pt x="544928" y="1108514"/>
                    <a:pt x="536852" y="1102812"/>
                    <a:pt x="533701" y="1094004"/>
                  </a:cubicBezTo>
                  <a:lnTo>
                    <a:pt x="454339" y="870784"/>
                  </a:lnTo>
                  <a:cubicBezTo>
                    <a:pt x="435880" y="864949"/>
                    <a:pt x="418108" y="857538"/>
                    <a:pt x="401202" y="848708"/>
                  </a:cubicBezTo>
                  <a:lnTo>
                    <a:pt x="187167" y="950456"/>
                  </a:lnTo>
                  <a:cubicBezTo>
                    <a:pt x="184105" y="951898"/>
                    <a:pt x="180888" y="952608"/>
                    <a:pt x="177715" y="952608"/>
                  </a:cubicBezTo>
                  <a:cubicBezTo>
                    <a:pt x="172080" y="952608"/>
                    <a:pt x="166578" y="950389"/>
                    <a:pt x="162340" y="946152"/>
                  </a:cubicBezTo>
                  <a:cubicBezTo>
                    <a:pt x="155728" y="939540"/>
                    <a:pt x="154064" y="929822"/>
                    <a:pt x="158058" y="921369"/>
                  </a:cubicBezTo>
                  <a:lnTo>
                    <a:pt x="259806" y="707312"/>
                  </a:lnTo>
                  <a:cubicBezTo>
                    <a:pt x="250976" y="690406"/>
                    <a:pt x="243566" y="672634"/>
                    <a:pt x="237731" y="654175"/>
                  </a:cubicBezTo>
                  <a:lnTo>
                    <a:pt x="14510" y="574813"/>
                  </a:lnTo>
                  <a:cubicBezTo>
                    <a:pt x="5702" y="571663"/>
                    <a:pt x="0" y="563587"/>
                    <a:pt x="0" y="554246"/>
                  </a:cubicBezTo>
                  <a:cubicBezTo>
                    <a:pt x="0" y="544883"/>
                    <a:pt x="5702" y="536829"/>
                    <a:pt x="14510" y="533679"/>
                  </a:cubicBezTo>
                  <a:lnTo>
                    <a:pt x="237731" y="454317"/>
                  </a:lnTo>
                  <a:cubicBezTo>
                    <a:pt x="243566" y="435858"/>
                    <a:pt x="250976" y="418086"/>
                    <a:pt x="259806" y="401180"/>
                  </a:cubicBezTo>
                  <a:lnTo>
                    <a:pt x="158058" y="187145"/>
                  </a:lnTo>
                  <a:cubicBezTo>
                    <a:pt x="154064" y="178692"/>
                    <a:pt x="155751" y="168952"/>
                    <a:pt x="162362" y="162340"/>
                  </a:cubicBezTo>
                  <a:cubicBezTo>
                    <a:pt x="168974" y="155728"/>
                    <a:pt x="178714" y="154042"/>
                    <a:pt x="187145" y="158036"/>
                  </a:cubicBezTo>
                  <a:lnTo>
                    <a:pt x="401202" y="259784"/>
                  </a:lnTo>
                  <a:cubicBezTo>
                    <a:pt x="418108" y="250954"/>
                    <a:pt x="435880" y="243543"/>
                    <a:pt x="454339" y="237708"/>
                  </a:cubicBezTo>
                  <a:lnTo>
                    <a:pt x="533701" y="14488"/>
                  </a:lnTo>
                  <a:cubicBezTo>
                    <a:pt x="535276" y="10073"/>
                    <a:pt x="538072" y="6456"/>
                    <a:pt x="541666" y="3949"/>
                  </a:cubicBezTo>
                  <a:cubicBezTo>
                    <a:pt x="545238" y="1420"/>
                    <a:pt x="549609" y="0"/>
                    <a:pt x="554268" y="0"/>
                  </a:cubicBezTo>
                  <a:cubicBezTo>
                    <a:pt x="563609" y="0"/>
                    <a:pt x="571685" y="5680"/>
                    <a:pt x="574835" y="14488"/>
                  </a:cubicBezTo>
                  <a:lnTo>
                    <a:pt x="654197" y="237708"/>
                  </a:lnTo>
                  <a:cubicBezTo>
                    <a:pt x="672656" y="243543"/>
                    <a:pt x="690428" y="250954"/>
                    <a:pt x="707334" y="259784"/>
                  </a:cubicBezTo>
                  <a:lnTo>
                    <a:pt x="921369" y="158036"/>
                  </a:lnTo>
                  <a:cubicBezTo>
                    <a:pt x="929822" y="154042"/>
                    <a:pt x="939562" y="155728"/>
                    <a:pt x="946174" y="162340"/>
                  </a:cubicBezTo>
                  <a:cubicBezTo>
                    <a:pt x="952786" y="168952"/>
                    <a:pt x="954472" y="178692"/>
                    <a:pt x="950478" y="187123"/>
                  </a:cubicBezTo>
                  <a:lnTo>
                    <a:pt x="848730" y="401180"/>
                  </a:lnTo>
                  <a:cubicBezTo>
                    <a:pt x="857560" y="418086"/>
                    <a:pt x="864971" y="435858"/>
                    <a:pt x="870806" y="454317"/>
                  </a:cubicBezTo>
                  <a:lnTo>
                    <a:pt x="1094004" y="533679"/>
                  </a:lnTo>
                  <a:cubicBezTo>
                    <a:pt x="1102834" y="536829"/>
                    <a:pt x="1108536" y="544883"/>
                    <a:pt x="1108536" y="554246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2013200" y="22873"/>
              <a:ext cx="1062742" cy="1062742"/>
            </a:xfrm>
            <a:custGeom>
              <a:rect b="b" l="l" r="r" t="t"/>
              <a:pathLst>
                <a:path extrusionOk="0" h="1062742" w="1062742">
                  <a:moveTo>
                    <a:pt x="707844" y="250355"/>
                  </a:moveTo>
                  <a:lnTo>
                    <a:pt x="907103" y="155640"/>
                  </a:lnTo>
                  <a:lnTo>
                    <a:pt x="812388" y="354898"/>
                  </a:lnTo>
                  <a:cubicBezTo>
                    <a:pt x="785809" y="312744"/>
                    <a:pt x="749999" y="276934"/>
                    <a:pt x="707844" y="250355"/>
                  </a:cubicBezTo>
                  <a:close/>
                  <a:moveTo>
                    <a:pt x="1062743" y="531371"/>
                  </a:moveTo>
                  <a:lnTo>
                    <a:pt x="855009" y="457512"/>
                  </a:lnTo>
                  <a:cubicBezTo>
                    <a:pt x="860422" y="481274"/>
                    <a:pt x="863307" y="505990"/>
                    <a:pt x="863307" y="531371"/>
                  </a:cubicBezTo>
                  <a:cubicBezTo>
                    <a:pt x="863307" y="556753"/>
                    <a:pt x="860422" y="581469"/>
                    <a:pt x="855009" y="605231"/>
                  </a:cubicBezTo>
                  <a:lnTo>
                    <a:pt x="1062743" y="531371"/>
                  </a:lnTo>
                  <a:close/>
                  <a:moveTo>
                    <a:pt x="707844" y="812388"/>
                  </a:moveTo>
                  <a:lnTo>
                    <a:pt x="907081" y="907103"/>
                  </a:lnTo>
                  <a:lnTo>
                    <a:pt x="812388" y="707845"/>
                  </a:lnTo>
                  <a:cubicBezTo>
                    <a:pt x="785809" y="749999"/>
                    <a:pt x="749999" y="785809"/>
                    <a:pt x="707844" y="812388"/>
                  </a:cubicBezTo>
                  <a:close/>
                  <a:moveTo>
                    <a:pt x="457512" y="855009"/>
                  </a:moveTo>
                  <a:lnTo>
                    <a:pt x="531372" y="1062743"/>
                  </a:lnTo>
                  <a:lnTo>
                    <a:pt x="605231" y="855009"/>
                  </a:lnTo>
                  <a:cubicBezTo>
                    <a:pt x="581469" y="860422"/>
                    <a:pt x="556753" y="863307"/>
                    <a:pt x="531372" y="863307"/>
                  </a:cubicBezTo>
                  <a:cubicBezTo>
                    <a:pt x="505990" y="863307"/>
                    <a:pt x="481274" y="860422"/>
                    <a:pt x="457512" y="855009"/>
                  </a:cubicBezTo>
                  <a:close/>
                  <a:moveTo>
                    <a:pt x="250355" y="707845"/>
                  </a:moveTo>
                  <a:lnTo>
                    <a:pt x="155640" y="907103"/>
                  </a:lnTo>
                  <a:lnTo>
                    <a:pt x="354898" y="812388"/>
                  </a:lnTo>
                  <a:cubicBezTo>
                    <a:pt x="312744" y="785809"/>
                    <a:pt x="276934" y="749999"/>
                    <a:pt x="250355" y="707845"/>
                  </a:cubicBezTo>
                  <a:close/>
                  <a:moveTo>
                    <a:pt x="199436" y="531371"/>
                  </a:moveTo>
                  <a:cubicBezTo>
                    <a:pt x="199436" y="505990"/>
                    <a:pt x="202321" y="481274"/>
                    <a:pt x="207734" y="457512"/>
                  </a:cubicBezTo>
                  <a:lnTo>
                    <a:pt x="0" y="531371"/>
                  </a:lnTo>
                  <a:lnTo>
                    <a:pt x="207734" y="605231"/>
                  </a:lnTo>
                  <a:cubicBezTo>
                    <a:pt x="202321" y="581469"/>
                    <a:pt x="199436" y="556753"/>
                    <a:pt x="199436" y="531371"/>
                  </a:cubicBezTo>
                  <a:close/>
                  <a:moveTo>
                    <a:pt x="354898" y="250355"/>
                  </a:moveTo>
                  <a:lnTo>
                    <a:pt x="155640" y="155640"/>
                  </a:lnTo>
                  <a:lnTo>
                    <a:pt x="250355" y="354898"/>
                  </a:lnTo>
                  <a:cubicBezTo>
                    <a:pt x="276934" y="312744"/>
                    <a:pt x="312744" y="276934"/>
                    <a:pt x="354898" y="250355"/>
                  </a:cubicBezTo>
                  <a:close/>
                  <a:moveTo>
                    <a:pt x="531372" y="221623"/>
                  </a:moveTo>
                  <a:cubicBezTo>
                    <a:pt x="360578" y="221623"/>
                    <a:pt x="221623" y="360578"/>
                    <a:pt x="221623" y="531371"/>
                  </a:cubicBezTo>
                  <a:cubicBezTo>
                    <a:pt x="221623" y="702165"/>
                    <a:pt x="360578" y="841120"/>
                    <a:pt x="531372" y="841120"/>
                  </a:cubicBezTo>
                  <a:cubicBezTo>
                    <a:pt x="702165" y="841120"/>
                    <a:pt x="841120" y="702165"/>
                    <a:pt x="841120" y="531371"/>
                  </a:cubicBezTo>
                  <a:cubicBezTo>
                    <a:pt x="841120" y="360578"/>
                    <a:pt x="702165" y="221623"/>
                    <a:pt x="531372" y="221623"/>
                  </a:cubicBezTo>
                  <a:close/>
                  <a:moveTo>
                    <a:pt x="605231" y="207734"/>
                  </a:moveTo>
                  <a:lnTo>
                    <a:pt x="531372" y="0"/>
                  </a:lnTo>
                  <a:lnTo>
                    <a:pt x="457512" y="207734"/>
                  </a:lnTo>
                  <a:cubicBezTo>
                    <a:pt x="481274" y="202321"/>
                    <a:pt x="505990" y="199436"/>
                    <a:pt x="531372" y="199436"/>
                  </a:cubicBezTo>
                  <a:cubicBezTo>
                    <a:pt x="556753" y="199436"/>
                    <a:pt x="581469" y="202321"/>
                    <a:pt x="605231" y="207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1990304" y="0"/>
              <a:ext cx="1108536" cy="1108514"/>
            </a:xfrm>
            <a:custGeom>
              <a:rect b="b" l="l" r="r" t="t"/>
              <a:pathLst>
                <a:path extrusionOk="0" h="1108514" w="1108536">
                  <a:moveTo>
                    <a:pt x="1094004" y="533679"/>
                  </a:moveTo>
                  <a:lnTo>
                    <a:pt x="870806" y="454317"/>
                  </a:lnTo>
                  <a:cubicBezTo>
                    <a:pt x="864971" y="435858"/>
                    <a:pt x="857560" y="418086"/>
                    <a:pt x="848730" y="401180"/>
                  </a:cubicBezTo>
                  <a:lnTo>
                    <a:pt x="950478" y="187123"/>
                  </a:lnTo>
                  <a:cubicBezTo>
                    <a:pt x="954472" y="178692"/>
                    <a:pt x="952786" y="168952"/>
                    <a:pt x="946174" y="162340"/>
                  </a:cubicBezTo>
                  <a:cubicBezTo>
                    <a:pt x="939562" y="155728"/>
                    <a:pt x="929822" y="154042"/>
                    <a:pt x="921369" y="158036"/>
                  </a:cubicBezTo>
                  <a:lnTo>
                    <a:pt x="707334" y="259784"/>
                  </a:lnTo>
                  <a:cubicBezTo>
                    <a:pt x="690428" y="250954"/>
                    <a:pt x="672656" y="243543"/>
                    <a:pt x="654197" y="237708"/>
                  </a:cubicBezTo>
                  <a:lnTo>
                    <a:pt x="574835" y="14488"/>
                  </a:lnTo>
                  <a:cubicBezTo>
                    <a:pt x="571685" y="5680"/>
                    <a:pt x="563609" y="0"/>
                    <a:pt x="554268" y="0"/>
                  </a:cubicBezTo>
                  <a:cubicBezTo>
                    <a:pt x="549609" y="0"/>
                    <a:pt x="545238" y="1420"/>
                    <a:pt x="541666" y="3949"/>
                  </a:cubicBezTo>
                  <a:cubicBezTo>
                    <a:pt x="538072" y="6456"/>
                    <a:pt x="535276" y="10073"/>
                    <a:pt x="533701" y="14488"/>
                  </a:cubicBezTo>
                  <a:lnTo>
                    <a:pt x="454339" y="237708"/>
                  </a:lnTo>
                  <a:cubicBezTo>
                    <a:pt x="435880" y="243543"/>
                    <a:pt x="418108" y="250954"/>
                    <a:pt x="401202" y="259784"/>
                  </a:cubicBezTo>
                  <a:lnTo>
                    <a:pt x="187145" y="158036"/>
                  </a:lnTo>
                  <a:cubicBezTo>
                    <a:pt x="178714" y="154042"/>
                    <a:pt x="168974" y="155728"/>
                    <a:pt x="162362" y="162340"/>
                  </a:cubicBezTo>
                  <a:cubicBezTo>
                    <a:pt x="155751" y="168952"/>
                    <a:pt x="154064" y="178692"/>
                    <a:pt x="158058" y="187145"/>
                  </a:cubicBezTo>
                  <a:lnTo>
                    <a:pt x="259806" y="401180"/>
                  </a:lnTo>
                  <a:cubicBezTo>
                    <a:pt x="250976" y="418086"/>
                    <a:pt x="243566" y="435858"/>
                    <a:pt x="237731" y="454317"/>
                  </a:cubicBezTo>
                  <a:lnTo>
                    <a:pt x="14510" y="533679"/>
                  </a:lnTo>
                  <a:cubicBezTo>
                    <a:pt x="5702" y="536829"/>
                    <a:pt x="0" y="544883"/>
                    <a:pt x="0" y="554246"/>
                  </a:cubicBezTo>
                  <a:cubicBezTo>
                    <a:pt x="0" y="563587"/>
                    <a:pt x="5702" y="571663"/>
                    <a:pt x="14510" y="574813"/>
                  </a:cubicBezTo>
                  <a:lnTo>
                    <a:pt x="237731" y="654175"/>
                  </a:lnTo>
                  <a:cubicBezTo>
                    <a:pt x="243566" y="672634"/>
                    <a:pt x="250976" y="690406"/>
                    <a:pt x="259806" y="707312"/>
                  </a:cubicBezTo>
                  <a:lnTo>
                    <a:pt x="158058" y="921369"/>
                  </a:lnTo>
                  <a:cubicBezTo>
                    <a:pt x="154064" y="929822"/>
                    <a:pt x="155728" y="939540"/>
                    <a:pt x="162340" y="946152"/>
                  </a:cubicBezTo>
                  <a:cubicBezTo>
                    <a:pt x="166578" y="950389"/>
                    <a:pt x="172080" y="952608"/>
                    <a:pt x="177715" y="952608"/>
                  </a:cubicBezTo>
                  <a:cubicBezTo>
                    <a:pt x="180888" y="952608"/>
                    <a:pt x="184105" y="951898"/>
                    <a:pt x="187167" y="950456"/>
                  </a:cubicBezTo>
                  <a:lnTo>
                    <a:pt x="401202" y="848708"/>
                  </a:lnTo>
                  <a:cubicBezTo>
                    <a:pt x="418108" y="857538"/>
                    <a:pt x="435880" y="864949"/>
                    <a:pt x="454339" y="870784"/>
                  </a:cubicBezTo>
                  <a:lnTo>
                    <a:pt x="533701" y="1094004"/>
                  </a:lnTo>
                  <a:cubicBezTo>
                    <a:pt x="536852" y="1102812"/>
                    <a:pt x="544928" y="1108514"/>
                    <a:pt x="554268" y="1108514"/>
                  </a:cubicBezTo>
                  <a:cubicBezTo>
                    <a:pt x="563631" y="1108514"/>
                    <a:pt x="571685" y="1102812"/>
                    <a:pt x="574835" y="1094004"/>
                  </a:cubicBezTo>
                  <a:lnTo>
                    <a:pt x="654197" y="870784"/>
                  </a:lnTo>
                  <a:cubicBezTo>
                    <a:pt x="672656" y="864949"/>
                    <a:pt x="690428" y="857538"/>
                    <a:pt x="707334" y="848708"/>
                  </a:cubicBezTo>
                  <a:lnTo>
                    <a:pt x="921392" y="950456"/>
                  </a:lnTo>
                  <a:cubicBezTo>
                    <a:pt x="924431" y="951898"/>
                    <a:pt x="927648" y="952608"/>
                    <a:pt x="930821" y="952608"/>
                  </a:cubicBezTo>
                  <a:cubicBezTo>
                    <a:pt x="936456" y="952608"/>
                    <a:pt x="941959" y="950389"/>
                    <a:pt x="946196" y="946152"/>
                  </a:cubicBezTo>
                  <a:cubicBezTo>
                    <a:pt x="952808" y="939540"/>
                    <a:pt x="954472" y="929822"/>
                    <a:pt x="950478" y="921369"/>
                  </a:cubicBezTo>
                  <a:lnTo>
                    <a:pt x="848730" y="707312"/>
                  </a:lnTo>
                  <a:cubicBezTo>
                    <a:pt x="857560" y="690406"/>
                    <a:pt x="864971" y="672634"/>
                    <a:pt x="870806" y="654175"/>
                  </a:cubicBezTo>
                  <a:lnTo>
                    <a:pt x="1094026" y="574813"/>
                  </a:lnTo>
                  <a:cubicBezTo>
                    <a:pt x="1102834" y="571663"/>
                    <a:pt x="1108536" y="563587"/>
                    <a:pt x="1108536" y="554246"/>
                  </a:cubicBezTo>
                  <a:cubicBezTo>
                    <a:pt x="1108536" y="544883"/>
                    <a:pt x="1102834" y="536829"/>
                    <a:pt x="1094004" y="533679"/>
                  </a:cubicBezTo>
                  <a:close/>
                  <a:moveTo>
                    <a:pt x="230631" y="628106"/>
                  </a:moveTo>
                  <a:lnTo>
                    <a:pt x="22897" y="554246"/>
                  </a:lnTo>
                  <a:lnTo>
                    <a:pt x="230631" y="480386"/>
                  </a:lnTo>
                  <a:cubicBezTo>
                    <a:pt x="225217" y="504148"/>
                    <a:pt x="222333" y="528864"/>
                    <a:pt x="222333" y="554246"/>
                  </a:cubicBezTo>
                  <a:cubicBezTo>
                    <a:pt x="222333" y="579628"/>
                    <a:pt x="225217" y="604344"/>
                    <a:pt x="230631" y="628106"/>
                  </a:cubicBezTo>
                  <a:close/>
                  <a:moveTo>
                    <a:pt x="930000" y="178514"/>
                  </a:moveTo>
                  <a:lnTo>
                    <a:pt x="835285" y="377773"/>
                  </a:lnTo>
                  <a:cubicBezTo>
                    <a:pt x="808705" y="335618"/>
                    <a:pt x="772896" y="299809"/>
                    <a:pt x="730741" y="273229"/>
                  </a:cubicBezTo>
                  <a:lnTo>
                    <a:pt x="930000" y="178514"/>
                  </a:lnTo>
                  <a:close/>
                  <a:moveTo>
                    <a:pt x="554268" y="22874"/>
                  </a:moveTo>
                  <a:lnTo>
                    <a:pt x="628128" y="230609"/>
                  </a:lnTo>
                  <a:cubicBezTo>
                    <a:pt x="604366" y="225195"/>
                    <a:pt x="579650" y="222311"/>
                    <a:pt x="554268" y="222311"/>
                  </a:cubicBezTo>
                  <a:cubicBezTo>
                    <a:pt x="528887" y="222311"/>
                    <a:pt x="504171" y="225195"/>
                    <a:pt x="480409" y="230609"/>
                  </a:cubicBezTo>
                  <a:lnTo>
                    <a:pt x="554268" y="22874"/>
                  </a:lnTo>
                  <a:close/>
                  <a:moveTo>
                    <a:pt x="178536" y="178514"/>
                  </a:moveTo>
                  <a:lnTo>
                    <a:pt x="377795" y="273229"/>
                  </a:lnTo>
                  <a:cubicBezTo>
                    <a:pt x="335640" y="299809"/>
                    <a:pt x="299831" y="335618"/>
                    <a:pt x="273251" y="377773"/>
                  </a:cubicBezTo>
                  <a:lnTo>
                    <a:pt x="178536" y="178514"/>
                  </a:lnTo>
                  <a:close/>
                  <a:moveTo>
                    <a:pt x="178536" y="929978"/>
                  </a:moveTo>
                  <a:lnTo>
                    <a:pt x="273251" y="730719"/>
                  </a:lnTo>
                  <a:cubicBezTo>
                    <a:pt x="299831" y="772874"/>
                    <a:pt x="335640" y="808683"/>
                    <a:pt x="377795" y="835263"/>
                  </a:cubicBezTo>
                  <a:lnTo>
                    <a:pt x="178536" y="929978"/>
                  </a:lnTo>
                  <a:close/>
                  <a:moveTo>
                    <a:pt x="554268" y="1085617"/>
                  </a:moveTo>
                  <a:lnTo>
                    <a:pt x="480409" y="877883"/>
                  </a:lnTo>
                  <a:cubicBezTo>
                    <a:pt x="504171" y="883297"/>
                    <a:pt x="528887" y="886181"/>
                    <a:pt x="554268" y="886181"/>
                  </a:cubicBezTo>
                  <a:cubicBezTo>
                    <a:pt x="579650" y="886181"/>
                    <a:pt x="604366" y="883297"/>
                    <a:pt x="628128" y="877883"/>
                  </a:cubicBezTo>
                  <a:lnTo>
                    <a:pt x="554268" y="1085617"/>
                  </a:lnTo>
                  <a:close/>
                  <a:moveTo>
                    <a:pt x="929978" y="929978"/>
                  </a:moveTo>
                  <a:lnTo>
                    <a:pt x="730741" y="835263"/>
                  </a:lnTo>
                  <a:cubicBezTo>
                    <a:pt x="772896" y="808683"/>
                    <a:pt x="808705" y="772874"/>
                    <a:pt x="835285" y="730719"/>
                  </a:cubicBezTo>
                  <a:lnTo>
                    <a:pt x="929978" y="929978"/>
                  </a:lnTo>
                  <a:close/>
                  <a:moveTo>
                    <a:pt x="554268" y="863995"/>
                  </a:moveTo>
                  <a:cubicBezTo>
                    <a:pt x="383475" y="863995"/>
                    <a:pt x="244520" y="725039"/>
                    <a:pt x="244520" y="554246"/>
                  </a:cubicBezTo>
                  <a:cubicBezTo>
                    <a:pt x="244520" y="383453"/>
                    <a:pt x="383475" y="244497"/>
                    <a:pt x="554268" y="244497"/>
                  </a:cubicBezTo>
                  <a:cubicBezTo>
                    <a:pt x="725061" y="244497"/>
                    <a:pt x="864017" y="383453"/>
                    <a:pt x="864017" y="554246"/>
                  </a:cubicBezTo>
                  <a:cubicBezTo>
                    <a:pt x="864017" y="725039"/>
                    <a:pt x="725061" y="863995"/>
                    <a:pt x="554268" y="863995"/>
                  </a:cubicBezTo>
                  <a:close/>
                  <a:moveTo>
                    <a:pt x="877906" y="628106"/>
                  </a:moveTo>
                  <a:cubicBezTo>
                    <a:pt x="883319" y="604344"/>
                    <a:pt x="886203" y="579628"/>
                    <a:pt x="886203" y="554246"/>
                  </a:cubicBezTo>
                  <a:cubicBezTo>
                    <a:pt x="886203" y="528864"/>
                    <a:pt x="883319" y="504148"/>
                    <a:pt x="877906" y="480386"/>
                  </a:cubicBezTo>
                  <a:lnTo>
                    <a:pt x="1085640" y="554246"/>
                  </a:lnTo>
                  <a:lnTo>
                    <a:pt x="877906" y="6281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7"/>
          <p:cNvGrpSpPr/>
          <p:nvPr/>
        </p:nvGrpSpPr>
        <p:grpSpPr>
          <a:xfrm>
            <a:off x="7166811" y="2998713"/>
            <a:ext cx="289694" cy="415967"/>
            <a:chOff x="2158725" y="0"/>
            <a:chExt cx="772518" cy="1109246"/>
          </a:xfrm>
        </p:grpSpPr>
        <p:sp>
          <p:nvSpPr>
            <p:cNvPr id="874" name="Google Shape;874;p7"/>
            <p:cNvSpPr/>
            <p:nvPr/>
          </p:nvSpPr>
          <p:spPr>
            <a:xfrm>
              <a:off x="2169829" y="11093"/>
              <a:ext cx="750299" cy="1087061"/>
            </a:xfrm>
            <a:custGeom>
              <a:rect b="b" l="l" r="r" t="t"/>
              <a:pathLst>
                <a:path extrusionOk="0" h="1087061" w="750299">
                  <a:moveTo>
                    <a:pt x="749184" y="1046968"/>
                  </a:moveTo>
                  <a:cubicBezTo>
                    <a:pt x="689937" y="1071130"/>
                    <a:pt x="625473" y="1085152"/>
                    <a:pt x="557945" y="1086882"/>
                  </a:cubicBezTo>
                  <a:cubicBezTo>
                    <a:pt x="249078" y="1094758"/>
                    <a:pt x="-5847" y="841630"/>
                    <a:pt x="102" y="532858"/>
                  </a:cubicBezTo>
                  <a:cubicBezTo>
                    <a:pt x="5785" y="237597"/>
                    <a:pt x="247036" y="0"/>
                    <a:pt x="543805" y="0"/>
                  </a:cubicBezTo>
                  <a:cubicBezTo>
                    <a:pt x="616482" y="0"/>
                    <a:pt x="685830" y="14244"/>
                    <a:pt x="749184" y="40091"/>
                  </a:cubicBezTo>
                  <a:cubicBezTo>
                    <a:pt x="750671" y="40690"/>
                    <a:pt x="750671" y="42820"/>
                    <a:pt x="749184" y="43442"/>
                  </a:cubicBezTo>
                  <a:cubicBezTo>
                    <a:pt x="554904" y="126353"/>
                    <a:pt x="418762" y="319045"/>
                    <a:pt x="418762" y="543530"/>
                  </a:cubicBezTo>
                  <a:cubicBezTo>
                    <a:pt x="418762" y="767993"/>
                    <a:pt x="554904" y="960706"/>
                    <a:pt x="749184" y="1043618"/>
                  </a:cubicBezTo>
                  <a:cubicBezTo>
                    <a:pt x="750671" y="1044239"/>
                    <a:pt x="750671" y="1046347"/>
                    <a:pt x="749184" y="10469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2158725" y="0"/>
              <a:ext cx="772518" cy="1109246"/>
            </a:xfrm>
            <a:custGeom>
              <a:rect b="b" l="l" r="r" t="t"/>
              <a:pathLst>
                <a:path extrusionOk="0" h="1109246" w="772518">
                  <a:moveTo>
                    <a:pt x="764660" y="1044505"/>
                  </a:moveTo>
                  <a:cubicBezTo>
                    <a:pt x="568028" y="960595"/>
                    <a:pt x="440964" y="768303"/>
                    <a:pt x="440964" y="554623"/>
                  </a:cubicBezTo>
                  <a:cubicBezTo>
                    <a:pt x="440964" y="340943"/>
                    <a:pt x="568028" y="148651"/>
                    <a:pt x="764660" y="64741"/>
                  </a:cubicBezTo>
                  <a:cubicBezTo>
                    <a:pt x="769477" y="62677"/>
                    <a:pt x="772563" y="57974"/>
                    <a:pt x="772518" y="52760"/>
                  </a:cubicBezTo>
                  <a:cubicBezTo>
                    <a:pt x="772474" y="47546"/>
                    <a:pt x="769322" y="42887"/>
                    <a:pt x="764483" y="40912"/>
                  </a:cubicBezTo>
                  <a:cubicBezTo>
                    <a:pt x="697910" y="13778"/>
                    <a:pt x="627386" y="0"/>
                    <a:pt x="554908" y="0"/>
                  </a:cubicBezTo>
                  <a:cubicBezTo>
                    <a:pt x="408577" y="0"/>
                    <a:pt x="270504" y="56421"/>
                    <a:pt x="166105" y="158879"/>
                  </a:cubicBezTo>
                  <a:cubicBezTo>
                    <a:pt x="61862" y="261204"/>
                    <a:pt x="2903" y="397896"/>
                    <a:pt x="106" y="543752"/>
                  </a:cubicBezTo>
                  <a:cubicBezTo>
                    <a:pt x="-1381" y="620673"/>
                    <a:pt x="12781" y="695487"/>
                    <a:pt x="42172" y="766129"/>
                  </a:cubicBezTo>
                  <a:cubicBezTo>
                    <a:pt x="70497" y="834198"/>
                    <a:pt x="111564" y="895233"/>
                    <a:pt x="164218" y="947550"/>
                  </a:cubicBezTo>
                  <a:cubicBezTo>
                    <a:pt x="216895" y="999866"/>
                    <a:pt x="278229" y="1040534"/>
                    <a:pt x="346533" y="1068423"/>
                  </a:cubicBezTo>
                  <a:cubicBezTo>
                    <a:pt x="412950" y="1095535"/>
                    <a:pt x="482964" y="1109246"/>
                    <a:pt x="554842" y="1109246"/>
                  </a:cubicBezTo>
                  <a:cubicBezTo>
                    <a:pt x="559659" y="1109246"/>
                    <a:pt x="564498" y="1109180"/>
                    <a:pt x="569315" y="1109069"/>
                  </a:cubicBezTo>
                  <a:cubicBezTo>
                    <a:pt x="636753" y="1107338"/>
                    <a:pt x="702416" y="1093649"/>
                    <a:pt x="764460" y="1068334"/>
                  </a:cubicBezTo>
                  <a:cubicBezTo>
                    <a:pt x="769300" y="1066359"/>
                    <a:pt x="772452" y="1061722"/>
                    <a:pt x="772496" y="1056509"/>
                  </a:cubicBezTo>
                  <a:cubicBezTo>
                    <a:pt x="772540" y="1051272"/>
                    <a:pt x="769477" y="1046569"/>
                    <a:pt x="764660" y="1044505"/>
                  </a:cubicBezTo>
                  <a:close/>
                  <a:moveTo>
                    <a:pt x="568760" y="1086882"/>
                  </a:moveTo>
                  <a:cubicBezTo>
                    <a:pt x="494884" y="1088746"/>
                    <a:pt x="422939" y="1075633"/>
                    <a:pt x="354924" y="1047878"/>
                  </a:cubicBezTo>
                  <a:cubicBezTo>
                    <a:pt x="289350" y="1021121"/>
                    <a:pt x="230458" y="982050"/>
                    <a:pt x="179868" y="931819"/>
                  </a:cubicBezTo>
                  <a:cubicBezTo>
                    <a:pt x="129278" y="881589"/>
                    <a:pt x="89854" y="822971"/>
                    <a:pt x="62661" y="757631"/>
                  </a:cubicBezTo>
                  <a:cubicBezTo>
                    <a:pt x="34447" y="689829"/>
                    <a:pt x="20884" y="618033"/>
                    <a:pt x="22304" y="544195"/>
                  </a:cubicBezTo>
                  <a:cubicBezTo>
                    <a:pt x="24990" y="404175"/>
                    <a:pt x="81596" y="272963"/>
                    <a:pt x="181688" y="174742"/>
                  </a:cubicBezTo>
                  <a:cubicBezTo>
                    <a:pt x="281869" y="76367"/>
                    <a:pt x="414437" y="22187"/>
                    <a:pt x="554908" y="22187"/>
                  </a:cubicBezTo>
                  <a:cubicBezTo>
                    <a:pt x="617064" y="22187"/>
                    <a:pt x="677709" y="32725"/>
                    <a:pt x="735491" y="53559"/>
                  </a:cubicBezTo>
                  <a:cubicBezTo>
                    <a:pt x="542366" y="145279"/>
                    <a:pt x="418766" y="339545"/>
                    <a:pt x="418766" y="554623"/>
                  </a:cubicBezTo>
                  <a:cubicBezTo>
                    <a:pt x="418766" y="769701"/>
                    <a:pt x="542366" y="963990"/>
                    <a:pt x="735491" y="1055688"/>
                  </a:cubicBezTo>
                  <a:cubicBezTo>
                    <a:pt x="682082" y="1074946"/>
                    <a:pt x="626098" y="1085418"/>
                    <a:pt x="568760" y="1086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7"/>
          <p:cNvSpPr txBox="1"/>
          <p:nvPr>
            <p:ph idx="1" type="body"/>
          </p:nvPr>
        </p:nvSpPr>
        <p:spPr>
          <a:xfrm>
            <a:off x="855300" y="3584375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7" name="Google Shape;877;p7"/>
          <p:cNvSpPr txBox="1"/>
          <p:nvPr>
            <p:ph idx="2" type="body"/>
          </p:nvPr>
        </p:nvSpPr>
        <p:spPr>
          <a:xfrm>
            <a:off x="3414196" y="3584375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8" name="Google Shape;878;p7"/>
          <p:cNvSpPr txBox="1"/>
          <p:nvPr>
            <p:ph idx="3" type="body"/>
          </p:nvPr>
        </p:nvSpPr>
        <p:spPr>
          <a:xfrm>
            <a:off x="5973091" y="3584375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9" name="Google Shape;879;p7"/>
          <p:cNvSpPr txBox="1"/>
          <p:nvPr>
            <p:ph type="title"/>
          </p:nvPr>
        </p:nvSpPr>
        <p:spPr>
          <a:xfrm>
            <a:off x="1851475" y="335775"/>
            <a:ext cx="5440200" cy="13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2" name="Google Shape;882;p8"/>
          <p:cNvGrpSpPr/>
          <p:nvPr/>
        </p:nvGrpSpPr>
        <p:grpSpPr>
          <a:xfrm rot="586501">
            <a:off x="-174978" y="-1045707"/>
            <a:ext cx="3090994" cy="3120475"/>
            <a:chOff x="-349988" y="-2091503"/>
            <a:chExt cx="6181248" cy="6240414"/>
          </a:xfrm>
        </p:grpSpPr>
        <p:sp>
          <p:nvSpPr>
            <p:cNvPr id="883" name="Google Shape;883;p8"/>
            <p:cNvSpPr/>
            <p:nvPr/>
          </p:nvSpPr>
          <p:spPr>
            <a:xfrm>
              <a:off x="-341828" y="-2091503"/>
              <a:ext cx="6164584" cy="6240414"/>
            </a:xfrm>
            <a:custGeom>
              <a:rect b="b" l="l" r="r" t="t"/>
              <a:pathLst>
                <a:path extrusionOk="0" h="6240414" w="6164584">
                  <a:moveTo>
                    <a:pt x="2" y="6138616"/>
                  </a:moveTo>
                  <a:cubicBezTo>
                    <a:pt x="-311" y="6195491"/>
                    <a:pt x="46310" y="6241458"/>
                    <a:pt x="103225" y="6240397"/>
                  </a:cubicBezTo>
                  <a:cubicBezTo>
                    <a:pt x="6263959" y="6125412"/>
                    <a:pt x="6159049" y="6233333"/>
                    <a:pt x="6160036" y="6056692"/>
                  </a:cubicBezTo>
                  <a:cubicBezTo>
                    <a:pt x="6161460" y="5799524"/>
                    <a:pt x="6164583" y="102589"/>
                    <a:pt x="6164583" y="103425"/>
                  </a:cubicBezTo>
                  <a:cubicBezTo>
                    <a:pt x="6164895" y="47074"/>
                    <a:pt x="6119086" y="1319"/>
                    <a:pt x="6062696" y="1631"/>
                  </a:cubicBezTo>
                  <a:cubicBezTo>
                    <a:pt x="-94802" y="35542"/>
                    <a:pt x="5523" y="-71681"/>
                    <a:pt x="4536" y="106807"/>
                  </a:cubicBezTo>
                  <a:cubicBezTo>
                    <a:pt x="3112" y="367582"/>
                    <a:pt x="-11" y="6139440"/>
                    <a:pt x="2" y="61386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4" name="Google Shape;884;p8"/>
            <p:cNvGrpSpPr/>
            <p:nvPr/>
          </p:nvGrpSpPr>
          <p:grpSpPr>
            <a:xfrm>
              <a:off x="-349988" y="-1671161"/>
              <a:ext cx="6181248" cy="5467080"/>
              <a:chOff x="-349988" y="-1671161"/>
              <a:chExt cx="6181248" cy="5467080"/>
            </a:xfrm>
          </p:grpSpPr>
          <p:sp>
            <p:nvSpPr>
              <p:cNvPr id="885" name="Google Shape;885;p8"/>
              <p:cNvSpPr/>
              <p:nvPr/>
            </p:nvSpPr>
            <p:spPr>
              <a:xfrm>
                <a:off x="-346694" y="-217743"/>
                <a:ext cx="6174817" cy="56903"/>
              </a:xfrm>
              <a:custGeom>
                <a:rect b="b" l="l" r="r" t="t"/>
                <a:pathLst>
                  <a:path extrusionOk="0" h="56903" w="6174817">
                    <a:moveTo>
                      <a:pt x="6167489" y="23135"/>
                    </a:moveTo>
                    <a:cubicBezTo>
                      <a:pt x="6167251" y="-14045"/>
                      <a:pt x="6641171" y="-3424"/>
                      <a:pt x="7329" y="33769"/>
                    </a:cubicBezTo>
                    <a:cubicBezTo>
                      <a:pt x="7567" y="70949"/>
                      <a:pt x="-466366" y="60328"/>
                      <a:pt x="6167489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-343530" y="266247"/>
                <a:ext cx="6174790" cy="67276"/>
              </a:xfrm>
              <a:custGeom>
                <a:rect b="b" l="l" r="r" t="t"/>
                <a:pathLst>
                  <a:path extrusionOk="0" h="67276" w="6174790">
                    <a:moveTo>
                      <a:pt x="6167460" y="22564"/>
                    </a:moveTo>
                    <a:cubicBezTo>
                      <a:pt x="6167223" y="-14629"/>
                      <a:pt x="6641193" y="-4881"/>
                      <a:pt x="7326" y="44717"/>
                    </a:cubicBezTo>
                    <a:cubicBezTo>
                      <a:pt x="7576" y="81898"/>
                      <a:pt x="-466369" y="72163"/>
                      <a:pt x="6167460" y="225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-345621" y="750183"/>
                <a:ext cx="6175007" cy="77831"/>
              </a:xfrm>
              <a:custGeom>
                <a:rect b="b" l="l" r="r" t="t"/>
                <a:pathLst>
                  <a:path extrusionOk="0" h="77831" w="6175007">
                    <a:moveTo>
                      <a:pt x="6167527" y="22085"/>
                    </a:moveTo>
                    <a:cubicBezTo>
                      <a:pt x="6167765" y="-15107"/>
                      <a:pt x="6641585" y="-6259"/>
                      <a:pt x="7481" y="55746"/>
                    </a:cubicBezTo>
                    <a:cubicBezTo>
                      <a:pt x="7243" y="92939"/>
                      <a:pt x="-466577" y="84090"/>
                      <a:pt x="6167527" y="22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-346492" y="-1671161"/>
                <a:ext cx="6174816" cy="28522"/>
              </a:xfrm>
              <a:custGeom>
                <a:rect b="b" l="l" r="r" t="t"/>
                <a:pathLst>
                  <a:path extrusionOk="0" h="28522" w="6174816">
                    <a:moveTo>
                      <a:pt x="7339" y="26218"/>
                    </a:moveTo>
                    <a:cubicBezTo>
                      <a:pt x="6641243" y="26218"/>
                      <a:pt x="6167273" y="39498"/>
                      <a:pt x="6167473" y="2305"/>
                    </a:cubicBezTo>
                    <a:cubicBezTo>
                      <a:pt x="-466418" y="2305"/>
                      <a:pt x="7551" y="-10975"/>
                      <a:pt x="7339" y="262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-349855" y="-701888"/>
                <a:ext cx="6174854" cy="46821"/>
              </a:xfrm>
              <a:custGeom>
                <a:rect b="b" l="l" r="r" t="t"/>
                <a:pathLst>
                  <a:path extrusionOk="0" h="46821" w="6174854">
                    <a:moveTo>
                      <a:pt x="6167526" y="23848"/>
                    </a:moveTo>
                    <a:cubicBezTo>
                      <a:pt x="6167289" y="-13333"/>
                      <a:pt x="6641221" y="-1825"/>
                      <a:pt x="7329" y="22974"/>
                    </a:cubicBezTo>
                    <a:cubicBezTo>
                      <a:pt x="7567" y="60154"/>
                      <a:pt x="-466366" y="48647"/>
                      <a:pt x="6167526" y="23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-349197" y="-1186289"/>
                <a:ext cx="6174859" cy="37194"/>
              </a:xfrm>
              <a:custGeom>
                <a:rect b="b" l="l" r="r" t="t"/>
                <a:pathLst>
                  <a:path extrusionOk="0" h="37194" w="6174859">
                    <a:moveTo>
                      <a:pt x="6167393" y="24792"/>
                    </a:moveTo>
                    <a:cubicBezTo>
                      <a:pt x="6167593" y="-12389"/>
                      <a:pt x="6641375" y="-8"/>
                      <a:pt x="7471" y="12398"/>
                    </a:cubicBezTo>
                    <a:cubicBezTo>
                      <a:pt x="7259" y="49591"/>
                      <a:pt x="-466524" y="37198"/>
                      <a:pt x="6167393" y="24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-346819" y="2201627"/>
                <a:ext cx="6174653" cy="110174"/>
              </a:xfrm>
              <a:custGeom>
                <a:rect b="b" l="l" r="r" t="t"/>
                <a:pathLst>
                  <a:path extrusionOk="0" h="110174" w="6174653">
                    <a:moveTo>
                      <a:pt x="6167325" y="20988"/>
                    </a:moveTo>
                    <a:cubicBezTo>
                      <a:pt x="6167088" y="-16205"/>
                      <a:pt x="6640996" y="-10015"/>
                      <a:pt x="7329" y="89196"/>
                    </a:cubicBezTo>
                    <a:cubicBezTo>
                      <a:pt x="7566" y="126376"/>
                      <a:pt x="-466342" y="120185"/>
                      <a:pt x="6167325" y="20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-345121" y="3169029"/>
                <a:ext cx="6175110" cy="132114"/>
              </a:xfrm>
              <a:custGeom>
                <a:rect b="b" l="l" r="r" t="t"/>
                <a:pathLst>
                  <a:path extrusionOk="0" h="132114" w="6175110">
                    <a:moveTo>
                      <a:pt x="6167639" y="20438"/>
                    </a:moveTo>
                    <a:cubicBezTo>
                      <a:pt x="6167852" y="-16755"/>
                      <a:pt x="6641647" y="-12324"/>
                      <a:pt x="7468" y="111673"/>
                    </a:cubicBezTo>
                    <a:cubicBezTo>
                      <a:pt x="7268" y="148866"/>
                      <a:pt x="-466540" y="144448"/>
                      <a:pt x="6167639" y="20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-348788" y="1234067"/>
                <a:ext cx="6175036" cy="88521"/>
              </a:xfrm>
              <a:custGeom>
                <a:rect b="b" l="l" r="r" t="t"/>
                <a:pathLst>
                  <a:path extrusionOk="0" h="88521" w="6175036">
                    <a:moveTo>
                      <a:pt x="6167559" y="21671"/>
                    </a:moveTo>
                    <a:cubicBezTo>
                      <a:pt x="6167796" y="-15522"/>
                      <a:pt x="6641553" y="-7559"/>
                      <a:pt x="7474" y="66851"/>
                    </a:cubicBezTo>
                    <a:cubicBezTo>
                      <a:pt x="7250" y="104044"/>
                      <a:pt x="-466520" y="96082"/>
                      <a:pt x="6167559" y="21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-347821" y="3652757"/>
                <a:ext cx="6175125" cy="143162"/>
              </a:xfrm>
              <a:custGeom>
                <a:rect b="b" l="l" r="r" t="t"/>
                <a:pathLst>
                  <a:path extrusionOk="0" h="143162" w="6175125">
                    <a:moveTo>
                      <a:pt x="6167653" y="20205"/>
                    </a:moveTo>
                    <a:cubicBezTo>
                      <a:pt x="6167866" y="-16988"/>
                      <a:pt x="6641698" y="-13456"/>
                      <a:pt x="7469" y="122960"/>
                    </a:cubicBezTo>
                    <a:cubicBezTo>
                      <a:pt x="7269" y="160153"/>
                      <a:pt x="-466576" y="156608"/>
                      <a:pt x="6167653" y="202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-343648" y="2685312"/>
                <a:ext cx="6174621" cy="121105"/>
              </a:xfrm>
              <a:custGeom>
                <a:rect b="b" l="l" r="r" t="t"/>
                <a:pathLst>
                  <a:path extrusionOk="0" h="121105" w="6174621">
                    <a:moveTo>
                      <a:pt x="6167291" y="20698"/>
                    </a:moveTo>
                    <a:cubicBezTo>
                      <a:pt x="6167053" y="-16495"/>
                      <a:pt x="6641023" y="-11178"/>
                      <a:pt x="7331" y="100413"/>
                    </a:cubicBezTo>
                    <a:cubicBezTo>
                      <a:pt x="7569" y="137593"/>
                      <a:pt x="-466401" y="132289"/>
                      <a:pt x="6167291" y="206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-349988" y="1717902"/>
                <a:ext cx="6174687" cy="99302"/>
              </a:xfrm>
              <a:custGeom>
                <a:rect b="b" l="l" r="r" t="t"/>
                <a:pathLst>
                  <a:path extrusionOk="0" h="99302" w="6174687">
                    <a:moveTo>
                      <a:pt x="6167359" y="21306"/>
                    </a:moveTo>
                    <a:cubicBezTo>
                      <a:pt x="6167122" y="-15887"/>
                      <a:pt x="6641042" y="-8798"/>
                      <a:pt x="7325" y="77994"/>
                    </a:cubicBezTo>
                    <a:cubicBezTo>
                      <a:pt x="7575" y="115187"/>
                      <a:pt x="-466345" y="108110"/>
                      <a:pt x="6167359" y="2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97" name="Google Shape;897;p8"/>
          <p:cNvSpPr/>
          <p:nvPr/>
        </p:nvSpPr>
        <p:spPr>
          <a:xfrm rot="356812">
            <a:off x="1608119" y="-388452"/>
            <a:ext cx="5950021" cy="6023212"/>
          </a:xfrm>
          <a:custGeom>
            <a:rect b="b" l="l" r="r" t="t"/>
            <a:pathLst>
              <a:path extrusionOk="0" h="6240414" w="6164584">
                <a:moveTo>
                  <a:pt x="2" y="6138616"/>
                </a:moveTo>
                <a:cubicBezTo>
                  <a:pt x="-311" y="6195491"/>
                  <a:pt x="46310" y="6241458"/>
                  <a:pt x="103225" y="6240397"/>
                </a:cubicBezTo>
                <a:cubicBezTo>
                  <a:pt x="6263959" y="6125412"/>
                  <a:pt x="6159049" y="6233333"/>
                  <a:pt x="6160036" y="6056692"/>
                </a:cubicBezTo>
                <a:cubicBezTo>
                  <a:pt x="6161460" y="5799524"/>
                  <a:pt x="6164583" y="102589"/>
                  <a:pt x="6164583" y="103425"/>
                </a:cubicBezTo>
                <a:cubicBezTo>
                  <a:pt x="6164895" y="47074"/>
                  <a:pt x="6119086" y="1319"/>
                  <a:pt x="6062696" y="1631"/>
                </a:cubicBezTo>
                <a:cubicBezTo>
                  <a:pt x="-94802" y="35542"/>
                  <a:pt x="5523" y="-71681"/>
                  <a:pt x="4536" y="106807"/>
                </a:cubicBezTo>
                <a:cubicBezTo>
                  <a:pt x="3112" y="367582"/>
                  <a:pt x="-11" y="6139440"/>
                  <a:pt x="2" y="61386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8" name="Google Shape;898;p8"/>
          <p:cNvGrpSpPr/>
          <p:nvPr/>
        </p:nvGrpSpPr>
        <p:grpSpPr>
          <a:xfrm rot="-638277">
            <a:off x="7014727" y="-298549"/>
            <a:ext cx="2528961" cy="888534"/>
            <a:chOff x="14029372" y="-598352"/>
            <a:chExt cx="5057991" cy="1777027"/>
          </a:xfrm>
        </p:grpSpPr>
        <p:sp>
          <p:nvSpPr>
            <p:cNvPr id="899" name="Google Shape;899;p8"/>
            <p:cNvSpPr/>
            <p:nvPr/>
          </p:nvSpPr>
          <p:spPr>
            <a:xfrm>
              <a:off x="14029372" y="-598352"/>
              <a:ext cx="5057991" cy="1777027"/>
            </a:xfrm>
            <a:custGeom>
              <a:rect b="b" l="l" r="r" t="t"/>
              <a:pathLst>
                <a:path extrusionOk="0" h="1777027" w="5057991">
                  <a:moveTo>
                    <a:pt x="2529009" y="1772160"/>
                  </a:moveTo>
                  <a:cubicBezTo>
                    <a:pt x="3803720" y="1723640"/>
                    <a:pt x="3211390" y="1794138"/>
                    <a:pt x="4444828" y="1766623"/>
                  </a:cubicBezTo>
                  <a:cubicBezTo>
                    <a:pt x="4912691" y="1756105"/>
                    <a:pt x="5030137" y="1810488"/>
                    <a:pt x="5056630" y="1740699"/>
                  </a:cubicBezTo>
                  <a:cubicBezTo>
                    <a:pt x="5060424" y="1727392"/>
                    <a:pt x="5056256" y="1709917"/>
                    <a:pt x="5044572" y="1701631"/>
                  </a:cubicBezTo>
                  <a:cubicBezTo>
                    <a:pt x="4992414" y="1675860"/>
                    <a:pt x="4960195" y="1624408"/>
                    <a:pt x="4930171" y="1576060"/>
                  </a:cubicBezTo>
                  <a:cubicBezTo>
                    <a:pt x="4957161" y="1530228"/>
                    <a:pt x="5014326" y="1484699"/>
                    <a:pt x="5000072" y="1426097"/>
                  </a:cubicBezTo>
                  <a:cubicBezTo>
                    <a:pt x="4970807" y="1367871"/>
                    <a:pt x="4928350" y="1323184"/>
                    <a:pt x="4901664" y="1261844"/>
                  </a:cubicBezTo>
                  <a:cubicBezTo>
                    <a:pt x="5056398" y="1032376"/>
                    <a:pt x="5003400" y="1096140"/>
                    <a:pt x="4884528" y="877393"/>
                  </a:cubicBezTo>
                  <a:cubicBezTo>
                    <a:pt x="4913338" y="821986"/>
                    <a:pt x="4972466" y="767867"/>
                    <a:pt x="4963827" y="701131"/>
                  </a:cubicBezTo>
                  <a:cubicBezTo>
                    <a:pt x="4929028" y="638199"/>
                    <a:pt x="4886652" y="585145"/>
                    <a:pt x="4853138" y="520153"/>
                  </a:cubicBezTo>
                  <a:cubicBezTo>
                    <a:pt x="4885287" y="467018"/>
                    <a:pt x="4984443" y="401276"/>
                    <a:pt x="4946610" y="332715"/>
                  </a:cubicBezTo>
                  <a:cubicBezTo>
                    <a:pt x="4927804" y="308769"/>
                    <a:pt x="4908017" y="284986"/>
                    <a:pt x="4893612" y="257997"/>
                  </a:cubicBezTo>
                  <a:cubicBezTo>
                    <a:pt x="4906125" y="198787"/>
                    <a:pt x="4971697" y="17048"/>
                    <a:pt x="4856921" y="35903"/>
                  </a:cubicBezTo>
                  <a:cubicBezTo>
                    <a:pt x="4789903" y="35680"/>
                    <a:pt x="4722278" y="32028"/>
                    <a:pt x="4655108" y="31116"/>
                  </a:cubicBezTo>
                  <a:cubicBezTo>
                    <a:pt x="4258189" y="78206"/>
                    <a:pt x="3400973" y="-8662"/>
                    <a:pt x="2677622" y="3072"/>
                  </a:cubicBezTo>
                  <a:cubicBezTo>
                    <a:pt x="1804565" y="-11431"/>
                    <a:pt x="1996060" y="29787"/>
                    <a:pt x="201065" y="35893"/>
                  </a:cubicBezTo>
                  <a:cubicBezTo>
                    <a:pt x="86290" y="17038"/>
                    <a:pt x="151871" y="198777"/>
                    <a:pt x="164375" y="257987"/>
                  </a:cubicBezTo>
                  <a:cubicBezTo>
                    <a:pt x="149970" y="284965"/>
                    <a:pt x="130183" y="308759"/>
                    <a:pt x="111377" y="332705"/>
                  </a:cubicBezTo>
                  <a:cubicBezTo>
                    <a:pt x="73544" y="401266"/>
                    <a:pt x="172710" y="467008"/>
                    <a:pt x="204849" y="520143"/>
                  </a:cubicBezTo>
                  <a:cubicBezTo>
                    <a:pt x="171345" y="585135"/>
                    <a:pt x="128959" y="638189"/>
                    <a:pt x="94160" y="701121"/>
                  </a:cubicBezTo>
                  <a:cubicBezTo>
                    <a:pt x="85521" y="767857"/>
                    <a:pt x="144649" y="821976"/>
                    <a:pt x="173459" y="877383"/>
                  </a:cubicBezTo>
                  <a:cubicBezTo>
                    <a:pt x="54586" y="1096140"/>
                    <a:pt x="1589" y="1032366"/>
                    <a:pt x="156322" y="1261834"/>
                  </a:cubicBezTo>
                  <a:cubicBezTo>
                    <a:pt x="129637" y="1323174"/>
                    <a:pt x="87180" y="1367871"/>
                    <a:pt x="57915" y="1426087"/>
                  </a:cubicBezTo>
                  <a:cubicBezTo>
                    <a:pt x="43661" y="1484689"/>
                    <a:pt x="100826" y="1530217"/>
                    <a:pt x="127816" y="1576050"/>
                  </a:cubicBezTo>
                  <a:cubicBezTo>
                    <a:pt x="97792" y="1624388"/>
                    <a:pt x="65572" y="1675849"/>
                    <a:pt x="13414" y="1701621"/>
                  </a:cubicBezTo>
                  <a:cubicBezTo>
                    <a:pt x="1741" y="1709907"/>
                    <a:pt x="-2427" y="1727392"/>
                    <a:pt x="1356" y="1740689"/>
                  </a:cubicBezTo>
                  <a:cubicBezTo>
                    <a:pt x="27941" y="1810721"/>
                    <a:pt x="142757" y="1756034"/>
                    <a:pt x="613159" y="1766612"/>
                  </a:cubicBezTo>
                  <a:cubicBezTo>
                    <a:pt x="1841842" y="1794027"/>
                    <a:pt x="1257241" y="1723741"/>
                    <a:pt x="2529009" y="1772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14029372" y="-598352"/>
              <a:ext cx="5057991" cy="1777027"/>
            </a:xfrm>
            <a:custGeom>
              <a:rect b="b" l="l" r="r" t="t"/>
              <a:pathLst>
                <a:path extrusionOk="0" h="1777027" w="5057991">
                  <a:moveTo>
                    <a:pt x="2529009" y="1772160"/>
                  </a:moveTo>
                  <a:cubicBezTo>
                    <a:pt x="3803720" y="1723640"/>
                    <a:pt x="3211390" y="1794138"/>
                    <a:pt x="4444828" y="1766623"/>
                  </a:cubicBezTo>
                  <a:cubicBezTo>
                    <a:pt x="4912691" y="1756105"/>
                    <a:pt x="5030137" y="1810488"/>
                    <a:pt x="5056630" y="1740699"/>
                  </a:cubicBezTo>
                  <a:cubicBezTo>
                    <a:pt x="5060424" y="1727392"/>
                    <a:pt x="5056256" y="1709917"/>
                    <a:pt x="5044572" y="1701631"/>
                  </a:cubicBezTo>
                  <a:cubicBezTo>
                    <a:pt x="4992414" y="1675860"/>
                    <a:pt x="4960195" y="1624408"/>
                    <a:pt x="4930171" y="1576060"/>
                  </a:cubicBezTo>
                  <a:cubicBezTo>
                    <a:pt x="4957161" y="1530228"/>
                    <a:pt x="5014326" y="1484699"/>
                    <a:pt x="5000072" y="1426097"/>
                  </a:cubicBezTo>
                  <a:cubicBezTo>
                    <a:pt x="4970807" y="1367871"/>
                    <a:pt x="4928350" y="1323184"/>
                    <a:pt x="4901664" y="1261844"/>
                  </a:cubicBezTo>
                  <a:cubicBezTo>
                    <a:pt x="5056398" y="1032376"/>
                    <a:pt x="5003400" y="1096140"/>
                    <a:pt x="4884528" y="877393"/>
                  </a:cubicBezTo>
                  <a:cubicBezTo>
                    <a:pt x="4913338" y="821986"/>
                    <a:pt x="4972466" y="767867"/>
                    <a:pt x="4963827" y="701131"/>
                  </a:cubicBezTo>
                  <a:cubicBezTo>
                    <a:pt x="4929028" y="638199"/>
                    <a:pt x="4886652" y="585145"/>
                    <a:pt x="4853138" y="520153"/>
                  </a:cubicBezTo>
                  <a:cubicBezTo>
                    <a:pt x="4885287" y="467018"/>
                    <a:pt x="4984443" y="401276"/>
                    <a:pt x="4946610" y="332715"/>
                  </a:cubicBezTo>
                  <a:cubicBezTo>
                    <a:pt x="4927804" y="308769"/>
                    <a:pt x="4908017" y="284986"/>
                    <a:pt x="4893612" y="257997"/>
                  </a:cubicBezTo>
                  <a:cubicBezTo>
                    <a:pt x="4906125" y="198787"/>
                    <a:pt x="4971697" y="17048"/>
                    <a:pt x="4856921" y="35903"/>
                  </a:cubicBezTo>
                  <a:cubicBezTo>
                    <a:pt x="4789903" y="35680"/>
                    <a:pt x="4722278" y="32028"/>
                    <a:pt x="4655108" y="31116"/>
                  </a:cubicBezTo>
                  <a:cubicBezTo>
                    <a:pt x="4258189" y="78206"/>
                    <a:pt x="3400973" y="-8662"/>
                    <a:pt x="2677622" y="3072"/>
                  </a:cubicBezTo>
                  <a:cubicBezTo>
                    <a:pt x="1804565" y="-11431"/>
                    <a:pt x="1996060" y="29787"/>
                    <a:pt x="201065" y="35893"/>
                  </a:cubicBezTo>
                  <a:cubicBezTo>
                    <a:pt x="86290" y="17038"/>
                    <a:pt x="151871" y="198777"/>
                    <a:pt x="164375" y="257987"/>
                  </a:cubicBezTo>
                  <a:cubicBezTo>
                    <a:pt x="149970" y="284965"/>
                    <a:pt x="130183" y="308759"/>
                    <a:pt x="111377" y="332705"/>
                  </a:cubicBezTo>
                  <a:cubicBezTo>
                    <a:pt x="73544" y="401266"/>
                    <a:pt x="172710" y="467008"/>
                    <a:pt x="204849" y="520143"/>
                  </a:cubicBezTo>
                  <a:cubicBezTo>
                    <a:pt x="171345" y="585135"/>
                    <a:pt x="128959" y="638189"/>
                    <a:pt x="94160" y="701121"/>
                  </a:cubicBezTo>
                  <a:cubicBezTo>
                    <a:pt x="85521" y="767857"/>
                    <a:pt x="144649" y="821976"/>
                    <a:pt x="173459" y="877383"/>
                  </a:cubicBezTo>
                  <a:cubicBezTo>
                    <a:pt x="54586" y="1096140"/>
                    <a:pt x="1589" y="1032366"/>
                    <a:pt x="156322" y="1261834"/>
                  </a:cubicBezTo>
                  <a:cubicBezTo>
                    <a:pt x="129637" y="1323174"/>
                    <a:pt x="87180" y="1367871"/>
                    <a:pt x="57915" y="1426087"/>
                  </a:cubicBezTo>
                  <a:cubicBezTo>
                    <a:pt x="43661" y="1484689"/>
                    <a:pt x="100826" y="1530217"/>
                    <a:pt x="127816" y="1576050"/>
                  </a:cubicBezTo>
                  <a:cubicBezTo>
                    <a:pt x="97792" y="1624388"/>
                    <a:pt x="65572" y="1675849"/>
                    <a:pt x="13414" y="1701621"/>
                  </a:cubicBezTo>
                  <a:cubicBezTo>
                    <a:pt x="1741" y="1709907"/>
                    <a:pt x="-2427" y="1727392"/>
                    <a:pt x="1356" y="1740689"/>
                  </a:cubicBezTo>
                  <a:cubicBezTo>
                    <a:pt x="27941" y="1810721"/>
                    <a:pt x="142757" y="1756034"/>
                    <a:pt x="613159" y="1766612"/>
                  </a:cubicBezTo>
                  <a:cubicBezTo>
                    <a:pt x="1841842" y="1794027"/>
                    <a:pt x="1257241" y="1723741"/>
                    <a:pt x="2529009" y="1772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8"/>
          <p:cNvGrpSpPr/>
          <p:nvPr/>
        </p:nvGrpSpPr>
        <p:grpSpPr>
          <a:xfrm rot="-903547">
            <a:off x="-658583" y="3606002"/>
            <a:ext cx="2807568" cy="956994"/>
            <a:chOff x="-1317965" y="7212074"/>
            <a:chExt cx="5615475" cy="1914004"/>
          </a:xfrm>
        </p:grpSpPr>
        <p:grpSp>
          <p:nvGrpSpPr>
            <p:cNvPr id="902" name="Google Shape;902;p8"/>
            <p:cNvGrpSpPr/>
            <p:nvPr/>
          </p:nvGrpSpPr>
          <p:grpSpPr>
            <a:xfrm>
              <a:off x="-1317965" y="7212074"/>
              <a:ext cx="5615475" cy="1914004"/>
              <a:chOff x="-1317965" y="7212074"/>
              <a:chExt cx="5615475" cy="1914004"/>
            </a:xfrm>
          </p:grpSpPr>
          <p:sp>
            <p:nvSpPr>
              <p:cNvPr id="903" name="Google Shape;903;p8"/>
              <p:cNvSpPr/>
              <p:nvPr/>
            </p:nvSpPr>
            <p:spPr>
              <a:xfrm>
                <a:off x="1953348" y="7255062"/>
                <a:ext cx="1044" cy="121"/>
              </a:xfrm>
              <a:custGeom>
                <a:rect b="b" l="l" r="r" t="t"/>
                <a:pathLst>
                  <a:path extrusionOk="0" h="121" w="1044">
                    <a:moveTo>
                      <a:pt x="0" y="90"/>
                    </a:moveTo>
                    <a:cubicBezTo>
                      <a:pt x="752" y="146"/>
                      <a:pt x="303" y="135"/>
                      <a:pt x="1044" y="0"/>
                    </a:cubicBezTo>
                    <a:cubicBezTo>
                      <a:pt x="730" y="56"/>
                      <a:pt x="326" y="34"/>
                      <a:pt x="0" y="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1881639" y="7259240"/>
                <a:ext cx="146" cy="11"/>
              </a:xfrm>
              <a:custGeom>
                <a:rect b="b" l="l" r="r" t="t"/>
                <a:pathLst>
                  <a:path extrusionOk="0" h="11" w="146">
                    <a:moveTo>
                      <a:pt x="146" y="0"/>
                    </a:moveTo>
                    <a:cubicBezTo>
                      <a:pt x="90" y="0"/>
                      <a:pt x="45" y="0"/>
                      <a:pt x="0" y="11"/>
                    </a:cubicBezTo>
                    <a:cubicBezTo>
                      <a:pt x="23" y="11"/>
                      <a:pt x="112" y="0"/>
                      <a:pt x="1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2029887" y="7250345"/>
                <a:ext cx="22" cy="11"/>
              </a:xfrm>
              <a:custGeom>
                <a:rect b="b" l="l" r="r" t="t"/>
                <a:pathLst>
                  <a:path extrusionOk="0" h="11" w="22">
                    <a:moveTo>
                      <a:pt x="22" y="0"/>
                    </a:moveTo>
                    <a:lnTo>
                      <a:pt x="0" y="1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-1317965" y="7212074"/>
                <a:ext cx="5615475" cy="1914004"/>
              </a:xfrm>
              <a:custGeom>
                <a:rect b="b" l="l" r="r" t="t"/>
                <a:pathLst>
                  <a:path extrusionOk="0" h="1914004" w="5615475">
                    <a:moveTo>
                      <a:pt x="5553378" y="30308"/>
                    </a:moveTo>
                    <a:cubicBezTo>
                      <a:pt x="4736079" y="-21332"/>
                      <a:pt x="3510512" y="-10270"/>
                      <a:pt x="2690944" y="89012"/>
                    </a:cubicBezTo>
                    <a:cubicBezTo>
                      <a:pt x="2672098" y="90180"/>
                      <a:pt x="83575" y="191068"/>
                      <a:pt x="37270" y="195279"/>
                    </a:cubicBezTo>
                    <a:cubicBezTo>
                      <a:pt x="-46187" y="198166"/>
                      <a:pt x="14988" y="279893"/>
                      <a:pt x="176107" y="512879"/>
                    </a:cubicBezTo>
                    <a:cubicBezTo>
                      <a:pt x="38786" y="821821"/>
                      <a:pt x="-49949" y="701627"/>
                      <a:pt x="203185" y="944598"/>
                    </a:cubicBezTo>
                    <a:cubicBezTo>
                      <a:pt x="215247" y="957917"/>
                      <a:pt x="232678" y="967756"/>
                      <a:pt x="241033" y="983861"/>
                    </a:cubicBezTo>
                    <a:cubicBezTo>
                      <a:pt x="246054" y="1042722"/>
                      <a:pt x="79296" y="1361188"/>
                      <a:pt x="74759" y="1391084"/>
                    </a:cubicBezTo>
                    <a:cubicBezTo>
                      <a:pt x="84485" y="1448665"/>
                      <a:pt x="170189" y="1431853"/>
                      <a:pt x="311047" y="1513097"/>
                    </a:cubicBezTo>
                    <a:cubicBezTo>
                      <a:pt x="211294" y="1837425"/>
                      <a:pt x="61507" y="1901026"/>
                      <a:pt x="245908" y="1913616"/>
                    </a:cubicBezTo>
                    <a:cubicBezTo>
                      <a:pt x="296773" y="1917086"/>
                      <a:pt x="764205" y="1896354"/>
                      <a:pt x="771561" y="1890300"/>
                    </a:cubicBezTo>
                    <a:cubicBezTo>
                      <a:pt x="1230065" y="1854811"/>
                      <a:pt x="1211613" y="1880350"/>
                      <a:pt x="1646060" y="1888874"/>
                    </a:cubicBezTo>
                    <a:cubicBezTo>
                      <a:pt x="2375208" y="1901599"/>
                      <a:pt x="4615514" y="1756854"/>
                      <a:pt x="4616345" y="1756809"/>
                    </a:cubicBezTo>
                    <a:cubicBezTo>
                      <a:pt x="5848595" y="1824891"/>
                      <a:pt x="5655411" y="1893445"/>
                      <a:pt x="5461666" y="1523655"/>
                    </a:cubicBezTo>
                    <a:cubicBezTo>
                      <a:pt x="5514631" y="1464872"/>
                      <a:pt x="5611655" y="1401316"/>
                      <a:pt x="5600829" y="1313849"/>
                    </a:cubicBezTo>
                    <a:cubicBezTo>
                      <a:pt x="5544539" y="1193869"/>
                      <a:pt x="5468011" y="1081716"/>
                      <a:pt x="5422975" y="956502"/>
                    </a:cubicBezTo>
                    <a:cubicBezTo>
                      <a:pt x="5453277" y="861668"/>
                      <a:pt x="5590249" y="708916"/>
                      <a:pt x="5587655" y="646562"/>
                    </a:cubicBezTo>
                    <a:cubicBezTo>
                      <a:pt x="5548986" y="529951"/>
                      <a:pt x="5451996" y="422762"/>
                      <a:pt x="5452479" y="362284"/>
                    </a:cubicBezTo>
                    <a:cubicBezTo>
                      <a:pt x="5547785" y="233195"/>
                      <a:pt x="5702761" y="24310"/>
                      <a:pt x="5553378" y="30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7" name="Google Shape;907;p8"/>
            <p:cNvGrpSpPr/>
            <p:nvPr/>
          </p:nvGrpSpPr>
          <p:grpSpPr>
            <a:xfrm>
              <a:off x="-1317965" y="7212074"/>
              <a:ext cx="5615475" cy="1914004"/>
              <a:chOff x="-1317965" y="7212074"/>
              <a:chExt cx="5615475" cy="1914004"/>
            </a:xfrm>
          </p:grpSpPr>
          <p:sp>
            <p:nvSpPr>
              <p:cNvPr id="908" name="Google Shape;908;p8"/>
              <p:cNvSpPr/>
              <p:nvPr/>
            </p:nvSpPr>
            <p:spPr>
              <a:xfrm>
                <a:off x="1953348" y="7255062"/>
                <a:ext cx="1044" cy="121"/>
              </a:xfrm>
              <a:custGeom>
                <a:rect b="b" l="l" r="r" t="t"/>
                <a:pathLst>
                  <a:path extrusionOk="0" h="121" w="1044">
                    <a:moveTo>
                      <a:pt x="0" y="90"/>
                    </a:moveTo>
                    <a:cubicBezTo>
                      <a:pt x="752" y="146"/>
                      <a:pt x="303" y="135"/>
                      <a:pt x="1044" y="0"/>
                    </a:cubicBezTo>
                    <a:cubicBezTo>
                      <a:pt x="730" y="56"/>
                      <a:pt x="326" y="34"/>
                      <a:pt x="0" y="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1881639" y="7259240"/>
                <a:ext cx="146" cy="11"/>
              </a:xfrm>
              <a:custGeom>
                <a:rect b="b" l="l" r="r" t="t"/>
                <a:pathLst>
                  <a:path extrusionOk="0" h="11" w="146">
                    <a:moveTo>
                      <a:pt x="146" y="0"/>
                    </a:moveTo>
                    <a:cubicBezTo>
                      <a:pt x="90" y="0"/>
                      <a:pt x="45" y="0"/>
                      <a:pt x="0" y="11"/>
                    </a:cubicBezTo>
                    <a:cubicBezTo>
                      <a:pt x="23" y="11"/>
                      <a:pt x="112" y="0"/>
                      <a:pt x="1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2029887" y="7250345"/>
                <a:ext cx="22" cy="11"/>
              </a:xfrm>
              <a:custGeom>
                <a:rect b="b" l="l" r="r" t="t"/>
                <a:pathLst>
                  <a:path extrusionOk="0" h="11" w="22">
                    <a:moveTo>
                      <a:pt x="22" y="0"/>
                    </a:moveTo>
                    <a:lnTo>
                      <a:pt x="0" y="1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-1317965" y="7212074"/>
                <a:ext cx="5615475" cy="1914004"/>
              </a:xfrm>
              <a:custGeom>
                <a:rect b="b" l="l" r="r" t="t"/>
                <a:pathLst>
                  <a:path extrusionOk="0" h="1914004" w="5615475">
                    <a:moveTo>
                      <a:pt x="5553378" y="30308"/>
                    </a:moveTo>
                    <a:cubicBezTo>
                      <a:pt x="4736079" y="-21332"/>
                      <a:pt x="3510512" y="-10270"/>
                      <a:pt x="2690944" y="89012"/>
                    </a:cubicBezTo>
                    <a:cubicBezTo>
                      <a:pt x="2672098" y="90180"/>
                      <a:pt x="83575" y="191068"/>
                      <a:pt x="37270" y="195279"/>
                    </a:cubicBezTo>
                    <a:cubicBezTo>
                      <a:pt x="-46187" y="198166"/>
                      <a:pt x="14988" y="279893"/>
                      <a:pt x="176107" y="512879"/>
                    </a:cubicBezTo>
                    <a:cubicBezTo>
                      <a:pt x="38786" y="821821"/>
                      <a:pt x="-49949" y="701627"/>
                      <a:pt x="203185" y="944598"/>
                    </a:cubicBezTo>
                    <a:cubicBezTo>
                      <a:pt x="215247" y="957917"/>
                      <a:pt x="232678" y="967756"/>
                      <a:pt x="241033" y="983861"/>
                    </a:cubicBezTo>
                    <a:cubicBezTo>
                      <a:pt x="246054" y="1042722"/>
                      <a:pt x="79296" y="1361188"/>
                      <a:pt x="74759" y="1391084"/>
                    </a:cubicBezTo>
                    <a:cubicBezTo>
                      <a:pt x="84485" y="1448665"/>
                      <a:pt x="170189" y="1431853"/>
                      <a:pt x="311047" y="1513097"/>
                    </a:cubicBezTo>
                    <a:cubicBezTo>
                      <a:pt x="211294" y="1837425"/>
                      <a:pt x="61507" y="1901026"/>
                      <a:pt x="245908" y="1913616"/>
                    </a:cubicBezTo>
                    <a:cubicBezTo>
                      <a:pt x="296773" y="1917086"/>
                      <a:pt x="764205" y="1896354"/>
                      <a:pt x="771561" y="1890300"/>
                    </a:cubicBezTo>
                    <a:cubicBezTo>
                      <a:pt x="1230065" y="1854811"/>
                      <a:pt x="1211613" y="1880350"/>
                      <a:pt x="1646060" y="1888874"/>
                    </a:cubicBezTo>
                    <a:cubicBezTo>
                      <a:pt x="2375208" y="1901599"/>
                      <a:pt x="4615514" y="1756854"/>
                      <a:pt x="4616345" y="1756809"/>
                    </a:cubicBezTo>
                    <a:cubicBezTo>
                      <a:pt x="5848595" y="1824891"/>
                      <a:pt x="5655411" y="1893445"/>
                      <a:pt x="5461666" y="1523655"/>
                    </a:cubicBezTo>
                    <a:cubicBezTo>
                      <a:pt x="5514631" y="1464872"/>
                      <a:pt x="5611655" y="1401316"/>
                      <a:pt x="5600829" y="1313849"/>
                    </a:cubicBezTo>
                    <a:cubicBezTo>
                      <a:pt x="5544539" y="1193869"/>
                      <a:pt x="5468011" y="1081716"/>
                      <a:pt x="5422975" y="956502"/>
                    </a:cubicBezTo>
                    <a:cubicBezTo>
                      <a:pt x="5453277" y="861668"/>
                      <a:pt x="5590249" y="708916"/>
                      <a:pt x="5587655" y="646562"/>
                    </a:cubicBezTo>
                    <a:cubicBezTo>
                      <a:pt x="5548986" y="529951"/>
                      <a:pt x="5451996" y="422762"/>
                      <a:pt x="5452479" y="362284"/>
                    </a:cubicBezTo>
                    <a:cubicBezTo>
                      <a:pt x="5547785" y="233195"/>
                      <a:pt x="5702761" y="24310"/>
                      <a:pt x="5553378" y="30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2" name="Google Shape;912;p8"/>
          <p:cNvGrpSpPr/>
          <p:nvPr/>
        </p:nvGrpSpPr>
        <p:grpSpPr>
          <a:xfrm rot="-1285996">
            <a:off x="55808" y="1035908"/>
            <a:ext cx="916293" cy="1417305"/>
            <a:chOff x="111337" y="2071711"/>
            <a:chExt cx="1832672" cy="2834536"/>
          </a:xfrm>
        </p:grpSpPr>
        <p:sp>
          <p:nvSpPr>
            <p:cNvPr id="913" name="Google Shape;913;p8"/>
            <p:cNvSpPr/>
            <p:nvPr/>
          </p:nvSpPr>
          <p:spPr>
            <a:xfrm>
              <a:off x="954001" y="2306489"/>
              <a:ext cx="990008" cy="2599758"/>
            </a:xfrm>
            <a:custGeom>
              <a:rect b="b" l="l" r="r" t="t"/>
              <a:pathLst>
                <a:path extrusionOk="0" h="2599758" w="990008">
                  <a:moveTo>
                    <a:pt x="984584" y="1089585"/>
                  </a:moveTo>
                  <a:cubicBezTo>
                    <a:pt x="934197" y="1205099"/>
                    <a:pt x="880283" y="1319093"/>
                    <a:pt x="823355" y="1431578"/>
                  </a:cubicBezTo>
                  <a:cubicBezTo>
                    <a:pt x="623574" y="1826288"/>
                    <a:pt x="386261" y="2199303"/>
                    <a:pt x="152481" y="2574086"/>
                  </a:cubicBezTo>
                  <a:cubicBezTo>
                    <a:pt x="119983" y="2626293"/>
                    <a:pt x="40110" y="2591995"/>
                    <a:pt x="54476" y="2532724"/>
                  </a:cubicBezTo>
                  <a:cubicBezTo>
                    <a:pt x="143659" y="2163491"/>
                    <a:pt x="234098" y="1793249"/>
                    <a:pt x="364097" y="1435864"/>
                  </a:cubicBezTo>
                  <a:cubicBezTo>
                    <a:pt x="268861" y="1443937"/>
                    <a:pt x="173382" y="1452764"/>
                    <a:pt x="80423" y="1474199"/>
                  </a:cubicBezTo>
                  <a:cubicBezTo>
                    <a:pt x="24000" y="1487566"/>
                    <a:pt x="-17825" y="1430059"/>
                    <a:pt x="7623" y="1379366"/>
                  </a:cubicBezTo>
                  <a:cubicBezTo>
                    <a:pt x="36594" y="1322114"/>
                    <a:pt x="69596" y="1266631"/>
                    <a:pt x="103606" y="1211646"/>
                  </a:cubicBezTo>
                  <a:cubicBezTo>
                    <a:pt x="201594" y="1012905"/>
                    <a:pt x="316230" y="821477"/>
                    <a:pt x="428086" y="630049"/>
                  </a:cubicBezTo>
                  <a:cubicBezTo>
                    <a:pt x="547751" y="425509"/>
                    <a:pt x="672953" y="224245"/>
                    <a:pt x="797414" y="22732"/>
                  </a:cubicBezTo>
                  <a:cubicBezTo>
                    <a:pt x="826124" y="-23930"/>
                    <a:pt x="892639" y="7850"/>
                    <a:pt x="882565" y="58543"/>
                  </a:cubicBezTo>
                  <a:cubicBezTo>
                    <a:pt x="846278" y="241899"/>
                    <a:pt x="806226" y="424245"/>
                    <a:pt x="757351" y="604578"/>
                  </a:cubicBezTo>
                  <a:cubicBezTo>
                    <a:pt x="732661" y="695624"/>
                    <a:pt x="705956" y="786420"/>
                    <a:pt x="677489" y="876456"/>
                  </a:cubicBezTo>
                  <a:cubicBezTo>
                    <a:pt x="664391" y="918577"/>
                    <a:pt x="650280" y="960444"/>
                    <a:pt x="637680" y="1002559"/>
                  </a:cubicBezTo>
                  <a:cubicBezTo>
                    <a:pt x="632895" y="1018450"/>
                    <a:pt x="628858" y="1034085"/>
                    <a:pt x="624837" y="1049975"/>
                  </a:cubicBezTo>
                  <a:cubicBezTo>
                    <a:pt x="727366" y="1030553"/>
                    <a:pt x="830660" y="1014668"/>
                    <a:pt x="934197" y="1001805"/>
                  </a:cubicBezTo>
                  <a:cubicBezTo>
                    <a:pt x="983327" y="995513"/>
                    <a:pt x="999698" y="1054528"/>
                    <a:pt x="984584" y="10895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111337" y="2071711"/>
              <a:ext cx="691631" cy="2454853"/>
            </a:xfrm>
            <a:custGeom>
              <a:rect b="b" l="l" r="r" t="t"/>
              <a:pathLst>
                <a:path extrusionOk="0" h="2454853" w="691631">
                  <a:moveTo>
                    <a:pt x="632183" y="960760"/>
                  </a:moveTo>
                  <a:cubicBezTo>
                    <a:pt x="520768" y="1011816"/>
                    <a:pt x="412814" y="1074119"/>
                    <a:pt x="300981" y="1123570"/>
                  </a:cubicBezTo>
                  <a:cubicBezTo>
                    <a:pt x="300732" y="1121337"/>
                    <a:pt x="300477" y="1119109"/>
                    <a:pt x="300217" y="1116886"/>
                  </a:cubicBezTo>
                  <a:cubicBezTo>
                    <a:pt x="293484" y="1056845"/>
                    <a:pt x="287266" y="996747"/>
                    <a:pt x="281586" y="936598"/>
                  </a:cubicBezTo>
                  <a:cubicBezTo>
                    <a:pt x="280964" y="929971"/>
                    <a:pt x="280261" y="923344"/>
                    <a:pt x="279621" y="916717"/>
                  </a:cubicBezTo>
                  <a:cubicBezTo>
                    <a:pt x="278846" y="905634"/>
                    <a:pt x="278240" y="894539"/>
                    <a:pt x="277430" y="883456"/>
                  </a:cubicBezTo>
                  <a:cubicBezTo>
                    <a:pt x="270425" y="787671"/>
                    <a:pt x="261959" y="691994"/>
                    <a:pt x="252044" y="596470"/>
                  </a:cubicBezTo>
                  <a:cubicBezTo>
                    <a:pt x="244971" y="528260"/>
                    <a:pt x="209251" y="1143"/>
                    <a:pt x="150681" y="3"/>
                  </a:cubicBezTo>
                  <a:cubicBezTo>
                    <a:pt x="70593" y="-1562"/>
                    <a:pt x="43090" y="592456"/>
                    <a:pt x="37149" y="664182"/>
                  </a:cubicBezTo>
                  <a:cubicBezTo>
                    <a:pt x="24629" y="815223"/>
                    <a:pt x="15824" y="966559"/>
                    <a:pt x="9923" y="1117998"/>
                  </a:cubicBezTo>
                  <a:cubicBezTo>
                    <a:pt x="4572" y="1255121"/>
                    <a:pt x="-14919" y="1403447"/>
                    <a:pt x="22041" y="1537379"/>
                  </a:cubicBezTo>
                  <a:cubicBezTo>
                    <a:pt x="34046" y="1580844"/>
                    <a:pt x="57654" y="1591667"/>
                    <a:pt x="100866" y="1580992"/>
                  </a:cubicBezTo>
                  <a:cubicBezTo>
                    <a:pt x="171781" y="1563468"/>
                    <a:pt x="229999" y="1513048"/>
                    <a:pt x="291830" y="1476930"/>
                  </a:cubicBezTo>
                  <a:cubicBezTo>
                    <a:pt x="324272" y="1457978"/>
                    <a:pt x="356810" y="1439265"/>
                    <a:pt x="389257" y="1420307"/>
                  </a:cubicBezTo>
                  <a:cubicBezTo>
                    <a:pt x="397304" y="1756257"/>
                    <a:pt x="436043" y="2092230"/>
                    <a:pt x="481028" y="2424778"/>
                  </a:cubicBezTo>
                  <a:cubicBezTo>
                    <a:pt x="486226" y="2462971"/>
                    <a:pt x="540299" y="2465783"/>
                    <a:pt x="548255" y="2427488"/>
                  </a:cubicBezTo>
                  <a:cubicBezTo>
                    <a:pt x="566693" y="2339708"/>
                    <a:pt x="581677" y="2251344"/>
                    <a:pt x="594327" y="2162509"/>
                  </a:cubicBezTo>
                  <a:cubicBezTo>
                    <a:pt x="621072" y="2061203"/>
                    <a:pt x="622431" y="1943666"/>
                    <a:pt x="634255" y="1839400"/>
                  </a:cubicBezTo>
                  <a:cubicBezTo>
                    <a:pt x="647783" y="1720083"/>
                    <a:pt x="659001" y="1600505"/>
                    <a:pt x="667909" y="1480745"/>
                  </a:cubicBezTo>
                  <a:cubicBezTo>
                    <a:pt x="675780" y="1374784"/>
                    <a:pt x="681845" y="1268682"/>
                    <a:pt x="686086" y="1162511"/>
                  </a:cubicBezTo>
                  <a:cubicBezTo>
                    <a:pt x="686873" y="1142771"/>
                    <a:pt x="698855" y="1048738"/>
                    <a:pt x="684942" y="994661"/>
                  </a:cubicBezTo>
                  <a:cubicBezTo>
                    <a:pt x="677292" y="964864"/>
                    <a:pt x="661759" y="947205"/>
                    <a:pt x="632183" y="960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8"/>
          <p:cNvGrpSpPr/>
          <p:nvPr/>
        </p:nvGrpSpPr>
        <p:grpSpPr>
          <a:xfrm rot="-392710">
            <a:off x="6979335" y="2919798"/>
            <a:ext cx="2669580" cy="3855248"/>
            <a:chOff x="13956195" y="5836411"/>
            <a:chExt cx="5338528" cy="7709407"/>
          </a:xfrm>
        </p:grpSpPr>
        <p:sp>
          <p:nvSpPr>
            <p:cNvPr id="916" name="Google Shape;916;p8"/>
            <p:cNvSpPr/>
            <p:nvPr/>
          </p:nvSpPr>
          <p:spPr>
            <a:xfrm>
              <a:off x="13956195" y="5836411"/>
              <a:ext cx="5338528" cy="7709407"/>
            </a:xfrm>
            <a:custGeom>
              <a:rect b="b" l="l" r="r" t="t"/>
              <a:pathLst>
                <a:path extrusionOk="0" h="7709407" w="5338528">
                  <a:moveTo>
                    <a:pt x="1566996" y="7673557"/>
                  </a:moveTo>
                  <a:cubicBezTo>
                    <a:pt x="1528809" y="7673557"/>
                    <a:pt x="1492784" y="7669008"/>
                    <a:pt x="1451989" y="7656750"/>
                  </a:cubicBezTo>
                  <a:cubicBezTo>
                    <a:pt x="1381359" y="7633869"/>
                    <a:pt x="1224215" y="7382789"/>
                    <a:pt x="1161024" y="7193184"/>
                  </a:cubicBezTo>
                  <a:cubicBezTo>
                    <a:pt x="1073585" y="6928520"/>
                    <a:pt x="1122004" y="6843748"/>
                    <a:pt x="1069324" y="6832908"/>
                  </a:cubicBezTo>
                  <a:cubicBezTo>
                    <a:pt x="615118" y="6740041"/>
                    <a:pt x="228224" y="6408475"/>
                    <a:pt x="14619" y="6007277"/>
                  </a:cubicBezTo>
                  <a:cubicBezTo>
                    <a:pt x="-5091" y="6007277"/>
                    <a:pt x="836" y="5916615"/>
                    <a:pt x="836" y="125743"/>
                  </a:cubicBezTo>
                  <a:cubicBezTo>
                    <a:pt x="283852" y="90310"/>
                    <a:pt x="566359" y="62865"/>
                    <a:pt x="850965" y="62803"/>
                  </a:cubicBezTo>
                  <a:cubicBezTo>
                    <a:pt x="2978975" y="62310"/>
                    <a:pt x="4064642" y="-28199"/>
                    <a:pt x="5189978" y="8945"/>
                  </a:cubicBezTo>
                  <a:cubicBezTo>
                    <a:pt x="5246054" y="11135"/>
                    <a:pt x="5344313" y="5413576"/>
                    <a:pt x="5338262" y="7668052"/>
                  </a:cubicBezTo>
                  <a:cubicBezTo>
                    <a:pt x="5338262" y="7757774"/>
                    <a:pt x="4442923" y="7673557"/>
                    <a:pt x="1566996" y="7673557"/>
                  </a:cubicBezTo>
                  <a:close/>
                </a:path>
              </a:pathLst>
            </a:custGeom>
            <a:solidFill>
              <a:srgbClr val="F6CA6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7" name="Google Shape;917;p8"/>
            <p:cNvGrpSpPr/>
            <p:nvPr/>
          </p:nvGrpSpPr>
          <p:grpSpPr>
            <a:xfrm>
              <a:off x="14348763" y="6382180"/>
              <a:ext cx="4398364" cy="6514992"/>
              <a:chOff x="14348763" y="6382180"/>
              <a:chExt cx="4398364" cy="6514992"/>
            </a:xfrm>
          </p:grpSpPr>
          <p:grpSp>
            <p:nvGrpSpPr>
              <p:cNvPr id="918" name="Google Shape;918;p8"/>
              <p:cNvGrpSpPr/>
              <p:nvPr/>
            </p:nvGrpSpPr>
            <p:grpSpPr>
              <a:xfrm>
                <a:off x="14348814" y="6382180"/>
                <a:ext cx="4398308" cy="88557"/>
                <a:chOff x="14348814" y="6382180"/>
                <a:chExt cx="4398308" cy="88557"/>
              </a:xfrm>
            </p:grpSpPr>
            <p:grpSp>
              <p:nvGrpSpPr>
                <p:cNvPr id="919" name="Google Shape;919;p8"/>
                <p:cNvGrpSpPr/>
                <p:nvPr/>
              </p:nvGrpSpPr>
              <p:grpSpPr>
                <a:xfrm>
                  <a:off x="14348814" y="6382180"/>
                  <a:ext cx="78791" cy="88517"/>
                  <a:chOff x="14348814" y="6382180"/>
                  <a:chExt cx="78791" cy="88517"/>
                </a:xfrm>
              </p:grpSpPr>
              <p:sp>
                <p:nvSpPr>
                  <p:cNvPr id="920" name="Google Shape;920;p8"/>
                  <p:cNvSpPr/>
                  <p:nvPr/>
                </p:nvSpPr>
                <p:spPr>
                  <a:xfrm>
                    <a:off x="14399725" y="6384289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1" name="Google Shape;921;p8"/>
                  <p:cNvSpPr/>
                  <p:nvPr/>
                </p:nvSpPr>
                <p:spPr>
                  <a:xfrm>
                    <a:off x="14348814" y="6382180"/>
                    <a:ext cx="78791" cy="88517"/>
                  </a:xfrm>
                  <a:custGeom>
                    <a:rect b="b" l="l" r="r" t="t"/>
                    <a:pathLst>
                      <a:path extrusionOk="0" h="88517" w="78791">
                        <a:moveTo>
                          <a:pt x="78646" y="43617"/>
                        </a:moveTo>
                        <a:cubicBezTo>
                          <a:pt x="75220" y="2927"/>
                          <a:pt x="37944" y="-3780"/>
                          <a:pt x="54413" y="4114"/>
                        </a:cubicBezTo>
                        <a:cubicBezTo>
                          <a:pt x="42096" y="-2100"/>
                          <a:pt x="30103" y="-1113"/>
                          <a:pt x="19314" y="5980"/>
                        </a:cubicBezTo>
                        <a:cubicBezTo>
                          <a:pt x="-22669" y="34119"/>
                          <a:pt x="11226" y="103396"/>
                          <a:pt x="50385" y="85649"/>
                        </a:cubicBezTo>
                        <a:cubicBezTo>
                          <a:pt x="84095" y="70153"/>
                          <a:pt x="78214" y="38128"/>
                          <a:pt x="78646" y="436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2" name="Google Shape;922;p8"/>
                <p:cNvGrpSpPr/>
                <p:nvPr/>
              </p:nvGrpSpPr>
              <p:grpSpPr>
                <a:xfrm>
                  <a:off x="14888792" y="6382207"/>
                  <a:ext cx="78766" cy="88530"/>
                  <a:chOff x="14888792" y="6382207"/>
                  <a:chExt cx="78766" cy="88530"/>
                </a:xfrm>
              </p:grpSpPr>
              <p:sp>
                <p:nvSpPr>
                  <p:cNvPr id="923" name="Google Shape;923;p8"/>
                  <p:cNvSpPr/>
                  <p:nvPr/>
                </p:nvSpPr>
                <p:spPr>
                  <a:xfrm>
                    <a:off x="14939664" y="638428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4" name="Google Shape;924;p8"/>
                  <p:cNvSpPr/>
                  <p:nvPr/>
                </p:nvSpPr>
                <p:spPr>
                  <a:xfrm>
                    <a:off x="14888792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5428739" y="6382207"/>
                  <a:ext cx="78766" cy="88530"/>
                  <a:chOff x="15428739" y="6382207"/>
                  <a:chExt cx="78766" cy="88530"/>
                </a:xfrm>
              </p:grpSpPr>
              <p:sp>
                <p:nvSpPr>
                  <p:cNvPr id="926" name="Google Shape;926;p8"/>
                  <p:cNvSpPr/>
                  <p:nvPr/>
                </p:nvSpPr>
                <p:spPr>
                  <a:xfrm>
                    <a:off x="15479605" y="6384289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8"/>
                  <p:cNvSpPr/>
                  <p:nvPr/>
                </p:nvSpPr>
                <p:spPr>
                  <a:xfrm>
                    <a:off x="15428739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8" name="Google Shape;928;p8"/>
                <p:cNvGrpSpPr/>
                <p:nvPr/>
              </p:nvGrpSpPr>
              <p:grpSpPr>
                <a:xfrm>
                  <a:off x="15968670" y="6382207"/>
                  <a:ext cx="78766" cy="88530"/>
                  <a:chOff x="15968670" y="6382207"/>
                  <a:chExt cx="78766" cy="88530"/>
                </a:xfrm>
              </p:grpSpPr>
              <p:sp>
                <p:nvSpPr>
                  <p:cNvPr id="929" name="Google Shape;929;p8"/>
                  <p:cNvSpPr/>
                  <p:nvPr/>
                </p:nvSpPr>
                <p:spPr>
                  <a:xfrm>
                    <a:off x="16019544" y="638428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8"/>
                  <p:cNvSpPr/>
                  <p:nvPr/>
                </p:nvSpPr>
                <p:spPr>
                  <a:xfrm>
                    <a:off x="15968670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1" name="Google Shape;931;p8"/>
                <p:cNvGrpSpPr/>
                <p:nvPr/>
              </p:nvGrpSpPr>
              <p:grpSpPr>
                <a:xfrm>
                  <a:off x="16508619" y="6382207"/>
                  <a:ext cx="78766" cy="88530"/>
                  <a:chOff x="16508619" y="6382207"/>
                  <a:chExt cx="78766" cy="88530"/>
                </a:xfrm>
              </p:grpSpPr>
              <p:sp>
                <p:nvSpPr>
                  <p:cNvPr id="932" name="Google Shape;932;p8"/>
                  <p:cNvSpPr/>
                  <p:nvPr/>
                </p:nvSpPr>
                <p:spPr>
                  <a:xfrm>
                    <a:off x="16559480" y="638428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8"/>
                  <p:cNvSpPr/>
                  <p:nvPr/>
                </p:nvSpPr>
                <p:spPr>
                  <a:xfrm>
                    <a:off x="16508619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4" name="Google Shape;934;p8"/>
                <p:cNvGrpSpPr/>
                <p:nvPr/>
              </p:nvGrpSpPr>
              <p:grpSpPr>
                <a:xfrm>
                  <a:off x="17048552" y="6382207"/>
                  <a:ext cx="78766" cy="88530"/>
                  <a:chOff x="17048552" y="6382207"/>
                  <a:chExt cx="78766" cy="88530"/>
                </a:xfrm>
              </p:grpSpPr>
              <p:sp>
                <p:nvSpPr>
                  <p:cNvPr id="935" name="Google Shape;935;p8"/>
                  <p:cNvSpPr/>
                  <p:nvPr/>
                </p:nvSpPr>
                <p:spPr>
                  <a:xfrm>
                    <a:off x="17099423" y="638428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8"/>
                  <p:cNvSpPr/>
                  <p:nvPr/>
                </p:nvSpPr>
                <p:spPr>
                  <a:xfrm>
                    <a:off x="17048552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7" name="Google Shape;937;p8"/>
                <p:cNvGrpSpPr/>
                <p:nvPr/>
              </p:nvGrpSpPr>
              <p:grpSpPr>
                <a:xfrm>
                  <a:off x="17588498" y="6382207"/>
                  <a:ext cx="78766" cy="88530"/>
                  <a:chOff x="17588498" y="6382207"/>
                  <a:chExt cx="78766" cy="88530"/>
                </a:xfrm>
              </p:grpSpPr>
              <p:sp>
                <p:nvSpPr>
                  <p:cNvPr id="938" name="Google Shape;938;p8"/>
                  <p:cNvSpPr/>
                  <p:nvPr/>
                </p:nvSpPr>
                <p:spPr>
                  <a:xfrm>
                    <a:off x="17639359" y="638428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8"/>
                  <p:cNvSpPr/>
                  <p:nvPr/>
                </p:nvSpPr>
                <p:spPr>
                  <a:xfrm>
                    <a:off x="17588498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0" name="Google Shape;940;p8"/>
                <p:cNvGrpSpPr/>
                <p:nvPr/>
              </p:nvGrpSpPr>
              <p:grpSpPr>
                <a:xfrm>
                  <a:off x="18128431" y="6382207"/>
                  <a:ext cx="78766" cy="88530"/>
                  <a:chOff x="18128431" y="6382207"/>
                  <a:chExt cx="78766" cy="88530"/>
                </a:xfrm>
              </p:grpSpPr>
              <p:sp>
                <p:nvSpPr>
                  <p:cNvPr id="941" name="Google Shape;941;p8"/>
                  <p:cNvSpPr/>
                  <p:nvPr/>
                </p:nvSpPr>
                <p:spPr>
                  <a:xfrm>
                    <a:off x="18179302" y="638428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8"/>
                  <p:cNvSpPr/>
                  <p:nvPr/>
                </p:nvSpPr>
                <p:spPr>
                  <a:xfrm>
                    <a:off x="18128431" y="6382207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3" name="Google Shape;943;p8"/>
                <p:cNvGrpSpPr/>
                <p:nvPr/>
              </p:nvGrpSpPr>
              <p:grpSpPr>
                <a:xfrm>
                  <a:off x="18668331" y="6382180"/>
                  <a:ext cx="78791" cy="88517"/>
                  <a:chOff x="18668331" y="6382180"/>
                  <a:chExt cx="78791" cy="88517"/>
                </a:xfrm>
              </p:grpSpPr>
              <p:sp>
                <p:nvSpPr>
                  <p:cNvPr id="944" name="Google Shape;944;p8"/>
                  <p:cNvSpPr/>
                  <p:nvPr/>
                </p:nvSpPr>
                <p:spPr>
                  <a:xfrm>
                    <a:off x="18719238" y="638428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8"/>
                  <p:cNvSpPr/>
                  <p:nvPr/>
                </p:nvSpPr>
                <p:spPr>
                  <a:xfrm>
                    <a:off x="18668331" y="6382180"/>
                    <a:ext cx="78791" cy="88517"/>
                  </a:xfrm>
                  <a:custGeom>
                    <a:rect b="b" l="l" r="r" t="t"/>
                    <a:pathLst>
                      <a:path extrusionOk="0" h="88517" w="78791">
                        <a:moveTo>
                          <a:pt x="78646" y="43617"/>
                        </a:moveTo>
                        <a:cubicBezTo>
                          <a:pt x="75219" y="2927"/>
                          <a:pt x="37944" y="-3780"/>
                          <a:pt x="54413" y="4114"/>
                        </a:cubicBezTo>
                        <a:cubicBezTo>
                          <a:pt x="42096" y="-2100"/>
                          <a:pt x="30103" y="-1113"/>
                          <a:pt x="19314" y="5980"/>
                        </a:cubicBezTo>
                        <a:cubicBezTo>
                          <a:pt x="-22669" y="34119"/>
                          <a:pt x="11226" y="103396"/>
                          <a:pt x="50385" y="85649"/>
                        </a:cubicBezTo>
                        <a:cubicBezTo>
                          <a:pt x="84095" y="70153"/>
                          <a:pt x="78214" y="38128"/>
                          <a:pt x="78646" y="436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46" name="Google Shape;946;p8"/>
              <p:cNvGrpSpPr/>
              <p:nvPr/>
            </p:nvGrpSpPr>
            <p:grpSpPr>
              <a:xfrm>
                <a:off x="14348763" y="6966383"/>
                <a:ext cx="4398364" cy="88572"/>
                <a:chOff x="14348763" y="6966383"/>
                <a:chExt cx="4398364" cy="88572"/>
              </a:xfrm>
            </p:grpSpPr>
            <p:grpSp>
              <p:nvGrpSpPr>
                <p:cNvPr id="947" name="Google Shape;947;p8"/>
                <p:cNvGrpSpPr/>
                <p:nvPr/>
              </p:nvGrpSpPr>
              <p:grpSpPr>
                <a:xfrm>
                  <a:off x="14348763" y="6966383"/>
                  <a:ext cx="78849" cy="88550"/>
                  <a:chOff x="14348763" y="6966383"/>
                  <a:chExt cx="78849" cy="88550"/>
                </a:xfrm>
              </p:grpSpPr>
              <p:sp>
                <p:nvSpPr>
                  <p:cNvPr id="948" name="Google Shape;948;p8"/>
                  <p:cNvSpPr/>
                  <p:nvPr/>
                </p:nvSpPr>
                <p:spPr>
                  <a:xfrm>
                    <a:off x="14399725" y="6968519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8"/>
                  <p:cNvSpPr/>
                  <p:nvPr/>
                </p:nvSpPr>
                <p:spPr>
                  <a:xfrm>
                    <a:off x="14348763" y="6966383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61"/>
                          <a:pt x="78266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0" name="Google Shape;950;p8"/>
                <p:cNvGrpSpPr/>
                <p:nvPr/>
              </p:nvGrpSpPr>
              <p:grpSpPr>
                <a:xfrm>
                  <a:off x="14888792" y="6966425"/>
                  <a:ext cx="78766" cy="88530"/>
                  <a:chOff x="14888792" y="6966425"/>
                  <a:chExt cx="78766" cy="88530"/>
                </a:xfrm>
              </p:grpSpPr>
              <p:sp>
                <p:nvSpPr>
                  <p:cNvPr id="951" name="Google Shape;951;p8"/>
                  <p:cNvSpPr/>
                  <p:nvPr/>
                </p:nvSpPr>
                <p:spPr>
                  <a:xfrm>
                    <a:off x="14939664" y="6968519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8"/>
                  <p:cNvSpPr/>
                  <p:nvPr/>
                </p:nvSpPr>
                <p:spPr>
                  <a:xfrm>
                    <a:off x="14888792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3" name="Google Shape;953;p8"/>
                <p:cNvGrpSpPr/>
                <p:nvPr/>
              </p:nvGrpSpPr>
              <p:grpSpPr>
                <a:xfrm>
                  <a:off x="15428739" y="6966425"/>
                  <a:ext cx="78766" cy="88530"/>
                  <a:chOff x="15428739" y="6966425"/>
                  <a:chExt cx="78766" cy="88530"/>
                </a:xfrm>
              </p:grpSpPr>
              <p:sp>
                <p:nvSpPr>
                  <p:cNvPr id="954" name="Google Shape;954;p8"/>
                  <p:cNvSpPr/>
                  <p:nvPr/>
                </p:nvSpPr>
                <p:spPr>
                  <a:xfrm>
                    <a:off x="15479605" y="6968519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8"/>
                  <p:cNvSpPr/>
                  <p:nvPr/>
                </p:nvSpPr>
                <p:spPr>
                  <a:xfrm>
                    <a:off x="15428739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6" name="Google Shape;956;p8"/>
                <p:cNvGrpSpPr/>
                <p:nvPr/>
              </p:nvGrpSpPr>
              <p:grpSpPr>
                <a:xfrm>
                  <a:off x="15968670" y="6966425"/>
                  <a:ext cx="78766" cy="88530"/>
                  <a:chOff x="15968670" y="6966425"/>
                  <a:chExt cx="78766" cy="88530"/>
                </a:xfrm>
              </p:grpSpPr>
              <p:sp>
                <p:nvSpPr>
                  <p:cNvPr id="957" name="Google Shape;957;p8"/>
                  <p:cNvSpPr/>
                  <p:nvPr/>
                </p:nvSpPr>
                <p:spPr>
                  <a:xfrm>
                    <a:off x="16019544" y="6968519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8" name="Google Shape;958;p8"/>
                  <p:cNvSpPr/>
                  <p:nvPr/>
                </p:nvSpPr>
                <p:spPr>
                  <a:xfrm>
                    <a:off x="15968670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9" name="Google Shape;959;p8"/>
                <p:cNvGrpSpPr/>
                <p:nvPr/>
              </p:nvGrpSpPr>
              <p:grpSpPr>
                <a:xfrm>
                  <a:off x="16508619" y="6966425"/>
                  <a:ext cx="78766" cy="88530"/>
                  <a:chOff x="16508619" y="6966425"/>
                  <a:chExt cx="78766" cy="88530"/>
                </a:xfrm>
              </p:grpSpPr>
              <p:sp>
                <p:nvSpPr>
                  <p:cNvPr id="960" name="Google Shape;960;p8"/>
                  <p:cNvSpPr/>
                  <p:nvPr/>
                </p:nvSpPr>
                <p:spPr>
                  <a:xfrm>
                    <a:off x="16559480" y="6968519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8"/>
                  <p:cNvSpPr/>
                  <p:nvPr/>
                </p:nvSpPr>
                <p:spPr>
                  <a:xfrm>
                    <a:off x="16508619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2" name="Google Shape;962;p8"/>
                <p:cNvGrpSpPr/>
                <p:nvPr/>
              </p:nvGrpSpPr>
              <p:grpSpPr>
                <a:xfrm>
                  <a:off x="17048552" y="6966425"/>
                  <a:ext cx="78766" cy="88530"/>
                  <a:chOff x="17048552" y="6966425"/>
                  <a:chExt cx="78766" cy="88530"/>
                </a:xfrm>
              </p:grpSpPr>
              <p:sp>
                <p:nvSpPr>
                  <p:cNvPr id="963" name="Google Shape;963;p8"/>
                  <p:cNvSpPr/>
                  <p:nvPr/>
                </p:nvSpPr>
                <p:spPr>
                  <a:xfrm>
                    <a:off x="17099423" y="6968519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4" name="Google Shape;964;p8"/>
                  <p:cNvSpPr/>
                  <p:nvPr/>
                </p:nvSpPr>
                <p:spPr>
                  <a:xfrm>
                    <a:off x="17048552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5" name="Google Shape;965;p8"/>
                <p:cNvGrpSpPr/>
                <p:nvPr/>
              </p:nvGrpSpPr>
              <p:grpSpPr>
                <a:xfrm>
                  <a:off x="17588498" y="6966425"/>
                  <a:ext cx="78766" cy="88530"/>
                  <a:chOff x="17588498" y="6966425"/>
                  <a:chExt cx="78766" cy="88530"/>
                </a:xfrm>
              </p:grpSpPr>
              <p:sp>
                <p:nvSpPr>
                  <p:cNvPr id="966" name="Google Shape;966;p8"/>
                  <p:cNvSpPr/>
                  <p:nvPr/>
                </p:nvSpPr>
                <p:spPr>
                  <a:xfrm>
                    <a:off x="17639359" y="6968519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8"/>
                  <p:cNvSpPr/>
                  <p:nvPr/>
                </p:nvSpPr>
                <p:spPr>
                  <a:xfrm>
                    <a:off x="17588498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3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8" name="Google Shape;968;p8"/>
                <p:cNvGrpSpPr/>
                <p:nvPr/>
              </p:nvGrpSpPr>
              <p:grpSpPr>
                <a:xfrm>
                  <a:off x="18128431" y="6966425"/>
                  <a:ext cx="78766" cy="88530"/>
                  <a:chOff x="18128431" y="6966425"/>
                  <a:chExt cx="78766" cy="88530"/>
                </a:xfrm>
              </p:grpSpPr>
              <p:sp>
                <p:nvSpPr>
                  <p:cNvPr id="969" name="Google Shape;969;p8"/>
                  <p:cNvSpPr/>
                  <p:nvPr/>
                </p:nvSpPr>
                <p:spPr>
                  <a:xfrm>
                    <a:off x="18179302" y="6968519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8"/>
                  <p:cNvSpPr/>
                  <p:nvPr/>
                </p:nvSpPr>
                <p:spPr>
                  <a:xfrm>
                    <a:off x="18128431" y="696642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1" name="Google Shape;971;p8"/>
                <p:cNvGrpSpPr/>
                <p:nvPr/>
              </p:nvGrpSpPr>
              <p:grpSpPr>
                <a:xfrm>
                  <a:off x="18668280" y="6966383"/>
                  <a:ext cx="78847" cy="88550"/>
                  <a:chOff x="18668280" y="6966383"/>
                  <a:chExt cx="78847" cy="88550"/>
                </a:xfrm>
              </p:grpSpPr>
              <p:sp>
                <p:nvSpPr>
                  <p:cNvPr id="972" name="Google Shape;972;p8"/>
                  <p:cNvSpPr/>
                  <p:nvPr/>
                </p:nvSpPr>
                <p:spPr>
                  <a:xfrm>
                    <a:off x="18719238" y="6968519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8"/>
                  <p:cNvSpPr/>
                  <p:nvPr/>
                </p:nvSpPr>
                <p:spPr>
                  <a:xfrm>
                    <a:off x="18668280" y="6966383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74" name="Google Shape;974;p8"/>
              <p:cNvGrpSpPr/>
              <p:nvPr/>
            </p:nvGrpSpPr>
            <p:grpSpPr>
              <a:xfrm>
                <a:off x="14348763" y="7550602"/>
                <a:ext cx="4398364" cy="88571"/>
                <a:chOff x="14348763" y="7550602"/>
                <a:chExt cx="4398364" cy="88571"/>
              </a:xfrm>
            </p:grpSpPr>
            <p:grpSp>
              <p:nvGrpSpPr>
                <p:cNvPr id="975" name="Google Shape;975;p8"/>
                <p:cNvGrpSpPr/>
                <p:nvPr/>
              </p:nvGrpSpPr>
              <p:grpSpPr>
                <a:xfrm>
                  <a:off x="14348763" y="7550602"/>
                  <a:ext cx="78849" cy="88550"/>
                  <a:chOff x="14348763" y="7550602"/>
                  <a:chExt cx="78849" cy="88550"/>
                </a:xfrm>
              </p:grpSpPr>
              <p:sp>
                <p:nvSpPr>
                  <p:cNvPr id="976" name="Google Shape;976;p8"/>
                  <p:cNvSpPr/>
                  <p:nvPr/>
                </p:nvSpPr>
                <p:spPr>
                  <a:xfrm>
                    <a:off x="14399725" y="7552738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8"/>
                  <p:cNvSpPr/>
                  <p:nvPr/>
                </p:nvSpPr>
                <p:spPr>
                  <a:xfrm>
                    <a:off x="14348763" y="7550602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61"/>
                          <a:pt x="78266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8" name="Google Shape;978;p8"/>
                <p:cNvGrpSpPr/>
                <p:nvPr/>
              </p:nvGrpSpPr>
              <p:grpSpPr>
                <a:xfrm>
                  <a:off x="14888792" y="7550644"/>
                  <a:ext cx="78766" cy="88530"/>
                  <a:chOff x="14888792" y="7550644"/>
                  <a:chExt cx="78766" cy="88530"/>
                </a:xfrm>
              </p:grpSpPr>
              <p:sp>
                <p:nvSpPr>
                  <p:cNvPr id="979" name="Google Shape;979;p8"/>
                  <p:cNvSpPr/>
                  <p:nvPr/>
                </p:nvSpPr>
                <p:spPr>
                  <a:xfrm>
                    <a:off x="14939664" y="7552738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8"/>
                  <p:cNvSpPr/>
                  <p:nvPr/>
                </p:nvSpPr>
                <p:spPr>
                  <a:xfrm>
                    <a:off x="14888792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1" name="Google Shape;981;p8"/>
                <p:cNvGrpSpPr/>
                <p:nvPr/>
              </p:nvGrpSpPr>
              <p:grpSpPr>
                <a:xfrm>
                  <a:off x="15428739" y="7550644"/>
                  <a:ext cx="78766" cy="88530"/>
                  <a:chOff x="15428739" y="7550644"/>
                  <a:chExt cx="78766" cy="88530"/>
                </a:xfrm>
              </p:grpSpPr>
              <p:sp>
                <p:nvSpPr>
                  <p:cNvPr id="982" name="Google Shape;982;p8"/>
                  <p:cNvSpPr/>
                  <p:nvPr/>
                </p:nvSpPr>
                <p:spPr>
                  <a:xfrm>
                    <a:off x="15479605" y="7552738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8"/>
                  <p:cNvSpPr/>
                  <p:nvPr/>
                </p:nvSpPr>
                <p:spPr>
                  <a:xfrm>
                    <a:off x="15428739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4" name="Google Shape;984;p8"/>
                <p:cNvGrpSpPr/>
                <p:nvPr/>
              </p:nvGrpSpPr>
              <p:grpSpPr>
                <a:xfrm>
                  <a:off x="15968670" y="7550644"/>
                  <a:ext cx="78766" cy="88530"/>
                  <a:chOff x="15968670" y="7550644"/>
                  <a:chExt cx="78766" cy="88530"/>
                </a:xfrm>
              </p:grpSpPr>
              <p:sp>
                <p:nvSpPr>
                  <p:cNvPr id="985" name="Google Shape;985;p8"/>
                  <p:cNvSpPr/>
                  <p:nvPr/>
                </p:nvSpPr>
                <p:spPr>
                  <a:xfrm>
                    <a:off x="16019544" y="7552738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8"/>
                  <p:cNvSpPr/>
                  <p:nvPr/>
                </p:nvSpPr>
                <p:spPr>
                  <a:xfrm>
                    <a:off x="15968670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7" name="Google Shape;987;p8"/>
                <p:cNvGrpSpPr/>
                <p:nvPr/>
              </p:nvGrpSpPr>
              <p:grpSpPr>
                <a:xfrm>
                  <a:off x="16508619" y="7550644"/>
                  <a:ext cx="78766" cy="88530"/>
                  <a:chOff x="16508619" y="7550644"/>
                  <a:chExt cx="78766" cy="88530"/>
                </a:xfrm>
              </p:grpSpPr>
              <p:sp>
                <p:nvSpPr>
                  <p:cNvPr id="988" name="Google Shape;988;p8"/>
                  <p:cNvSpPr/>
                  <p:nvPr/>
                </p:nvSpPr>
                <p:spPr>
                  <a:xfrm>
                    <a:off x="16559480" y="7552738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8"/>
                  <p:cNvSpPr/>
                  <p:nvPr/>
                </p:nvSpPr>
                <p:spPr>
                  <a:xfrm>
                    <a:off x="16508619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0" name="Google Shape;990;p8"/>
                <p:cNvGrpSpPr/>
                <p:nvPr/>
              </p:nvGrpSpPr>
              <p:grpSpPr>
                <a:xfrm>
                  <a:off x="17048552" y="7550644"/>
                  <a:ext cx="78766" cy="88530"/>
                  <a:chOff x="17048552" y="7550644"/>
                  <a:chExt cx="78766" cy="88530"/>
                </a:xfrm>
              </p:grpSpPr>
              <p:sp>
                <p:nvSpPr>
                  <p:cNvPr id="991" name="Google Shape;991;p8"/>
                  <p:cNvSpPr/>
                  <p:nvPr/>
                </p:nvSpPr>
                <p:spPr>
                  <a:xfrm>
                    <a:off x="17099423" y="7552738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8"/>
                  <p:cNvSpPr/>
                  <p:nvPr/>
                </p:nvSpPr>
                <p:spPr>
                  <a:xfrm>
                    <a:off x="17048552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3" name="Google Shape;993;p8"/>
                <p:cNvGrpSpPr/>
                <p:nvPr/>
              </p:nvGrpSpPr>
              <p:grpSpPr>
                <a:xfrm>
                  <a:off x="17588498" y="7550644"/>
                  <a:ext cx="78766" cy="88530"/>
                  <a:chOff x="17588498" y="7550644"/>
                  <a:chExt cx="78766" cy="88530"/>
                </a:xfrm>
              </p:grpSpPr>
              <p:sp>
                <p:nvSpPr>
                  <p:cNvPr id="994" name="Google Shape;994;p8"/>
                  <p:cNvSpPr/>
                  <p:nvPr/>
                </p:nvSpPr>
                <p:spPr>
                  <a:xfrm>
                    <a:off x="17639359" y="7552738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8"/>
                  <p:cNvSpPr/>
                  <p:nvPr/>
                </p:nvSpPr>
                <p:spPr>
                  <a:xfrm>
                    <a:off x="17588498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3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6" name="Google Shape;996;p8"/>
                <p:cNvGrpSpPr/>
                <p:nvPr/>
              </p:nvGrpSpPr>
              <p:grpSpPr>
                <a:xfrm>
                  <a:off x="18128431" y="7550644"/>
                  <a:ext cx="78766" cy="88530"/>
                  <a:chOff x="18128431" y="7550644"/>
                  <a:chExt cx="78766" cy="88530"/>
                </a:xfrm>
              </p:grpSpPr>
              <p:sp>
                <p:nvSpPr>
                  <p:cNvPr id="997" name="Google Shape;997;p8"/>
                  <p:cNvSpPr/>
                  <p:nvPr/>
                </p:nvSpPr>
                <p:spPr>
                  <a:xfrm>
                    <a:off x="18179302" y="7552738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8"/>
                  <p:cNvSpPr/>
                  <p:nvPr/>
                </p:nvSpPr>
                <p:spPr>
                  <a:xfrm>
                    <a:off x="18128431" y="7550644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9" name="Google Shape;999;p8"/>
                <p:cNvGrpSpPr/>
                <p:nvPr/>
              </p:nvGrpSpPr>
              <p:grpSpPr>
                <a:xfrm>
                  <a:off x="18668280" y="7550602"/>
                  <a:ext cx="78847" cy="88550"/>
                  <a:chOff x="18668280" y="7550602"/>
                  <a:chExt cx="78847" cy="88550"/>
                </a:xfrm>
              </p:grpSpPr>
              <p:sp>
                <p:nvSpPr>
                  <p:cNvPr id="1000" name="Google Shape;1000;p8"/>
                  <p:cNvSpPr/>
                  <p:nvPr/>
                </p:nvSpPr>
                <p:spPr>
                  <a:xfrm>
                    <a:off x="18719238" y="7552738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8"/>
                  <p:cNvSpPr/>
                  <p:nvPr/>
                </p:nvSpPr>
                <p:spPr>
                  <a:xfrm>
                    <a:off x="18668280" y="7550602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02" name="Google Shape;1002;p8"/>
              <p:cNvGrpSpPr/>
              <p:nvPr/>
            </p:nvGrpSpPr>
            <p:grpSpPr>
              <a:xfrm>
                <a:off x="14348763" y="8134836"/>
                <a:ext cx="4398364" cy="88572"/>
                <a:chOff x="14348763" y="8134836"/>
                <a:chExt cx="4398364" cy="88572"/>
              </a:xfrm>
            </p:grpSpPr>
            <p:grpSp>
              <p:nvGrpSpPr>
                <p:cNvPr id="1003" name="Google Shape;1003;p8"/>
                <p:cNvGrpSpPr/>
                <p:nvPr/>
              </p:nvGrpSpPr>
              <p:grpSpPr>
                <a:xfrm>
                  <a:off x="14348763" y="8134836"/>
                  <a:ext cx="78849" cy="88550"/>
                  <a:chOff x="14348763" y="8134836"/>
                  <a:chExt cx="78849" cy="88550"/>
                </a:xfrm>
              </p:grpSpPr>
              <p:sp>
                <p:nvSpPr>
                  <p:cNvPr id="1004" name="Google Shape;1004;p8"/>
                  <p:cNvSpPr/>
                  <p:nvPr/>
                </p:nvSpPr>
                <p:spPr>
                  <a:xfrm>
                    <a:off x="14399725" y="8136960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8"/>
                  <p:cNvSpPr/>
                  <p:nvPr/>
                </p:nvSpPr>
                <p:spPr>
                  <a:xfrm>
                    <a:off x="14348763" y="8134836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45"/>
                          <a:pt x="78266" y="38143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6" name="Google Shape;1006;p8"/>
                <p:cNvGrpSpPr/>
                <p:nvPr/>
              </p:nvGrpSpPr>
              <p:grpSpPr>
                <a:xfrm>
                  <a:off x="14888792" y="8134878"/>
                  <a:ext cx="78766" cy="88530"/>
                  <a:chOff x="14888792" y="8134878"/>
                  <a:chExt cx="78766" cy="88530"/>
                </a:xfrm>
              </p:grpSpPr>
              <p:sp>
                <p:nvSpPr>
                  <p:cNvPr id="1007" name="Google Shape;1007;p8"/>
                  <p:cNvSpPr/>
                  <p:nvPr/>
                </p:nvSpPr>
                <p:spPr>
                  <a:xfrm>
                    <a:off x="14939664" y="8136960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8"/>
                  <p:cNvSpPr/>
                  <p:nvPr/>
                </p:nvSpPr>
                <p:spPr>
                  <a:xfrm>
                    <a:off x="14888792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9" name="Google Shape;1009;p8"/>
                <p:cNvGrpSpPr/>
                <p:nvPr/>
              </p:nvGrpSpPr>
              <p:grpSpPr>
                <a:xfrm>
                  <a:off x="15428739" y="8134878"/>
                  <a:ext cx="78766" cy="88530"/>
                  <a:chOff x="15428739" y="8134878"/>
                  <a:chExt cx="78766" cy="88530"/>
                </a:xfrm>
              </p:grpSpPr>
              <p:sp>
                <p:nvSpPr>
                  <p:cNvPr id="1010" name="Google Shape;1010;p8"/>
                  <p:cNvSpPr/>
                  <p:nvPr/>
                </p:nvSpPr>
                <p:spPr>
                  <a:xfrm>
                    <a:off x="15479605" y="8136960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8"/>
                  <p:cNvSpPr/>
                  <p:nvPr/>
                </p:nvSpPr>
                <p:spPr>
                  <a:xfrm>
                    <a:off x="15428739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2" name="Google Shape;1012;p8"/>
                <p:cNvGrpSpPr/>
                <p:nvPr/>
              </p:nvGrpSpPr>
              <p:grpSpPr>
                <a:xfrm>
                  <a:off x="15968670" y="8134878"/>
                  <a:ext cx="78766" cy="88530"/>
                  <a:chOff x="15968670" y="8134878"/>
                  <a:chExt cx="78766" cy="88530"/>
                </a:xfrm>
              </p:grpSpPr>
              <p:sp>
                <p:nvSpPr>
                  <p:cNvPr id="1013" name="Google Shape;1013;p8"/>
                  <p:cNvSpPr/>
                  <p:nvPr/>
                </p:nvSpPr>
                <p:spPr>
                  <a:xfrm>
                    <a:off x="16019544" y="8136960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8"/>
                  <p:cNvSpPr/>
                  <p:nvPr/>
                </p:nvSpPr>
                <p:spPr>
                  <a:xfrm>
                    <a:off x="15968670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5" name="Google Shape;1015;p8"/>
                <p:cNvGrpSpPr/>
                <p:nvPr/>
              </p:nvGrpSpPr>
              <p:grpSpPr>
                <a:xfrm>
                  <a:off x="16508619" y="8134878"/>
                  <a:ext cx="78766" cy="88530"/>
                  <a:chOff x="16508619" y="8134878"/>
                  <a:chExt cx="78766" cy="88530"/>
                </a:xfrm>
              </p:grpSpPr>
              <p:sp>
                <p:nvSpPr>
                  <p:cNvPr id="1016" name="Google Shape;1016;p8"/>
                  <p:cNvSpPr/>
                  <p:nvPr/>
                </p:nvSpPr>
                <p:spPr>
                  <a:xfrm>
                    <a:off x="16559480" y="8136960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8"/>
                  <p:cNvSpPr/>
                  <p:nvPr/>
                </p:nvSpPr>
                <p:spPr>
                  <a:xfrm>
                    <a:off x="16508619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8" name="Google Shape;1018;p8"/>
                <p:cNvGrpSpPr/>
                <p:nvPr/>
              </p:nvGrpSpPr>
              <p:grpSpPr>
                <a:xfrm>
                  <a:off x="17048552" y="8134878"/>
                  <a:ext cx="78766" cy="88530"/>
                  <a:chOff x="17048552" y="8134878"/>
                  <a:chExt cx="78766" cy="88530"/>
                </a:xfrm>
              </p:grpSpPr>
              <p:sp>
                <p:nvSpPr>
                  <p:cNvPr id="1019" name="Google Shape;1019;p8"/>
                  <p:cNvSpPr/>
                  <p:nvPr/>
                </p:nvSpPr>
                <p:spPr>
                  <a:xfrm>
                    <a:off x="17099423" y="8136960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8"/>
                  <p:cNvSpPr/>
                  <p:nvPr/>
                </p:nvSpPr>
                <p:spPr>
                  <a:xfrm>
                    <a:off x="17048552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1" name="Google Shape;1021;p8"/>
                <p:cNvGrpSpPr/>
                <p:nvPr/>
              </p:nvGrpSpPr>
              <p:grpSpPr>
                <a:xfrm>
                  <a:off x="17588498" y="8134878"/>
                  <a:ext cx="78766" cy="88530"/>
                  <a:chOff x="17588498" y="8134878"/>
                  <a:chExt cx="78766" cy="88530"/>
                </a:xfrm>
              </p:grpSpPr>
              <p:sp>
                <p:nvSpPr>
                  <p:cNvPr id="1022" name="Google Shape;1022;p8"/>
                  <p:cNvSpPr/>
                  <p:nvPr/>
                </p:nvSpPr>
                <p:spPr>
                  <a:xfrm>
                    <a:off x="17639359" y="8136960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8"/>
                  <p:cNvSpPr/>
                  <p:nvPr/>
                </p:nvSpPr>
                <p:spPr>
                  <a:xfrm>
                    <a:off x="17588498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4" name="Google Shape;1024;p8"/>
                <p:cNvGrpSpPr/>
                <p:nvPr/>
              </p:nvGrpSpPr>
              <p:grpSpPr>
                <a:xfrm>
                  <a:off x="18128431" y="8134878"/>
                  <a:ext cx="78766" cy="88530"/>
                  <a:chOff x="18128431" y="8134878"/>
                  <a:chExt cx="78766" cy="88530"/>
                </a:xfrm>
              </p:grpSpPr>
              <p:sp>
                <p:nvSpPr>
                  <p:cNvPr id="1025" name="Google Shape;1025;p8"/>
                  <p:cNvSpPr/>
                  <p:nvPr/>
                </p:nvSpPr>
                <p:spPr>
                  <a:xfrm>
                    <a:off x="18179302" y="8136960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8"/>
                  <p:cNvSpPr/>
                  <p:nvPr/>
                </p:nvSpPr>
                <p:spPr>
                  <a:xfrm>
                    <a:off x="18128431" y="8134878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8"/>
                <p:cNvGrpSpPr/>
                <p:nvPr/>
              </p:nvGrpSpPr>
              <p:grpSpPr>
                <a:xfrm>
                  <a:off x="18668280" y="8134836"/>
                  <a:ext cx="78847" cy="88550"/>
                  <a:chOff x="18668280" y="8134836"/>
                  <a:chExt cx="78847" cy="88550"/>
                </a:xfrm>
              </p:grpSpPr>
              <p:sp>
                <p:nvSpPr>
                  <p:cNvPr id="1028" name="Google Shape;1028;p8"/>
                  <p:cNvSpPr/>
                  <p:nvPr/>
                </p:nvSpPr>
                <p:spPr>
                  <a:xfrm>
                    <a:off x="18719238" y="8136960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8"/>
                  <p:cNvSpPr/>
                  <p:nvPr/>
                </p:nvSpPr>
                <p:spPr>
                  <a:xfrm>
                    <a:off x="18668280" y="8134836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45"/>
                          <a:pt x="78265" y="38143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30" name="Google Shape;1030;p8"/>
              <p:cNvGrpSpPr/>
              <p:nvPr/>
            </p:nvGrpSpPr>
            <p:grpSpPr>
              <a:xfrm>
                <a:off x="14348763" y="8719054"/>
                <a:ext cx="4398364" cy="88572"/>
                <a:chOff x="14348763" y="8719054"/>
                <a:chExt cx="4398364" cy="88572"/>
              </a:xfrm>
            </p:grpSpPr>
            <p:grpSp>
              <p:nvGrpSpPr>
                <p:cNvPr id="1031" name="Google Shape;1031;p8"/>
                <p:cNvGrpSpPr/>
                <p:nvPr/>
              </p:nvGrpSpPr>
              <p:grpSpPr>
                <a:xfrm>
                  <a:off x="14348763" y="8719054"/>
                  <a:ext cx="78849" cy="88550"/>
                  <a:chOff x="14348763" y="8719054"/>
                  <a:chExt cx="78849" cy="88550"/>
                </a:xfrm>
              </p:grpSpPr>
              <p:sp>
                <p:nvSpPr>
                  <p:cNvPr id="1032" name="Google Shape;1032;p8"/>
                  <p:cNvSpPr/>
                  <p:nvPr/>
                </p:nvSpPr>
                <p:spPr>
                  <a:xfrm>
                    <a:off x="14399725" y="8721179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3" name="Google Shape;1033;p8"/>
                  <p:cNvSpPr/>
                  <p:nvPr/>
                </p:nvSpPr>
                <p:spPr>
                  <a:xfrm>
                    <a:off x="14348763" y="8719054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45"/>
                          <a:pt x="78266" y="38143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4" name="Google Shape;1034;p8"/>
                <p:cNvGrpSpPr/>
                <p:nvPr/>
              </p:nvGrpSpPr>
              <p:grpSpPr>
                <a:xfrm>
                  <a:off x="14888792" y="8719096"/>
                  <a:ext cx="78766" cy="88530"/>
                  <a:chOff x="14888792" y="8719096"/>
                  <a:chExt cx="78766" cy="88530"/>
                </a:xfrm>
              </p:grpSpPr>
              <p:sp>
                <p:nvSpPr>
                  <p:cNvPr id="1035" name="Google Shape;1035;p8"/>
                  <p:cNvSpPr/>
                  <p:nvPr/>
                </p:nvSpPr>
                <p:spPr>
                  <a:xfrm>
                    <a:off x="14939664" y="8721179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8"/>
                  <p:cNvSpPr/>
                  <p:nvPr/>
                </p:nvSpPr>
                <p:spPr>
                  <a:xfrm>
                    <a:off x="14888792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8"/>
                <p:cNvGrpSpPr/>
                <p:nvPr/>
              </p:nvGrpSpPr>
              <p:grpSpPr>
                <a:xfrm>
                  <a:off x="15428739" y="8719096"/>
                  <a:ext cx="78766" cy="88530"/>
                  <a:chOff x="15428739" y="8719096"/>
                  <a:chExt cx="78766" cy="88530"/>
                </a:xfrm>
              </p:grpSpPr>
              <p:sp>
                <p:nvSpPr>
                  <p:cNvPr id="1038" name="Google Shape;1038;p8"/>
                  <p:cNvSpPr/>
                  <p:nvPr/>
                </p:nvSpPr>
                <p:spPr>
                  <a:xfrm>
                    <a:off x="15479605" y="8721179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8"/>
                  <p:cNvSpPr/>
                  <p:nvPr/>
                </p:nvSpPr>
                <p:spPr>
                  <a:xfrm>
                    <a:off x="15428739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0" name="Google Shape;1040;p8"/>
                <p:cNvGrpSpPr/>
                <p:nvPr/>
              </p:nvGrpSpPr>
              <p:grpSpPr>
                <a:xfrm>
                  <a:off x="15968670" y="8719096"/>
                  <a:ext cx="78766" cy="88530"/>
                  <a:chOff x="15968670" y="8719096"/>
                  <a:chExt cx="78766" cy="88530"/>
                </a:xfrm>
              </p:grpSpPr>
              <p:sp>
                <p:nvSpPr>
                  <p:cNvPr id="1041" name="Google Shape;1041;p8"/>
                  <p:cNvSpPr/>
                  <p:nvPr/>
                </p:nvSpPr>
                <p:spPr>
                  <a:xfrm>
                    <a:off x="16019544" y="8721179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8"/>
                  <p:cNvSpPr/>
                  <p:nvPr/>
                </p:nvSpPr>
                <p:spPr>
                  <a:xfrm>
                    <a:off x="15968670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3" name="Google Shape;1043;p8"/>
                <p:cNvGrpSpPr/>
                <p:nvPr/>
              </p:nvGrpSpPr>
              <p:grpSpPr>
                <a:xfrm>
                  <a:off x="16508619" y="8719096"/>
                  <a:ext cx="78766" cy="88530"/>
                  <a:chOff x="16508619" y="8719096"/>
                  <a:chExt cx="78766" cy="88530"/>
                </a:xfrm>
              </p:grpSpPr>
              <p:sp>
                <p:nvSpPr>
                  <p:cNvPr id="1044" name="Google Shape;1044;p8"/>
                  <p:cNvSpPr/>
                  <p:nvPr/>
                </p:nvSpPr>
                <p:spPr>
                  <a:xfrm>
                    <a:off x="16559480" y="8721179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5" name="Google Shape;1045;p8"/>
                  <p:cNvSpPr/>
                  <p:nvPr/>
                </p:nvSpPr>
                <p:spPr>
                  <a:xfrm>
                    <a:off x="16508619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6" name="Google Shape;1046;p8"/>
                <p:cNvGrpSpPr/>
                <p:nvPr/>
              </p:nvGrpSpPr>
              <p:grpSpPr>
                <a:xfrm>
                  <a:off x="17048552" y="8719096"/>
                  <a:ext cx="78766" cy="88530"/>
                  <a:chOff x="17048552" y="8719096"/>
                  <a:chExt cx="78766" cy="88530"/>
                </a:xfrm>
              </p:grpSpPr>
              <p:sp>
                <p:nvSpPr>
                  <p:cNvPr id="1047" name="Google Shape;1047;p8"/>
                  <p:cNvSpPr/>
                  <p:nvPr/>
                </p:nvSpPr>
                <p:spPr>
                  <a:xfrm>
                    <a:off x="17099423" y="8721179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8"/>
                  <p:cNvSpPr/>
                  <p:nvPr/>
                </p:nvSpPr>
                <p:spPr>
                  <a:xfrm>
                    <a:off x="17048552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9" name="Google Shape;1049;p8"/>
                <p:cNvGrpSpPr/>
                <p:nvPr/>
              </p:nvGrpSpPr>
              <p:grpSpPr>
                <a:xfrm>
                  <a:off x="17588498" y="8719096"/>
                  <a:ext cx="78766" cy="88530"/>
                  <a:chOff x="17588498" y="8719096"/>
                  <a:chExt cx="78766" cy="88530"/>
                </a:xfrm>
              </p:grpSpPr>
              <p:sp>
                <p:nvSpPr>
                  <p:cNvPr id="1050" name="Google Shape;1050;p8"/>
                  <p:cNvSpPr/>
                  <p:nvPr/>
                </p:nvSpPr>
                <p:spPr>
                  <a:xfrm>
                    <a:off x="17639359" y="8721179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8"/>
                  <p:cNvSpPr/>
                  <p:nvPr/>
                </p:nvSpPr>
                <p:spPr>
                  <a:xfrm>
                    <a:off x="17588498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2" name="Google Shape;1052;p8"/>
                <p:cNvGrpSpPr/>
                <p:nvPr/>
              </p:nvGrpSpPr>
              <p:grpSpPr>
                <a:xfrm>
                  <a:off x="18128431" y="8719096"/>
                  <a:ext cx="78766" cy="88530"/>
                  <a:chOff x="18128431" y="8719096"/>
                  <a:chExt cx="78766" cy="88530"/>
                </a:xfrm>
              </p:grpSpPr>
              <p:sp>
                <p:nvSpPr>
                  <p:cNvPr id="1053" name="Google Shape;1053;p8"/>
                  <p:cNvSpPr/>
                  <p:nvPr/>
                </p:nvSpPr>
                <p:spPr>
                  <a:xfrm>
                    <a:off x="18179302" y="8721179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8"/>
                  <p:cNvSpPr/>
                  <p:nvPr/>
                </p:nvSpPr>
                <p:spPr>
                  <a:xfrm>
                    <a:off x="18128431" y="871909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5" name="Google Shape;1055;p8"/>
                <p:cNvGrpSpPr/>
                <p:nvPr/>
              </p:nvGrpSpPr>
              <p:grpSpPr>
                <a:xfrm>
                  <a:off x="18668280" y="8719054"/>
                  <a:ext cx="78847" cy="88550"/>
                  <a:chOff x="18668280" y="8719054"/>
                  <a:chExt cx="78847" cy="88550"/>
                </a:xfrm>
              </p:grpSpPr>
              <p:sp>
                <p:nvSpPr>
                  <p:cNvPr id="1056" name="Google Shape;1056;p8"/>
                  <p:cNvSpPr/>
                  <p:nvPr/>
                </p:nvSpPr>
                <p:spPr>
                  <a:xfrm>
                    <a:off x="18719238" y="8721179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8"/>
                  <p:cNvSpPr/>
                  <p:nvPr/>
                </p:nvSpPr>
                <p:spPr>
                  <a:xfrm>
                    <a:off x="18668280" y="8719054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45"/>
                          <a:pt x="78265" y="38143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58" name="Google Shape;1058;p8"/>
              <p:cNvGrpSpPr/>
              <p:nvPr/>
            </p:nvGrpSpPr>
            <p:grpSpPr>
              <a:xfrm>
                <a:off x="14348763" y="9303273"/>
                <a:ext cx="4398364" cy="88572"/>
                <a:chOff x="14348763" y="9303273"/>
                <a:chExt cx="4398364" cy="88572"/>
              </a:xfrm>
            </p:grpSpPr>
            <p:grpSp>
              <p:nvGrpSpPr>
                <p:cNvPr id="1059" name="Google Shape;1059;p8"/>
                <p:cNvGrpSpPr/>
                <p:nvPr/>
              </p:nvGrpSpPr>
              <p:grpSpPr>
                <a:xfrm>
                  <a:off x="14348763" y="9303273"/>
                  <a:ext cx="78849" cy="88550"/>
                  <a:chOff x="14348763" y="9303273"/>
                  <a:chExt cx="78849" cy="88550"/>
                </a:xfrm>
              </p:grpSpPr>
              <p:sp>
                <p:nvSpPr>
                  <p:cNvPr id="1060" name="Google Shape;1060;p8"/>
                  <p:cNvSpPr/>
                  <p:nvPr/>
                </p:nvSpPr>
                <p:spPr>
                  <a:xfrm>
                    <a:off x="14399725" y="9305397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8"/>
                  <p:cNvSpPr/>
                  <p:nvPr/>
                </p:nvSpPr>
                <p:spPr>
                  <a:xfrm>
                    <a:off x="14348763" y="9303273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61"/>
                          <a:pt x="78266" y="38144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2" name="Google Shape;1062;p8"/>
                <p:cNvGrpSpPr/>
                <p:nvPr/>
              </p:nvGrpSpPr>
              <p:grpSpPr>
                <a:xfrm>
                  <a:off x="14888792" y="9303315"/>
                  <a:ext cx="78766" cy="88530"/>
                  <a:chOff x="14888792" y="9303315"/>
                  <a:chExt cx="78766" cy="88530"/>
                </a:xfrm>
              </p:grpSpPr>
              <p:sp>
                <p:nvSpPr>
                  <p:cNvPr id="1063" name="Google Shape;1063;p8"/>
                  <p:cNvSpPr/>
                  <p:nvPr/>
                </p:nvSpPr>
                <p:spPr>
                  <a:xfrm>
                    <a:off x="14939664" y="9305397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8"/>
                  <p:cNvSpPr/>
                  <p:nvPr/>
                </p:nvSpPr>
                <p:spPr>
                  <a:xfrm>
                    <a:off x="14888792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8"/>
                <p:cNvGrpSpPr/>
                <p:nvPr/>
              </p:nvGrpSpPr>
              <p:grpSpPr>
                <a:xfrm>
                  <a:off x="15428739" y="9303315"/>
                  <a:ext cx="78766" cy="88530"/>
                  <a:chOff x="15428739" y="9303315"/>
                  <a:chExt cx="78766" cy="88530"/>
                </a:xfrm>
              </p:grpSpPr>
              <p:sp>
                <p:nvSpPr>
                  <p:cNvPr id="1066" name="Google Shape;1066;p8"/>
                  <p:cNvSpPr/>
                  <p:nvPr/>
                </p:nvSpPr>
                <p:spPr>
                  <a:xfrm>
                    <a:off x="15479605" y="9305397"/>
                    <a:ext cx="44" cy="47"/>
                  </a:xfrm>
                  <a:custGeom>
                    <a:rect b="b" l="l" r="r" t="t"/>
                    <a:pathLst>
                      <a:path extrusionOk="0" h="47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8"/>
                  <p:cNvSpPr/>
                  <p:nvPr/>
                </p:nvSpPr>
                <p:spPr>
                  <a:xfrm>
                    <a:off x="15428739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8" name="Google Shape;1068;p8"/>
                <p:cNvGrpSpPr/>
                <p:nvPr/>
              </p:nvGrpSpPr>
              <p:grpSpPr>
                <a:xfrm>
                  <a:off x="15968670" y="9303315"/>
                  <a:ext cx="78766" cy="88530"/>
                  <a:chOff x="15968670" y="9303315"/>
                  <a:chExt cx="78766" cy="88530"/>
                </a:xfrm>
              </p:grpSpPr>
              <p:sp>
                <p:nvSpPr>
                  <p:cNvPr id="1069" name="Google Shape;1069;p8"/>
                  <p:cNvSpPr/>
                  <p:nvPr/>
                </p:nvSpPr>
                <p:spPr>
                  <a:xfrm>
                    <a:off x="16019544" y="9305397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8"/>
                  <p:cNvSpPr/>
                  <p:nvPr/>
                </p:nvSpPr>
                <p:spPr>
                  <a:xfrm>
                    <a:off x="15968670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1" name="Google Shape;1071;p8"/>
                <p:cNvGrpSpPr/>
                <p:nvPr/>
              </p:nvGrpSpPr>
              <p:grpSpPr>
                <a:xfrm>
                  <a:off x="16508619" y="9303315"/>
                  <a:ext cx="78766" cy="88530"/>
                  <a:chOff x="16508619" y="9303315"/>
                  <a:chExt cx="78766" cy="88530"/>
                </a:xfrm>
              </p:grpSpPr>
              <p:sp>
                <p:nvSpPr>
                  <p:cNvPr id="1072" name="Google Shape;1072;p8"/>
                  <p:cNvSpPr/>
                  <p:nvPr/>
                </p:nvSpPr>
                <p:spPr>
                  <a:xfrm>
                    <a:off x="16559480" y="9305397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8"/>
                  <p:cNvSpPr/>
                  <p:nvPr/>
                </p:nvSpPr>
                <p:spPr>
                  <a:xfrm>
                    <a:off x="16508619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4" name="Google Shape;1074;p8"/>
                <p:cNvGrpSpPr/>
                <p:nvPr/>
              </p:nvGrpSpPr>
              <p:grpSpPr>
                <a:xfrm>
                  <a:off x="17048552" y="9303315"/>
                  <a:ext cx="78766" cy="88530"/>
                  <a:chOff x="17048552" y="9303315"/>
                  <a:chExt cx="78766" cy="88530"/>
                </a:xfrm>
              </p:grpSpPr>
              <p:sp>
                <p:nvSpPr>
                  <p:cNvPr id="1075" name="Google Shape;1075;p8"/>
                  <p:cNvSpPr/>
                  <p:nvPr/>
                </p:nvSpPr>
                <p:spPr>
                  <a:xfrm>
                    <a:off x="17099423" y="9305397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8"/>
                  <p:cNvSpPr/>
                  <p:nvPr/>
                </p:nvSpPr>
                <p:spPr>
                  <a:xfrm>
                    <a:off x="17048552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7" name="Google Shape;1077;p8"/>
                <p:cNvGrpSpPr/>
                <p:nvPr/>
              </p:nvGrpSpPr>
              <p:grpSpPr>
                <a:xfrm>
                  <a:off x="17588498" y="9303315"/>
                  <a:ext cx="78766" cy="88530"/>
                  <a:chOff x="17588498" y="9303315"/>
                  <a:chExt cx="78766" cy="88530"/>
                </a:xfrm>
              </p:grpSpPr>
              <p:sp>
                <p:nvSpPr>
                  <p:cNvPr id="1078" name="Google Shape;1078;p8"/>
                  <p:cNvSpPr/>
                  <p:nvPr/>
                </p:nvSpPr>
                <p:spPr>
                  <a:xfrm>
                    <a:off x="17639359" y="9305397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8"/>
                  <p:cNvSpPr/>
                  <p:nvPr/>
                </p:nvSpPr>
                <p:spPr>
                  <a:xfrm>
                    <a:off x="17588498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0" name="Google Shape;1080;p8"/>
                <p:cNvGrpSpPr/>
                <p:nvPr/>
              </p:nvGrpSpPr>
              <p:grpSpPr>
                <a:xfrm>
                  <a:off x="18128431" y="9303315"/>
                  <a:ext cx="78766" cy="88530"/>
                  <a:chOff x="18128431" y="9303315"/>
                  <a:chExt cx="78766" cy="88530"/>
                </a:xfrm>
              </p:grpSpPr>
              <p:sp>
                <p:nvSpPr>
                  <p:cNvPr id="1081" name="Google Shape;1081;p8"/>
                  <p:cNvSpPr/>
                  <p:nvPr/>
                </p:nvSpPr>
                <p:spPr>
                  <a:xfrm>
                    <a:off x="18179302" y="9305397"/>
                    <a:ext cx="38" cy="47"/>
                  </a:xfrm>
                  <a:custGeom>
                    <a:rect b="b" l="l" r="r" t="t"/>
                    <a:pathLst>
                      <a:path extrusionOk="0" h="47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8"/>
                  <p:cNvSpPr/>
                  <p:nvPr/>
                </p:nvSpPr>
                <p:spPr>
                  <a:xfrm>
                    <a:off x="18128431" y="930331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3" name="Google Shape;1083;p8"/>
                <p:cNvGrpSpPr/>
                <p:nvPr/>
              </p:nvGrpSpPr>
              <p:grpSpPr>
                <a:xfrm>
                  <a:off x="18668280" y="9303273"/>
                  <a:ext cx="78847" cy="88550"/>
                  <a:chOff x="18668280" y="9303273"/>
                  <a:chExt cx="78847" cy="88550"/>
                </a:xfrm>
              </p:grpSpPr>
              <p:sp>
                <p:nvSpPr>
                  <p:cNvPr id="1084" name="Google Shape;1084;p8"/>
                  <p:cNvSpPr/>
                  <p:nvPr/>
                </p:nvSpPr>
                <p:spPr>
                  <a:xfrm>
                    <a:off x="18719238" y="9305397"/>
                    <a:ext cx="34" cy="47"/>
                  </a:xfrm>
                  <a:custGeom>
                    <a:rect b="b" l="l" r="r" t="t"/>
                    <a:pathLst>
                      <a:path extrusionOk="0" h="47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8"/>
                  <p:cNvSpPr/>
                  <p:nvPr/>
                </p:nvSpPr>
                <p:spPr>
                  <a:xfrm>
                    <a:off x="18668280" y="9303273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44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86" name="Google Shape;1086;p8"/>
              <p:cNvGrpSpPr/>
              <p:nvPr/>
            </p:nvGrpSpPr>
            <p:grpSpPr>
              <a:xfrm>
                <a:off x="14348763" y="9887492"/>
                <a:ext cx="4398364" cy="88571"/>
                <a:chOff x="14348763" y="9887492"/>
                <a:chExt cx="4398364" cy="88571"/>
              </a:xfrm>
            </p:grpSpPr>
            <p:grpSp>
              <p:nvGrpSpPr>
                <p:cNvPr id="1087" name="Google Shape;1087;p8"/>
                <p:cNvGrpSpPr/>
                <p:nvPr/>
              </p:nvGrpSpPr>
              <p:grpSpPr>
                <a:xfrm>
                  <a:off x="14348763" y="9887492"/>
                  <a:ext cx="78849" cy="88550"/>
                  <a:chOff x="14348763" y="9887492"/>
                  <a:chExt cx="78849" cy="88550"/>
                </a:xfrm>
              </p:grpSpPr>
              <p:sp>
                <p:nvSpPr>
                  <p:cNvPr id="1088" name="Google Shape;1088;p8"/>
                  <p:cNvSpPr/>
                  <p:nvPr/>
                </p:nvSpPr>
                <p:spPr>
                  <a:xfrm>
                    <a:off x="14399725" y="9889627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8"/>
                  <p:cNvSpPr/>
                  <p:nvPr/>
                </p:nvSpPr>
                <p:spPr>
                  <a:xfrm>
                    <a:off x="14348763" y="9887492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49"/>
                          <a:pt x="11324" y="103504"/>
                          <a:pt x="50436" y="85664"/>
                        </a:cubicBezTo>
                        <a:cubicBezTo>
                          <a:pt x="84193" y="70261"/>
                          <a:pt x="78266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0" name="Google Shape;1090;p8"/>
                <p:cNvGrpSpPr/>
                <p:nvPr/>
              </p:nvGrpSpPr>
              <p:grpSpPr>
                <a:xfrm>
                  <a:off x="14888792" y="9887533"/>
                  <a:ext cx="78766" cy="88530"/>
                  <a:chOff x="14888792" y="9887533"/>
                  <a:chExt cx="78766" cy="88530"/>
                </a:xfrm>
              </p:grpSpPr>
              <p:sp>
                <p:nvSpPr>
                  <p:cNvPr id="1091" name="Google Shape;1091;p8"/>
                  <p:cNvSpPr/>
                  <p:nvPr/>
                </p:nvSpPr>
                <p:spPr>
                  <a:xfrm>
                    <a:off x="14939664" y="9889627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8"/>
                  <p:cNvSpPr/>
                  <p:nvPr/>
                </p:nvSpPr>
                <p:spPr>
                  <a:xfrm>
                    <a:off x="14888792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3" name="Google Shape;1093;p8"/>
                <p:cNvGrpSpPr/>
                <p:nvPr/>
              </p:nvGrpSpPr>
              <p:grpSpPr>
                <a:xfrm>
                  <a:off x="15428739" y="9887533"/>
                  <a:ext cx="78766" cy="88530"/>
                  <a:chOff x="15428739" y="9887533"/>
                  <a:chExt cx="78766" cy="88530"/>
                </a:xfrm>
              </p:grpSpPr>
              <p:sp>
                <p:nvSpPr>
                  <p:cNvPr id="1094" name="Google Shape;1094;p8"/>
                  <p:cNvSpPr/>
                  <p:nvPr/>
                </p:nvSpPr>
                <p:spPr>
                  <a:xfrm>
                    <a:off x="15479605" y="9889627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8"/>
                  <p:cNvSpPr/>
                  <p:nvPr/>
                </p:nvSpPr>
                <p:spPr>
                  <a:xfrm>
                    <a:off x="15428739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6" name="Google Shape;1096;p8"/>
                <p:cNvGrpSpPr/>
                <p:nvPr/>
              </p:nvGrpSpPr>
              <p:grpSpPr>
                <a:xfrm>
                  <a:off x="15968670" y="9887533"/>
                  <a:ext cx="78766" cy="88530"/>
                  <a:chOff x="15968670" y="9887533"/>
                  <a:chExt cx="78766" cy="88530"/>
                </a:xfrm>
              </p:grpSpPr>
              <p:sp>
                <p:nvSpPr>
                  <p:cNvPr id="1097" name="Google Shape;1097;p8"/>
                  <p:cNvSpPr/>
                  <p:nvPr/>
                </p:nvSpPr>
                <p:spPr>
                  <a:xfrm>
                    <a:off x="16019544" y="9889627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8"/>
                  <p:cNvSpPr/>
                  <p:nvPr/>
                </p:nvSpPr>
                <p:spPr>
                  <a:xfrm>
                    <a:off x="15968670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9" name="Google Shape;1099;p8"/>
                <p:cNvGrpSpPr/>
                <p:nvPr/>
              </p:nvGrpSpPr>
              <p:grpSpPr>
                <a:xfrm>
                  <a:off x="16508619" y="9887533"/>
                  <a:ext cx="78766" cy="88530"/>
                  <a:chOff x="16508619" y="9887533"/>
                  <a:chExt cx="78766" cy="88530"/>
                </a:xfrm>
              </p:grpSpPr>
              <p:sp>
                <p:nvSpPr>
                  <p:cNvPr id="1100" name="Google Shape;1100;p8"/>
                  <p:cNvSpPr/>
                  <p:nvPr/>
                </p:nvSpPr>
                <p:spPr>
                  <a:xfrm>
                    <a:off x="16559480" y="9889627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8"/>
                  <p:cNvSpPr/>
                  <p:nvPr/>
                </p:nvSpPr>
                <p:spPr>
                  <a:xfrm>
                    <a:off x="16508619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2" name="Google Shape;1102;p8"/>
                <p:cNvGrpSpPr/>
                <p:nvPr/>
              </p:nvGrpSpPr>
              <p:grpSpPr>
                <a:xfrm>
                  <a:off x="17048552" y="9887533"/>
                  <a:ext cx="78766" cy="88530"/>
                  <a:chOff x="17048552" y="9887533"/>
                  <a:chExt cx="78766" cy="88530"/>
                </a:xfrm>
              </p:grpSpPr>
              <p:sp>
                <p:nvSpPr>
                  <p:cNvPr id="1103" name="Google Shape;1103;p8"/>
                  <p:cNvSpPr/>
                  <p:nvPr/>
                </p:nvSpPr>
                <p:spPr>
                  <a:xfrm>
                    <a:off x="17099423" y="9889627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8"/>
                  <p:cNvSpPr/>
                  <p:nvPr/>
                </p:nvSpPr>
                <p:spPr>
                  <a:xfrm>
                    <a:off x="17048552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5" name="Google Shape;1105;p8"/>
                <p:cNvGrpSpPr/>
                <p:nvPr/>
              </p:nvGrpSpPr>
              <p:grpSpPr>
                <a:xfrm>
                  <a:off x="17588498" y="9887533"/>
                  <a:ext cx="78766" cy="88530"/>
                  <a:chOff x="17588498" y="9887533"/>
                  <a:chExt cx="78766" cy="88530"/>
                </a:xfrm>
              </p:grpSpPr>
              <p:sp>
                <p:nvSpPr>
                  <p:cNvPr id="1106" name="Google Shape;1106;p8"/>
                  <p:cNvSpPr/>
                  <p:nvPr/>
                </p:nvSpPr>
                <p:spPr>
                  <a:xfrm>
                    <a:off x="17639359" y="9889627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8"/>
                  <p:cNvSpPr/>
                  <p:nvPr/>
                </p:nvSpPr>
                <p:spPr>
                  <a:xfrm>
                    <a:off x="17588498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35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8" name="Google Shape;1108;p8"/>
                <p:cNvGrpSpPr/>
                <p:nvPr/>
              </p:nvGrpSpPr>
              <p:grpSpPr>
                <a:xfrm>
                  <a:off x="18128431" y="9887533"/>
                  <a:ext cx="78766" cy="88530"/>
                  <a:chOff x="18128431" y="9887533"/>
                  <a:chExt cx="78766" cy="88530"/>
                </a:xfrm>
              </p:grpSpPr>
              <p:sp>
                <p:nvSpPr>
                  <p:cNvPr id="1109" name="Google Shape;1109;p8"/>
                  <p:cNvSpPr/>
                  <p:nvPr/>
                </p:nvSpPr>
                <p:spPr>
                  <a:xfrm>
                    <a:off x="18179302" y="9889627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8"/>
                  <p:cNvSpPr/>
                  <p:nvPr/>
                </p:nvSpPr>
                <p:spPr>
                  <a:xfrm>
                    <a:off x="18128431" y="988753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5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1" name="Google Shape;1111;p8"/>
                <p:cNvGrpSpPr/>
                <p:nvPr/>
              </p:nvGrpSpPr>
              <p:grpSpPr>
                <a:xfrm>
                  <a:off x="18668280" y="9887492"/>
                  <a:ext cx="78847" cy="88550"/>
                  <a:chOff x="18668280" y="9887492"/>
                  <a:chExt cx="78847" cy="88550"/>
                </a:xfrm>
              </p:grpSpPr>
              <p:sp>
                <p:nvSpPr>
                  <p:cNvPr id="1112" name="Google Shape;1112;p8"/>
                  <p:cNvSpPr/>
                  <p:nvPr/>
                </p:nvSpPr>
                <p:spPr>
                  <a:xfrm>
                    <a:off x="18719238" y="9889627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8"/>
                  <p:cNvSpPr/>
                  <p:nvPr/>
                </p:nvSpPr>
                <p:spPr>
                  <a:xfrm>
                    <a:off x="18668280" y="9887492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49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59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14" name="Google Shape;1114;p8"/>
              <p:cNvGrpSpPr/>
              <p:nvPr/>
            </p:nvGrpSpPr>
            <p:grpSpPr>
              <a:xfrm>
                <a:off x="14348763" y="10471710"/>
                <a:ext cx="4398364" cy="88572"/>
                <a:chOff x="14348763" y="10471710"/>
                <a:chExt cx="4398364" cy="88572"/>
              </a:xfrm>
            </p:grpSpPr>
            <p:grpSp>
              <p:nvGrpSpPr>
                <p:cNvPr id="1115" name="Google Shape;1115;p8"/>
                <p:cNvGrpSpPr/>
                <p:nvPr/>
              </p:nvGrpSpPr>
              <p:grpSpPr>
                <a:xfrm>
                  <a:off x="14348763" y="10471710"/>
                  <a:ext cx="78849" cy="88550"/>
                  <a:chOff x="14348763" y="10471710"/>
                  <a:chExt cx="78849" cy="88550"/>
                </a:xfrm>
              </p:grpSpPr>
              <p:sp>
                <p:nvSpPr>
                  <p:cNvPr id="1116" name="Google Shape;1116;p8"/>
                  <p:cNvSpPr/>
                  <p:nvPr/>
                </p:nvSpPr>
                <p:spPr>
                  <a:xfrm>
                    <a:off x="14399725" y="10473846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8"/>
                  <p:cNvSpPr/>
                  <p:nvPr/>
                </p:nvSpPr>
                <p:spPr>
                  <a:xfrm>
                    <a:off x="14348763" y="10471710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61"/>
                          <a:pt x="78266" y="38159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8" name="Google Shape;1118;p8"/>
                <p:cNvGrpSpPr/>
                <p:nvPr/>
              </p:nvGrpSpPr>
              <p:grpSpPr>
                <a:xfrm>
                  <a:off x="14888792" y="10471752"/>
                  <a:ext cx="78766" cy="88530"/>
                  <a:chOff x="14888792" y="10471752"/>
                  <a:chExt cx="78766" cy="88530"/>
                </a:xfrm>
              </p:grpSpPr>
              <p:sp>
                <p:nvSpPr>
                  <p:cNvPr id="1119" name="Google Shape;1119;p8"/>
                  <p:cNvSpPr/>
                  <p:nvPr/>
                </p:nvSpPr>
                <p:spPr>
                  <a:xfrm>
                    <a:off x="14939664" y="1047384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8"/>
                  <p:cNvSpPr/>
                  <p:nvPr/>
                </p:nvSpPr>
                <p:spPr>
                  <a:xfrm>
                    <a:off x="14888792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1" name="Google Shape;1121;p8"/>
                <p:cNvGrpSpPr/>
                <p:nvPr/>
              </p:nvGrpSpPr>
              <p:grpSpPr>
                <a:xfrm>
                  <a:off x="15428739" y="10471752"/>
                  <a:ext cx="78766" cy="88530"/>
                  <a:chOff x="15428739" y="10471752"/>
                  <a:chExt cx="78766" cy="88530"/>
                </a:xfrm>
              </p:grpSpPr>
              <p:sp>
                <p:nvSpPr>
                  <p:cNvPr id="1122" name="Google Shape;1122;p8"/>
                  <p:cNvSpPr/>
                  <p:nvPr/>
                </p:nvSpPr>
                <p:spPr>
                  <a:xfrm>
                    <a:off x="15479605" y="10473846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8"/>
                  <p:cNvSpPr/>
                  <p:nvPr/>
                </p:nvSpPr>
                <p:spPr>
                  <a:xfrm>
                    <a:off x="15428739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4" name="Google Shape;1124;p8"/>
                <p:cNvGrpSpPr/>
                <p:nvPr/>
              </p:nvGrpSpPr>
              <p:grpSpPr>
                <a:xfrm>
                  <a:off x="15968670" y="10471752"/>
                  <a:ext cx="78766" cy="88530"/>
                  <a:chOff x="15968670" y="10471752"/>
                  <a:chExt cx="78766" cy="88530"/>
                </a:xfrm>
              </p:grpSpPr>
              <p:sp>
                <p:nvSpPr>
                  <p:cNvPr id="1125" name="Google Shape;1125;p8"/>
                  <p:cNvSpPr/>
                  <p:nvPr/>
                </p:nvSpPr>
                <p:spPr>
                  <a:xfrm>
                    <a:off x="16019544" y="1047384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6" name="Google Shape;1126;p8"/>
                  <p:cNvSpPr/>
                  <p:nvPr/>
                </p:nvSpPr>
                <p:spPr>
                  <a:xfrm>
                    <a:off x="15968670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7" name="Google Shape;1127;p8"/>
                <p:cNvGrpSpPr/>
                <p:nvPr/>
              </p:nvGrpSpPr>
              <p:grpSpPr>
                <a:xfrm>
                  <a:off x="16508619" y="10471752"/>
                  <a:ext cx="78766" cy="88530"/>
                  <a:chOff x="16508619" y="10471752"/>
                  <a:chExt cx="78766" cy="88530"/>
                </a:xfrm>
              </p:grpSpPr>
              <p:sp>
                <p:nvSpPr>
                  <p:cNvPr id="1128" name="Google Shape;1128;p8"/>
                  <p:cNvSpPr/>
                  <p:nvPr/>
                </p:nvSpPr>
                <p:spPr>
                  <a:xfrm>
                    <a:off x="16559480" y="1047384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9" name="Google Shape;1129;p8"/>
                  <p:cNvSpPr/>
                  <p:nvPr/>
                </p:nvSpPr>
                <p:spPr>
                  <a:xfrm>
                    <a:off x="16508619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0" name="Google Shape;1130;p8"/>
                <p:cNvGrpSpPr/>
                <p:nvPr/>
              </p:nvGrpSpPr>
              <p:grpSpPr>
                <a:xfrm>
                  <a:off x="17048552" y="10471752"/>
                  <a:ext cx="78766" cy="88530"/>
                  <a:chOff x="17048552" y="10471752"/>
                  <a:chExt cx="78766" cy="88530"/>
                </a:xfrm>
              </p:grpSpPr>
              <p:sp>
                <p:nvSpPr>
                  <p:cNvPr id="1131" name="Google Shape;1131;p8"/>
                  <p:cNvSpPr/>
                  <p:nvPr/>
                </p:nvSpPr>
                <p:spPr>
                  <a:xfrm>
                    <a:off x="17099423" y="1047384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8"/>
                  <p:cNvSpPr/>
                  <p:nvPr/>
                </p:nvSpPr>
                <p:spPr>
                  <a:xfrm>
                    <a:off x="17048552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3" name="Google Shape;1133;p8"/>
                <p:cNvGrpSpPr/>
                <p:nvPr/>
              </p:nvGrpSpPr>
              <p:grpSpPr>
                <a:xfrm>
                  <a:off x="17588498" y="10471752"/>
                  <a:ext cx="78766" cy="88530"/>
                  <a:chOff x="17588498" y="10471752"/>
                  <a:chExt cx="78766" cy="88530"/>
                </a:xfrm>
              </p:grpSpPr>
              <p:sp>
                <p:nvSpPr>
                  <p:cNvPr id="1134" name="Google Shape;1134;p8"/>
                  <p:cNvSpPr/>
                  <p:nvPr/>
                </p:nvSpPr>
                <p:spPr>
                  <a:xfrm>
                    <a:off x="17639359" y="1047384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8"/>
                  <p:cNvSpPr/>
                  <p:nvPr/>
                </p:nvSpPr>
                <p:spPr>
                  <a:xfrm>
                    <a:off x="17588498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34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6" name="Google Shape;1136;p8"/>
                <p:cNvGrpSpPr/>
                <p:nvPr/>
              </p:nvGrpSpPr>
              <p:grpSpPr>
                <a:xfrm>
                  <a:off x="18128431" y="10471752"/>
                  <a:ext cx="78766" cy="88530"/>
                  <a:chOff x="18128431" y="10471752"/>
                  <a:chExt cx="78766" cy="88530"/>
                </a:xfrm>
              </p:grpSpPr>
              <p:sp>
                <p:nvSpPr>
                  <p:cNvPr id="1137" name="Google Shape;1137;p8"/>
                  <p:cNvSpPr/>
                  <p:nvPr/>
                </p:nvSpPr>
                <p:spPr>
                  <a:xfrm>
                    <a:off x="18179302" y="1047384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8"/>
                  <p:cNvSpPr/>
                  <p:nvPr/>
                </p:nvSpPr>
                <p:spPr>
                  <a:xfrm>
                    <a:off x="18128431" y="1047175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9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9" name="Google Shape;1139;p8"/>
                <p:cNvGrpSpPr/>
                <p:nvPr/>
              </p:nvGrpSpPr>
              <p:grpSpPr>
                <a:xfrm>
                  <a:off x="18668280" y="10471710"/>
                  <a:ext cx="78847" cy="88550"/>
                  <a:chOff x="18668280" y="10471710"/>
                  <a:chExt cx="78847" cy="88550"/>
                </a:xfrm>
              </p:grpSpPr>
              <p:sp>
                <p:nvSpPr>
                  <p:cNvPr id="1140" name="Google Shape;1140;p8"/>
                  <p:cNvSpPr/>
                  <p:nvPr/>
                </p:nvSpPr>
                <p:spPr>
                  <a:xfrm>
                    <a:off x="18719238" y="1047384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8"/>
                  <p:cNvSpPr/>
                  <p:nvPr/>
                </p:nvSpPr>
                <p:spPr>
                  <a:xfrm>
                    <a:off x="18668280" y="10471710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2"/>
                        </a:moveTo>
                        <a:cubicBezTo>
                          <a:pt x="75271" y="2942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59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2" name="Google Shape;1142;p8"/>
              <p:cNvGrpSpPr/>
              <p:nvPr/>
            </p:nvGrpSpPr>
            <p:grpSpPr>
              <a:xfrm>
                <a:off x="14348763" y="11055944"/>
                <a:ext cx="4398364" cy="88572"/>
                <a:chOff x="14348763" y="11055944"/>
                <a:chExt cx="4398364" cy="88572"/>
              </a:xfrm>
            </p:grpSpPr>
            <p:grpSp>
              <p:nvGrpSpPr>
                <p:cNvPr id="1143" name="Google Shape;1143;p8"/>
                <p:cNvGrpSpPr/>
                <p:nvPr/>
              </p:nvGrpSpPr>
              <p:grpSpPr>
                <a:xfrm>
                  <a:off x="14348763" y="11055944"/>
                  <a:ext cx="78849" cy="88550"/>
                  <a:chOff x="14348763" y="11055944"/>
                  <a:chExt cx="78849" cy="88550"/>
                </a:xfrm>
              </p:grpSpPr>
              <p:sp>
                <p:nvSpPr>
                  <p:cNvPr id="1144" name="Google Shape;1144;p8"/>
                  <p:cNvSpPr/>
                  <p:nvPr/>
                </p:nvSpPr>
                <p:spPr>
                  <a:xfrm>
                    <a:off x="14399725" y="11058069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8"/>
                  <p:cNvSpPr/>
                  <p:nvPr/>
                </p:nvSpPr>
                <p:spPr>
                  <a:xfrm>
                    <a:off x="14348763" y="11055944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2"/>
                        </a:moveTo>
                        <a:cubicBezTo>
                          <a:pt x="75271" y="2943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45"/>
                          <a:pt x="78266" y="38144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6" name="Google Shape;1146;p8"/>
                <p:cNvGrpSpPr/>
                <p:nvPr/>
              </p:nvGrpSpPr>
              <p:grpSpPr>
                <a:xfrm>
                  <a:off x="14888792" y="11055986"/>
                  <a:ext cx="78766" cy="88530"/>
                  <a:chOff x="14888792" y="11055986"/>
                  <a:chExt cx="78766" cy="88530"/>
                </a:xfrm>
              </p:grpSpPr>
              <p:sp>
                <p:nvSpPr>
                  <p:cNvPr id="1147" name="Google Shape;1147;p8"/>
                  <p:cNvSpPr/>
                  <p:nvPr/>
                </p:nvSpPr>
                <p:spPr>
                  <a:xfrm>
                    <a:off x="14939664" y="1105806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8"/>
                  <p:cNvSpPr/>
                  <p:nvPr/>
                </p:nvSpPr>
                <p:spPr>
                  <a:xfrm>
                    <a:off x="14888792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9" name="Google Shape;1149;p8"/>
                <p:cNvGrpSpPr/>
                <p:nvPr/>
              </p:nvGrpSpPr>
              <p:grpSpPr>
                <a:xfrm>
                  <a:off x="15428739" y="11055986"/>
                  <a:ext cx="78766" cy="88530"/>
                  <a:chOff x="15428739" y="11055986"/>
                  <a:chExt cx="78766" cy="88530"/>
                </a:xfrm>
              </p:grpSpPr>
              <p:sp>
                <p:nvSpPr>
                  <p:cNvPr id="1150" name="Google Shape;1150;p8"/>
                  <p:cNvSpPr/>
                  <p:nvPr/>
                </p:nvSpPr>
                <p:spPr>
                  <a:xfrm>
                    <a:off x="15479605" y="11058069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1" name="Google Shape;1151;p8"/>
                  <p:cNvSpPr/>
                  <p:nvPr/>
                </p:nvSpPr>
                <p:spPr>
                  <a:xfrm>
                    <a:off x="15428739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2" name="Google Shape;1152;p8"/>
                <p:cNvGrpSpPr/>
                <p:nvPr/>
              </p:nvGrpSpPr>
              <p:grpSpPr>
                <a:xfrm>
                  <a:off x="15968670" y="11055986"/>
                  <a:ext cx="78766" cy="88530"/>
                  <a:chOff x="15968670" y="11055986"/>
                  <a:chExt cx="78766" cy="88530"/>
                </a:xfrm>
              </p:grpSpPr>
              <p:sp>
                <p:nvSpPr>
                  <p:cNvPr id="1153" name="Google Shape;1153;p8"/>
                  <p:cNvSpPr/>
                  <p:nvPr/>
                </p:nvSpPr>
                <p:spPr>
                  <a:xfrm>
                    <a:off x="16019544" y="1105806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8"/>
                  <p:cNvSpPr/>
                  <p:nvPr/>
                </p:nvSpPr>
                <p:spPr>
                  <a:xfrm>
                    <a:off x="15968670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5" name="Google Shape;1155;p8"/>
                <p:cNvGrpSpPr/>
                <p:nvPr/>
              </p:nvGrpSpPr>
              <p:grpSpPr>
                <a:xfrm>
                  <a:off x="16508619" y="11055986"/>
                  <a:ext cx="78766" cy="88530"/>
                  <a:chOff x="16508619" y="11055986"/>
                  <a:chExt cx="78766" cy="88530"/>
                </a:xfrm>
              </p:grpSpPr>
              <p:sp>
                <p:nvSpPr>
                  <p:cNvPr id="1156" name="Google Shape;1156;p8"/>
                  <p:cNvSpPr/>
                  <p:nvPr/>
                </p:nvSpPr>
                <p:spPr>
                  <a:xfrm>
                    <a:off x="16559480" y="1105806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7" name="Google Shape;1157;p8"/>
                  <p:cNvSpPr/>
                  <p:nvPr/>
                </p:nvSpPr>
                <p:spPr>
                  <a:xfrm>
                    <a:off x="16508619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8" name="Google Shape;1158;p8"/>
                <p:cNvGrpSpPr/>
                <p:nvPr/>
              </p:nvGrpSpPr>
              <p:grpSpPr>
                <a:xfrm>
                  <a:off x="17048552" y="11055986"/>
                  <a:ext cx="78766" cy="88530"/>
                  <a:chOff x="17048552" y="11055986"/>
                  <a:chExt cx="78766" cy="88530"/>
                </a:xfrm>
              </p:grpSpPr>
              <p:sp>
                <p:nvSpPr>
                  <p:cNvPr id="1159" name="Google Shape;1159;p8"/>
                  <p:cNvSpPr/>
                  <p:nvPr/>
                </p:nvSpPr>
                <p:spPr>
                  <a:xfrm>
                    <a:off x="17099423" y="1105806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8"/>
                  <p:cNvSpPr/>
                  <p:nvPr/>
                </p:nvSpPr>
                <p:spPr>
                  <a:xfrm>
                    <a:off x="17048552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1" name="Google Shape;1161;p8"/>
                <p:cNvGrpSpPr/>
                <p:nvPr/>
              </p:nvGrpSpPr>
              <p:grpSpPr>
                <a:xfrm>
                  <a:off x="17588498" y="11055986"/>
                  <a:ext cx="78766" cy="88530"/>
                  <a:chOff x="17588498" y="11055986"/>
                  <a:chExt cx="78766" cy="88530"/>
                </a:xfrm>
              </p:grpSpPr>
              <p:sp>
                <p:nvSpPr>
                  <p:cNvPr id="1162" name="Google Shape;1162;p8"/>
                  <p:cNvSpPr/>
                  <p:nvPr/>
                </p:nvSpPr>
                <p:spPr>
                  <a:xfrm>
                    <a:off x="17639359" y="1105806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8"/>
                  <p:cNvSpPr/>
                  <p:nvPr/>
                </p:nvSpPr>
                <p:spPr>
                  <a:xfrm>
                    <a:off x="17588498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4" name="Google Shape;1164;p8"/>
                <p:cNvGrpSpPr/>
                <p:nvPr/>
              </p:nvGrpSpPr>
              <p:grpSpPr>
                <a:xfrm>
                  <a:off x="18128431" y="11055986"/>
                  <a:ext cx="78766" cy="88530"/>
                  <a:chOff x="18128431" y="11055986"/>
                  <a:chExt cx="78766" cy="88530"/>
                </a:xfrm>
              </p:grpSpPr>
              <p:sp>
                <p:nvSpPr>
                  <p:cNvPr id="1165" name="Google Shape;1165;p8"/>
                  <p:cNvSpPr/>
                  <p:nvPr/>
                </p:nvSpPr>
                <p:spPr>
                  <a:xfrm>
                    <a:off x="18179302" y="11058069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6" name="Google Shape;1166;p8"/>
                  <p:cNvSpPr/>
                  <p:nvPr/>
                </p:nvSpPr>
                <p:spPr>
                  <a:xfrm>
                    <a:off x="18128431" y="11055986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7" name="Google Shape;1167;p8"/>
                <p:cNvGrpSpPr/>
                <p:nvPr/>
              </p:nvGrpSpPr>
              <p:grpSpPr>
                <a:xfrm>
                  <a:off x="18668280" y="11055944"/>
                  <a:ext cx="78847" cy="88550"/>
                  <a:chOff x="18668280" y="11055944"/>
                  <a:chExt cx="78847" cy="88550"/>
                </a:xfrm>
              </p:grpSpPr>
              <p:sp>
                <p:nvSpPr>
                  <p:cNvPr id="1168" name="Google Shape;1168;p8"/>
                  <p:cNvSpPr/>
                  <p:nvPr/>
                </p:nvSpPr>
                <p:spPr>
                  <a:xfrm>
                    <a:off x="18719238" y="11058069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8"/>
                  <p:cNvSpPr/>
                  <p:nvPr/>
                </p:nvSpPr>
                <p:spPr>
                  <a:xfrm>
                    <a:off x="18668280" y="11055944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2"/>
                        </a:moveTo>
                        <a:cubicBezTo>
                          <a:pt x="75271" y="2943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45"/>
                          <a:pt x="78265" y="38144"/>
                          <a:pt x="78698" y="436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70" name="Google Shape;1170;p8"/>
              <p:cNvGrpSpPr/>
              <p:nvPr/>
            </p:nvGrpSpPr>
            <p:grpSpPr>
              <a:xfrm>
                <a:off x="14348763" y="11640163"/>
                <a:ext cx="4398364" cy="88571"/>
                <a:chOff x="14348763" y="11640163"/>
                <a:chExt cx="4398364" cy="88571"/>
              </a:xfrm>
            </p:grpSpPr>
            <p:grpSp>
              <p:nvGrpSpPr>
                <p:cNvPr id="1171" name="Google Shape;1171;p8"/>
                <p:cNvGrpSpPr/>
                <p:nvPr/>
              </p:nvGrpSpPr>
              <p:grpSpPr>
                <a:xfrm>
                  <a:off x="14348763" y="11640163"/>
                  <a:ext cx="78849" cy="88550"/>
                  <a:chOff x="14348763" y="11640163"/>
                  <a:chExt cx="78849" cy="88550"/>
                </a:xfrm>
              </p:grpSpPr>
              <p:sp>
                <p:nvSpPr>
                  <p:cNvPr id="1172" name="Google Shape;1172;p8"/>
                  <p:cNvSpPr/>
                  <p:nvPr/>
                </p:nvSpPr>
                <p:spPr>
                  <a:xfrm>
                    <a:off x="14399725" y="11642287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8"/>
                  <p:cNvSpPr/>
                  <p:nvPr/>
                </p:nvSpPr>
                <p:spPr>
                  <a:xfrm>
                    <a:off x="14348763" y="11640163"/>
                    <a:ext cx="78849" cy="88550"/>
                  </a:xfrm>
                  <a:custGeom>
                    <a:rect b="b" l="l" r="r" t="t"/>
                    <a:pathLst>
                      <a:path extrusionOk="0" h="88550" w="78849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29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93" y="70246"/>
                          <a:pt x="78266" y="38144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4" name="Google Shape;1174;p8"/>
                <p:cNvGrpSpPr/>
                <p:nvPr/>
              </p:nvGrpSpPr>
              <p:grpSpPr>
                <a:xfrm>
                  <a:off x="14888792" y="11640205"/>
                  <a:ext cx="78766" cy="88530"/>
                  <a:chOff x="14888792" y="11640205"/>
                  <a:chExt cx="78766" cy="88530"/>
                </a:xfrm>
              </p:grpSpPr>
              <p:sp>
                <p:nvSpPr>
                  <p:cNvPr id="1175" name="Google Shape;1175;p8"/>
                  <p:cNvSpPr/>
                  <p:nvPr/>
                </p:nvSpPr>
                <p:spPr>
                  <a:xfrm>
                    <a:off x="14939664" y="11642287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8"/>
                  <p:cNvSpPr/>
                  <p:nvPr/>
                </p:nvSpPr>
                <p:spPr>
                  <a:xfrm>
                    <a:off x="14888792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7" name="Google Shape;1177;p8"/>
                <p:cNvGrpSpPr/>
                <p:nvPr/>
              </p:nvGrpSpPr>
              <p:grpSpPr>
                <a:xfrm>
                  <a:off x="15428739" y="11640205"/>
                  <a:ext cx="78766" cy="88530"/>
                  <a:chOff x="15428739" y="11640205"/>
                  <a:chExt cx="78766" cy="88530"/>
                </a:xfrm>
              </p:grpSpPr>
              <p:sp>
                <p:nvSpPr>
                  <p:cNvPr id="1178" name="Google Shape;1178;p8"/>
                  <p:cNvSpPr/>
                  <p:nvPr/>
                </p:nvSpPr>
                <p:spPr>
                  <a:xfrm>
                    <a:off x="15479605" y="11642287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8"/>
                  <p:cNvSpPr/>
                  <p:nvPr/>
                </p:nvSpPr>
                <p:spPr>
                  <a:xfrm>
                    <a:off x="15428739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0" name="Google Shape;1180;p8"/>
                <p:cNvGrpSpPr/>
                <p:nvPr/>
              </p:nvGrpSpPr>
              <p:grpSpPr>
                <a:xfrm>
                  <a:off x="15968670" y="11640205"/>
                  <a:ext cx="78766" cy="88530"/>
                  <a:chOff x="15968670" y="11640205"/>
                  <a:chExt cx="78766" cy="88530"/>
                </a:xfrm>
              </p:grpSpPr>
              <p:sp>
                <p:nvSpPr>
                  <p:cNvPr id="1181" name="Google Shape;1181;p8"/>
                  <p:cNvSpPr/>
                  <p:nvPr/>
                </p:nvSpPr>
                <p:spPr>
                  <a:xfrm>
                    <a:off x="16019544" y="11642287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8"/>
                  <p:cNvSpPr/>
                  <p:nvPr/>
                </p:nvSpPr>
                <p:spPr>
                  <a:xfrm>
                    <a:off x="15968670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3" name="Google Shape;1183;p8"/>
                <p:cNvGrpSpPr/>
                <p:nvPr/>
              </p:nvGrpSpPr>
              <p:grpSpPr>
                <a:xfrm>
                  <a:off x="16508619" y="11640205"/>
                  <a:ext cx="78766" cy="88530"/>
                  <a:chOff x="16508619" y="11640205"/>
                  <a:chExt cx="78766" cy="88530"/>
                </a:xfrm>
              </p:grpSpPr>
              <p:sp>
                <p:nvSpPr>
                  <p:cNvPr id="1184" name="Google Shape;1184;p8"/>
                  <p:cNvSpPr/>
                  <p:nvPr/>
                </p:nvSpPr>
                <p:spPr>
                  <a:xfrm>
                    <a:off x="16559480" y="11642287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8"/>
                  <p:cNvSpPr/>
                  <p:nvPr/>
                </p:nvSpPr>
                <p:spPr>
                  <a:xfrm>
                    <a:off x="16508619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6" name="Google Shape;1186;p8"/>
                <p:cNvGrpSpPr/>
                <p:nvPr/>
              </p:nvGrpSpPr>
              <p:grpSpPr>
                <a:xfrm>
                  <a:off x="17048552" y="11640205"/>
                  <a:ext cx="78766" cy="88530"/>
                  <a:chOff x="17048552" y="11640205"/>
                  <a:chExt cx="78766" cy="88530"/>
                </a:xfrm>
              </p:grpSpPr>
              <p:sp>
                <p:nvSpPr>
                  <p:cNvPr id="1187" name="Google Shape;1187;p8"/>
                  <p:cNvSpPr/>
                  <p:nvPr/>
                </p:nvSpPr>
                <p:spPr>
                  <a:xfrm>
                    <a:off x="17099423" y="11642287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8"/>
                  <p:cNvSpPr/>
                  <p:nvPr/>
                </p:nvSpPr>
                <p:spPr>
                  <a:xfrm>
                    <a:off x="17048552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9" name="Google Shape;1189;p8"/>
                <p:cNvGrpSpPr/>
                <p:nvPr/>
              </p:nvGrpSpPr>
              <p:grpSpPr>
                <a:xfrm>
                  <a:off x="17588498" y="11640205"/>
                  <a:ext cx="78766" cy="88530"/>
                  <a:chOff x="17588498" y="11640205"/>
                  <a:chExt cx="78766" cy="88530"/>
                </a:xfrm>
              </p:grpSpPr>
              <p:sp>
                <p:nvSpPr>
                  <p:cNvPr id="1190" name="Google Shape;1190;p8"/>
                  <p:cNvSpPr/>
                  <p:nvPr/>
                </p:nvSpPr>
                <p:spPr>
                  <a:xfrm>
                    <a:off x="17639359" y="11642287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8"/>
                  <p:cNvSpPr/>
                  <p:nvPr/>
                </p:nvSpPr>
                <p:spPr>
                  <a:xfrm>
                    <a:off x="17588498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1" y="103570"/>
                          <a:pt x="50339" y="85623"/>
                        </a:cubicBezTo>
                        <a:cubicBezTo>
                          <a:pt x="84064" y="70219"/>
                          <a:pt x="78214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2" name="Google Shape;1192;p8"/>
                <p:cNvGrpSpPr/>
                <p:nvPr/>
              </p:nvGrpSpPr>
              <p:grpSpPr>
                <a:xfrm>
                  <a:off x="18128431" y="11640205"/>
                  <a:ext cx="78766" cy="88530"/>
                  <a:chOff x="18128431" y="11640205"/>
                  <a:chExt cx="78766" cy="88530"/>
                </a:xfrm>
              </p:grpSpPr>
              <p:sp>
                <p:nvSpPr>
                  <p:cNvPr id="1193" name="Google Shape;1193;p8"/>
                  <p:cNvSpPr/>
                  <p:nvPr/>
                </p:nvSpPr>
                <p:spPr>
                  <a:xfrm>
                    <a:off x="18179302" y="11642287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8"/>
                  <p:cNvSpPr/>
                  <p:nvPr/>
                </p:nvSpPr>
                <p:spPr>
                  <a:xfrm>
                    <a:off x="18128431" y="11640205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19"/>
                          <a:pt x="78215" y="38811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5" name="Google Shape;1195;p8"/>
                <p:cNvGrpSpPr/>
                <p:nvPr/>
              </p:nvGrpSpPr>
              <p:grpSpPr>
                <a:xfrm>
                  <a:off x="18668280" y="11640163"/>
                  <a:ext cx="78847" cy="88550"/>
                  <a:chOff x="18668280" y="11640163"/>
                  <a:chExt cx="78847" cy="88550"/>
                </a:xfrm>
              </p:grpSpPr>
              <p:sp>
                <p:nvSpPr>
                  <p:cNvPr id="1196" name="Google Shape;1196;p8"/>
                  <p:cNvSpPr/>
                  <p:nvPr/>
                </p:nvSpPr>
                <p:spPr>
                  <a:xfrm>
                    <a:off x="18719238" y="11642287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8"/>
                  <p:cNvSpPr/>
                  <p:nvPr/>
                </p:nvSpPr>
                <p:spPr>
                  <a:xfrm>
                    <a:off x="18668280" y="11640163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3"/>
                        </a:moveTo>
                        <a:cubicBezTo>
                          <a:pt x="75271" y="2942"/>
                          <a:pt x="37996" y="-3765"/>
                          <a:pt x="54465" y="4129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46"/>
                          <a:pt x="78265" y="38144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98" name="Google Shape;1198;p8"/>
              <p:cNvGrpSpPr/>
              <p:nvPr/>
            </p:nvGrpSpPr>
            <p:grpSpPr>
              <a:xfrm>
                <a:off x="14888792" y="12224381"/>
                <a:ext cx="3858335" cy="88571"/>
                <a:chOff x="14888792" y="12224381"/>
                <a:chExt cx="3858335" cy="88571"/>
              </a:xfrm>
            </p:grpSpPr>
            <p:grpSp>
              <p:nvGrpSpPr>
                <p:cNvPr id="1199" name="Google Shape;1199;p8"/>
                <p:cNvGrpSpPr/>
                <p:nvPr/>
              </p:nvGrpSpPr>
              <p:grpSpPr>
                <a:xfrm>
                  <a:off x="14888792" y="12224423"/>
                  <a:ext cx="78766" cy="88530"/>
                  <a:chOff x="14888792" y="12224423"/>
                  <a:chExt cx="78766" cy="88530"/>
                </a:xfrm>
              </p:grpSpPr>
              <p:sp>
                <p:nvSpPr>
                  <p:cNvPr id="1200" name="Google Shape;1200;p8"/>
                  <p:cNvSpPr/>
                  <p:nvPr/>
                </p:nvSpPr>
                <p:spPr>
                  <a:xfrm>
                    <a:off x="14939664" y="12226506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8"/>
                  <p:cNvSpPr/>
                  <p:nvPr/>
                </p:nvSpPr>
                <p:spPr>
                  <a:xfrm>
                    <a:off x="14888792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2" name="Google Shape;1202;p8"/>
                <p:cNvGrpSpPr/>
                <p:nvPr/>
              </p:nvGrpSpPr>
              <p:grpSpPr>
                <a:xfrm>
                  <a:off x="15428739" y="12224423"/>
                  <a:ext cx="78766" cy="88530"/>
                  <a:chOff x="15428739" y="12224423"/>
                  <a:chExt cx="78766" cy="88530"/>
                </a:xfrm>
              </p:grpSpPr>
              <p:sp>
                <p:nvSpPr>
                  <p:cNvPr id="1203" name="Google Shape;1203;p8"/>
                  <p:cNvSpPr/>
                  <p:nvPr/>
                </p:nvSpPr>
                <p:spPr>
                  <a:xfrm>
                    <a:off x="15479605" y="12226506"/>
                    <a:ext cx="44" cy="46"/>
                  </a:xfrm>
                  <a:custGeom>
                    <a:rect b="b" l="l" r="r" t="t"/>
                    <a:pathLst>
                      <a:path extrusionOk="0" h="46" w="44">
                        <a:moveTo>
                          <a:pt x="45" y="47"/>
                        </a:moveTo>
                        <a:cubicBezTo>
                          <a:pt x="29" y="1"/>
                          <a:pt x="-48" y="-30"/>
                          <a:pt x="45" y="47"/>
                        </a:cubicBezTo>
                        <a:lnTo>
                          <a:pt x="45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8"/>
                  <p:cNvSpPr/>
                  <p:nvPr/>
                </p:nvSpPr>
                <p:spPr>
                  <a:xfrm>
                    <a:off x="15428739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5" name="Google Shape;1205;p8"/>
                <p:cNvGrpSpPr/>
                <p:nvPr/>
              </p:nvGrpSpPr>
              <p:grpSpPr>
                <a:xfrm>
                  <a:off x="15968670" y="12224423"/>
                  <a:ext cx="78766" cy="88530"/>
                  <a:chOff x="15968670" y="12224423"/>
                  <a:chExt cx="78766" cy="88530"/>
                </a:xfrm>
              </p:grpSpPr>
              <p:sp>
                <p:nvSpPr>
                  <p:cNvPr id="1206" name="Google Shape;1206;p8"/>
                  <p:cNvSpPr/>
                  <p:nvPr/>
                </p:nvSpPr>
                <p:spPr>
                  <a:xfrm>
                    <a:off x="16019544" y="12226506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8"/>
                  <p:cNvSpPr/>
                  <p:nvPr/>
                </p:nvSpPr>
                <p:spPr>
                  <a:xfrm>
                    <a:off x="15968670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8" name="Google Shape;1208;p8"/>
                <p:cNvGrpSpPr/>
                <p:nvPr/>
              </p:nvGrpSpPr>
              <p:grpSpPr>
                <a:xfrm>
                  <a:off x="16508619" y="12224423"/>
                  <a:ext cx="78766" cy="88530"/>
                  <a:chOff x="16508619" y="12224423"/>
                  <a:chExt cx="78766" cy="88530"/>
                </a:xfrm>
              </p:grpSpPr>
              <p:sp>
                <p:nvSpPr>
                  <p:cNvPr id="1209" name="Google Shape;1209;p8"/>
                  <p:cNvSpPr/>
                  <p:nvPr/>
                </p:nvSpPr>
                <p:spPr>
                  <a:xfrm>
                    <a:off x="16559480" y="12226506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8"/>
                  <p:cNvSpPr/>
                  <p:nvPr/>
                </p:nvSpPr>
                <p:spPr>
                  <a:xfrm>
                    <a:off x="16508619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1" name="Google Shape;1211;p8"/>
                <p:cNvGrpSpPr/>
                <p:nvPr/>
              </p:nvGrpSpPr>
              <p:grpSpPr>
                <a:xfrm>
                  <a:off x="17048552" y="12224423"/>
                  <a:ext cx="78766" cy="88530"/>
                  <a:chOff x="17048552" y="12224423"/>
                  <a:chExt cx="78766" cy="88530"/>
                </a:xfrm>
              </p:grpSpPr>
              <p:sp>
                <p:nvSpPr>
                  <p:cNvPr id="1212" name="Google Shape;1212;p8"/>
                  <p:cNvSpPr/>
                  <p:nvPr/>
                </p:nvSpPr>
                <p:spPr>
                  <a:xfrm>
                    <a:off x="17099423" y="12226506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8"/>
                  <p:cNvSpPr/>
                  <p:nvPr/>
                </p:nvSpPr>
                <p:spPr>
                  <a:xfrm>
                    <a:off x="17048552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4" name="Google Shape;1214;p8"/>
                <p:cNvGrpSpPr/>
                <p:nvPr/>
              </p:nvGrpSpPr>
              <p:grpSpPr>
                <a:xfrm>
                  <a:off x="17588498" y="12224423"/>
                  <a:ext cx="78766" cy="88530"/>
                  <a:chOff x="17588498" y="12224423"/>
                  <a:chExt cx="78766" cy="88530"/>
                </a:xfrm>
              </p:grpSpPr>
              <p:sp>
                <p:nvSpPr>
                  <p:cNvPr id="1215" name="Google Shape;1215;p8"/>
                  <p:cNvSpPr/>
                  <p:nvPr/>
                </p:nvSpPr>
                <p:spPr>
                  <a:xfrm>
                    <a:off x="17639359" y="12226506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8"/>
                  <p:cNvSpPr/>
                  <p:nvPr/>
                </p:nvSpPr>
                <p:spPr>
                  <a:xfrm>
                    <a:off x="17588498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1" y="103570"/>
                          <a:pt x="50339" y="85622"/>
                        </a:cubicBezTo>
                        <a:cubicBezTo>
                          <a:pt x="84064" y="70219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7" name="Google Shape;1217;p8"/>
                <p:cNvGrpSpPr/>
                <p:nvPr/>
              </p:nvGrpSpPr>
              <p:grpSpPr>
                <a:xfrm>
                  <a:off x="18128431" y="12224423"/>
                  <a:ext cx="78766" cy="88530"/>
                  <a:chOff x="18128431" y="12224423"/>
                  <a:chExt cx="78766" cy="88530"/>
                </a:xfrm>
              </p:grpSpPr>
              <p:sp>
                <p:nvSpPr>
                  <p:cNvPr id="1218" name="Google Shape;1218;p8"/>
                  <p:cNvSpPr/>
                  <p:nvPr/>
                </p:nvSpPr>
                <p:spPr>
                  <a:xfrm>
                    <a:off x="18179302" y="12226506"/>
                    <a:ext cx="38" cy="46"/>
                  </a:xfrm>
                  <a:custGeom>
                    <a:rect b="b" l="l" r="r" t="t"/>
                    <a:pathLst>
                      <a:path extrusionOk="0" h="46" w="38">
                        <a:moveTo>
                          <a:pt x="38" y="47"/>
                        </a:moveTo>
                        <a:cubicBezTo>
                          <a:pt x="23" y="1"/>
                          <a:pt x="-39" y="-30"/>
                          <a:pt x="38" y="47"/>
                        </a:cubicBezTo>
                        <a:lnTo>
                          <a:pt x="38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8"/>
                  <p:cNvSpPr/>
                  <p:nvPr/>
                </p:nvSpPr>
                <p:spPr>
                  <a:xfrm>
                    <a:off x="18128431" y="12224423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4"/>
                        </a:cubicBezTo>
                        <a:cubicBezTo>
                          <a:pt x="-22530" y="33692"/>
                          <a:pt x="11010" y="103570"/>
                          <a:pt x="50339" y="85622"/>
                        </a:cubicBezTo>
                        <a:cubicBezTo>
                          <a:pt x="84064" y="70219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0" name="Google Shape;1220;p8"/>
                <p:cNvGrpSpPr/>
                <p:nvPr/>
              </p:nvGrpSpPr>
              <p:grpSpPr>
                <a:xfrm>
                  <a:off x="18668280" y="12224381"/>
                  <a:ext cx="78847" cy="88550"/>
                  <a:chOff x="18668280" y="12224381"/>
                  <a:chExt cx="78847" cy="88550"/>
                </a:xfrm>
              </p:grpSpPr>
              <p:sp>
                <p:nvSpPr>
                  <p:cNvPr id="1221" name="Google Shape;1221;p8"/>
                  <p:cNvSpPr/>
                  <p:nvPr/>
                </p:nvSpPr>
                <p:spPr>
                  <a:xfrm>
                    <a:off x="18719238" y="12226506"/>
                    <a:ext cx="34" cy="46"/>
                  </a:xfrm>
                  <a:custGeom>
                    <a:rect b="b" l="l" r="r" t="t"/>
                    <a:pathLst>
                      <a:path extrusionOk="0" h="46" w="34">
                        <a:moveTo>
                          <a:pt x="34" y="47"/>
                        </a:moveTo>
                        <a:cubicBezTo>
                          <a:pt x="34" y="1"/>
                          <a:pt x="-43" y="-30"/>
                          <a:pt x="34" y="47"/>
                        </a:cubicBezTo>
                        <a:lnTo>
                          <a:pt x="34" y="4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8"/>
                  <p:cNvSpPr/>
                  <p:nvPr/>
                </p:nvSpPr>
                <p:spPr>
                  <a:xfrm>
                    <a:off x="18668280" y="12224381"/>
                    <a:ext cx="78847" cy="88550"/>
                  </a:xfrm>
                  <a:custGeom>
                    <a:rect b="b" l="l" r="r" t="t"/>
                    <a:pathLst>
                      <a:path extrusionOk="0" h="88550" w="78847">
                        <a:moveTo>
                          <a:pt x="78698" y="43633"/>
                        </a:moveTo>
                        <a:cubicBezTo>
                          <a:pt x="75271" y="2943"/>
                          <a:pt x="37996" y="-3765"/>
                          <a:pt x="54465" y="4130"/>
                        </a:cubicBezTo>
                        <a:cubicBezTo>
                          <a:pt x="42148" y="-2084"/>
                          <a:pt x="30124" y="-1144"/>
                          <a:pt x="19366" y="5995"/>
                        </a:cubicBezTo>
                        <a:cubicBezTo>
                          <a:pt x="-22756" y="33950"/>
                          <a:pt x="11324" y="103504"/>
                          <a:pt x="50436" y="85664"/>
                        </a:cubicBezTo>
                        <a:cubicBezTo>
                          <a:pt x="84177" y="70261"/>
                          <a:pt x="78265" y="38144"/>
                          <a:pt x="78698" y="436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23" name="Google Shape;1223;p8"/>
              <p:cNvGrpSpPr/>
              <p:nvPr/>
            </p:nvGrpSpPr>
            <p:grpSpPr>
              <a:xfrm>
                <a:off x="15428739" y="12808615"/>
                <a:ext cx="3318383" cy="88557"/>
                <a:chOff x="15428739" y="12808615"/>
                <a:chExt cx="3318383" cy="88557"/>
              </a:xfrm>
            </p:grpSpPr>
            <p:grpSp>
              <p:nvGrpSpPr>
                <p:cNvPr id="1224" name="Google Shape;1224;p8"/>
                <p:cNvGrpSpPr/>
                <p:nvPr/>
              </p:nvGrpSpPr>
              <p:grpSpPr>
                <a:xfrm>
                  <a:off x="15428739" y="12808642"/>
                  <a:ext cx="78766" cy="88530"/>
                  <a:chOff x="15428739" y="12808642"/>
                  <a:chExt cx="78766" cy="88530"/>
                </a:xfrm>
              </p:grpSpPr>
              <p:sp>
                <p:nvSpPr>
                  <p:cNvPr id="1225" name="Google Shape;1225;p8"/>
                  <p:cNvSpPr/>
                  <p:nvPr/>
                </p:nvSpPr>
                <p:spPr>
                  <a:xfrm>
                    <a:off x="15479605" y="12810736"/>
                    <a:ext cx="44" cy="35"/>
                  </a:xfrm>
                  <a:custGeom>
                    <a:rect b="b" l="l" r="r" t="t"/>
                    <a:pathLst>
                      <a:path extrusionOk="0" h="35" w="44">
                        <a:moveTo>
                          <a:pt x="45" y="36"/>
                        </a:moveTo>
                        <a:cubicBezTo>
                          <a:pt x="29" y="5"/>
                          <a:pt x="-48" y="-26"/>
                          <a:pt x="45" y="36"/>
                        </a:cubicBezTo>
                        <a:lnTo>
                          <a:pt x="45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8"/>
                  <p:cNvSpPr/>
                  <p:nvPr/>
                </p:nvSpPr>
                <p:spPr>
                  <a:xfrm>
                    <a:off x="15428739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7" name="Google Shape;1227;p8"/>
                <p:cNvGrpSpPr/>
                <p:nvPr/>
              </p:nvGrpSpPr>
              <p:grpSpPr>
                <a:xfrm>
                  <a:off x="15968670" y="12808642"/>
                  <a:ext cx="78766" cy="88530"/>
                  <a:chOff x="15968670" y="12808642"/>
                  <a:chExt cx="78766" cy="88530"/>
                </a:xfrm>
              </p:grpSpPr>
              <p:sp>
                <p:nvSpPr>
                  <p:cNvPr id="1228" name="Google Shape;1228;p8"/>
                  <p:cNvSpPr/>
                  <p:nvPr/>
                </p:nvSpPr>
                <p:spPr>
                  <a:xfrm>
                    <a:off x="16019544" y="1281073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8"/>
                  <p:cNvSpPr/>
                  <p:nvPr/>
                </p:nvSpPr>
                <p:spPr>
                  <a:xfrm>
                    <a:off x="15968670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0" name="Google Shape;1230;p8"/>
                <p:cNvGrpSpPr/>
                <p:nvPr/>
              </p:nvGrpSpPr>
              <p:grpSpPr>
                <a:xfrm>
                  <a:off x="16508619" y="12808642"/>
                  <a:ext cx="78766" cy="88530"/>
                  <a:chOff x="16508619" y="12808642"/>
                  <a:chExt cx="78766" cy="88530"/>
                </a:xfrm>
              </p:grpSpPr>
              <p:sp>
                <p:nvSpPr>
                  <p:cNvPr id="1231" name="Google Shape;1231;p8"/>
                  <p:cNvSpPr/>
                  <p:nvPr/>
                </p:nvSpPr>
                <p:spPr>
                  <a:xfrm>
                    <a:off x="16559480" y="1281073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8"/>
                  <p:cNvSpPr/>
                  <p:nvPr/>
                </p:nvSpPr>
                <p:spPr>
                  <a:xfrm>
                    <a:off x="16508619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4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3" name="Google Shape;1233;p8"/>
                <p:cNvGrpSpPr/>
                <p:nvPr/>
              </p:nvGrpSpPr>
              <p:grpSpPr>
                <a:xfrm>
                  <a:off x="17048552" y="12808642"/>
                  <a:ext cx="78766" cy="88530"/>
                  <a:chOff x="17048552" y="12808642"/>
                  <a:chExt cx="78766" cy="88530"/>
                </a:xfrm>
              </p:grpSpPr>
              <p:sp>
                <p:nvSpPr>
                  <p:cNvPr id="1234" name="Google Shape;1234;p8"/>
                  <p:cNvSpPr/>
                  <p:nvPr/>
                </p:nvSpPr>
                <p:spPr>
                  <a:xfrm>
                    <a:off x="17099423" y="1281073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8"/>
                  <p:cNvSpPr/>
                  <p:nvPr/>
                </p:nvSpPr>
                <p:spPr>
                  <a:xfrm>
                    <a:off x="17048552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8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6" name="Google Shape;1236;p8"/>
                <p:cNvGrpSpPr/>
                <p:nvPr/>
              </p:nvGrpSpPr>
              <p:grpSpPr>
                <a:xfrm>
                  <a:off x="17588498" y="12808642"/>
                  <a:ext cx="78766" cy="88530"/>
                  <a:chOff x="17588498" y="12808642"/>
                  <a:chExt cx="78766" cy="88530"/>
                </a:xfrm>
              </p:grpSpPr>
              <p:sp>
                <p:nvSpPr>
                  <p:cNvPr id="1237" name="Google Shape;1237;p8"/>
                  <p:cNvSpPr/>
                  <p:nvPr/>
                </p:nvSpPr>
                <p:spPr>
                  <a:xfrm>
                    <a:off x="17639359" y="1281073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8"/>
                  <p:cNvSpPr/>
                  <p:nvPr/>
                </p:nvSpPr>
                <p:spPr>
                  <a:xfrm>
                    <a:off x="17588498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1" y="103570"/>
                          <a:pt x="50339" y="85623"/>
                        </a:cubicBezTo>
                        <a:cubicBezTo>
                          <a:pt x="84064" y="70234"/>
                          <a:pt x="78214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9" name="Google Shape;1239;p8"/>
                <p:cNvGrpSpPr/>
                <p:nvPr/>
              </p:nvGrpSpPr>
              <p:grpSpPr>
                <a:xfrm>
                  <a:off x="18128431" y="12808642"/>
                  <a:ext cx="78766" cy="88530"/>
                  <a:chOff x="18128431" y="12808642"/>
                  <a:chExt cx="78766" cy="88530"/>
                </a:xfrm>
              </p:grpSpPr>
              <p:sp>
                <p:nvSpPr>
                  <p:cNvPr id="1240" name="Google Shape;1240;p8"/>
                  <p:cNvSpPr/>
                  <p:nvPr/>
                </p:nvSpPr>
                <p:spPr>
                  <a:xfrm>
                    <a:off x="18179302" y="12810736"/>
                    <a:ext cx="38" cy="35"/>
                  </a:xfrm>
                  <a:custGeom>
                    <a:rect b="b" l="l" r="r" t="t"/>
                    <a:pathLst>
                      <a:path extrusionOk="0" h="35" w="38">
                        <a:moveTo>
                          <a:pt x="38" y="36"/>
                        </a:moveTo>
                        <a:cubicBezTo>
                          <a:pt x="23" y="5"/>
                          <a:pt x="-39" y="-26"/>
                          <a:pt x="38" y="36"/>
                        </a:cubicBezTo>
                        <a:lnTo>
                          <a:pt x="38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8"/>
                  <p:cNvSpPr/>
                  <p:nvPr/>
                </p:nvSpPr>
                <p:spPr>
                  <a:xfrm>
                    <a:off x="18128431" y="12808642"/>
                    <a:ext cx="78766" cy="88530"/>
                  </a:xfrm>
                  <a:custGeom>
                    <a:rect b="b" l="l" r="r" t="t"/>
                    <a:pathLst>
                      <a:path extrusionOk="0" h="88530" w="78766">
                        <a:moveTo>
                          <a:pt x="78600" y="43591"/>
                        </a:moveTo>
                        <a:cubicBezTo>
                          <a:pt x="75297" y="2916"/>
                          <a:pt x="37790" y="-3868"/>
                          <a:pt x="54367" y="4088"/>
                        </a:cubicBezTo>
                        <a:cubicBezTo>
                          <a:pt x="41803" y="-2234"/>
                          <a:pt x="29625" y="-923"/>
                          <a:pt x="19268" y="5953"/>
                        </a:cubicBezTo>
                        <a:cubicBezTo>
                          <a:pt x="-22530" y="33692"/>
                          <a:pt x="11010" y="103570"/>
                          <a:pt x="50339" y="85623"/>
                        </a:cubicBezTo>
                        <a:cubicBezTo>
                          <a:pt x="84064" y="70234"/>
                          <a:pt x="78215" y="38826"/>
                          <a:pt x="78600" y="435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2" name="Google Shape;1242;p8"/>
                <p:cNvGrpSpPr/>
                <p:nvPr/>
              </p:nvGrpSpPr>
              <p:grpSpPr>
                <a:xfrm>
                  <a:off x="18668331" y="12808615"/>
                  <a:ext cx="78791" cy="88517"/>
                  <a:chOff x="18668331" y="12808615"/>
                  <a:chExt cx="78791" cy="88517"/>
                </a:xfrm>
              </p:grpSpPr>
              <p:sp>
                <p:nvSpPr>
                  <p:cNvPr id="1243" name="Google Shape;1243;p8"/>
                  <p:cNvSpPr/>
                  <p:nvPr/>
                </p:nvSpPr>
                <p:spPr>
                  <a:xfrm>
                    <a:off x="18719238" y="12810736"/>
                    <a:ext cx="34" cy="35"/>
                  </a:xfrm>
                  <a:custGeom>
                    <a:rect b="b" l="l" r="r" t="t"/>
                    <a:pathLst>
                      <a:path extrusionOk="0" h="35" w="34">
                        <a:moveTo>
                          <a:pt x="34" y="36"/>
                        </a:moveTo>
                        <a:cubicBezTo>
                          <a:pt x="34" y="5"/>
                          <a:pt x="-43" y="-26"/>
                          <a:pt x="34" y="36"/>
                        </a:cubicBezTo>
                        <a:lnTo>
                          <a:pt x="34" y="3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8"/>
                  <p:cNvSpPr/>
                  <p:nvPr/>
                </p:nvSpPr>
                <p:spPr>
                  <a:xfrm>
                    <a:off x="18668331" y="12808615"/>
                    <a:ext cx="78791" cy="88517"/>
                  </a:xfrm>
                  <a:custGeom>
                    <a:rect b="b" l="l" r="r" t="t"/>
                    <a:pathLst>
                      <a:path extrusionOk="0" h="88517" w="78791">
                        <a:moveTo>
                          <a:pt x="78646" y="43617"/>
                        </a:moveTo>
                        <a:cubicBezTo>
                          <a:pt x="75219" y="2927"/>
                          <a:pt x="37944" y="-3780"/>
                          <a:pt x="54413" y="4114"/>
                        </a:cubicBezTo>
                        <a:cubicBezTo>
                          <a:pt x="42096" y="-2099"/>
                          <a:pt x="30103" y="-1113"/>
                          <a:pt x="19314" y="5980"/>
                        </a:cubicBezTo>
                        <a:cubicBezTo>
                          <a:pt x="-22669" y="34119"/>
                          <a:pt x="11226" y="103396"/>
                          <a:pt x="50385" y="85649"/>
                        </a:cubicBezTo>
                        <a:cubicBezTo>
                          <a:pt x="84095" y="70153"/>
                          <a:pt x="78214" y="38143"/>
                          <a:pt x="78646" y="436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45" name="Google Shape;1245;p8"/>
            <p:cNvSpPr/>
            <p:nvPr/>
          </p:nvSpPr>
          <p:spPr>
            <a:xfrm>
              <a:off x="13970831" y="11843673"/>
              <a:ext cx="1415096" cy="1641054"/>
            </a:xfrm>
            <a:custGeom>
              <a:rect b="b" l="l" r="r" t="t"/>
              <a:pathLst>
                <a:path extrusionOk="0" h="1641054" w="1415096">
                  <a:moveTo>
                    <a:pt x="960011" y="1311971"/>
                  </a:moveTo>
                  <a:cubicBezTo>
                    <a:pt x="1054921" y="1403805"/>
                    <a:pt x="1158228" y="1486635"/>
                    <a:pt x="1269020" y="1558549"/>
                  </a:cubicBezTo>
                  <a:cubicBezTo>
                    <a:pt x="1325590" y="1595276"/>
                    <a:pt x="1379874" y="1627748"/>
                    <a:pt x="1415097" y="1641055"/>
                  </a:cubicBezTo>
                  <a:cubicBezTo>
                    <a:pt x="1297436" y="1514359"/>
                    <a:pt x="1260963" y="1325324"/>
                    <a:pt x="1203730" y="1153589"/>
                  </a:cubicBezTo>
                  <a:cubicBezTo>
                    <a:pt x="1133393" y="940671"/>
                    <a:pt x="1183665" y="736911"/>
                    <a:pt x="1122542" y="724330"/>
                  </a:cubicBezTo>
                  <a:cubicBezTo>
                    <a:pt x="625951" y="622796"/>
                    <a:pt x="229488" y="431064"/>
                    <a:pt x="0" y="0"/>
                  </a:cubicBezTo>
                  <a:cubicBezTo>
                    <a:pt x="12703" y="51823"/>
                    <a:pt x="31781" y="111694"/>
                    <a:pt x="56785" y="176823"/>
                  </a:cubicBezTo>
                  <a:cubicBezTo>
                    <a:pt x="163426" y="454593"/>
                    <a:pt x="332069" y="704424"/>
                    <a:pt x="545998" y="9113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8"/>
          <p:cNvGrpSpPr/>
          <p:nvPr/>
        </p:nvGrpSpPr>
        <p:grpSpPr>
          <a:xfrm>
            <a:off x="6588346" y="4035905"/>
            <a:ext cx="1575099" cy="1288408"/>
            <a:chOff x="13282252" y="8166700"/>
            <a:chExt cx="3045436" cy="2491121"/>
          </a:xfrm>
        </p:grpSpPr>
        <p:sp>
          <p:nvSpPr>
            <p:cNvPr id="1247" name="Google Shape;1247;p8"/>
            <p:cNvSpPr/>
            <p:nvPr/>
          </p:nvSpPr>
          <p:spPr>
            <a:xfrm>
              <a:off x="15368725" y="8777846"/>
              <a:ext cx="941759" cy="1526192"/>
            </a:xfrm>
            <a:custGeom>
              <a:rect b="b" l="l" r="r" t="t"/>
              <a:pathLst>
                <a:path extrusionOk="0" h="1526192" w="941759">
                  <a:moveTo>
                    <a:pt x="934561" y="611248"/>
                  </a:moveTo>
                  <a:cubicBezTo>
                    <a:pt x="923804" y="634774"/>
                    <a:pt x="227835" y="1355446"/>
                    <a:pt x="207263" y="1376844"/>
                  </a:cubicBezTo>
                  <a:cubicBezTo>
                    <a:pt x="153769" y="1432531"/>
                    <a:pt x="98949" y="1485218"/>
                    <a:pt x="31246" y="1523287"/>
                  </a:cubicBezTo>
                  <a:cubicBezTo>
                    <a:pt x="14087" y="1532878"/>
                    <a:pt x="-2609" y="1517104"/>
                    <a:pt x="341" y="1499547"/>
                  </a:cubicBezTo>
                  <a:cubicBezTo>
                    <a:pt x="49162" y="1205072"/>
                    <a:pt x="248322" y="318272"/>
                    <a:pt x="336493" y="57547"/>
                  </a:cubicBezTo>
                  <a:cubicBezTo>
                    <a:pt x="342964" y="34957"/>
                    <a:pt x="352725" y="12776"/>
                    <a:pt x="375429" y="3594"/>
                  </a:cubicBezTo>
                  <a:cubicBezTo>
                    <a:pt x="410554" y="-10561"/>
                    <a:pt x="435794" y="20115"/>
                    <a:pt x="457287" y="43108"/>
                  </a:cubicBezTo>
                  <a:cubicBezTo>
                    <a:pt x="943165" y="563872"/>
                    <a:pt x="959931" y="555900"/>
                    <a:pt x="934561" y="6112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5555998" y="8777329"/>
              <a:ext cx="750519" cy="623089"/>
            </a:xfrm>
            <a:custGeom>
              <a:rect b="b" l="l" r="r" t="t"/>
              <a:pathLst>
                <a:path extrusionOk="0" h="623089" w="750519">
                  <a:moveTo>
                    <a:pt x="750520" y="571907"/>
                  </a:moveTo>
                  <a:cubicBezTo>
                    <a:pt x="692298" y="630702"/>
                    <a:pt x="812853" y="612298"/>
                    <a:pt x="0" y="623089"/>
                  </a:cubicBezTo>
                  <a:cubicBezTo>
                    <a:pt x="140350" y="42538"/>
                    <a:pt x="154549" y="-79910"/>
                    <a:pt x="270008" y="43620"/>
                  </a:cubicBezTo>
                  <a:cubicBezTo>
                    <a:pt x="752961" y="561245"/>
                    <a:pt x="742130" y="541729"/>
                    <a:pt x="750520" y="571907"/>
                  </a:cubicBezTo>
                  <a:close/>
                </a:path>
              </a:pathLst>
            </a:custGeom>
            <a:solidFill>
              <a:srgbClr val="25364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9" name="Google Shape;1249;p8"/>
            <p:cNvGrpSpPr/>
            <p:nvPr/>
          </p:nvGrpSpPr>
          <p:grpSpPr>
            <a:xfrm>
              <a:off x="13282252" y="8758881"/>
              <a:ext cx="3045436" cy="1898940"/>
              <a:chOff x="13282252" y="8758881"/>
              <a:chExt cx="3045436" cy="1898940"/>
            </a:xfrm>
          </p:grpSpPr>
          <p:sp>
            <p:nvSpPr>
              <p:cNvPr id="1250" name="Google Shape;1250;p8"/>
              <p:cNvSpPr/>
              <p:nvPr/>
            </p:nvSpPr>
            <p:spPr>
              <a:xfrm>
                <a:off x="15484373" y="9365062"/>
                <a:ext cx="843314" cy="909555"/>
              </a:xfrm>
              <a:custGeom>
                <a:rect b="b" l="l" r="r" t="t"/>
                <a:pathLst>
                  <a:path extrusionOk="0" h="909555" w="843314">
                    <a:moveTo>
                      <a:pt x="137486" y="806961"/>
                    </a:moveTo>
                    <a:cubicBezTo>
                      <a:pt x="64163" y="889880"/>
                      <a:pt x="59634" y="898569"/>
                      <a:pt x="40726" y="909555"/>
                    </a:cubicBezTo>
                    <a:cubicBezTo>
                      <a:pt x="-3242" y="874630"/>
                      <a:pt x="56" y="877554"/>
                      <a:pt x="56" y="876976"/>
                    </a:cubicBezTo>
                    <a:cubicBezTo>
                      <a:pt x="10205" y="841368"/>
                      <a:pt x="391620" y="429855"/>
                      <a:pt x="400504" y="420264"/>
                    </a:cubicBezTo>
                    <a:cubicBezTo>
                      <a:pt x="803981" y="-14940"/>
                      <a:pt x="797843" y="25601"/>
                      <a:pt x="788416" y="351"/>
                    </a:cubicBezTo>
                    <a:cubicBezTo>
                      <a:pt x="948341" y="-6928"/>
                      <a:pt x="766958" y="93768"/>
                      <a:pt x="137486" y="806961"/>
                    </a:cubicBezTo>
                    <a:close/>
                  </a:path>
                </a:pathLst>
              </a:custGeom>
              <a:solidFill>
                <a:srgbClr val="25364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8"/>
              <p:cNvSpPr/>
              <p:nvPr/>
            </p:nvSpPr>
            <p:spPr>
              <a:xfrm>
                <a:off x="13282252" y="8758881"/>
                <a:ext cx="3041311" cy="1898940"/>
              </a:xfrm>
              <a:custGeom>
                <a:rect b="b" l="l" r="r" t="t"/>
                <a:pathLst>
                  <a:path extrusionOk="0" h="1898940" w="3041311">
                    <a:moveTo>
                      <a:pt x="3041312" y="604215"/>
                    </a:moveTo>
                    <a:cubicBezTo>
                      <a:pt x="2984669" y="606791"/>
                      <a:pt x="2991165" y="607558"/>
                      <a:pt x="2989437" y="604101"/>
                    </a:cubicBezTo>
                    <a:cubicBezTo>
                      <a:pt x="2989357" y="604021"/>
                      <a:pt x="2989432" y="595053"/>
                      <a:pt x="2924912" y="523976"/>
                    </a:cubicBezTo>
                    <a:cubicBezTo>
                      <a:pt x="2746941" y="327781"/>
                      <a:pt x="2543152" y="116643"/>
                      <a:pt x="2523308" y="98169"/>
                    </a:cubicBezTo>
                    <a:cubicBezTo>
                      <a:pt x="2511176" y="86730"/>
                      <a:pt x="2491188" y="91931"/>
                      <a:pt x="2486280" y="107874"/>
                    </a:cubicBezTo>
                    <a:cubicBezTo>
                      <a:pt x="2264172" y="826224"/>
                      <a:pt x="2155414" y="1293479"/>
                      <a:pt x="2124828" y="1378246"/>
                    </a:cubicBezTo>
                    <a:cubicBezTo>
                      <a:pt x="2147318" y="1410776"/>
                      <a:pt x="2152121" y="1448511"/>
                      <a:pt x="2141349" y="1485404"/>
                    </a:cubicBezTo>
                    <a:cubicBezTo>
                      <a:pt x="2159026" y="1475410"/>
                      <a:pt x="2181785" y="1476217"/>
                      <a:pt x="2202003" y="1483327"/>
                    </a:cubicBezTo>
                    <a:cubicBezTo>
                      <a:pt x="2203050" y="1484373"/>
                      <a:pt x="2193822" y="1476795"/>
                      <a:pt x="2242848" y="1515736"/>
                    </a:cubicBezTo>
                    <a:cubicBezTo>
                      <a:pt x="2310387" y="1593479"/>
                      <a:pt x="2267928" y="1728144"/>
                      <a:pt x="2156251" y="1739703"/>
                    </a:cubicBezTo>
                    <a:cubicBezTo>
                      <a:pt x="2155673" y="1739763"/>
                      <a:pt x="150849" y="1898627"/>
                      <a:pt x="150261" y="1898622"/>
                    </a:cubicBezTo>
                    <a:cubicBezTo>
                      <a:pt x="54891" y="1904979"/>
                      <a:pt x="28420" y="1815144"/>
                      <a:pt x="38883" y="1728035"/>
                    </a:cubicBezTo>
                    <a:cubicBezTo>
                      <a:pt x="38883" y="1717612"/>
                      <a:pt x="50148" y="1693747"/>
                      <a:pt x="54134" y="1681934"/>
                    </a:cubicBezTo>
                    <a:cubicBezTo>
                      <a:pt x="-781" y="1627264"/>
                      <a:pt x="-22722" y="1502489"/>
                      <a:pt x="30448" y="1452596"/>
                    </a:cubicBezTo>
                    <a:cubicBezTo>
                      <a:pt x="55922" y="1421099"/>
                      <a:pt x="119989" y="1428443"/>
                      <a:pt x="119989" y="1423022"/>
                    </a:cubicBezTo>
                    <a:cubicBezTo>
                      <a:pt x="108027" y="1221585"/>
                      <a:pt x="110528" y="1364715"/>
                      <a:pt x="80300" y="487706"/>
                    </a:cubicBezTo>
                    <a:cubicBezTo>
                      <a:pt x="80300" y="261965"/>
                      <a:pt x="46600" y="190744"/>
                      <a:pt x="92487" y="177028"/>
                    </a:cubicBezTo>
                    <a:cubicBezTo>
                      <a:pt x="151447" y="159102"/>
                      <a:pt x="2445331" y="-26945"/>
                      <a:pt x="2494531" y="3322"/>
                    </a:cubicBezTo>
                    <a:cubicBezTo>
                      <a:pt x="2523189" y="14532"/>
                      <a:pt x="2794317" y="306581"/>
                      <a:pt x="2795040" y="307353"/>
                    </a:cubicBezTo>
                    <a:cubicBezTo>
                      <a:pt x="3008603" y="535774"/>
                      <a:pt x="3030864" y="556500"/>
                      <a:pt x="3041312" y="604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2" name="Google Shape;1252;p8"/>
            <p:cNvSpPr/>
            <p:nvPr/>
          </p:nvSpPr>
          <p:spPr>
            <a:xfrm>
              <a:off x="15374277" y="10312438"/>
              <a:ext cx="118171" cy="113722"/>
            </a:xfrm>
            <a:custGeom>
              <a:rect b="b" l="l" r="r" t="t"/>
              <a:pathLst>
                <a:path extrusionOk="0" h="113722" w="118171">
                  <a:moveTo>
                    <a:pt x="101196" y="94757"/>
                  </a:moveTo>
                  <a:cubicBezTo>
                    <a:pt x="67596" y="130081"/>
                    <a:pt x="10070" y="113011"/>
                    <a:pt x="1083" y="68704"/>
                  </a:cubicBezTo>
                  <a:cubicBezTo>
                    <a:pt x="-7118" y="28269"/>
                    <a:pt x="32740" y="-5123"/>
                    <a:pt x="71098" y="652"/>
                  </a:cubicBezTo>
                  <a:cubicBezTo>
                    <a:pt x="118065" y="7642"/>
                    <a:pt x="133256" y="60962"/>
                    <a:pt x="101196" y="9475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5211495" y="10134631"/>
              <a:ext cx="137194" cy="139470"/>
            </a:xfrm>
            <a:custGeom>
              <a:rect b="b" l="l" r="r" t="t"/>
              <a:pathLst>
                <a:path extrusionOk="0" h="139470" w="137194">
                  <a:moveTo>
                    <a:pt x="28804" y="117168"/>
                  </a:moveTo>
                  <a:cubicBezTo>
                    <a:pt x="-35876" y="63788"/>
                    <a:pt x="18640" y="-29255"/>
                    <a:pt x="91191" y="8969"/>
                  </a:cubicBezTo>
                  <a:cubicBezTo>
                    <a:pt x="185480" y="58677"/>
                    <a:pt x="119824" y="191987"/>
                    <a:pt x="28804" y="117168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3427255" y="10496669"/>
              <a:ext cx="1934417" cy="145576"/>
            </a:xfrm>
            <a:custGeom>
              <a:rect b="b" l="l" r="r" t="t"/>
              <a:pathLst>
                <a:path extrusionOk="0" h="145576" w="1934417">
                  <a:moveTo>
                    <a:pt x="1921031" y="67"/>
                  </a:moveTo>
                  <a:cubicBezTo>
                    <a:pt x="793111" y="100638"/>
                    <a:pt x="105273" y="112262"/>
                    <a:pt x="6634" y="127263"/>
                  </a:cubicBezTo>
                  <a:cubicBezTo>
                    <a:pt x="-3818" y="128853"/>
                    <a:pt x="-994" y="144338"/>
                    <a:pt x="8672" y="144995"/>
                  </a:cubicBezTo>
                  <a:cubicBezTo>
                    <a:pt x="107012" y="151691"/>
                    <a:pt x="1053503" y="99796"/>
                    <a:pt x="1920458" y="28630"/>
                  </a:cubicBezTo>
                  <a:cubicBezTo>
                    <a:pt x="1938638" y="27135"/>
                    <a:pt x="1939301" y="-1562"/>
                    <a:pt x="1921031" y="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5181405" y="10022801"/>
              <a:ext cx="203610" cy="94232"/>
            </a:xfrm>
            <a:custGeom>
              <a:rect b="b" l="l" r="r" t="t"/>
              <a:pathLst>
                <a:path extrusionOk="0" h="94232" w="203610">
                  <a:moveTo>
                    <a:pt x="201881" y="79555"/>
                  </a:moveTo>
                  <a:cubicBezTo>
                    <a:pt x="159273" y="20576"/>
                    <a:pt x="77589" y="-10598"/>
                    <a:pt x="6567" y="3267"/>
                  </a:cubicBezTo>
                  <a:cubicBezTo>
                    <a:pt x="-3607" y="5250"/>
                    <a:pt x="-1315" y="21821"/>
                    <a:pt x="9013" y="21353"/>
                  </a:cubicBezTo>
                  <a:cubicBezTo>
                    <a:pt x="80404" y="18094"/>
                    <a:pt x="136285" y="40998"/>
                    <a:pt x="186356" y="91533"/>
                  </a:cubicBezTo>
                  <a:cubicBezTo>
                    <a:pt x="194009" y="99255"/>
                    <a:pt x="208622" y="88887"/>
                    <a:pt x="201881" y="795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15272752" y="10278164"/>
              <a:ext cx="127914" cy="65459"/>
            </a:xfrm>
            <a:custGeom>
              <a:rect b="b" l="l" r="r" t="t"/>
              <a:pathLst>
                <a:path extrusionOk="0" h="65459" w="127914">
                  <a:moveTo>
                    <a:pt x="110159" y="2277"/>
                  </a:moveTo>
                  <a:cubicBezTo>
                    <a:pt x="78826" y="27408"/>
                    <a:pt x="50004" y="45075"/>
                    <a:pt x="8626" y="47402"/>
                  </a:cubicBezTo>
                  <a:cubicBezTo>
                    <a:pt x="-2848" y="48049"/>
                    <a:pt x="-2903" y="64695"/>
                    <a:pt x="8626" y="65273"/>
                  </a:cubicBezTo>
                  <a:cubicBezTo>
                    <a:pt x="51782" y="67445"/>
                    <a:pt x="100050" y="50705"/>
                    <a:pt x="125998" y="14499"/>
                  </a:cubicBezTo>
                  <a:cubicBezTo>
                    <a:pt x="133207" y="4445"/>
                    <a:pt x="118345" y="-4289"/>
                    <a:pt x="110159" y="2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15377098" y="8873615"/>
              <a:ext cx="314296" cy="1137724"/>
            </a:xfrm>
            <a:custGeom>
              <a:rect b="b" l="l" r="r" t="t"/>
              <a:pathLst>
                <a:path extrusionOk="0" h="1137724" w="314296">
                  <a:moveTo>
                    <a:pt x="291655" y="7987"/>
                  </a:moveTo>
                  <a:cubicBezTo>
                    <a:pt x="178822" y="376140"/>
                    <a:pt x="76756" y="749046"/>
                    <a:pt x="209" y="1126551"/>
                  </a:cubicBezTo>
                  <a:cubicBezTo>
                    <a:pt x="-2058" y="1137736"/>
                    <a:pt x="14846" y="1142583"/>
                    <a:pt x="17442" y="1131304"/>
                  </a:cubicBezTo>
                  <a:cubicBezTo>
                    <a:pt x="104004" y="755478"/>
                    <a:pt x="198078" y="382134"/>
                    <a:pt x="313716" y="14071"/>
                  </a:cubicBezTo>
                  <a:cubicBezTo>
                    <a:pt x="318140" y="1"/>
                    <a:pt x="295964" y="-6077"/>
                    <a:pt x="291655" y="7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5566516" y="9453374"/>
              <a:ext cx="711628" cy="781210"/>
            </a:xfrm>
            <a:custGeom>
              <a:rect b="b" l="l" r="r" t="t"/>
              <a:pathLst>
                <a:path extrusionOk="0" h="781210" w="711628">
                  <a:moveTo>
                    <a:pt x="691098" y="3483"/>
                  </a:moveTo>
                  <a:cubicBezTo>
                    <a:pt x="485342" y="201547"/>
                    <a:pt x="57686" y="676763"/>
                    <a:pt x="1401" y="767674"/>
                  </a:cubicBezTo>
                  <a:cubicBezTo>
                    <a:pt x="-4199" y="776717"/>
                    <a:pt x="8297" y="785670"/>
                    <a:pt x="15755" y="778750"/>
                  </a:cubicBezTo>
                  <a:cubicBezTo>
                    <a:pt x="89273" y="710523"/>
                    <a:pt x="91944" y="659465"/>
                    <a:pt x="708143" y="20522"/>
                  </a:cubicBezTo>
                  <a:cubicBezTo>
                    <a:pt x="718919" y="9347"/>
                    <a:pt x="702289" y="-7288"/>
                    <a:pt x="691098" y="3483"/>
                  </a:cubicBezTo>
                  <a:close/>
                </a:path>
              </a:pathLst>
            </a:custGeom>
            <a:solidFill>
              <a:srgbClr val="E14B1E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3496542" y="10324080"/>
              <a:ext cx="1687344" cy="133260"/>
            </a:xfrm>
            <a:custGeom>
              <a:rect b="b" l="l" r="r" t="t"/>
              <a:pathLst>
                <a:path extrusionOk="0" h="133260" w="1687344">
                  <a:moveTo>
                    <a:pt x="1675710" y="1"/>
                  </a:moveTo>
                  <a:cubicBezTo>
                    <a:pt x="1316421" y="4834"/>
                    <a:pt x="376999" y="55000"/>
                    <a:pt x="6574" y="115156"/>
                  </a:cubicBezTo>
                  <a:cubicBezTo>
                    <a:pt x="-3629" y="116815"/>
                    <a:pt x="-1293" y="133904"/>
                    <a:pt x="9021" y="133241"/>
                  </a:cubicBezTo>
                  <a:cubicBezTo>
                    <a:pt x="488442" y="102471"/>
                    <a:pt x="568915" y="56928"/>
                    <a:pt x="1675710" y="24105"/>
                  </a:cubicBezTo>
                  <a:cubicBezTo>
                    <a:pt x="1691175" y="23642"/>
                    <a:pt x="1691270" y="-208"/>
                    <a:pt x="1675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3864148" y="8166700"/>
              <a:ext cx="1144711" cy="2005208"/>
            </a:xfrm>
            <a:custGeom>
              <a:rect b="b" l="l" r="r" t="t"/>
              <a:pathLst>
                <a:path extrusionOk="0" h="2005208" w="1144711">
                  <a:moveTo>
                    <a:pt x="106358" y="2005209"/>
                  </a:moveTo>
                  <a:cubicBezTo>
                    <a:pt x="444288" y="590122"/>
                    <a:pt x="447825" y="624320"/>
                    <a:pt x="414778" y="533918"/>
                  </a:cubicBezTo>
                  <a:cubicBezTo>
                    <a:pt x="354797" y="369673"/>
                    <a:pt x="70769" y="464958"/>
                    <a:pt x="6708" y="271941"/>
                  </a:cubicBezTo>
                  <a:cubicBezTo>
                    <a:pt x="-20500" y="189739"/>
                    <a:pt x="39232" y="111638"/>
                    <a:pt x="110807" y="77783"/>
                  </a:cubicBezTo>
                  <a:cubicBezTo>
                    <a:pt x="290411" y="-7054"/>
                    <a:pt x="754019" y="-17592"/>
                    <a:pt x="968834" y="22555"/>
                  </a:cubicBezTo>
                  <a:cubicBezTo>
                    <a:pt x="1144428" y="55279"/>
                    <a:pt x="1169523" y="173163"/>
                    <a:pt x="1126193" y="264832"/>
                  </a:cubicBezTo>
                  <a:cubicBezTo>
                    <a:pt x="1035043" y="457530"/>
                    <a:pt x="779723" y="353341"/>
                    <a:pt x="730194" y="499949"/>
                  </a:cubicBezTo>
                  <a:cubicBezTo>
                    <a:pt x="703444" y="579097"/>
                    <a:pt x="714136" y="578793"/>
                    <a:pt x="925852" y="1362654"/>
                  </a:cubicBezTo>
                  <a:cubicBezTo>
                    <a:pt x="933056" y="1389329"/>
                    <a:pt x="1074123" y="1911214"/>
                    <a:pt x="1074258" y="1911796"/>
                  </a:cubicBezTo>
                  <a:cubicBezTo>
                    <a:pt x="1011825" y="1916888"/>
                    <a:pt x="1023095" y="1921906"/>
                    <a:pt x="1015507" y="1893716"/>
                  </a:cubicBezTo>
                  <a:cubicBezTo>
                    <a:pt x="976506" y="1750073"/>
                    <a:pt x="1143396" y="2365425"/>
                    <a:pt x="703444" y="731598"/>
                  </a:cubicBezTo>
                  <a:cubicBezTo>
                    <a:pt x="577379" y="262654"/>
                    <a:pt x="907527" y="421872"/>
                    <a:pt x="1049068" y="286380"/>
                  </a:cubicBezTo>
                  <a:cubicBezTo>
                    <a:pt x="1109318" y="228725"/>
                    <a:pt x="1111575" y="131910"/>
                    <a:pt x="1030698" y="93029"/>
                  </a:cubicBezTo>
                  <a:cubicBezTo>
                    <a:pt x="878804" y="19940"/>
                    <a:pt x="169438" y="26476"/>
                    <a:pt x="69270" y="176332"/>
                  </a:cubicBezTo>
                  <a:cubicBezTo>
                    <a:pt x="9134" y="266277"/>
                    <a:pt x="112017" y="334095"/>
                    <a:pt x="188041" y="355010"/>
                  </a:cubicBezTo>
                  <a:cubicBezTo>
                    <a:pt x="608652" y="470708"/>
                    <a:pt x="535837" y="417866"/>
                    <a:pt x="160948" y="1999429"/>
                  </a:cubicBezTo>
                  <a:lnTo>
                    <a:pt x="106358" y="20052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3532870" y="10040715"/>
              <a:ext cx="1593688" cy="176815"/>
            </a:xfrm>
            <a:custGeom>
              <a:rect b="b" l="l" r="r" t="t"/>
              <a:pathLst>
                <a:path extrusionOk="0" h="176815" w="1593688">
                  <a:moveTo>
                    <a:pt x="1582385" y="46"/>
                  </a:moveTo>
                  <a:cubicBezTo>
                    <a:pt x="917166" y="53804"/>
                    <a:pt x="290086" y="122116"/>
                    <a:pt x="8449" y="159019"/>
                  </a:cubicBezTo>
                  <a:cubicBezTo>
                    <a:pt x="-2611" y="160469"/>
                    <a:pt x="-3020" y="177962"/>
                    <a:pt x="8449" y="176756"/>
                  </a:cubicBezTo>
                  <a:cubicBezTo>
                    <a:pt x="808921" y="92571"/>
                    <a:pt x="949191" y="74097"/>
                    <a:pt x="1582385" y="23607"/>
                  </a:cubicBezTo>
                  <a:cubicBezTo>
                    <a:pt x="1597396" y="22406"/>
                    <a:pt x="1597516" y="-1175"/>
                    <a:pt x="1582385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15362263" y="10303796"/>
              <a:ext cx="158926" cy="154700"/>
            </a:xfrm>
            <a:custGeom>
              <a:rect b="b" l="l" r="r" t="t"/>
              <a:pathLst>
                <a:path extrusionOk="0" h="154700" w="158926">
                  <a:moveTo>
                    <a:pt x="95652" y="1124"/>
                  </a:moveTo>
                  <a:cubicBezTo>
                    <a:pt x="205321" y="17446"/>
                    <a:pt x="159270" y="177381"/>
                    <a:pt x="57647" y="151971"/>
                  </a:cubicBezTo>
                  <a:cubicBezTo>
                    <a:pt x="-39920" y="127309"/>
                    <a:pt x="-4502" y="-13957"/>
                    <a:pt x="95652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5217723" y="10119123"/>
              <a:ext cx="158926" cy="154701"/>
            </a:xfrm>
            <a:custGeom>
              <a:rect b="b" l="l" r="r" t="t"/>
              <a:pathLst>
                <a:path extrusionOk="0" h="154701" w="158926">
                  <a:moveTo>
                    <a:pt x="95651" y="1124"/>
                  </a:moveTo>
                  <a:cubicBezTo>
                    <a:pt x="205320" y="17446"/>
                    <a:pt x="159270" y="177381"/>
                    <a:pt x="57647" y="151972"/>
                  </a:cubicBezTo>
                  <a:cubicBezTo>
                    <a:pt x="-39920" y="127305"/>
                    <a:pt x="-4502" y="-13962"/>
                    <a:pt x="95651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4" name="Google Shape;1264;p8"/>
          <p:cNvSpPr txBox="1"/>
          <p:nvPr>
            <p:ph type="title"/>
          </p:nvPr>
        </p:nvSpPr>
        <p:spPr>
          <a:xfrm>
            <a:off x="2224575" y="940150"/>
            <a:ext cx="4695000" cy="33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67" name="Google Shape;126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b="1"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●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○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Nunito"/>
              <a:buChar char="■"/>
              <a:defRPr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1"/>
          <p:cNvSpPr/>
          <p:nvPr/>
        </p:nvSpPr>
        <p:spPr>
          <a:xfrm rot="-395572">
            <a:off x="-552757" y="1859019"/>
            <a:ext cx="2591348" cy="3742183"/>
          </a:xfrm>
          <a:custGeom>
            <a:rect b="b" l="l" r="r" t="t"/>
            <a:pathLst>
              <a:path extrusionOk="0" h="7472234" w="5174294">
                <a:moveTo>
                  <a:pt x="1518789" y="7437487"/>
                </a:moveTo>
                <a:cubicBezTo>
                  <a:pt x="1481777" y="7437487"/>
                  <a:pt x="1446860" y="7433078"/>
                  <a:pt x="1407320" y="7421197"/>
                </a:cubicBezTo>
                <a:cubicBezTo>
                  <a:pt x="1338863" y="7399020"/>
                  <a:pt x="1186553" y="7155664"/>
                  <a:pt x="1125306" y="6971892"/>
                </a:cubicBezTo>
                <a:cubicBezTo>
                  <a:pt x="1040557" y="6715371"/>
                  <a:pt x="1087487" y="6633206"/>
                  <a:pt x="1036428" y="6622700"/>
                </a:cubicBezTo>
                <a:cubicBezTo>
                  <a:pt x="596195" y="6532690"/>
                  <a:pt x="221203" y="6211324"/>
                  <a:pt x="14170" y="5822469"/>
                </a:cubicBezTo>
                <a:cubicBezTo>
                  <a:pt x="-4934" y="5822469"/>
                  <a:pt x="810" y="5734595"/>
                  <a:pt x="810" y="121874"/>
                </a:cubicBezTo>
                <a:cubicBezTo>
                  <a:pt x="275120" y="87532"/>
                  <a:pt x="548936" y="60931"/>
                  <a:pt x="824786" y="60871"/>
                </a:cubicBezTo>
                <a:cubicBezTo>
                  <a:pt x="2887330" y="60393"/>
                  <a:pt x="3939598" y="-27331"/>
                  <a:pt x="5030314" y="8670"/>
                </a:cubicBezTo>
                <a:cubicBezTo>
                  <a:pt x="5084664" y="10792"/>
                  <a:pt x="5179901" y="5247032"/>
                  <a:pt x="5174036" y="7432151"/>
                </a:cubicBezTo>
                <a:cubicBezTo>
                  <a:pt x="5174036" y="7519113"/>
                  <a:pt x="4306242" y="7437487"/>
                  <a:pt x="1518789" y="7437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5" name="Google Shape;1275;p11"/>
          <p:cNvGrpSpPr/>
          <p:nvPr/>
        </p:nvGrpSpPr>
        <p:grpSpPr>
          <a:xfrm rot="-392710">
            <a:off x="-532768" y="2138947"/>
            <a:ext cx="2314953" cy="3442508"/>
            <a:chOff x="-1094349" y="4249212"/>
            <a:chExt cx="4629357" cy="6884043"/>
          </a:xfrm>
        </p:grpSpPr>
        <p:grpSp>
          <p:nvGrpSpPr>
            <p:cNvPr id="1276" name="Google Shape;1276;p11"/>
            <p:cNvGrpSpPr/>
            <p:nvPr/>
          </p:nvGrpSpPr>
          <p:grpSpPr>
            <a:xfrm>
              <a:off x="-728044" y="4249212"/>
              <a:ext cx="4263052" cy="6314564"/>
              <a:chOff x="-728044" y="4249212"/>
              <a:chExt cx="4263052" cy="6314564"/>
            </a:xfrm>
          </p:grpSpPr>
          <p:grpSp>
            <p:nvGrpSpPr>
              <p:cNvPr id="1277" name="Google Shape;1277;p11"/>
              <p:cNvGrpSpPr/>
              <p:nvPr/>
            </p:nvGrpSpPr>
            <p:grpSpPr>
              <a:xfrm>
                <a:off x="-727994" y="4249212"/>
                <a:ext cx="4262999" cy="85832"/>
                <a:chOff x="-727994" y="4249212"/>
                <a:chExt cx="4262999" cy="85832"/>
              </a:xfrm>
            </p:grpSpPr>
            <p:grpSp>
              <p:nvGrpSpPr>
                <p:cNvPr id="1278" name="Google Shape;1278;p11"/>
                <p:cNvGrpSpPr/>
                <p:nvPr/>
              </p:nvGrpSpPr>
              <p:grpSpPr>
                <a:xfrm>
                  <a:off x="-727994" y="4249212"/>
                  <a:ext cx="76367" cy="85794"/>
                  <a:chOff x="-727994" y="4249212"/>
                  <a:chExt cx="76367" cy="85794"/>
                </a:xfrm>
              </p:grpSpPr>
              <p:sp>
                <p:nvSpPr>
                  <p:cNvPr id="1279" name="Google Shape;1279;p11"/>
                  <p:cNvSpPr/>
                  <p:nvPr/>
                </p:nvSpPr>
                <p:spPr>
                  <a:xfrm>
                    <a:off x="-678650" y="4251256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0" name="Google Shape;1280;p11"/>
                  <p:cNvSpPr/>
                  <p:nvPr/>
                </p:nvSpPr>
                <p:spPr>
                  <a:xfrm>
                    <a:off x="-727994" y="4249212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8"/>
                          <a:pt x="18720" y="5796"/>
                        </a:cubicBezTo>
                        <a:cubicBezTo>
                          <a:pt x="-21972" y="33070"/>
                          <a:pt x="10881" y="100215"/>
                          <a:pt x="48835" y="83014"/>
                        </a:cubicBezTo>
                        <a:cubicBezTo>
                          <a:pt x="81508" y="67995"/>
                          <a:pt x="75808" y="36955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1" name="Google Shape;1281;p11"/>
                <p:cNvGrpSpPr/>
                <p:nvPr/>
              </p:nvGrpSpPr>
              <p:grpSpPr>
                <a:xfrm>
                  <a:off x="-204628" y="4249238"/>
                  <a:ext cx="76343" cy="85806"/>
                  <a:chOff x="-204628" y="4249238"/>
                  <a:chExt cx="76343" cy="85806"/>
                </a:xfrm>
              </p:grpSpPr>
              <p:sp>
                <p:nvSpPr>
                  <p:cNvPr id="1282" name="Google Shape;1282;p11"/>
                  <p:cNvSpPr/>
                  <p:nvPr/>
                </p:nvSpPr>
                <p:spPr>
                  <a:xfrm>
                    <a:off x="-155321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-204628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4" name="Google Shape;1284;p11"/>
                <p:cNvGrpSpPr/>
                <p:nvPr/>
              </p:nvGrpSpPr>
              <p:grpSpPr>
                <a:xfrm>
                  <a:off x="318707" y="4249238"/>
                  <a:ext cx="76343" cy="85806"/>
                  <a:chOff x="318707" y="4249238"/>
                  <a:chExt cx="76343" cy="85806"/>
                </a:xfrm>
              </p:grpSpPr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368008" y="4251256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6" name="Google Shape;1286;p11"/>
                  <p:cNvSpPr/>
                  <p:nvPr/>
                </p:nvSpPr>
                <p:spPr>
                  <a:xfrm>
                    <a:off x="318707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7" name="Google Shape;1287;p11"/>
                <p:cNvGrpSpPr/>
                <p:nvPr/>
              </p:nvGrpSpPr>
              <p:grpSpPr>
                <a:xfrm>
                  <a:off x="842029" y="4249238"/>
                  <a:ext cx="76343" cy="85806"/>
                  <a:chOff x="842029" y="4249238"/>
                  <a:chExt cx="76343" cy="85806"/>
                </a:xfrm>
              </p:grpSpPr>
              <p:sp>
                <p:nvSpPr>
                  <p:cNvPr id="1288" name="Google Shape;1288;p11"/>
                  <p:cNvSpPr/>
                  <p:nvPr/>
                </p:nvSpPr>
                <p:spPr>
                  <a:xfrm>
                    <a:off x="891336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9" name="Google Shape;1289;p11"/>
                  <p:cNvSpPr/>
                  <p:nvPr/>
                </p:nvSpPr>
                <p:spPr>
                  <a:xfrm>
                    <a:off x="842029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0" name="Google Shape;1290;p11"/>
                <p:cNvGrpSpPr/>
                <p:nvPr/>
              </p:nvGrpSpPr>
              <p:grpSpPr>
                <a:xfrm>
                  <a:off x="1365365" y="4249238"/>
                  <a:ext cx="76343" cy="85806"/>
                  <a:chOff x="1365365" y="4249238"/>
                  <a:chExt cx="76343" cy="85806"/>
                </a:xfrm>
              </p:grpSpPr>
              <p:sp>
                <p:nvSpPr>
                  <p:cNvPr id="1291" name="Google Shape;1291;p11"/>
                  <p:cNvSpPr/>
                  <p:nvPr/>
                </p:nvSpPr>
                <p:spPr>
                  <a:xfrm>
                    <a:off x="1414661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2" name="Google Shape;1292;p11"/>
                  <p:cNvSpPr/>
                  <p:nvPr/>
                </p:nvSpPr>
                <p:spPr>
                  <a:xfrm>
                    <a:off x="1365365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3" name="Google Shape;1293;p11"/>
                <p:cNvGrpSpPr/>
                <p:nvPr/>
              </p:nvGrpSpPr>
              <p:grpSpPr>
                <a:xfrm>
                  <a:off x="1888687" y="4249238"/>
                  <a:ext cx="76343" cy="85806"/>
                  <a:chOff x="1888687" y="4249238"/>
                  <a:chExt cx="76343" cy="85806"/>
                </a:xfrm>
              </p:grpSpPr>
              <p:sp>
                <p:nvSpPr>
                  <p:cNvPr id="1294" name="Google Shape;1294;p11"/>
                  <p:cNvSpPr/>
                  <p:nvPr/>
                </p:nvSpPr>
                <p:spPr>
                  <a:xfrm>
                    <a:off x="1937994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5" name="Google Shape;1295;p11"/>
                  <p:cNvSpPr/>
                  <p:nvPr/>
                </p:nvSpPr>
                <p:spPr>
                  <a:xfrm>
                    <a:off x="1888687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6" name="Google Shape;1296;p11"/>
                <p:cNvGrpSpPr/>
                <p:nvPr/>
              </p:nvGrpSpPr>
              <p:grpSpPr>
                <a:xfrm>
                  <a:off x="2412024" y="4249238"/>
                  <a:ext cx="76343" cy="85806"/>
                  <a:chOff x="2412024" y="4249238"/>
                  <a:chExt cx="76343" cy="85806"/>
                </a:xfrm>
              </p:grpSpPr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2461319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2412024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9" name="Google Shape;1299;p11"/>
                <p:cNvGrpSpPr/>
                <p:nvPr/>
              </p:nvGrpSpPr>
              <p:grpSpPr>
                <a:xfrm>
                  <a:off x="2935345" y="4249238"/>
                  <a:ext cx="76343" cy="85806"/>
                  <a:chOff x="2935345" y="4249238"/>
                  <a:chExt cx="76343" cy="85806"/>
                </a:xfrm>
              </p:grpSpPr>
              <p:sp>
                <p:nvSpPr>
                  <p:cNvPr id="1300" name="Google Shape;1300;p11"/>
                  <p:cNvSpPr/>
                  <p:nvPr/>
                </p:nvSpPr>
                <p:spPr>
                  <a:xfrm>
                    <a:off x="2984652" y="4251256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11"/>
                  <p:cNvSpPr/>
                  <p:nvPr/>
                </p:nvSpPr>
                <p:spPr>
                  <a:xfrm>
                    <a:off x="2935345" y="4249238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2" name="Google Shape;1302;p11"/>
                <p:cNvGrpSpPr/>
                <p:nvPr/>
              </p:nvGrpSpPr>
              <p:grpSpPr>
                <a:xfrm>
                  <a:off x="3458638" y="4249212"/>
                  <a:ext cx="76367" cy="85794"/>
                  <a:chOff x="3458638" y="4249212"/>
                  <a:chExt cx="76367" cy="85794"/>
                </a:xfrm>
              </p:grpSpPr>
              <p:sp>
                <p:nvSpPr>
                  <p:cNvPr id="1303" name="Google Shape;1303;p11"/>
                  <p:cNvSpPr/>
                  <p:nvPr/>
                </p:nvSpPr>
                <p:spPr>
                  <a:xfrm>
                    <a:off x="3507977" y="4251256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4" name="Google Shape;1304;p11"/>
                  <p:cNvSpPr/>
                  <p:nvPr/>
                </p:nvSpPr>
                <p:spPr>
                  <a:xfrm>
                    <a:off x="3458638" y="4249212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8"/>
                          <a:pt x="18720" y="5796"/>
                        </a:cubicBezTo>
                        <a:cubicBezTo>
                          <a:pt x="-21972" y="33070"/>
                          <a:pt x="10880" y="100215"/>
                          <a:pt x="48835" y="83014"/>
                        </a:cubicBezTo>
                        <a:cubicBezTo>
                          <a:pt x="81508" y="67995"/>
                          <a:pt x="75808" y="36955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05" name="Google Shape;1305;p11"/>
              <p:cNvGrpSpPr/>
              <p:nvPr/>
            </p:nvGrpSpPr>
            <p:grpSpPr>
              <a:xfrm>
                <a:off x="-728044" y="4815443"/>
                <a:ext cx="4263052" cy="85846"/>
                <a:chOff x="-728044" y="4815443"/>
                <a:chExt cx="4263052" cy="85846"/>
              </a:xfrm>
            </p:grpSpPr>
            <p:grpSp>
              <p:nvGrpSpPr>
                <p:cNvPr id="1306" name="Google Shape;1306;p11"/>
                <p:cNvGrpSpPr/>
                <p:nvPr/>
              </p:nvGrpSpPr>
              <p:grpSpPr>
                <a:xfrm>
                  <a:off x="-728044" y="4815443"/>
                  <a:ext cx="76423" cy="85826"/>
                  <a:chOff x="-728044" y="4815443"/>
                  <a:chExt cx="76423" cy="85826"/>
                </a:xfrm>
              </p:grpSpPr>
              <p:sp>
                <p:nvSpPr>
                  <p:cNvPr id="1307" name="Google Shape;1307;p11"/>
                  <p:cNvSpPr/>
                  <p:nvPr/>
                </p:nvSpPr>
                <p:spPr>
                  <a:xfrm>
                    <a:off x="-678650" y="4817513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-728044" y="4815443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9" name="Google Shape;1309;p11"/>
                <p:cNvGrpSpPr/>
                <p:nvPr/>
              </p:nvGrpSpPr>
              <p:grpSpPr>
                <a:xfrm>
                  <a:off x="-204628" y="4815483"/>
                  <a:ext cx="76343" cy="85806"/>
                  <a:chOff x="-204628" y="4815483"/>
                  <a:chExt cx="76343" cy="85806"/>
                </a:xfrm>
              </p:grpSpPr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-155321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1" name="Google Shape;1311;p11"/>
                  <p:cNvSpPr/>
                  <p:nvPr/>
                </p:nvSpPr>
                <p:spPr>
                  <a:xfrm>
                    <a:off x="-204628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2" name="Google Shape;1312;p11"/>
                <p:cNvGrpSpPr/>
                <p:nvPr/>
              </p:nvGrpSpPr>
              <p:grpSpPr>
                <a:xfrm>
                  <a:off x="318707" y="4815483"/>
                  <a:ext cx="76343" cy="85806"/>
                  <a:chOff x="318707" y="4815483"/>
                  <a:chExt cx="76343" cy="85806"/>
                </a:xfrm>
              </p:grpSpPr>
              <p:sp>
                <p:nvSpPr>
                  <p:cNvPr id="1313" name="Google Shape;1313;p11"/>
                  <p:cNvSpPr/>
                  <p:nvPr/>
                </p:nvSpPr>
                <p:spPr>
                  <a:xfrm>
                    <a:off x="368008" y="4817513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11"/>
                  <p:cNvSpPr/>
                  <p:nvPr/>
                </p:nvSpPr>
                <p:spPr>
                  <a:xfrm>
                    <a:off x="318707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5" name="Google Shape;1315;p11"/>
                <p:cNvGrpSpPr/>
                <p:nvPr/>
              </p:nvGrpSpPr>
              <p:grpSpPr>
                <a:xfrm>
                  <a:off x="842029" y="4815483"/>
                  <a:ext cx="76343" cy="85806"/>
                  <a:chOff x="842029" y="4815483"/>
                  <a:chExt cx="76343" cy="85806"/>
                </a:xfrm>
              </p:grpSpPr>
              <p:sp>
                <p:nvSpPr>
                  <p:cNvPr id="1316" name="Google Shape;1316;p11"/>
                  <p:cNvSpPr/>
                  <p:nvPr/>
                </p:nvSpPr>
                <p:spPr>
                  <a:xfrm>
                    <a:off x="891336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11"/>
                  <p:cNvSpPr/>
                  <p:nvPr/>
                </p:nvSpPr>
                <p:spPr>
                  <a:xfrm>
                    <a:off x="842029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8" name="Google Shape;1318;p11"/>
                <p:cNvGrpSpPr/>
                <p:nvPr/>
              </p:nvGrpSpPr>
              <p:grpSpPr>
                <a:xfrm>
                  <a:off x="1365365" y="4815483"/>
                  <a:ext cx="76343" cy="85806"/>
                  <a:chOff x="1365365" y="4815483"/>
                  <a:chExt cx="76343" cy="85806"/>
                </a:xfrm>
              </p:grpSpPr>
              <p:sp>
                <p:nvSpPr>
                  <p:cNvPr id="1319" name="Google Shape;1319;p11"/>
                  <p:cNvSpPr/>
                  <p:nvPr/>
                </p:nvSpPr>
                <p:spPr>
                  <a:xfrm>
                    <a:off x="1414661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11"/>
                  <p:cNvSpPr/>
                  <p:nvPr/>
                </p:nvSpPr>
                <p:spPr>
                  <a:xfrm>
                    <a:off x="1365365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1" name="Google Shape;1321;p11"/>
                <p:cNvGrpSpPr/>
                <p:nvPr/>
              </p:nvGrpSpPr>
              <p:grpSpPr>
                <a:xfrm>
                  <a:off x="1888687" y="4815483"/>
                  <a:ext cx="76343" cy="85806"/>
                  <a:chOff x="1888687" y="4815483"/>
                  <a:chExt cx="76343" cy="85806"/>
                </a:xfrm>
              </p:grpSpPr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1937994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1888687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4" name="Google Shape;1324;p11"/>
                <p:cNvGrpSpPr/>
                <p:nvPr/>
              </p:nvGrpSpPr>
              <p:grpSpPr>
                <a:xfrm>
                  <a:off x="2412024" y="4815483"/>
                  <a:ext cx="76343" cy="85806"/>
                  <a:chOff x="2412024" y="4815483"/>
                  <a:chExt cx="76343" cy="85806"/>
                </a:xfrm>
              </p:grpSpPr>
              <p:sp>
                <p:nvSpPr>
                  <p:cNvPr id="1325" name="Google Shape;1325;p11"/>
                  <p:cNvSpPr/>
                  <p:nvPr/>
                </p:nvSpPr>
                <p:spPr>
                  <a:xfrm>
                    <a:off x="2461319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6" name="Google Shape;1326;p11"/>
                  <p:cNvSpPr/>
                  <p:nvPr/>
                </p:nvSpPr>
                <p:spPr>
                  <a:xfrm>
                    <a:off x="2412024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7" name="Google Shape;1327;p11"/>
                <p:cNvGrpSpPr/>
                <p:nvPr/>
              </p:nvGrpSpPr>
              <p:grpSpPr>
                <a:xfrm>
                  <a:off x="2935345" y="4815483"/>
                  <a:ext cx="76343" cy="85806"/>
                  <a:chOff x="2935345" y="4815483"/>
                  <a:chExt cx="76343" cy="85806"/>
                </a:xfrm>
              </p:grpSpPr>
              <p:sp>
                <p:nvSpPr>
                  <p:cNvPr id="1328" name="Google Shape;1328;p11"/>
                  <p:cNvSpPr/>
                  <p:nvPr/>
                </p:nvSpPr>
                <p:spPr>
                  <a:xfrm>
                    <a:off x="2984652" y="4817513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11"/>
                  <p:cNvSpPr/>
                  <p:nvPr/>
                </p:nvSpPr>
                <p:spPr>
                  <a:xfrm>
                    <a:off x="2935345" y="481548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0" name="Google Shape;1330;p11"/>
                <p:cNvGrpSpPr/>
                <p:nvPr/>
              </p:nvGrpSpPr>
              <p:grpSpPr>
                <a:xfrm>
                  <a:off x="3458587" y="4815443"/>
                  <a:ext cx="76421" cy="85826"/>
                  <a:chOff x="3458587" y="4815443"/>
                  <a:chExt cx="76421" cy="85826"/>
                </a:xfrm>
              </p:grpSpPr>
              <p:sp>
                <p:nvSpPr>
                  <p:cNvPr id="1331" name="Google Shape;1331;p11"/>
                  <p:cNvSpPr/>
                  <p:nvPr/>
                </p:nvSpPr>
                <p:spPr>
                  <a:xfrm>
                    <a:off x="3507977" y="4817513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2" name="Google Shape;1332;p11"/>
                  <p:cNvSpPr/>
                  <p:nvPr/>
                </p:nvSpPr>
                <p:spPr>
                  <a:xfrm>
                    <a:off x="3458587" y="4815443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33" name="Google Shape;1333;p11"/>
              <p:cNvGrpSpPr/>
              <p:nvPr/>
            </p:nvGrpSpPr>
            <p:grpSpPr>
              <a:xfrm>
                <a:off x="-728044" y="5381688"/>
                <a:ext cx="4263052" cy="85847"/>
                <a:chOff x="-728044" y="5381688"/>
                <a:chExt cx="4263052" cy="85847"/>
              </a:xfrm>
            </p:grpSpPr>
            <p:grpSp>
              <p:nvGrpSpPr>
                <p:cNvPr id="1334" name="Google Shape;1334;p11"/>
                <p:cNvGrpSpPr/>
                <p:nvPr/>
              </p:nvGrpSpPr>
              <p:grpSpPr>
                <a:xfrm>
                  <a:off x="-728044" y="5381688"/>
                  <a:ext cx="76423" cy="85826"/>
                  <a:chOff x="-728044" y="5381688"/>
                  <a:chExt cx="76423" cy="85826"/>
                </a:xfrm>
              </p:grpSpPr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-678650" y="5383758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-728044" y="5381688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7" name="Google Shape;1337;p11"/>
                <p:cNvGrpSpPr/>
                <p:nvPr/>
              </p:nvGrpSpPr>
              <p:grpSpPr>
                <a:xfrm>
                  <a:off x="-204628" y="5381729"/>
                  <a:ext cx="76343" cy="85806"/>
                  <a:chOff x="-204628" y="5381729"/>
                  <a:chExt cx="76343" cy="85806"/>
                </a:xfrm>
              </p:grpSpPr>
              <p:sp>
                <p:nvSpPr>
                  <p:cNvPr id="1338" name="Google Shape;1338;p11"/>
                  <p:cNvSpPr/>
                  <p:nvPr/>
                </p:nvSpPr>
                <p:spPr>
                  <a:xfrm>
                    <a:off x="-155321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9" name="Google Shape;1339;p11"/>
                  <p:cNvSpPr/>
                  <p:nvPr/>
                </p:nvSpPr>
                <p:spPr>
                  <a:xfrm>
                    <a:off x="-204628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0" name="Google Shape;1340;p11"/>
                <p:cNvGrpSpPr/>
                <p:nvPr/>
              </p:nvGrpSpPr>
              <p:grpSpPr>
                <a:xfrm>
                  <a:off x="318707" y="5381729"/>
                  <a:ext cx="76343" cy="85806"/>
                  <a:chOff x="318707" y="5381729"/>
                  <a:chExt cx="76343" cy="85806"/>
                </a:xfrm>
              </p:grpSpPr>
              <p:sp>
                <p:nvSpPr>
                  <p:cNvPr id="1341" name="Google Shape;1341;p11"/>
                  <p:cNvSpPr/>
                  <p:nvPr/>
                </p:nvSpPr>
                <p:spPr>
                  <a:xfrm>
                    <a:off x="368008" y="5383758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11"/>
                  <p:cNvSpPr/>
                  <p:nvPr/>
                </p:nvSpPr>
                <p:spPr>
                  <a:xfrm>
                    <a:off x="318707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3" name="Google Shape;1343;p11"/>
                <p:cNvGrpSpPr/>
                <p:nvPr/>
              </p:nvGrpSpPr>
              <p:grpSpPr>
                <a:xfrm>
                  <a:off x="842029" y="5381729"/>
                  <a:ext cx="76343" cy="85806"/>
                  <a:chOff x="842029" y="5381729"/>
                  <a:chExt cx="76343" cy="85806"/>
                </a:xfrm>
              </p:grpSpPr>
              <p:sp>
                <p:nvSpPr>
                  <p:cNvPr id="1344" name="Google Shape;1344;p11"/>
                  <p:cNvSpPr/>
                  <p:nvPr/>
                </p:nvSpPr>
                <p:spPr>
                  <a:xfrm>
                    <a:off x="891336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5" name="Google Shape;1345;p11"/>
                  <p:cNvSpPr/>
                  <p:nvPr/>
                </p:nvSpPr>
                <p:spPr>
                  <a:xfrm>
                    <a:off x="842029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6" name="Google Shape;1346;p11"/>
                <p:cNvGrpSpPr/>
                <p:nvPr/>
              </p:nvGrpSpPr>
              <p:grpSpPr>
                <a:xfrm>
                  <a:off x="1365365" y="5381729"/>
                  <a:ext cx="76343" cy="85806"/>
                  <a:chOff x="1365365" y="5381729"/>
                  <a:chExt cx="76343" cy="85806"/>
                </a:xfrm>
              </p:grpSpPr>
              <p:sp>
                <p:nvSpPr>
                  <p:cNvPr id="1347" name="Google Shape;1347;p11"/>
                  <p:cNvSpPr/>
                  <p:nvPr/>
                </p:nvSpPr>
                <p:spPr>
                  <a:xfrm>
                    <a:off x="1414661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8" name="Google Shape;1348;p11"/>
                  <p:cNvSpPr/>
                  <p:nvPr/>
                </p:nvSpPr>
                <p:spPr>
                  <a:xfrm>
                    <a:off x="1365365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1888687" y="5381729"/>
                  <a:ext cx="76343" cy="85806"/>
                  <a:chOff x="1888687" y="5381729"/>
                  <a:chExt cx="76343" cy="85806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1937994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1888687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2" name="Google Shape;1352;p11"/>
                <p:cNvGrpSpPr/>
                <p:nvPr/>
              </p:nvGrpSpPr>
              <p:grpSpPr>
                <a:xfrm>
                  <a:off x="2412024" y="5381729"/>
                  <a:ext cx="76343" cy="85806"/>
                  <a:chOff x="2412024" y="5381729"/>
                  <a:chExt cx="76343" cy="85806"/>
                </a:xfrm>
              </p:grpSpPr>
              <p:sp>
                <p:nvSpPr>
                  <p:cNvPr id="1353" name="Google Shape;1353;p11"/>
                  <p:cNvSpPr/>
                  <p:nvPr/>
                </p:nvSpPr>
                <p:spPr>
                  <a:xfrm>
                    <a:off x="2461319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11"/>
                  <p:cNvSpPr/>
                  <p:nvPr/>
                </p:nvSpPr>
                <p:spPr>
                  <a:xfrm>
                    <a:off x="2412024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5" name="Google Shape;1355;p11"/>
                <p:cNvGrpSpPr/>
                <p:nvPr/>
              </p:nvGrpSpPr>
              <p:grpSpPr>
                <a:xfrm>
                  <a:off x="2935345" y="5381729"/>
                  <a:ext cx="76343" cy="85806"/>
                  <a:chOff x="2935345" y="5381729"/>
                  <a:chExt cx="76343" cy="85806"/>
                </a:xfrm>
              </p:grpSpPr>
              <p:sp>
                <p:nvSpPr>
                  <p:cNvPr id="1356" name="Google Shape;1356;p11"/>
                  <p:cNvSpPr/>
                  <p:nvPr/>
                </p:nvSpPr>
                <p:spPr>
                  <a:xfrm>
                    <a:off x="2984652" y="5383758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11"/>
                  <p:cNvSpPr/>
                  <p:nvPr/>
                </p:nvSpPr>
                <p:spPr>
                  <a:xfrm>
                    <a:off x="2935345" y="538172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8" name="Google Shape;1358;p11"/>
                <p:cNvGrpSpPr/>
                <p:nvPr/>
              </p:nvGrpSpPr>
              <p:grpSpPr>
                <a:xfrm>
                  <a:off x="3458587" y="5381688"/>
                  <a:ext cx="76421" cy="85826"/>
                  <a:chOff x="3458587" y="5381688"/>
                  <a:chExt cx="76421" cy="85826"/>
                </a:xfrm>
              </p:grpSpPr>
              <p:sp>
                <p:nvSpPr>
                  <p:cNvPr id="1359" name="Google Shape;1359;p11"/>
                  <p:cNvSpPr/>
                  <p:nvPr/>
                </p:nvSpPr>
                <p:spPr>
                  <a:xfrm>
                    <a:off x="3507977" y="5383758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11"/>
                  <p:cNvSpPr/>
                  <p:nvPr/>
                </p:nvSpPr>
                <p:spPr>
                  <a:xfrm>
                    <a:off x="3458587" y="5381688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61" name="Google Shape;1361;p11"/>
              <p:cNvGrpSpPr/>
              <p:nvPr/>
            </p:nvGrpSpPr>
            <p:grpSpPr>
              <a:xfrm>
                <a:off x="-728044" y="5947949"/>
                <a:ext cx="4263052" cy="85846"/>
                <a:chOff x="-728044" y="5947949"/>
                <a:chExt cx="4263052" cy="85846"/>
              </a:xfrm>
            </p:grpSpPr>
            <p:grpSp>
              <p:nvGrpSpPr>
                <p:cNvPr id="1362" name="Google Shape;1362;p11"/>
                <p:cNvGrpSpPr/>
                <p:nvPr/>
              </p:nvGrpSpPr>
              <p:grpSpPr>
                <a:xfrm>
                  <a:off x="-728044" y="5947949"/>
                  <a:ext cx="76423" cy="85826"/>
                  <a:chOff x="-728044" y="5947949"/>
                  <a:chExt cx="76423" cy="85826"/>
                </a:xfrm>
              </p:grpSpPr>
              <p:sp>
                <p:nvSpPr>
                  <p:cNvPr id="1363" name="Google Shape;1363;p11"/>
                  <p:cNvSpPr/>
                  <p:nvPr/>
                </p:nvSpPr>
                <p:spPr>
                  <a:xfrm>
                    <a:off x="-678650" y="5950008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11"/>
                  <p:cNvSpPr/>
                  <p:nvPr/>
                </p:nvSpPr>
                <p:spPr>
                  <a:xfrm>
                    <a:off x="-728044" y="5947949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5" name="Google Shape;1365;p11"/>
                <p:cNvGrpSpPr/>
                <p:nvPr/>
              </p:nvGrpSpPr>
              <p:grpSpPr>
                <a:xfrm>
                  <a:off x="-204628" y="5947989"/>
                  <a:ext cx="76343" cy="85806"/>
                  <a:chOff x="-204628" y="5947989"/>
                  <a:chExt cx="76343" cy="85806"/>
                </a:xfrm>
              </p:grpSpPr>
              <p:sp>
                <p:nvSpPr>
                  <p:cNvPr id="1366" name="Google Shape;1366;p11"/>
                  <p:cNvSpPr/>
                  <p:nvPr/>
                </p:nvSpPr>
                <p:spPr>
                  <a:xfrm>
                    <a:off x="-155321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7" name="Google Shape;1367;p11"/>
                  <p:cNvSpPr/>
                  <p:nvPr/>
                </p:nvSpPr>
                <p:spPr>
                  <a:xfrm>
                    <a:off x="-204628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8" name="Google Shape;1368;p11"/>
                <p:cNvGrpSpPr/>
                <p:nvPr/>
              </p:nvGrpSpPr>
              <p:grpSpPr>
                <a:xfrm>
                  <a:off x="318707" y="5947989"/>
                  <a:ext cx="76343" cy="85806"/>
                  <a:chOff x="318707" y="5947989"/>
                  <a:chExt cx="76343" cy="85806"/>
                </a:xfrm>
              </p:grpSpPr>
              <p:sp>
                <p:nvSpPr>
                  <p:cNvPr id="1369" name="Google Shape;1369;p11"/>
                  <p:cNvSpPr/>
                  <p:nvPr/>
                </p:nvSpPr>
                <p:spPr>
                  <a:xfrm>
                    <a:off x="368008" y="5950008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11"/>
                  <p:cNvSpPr/>
                  <p:nvPr/>
                </p:nvSpPr>
                <p:spPr>
                  <a:xfrm>
                    <a:off x="318707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1" name="Google Shape;1371;p11"/>
                <p:cNvGrpSpPr/>
                <p:nvPr/>
              </p:nvGrpSpPr>
              <p:grpSpPr>
                <a:xfrm>
                  <a:off x="842029" y="5947989"/>
                  <a:ext cx="76343" cy="85806"/>
                  <a:chOff x="842029" y="5947989"/>
                  <a:chExt cx="76343" cy="85806"/>
                </a:xfrm>
              </p:grpSpPr>
              <p:sp>
                <p:nvSpPr>
                  <p:cNvPr id="1372" name="Google Shape;1372;p11"/>
                  <p:cNvSpPr/>
                  <p:nvPr/>
                </p:nvSpPr>
                <p:spPr>
                  <a:xfrm>
                    <a:off x="891336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11"/>
                  <p:cNvSpPr/>
                  <p:nvPr/>
                </p:nvSpPr>
                <p:spPr>
                  <a:xfrm>
                    <a:off x="842029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4" name="Google Shape;1374;p11"/>
                <p:cNvGrpSpPr/>
                <p:nvPr/>
              </p:nvGrpSpPr>
              <p:grpSpPr>
                <a:xfrm>
                  <a:off x="1365365" y="5947989"/>
                  <a:ext cx="76343" cy="85806"/>
                  <a:chOff x="1365365" y="5947989"/>
                  <a:chExt cx="76343" cy="85806"/>
                </a:xfrm>
              </p:grpSpPr>
              <p:sp>
                <p:nvSpPr>
                  <p:cNvPr id="1375" name="Google Shape;1375;p11"/>
                  <p:cNvSpPr/>
                  <p:nvPr/>
                </p:nvSpPr>
                <p:spPr>
                  <a:xfrm>
                    <a:off x="1414661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6" name="Google Shape;1376;p11"/>
                  <p:cNvSpPr/>
                  <p:nvPr/>
                </p:nvSpPr>
                <p:spPr>
                  <a:xfrm>
                    <a:off x="1365365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7" name="Google Shape;1377;p11"/>
                <p:cNvGrpSpPr/>
                <p:nvPr/>
              </p:nvGrpSpPr>
              <p:grpSpPr>
                <a:xfrm>
                  <a:off x="1888687" y="5947989"/>
                  <a:ext cx="76343" cy="85806"/>
                  <a:chOff x="1888687" y="5947989"/>
                  <a:chExt cx="76343" cy="85806"/>
                </a:xfrm>
              </p:grpSpPr>
              <p:sp>
                <p:nvSpPr>
                  <p:cNvPr id="1378" name="Google Shape;1378;p11"/>
                  <p:cNvSpPr/>
                  <p:nvPr/>
                </p:nvSpPr>
                <p:spPr>
                  <a:xfrm>
                    <a:off x="1937994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11"/>
                  <p:cNvSpPr/>
                  <p:nvPr/>
                </p:nvSpPr>
                <p:spPr>
                  <a:xfrm>
                    <a:off x="1888687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0" name="Google Shape;1380;p11"/>
                <p:cNvGrpSpPr/>
                <p:nvPr/>
              </p:nvGrpSpPr>
              <p:grpSpPr>
                <a:xfrm>
                  <a:off x="2412024" y="5947989"/>
                  <a:ext cx="76343" cy="85806"/>
                  <a:chOff x="2412024" y="5947989"/>
                  <a:chExt cx="76343" cy="85806"/>
                </a:xfrm>
              </p:grpSpPr>
              <p:sp>
                <p:nvSpPr>
                  <p:cNvPr id="1381" name="Google Shape;1381;p11"/>
                  <p:cNvSpPr/>
                  <p:nvPr/>
                </p:nvSpPr>
                <p:spPr>
                  <a:xfrm>
                    <a:off x="2461319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2" name="Google Shape;1382;p11"/>
                  <p:cNvSpPr/>
                  <p:nvPr/>
                </p:nvSpPr>
                <p:spPr>
                  <a:xfrm>
                    <a:off x="2412024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3" name="Google Shape;1383;p11"/>
                <p:cNvGrpSpPr/>
                <p:nvPr/>
              </p:nvGrpSpPr>
              <p:grpSpPr>
                <a:xfrm>
                  <a:off x="2935345" y="5947989"/>
                  <a:ext cx="76343" cy="85806"/>
                  <a:chOff x="2935345" y="5947989"/>
                  <a:chExt cx="76343" cy="85806"/>
                </a:xfrm>
              </p:grpSpPr>
              <p:sp>
                <p:nvSpPr>
                  <p:cNvPr id="1384" name="Google Shape;1384;p11"/>
                  <p:cNvSpPr/>
                  <p:nvPr/>
                </p:nvSpPr>
                <p:spPr>
                  <a:xfrm>
                    <a:off x="2984652" y="5950008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5" name="Google Shape;1385;p11"/>
                  <p:cNvSpPr/>
                  <p:nvPr/>
                </p:nvSpPr>
                <p:spPr>
                  <a:xfrm>
                    <a:off x="2935345" y="5947989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6" name="Google Shape;1386;p11"/>
                <p:cNvGrpSpPr/>
                <p:nvPr/>
              </p:nvGrpSpPr>
              <p:grpSpPr>
                <a:xfrm>
                  <a:off x="3458587" y="5947949"/>
                  <a:ext cx="76421" cy="85826"/>
                  <a:chOff x="3458587" y="5947949"/>
                  <a:chExt cx="76421" cy="85826"/>
                </a:xfrm>
              </p:grpSpPr>
              <p:sp>
                <p:nvSpPr>
                  <p:cNvPr id="1387" name="Google Shape;1387;p11"/>
                  <p:cNvSpPr/>
                  <p:nvPr/>
                </p:nvSpPr>
                <p:spPr>
                  <a:xfrm>
                    <a:off x="3507977" y="5950008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8" name="Google Shape;1388;p11"/>
                  <p:cNvSpPr/>
                  <p:nvPr/>
                </p:nvSpPr>
                <p:spPr>
                  <a:xfrm>
                    <a:off x="3458587" y="5947949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89" name="Google Shape;1389;p11"/>
              <p:cNvGrpSpPr/>
              <p:nvPr/>
            </p:nvGrpSpPr>
            <p:grpSpPr>
              <a:xfrm>
                <a:off x="-728044" y="6514195"/>
                <a:ext cx="4263052" cy="85846"/>
                <a:chOff x="-728044" y="6514195"/>
                <a:chExt cx="4263052" cy="85846"/>
              </a:xfrm>
            </p:grpSpPr>
            <p:grpSp>
              <p:nvGrpSpPr>
                <p:cNvPr id="1390" name="Google Shape;1390;p11"/>
                <p:cNvGrpSpPr/>
                <p:nvPr/>
              </p:nvGrpSpPr>
              <p:grpSpPr>
                <a:xfrm>
                  <a:off x="-728044" y="6514195"/>
                  <a:ext cx="76423" cy="85826"/>
                  <a:chOff x="-728044" y="6514195"/>
                  <a:chExt cx="76423" cy="85826"/>
                </a:xfrm>
              </p:grpSpPr>
              <p:sp>
                <p:nvSpPr>
                  <p:cNvPr id="1391" name="Google Shape;1391;p11"/>
                  <p:cNvSpPr/>
                  <p:nvPr/>
                </p:nvSpPr>
                <p:spPr>
                  <a:xfrm>
                    <a:off x="-678650" y="6516254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2" name="Google Shape;1392;p11"/>
                  <p:cNvSpPr/>
                  <p:nvPr/>
                </p:nvSpPr>
                <p:spPr>
                  <a:xfrm>
                    <a:off x="-728044" y="6514195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3" name="Google Shape;1393;p11"/>
                <p:cNvGrpSpPr/>
                <p:nvPr/>
              </p:nvGrpSpPr>
              <p:grpSpPr>
                <a:xfrm>
                  <a:off x="-204628" y="6514235"/>
                  <a:ext cx="76343" cy="85806"/>
                  <a:chOff x="-204628" y="6514235"/>
                  <a:chExt cx="76343" cy="85806"/>
                </a:xfrm>
              </p:grpSpPr>
              <p:sp>
                <p:nvSpPr>
                  <p:cNvPr id="1394" name="Google Shape;1394;p11"/>
                  <p:cNvSpPr/>
                  <p:nvPr/>
                </p:nvSpPr>
                <p:spPr>
                  <a:xfrm>
                    <a:off x="-155321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5" name="Google Shape;1395;p11"/>
                  <p:cNvSpPr/>
                  <p:nvPr/>
                </p:nvSpPr>
                <p:spPr>
                  <a:xfrm>
                    <a:off x="-204628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6" name="Google Shape;1396;p11"/>
                <p:cNvGrpSpPr/>
                <p:nvPr/>
              </p:nvGrpSpPr>
              <p:grpSpPr>
                <a:xfrm>
                  <a:off x="318707" y="6514235"/>
                  <a:ext cx="76343" cy="85806"/>
                  <a:chOff x="318707" y="6514235"/>
                  <a:chExt cx="76343" cy="85806"/>
                </a:xfrm>
              </p:grpSpPr>
              <p:sp>
                <p:nvSpPr>
                  <p:cNvPr id="1397" name="Google Shape;1397;p11"/>
                  <p:cNvSpPr/>
                  <p:nvPr/>
                </p:nvSpPr>
                <p:spPr>
                  <a:xfrm>
                    <a:off x="368008" y="6516254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8" name="Google Shape;1398;p11"/>
                  <p:cNvSpPr/>
                  <p:nvPr/>
                </p:nvSpPr>
                <p:spPr>
                  <a:xfrm>
                    <a:off x="318707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9" name="Google Shape;1399;p11"/>
                <p:cNvGrpSpPr/>
                <p:nvPr/>
              </p:nvGrpSpPr>
              <p:grpSpPr>
                <a:xfrm>
                  <a:off x="842029" y="6514235"/>
                  <a:ext cx="76343" cy="85806"/>
                  <a:chOff x="842029" y="6514235"/>
                  <a:chExt cx="76343" cy="85806"/>
                </a:xfrm>
              </p:grpSpPr>
              <p:sp>
                <p:nvSpPr>
                  <p:cNvPr id="1400" name="Google Shape;1400;p11"/>
                  <p:cNvSpPr/>
                  <p:nvPr/>
                </p:nvSpPr>
                <p:spPr>
                  <a:xfrm>
                    <a:off x="891336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1" name="Google Shape;1401;p11"/>
                  <p:cNvSpPr/>
                  <p:nvPr/>
                </p:nvSpPr>
                <p:spPr>
                  <a:xfrm>
                    <a:off x="842029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2" name="Google Shape;1402;p11"/>
                <p:cNvGrpSpPr/>
                <p:nvPr/>
              </p:nvGrpSpPr>
              <p:grpSpPr>
                <a:xfrm>
                  <a:off x="1365365" y="6514235"/>
                  <a:ext cx="76343" cy="85806"/>
                  <a:chOff x="1365365" y="6514235"/>
                  <a:chExt cx="76343" cy="85806"/>
                </a:xfrm>
              </p:grpSpPr>
              <p:sp>
                <p:nvSpPr>
                  <p:cNvPr id="1403" name="Google Shape;1403;p11"/>
                  <p:cNvSpPr/>
                  <p:nvPr/>
                </p:nvSpPr>
                <p:spPr>
                  <a:xfrm>
                    <a:off x="1414661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11"/>
                  <p:cNvSpPr/>
                  <p:nvPr/>
                </p:nvSpPr>
                <p:spPr>
                  <a:xfrm>
                    <a:off x="1365365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5" name="Google Shape;1405;p11"/>
                <p:cNvGrpSpPr/>
                <p:nvPr/>
              </p:nvGrpSpPr>
              <p:grpSpPr>
                <a:xfrm>
                  <a:off x="1888687" y="6514235"/>
                  <a:ext cx="76343" cy="85806"/>
                  <a:chOff x="1888687" y="6514235"/>
                  <a:chExt cx="76343" cy="85806"/>
                </a:xfrm>
              </p:grpSpPr>
              <p:sp>
                <p:nvSpPr>
                  <p:cNvPr id="1406" name="Google Shape;1406;p11"/>
                  <p:cNvSpPr/>
                  <p:nvPr/>
                </p:nvSpPr>
                <p:spPr>
                  <a:xfrm>
                    <a:off x="1937994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7" name="Google Shape;1407;p11"/>
                  <p:cNvSpPr/>
                  <p:nvPr/>
                </p:nvSpPr>
                <p:spPr>
                  <a:xfrm>
                    <a:off x="1888687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8" name="Google Shape;1408;p11"/>
                <p:cNvGrpSpPr/>
                <p:nvPr/>
              </p:nvGrpSpPr>
              <p:grpSpPr>
                <a:xfrm>
                  <a:off x="2412024" y="6514235"/>
                  <a:ext cx="76343" cy="85806"/>
                  <a:chOff x="2412024" y="6514235"/>
                  <a:chExt cx="76343" cy="85806"/>
                </a:xfrm>
              </p:grpSpPr>
              <p:sp>
                <p:nvSpPr>
                  <p:cNvPr id="1409" name="Google Shape;1409;p11"/>
                  <p:cNvSpPr/>
                  <p:nvPr/>
                </p:nvSpPr>
                <p:spPr>
                  <a:xfrm>
                    <a:off x="2461319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0" name="Google Shape;1410;p11"/>
                  <p:cNvSpPr/>
                  <p:nvPr/>
                </p:nvSpPr>
                <p:spPr>
                  <a:xfrm>
                    <a:off x="2412024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11" name="Google Shape;1411;p11"/>
                <p:cNvGrpSpPr/>
                <p:nvPr/>
              </p:nvGrpSpPr>
              <p:grpSpPr>
                <a:xfrm>
                  <a:off x="2935345" y="6514235"/>
                  <a:ext cx="76343" cy="85806"/>
                  <a:chOff x="2935345" y="6514235"/>
                  <a:chExt cx="76343" cy="85806"/>
                </a:xfrm>
              </p:grpSpPr>
              <p:sp>
                <p:nvSpPr>
                  <p:cNvPr id="1412" name="Google Shape;1412;p11"/>
                  <p:cNvSpPr/>
                  <p:nvPr/>
                </p:nvSpPr>
                <p:spPr>
                  <a:xfrm>
                    <a:off x="2984652" y="6516254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3" name="Google Shape;1413;p11"/>
                  <p:cNvSpPr/>
                  <p:nvPr/>
                </p:nvSpPr>
                <p:spPr>
                  <a:xfrm>
                    <a:off x="2935345" y="6514235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14" name="Google Shape;1414;p11"/>
                <p:cNvGrpSpPr/>
                <p:nvPr/>
              </p:nvGrpSpPr>
              <p:grpSpPr>
                <a:xfrm>
                  <a:off x="3458587" y="6514195"/>
                  <a:ext cx="76421" cy="85826"/>
                  <a:chOff x="3458587" y="6514195"/>
                  <a:chExt cx="76421" cy="85826"/>
                </a:xfrm>
              </p:grpSpPr>
              <p:sp>
                <p:nvSpPr>
                  <p:cNvPr id="1415" name="Google Shape;1415;p11"/>
                  <p:cNvSpPr/>
                  <p:nvPr/>
                </p:nvSpPr>
                <p:spPr>
                  <a:xfrm>
                    <a:off x="3507977" y="6516254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3458587" y="6514195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17" name="Google Shape;1417;p11"/>
              <p:cNvGrpSpPr/>
              <p:nvPr/>
            </p:nvGrpSpPr>
            <p:grpSpPr>
              <a:xfrm>
                <a:off x="-728044" y="7080440"/>
                <a:ext cx="4263052" cy="85847"/>
                <a:chOff x="-728044" y="7080440"/>
                <a:chExt cx="4263052" cy="85847"/>
              </a:xfrm>
            </p:grpSpPr>
            <p:grpSp>
              <p:nvGrpSpPr>
                <p:cNvPr id="1418" name="Google Shape;1418;p11"/>
                <p:cNvGrpSpPr/>
                <p:nvPr/>
              </p:nvGrpSpPr>
              <p:grpSpPr>
                <a:xfrm>
                  <a:off x="-728044" y="7080440"/>
                  <a:ext cx="76423" cy="85826"/>
                  <a:chOff x="-728044" y="7080440"/>
                  <a:chExt cx="76423" cy="85826"/>
                </a:xfrm>
              </p:grpSpPr>
              <p:sp>
                <p:nvSpPr>
                  <p:cNvPr id="1419" name="Google Shape;1419;p11"/>
                  <p:cNvSpPr/>
                  <p:nvPr/>
                </p:nvSpPr>
                <p:spPr>
                  <a:xfrm>
                    <a:off x="-678650" y="7082499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0" name="Google Shape;1420;p11"/>
                  <p:cNvSpPr/>
                  <p:nvPr/>
                </p:nvSpPr>
                <p:spPr>
                  <a:xfrm>
                    <a:off x="-728044" y="7080440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1" name="Google Shape;1421;p11"/>
                <p:cNvGrpSpPr/>
                <p:nvPr/>
              </p:nvGrpSpPr>
              <p:grpSpPr>
                <a:xfrm>
                  <a:off x="-204628" y="7080481"/>
                  <a:ext cx="76343" cy="85806"/>
                  <a:chOff x="-204628" y="7080481"/>
                  <a:chExt cx="76343" cy="85806"/>
                </a:xfrm>
              </p:grpSpPr>
              <p:sp>
                <p:nvSpPr>
                  <p:cNvPr id="1422" name="Google Shape;1422;p11"/>
                  <p:cNvSpPr/>
                  <p:nvPr/>
                </p:nvSpPr>
                <p:spPr>
                  <a:xfrm>
                    <a:off x="-155321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3" name="Google Shape;1423;p11"/>
                  <p:cNvSpPr/>
                  <p:nvPr/>
                </p:nvSpPr>
                <p:spPr>
                  <a:xfrm>
                    <a:off x="-204628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4" name="Google Shape;1424;p11"/>
                <p:cNvGrpSpPr/>
                <p:nvPr/>
              </p:nvGrpSpPr>
              <p:grpSpPr>
                <a:xfrm>
                  <a:off x="318707" y="7080481"/>
                  <a:ext cx="76343" cy="85806"/>
                  <a:chOff x="318707" y="7080481"/>
                  <a:chExt cx="76343" cy="85806"/>
                </a:xfrm>
              </p:grpSpPr>
              <p:sp>
                <p:nvSpPr>
                  <p:cNvPr id="1425" name="Google Shape;1425;p11"/>
                  <p:cNvSpPr/>
                  <p:nvPr/>
                </p:nvSpPr>
                <p:spPr>
                  <a:xfrm>
                    <a:off x="368008" y="7082499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6"/>
                        </a:moveTo>
                        <a:cubicBezTo>
                          <a:pt x="28" y="1"/>
                          <a:pt x="-46" y="-29"/>
                          <a:pt x="43" y="46"/>
                        </a:cubicBezTo>
                        <a:lnTo>
                          <a:pt x="4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6" name="Google Shape;1426;p11"/>
                  <p:cNvSpPr/>
                  <p:nvPr/>
                </p:nvSpPr>
                <p:spPr>
                  <a:xfrm>
                    <a:off x="318707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7" name="Google Shape;1427;p11"/>
                <p:cNvGrpSpPr/>
                <p:nvPr/>
              </p:nvGrpSpPr>
              <p:grpSpPr>
                <a:xfrm>
                  <a:off x="842029" y="7080481"/>
                  <a:ext cx="76343" cy="85806"/>
                  <a:chOff x="842029" y="7080481"/>
                  <a:chExt cx="76343" cy="85806"/>
                </a:xfrm>
              </p:grpSpPr>
              <p:sp>
                <p:nvSpPr>
                  <p:cNvPr id="1428" name="Google Shape;1428;p11"/>
                  <p:cNvSpPr/>
                  <p:nvPr/>
                </p:nvSpPr>
                <p:spPr>
                  <a:xfrm>
                    <a:off x="891336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842029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0" name="Google Shape;1430;p11"/>
                <p:cNvGrpSpPr/>
                <p:nvPr/>
              </p:nvGrpSpPr>
              <p:grpSpPr>
                <a:xfrm>
                  <a:off x="1365365" y="7080481"/>
                  <a:ext cx="76343" cy="85806"/>
                  <a:chOff x="1365365" y="7080481"/>
                  <a:chExt cx="76343" cy="85806"/>
                </a:xfrm>
              </p:grpSpPr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1414661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2" name="Google Shape;1432;p11"/>
                  <p:cNvSpPr/>
                  <p:nvPr/>
                </p:nvSpPr>
                <p:spPr>
                  <a:xfrm>
                    <a:off x="1365365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3" name="Google Shape;1433;p11"/>
                <p:cNvGrpSpPr/>
                <p:nvPr/>
              </p:nvGrpSpPr>
              <p:grpSpPr>
                <a:xfrm>
                  <a:off x="1888687" y="7080481"/>
                  <a:ext cx="76343" cy="85806"/>
                  <a:chOff x="1888687" y="7080481"/>
                  <a:chExt cx="76343" cy="85806"/>
                </a:xfrm>
              </p:grpSpPr>
              <p:sp>
                <p:nvSpPr>
                  <p:cNvPr id="1434" name="Google Shape;1434;p11"/>
                  <p:cNvSpPr/>
                  <p:nvPr/>
                </p:nvSpPr>
                <p:spPr>
                  <a:xfrm>
                    <a:off x="1937994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5" name="Google Shape;1435;p11"/>
                  <p:cNvSpPr/>
                  <p:nvPr/>
                </p:nvSpPr>
                <p:spPr>
                  <a:xfrm>
                    <a:off x="1888687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6" name="Google Shape;1436;p11"/>
                <p:cNvGrpSpPr/>
                <p:nvPr/>
              </p:nvGrpSpPr>
              <p:grpSpPr>
                <a:xfrm>
                  <a:off x="2412024" y="7080481"/>
                  <a:ext cx="76343" cy="85806"/>
                  <a:chOff x="2412024" y="7080481"/>
                  <a:chExt cx="76343" cy="85806"/>
                </a:xfrm>
              </p:grpSpPr>
              <p:sp>
                <p:nvSpPr>
                  <p:cNvPr id="1437" name="Google Shape;1437;p11"/>
                  <p:cNvSpPr/>
                  <p:nvPr/>
                </p:nvSpPr>
                <p:spPr>
                  <a:xfrm>
                    <a:off x="2461319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2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8" name="Google Shape;1438;p11"/>
                  <p:cNvSpPr/>
                  <p:nvPr/>
                </p:nvSpPr>
                <p:spPr>
                  <a:xfrm>
                    <a:off x="2412024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9" name="Google Shape;1439;p11"/>
                <p:cNvGrpSpPr/>
                <p:nvPr/>
              </p:nvGrpSpPr>
              <p:grpSpPr>
                <a:xfrm>
                  <a:off x="2935345" y="7080481"/>
                  <a:ext cx="76343" cy="85806"/>
                  <a:chOff x="2935345" y="7080481"/>
                  <a:chExt cx="76343" cy="85806"/>
                </a:xfrm>
              </p:grpSpPr>
              <p:sp>
                <p:nvSpPr>
                  <p:cNvPr id="1440" name="Google Shape;1440;p11"/>
                  <p:cNvSpPr/>
                  <p:nvPr/>
                </p:nvSpPr>
                <p:spPr>
                  <a:xfrm>
                    <a:off x="2984652" y="7082499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6"/>
                        </a:moveTo>
                        <a:cubicBezTo>
                          <a:pt x="22" y="1"/>
                          <a:pt x="-38" y="-29"/>
                          <a:pt x="37" y="46"/>
                        </a:cubicBezTo>
                        <a:lnTo>
                          <a:pt x="37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2935345" y="7080481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42" name="Google Shape;1442;p11"/>
                <p:cNvGrpSpPr/>
                <p:nvPr/>
              </p:nvGrpSpPr>
              <p:grpSpPr>
                <a:xfrm>
                  <a:off x="3458587" y="7080440"/>
                  <a:ext cx="76421" cy="85826"/>
                  <a:chOff x="3458587" y="7080440"/>
                  <a:chExt cx="76421" cy="85826"/>
                </a:xfrm>
              </p:grpSpPr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3507977" y="7082499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6"/>
                        </a:moveTo>
                        <a:cubicBezTo>
                          <a:pt x="33" y="1"/>
                          <a:pt x="-41" y="-29"/>
                          <a:pt x="33" y="46"/>
                        </a:cubicBezTo>
                        <a:lnTo>
                          <a:pt x="33" y="4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3458587" y="7080440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45" name="Google Shape;1445;p11"/>
              <p:cNvGrpSpPr/>
              <p:nvPr/>
            </p:nvGrpSpPr>
            <p:grpSpPr>
              <a:xfrm>
                <a:off x="-728044" y="7646686"/>
                <a:ext cx="4263052" cy="85846"/>
                <a:chOff x="-728044" y="7646686"/>
                <a:chExt cx="4263052" cy="85846"/>
              </a:xfrm>
            </p:grpSpPr>
            <p:grpSp>
              <p:nvGrpSpPr>
                <p:cNvPr id="1446" name="Google Shape;1446;p11"/>
                <p:cNvGrpSpPr/>
                <p:nvPr/>
              </p:nvGrpSpPr>
              <p:grpSpPr>
                <a:xfrm>
                  <a:off x="-728044" y="7646686"/>
                  <a:ext cx="76423" cy="85826"/>
                  <a:chOff x="-728044" y="7646686"/>
                  <a:chExt cx="76423" cy="85826"/>
                </a:xfrm>
              </p:grpSpPr>
              <p:sp>
                <p:nvSpPr>
                  <p:cNvPr id="1447" name="Google Shape;1447;p11"/>
                  <p:cNvSpPr/>
                  <p:nvPr/>
                </p:nvSpPr>
                <p:spPr>
                  <a:xfrm>
                    <a:off x="-678650" y="7648756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8" name="Google Shape;1448;p11"/>
                  <p:cNvSpPr/>
                  <p:nvPr/>
                </p:nvSpPr>
                <p:spPr>
                  <a:xfrm>
                    <a:off x="-728044" y="7646686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49" name="Google Shape;1449;p11"/>
                <p:cNvGrpSpPr/>
                <p:nvPr/>
              </p:nvGrpSpPr>
              <p:grpSpPr>
                <a:xfrm>
                  <a:off x="-204628" y="7646726"/>
                  <a:ext cx="76343" cy="85806"/>
                  <a:chOff x="-204628" y="7646726"/>
                  <a:chExt cx="76343" cy="85806"/>
                </a:xfrm>
              </p:grpSpPr>
              <p:sp>
                <p:nvSpPr>
                  <p:cNvPr id="1450" name="Google Shape;1450;p11"/>
                  <p:cNvSpPr/>
                  <p:nvPr/>
                </p:nvSpPr>
                <p:spPr>
                  <a:xfrm>
                    <a:off x="-155321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1" name="Google Shape;1451;p11"/>
                  <p:cNvSpPr/>
                  <p:nvPr/>
                </p:nvSpPr>
                <p:spPr>
                  <a:xfrm>
                    <a:off x="-204628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2" name="Google Shape;1452;p11"/>
                <p:cNvGrpSpPr/>
                <p:nvPr/>
              </p:nvGrpSpPr>
              <p:grpSpPr>
                <a:xfrm>
                  <a:off x="318707" y="7646726"/>
                  <a:ext cx="76343" cy="85806"/>
                  <a:chOff x="318707" y="7646726"/>
                  <a:chExt cx="76343" cy="85806"/>
                </a:xfrm>
              </p:grpSpPr>
              <p:sp>
                <p:nvSpPr>
                  <p:cNvPr id="1453" name="Google Shape;1453;p11"/>
                  <p:cNvSpPr/>
                  <p:nvPr/>
                </p:nvSpPr>
                <p:spPr>
                  <a:xfrm>
                    <a:off x="368008" y="7648756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5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318707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5" name="Google Shape;1455;p11"/>
                <p:cNvGrpSpPr/>
                <p:nvPr/>
              </p:nvGrpSpPr>
              <p:grpSpPr>
                <a:xfrm>
                  <a:off x="842029" y="7646726"/>
                  <a:ext cx="76343" cy="85806"/>
                  <a:chOff x="842029" y="7646726"/>
                  <a:chExt cx="76343" cy="85806"/>
                </a:xfrm>
              </p:grpSpPr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891336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842029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8" name="Google Shape;1458;p11"/>
                <p:cNvGrpSpPr/>
                <p:nvPr/>
              </p:nvGrpSpPr>
              <p:grpSpPr>
                <a:xfrm>
                  <a:off x="1365365" y="7646726"/>
                  <a:ext cx="76343" cy="85806"/>
                  <a:chOff x="1365365" y="7646726"/>
                  <a:chExt cx="76343" cy="85806"/>
                </a:xfrm>
              </p:grpSpPr>
              <p:sp>
                <p:nvSpPr>
                  <p:cNvPr id="1459" name="Google Shape;1459;p11"/>
                  <p:cNvSpPr/>
                  <p:nvPr/>
                </p:nvSpPr>
                <p:spPr>
                  <a:xfrm>
                    <a:off x="1414661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0" name="Google Shape;1460;p11"/>
                  <p:cNvSpPr/>
                  <p:nvPr/>
                </p:nvSpPr>
                <p:spPr>
                  <a:xfrm>
                    <a:off x="1365365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61" name="Google Shape;1461;p11"/>
                <p:cNvGrpSpPr/>
                <p:nvPr/>
              </p:nvGrpSpPr>
              <p:grpSpPr>
                <a:xfrm>
                  <a:off x="1888687" y="7646726"/>
                  <a:ext cx="76343" cy="85806"/>
                  <a:chOff x="1888687" y="7646726"/>
                  <a:chExt cx="76343" cy="85806"/>
                </a:xfrm>
              </p:grpSpPr>
              <p:sp>
                <p:nvSpPr>
                  <p:cNvPr id="1462" name="Google Shape;1462;p11"/>
                  <p:cNvSpPr/>
                  <p:nvPr/>
                </p:nvSpPr>
                <p:spPr>
                  <a:xfrm>
                    <a:off x="1937994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3" name="Google Shape;1463;p11"/>
                  <p:cNvSpPr/>
                  <p:nvPr/>
                </p:nvSpPr>
                <p:spPr>
                  <a:xfrm>
                    <a:off x="1888687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64" name="Google Shape;1464;p11"/>
                <p:cNvGrpSpPr/>
                <p:nvPr/>
              </p:nvGrpSpPr>
              <p:grpSpPr>
                <a:xfrm>
                  <a:off x="2412024" y="7646726"/>
                  <a:ext cx="76343" cy="85806"/>
                  <a:chOff x="2412024" y="7646726"/>
                  <a:chExt cx="76343" cy="85806"/>
                </a:xfrm>
              </p:grpSpPr>
              <p:sp>
                <p:nvSpPr>
                  <p:cNvPr id="1465" name="Google Shape;1465;p11"/>
                  <p:cNvSpPr/>
                  <p:nvPr/>
                </p:nvSpPr>
                <p:spPr>
                  <a:xfrm>
                    <a:off x="2461319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6" name="Google Shape;1466;p11"/>
                  <p:cNvSpPr/>
                  <p:nvPr/>
                </p:nvSpPr>
                <p:spPr>
                  <a:xfrm>
                    <a:off x="2412024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67" name="Google Shape;1467;p11"/>
                <p:cNvGrpSpPr/>
                <p:nvPr/>
              </p:nvGrpSpPr>
              <p:grpSpPr>
                <a:xfrm>
                  <a:off x="2935345" y="7646726"/>
                  <a:ext cx="76343" cy="85806"/>
                  <a:chOff x="2935345" y="7646726"/>
                  <a:chExt cx="76343" cy="85806"/>
                </a:xfrm>
              </p:grpSpPr>
              <p:sp>
                <p:nvSpPr>
                  <p:cNvPr id="1468" name="Google Shape;1468;p11"/>
                  <p:cNvSpPr/>
                  <p:nvPr/>
                </p:nvSpPr>
                <p:spPr>
                  <a:xfrm>
                    <a:off x="2984652" y="7648756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5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9" name="Google Shape;1469;p11"/>
                  <p:cNvSpPr/>
                  <p:nvPr/>
                </p:nvSpPr>
                <p:spPr>
                  <a:xfrm>
                    <a:off x="2935345" y="7646726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6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0" name="Google Shape;1470;p11"/>
                <p:cNvGrpSpPr/>
                <p:nvPr/>
              </p:nvGrpSpPr>
              <p:grpSpPr>
                <a:xfrm>
                  <a:off x="3458587" y="7646686"/>
                  <a:ext cx="76421" cy="85826"/>
                  <a:chOff x="3458587" y="7646686"/>
                  <a:chExt cx="76421" cy="85826"/>
                </a:xfrm>
              </p:grpSpPr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507977" y="7648756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5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458587" y="7646686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9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73" name="Google Shape;1473;p11"/>
              <p:cNvGrpSpPr/>
              <p:nvPr/>
            </p:nvGrpSpPr>
            <p:grpSpPr>
              <a:xfrm>
                <a:off x="-728044" y="8212931"/>
                <a:ext cx="4263052" cy="85847"/>
                <a:chOff x="-728044" y="8212931"/>
                <a:chExt cx="4263052" cy="85847"/>
              </a:xfrm>
            </p:grpSpPr>
            <p:grpSp>
              <p:nvGrpSpPr>
                <p:cNvPr id="1474" name="Google Shape;1474;p11"/>
                <p:cNvGrpSpPr/>
                <p:nvPr/>
              </p:nvGrpSpPr>
              <p:grpSpPr>
                <a:xfrm>
                  <a:off x="-728044" y="8212931"/>
                  <a:ext cx="76423" cy="85826"/>
                  <a:chOff x="-728044" y="8212931"/>
                  <a:chExt cx="76423" cy="85826"/>
                </a:xfrm>
              </p:grpSpPr>
              <p:sp>
                <p:nvSpPr>
                  <p:cNvPr id="1475" name="Google Shape;1475;p11"/>
                  <p:cNvSpPr/>
                  <p:nvPr/>
                </p:nvSpPr>
                <p:spPr>
                  <a:xfrm>
                    <a:off x="-678650" y="8215001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4"/>
                        </a:moveTo>
                        <a:cubicBezTo>
                          <a:pt x="28" y="5"/>
                          <a:pt x="-46" y="-25"/>
                          <a:pt x="43" y="34"/>
                        </a:cubicBezTo>
                        <a:lnTo>
                          <a:pt x="4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6" name="Google Shape;1476;p11"/>
                  <p:cNvSpPr/>
                  <p:nvPr/>
                </p:nvSpPr>
                <p:spPr>
                  <a:xfrm>
                    <a:off x="-728044" y="8212931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603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7" name="Google Shape;1477;p11"/>
                <p:cNvGrpSpPr/>
                <p:nvPr/>
              </p:nvGrpSpPr>
              <p:grpSpPr>
                <a:xfrm>
                  <a:off x="-204628" y="8212972"/>
                  <a:ext cx="76343" cy="85806"/>
                  <a:chOff x="-204628" y="8212972"/>
                  <a:chExt cx="76343" cy="85806"/>
                </a:xfrm>
              </p:grpSpPr>
              <p:sp>
                <p:nvSpPr>
                  <p:cNvPr id="1478" name="Google Shape;1478;p11"/>
                  <p:cNvSpPr/>
                  <p:nvPr/>
                </p:nvSpPr>
                <p:spPr>
                  <a:xfrm>
                    <a:off x="-155321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9" name="Google Shape;1479;p11"/>
                  <p:cNvSpPr/>
                  <p:nvPr/>
                </p:nvSpPr>
                <p:spPr>
                  <a:xfrm>
                    <a:off x="-204628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80" name="Google Shape;1480;p11"/>
                <p:cNvGrpSpPr/>
                <p:nvPr/>
              </p:nvGrpSpPr>
              <p:grpSpPr>
                <a:xfrm>
                  <a:off x="318707" y="8212972"/>
                  <a:ext cx="76343" cy="85806"/>
                  <a:chOff x="318707" y="8212972"/>
                  <a:chExt cx="76343" cy="85806"/>
                </a:xfrm>
              </p:grpSpPr>
              <p:sp>
                <p:nvSpPr>
                  <p:cNvPr id="1481" name="Google Shape;1481;p11"/>
                  <p:cNvSpPr/>
                  <p:nvPr/>
                </p:nvSpPr>
                <p:spPr>
                  <a:xfrm>
                    <a:off x="368008" y="8215001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4"/>
                        </a:moveTo>
                        <a:cubicBezTo>
                          <a:pt x="28" y="5"/>
                          <a:pt x="-46" y="-25"/>
                          <a:pt x="43" y="34"/>
                        </a:cubicBezTo>
                        <a:lnTo>
                          <a:pt x="4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2" name="Google Shape;1482;p11"/>
                  <p:cNvSpPr/>
                  <p:nvPr/>
                </p:nvSpPr>
                <p:spPr>
                  <a:xfrm>
                    <a:off x="318707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83" name="Google Shape;1483;p11"/>
                <p:cNvGrpSpPr/>
                <p:nvPr/>
              </p:nvGrpSpPr>
              <p:grpSpPr>
                <a:xfrm>
                  <a:off x="842029" y="8212972"/>
                  <a:ext cx="76343" cy="85806"/>
                  <a:chOff x="842029" y="8212972"/>
                  <a:chExt cx="76343" cy="85806"/>
                </a:xfrm>
              </p:grpSpPr>
              <p:sp>
                <p:nvSpPr>
                  <p:cNvPr id="1484" name="Google Shape;1484;p11"/>
                  <p:cNvSpPr/>
                  <p:nvPr/>
                </p:nvSpPr>
                <p:spPr>
                  <a:xfrm>
                    <a:off x="891336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5" name="Google Shape;1485;p11"/>
                  <p:cNvSpPr/>
                  <p:nvPr/>
                </p:nvSpPr>
                <p:spPr>
                  <a:xfrm>
                    <a:off x="842029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86" name="Google Shape;1486;p11"/>
                <p:cNvGrpSpPr/>
                <p:nvPr/>
              </p:nvGrpSpPr>
              <p:grpSpPr>
                <a:xfrm>
                  <a:off x="1365365" y="8212972"/>
                  <a:ext cx="76343" cy="85806"/>
                  <a:chOff x="1365365" y="8212972"/>
                  <a:chExt cx="76343" cy="85806"/>
                </a:xfrm>
              </p:grpSpPr>
              <p:sp>
                <p:nvSpPr>
                  <p:cNvPr id="1487" name="Google Shape;1487;p11"/>
                  <p:cNvSpPr/>
                  <p:nvPr/>
                </p:nvSpPr>
                <p:spPr>
                  <a:xfrm>
                    <a:off x="1414661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1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8" name="Google Shape;1488;p11"/>
                  <p:cNvSpPr/>
                  <p:nvPr/>
                </p:nvSpPr>
                <p:spPr>
                  <a:xfrm>
                    <a:off x="1365365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89" name="Google Shape;1489;p11"/>
                <p:cNvGrpSpPr/>
                <p:nvPr/>
              </p:nvGrpSpPr>
              <p:grpSpPr>
                <a:xfrm>
                  <a:off x="1888687" y="8212972"/>
                  <a:ext cx="76343" cy="85806"/>
                  <a:chOff x="1888687" y="8212972"/>
                  <a:chExt cx="76343" cy="85806"/>
                </a:xfrm>
              </p:grpSpPr>
              <p:sp>
                <p:nvSpPr>
                  <p:cNvPr id="1490" name="Google Shape;1490;p11"/>
                  <p:cNvSpPr/>
                  <p:nvPr/>
                </p:nvSpPr>
                <p:spPr>
                  <a:xfrm>
                    <a:off x="1937994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1" name="Google Shape;1491;p11"/>
                  <p:cNvSpPr/>
                  <p:nvPr/>
                </p:nvSpPr>
                <p:spPr>
                  <a:xfrm>
                    <a:off x="1888687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2" name="Google Shape;1492;p11"/>
                <p:cNvGrpSpPr/>
                <p:nvPr/>
              </p:nvGrpSpPr>
              <p:grpSpPr>
                <a:xfrm>
                  <a:off x="2412024" y="8212972"/>
                  <a:ext cx="76343" cy="85806"/>
                  <a:chOff x="2412024" y="8212972"/>
                  <a:chExt cx="76343" cy="85806"/>
                </a:xfrm>
              </p:grpSpPr>
              <p:sp>
                <p:nvSpPr>
                  <p:cNvPr id="1493" name="Google Shape;1493;p11"/>
                  <p:cNvSpPr/>
                  <p:nvPr/>
                </p:nvSpPr>
                <p:spPr>
                  <a:xfrm>
                    <a:off x="2461319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2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4" name="Google Shape;1494;p11"/>
                  <p:cNvSpPr/>
                  <p:nvPr/>
                </p:nvSpPr>
                <p:spPr>
                  <a:xfrm>
                    <a:off x="2412024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8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5" name="Google Shape;1495;p11"/>
                <p:cNvGrpSpPr/>
                <p:nvPr/>
              </p:nvGrpSpPr>
              <p:grpSpPr>
                <a:xfrm>
                  <a:off x="2935345" y="8212972"/>
                  <a:ext cx="76343" cy="85806"/>
                  <a:chOff x="2935345" y="8212972"/>
                  <a:chExt cx="76343" cy="85806"/>
                </a:xfrm>
              </p:grpSpPr>
              <p:sp>
                <p:nvSpPr>
                  <p:cNvPr id="1496" name="Google Shape;1496;p11"/>
                  <p:cNvSpPr/>
                  <p:nvPr/>
                </p:nvSpPr>
                <p:spPr>
                  <a:xfrm>
                    <a:off x="2984652" y="8215001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4"/>
                        </a:moveTo>
                        <a:cubicBezTo>
                          <a:pt x="22" y="5"/>
                          <a:pt x="-38" y="-25"/>
                          <a:pt x="37" y="34"/>
                        </a:cubicBezTo>
                        <a:lnTo>
                          <a:pt x="37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7" name="Google Shape;1497;p11"/>
                  <p:cNvSpPr/>
                  <p:nvPr/>
                </p:nvSpPr>
                <p:spPr>
                  <a:xfrm>
                    <a:off x="2935345" y="821297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6"/>
                          <a:pt x="36627" y="-3750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8" name="Google Shape;1498;p11"/>
                <p:cNvGrpSpPr/>
                <p:nvPr/>
              </p:nvGrpSpPr>
              <p:grpSpPr>
                <a:xfrm>
                  <a:off x="3458587" y="8212931"/>
                  <a:ext cx="76421" cy="85826"/>
                  <a:chOff x="3458587" y="8212931"/>
                  <a:chExt cx="76421" cy="85826"/>
                </a:xfrm>
              </p:grpSpPr>
              <p:sp>
                <p:nvSpPr>
                  <p:cNvPr id="1499" name="Google Shape;1499;p11"/>
                  <p:cNvSpPr/>
                  <p:nvPr/>
                </p:nvSpPr>
                <p:spPr>
                  <a:xfrm>
                    <a:off x="3507977" y="8215001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4"/>
                        </a:moveTo>
                        <a:cubicBezTo>
                          <a:pt x="33" y="5"/>
                          <a:pt x="-41" y="-25"/>
                          <a:pt x="33" y="34"/>
                        </a:cubicBezTo>
                        <a:lnTo>
                          <a:pt x="33" y="3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0" name="Google Shape;1500;p11"/>
                  <p:cNvSpPr/>
                  <p:nvPr/>
                </p:nvSpPr>
                <p:spPr>
                  <a:xfrm>
                    <a:off x="3458587" y="8212931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588" y="68099"/>
                          <a:pt x="75858" y="36985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01" name="Google Shape;1501;p11"/>
              <p:cNvGrpSpPr/>
              <p:nvPr/>
            </p:nvGrpSpPr>
            <p:grpSpPr>
              <a:xfrm>
                <a:off x="-728044" y="8779192"/>
                <a:ext cx="4263052" cy="85846"/>
                <a:chOff x="-728044" y="8779192"/>
                <a:chExt cx="4263052" cy="85846"/>
              </a:xfrm>
            </p:grpSpPr>
            <p:grpSp>
              <p:nvGrpSpPr>
                <p:cNvPr id="1502" name="Google Shape;1502;p11"/>
                <p:cNvGrpSpPr/>
                <p:nvPr/>
              </p:nvGrpSpPr>
              <p:grpSpPr>
                <a:xfrm>
                  <a:off x="-728044" y="8779192"/>
                  <a:ext cx="76423" cy="85826"/>
                  <a:chOff x="-728044" y="8779192"/>
                  <a:chExt cx="76423" cy="85826"/>
                </a:xfrm>
              </p:grpSpPr>
              <p:sp>
                <p:nvSpPr>
                  <p:cNvPr id="1503" name="Google Shape;1503;p11"/>
                  <p:cNvSpPr/>
                  <p:nvPr/>
                </p:nvSpPr>
                <p:spPr>
                  <a:xfrm>
                    <a:off x="-678650" y="8781251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4" name="Google Shape;1504;p11"/>
                  <p:cNvSpPr/>
                  <p:nvPr/>
                </p:nvSpPr>
                <p:spPr>
                  <a:xfrm>
                    <a:off x="-728044" y="8779192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603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5" name="Google Shape;1505;p11"/>
                <p:cNvGrpSpPr/>
                <p:nvPr/>
              </p:nvGrpSpPr>
              <p:grpSpPr>
                <a:xfrm>
                  <a:off x="-204628" y="8779232"/>
                  <a:ext cx="76343" cy="85806"/>
                  <a:chOff x="-204628" y="8779232"/>
                  <a:chExt cx="76343" cy="85806"/>
                </a:xfrm>
              </p:grpSpPr>
              <p:sp>
                <p:nvSpPr>
                  <p:cNvPr id="1506" name="Google Shape;1506;p11"/>
                  <p:cNvSpPr/>
                  <p:nvPr/>
                </p:nvSpPr>
                <p:spPr>
                  <a:xfrm>
                    <a:off x="-155321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" name="Google Shape;1507;p11"/>
                  <p:cNvSpPr/>
                  <p:nvPr/>
                </p:nvSpPr>
                <p:spPr>
                  <a:xfrm>
                    <a:off x="-204628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8" name="Google Shape;1508;p11"/>
                <p:cNvGrpSpPr/>
                <p:nvPr/>
              </p:nvGrpSpPr>
              <p:grpSpPr>
                <a:xfrm>
                  <a:off x="318707" y="8779232"/>
                  <a:ext cx="76343" cy="85806"/>
                  <a:chOff x="318707" y="8779232"/>
                  <a:chExt cx="76343" cy="85806"/>
                </a:xfrm>
              </p:grpSpPr>
              <p:sp>
                <p:nvSpPr>
                  <p:cNvPr id="1509" name="Google Shape;1509;p11"/>
                  <p:cNvSpPr/>
                  <p:nvPr/>
                </p:nvSpPr>
                <p:spPr>
                  <a:xfrm>
                    <a:off x="368008" y="8781251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0" name="Google Shape;1510;p11"/>
                  <p:cNvSpPr/>
                  <p:nvPr/>
                </p:nvSpPr>
                <p:spPr>
                  <a:xfrm>
                    <a:off x="318707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1" name="Google Shape;1511;p11"/>
                <p:cNvGrpSpPr/>
                <p:nvPr/>
              </p:nvGrpSpPr>
              <p:grpSpPr>
                <a:xfrm>
                  <a:off x="842029" y="8779232"/>
                  <a:ext cx="76343" cy="85806"/>
                  <a:chOff x="842029" y="8779232"/>
                  <a:chExt cx="76343" cy="85806"/>
                </a:xfrm>
              </p:grpSpPr>
              <p:sp>
                <p:nvSpPr>
                  <p:cNvPr id="1512" name="Google Shape;1512;p11"/>
                  <p:cNvSpPr/>
                  <p:nvPr/>
                </p:nvSpPr>
                <p:spPr>
                  <a:xfrm>
                    <a:off x="891336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3" name="Google Shape;1513;p11"/>
                  <p:cNvSpPr/>
                  <p:nvPr/>
                </p:nvSpPr>
                <p:spPr>
                  <a:xfrm>
                    <a:off x="842029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4" name="Google Shape;1514;p11"/>
                <p:cNvGrpSpPr/>
                <p:nvPr/>
              </p:nvGrpSpPr>
              <p:grpSpPr>
                <a:xfrm>
                  <a:off x="1365365" y="8779232"/>
                  <a:ext cx="76343" cy="85806"/>
                  <a:chOff x="1365365" y="8779232"/>
                  <a:chExt cx="76343" cy="85806"/>
                </a:xfrm>
              </p:grpSpPr>
              <p:sp>
                <p:nvSpPr>
                  <p:cNvPr id="1515" name="Google Shape;1515;p11"/>
                  <p:cNvSpPr/>
                  <p:nvPr/>
                </p:nvSpPr>
                <p:spPr>
                  <a:xfrm>
                    <a:off x="1414661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6" name="Google Shape;1516;p11"/>
                  <p:cNvSpPr/>
                  <p:nvPr/>
                </p:nvSpPr>
                <p:spPr>
                  <a:xfrm>
                    <a:off x="1365365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7" name="Google Shape;1517;p11"/>
                <p:cNvGrpSpPr/>
                <p:nvPr/>
              </p:nvGrpSpPr>
              <p:grpSpPr>
                <a:xfrm>
                  <a:off x="1888687" y="8779232"/>
                  <a:ext cx="76343" cy="85806"/>
                  <a:chOff x="1888687" y="8779232"/>
                  <a:chExt cx="76343" cy="85806"/>
                </a:xfrm>
              </p:grpSpPr>
              <p:sp>
                <p:nvSpPr>
                  <p:cNvPr id="1518" name="Google Shape;1518;p11"/>
                  <p:cNvSpPr/>
                  <p:nvPr/>
                </p:nvSpPr>
                <p:spPr>
                  <a:xfrm>
                    <a:off x="1937994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" name="Google Shape;1519;p11"/>
                  <p:cNvSpPr/>
                  <p:nvPr/>
                </p:nvSpPr>
                <p:spPr>
                  <a:xfrm>
                    <a:off x="1888687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0" name="Google Shape;1520;p11"/>
                <p:cNvGrpSpPr/>
                <p:nvPr/>
              </p:nvGrpSpPr>
              <p:grpSpPr>
                <a:xfrm>
                  <a:off x="2412024" y="8779232"/>
                  <a:ext cx="76343" cy="85806"/>
                  <a:chOff x="2412024" y="8779232"/>
                  <a:chExt cx="76343" cy="85806"/>
                </a:xfrm>
              </p:grpSpPr>
              <p:sp>
                <p:nvSpPr>
                  <p:cNvPr id="1521" name="Google Shape;1521;p11"/>
                  <p:cNvSpPr/>
                  <p:nvPr/>
                </p:nvSpPr>
                <p:spPr>
                  <a:xfrm>
                    <a:off x="2461319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" name="Google Shape;1522;p11"/>
                  <p:cNvSpPr/>
                  <p:nvPr/>
                </p:nvSpPr>
                <p:spPr>
                  <a:xfrm>
                    <a:off x="2412024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3" name="Google Shape;1523;p11"/>
                <p:cNvGrpSpPr/>
                <p:nvPr/>
              </p:nvGrpSpPr>
              <p:grpSpPr>
                <a:xfrm>
                  <a:off x="2935345" y="8779232"/>
                  <a:ext cx="76343" cy="85806"/>
                  <a:chOff x="2935345" y="8779232"/>
                  <a:chExt cx="76343" cy="85806"/>
                </a:xfrm>
              </p:grpSpPr>
              <p:sp>
                <p:nvSpPr>
                  <p:cNvPr id="1524" name="Google Shape;1524;p11"/>
                  <p:cNvSpPr/>
                  <p:nvPr/>
                </p:nvSpPr>
                <p:spPr>
                  <a:xfrm>
                    <a:off x="2984652" y="8781251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" name="Google Shape;1525;p11"/>
                  <p:cNvSpPr/>
                  <p:nvPr/>
                </p:nvSpPr>
                <p:spPr>
                  <a:xfrm>
                    <a:off x="2935345" y="8779232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6" name="Google Shape;1526;p11"/>
                <p:cNvGrpSpPr/>
                <p:nvPr/>
              </p:nvGrpSpPr>
              <p:grpSpPr>
                <a:xfrm>
                  <a:off x="3458587" y="8779192"/>
                  <a:ext cx="76421" cy="85826"/>
                  <a:chOff x="3458587" y="8779192"/>
                  <a:chExt cx="76421" cy="85826"/>
                </a:xfrm>
              </p:grpSpPr>
              <p:sp>
                <p:nvSpPr>
                  <p:cNvPr id="1527" name="Google Shape;1527;p11"/>
                  <p:cNvSpPr/>
                  <p:nvPr/>
                </p:nvSpPr>
                <p:spPr>
                  <a:xfrm>
                    <a:off x="3507977" y="8781251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8" name="Google Shape;1528;p11"/>
                  <p:cNvSpPr/>
                  <p:nvPr/>
                </p:nvSpPr>
                <p:spPr>
                  <a:xfrm>
                    <a:off x="3458587" y="8779192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84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29" name="Google Shape;1529;p11"/>
              <p:cNvGrpSpPr/>
              <p:nvPr/>
            </p:nvGrpSpPr>
            <p:grpSpPr>
              <a:xfrm>
                <a:off x="-728044" y="9345437"/>
                <a:ext cx="4263052" cy="85848"/>
                <a:chOff x="-728044" y="9345437"/>
                <a:chExt cx="4263052" cy="85848"/>
              </a:xfrm>
            </p:grpSpPr>
            <p:grpSp>
              <p:nvGrpSpPr>
                <p:cNvPr id="1530" name="Google Shape;1530;p11"/>
                <p:cNvGrpSpPr/>
                <p:nvPr/>
              </p:nvGrpSpPr>
              <p:grpSpPr>
                <a:xfrm>
                  <a:off x="-728044" y="9345437"/>
                  <a:ext cx="76423" cy="85826"/>
                  <a:chOff x="-728044" y="9345437"/>
                  <a:chExt cx="76423" cy="85826"/>
                </a:xfrm>
              </p:grpSpPr>
              <p:sp>
                <p:nvSpPr>
                  <p:cNvPr id="1531" name="Google Shape;1531;p11"/>
                  <p:cNvSpPr/>
                  <p:nvPr/>
                </p:nvSpPr>
                <p:spPr>
                  <a:xfrm>
                    <a:off x="-678650" y="9347497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" name="Google Shape;1532;p11"/>
                  <p:cNvSpPr/>
                  <p:nvPr/>
                </p:nvSpPr>
                <p:spPr>
                  <a:xfrm>
                    <a:off x="-728044" y="9345437"/>
                    <a:ext cx="76423" cy="85826"/>
                  </a:xfrm>
                  <a:custGeom>
                    <a:rect b="b" l="l" r="r" t="t"/>
                    <a:pathLst>
                      <a:path extrusionOk="0" h="85826" w="76423">
                        <a:moveTo>
                          <a:pt x="76277" y="42290"/>
                        </a:moveTo>
                        <a:cubicBezTo>
                          <a:pt x="72956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603" y="68085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3" name="Google Shape;1533;p11"/>
                <p:cNvGrpSpPr/>
                <p:nvPr/>
              </p:nvGrpSpPr>
              <p:grpSpPr>
                <a:xfrm>
                  <a:off x="-204628" y="9345478"/>
                  <a:ext cx="76343" cy="85807"/>
                  <a:chOff x="-204628" y="9345478"/>
                  <a:chExt cx="76343" cy="85807"/>
                </a:xfrm>
              </p:grpSpPr>
              <p:sp>
                <p:nvSpPr>
                  <p:cNvPr id="1534" name="Google Shape;1534;p11"/>
                  <p:cNvSpPr/>
                  <p:nvPr/>
                </p:nvSpPr>
                <p:spPr>
                  <a:xfrm>
                    <a:off x="-155321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5" name="Google Shape;1535;p11"/>
                  <p:cNvSpPr/>
                  <p:nvPr/>
                </p:nvSpPr>
                <p:spPr>
                  <a:xfrm>
                    <a:off x="-204628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6" name="Google Shape;1536;p11"/>
                <p:cNvGrpSpPr/>
                <p:nvPr/>
              </p:nvGrpSpPr>
              <p:grpSpPr>
                <a:xfrm>
                  <a:off x="318707" y="9345478"/>
                  <a:ext cx="76343" cy="85807"/>
                  <a:chOff x="318707" y="9345478"/>
                  <a:chExt cx="76343" cy="85807"/>
                </a:xfrm>
              </p:grpSpPr>
              <p:sp>
                <p:nvSpPr>
                  <p:cNvPr id="1537" name="Google Shape;1537;p11"/>
                  <p:cNvSpPr/>
                  <p:nvPr/>
                </p:nvSpPr>
                <p:spPr>
                  <a:xfrm>
                    <a:off x="368008" y="9347497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8" name="Google Shape;1538;p11"/>
                  <p:cNvSpPr/>
                  <p:nvPr/>
                </p:nvSpPr>
                <p:spPr>
                  <a:xfrm>
                    <a:off x="318707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9" name="Google Shape;1539;p11"/>
                <p:cNvGrpSpPr/>
                <p:nvPr/>
              </p:nvGrpSpPr>
              <p:grpSpPr>
                <a:xfrm>
                  <a:off x="842029" y="9345478"/>
                  <a:ext cx="76343" cy="85807"/>
                  <a:chOff x="842029" y="9345478"/>
                  <a:chExt cx="76343" cy="85807"/>
                </a:xfrm>
              </p:grpSpPr>
              <p:sp>
                <p:nvSpPr>
                  <p:cNvPr id="1540" name="Google Shape;1540;p11"/>
                  <p:cNvSpPr/>
                  <p:nvPr/>
                </p:nvSpPr>
                <p:spPr>
                  <a:xfrm>
                    <a:off x="891336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1" name="Google Shape;1541;p11"/>
                  <p:cNvSpPr/>
                  <p:nvPr/>
                </p:nvSpPr>
                <p:spPr>
                  <a:xfrm>
                    <a:off x="842029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2" name="Google Shape;1542;p11"/>
                <p:cNvGrpSpPr/>
                <p:nvPr/>
              </p:nvGrpSpPr>
              <p:grpSpPr>
                <a:xfrm>
                  <a:off x="1365365" y="9345478"/>
                  <a:ext cx="76343" cy="85807"/>
                  <a:chOff x="1365365" y="9345478"/>
                  <a:chExt cx="76343" cy="85807"/>
                </a:xfrm>
              </p:grpSpPr>
              <p:sp>
                <p:nvSpPr>
                  <p:cNvPr id="1543" name="Google Shape;1543;p11"/>
                  <p:cNvSpPr/>
                  <p:nvPr/>
                </p:nvSpPr>
                <p:spPr>
                  <a:xfrm>
                    <a:off x="1414661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4" name="Google Shape;1544;p11"/>
                  <p:cNvSpPr/>
                  <p:nvPr/>
                </p:nvSpPr>
                <p:spPr>
                  <a:xfrm>
                    <a:off x="1365365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5" name="Google Shape;1545;p11"/>
                <p:cNvGrpSpPr/>
                <p:nvPr/>
              </p:nvGrpSpPr>
              <p:grpSpPr>
                <a:xfrm>
                  <a:off x="1888687" y="9345478"/>
                  <a:ext cx="76343" cy="85807"/>
                  <a:chOff x="1888687" y="9345478"/>
                  <a:chExt cx="76343" cy="85807"/>
                </a:xfrm>
              </p:grpSpPr>
              <p:sp>
                <p:nvSpPr>
                  <p:cNvPr id="1546" name="Google Shape;1546;p11"/>
                  <p:cNvSpPr/>
                  <p:nvPr/>
                </p:nvSpPr>
                <p:spPr>
                  <a:xfrm>
                    <a:off x="1937994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7" name="Google Shape;1547;p11"/>
                  <p:cNvSpPr/>
                  <p:nvPr/>
                </p:nvSpPr>
                <p:spPr>
                  <a:xfrm>
                    <a:off x="1888687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8" name="Google Shape;1548;p11"/>
                <p:cNvGrpSpPr/>
                <p:nvPr/>
              </p:nvGrpSpPr>
              <p:grpSpPr>
                <a:xfrm>
                  <a:off x="2412024" y="9345478"/>
                  <a:ext cx="76343" cy="85807"/>
                  <a:chOff x="2412024" y="9345478"/>
                  <a:chExt cx="76343" cy="85807"/>
                </a:xfrm>
              </p:grpSpPr>
              <p:sp>
                <p:nvSpPr>
                  <p:cNvPr id="1549" name="Google Shape;1549;p11"/>
                  <p:cNvSpPr/>
                  <p:nvPr/>
                </p:nvSpPr>
                <p:spPr>
                  <a:xfrm>
                    <a:off x="2461319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0" name="Google Shape;1550;p11"/>
                  <p:cNvSpPr/>
                  <p:nvPr/>
                </p:nvSpPr>
                <p:spPr>
                  <a:xfrm>
                    <a:off x="2412024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51" name="Google Shape;1551;p11"/>
                <p:cNvGrpSpPr/>
                <p:nvPr/>
              </p:nvGrpSpPr>
              <p:grpSpPr>
                <a:xfrm>
                  <a:off x="2935345" y="9345478"/>
                  <a:ext cx="76343" cy="85807"/>
                  <a:chOff x="2935345" y="9345478"/>
                  <a:chExt cx="76343" cy="85807"/>
                </a:xfrm>
              </p:grpSpPr>
              <p:sp>
                <p:nvSpPr>
                  <p:cNvPr id="1552" name="Google Shape;1552;p11"/>
                  <p:cNvSpPr/>
                  <p:nvPr/>
                </p:nvSpPr>
                <p:spPr>
                  <a:xfrm>
                    <a:off x="2984652" y="9347497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3" name="Google Shape;1553;p11"/>
                  <p:cNvSpPr/>
                  <p:nvPr/>
                </p:nvSpPr>
                <p:spPr>
                  <a:xfrm>
                    <a:off x="2935345" y="9345478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17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54" name="Google Shape;1554;p11"/>
                <p:cNvGrpSpPr/>
                <p:nvPr/>
              </p:nvGrpSpPr>
              <p:grpSpPr>
                <a:xfrm>
                  <a:off x="3458587" y="9345437"/>
                  <a:ext cx="76421" cy="85826"/>
                  <a:chOff x="3458587" y="9345437"/>
                  <a:chExt cx="76421" cy="85826"/>
                </a:xfrm>
              </p:grpSpPr>
              <p:sp>
                <p:nvSpPr>
                  <p:cNvPr id="1555" name="Google Shape;1555;p11"/>
                  <p:cNvSpPr/>
                  <p:nvPr/>
                </p:nvSpPr>
                <p:spPr>
                  <a:xfrm>
                    <a:off x="3507977" y="9347497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6" name="Google Shape;1556;p11"/>
                  <p:cNvSpPr/>
                  <p:nvPr/>
                </p:nvSpPr>
                <p:spPr>
                  <a:xfrm>
                    <a:off x="3458587" y="9345437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0"/>
                        </a:moveTo>
                        <a:cubicBezTo>
                          <a:pt x="72955" y="2852"/>
                          <a:pt x="36827" y="-3649"/>
                          <a:pt x="52789" y="4002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19"/>
                          <a:pt x="48885" y="83029"/>
                        </a:cubicBezTo>
                        <a:cubicBezTo>
                          <a:pt x="81588" y="68085"/>
                          <a:pt x="75858" y="36970"/>
                          <a:pt x="76277" y="4229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57" name="Google Shape;1557;p11"/>
              <p:cNvGrpSpPr/>
              <p:nvPr/>
            </p:nvGrpSpPr>
            <p:grpSpPr>
              <a:xfrm>
                <a:off x="-204628" y="9911683"/>
                <a:ext cx="3739636" cy="85846"/>
                <a:chOff x="-204628" y="9911683"/>
                <a:chExt cx="3739636" cy="85846"/>
              </a:xfrm>
            </p:grpSpPr>
            <p:grpSp>
              <p:nvGrpSpPr>
                <p:cNvPr id="1558" name="Google Shape;1558;p11"/>
                <p:cNvGrpSpPr/>
                <p:nvPr/>
              </p:nvGrpSpPr>
              <p:grpSpPr>
                <a:xfrm>
                  <a:off x="-204628" y="9911723"/>
                  <a:ext cx="76343" cy="85806"/>
                  <a:chOff x="-204628" y="9911723"/>
                  <a:chExt cx="76343" cy="85806"/>
                </a:xfrm>
              </p:grpSpPr>
              <p:sp>
                <p:nvSpPr>
                  <p:cNvPr id="1559" name="Google Shape;1559;p11"/>
                  <p:cNvSpPr/>
                  <p:nvPr/>
                </p:nvSpPr>
                <p:spPr>
                  <a:xfrm>
                    <a:off x="-155321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0" name="Google Shape;1560;p11"/>
                  <p:cNvSpPr/>
                  <p:nvPr/>
                </p:nvSpPr>
                <p:spPr>
                  <a:xfrm>
                    <a:off x="-204628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61" name="Google Shape;1561;p11"/>
                <p:cNvGrpSpPr/>
                <p:nvPr/>
              </p:nvGrpSpPr>
              <p:grpSpPr>
                <a:xfrm>
                  <a:off x="318707" y="9911723"/>
                  <a:ext cx="76343" cy="85806"/>
                  <a:chOff x="318707" y="9911723"/>
                  <a:chExt cx="76343" cy="85806"/>
                </a:xfrm>
              </p:grpSpPr>
              <p:sp>
                <p:nvSpPr>
                  <p:cNvPr id="1562" name="Google Shape;1562;p11"/>
                  <p:cNvSpPr/>
                  <p:nvPr/>
                </p:nvSpPr>
                <p:spPr>
                  <a:xfrm>
                    <a:off x="368008" y="9913742"/>
                    <a:ext cx="43" cy="45"/>
                  </a:xfrm>
                  <a:custGeom>
                    <a:rect b="b" l="l" r="r" t="t"/>
                    <a:pathLst>
                      <a:path extrusionOk="0" h="45" w="43">
                        <a:moveTo>
                          <a:pt x="43" y="45"/>
                        </a:moveTo>
                        <a:cubicBezTo>
                          <a:pt x="28" y="1"/>
                          <a:pt x="-46" y="-29"/>
                          <a:pt x="43" y="45"/>
                        </a:cubicBezTo>
                        <a:lnTo>
                          <a:pt x="4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3" name="Google Shape;1563;p11"/>
                  <p:cNvSpPr/>
                  <p:nvPr/>
                </p:nvSpPr>
                <p:spPr>
                  <a:xfrm>
                    <a:off x="318707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64" name="Google Shape;1564;p11"/>
                <p:cNvGrpSpPr/>
                <p:nvPr/>
              </p:nvGrpSpPr>
              <p:grpSpPr>
                <a:xfrm>
                  <a:off x="842029" y="9911723"/>
                  <a:ext cx="76343" cy="85806"/>
                  <a:chOff x="842029" y="9911723"/>
                  <a:chExt cx="76343" cy="85806"/>
                </a:xfrm>
              </p:grpSpPr>
              <p:sp>
                <p:nvSpPr>
                  <p:cNvPr id="1565" name="Google Shape;1565;p11"/>
                  <p:cNvSpPr/>
                  <p:nvPr/>
                </p:nvSpPr>
                <p:spPr>
                  <a:xfrm>
                    <a:off x="891336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11"/>
                  <p:cNvSpPr/>
                  <p:nvPr/>
                </p:nvSpPr>
                <p:spPr>
                  <a:xfrm>
                    <a:off x="842029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67" name="Google Shape;1567;p11"/>
                <p:cNvGrpSpPr/>
                <p:nvPr/>
              </p:nvGrpSpPr>
              <p:grpSpPr>
                <a:xfrm>
                  <a:off x="1365365" y="9911723"/>
                  <a:ext cx="76343" cy="85806"/>
                  <a:chOff x="1365365" y="9911723"/>
                  <a:chExt cx="76343" cy="85806"/>
                </a:xfrm>
              </p:grpSpPr>
              <p:sp>
                <p:nvSpPr>
                  <p:cNvPr id="1568" name="Google Shape;1568;p11"/>
                  <p:cNvSpPr/>
                  <p:nvPr/>
                </p:nvSpPr>
                <p:spPr>
                  <a:xfrm>
                    <a:off x="1414661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9" name="Google Shape;1569;p11"/>
                  <p:cNvSpPr/>
                  <p:nvPr/>
                </p:nvSpPr>
                <p:spPr>
                  <a:xfrm>
                    <a:off x="1365365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0" name="Google Shape;1570;p11"/>
                <p:cNvGrpSpPr/>
                <p:nvPr/>
              </p:nvGrpSpPr>
              <p:grpSpPr>
                <a:xfrm>
                  <a:off x="1888687" y="9911723"/>
                  <a:ext cx="76343" cy="85806"/>
                  <a:chOff x="1888687" y="9911723"/>
                  <a:chExt cx="76343" cy="85806"/>
                </a:xfrm>
              </p:grpSpPr>
              <p:sp>
                <p:nvSpPr>
                  <p:cNvPr id="1571" name="Google Shape;1571;p11"/>
                  <p:cNvSpPr/>
                  <p:nvPr/>
                </p:nvSpPr>
                <p:spPr>
                  <a:xfrm>
                    <a:off x="1937994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2" name="Google Shape;1572;p11"/>
                  <p:cNvSpPr/>
                  <p:nvPr/>
                </p:nvSpPr>
                <p:spPr>
                  <a:xfrm>
                    <a:off x="1888687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3" name="Google Shape;1573;p11"/>
                <p:cNvGrpSpPr/>
                <p:nvPr/>
              </p:nvGrpSpPr>
              <p:grpSpPr>
                <a:xfrm>
                  <a:off x="2412024" y="9911723"/>
                  <a:ext cx="76343" cy="85806"/>
                  <a:chOff x="2412024" y="9911723"/>
                  <a:chExt cx="76343" cy="85806"/>
                </a:xfrm>
              </p:grpSpPr>
              <p:sp>
                <p:nvSpPr>
                  <p:cNvPr id="1574" name="Google Shape;1574;p11"/>
                  <p:cNvSpPr/>
                  <p:nvPr/>
                </p:nvSpPr>
                <p:spPr>
                  <a:xfrm>
                    <a:off x="2461319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2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5" name="Google Shape;1575;p11"/>
                  <p:cNvSpPr/>
                  <p:nvPr/>
                </p:nvSpPr>
                <p:spPr>
                  <a:xfrm>
                    <a:off x="2412024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6" name="Google Shape;1576;p11"/>
                <p:cNvGrpSpPr/>
                <p:nvPr/>
              </p:nvGrpSpPr>
              <p:grpSpPr>
                <a:xfrm>
                  <a:off x="2935345" y="9911723"/>
                  <a:ext cx="76343" cy="85806"/>
                  <a:chOff x="2935345" y="9911723"/>
                  <a:chExt cx="76343" cy="85806"/>
                </a:xfrm>
              </p:grpSpPr>
              <p:sp>
                <p:nvSpPr>
                  <p:cNvPr id="1577" name="Google Shape;1577;p11"/>
                  <p:cNvSpPr/>
                  <p:nvPr/>
                </p:nvSpPr>
                <p:spPr>
                  <a:xfrm>
                    <a:off x="2984652" y="9913742"/>
                    <a:ext cx="36" cy="45"/>
                  </a:xfrm>
                  <a:custGeom>
                    <a:rect b="b" l="l" r="r" t="t"/>
                    <a:pathLst>
                      <a:path extrusionOk="0" h="45" w="36">
                        <a:moveTo>
                          <a:pt x="37" y="45"/>
                        </a:moveTo>
                        <a:cubicBezTo>
                          <a:pt x="22" y="1"/>
                          <a:pt x="-38" y="-29"/>
                          <a:pt x="37" y="45"/>
                        </a:cubicBezTo>
                        <a:lnTo>
                          <a:pt x="37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8" name="Google Shape;1578;p11"/>
                  <p:cNvSpPr/>
                  <p:nvPr/>
                </p:nvSpPr>
                <p:spPr>
                  <a:xfrm>
                    <a:off x="2935345" y="9911723"/>
                    <a:ext cx="76343" cy="85806"/>
                  </a:xfrm>
                  <a:custGeom>
                    <a:rect b="b" l="l" r="r" t="t"/>
                    <a:pathLst>
                      <a:path extrusionOk="0" h="85806" w="76343">
                        <a:moveTo>
                          <a:pt x="76182" y="42250"/>
                        </a:moveTo>
                        <a:cubicBezTo>
                          <a:pt x="72981" y="2827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59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9" name="Google Shape;1579;p11"/>
                <p:cNvGrpSpPr/>
                <p:nvPr/>
              </p:nvGrpSpPr>
              <p:grpSpPr>
                <a:xfrm>
                  <a:off x="3458587" y="9911683"/>
                  <a:ext cx="76421" cy="85826"/>
                  <a:chOff x="3458587" y="9911683"/>
                  <a:chExt cx="76421" cy="85826"/>
                </a:xfrm>
              </p:grpSpPr>
              <p:sp>
                <p:nvSpPr>
                  <p:cNvPr id="1580" name="Google Shape;1580;p11"/>
                  <p:cNvSpPr/>
                  <p:nvPr/>
                </p:nvSpPr>
                <p:spPr>
                  <a:xfrm>
                    <a:off x="3507977" y="9913742"/>
                    <a:ext cx="33" cy="45"/>
                  </a:xfrm>
                  <a:custGeom>
                    <a:rect b="b" l="l" r="r" t="t"/>
                    <a:pathLst>
                      <a:path extrusionOk="0" h="45" w="33">
                        <a:moveTo>
                          <a:pt x="33" y="45"/>
                        </a:moveTo>
                        <a:cubicBezTo>
                          <a:pt x="33" y="1"/>
                          <a:pt x="-41" y="-29"/>
                          <a:pt x="33" y="45"/>
                        </a:cubicBezTo>
                        <a:lnTo>
                          <a:pt x="33" y="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1" name="Google Shape;1581;p11"/>
                  <p:cNvSpPr/>
                  <p:nvPr/>
                </p:nvSpPr>
                <p:spPr>
                  <a:xfrm>
                    <a:off x="3458587" y="9911683"/>
                    <a:ext cx="76421" cy="85826"/>
                  </a:xfrm>
                  <a:custGeom>
                    <a:rect b="b" l="l" r="r" t="t"/>
                    <a:pathLst>
                      <a:path extrusionOk="0" h="85826" w="76421">
                        <a:moveTo>
                          <a:pt x="76277" y="42291"/>
                        </a:moveTo>
                        <a:cubicBezTo>
                          <a:pt x="72955" y="2852"/>
                          <a:pt x="36827" y="-3649"/>
                          <a:pt x="52789" y="4003"/>
                        </a:cubicBezTo>
                        <a:cubicBezTo>
                          <a:pt x="40851" y="-2020"/>
                          <a:pt x="29197" y="-1108"/>
                          <a:pt x="18770" y="5811"/>
                        </a:cubicBezTo>
                        <a:cubicBezTo>
                          <a:pt x="-22056" y="32905"/>
                          <a:pt x="10976" y="100320"/>
                          <a:pt x="48885" y="83029"/>
                        </a:cubicBezTo>
                        <a:cubicBezTo>
                          <a:pt x="81588" y="68099"/>
                          <a:pt x="75858" y="36970"/>
                          <a:pt x="76277" y="4229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82" name="Google Shape;1582;p11"/>
              <p:cNvGrpSpPr/>
              <p:nvPr/>
            </p:nvGrpSpPr>
            <p:grpSpPr>
              <a:xfrm>
                <a:off x="318707" y="10477943"/>
                <a:ext cx="3216298" cy="85833"/>
                <a:chOff x="318707" y="10477943"/>
                <a:chExt cx="3216298" cy="85833"/>
              </a:xfrm>
            </p:grpSpPr>
            <p:grpSp>
              <p:nvGrpSpPr>
                <p:cNvPr id="1583" name="Google Shape;1583;p11"/>
                <p:cNvGrpSpPr/>
                <p:nvPr/>
              </p:nvGrpSpPr>
              <p:grpSpPr>
                <a:xfrm>
                  <a:off x="318707" y="10477969"/>
                  <a:ext cx="76343" cy="85807"/>
                  <a:chOff x="318707" y="10477969"/>
                  <a:chExt cx="76343" cy="85807"/>
                </a:xfrm>
              </p:grpSpPr>
              <p:sp>
                <p:nvSpPr>
                  <p:cNvPr id="1584" name="Google Shape;1584;p11"/>
                  <p:cNvSpPr/>
                  <p:nvPr/>
                </p:nvSpPr>
                <p:spPr>
                  <a:xfrm>
                    <a:off x="368008" y="10479999"/>
                    <a:ext cx="43" cy="34"/>
                  </a:xfrm>
                  <a:custGeom>
                    <a:rect b="b" l="l" r="r" t="t"/>
                    <a:pathLst>
                      <a:path extrusionOk="0" h="34" w="43">
                        <a:moveTo>
                          <a:pt x="43" y="35"/>
                        </a:moveTo>
                        <a:cubicBezTo>
                          <a:pt x="28" y="4"/>
                          <a:pt x="-46" y="-25"/>
                          <a:pt x="43" y="35"/>
                        </a:cubicBezTo>
                        <a:lnTo>
                          <a:pt x="4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5" name="Google Shape;1585;p11"/>
                  <p:cNvSpPr/>
                  <p:nvPr/>
                </p:nvSpPr>
                <p:spPr>
                  <a:xfrm>
                    <a:off x="318707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6" name="Google Shape;1586;p11"/>
                <p:cNvGrpSpPr/>
                <p:nvPr/>
              </p:nvGrpSpPr>
              <p:grpSpPr>
                <a:xfrm>
                  <a:off x="842029" y="10477969"/>
                  <a:ext cx="76343" cy="85807"/>
                  <a:chOff x="842029" y="10477969"/>
                  <a:chExt cx="76343" cy="85807"/>
                </a:xfrm>
              </p:grpSpPr>
              <p:sp>
                <p:nvSpPr>
                  <p:cNvPr id="1587" name="Google Shape;1587;p11"/>
                  <p:cNvSpPr/>
                  <p:nvPr/>
                </p:nvSpPr>
                <p:spPr>
                  <a:xfrm>
                    <a:off x="891336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8" name="Google Shape;1588;p11"/>
                  <p:cNvSpPr/>
                  <p:nvPr/>
                </p:nvSpPr>
                <p:spPr>
                  <a:xfrm>
                    <a:off x="842029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9" name="Google Shape;1589;p11"/>
                <p:cNvGrpSpPr/>
                <p:nvPr/>
              </p:nvGrpSpPr>
              <p:grpSpPr>
                <a:xfrm>
                  <a:off x="1365365" y="10477969"/>
                  <a:ext cx="76343" cy="85807"/>
                  <a:chOff x="1365365" y="10477969"/>
                  <a:chExt cx="76343" cy="85807"/>
                </a:xfrm>
              </p:grpSpPr>
              <p:sp>
                <p:nvSpPr>
                  <p:cNvPr id="1590" name="Google Shape;1590;p11"/>
                  <p:cNvSpPr/>
                  <p:nvPr/>
                </p:nvSpPr>
                <p:spPr>
                  <a:xfrm>
                    <a:off x="1414661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1" name="Google Shape;1591;p11"/>
                  <p:cNvSpPr/>
                  <p:nvPr/>
                </p:nvSpPr>
                <p:spPr>
                  <a:xfrm>
                    <a:off x="1365365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92" name="Google Shape;1592;p11"/>
                <p:cNvGrpSpPr/>
                <p:nvPr/>
              </p:nvGrpSpPr>
              <p:grpSpPr>
                <a:xfrm>
                  <a:off x="1888687" y="10477969"/>
                  <a:ext cx="76343" cy="85807"/>
                  <a:chOff x="1888687" y="10477969"/>
                  <a:chExt cx="76343" cy="85807"/>
                </a:xfrm>
              </p:grpSpPr>
              <p:sp>
                <p:nvSpPr>
                  <p:cNvPr id="1593" name="Google Shape;1593;p11"/>
                  <p:cNvSpPr/>
                  <p:nvPr/>
                </p:nvSpPr>
                <p:spPr>
                  <a:xfrm>
                    <a:off x="1937994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4" name="Google Shape;1594;p11"/>
                  <p:cNvSpPr/>
                  <p:nvPr/>
                </p:nvSpPr>
                <p:spPr>
                  <a:xfrm>
                    <a:off x="1888687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95" name="Google Shape;1595;p11"/>
                <p:cNvGrpSpPr/>
                <p:nvPr/>
              </p:nvGrpSpPr>
              <p:grpSpPr>
                <a:xfrm>
                  <a:off x="2412024" y="10477969"/>
                  <a:ext cx="76343" cy="85807"/>
                  <a:chOff x="2412024" y="10477969"/>
                  <a:chExt cx="76343" cy="85807"/>
                </a:xfrm>
              </p:grpSpPr>
              <p:sp>
                <p:nvSpPr>
                  <p:cNvPr id="1596" name="Google Shape;1596;p11"/>
                  <p:cNvSpPr/>
                  <p:nvPr/>
                </p:nvSpPr>
                <p:spPr>
                  <a:xfrm>
                    <a:off x="2461319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2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7" name="Google Shape;1597;p11"/>
                  <p:cNvSpPr/>
                  <p:nvPr/>
                </p:nvSpPr>
                <p:spPr>
                  <a:xfrm>
                    <a:off x="2412024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8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98" name="Google Shape;1598;p11"/>
                <p:cNvGrpSpPr/>
                <p:nvPr/>
              </p:nvGrpSpPr>
              <p:grpSpPr>
                <a:xfrm>
                  <a:off x="2935345" y="10477969"/>
                  <a:ext cx="76343" cy="85807"/>
                  <a:chOff x="2935345" y="10477969"/>
                  <a:chExt cx="76343" cy="85807"/>
                </a:xfrm>
              </p:grpSpPr>
              <p:sp>
                <p:nvSpPr>
                  <p:cNvPr id="1599" name="Google Shape;1599;p11"/>
                  <p:cNvSpPr/>
                  <p:nvPr/>
                </p:nvSpPr>
                <p:spPr>
                  <a:xfrm>
                    <a:off x="2984652" y="10479999"/>
                    <a:ext cx="36" cy="34"/>
                  </a:xfrm>
                  <a:custGeom>
                    <a:rect b="b" l="l" r="r" t="t"/>
                    <a:pathLst>
                      <a:path extrusionOk="0" h="34" w="36">
                        <a:moveTo>
                          <a:pt x="37" y="35"/>
                        </a:moveTo>
                        <a:cubicBezTo>
                          <a:pt x="22" y="4"/>
                          <a:pt x="-38" y="-25"/>
                          <a:pt x="37" y="35"/>
                        </a:cubicBezTo>
                        <a:lnTo>
                          <a:pt x="37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0" name="Google Shape;1600;p11"/>
                  <p:cNvSpPr/>
                  <p:nvPr/>
                </p:nvSpPr>
                <p:spPr>
                  <a:xfrm>
                    <a:off x="2935345" y="10477969"/>
                    <a:ext cx="76343" cy="85807"/>
                  </a:xfrm>
                  <a:custGeom>
                    <a:rect b="b" l="l" r="r" t="t"/>
                    <a:pathLst>
                      <a:path extrusionOk="0" h="85807" w="76343">
                        <a:moveTo>
                          <a:pt x="76182" y="42250"/>
                        </a:moveTo>
                        <a:cubicBezTo>
                          <a:pt x="72981" y="2826"/>
                          <a:pt x="36627" y="-3749"/>
                          <a:pt x="52695" y="3962"/>
                        </a:cubicBezTo>
                        <a:cubicBezTo>
                          <a:pt x="40517" y="-2165"/>
                          <a:pt x="28714" y="-895"/>
                          <a:pt x="18675" y="5770"/>
                        </a:cubicBezTo>
                        <a:cubicBezTo>
                          <a:pt x="-21837" y="32655"/>
                          <a:pt x="10672" y="100384"/>
                          <a:pt x="48790" y="82988"/>
                        </a:cubicBezTo>
                        <a:cubicBezTo>
                          <a:pt x="81478" y="68074"/>
                          <a:pt x="75808" y="37632"/>
                          <a:pt x="76182" y="422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01" name="Google Shape;1601;p11"/>
                <p:cNvGrpSpPr/>
                <p:nvPr/>
              </p:nvGrpSpPr>
              <p:grpSpPr>
                <a:xfrm>
                  <a:off x="3458638" y="10477943"/>
                  <a:ext cx="76367" cy="85794"/>
                  <a:chOff x="3458638" y="10477943"/>
                  <a:chExt cx="76367" cy="85794"/>
                </a:xfrm>
              </p:grpSpPr>
              <p:sp>
                <p:nvSpPr>
                  <p:cNvPr id="1602" name="Google Shape;1602;p11"/>
                  <p:cNvSpPr/>
                  <p:nvPr/>
                </p:nvSpPr>
                <p:spPr>
                  <a:xfrm>
                    <a:off x="3507977" y="10479999"/>
                    <a:ext cx="33" cy="34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33" y="35"/>
                        </a:moveTo>
                        <a:cubicBezTo>
                          <a:pt x="33" y="4"/>
                          <a:pt x="-41" y="-25"/>
                          <a:pt x="33" y="35"/>
                        </a:cubicBezTo>
                        <a:lnTo>
                          <a:pt x="33" y="3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3" name="Google Shape;1603;p11"/>
                  <p:cNvSpPr/>
                  <p:nvPr/>
                </p:nvSpPr>
                <p:spPr>
                  <a:xfrm>
                    <a:off x="3458638" y="10477943"/>
                    <a:ext cx="76367" cy="85794"/>
                  </a:xfrm>
                  <a:custGeom>
                    <a:rect b="b" l="l" r="r" t="t"/>
                    <a:pathLst>
                      <a:path extrusionOk="0" h="85794" w="76367">
                        <a:moveTo>
                          <a:pt x="76227" y="42275"/>
                        </a:moveTo>
                        <a:cubicBezTo>
                          <a:pt x="72905" y="2837"/>
                          <a:pt x="36777" y="-3664"/>
                          <a:pt x="52739" y="3988"/>
                        </a:cubicBezTo>
                        <a:cubicBezTo>
                          <a:pt x="40801" y="-2035"/>
                          <a:pt x="29177" y="-1079"/>
                          <a:pt x="18720" y="5796"/>
                        </a:cubicBezTo>
                        <a:cubicBezTo>
                          <a:pt x="-21972" y="33070"/>
                          <a:pt x="10880" y="100215"/>
                          <a:pt x="48835" y="83014"/>
                        </a:cubicBezTo>
                        <a:cubicBezTo>
                          <a:pt x="81508" y="67995"/>
                          <a:pt x="75808" y="36970"/>
                          <a:pt x="76227" y="422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604" name="Google Shape;1604;p11"/>
            <p:cNvSpPr/>
            <p:nvPr/>
          </p:nvSpPr>
          <p:spPr>
            <a:xfrm>
              <a:off x="-1094349" y="9542687"/>
              <a:ext cx="1371563" cy="1590568"/>
            </a:xfrm>
            <a:custGeom>
              <a:rect b="b" l="l" r="r" t="t"/>
              <a:pathLst>
                <a:path extrusionOk="0" h="1590568" w="1371563">
                  <a:moveTo>
                    <a:pt x="930478" y="1271610"/>
                  </a:moveTo>
                  <a:cubicBezTo>
                    <a:pt x="1022468" y="1360619"/>
                    <a:pt x="1122596" y="1440900"/>
                    <a:pt x="1229980" y="1510601"/>
                  </a:cubicBezTo>
                  <a:cubicBezTo>
                    <a:pt x="1284809" y="1546199"/>
                    <a:pt x="1337424" y="1577672"/>
                    <a:pt x="1371563" y="1590569"/>
                  </a:cubicBezTo>
                  <a:cubicBezTo>
                    <a:pt x="1257522" y="1467771"/>
                    <a:pt x="1222171" y="1284551"/>
                    <a:pt x="1166699" y="1118100"/>
                  </a:cubicBezTo>
                  <a:cubicBezTo>
                    <a:pt x="1098525" y="911732"/>
                    <a:pt x="1147250" y="714241"/>
                    <a:pt x="1088008" y="702046"/>
                  </a:cubicBezTo>
                  <a:cubicBezTo>
                    <a:pt x="606695" y="603637"/>
                    <a:pt x="222428" y="417802"/>
                    <a:pt x="0" y="0"/>
                  </a:cubicBezTo>
                  <a:cubicBezTo>
                    <a:pt x="12312" y="50229"/>
                    <a:pt x="30803" y="108258"/>
                    <a:pt x="55038" y="171383"/>
                  </a:cubicBezTo>
                  <a:cubicBezTo>
                    <a:pt x="158398" y="440608"/>
                    <a:pt x="321853" y="682753"/>
                    <a:pt x="529201" y="8833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11"/>
          <p:cNvGrpSpPr/>
          <p:nvPr/>
        </p:nvGrpSpPr>
        <p:grpSpPr>
          <a:xfrm rot="5400000">
            <a:off x="2456481" y="-642435"/>
            <a:ext cx="4230200" cy="6428372"/>
            <a:chOff x="4912961" y="-1284870"/>
            <a:chExt cx="8460400" cy="12856745"/>
          </a:xfrm>
        </p:grpSpPr>
        <p:sp>
          <p:nvSpPr>
            <p:cNvPr id="1606" name="Google Shape;1606;p11"/>
            <p:cNvSpPr/>
            <p:nvPr/>
          </p:nvSpPr>
          <p:spPr>
            <a:xfrm>
              <a:off x="4912961" y="-1284870"/>
              <a:ext cx="8460400" cy="12856745"/>
            </a:xfrm>
            <a:custGeom>
              <a:rect b="b" l="l" r="r" t="t"/>
              <a:pathLst>
                <a:path extrusionOk="0" h="12856745" w="8460400">
                  <a:moveTo>
                    <a:pt x="8456599" y="12762068"/>
                  </a:moveTo>
                  <a:cubicBezTo>
                    <a:pt x="8459377" y="12809201"/>
                    <a:pt x="8871267" y="12789119"/>
                    <a:pt x="240256" y="12856746"/>
                  </a:cubicBezTo>
                  <a:cubicBezTo>
                    <a:pt x="85984" y="12856746"/>
                    <a:pt x="55711" y="1915009"/>
                    <a:pt x="0" y="243246"/>
                  </a:cubicBezTo>
                  <a:cubicBezTo>
                    <a:pt x="0" y="123164"/>
                    <a:pt x="1353212" y="163869"/>
                    <a:pt x="1801728" y="141807"/>
                  </a:cubicBezTo>
                  <a:cubicBezTo>
                    <a:pt x="4834599" y="-7332"/>
                    <a:pt x="6361477" y="-64004"/>
                    <a:pt x="8233756" y="96731"/>
                  </a:cubicBezTo>
                  <a:cubicBezTo>
                    <a:pt x="8366166" y="108096"/>
                    <a:pt x="8101141" y="4867048"/>
                    <a:pt x="8456599" y="1276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5270554" y="-887966"/>
              <a:ext cx="7734236" cy="12062901"/>
            </a:xfrm>
            <a:custGeom>
              <a:rect b="b" l="l" r="r" t="t"/>
              <a:pathLst>
                <a:path extrusionOk="0" h="12062901" w="7734236">
                  <a:moveTo>
                    <a:pt x="0" y="169972"/>
                  </a:moveTo>
                  <a:cubicBezTo>
                    <a:pt x="302654" y="143513"/>
                    <a:pt x="613616" y="148090"/>
                    <a:pt x="961771" y="148732"/>
                  </a:cubicBezTo>
                  <a:cubicBezTo>
                    <a:pt x="2154332" y="148732"/>
                    <a:pt x="4940773" y="-125013"/>
                    <a:pt x="7563581" y="70255"/>
                  </a:cubicBezTo>
                  <a:cubicBezTo>
                    <a:pt x="7640074" y="5400843"/>
                    <a:pt x="7419005" y="5087473"/>
                    <a:pt x="7734237" y="12003966"/>
                  </a:cubicBezTo>
                  <a:cubicBezTo>
                    <a:pt x="4230062" y="12032277"/>
                    <a:pt x="4480889" y="12028729"/>
                    <a:pt x="190821" y="12062901"/>
                  </a:cubicBezTo>
                  <a:cubicBezTo>
                    <a:pt x="18879" y="6881838"/>
                    <a:pt x="55196" y="2342402"/>
                    <a:pt x="0" y="169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5274866" y="-892267"/>
              <a:ext cx="7718985" cy="12067386"/>
            </a:xfrm>
            <a:custGeom>
              <a:rect b="b" l="l" r="r" t="t"/>
              <a:pathLst>
                <a:path extrusionOk="0" h="12067386" w="7718985">
                  <a:moveTo>
                    <a:pt x="7666446" y="11762215"/>
                  </a:moveTo>
                  <a:cubicBezTo>
                    <a:pt x="7729128" y="11762215"/>
                    <a:pt x="7718917" y="11768335"/>
                    <a:pt x="7717553" y="11738302"/>
                  </a:cubicBezTo>
                  <a:cubicBezTo>
                    <a:pt x="7673108" y="11738353"/>
                    <a:pt x="7657110" y="11738302"/>
                    <a:pt x="7607984" y="11738379"/>
                  </a:cubicBezTo>
                  <a:cubicBezTo>
                    <a:pt x="7610324" y="11187518"/>
                    <a:pt x="7561712" y="11271190"/>
                    <a:pt x="7696077" y="11271499"/>
                  </a:cubicBezTo>
                  <a:cubicBezTo>
                    <a:pt x="7694739" y="11242546"/>
                    <a:pt x="7702018" y="11247585"/>
                    <a:pt x="7666446" y="11247585"/>
                  </a:cubicBezTo>
                  <a:cubicBezTo>
                    <a:pt x="7584603" y="11247585"/>
                    <a:pt x="7601168" y="11320663"/>
                    <a:pt x="7593889" y="10855789"/>
                  </a:cubicBezTo>
                  <a:cubicBezTo>
                    <a:pt x="7592526" y="10767566"/>
                    <a:pt x="7573981" y="10782454"/>
                    <a:pt x="7666446" y="10782454"/>
                  </a:cubicBezTo>
                  <a:cubicBezTo>
                    <a:pt x="7679153" y="10782454"/>
                    <a:pt x="7676709" y="10787263"/>
                    <a:pt x="7675706" y="10758592"/>
                  </a:cubicBezTo>
                  <a:cubicBezTo>
                    <a:pt x="7565236" y="10758592"/>
                    <a:pt x="7594995" y="10805416"/>
                    <a:pt x="7590262" y="10504542"/>
                  </a:cubicBezTo>
                  <a:cubicBezTo>
                    <a:pt x="7586095" y="10248462"/>
                    <a:pt x="7562226" y="10290323"/>
                    <a:pt x="7660428" y="10290349"/>
                  </a:cubicBezTo>
                  <a:cubicBezTo>
                    <a:pt x="7659450" y="10258439"/>
                    <a:pt x="7672902" y="10266641"/>
                    <a:pt x="7586378" y="10266359"/>
                  </a:cubicBezTo>
                  <a:cubicBezTo>
                    <a:pt x="7581337" y="9957437"/>
                    <a:pt x="7584938" y="10166050"/>
                    <a:pt x="7580282" y="9799633"/>
                  </a:cubicBezTo>
                  <a:cubicBezTo>
                    <a:pt x="7657881" y="9799452"/>
                    <a:pt x="7646231" y="9807501"/>
                    <a:pt x="7645330" y="9775668"/>
                  </a:cubicBezTo>
                  <a:cubicBezTo>
                    <a:pt x="7567577" y="9775694"/>
                    <a:pt x="7573106" y="9854377"/>
                    <a:pt x="7570920" y="9306962"/>
                  </a:cubicBezTo>
                  <a:cubicBezTo>
                    <a:pt x="7644738" y="9307785"/>
                    <a:pt x="7632599" y="9313339"/>
                    <a:pt x="7631801" y="9283485"/>
                  </a:cubicBezTo>
                  <a:cubicBezTo>
                    <a:pt x="7561661" y="9283254"/>
                    <a:pt x="7570843" y="9285183"/>
                    <a:pt x="7570818" y="9275977"/>
                  </a:cubicBezTo>
                  <a:cubicBezTo>
                    <a:pt x="7570483" y="9165821"/>
                    <a:pt x="7569994" y="9152398"/>
                    <a:pt x="7564696" y="8816297"/>
                  </a:cubicBezTo>
                  <a:cubicBezTo>
                    <a:pt x="7630052" y="8816991"/>
                    <a:pt x="7619300" y="8822597"/>
                    <a:pt x="7618478" y="8792795"/>
                  </a:cubicBezTo>
                  <a:cubicBezTo>
                    <a:pt x="7542602" y="8792487"/>
                    <a:pt x="7565236" y="8852039"/>
                    <a:pt x="7558111" y="8398453"/>
                  </a:cubicBezTo>
                  <a:cubicBezTo>
                    <a:pt x="7556723" y="8310307"/>
                    <a:pt x="7544479" y="8325581"/>
                    <a:pt x="7605412" y="8326249"/>
                  </a:cubicBezTo>
                  <a:cubicBezTo>
                    <a:pt x="7604537" y="8295753"/>
                    <a:pt x="7614336" y="8302928"/>
                    <a:pt x="7556646" y="8301488"/>
                  </a:cubicBezTo>
                  <a:cubicBezTo>
                    <a:pt x="7550627" y="7892874"/>
                    <a:pt x="7552427" y="7994725"/>
                    <a:pt x="7546332" y="7831907"/>
                  </a:cubicBezTo>
                  <a:cubicBezTo>
                    <a:pt x="7599342" y="7831599"/>
                    <a:pt x="7590648" y="7838001"/>
                    <a:pt x="7589671" y="7807839"/>
                  </a:cubicBezTo>
                  <a:cubicBezTo>
                    <a:pt x="7535066" y="7808020"/>
                    <a:pt x="7545019" y="7830416"/>
                    <a:pt x="7542911" y="7696449"/>
                  </a:cubicBezTo>
                  <a:cubicBezTo>
                    <a:pt x="7536274" y="7271327"/>
                    <a:pt x="7524495" y="7340754"/>
                    <a:pt x="7573646" y="7340060"/>
                  </a:cubicBezTo>
                  <a:cubicBezTo>
                    <a:pt x="7572540" y="7310129"/>
                    <a:pt x="7579665" y="7315915"/>
                    <a:pt x="7538024" y="7316712"/>
                  </a:cubicBezTo>
                  <a:cubicBezTo>
                    <a:pt x="7529536" y="6791616"/>
                    <a:pt x="7517550" y="6851298"/>
                    <a:pt x="7556954" y="6851195"/>
                  </a:cubicBezTo>
                  <a:cubicBezTo>
                    <a:pt x="7556183" y="6821136"/>
                    <a:pt x="7562252" y="6827255"/>
                    <a:pt x="7529536" y="6827332"/>
                  </a:cubicBezTo>
                  <a:cubicBezTo>
                    <a:pt x="7521022" y="6299820"/>
                    <a:pt x="7512792" y="6359553"/>
                    <a:pt x="7548929" y="6359244"/>
                  </a:cubicBezTo>
                  <a:cubicBezTo>
                    <a:pt x="7548672" y="6330547"/>
                    <a:pt x="7555385" y="6335253"/>
                    <a:pt x="7522463" y="6335588"/>
                  </a:cubicBezTo>
                  <a:cubicBezTo>
                    <a:pt x="7518939" y="6098355"/>
                    <a:pt x="7522977" y="6073978"/>
                    <a:pt x="7518321" y="5868399"/>
                  </a:cubicBezTo>
                  <a:cubicBezTo>
                    <a:pt x="7553919" y="5868399"/>
                    <a:pt x="7547901" y="5874570"/>
                    <a:pt x="7548055" y="5844511"/>
                  </a:cubicBezTo>
                  <a:cubicBezTo>
                    <a:pt x="7508291" y="5844537"/>
                    <a:pt x="7516727" y="5912421"/>
                    <a:pt x="7507905" y="5415122"/>
                  </a:cubicBezTo>
                  <a:cubicBezTo>
                    <a:pt x="7507082" y="5369300"/>
                    <a:pt x="7505667" y="5375317"/>
                    <a:pt x="7511840" y="5375368"/>
                  </a:cubicBezTo>
                  <a:cubicBezTo>
                    <a:pt x="7560298" y="5375831"/>
                    <a:pt x="7552067" y="5381900"/>
                    <a:pt x="7552453" y="5351840"/>
                  </a:cubicBezTo>
                  <a:cubicBezTo>
                    <a:pt x="7495868" y="5351429"/>
                    <a:pt x="7502555" y="5396222"/>
                    <a:pt x="7503970" y="5063927"/>
                  </a:cubicBezTo>
                  <a:cubicBezTo>
                    <a:pt x="7504638" y="4849656"/>
                    <a:pt x="7486017" y="4884909"/>
                    <a:pt x="7559551" y="4883392"/>
                  </a:cubicBezTo>
                  <a:cubicBezTo>
                    <a:pt x="7560040" y="4853462"/>
                    <a:pt x="7569583" y="4859041"/>
                    <a:pt x="7511660" y="4860713"/>
                  </a:cubicBezTo>
                  <a:cubicBezTo>
                    <a:pt x="7497900" y="4861098"/>
                    <a:pt x="7503507" y="4915945"/>
                    <a:pt x="7492369" y="4392984"/>
                  </a:cubicBezTo>
                  <a:cubicBezTo>
                    <a:pt x="7513898" y="4392598"/>
                    <a:pt x="7539001" y="4392110"/>
                    <a:pt x="7567345" y="4391776"/>
                  </a:cubicBezTo>
                  <a:cubicBezTo>
                    <a:pt x="7567782" y="4361871"/>
                    <a:pt x="7578868" y="4367502"/>
                    <a:pt x="7511763" y="4368762"/>
                  </a:cubicBezTo>
                  <a:cubicBezTo>
                    <a:pt x="7488255" y="4369174"/>
                    <a:pt x="7491907" y="4371334"/>
                    <a:pt x="7491726" y="4362282"/>
                  </a:cubicBezTo>
                  <a:cubicBezTo>
                    <a:pt x="7480358" y="3843666"/>
                    <a:pt x="7476628" y="3902242"/>
                    <a:pt x="7511866" y="3902602"/>
                  </a:cubicBezTo>
                  <a:cubicBezTo>
                    <a:pt x="7585632" y="3903502"/>
                    <a:pt x="7573158" y="3909210"/>
                    <a:pt x="7573390" y="3879305"/>
                  </a:cubicBezTo>
                  <a:cubicBezTo>
                    <a:pt x="7538358" y="3879048"/>
                    <a:pt x="7505873" y="3878637"/>
                    <a:pt x="7484267" y="3878406"/>
                  </a:cubicBezTo>
                  <a:cubicBezTo>
                    <a:pt x="7483393" y="3820576"/>
                    <a:pt x="7478043" y="3412374"/>
                    <a:pt x="7478018" y="3410574"/>
                  </a:cubicBezTo>
                  <a:cubicBezTo>
                    <a:pt x="7521768" y="3410420"/>
                    <a:pt x="7543554" y="3410291"/>
                    <a:pt x="7574547" y="3410214"/>
                  </a:cubicBezTo>
                  <a:cubicBezTo>
                    <a:pt x="7574444" y="3380129"/>
                    <a:pt x="7587253" y="3386223"/>
                    <a:pt x="7511891" y="3386532"/>
                  </a:cubicBezTo>
                  <a:cubicBezTo>
                    <a:pt x="7461788" y="3386738"/>
                    <a:pt x="7482570" y="3452538"/>
                    <a:pt x="7472256" y="2958942"/>
                  </a:cubicBezTo>
                  <a:cubicBezTo>
                    <a:pt x="7471253" y="2910601"/>
                    <a:pt x="7460990" y="2918341"/>
                    <a:pt x="7511763" y="2919292"/>
                  </a:cubicBezTo>
                  <a:cubicBezTo>
                    <a:pt x="7580617" y="2920578"/>
                    <a:pt x="7569223" y="2926260"/>
                    <a:pt x="7568632" y="2896330"/>
                  </a:cubicBezTo>
                  <a:cubicBezTo>
                    <a:pt x="7530230" y="2895867"/>
                    <a:pt x="7507776" y="2895250"/>
                    <a:pt x="7470970" y="2894710"/>
                  </a:cubicBezTo>
                  <a:cubicBezTo>
                    <a:pt x="7462585" y="2454675"/>
                    <a:pt x="7462482" y="2436933"/>
                    <a:pt x="7462328" y="2426313"/>
                  </a:cubicBezTo>
                  <a:cubicBezTo>
                    <a:pt x="7495868" y="2426853"/>
                    <a:pt x="7522283" y="2427599"/>
                    <a:pt x="7555514" y="2428138"/>
                  </a:cubicBezTo>
                  <a:cubicBezTo>
                    <a:pt x="7554408" y="2397925"/>
                    <a:pt x="7564079" y="2404482"/>
                    <a:pt x="7512149" y="2403351"/>
                  </a:cubicBezTo>
                  <a:cubicBezTo>
                    <a:pt x="7442806" y="2401859"/>
                    <a:pt x="7464205" y="2475220"/>
                    <a:pt x="7455409" y="1935108"/>
                  </a:cubicBezTo>
                  <a:cubicBezTo>
                    <a:pt x="7492138" y="1935802"/>
                    <a:pt x="7514695" y="1936625"/>
                    <a:pt x="7546126" y="1937371"/>
                  </a:cubicBezTo>
                  <a:cubicBezTo>
                    <a:pt x="7545945" y="1907234"/>
                    <a:pt x="7552762" y="1913689"/>
                    <a:pt x="7512226" y="1912583"/>
                  </a:cubicBezTo>
                  <a:cubicBezTo>
                    <a:pt x="7431643" y="1910269"/>
                    <a:pt x="7456129" y="1982601"/>
                    <a:pt x="7445198" y="1443594"/>
                  </a:cubicBezTo>
                  <a:cubicBezTo>
                    <a:pt x="7486273" y="1444289"/>
                    <a:pt x="7507262" y="1445214"/>
                    <a:pt x="7547720" y="1446191"/>
                  </a:cubicBezTo>
                  <a:cubicBezTo>
                    <a:pt x="7548080" y="1416029"/>
                    <a:pt x="7554871" y="1422586"/>
                    <a:pt x="7512226" y="1421301"/>
                  </a:cubicBezTo>
                  <a:cubicBezTo>
                    <a:pt x="7431258" y="1418987"/>
                    <a:pt x="7444838" y="1430223"/>
                    <a:pt x="7444066" y="1380571"/>
                  </a:cubicBezTo>
                  <a:cubicBezTo>
                    <a:pt x="7436119" y="869232"/>
                    <a:pt x="7421947" y="952904"/>
                    <a:pt x="7511994" y="952672"/>
                  </a:cubicBezTo>
                  <a:cubicBezTo>
                    <a:pt x="7563693" y="952518"/>
                    <a:pt x="7554999" y="958766"/>
                    <a:pt x="7555462" y="928681"/>
                  </a:cubicBezTo>
                  <a:cubicBezTo>
                    <a:pt x="7514129" y="928759"/>
                    <a:pt x="7489180" y="928887"/>
                    <a:pt x="7438922" y="928939"/>
                  </a:cubicBezTo>
                  <a:cubicBezTo>
                    <a:pt x="7435218" y="743493"/>
                    <a:pt x="7433109" y="734339"/>
                    <a:pt x="7432312" y="462059"/>
                  </a:cubicBezTo>
                  <a:cubicBezTo>
                    <a:pt x="7487714" y="462367"/>
                    <a:pt x="7508522" y="462907"/>
                    <a:pt x="7560555" y="463370"/>
                  </a:cubicBezTo>
                  <a:cubicBezTo>
                    <a:pt x="7560709" y="433182"/>
                    <a:pt x="7570406" y="439662"/>
                    <a:pt x="7512123" y="438917"/>
                  </a:cubicBezTo>
                  <a:cubicBezTo>
                    <a:pt x="7406668" y="437657"/>
                    <a:pt x="7433881" y="506183"/>
                    <a:pt x="7426550" y="65891"/>
                  </a:cubicBezTo>
                  <a:cubicBezTo>
                    <a:pt x="7393191" y="63577"/>
                    <a:pt x="7408700" y="17344"/>
                    <a:pt x="7411144" y="438042"/>
                  </a:cubicBezTo>
                  <a:cubicBezTo>
                    <a:pt x="7368988" y="437888"/>
                    <a:pt x="7061858" y="436628"/>
                    <a:pt x="7000849" y="436834"/>
                  </a:cubicBezTo>
                  <a:cubicBezTo>
                    <a:pt x="6990972" y="-4101"/>
                    <a:pt x="7012732" y="40177"/>
                    <a:pt x="6976363" y="38300"/>
                  </a:cubicBezTo>
                  <a:cubicBezTo>
                    <a:pt x="6981018" y="510374"/>
                    <a:pt x="7005762" y="436268"/>
                    <a:pt x="6894262" y="437837"/>
                  </a:cubicBezTo>
                  <a:cubicBezTo>
                    <a:pt x="6778932" y="439457"/>
                    <a:pt x="6776616" y="438634"/>
                    <a:pt x="6585847" y="439122"/>
                  </a:cubicBezTo>
                  <a:cubicBezTo>
                    <a:pt x="6570672" y="439148"/>
                    <a:pt x="6574401" y="455939"/>
                    <a:pt x="6572395" y="327783"/>
                  </a:cubicBezTo>
                  <a:cubicBezTo>
                    <a:pt x="6567122" y="-21304"/>
                    <a:pt x="6576588" y="19786"/>
                    <a:pt x="6546649" y="18707"/>
                  </a:cubicBezTo>
                  <a:cubicBezTo>
                    <a:pt x="6550430" y="269207"/>
                    <a:pt x="6551639" y="355168"/>
                    <a:pt x="6553233" y="439199"/>
                  </a:cubicBezTo>
                  <a:cubicBezTo>
                    <a:pt x="6457270" y="439379"/>
                    <a:pt x="6433993" y="439302"/>
                    <a:pt x="6145407" y="439097"/>
                  </a:cubicBezTo>
                  <a:cubicBezTo>
                    <a:pt x="6134913" y="-41180"/>
                    <a:pt x="6151272" y="7675"/>
                    <a:pt x="6117783" y="6981"/>
                  </a:cubicBezTo>
                  <a:cubicBezTo>
                    <a:pt x="6124908" y="474041"/>
                    <a:pt x="6124728" y="439071"/>
                    <a:pt x="6122902" y="439071"/>
                  </a:cubicBezTo>
                  <a:cubicBezTo>
                    <a:pt x="5967189" y="439071"/>
                    <a:pt x="5968887" y="436757"/>
                    <a:pt x="5814306" y="436757"/>
                  </a:cubicBezTo>
                  <a:cubicBezTo>
                    <a:pt x="5685240" y="436757"/>
                    <a:pt x="5719346" y="520685"/>
                    <a:pt x="5711475" y="1916"/>
                  </a:cubicBezTo>
                  <a:cubicBezTo>
                    <a:pt x="5682822" y="1736"/>
                    <a:pt x="5688301" y="-53163"/>
                    <a:pt x="5696249" y="437811"/>
                  </a:cubicBezTo>
                  <a:cubicBezTo>
                    <a:pt x="5479501" y="442234"/>
                    <a:pt x="5496862" y="440459"/>
                    <a:pt x="5288731" y="438839"/>
                  </a:cubicBezTo>
                  <a:cubicBezTo>
                    <a:pt x="5278751" y="-50514"/>
                    <a:pt x="5290377" y="1916"/>
                    <a:pt x="5259333" y="2198"/>
                  </a:cubicBezTo>
                  <a:cubicBezTo>
                    <a:pt x="5267795" y="512997"/>
                    <a:pt x="5293567" y="438531"/>
                    <a:pt x="5197217" y="438531"/>
                  </a:cubicBezTo>
                  <a:cubicBezTo>
                    <a:pt x="4799191" y="438531"/>
                    <a:pt x="4860509" y="473578"/>
                    <a:pt x="4858220" y="327731"/>
                  </a:cubicBezTo>
                  <a:cubicBezTo>
                    <a:pt x="4855545" y="155888"/>
                    <a:pt x="4854593" y="161776"/>
                    <a:pt x="4852047" y="8730"/>
                  </a:cubicBezTo>
                  <a:cubicBezTo>
                    <a:pt x="4821902" y="9398"/>
                    <a:pt x="4829799" y="-45192"/>
                    <a:pt x="4839058" y="439688"/>
                  </a:cubicBezTo>
                  <a:cubicBezTo>
                    <a:pt x="4735507" y="439174"/>
                    <a:pt x="4619764" y="434442"/>
                    <a:pt x="4431464" y="438479"/>
                  </a:cubicBezTo>
                  <a:cubicBezTo>
                    <a:pt x="4430229" y="296464"/>
                    <a:pt x="4425985" y="114952"/>
                    <a:pt x="4424416" y="19966"/>
                  </a:cubicBezTo>
                  <a:cubicBezTo>
                    <a:pt x="4389950" y="21021"/>
                    <a:pt x="4406618" y="-25984"/>
                    <a:pt x="4410399" y="438917"/>
                  </a:cubicBezTo>
                  <a:cubicBezTo>
                    <a:pt x="4226676" y="442722"/>
                    <a:pt x="4134853" y="438119"/>
                    <a:pt x="4000206" y="437657"/>
                  </a:cubicBezTo>
                  <a:cubicBezTo>
                    <a:pt x="3995293" y="218655"/>
                    <a:pt x="3997505" y="181884"/>
                    <a:pt x="3995705" y="34006"/>
                  </a:cubicBezTo>
                  <a:cubicBezTo>
                    <a:pt x="3967181" y="34983"/>
                    <a:pt x="3975026" y="13718"/>
                    <a:pt x="3975463" y="152520"/>
                  </a:cubicBezTo>
                  <a:cubicBezTo>
                    <a:pt x="3975771" y="251362"/>
                    <a:pt x="3977212" y="350719"/>
                    <a:pt x="3979141" y="437631"/>
                  </a:cubicBezTo>
                  <a:cubicBezTo>
                    <a:pt x="3960365" y="437605"/>
                    <a:pt x="3667202" y="437451"/>
                    <a:pt x="3654598" y="437425"/>
                  </a:cubicBezTo>
                  <a:cubicBezTo>
                    <a:pt x="3544051" y="437425"/>
                    <a:pt x="3573064" y="505052"/>
                    <a:pt x="3568975" y="49511"/>
                  </a:cubicBezTo>
                  <a:cubicBezTo>
                    <a:pt x="3540528" y="50591"/>
                    <a:pt x="3548424" y="31923"/>
                    <a:pt x="3548166" y="152442"/>
                  </a:cubicBezTo>
                  <a:cubicBezTo>
                    <a:pt x="3547961" y="248894"/>
                    <a:pt x="3549221" y="343854"/>
                    <a:pt x="3551459" y="437759"/>
                  </a:cubicBezTo>
                  <a:cubicBezTo>
                    <a:pt x="3154050" y="440794"/>
                    <a:pt x="3542431" y="437579"/>
                    <a:pt x="3145022" y="440151"/>
                  </a:cubicBezTo>
                  <a:cubicBezTo>
                    <a:pt x="3144173" y="358896"/>
                    <a:pt x="3142759" y="281318"/>
                    <a:pt x="3139260" y="66508"/>
                  </a:cubicBezTo>
                  <a:cubicBezTo>
                    <a:pt x="3109785" y="67716"/>
                    <a:pt x="3117578" y="28580"/>
                    <a:pt x="3122465" y="328117"/>
                  </a:cubicBezTo>
                  <a:cubicBezTo>
                    <a:pt x="3124728" y="471753"/>
                    <a:pt x="3205131" y="440819"/>
                    <a:pt x="2729043" y="440819"/>
                  </a:cubicBezTo>
                  <a:cubicBezTo>
                    <a:pt x="2711681" y="440819"/>
                    <a:pt x="2720735" y="483401"/>
                    <a:pt x="2709675" y="84713"/>
                  </a:cubicBezTo>
                  <a:cubicBezTo>
                    <a:pt x="2674952" y="86204"/>
                    <a:pt x="2693754" y="33775"/>
                    <a:pt x="2696532" y="440742"/>
                  </a:cubicBezTo>
                  <a:cubicBezTo>
                    <a:pt x="2565382" y="440074"/>
                    <a:pt x="2479707" y="432488"/>
                    <a:pt x="2286391" y="437708"/>
                  </a:cubicBezTo>
                  <a:cubicBezTo>
                    <a:pt x="2284771" y="361853"/>
                    <a:pt x="2284719" y="334391"/>
                    <a:pt x="2280450" y="103921"/>
                  </a:cubicBezTo>
                  <a:cubicBezTo>
                    <a:pt x="2252748" y="105207"/>
                    <a:pt x="2257172" y="52828"/>
                    <a:pt x="2265300" y="438299"/>
                  </a:cubicBezTo>
                  <a:cubicBezTo>
                    <a:pt x="2164835" y="441205"/>
                    <a:pt x="2059895" y="440819"/>
                    <a:pt x="1958016" y="439559"/>
                  </a:cubicBezTo>
                  <a:cubicBezTo>
                    <a:pt x="1828513" y="438094"/>
                    <a:pt x="1855957" y="499446"/>
                    <a:pt x="1854336" y="123849"/>
                  </a:cubicBezTo>
                  <a:cubicBezTo>
                    <a:pt x="1829053" y="125058"/>
                    <a:pt x="1829053" y="75970"/>
                    <a:pt x="1837026" y="438685"/>
                  </a:cubicBezTo>
                  <a:cubicBezTo>
                    <a:pt x="1814521" y="438634"/>
                    <a:pt x="1827587" y="438659"/>
                    <a:pt x="1495251" y="438582"/>
                  </a:cubicBezTo>
                  <a:cubicBezTo>
                    <a:pt x="1406463" y="438582"/>
                    <a:pt x="1428557" y="490909"/>
                    <a:pt x="1423645" y="144420"/>
                  </a:cubicBezTo>
                  <a:cubicBezTo>
                    <a:pt x="1393012" y="145783"/>
                    <a:pt x="1401191" y="100887"/>
                    <a:pt x="1407055" y="438351"/>
                  </a:cubicBezTo>
                  <a:cubicBezTo>
                    <a:pt x="1297485" y="437708"/>
                    <a:pt x="1281924" y="436217"/>
                    <a:pt x="1000284" y="437657"/>
                  </a:cubicBezTo>
                  <a:cubicBezTo>
                    <a:pt x="998226" y="366250"/>
                    <a:pt x="996528" y="262342"/>
                    <a:pt x="996631" y="152777"/>
                  </a:cubicBezTo>
                  <a:cubicBezTo>
                    <a:pt x="969959" y="152828"/>
                    <a:pt x="973689" y="126420"/>
                    <a:pt x="976852" y="328143"/>
                  </a:cubicBezTo>
                  <a:cubicBezTo>
                    <a:pt x="978987" y="465916"/>
                    <a:pt x="1000335" y="437914"/>
                    <a:pt x="878394" y="437914"/>
                  </a:cubicBezTo>
                  <a:cubicBezTo>
                    <a:pt x="725588" y="437914"/>
                    <a:pt x="724482" y="440228"/>
                    <a:pt x="573116" y="440254"/>
                  </a:cubicBezTo>
                  <a:cubicBezTo>
                    <a:pt x="570672" y="315003"/>
                    <a:pt x="570955" y="285793"/>
                    <a:pt x="567637" y="152700"/>
                  </a:cubicBezTo>
                  <a:cubicBezTo>
                    <a:pt x="538496" y="152828"/>
                    <a:pt x="545775" y="115698"/>
                    <a:pt x="552025" y="440228"/>
                  </a:cubicBezTo>
                  <a:cubicBezTo>
                    <a:pt x="550173" y="440228"/>
                    <a:pt x="144688" y="437322"/>
                    <a:pt x="142836" y="437297"/>
                  </a:cubicBezTo>
                  <a:cubicBezTo>
                    <a:pt x="140778" y="366764"/>
                    <a:pt x="139569" y="276022"/>
                    <a:pt x="138052" y="164219"/>
                  </a:cubicBezTo>
                  <a:cubicBezTo>
                    <a:pt x="110016" y="165839"/>
                    <a:pt x="116472" y="141951"/>
                    <a:pt x="119404" y="328117"/>
                  </a:cubicBezTo>
                  <a:cubicBezTo>
                    <a:pt x="121359" y="453342"/>
                    <a:pt x="127043" y="437091"/>
                    <a:pt x="107650" y="436782"/>
                  </a:cubicBezTo>
                  <a:cubicBezTo>
                    <a:pt x="-18638" y="434905"/>
                    <a:pt x="807" y="428297"/>
                    <a:pt x="1424" y="459667"/>
                  </a:cubicBezTo>
                  <a:cubicBezTo>
                    <a:pt x="55926" y="459873"/>
                    <a:pt x="85968" y="460413"/>
                    <a:pt x="122491" y="460927"/>
                  </a:cubicBezTo>
                  <a:cubicBezTo>
                    <a:pt x="131416" y="734956"/>
                    <a:pt x="129153" y="747684"/>
                    <a:pt x="131004" y="930687"/>
                  </a:cubicBezTo>
                  <a:cubicBezTo>
                    <a:pt x="93452" y="931047"/>
                    <a:pt x="63256" y="931433"/>
                    <a:pt x="9012" y="931613"/>
                  </a:cubicBezTo>
                  <a:cubicBezTo>
                    <a:pt x="9397" y="962855"/>
                    <a:pt x="-8916" y="956041"/>
                    <a:pt x="107599" y="954806"/>
                  </a:cubicBezTo>
                  <a:cubicBezTo>
                    <a:pt x="142039" y="954472"/>
                    <a:pt x="129101" y="889674"/>
                    <a:pt x="136894" y="1380853"/>
                  </a:cubicBezTo>
                  <a:cubicBezTo>
                    <a:pt x="137718" y="1433155"/>
                    <a:pt x="160660" y="1420092"/>
                    <a:pt x="13641" y="1420015"/>
                  </a:cubicBezTo>
                  <a:cubicBezTo>
                    <a:pt x="13847" y="1451848"/>
                    <a:pt x="-8684" y="1443877"/>
                    <a:pt x="137949" y="1443954"/>
                  </a:cubicBezTo>
                  <a:cubicBezTo>
                    <a:pt x="140032" y="1560719"/>
                    <a:pt x="145048" y="1726494"/>
                    <a:pt x="145331" y="1912223"/>
                  </a:cubicBezTo>
                  <a:cubicBezTo>
                    <a:pt x="102403" y="1912403"/>
                    <a:pt x="69172" y="1912686"/>
                    <a:pt x="16111" y="1912814"/>
                  </a:cubicBezTo>
                  <a:cubicBezTo>
                    <a:pt x="16213" y="1943979"/>
                    <a:pt x="-1019" y="1936934"/>
                    <a:pt x="107547" y="1936342"/>
                  </a:cubicBezTo>
                  <a:cubicBezTo>
                    <a:pt x="160609" y="1936059"/>
                    <a:pt x="143891" y="1863599"/>
                    <a:pt x="152558" y="2403299"/>
                  </a:cubicBezTo>
                  <a:cubicBezTo>
                    <a:pt x="106055" y="2403531"/>
                    <a:pt x="72156" y="2403891"/>
                    <a:pt x="17602" y="2404071"/>
                  </a:cubicBezTo>
                  <a:cubicBezTo>
                    <a:pt x="17679" y="2435776"/>
                    <a:pt x="1398" y="2428216"/>
                    <a:pt x="107547" y="2427521"/>
                  </a:cubicBezTo>
                  <a:cubicBezTo>
                    <a:pt x="171669" y="2427084"/>
                    <a:pt x="152867" y="2372160"/>
                    <a:pt x="159323" y="2783911"/>
                  </a:cubicBezTo>
                  <a:cubicBezTo>
                    <a:pt x="161380" y="2915152"/>
                    <a:pt x="175810" y="2892704"/>
                    <a:pt x="107316" y="2893990"/>
                  </a:cubicBezTo>
                  <a:cubicBezTo>
                    <a:pt x="3096" y="2895944"/>
                    <a:pt x="19171" y="2886996"/>
                    <a:pt x="19326" y="2919138"/>
                  </a:cubicBezTo>
                  <a:cubicBezTo>
                    <a:pt x="82573" y="2918675"/>
                    <a:pt x="108988" y="2917698"/>
                    <a:pt x="162152" y="2917004"/>
                  </a:cubicBezTo>
                  <a:cubicBezTo>
                    <a:pt x="168248" y="3131197"/>
                    <a:pt x="166087" y="3033100"/>
                    <a:pt x="170949" y="3385118"/>
                  </a:cubicBezTo>
                  <a:cubicBezTo>
                    <a:pt x="119893" y="3385864"/>
                    <a:pt x="85685" y="3387381"/>
                    <a:pt x="22566" y="3388049"/>
                  </a:cubicBezTo>
                  <a:cubicBezTo>
                    <a:pt x="22824" y="3417414"/>
                    <a:pt x="5565" y="3412940"/>
                    <a:pt x="107702" y="3410343"/>
                  </a:cubicBezTo>
                  <a:cubicBezTo>
                    <a:pt x="194354" y="3408234"/>
                    <a:pt x="171000" y="3336905"/>
                    <a:pt x="178613" y="3876683"/>
                  </a:cubicBezTo>
                  <a:cubicBezTo>
                    <a:pt x="115366" y="3876374"/>
                    <a:pt x="96590" y="3875860"/>
                    <a:pt x="28791" y="3875603"/>
                  </a:cubicBezTo>
                  <a:cubicBezTo>
                    <a:pt x="29279" y="3907205"/>
                    <a:pt x="14593" y="3899182"/>
                    <a:pt x="107367" y="3900082"/>
                  </a:cubicBezTo>
                  <a:cubicBezTo>
                    <a:pt x="197184" y="3900905"/>
                    <a:pt x="178999" y="3878174"/>
                    <a:pt x="179977" y="4011653"/>
                  </a:cubicBezTo>
                  <a:cubicBezTo>
                    <a:pt x="183114" y="4440811"/>
                    <a:pt x="218789" y="4369096"/>
                    <a:pt x="107470" y="4369379"/>
                  </a:cubicBezTo>
                  <a:cubicBezTo>
                    <a:pt x="26502" y="4369508"/>
                    <a:pt x="38770" y="4361562"/>
                    <a:pt x="39568" y="4393370"/>
                  </a:cubicBezTo>
                  <a:cubicBezTo>
                    <a:pt x="80618" y="4393318"/>
                    <a:pt x="118016" y="4393216"/>
                    <a:pt x="185995" y="4393138"/>
                  </a:cubicBezTo>
                  <a:cubicBezTo>
                    <a:pt x="198187" y="4954515"/>
                    <a:pt x="209375" y="4861921"/>
                    <a:pt x="107573" y="4860970"/>
                  </a:cubicBezTo>
                  <a:cubicBezTo>
                    <a:pt x="41060" y="4860353"/>
                    <a:pt x="51991" y="4854413"/>
                    <a:pt x="52865" y="4884395"/>
                  </a:cubicBezTo>
                  <a:cubicBezTo>
                    <a:pt x="104821" y="4884729"/>
                    <a:pt x="132651" y="4885218"/>
                    <a:pt x="191216" y="4885449"/>
                  </a:cubicBezTo>
                  <a:cubicBezTo>
                    <a:pt x="191242" y="4886426"/>
                    <a:pt x="196823" y="5115405"/>
                    <a:pt x="201530" y="5353640"/>
                  </a:cubicBezTo>
                  <a:cubicBezTo>
                    <a:pt x="139235" y="5353152"/>
                    <a:pt x="112460" y="5352020"/>
                    <a:pt x="63977" y="5351198"/>
                  </a:cubicBezTo>
                  <a:cubicBezTo>
                    <a:pt x="64517" y="5381411"/>
                    <a:pt x="55669" y="5374854"/>
                    <a:pt x="107264" y="5376011"/>
                  </a:cubicBezTo>
                  <a:cubicBezTo>
                    <a:pt x="228228" y="5378788"/>
                    <a:pt x="201453" y="5291517"/>
                    <a:pt x="210198" y="5845385"/>
                  </a:cubicBezTo>
                  <a:cubicBezTo>
                    <a:pt x="150578" y="5845257"/>
                    <a:pt x="127558" y="5844948"/>
                    <a:pt x="70998" y="5844640"/>
                  </a:cubicBezTo>
                  <a:cubicBezTo>
                    <a:pt x="71333" y="5874776"/>
                    <a:pt x="64002" y="5868502"/>
                    <a:pt x="107393" y="5868785"/>
                  </a:cubicBezTo>
                  <a:cubicBezTo>
                    <a:pt x="250425" y="5869762"/>
                    <a:pt x="204745" y="5797404"/>
                    <a:pt x="212719" y="6292698"/>
                  </a:cubicBezTo>
                  <a:cubicBezTo>
                    <a:pt x="213542" y="6346336"/>
                    <a:pt x="239160" y="6332913"/>
                    <a:pt x="74985" y="6332965"/>
                  </a:cubicBezTo>
                  <a:cubicBezTo>
                    <a:pt x="75165" y="6364798"/>
                    <a:pt x="50010" y="6356827"/>
                    <a:pt x="213722" y="6356801"/>
                  </a:cubicBezTo>
                  <a:cubicBezTo>
                    <a:pt x="213773" y="6359295"/>
                    <a:pt x="219278" y="6703393"/>
                    <a:pt x="222235" y="6828541"/>
                  </a:cubicBezTo>
                  <a:cubicBezTo>
                    <a:pt x="153304" y="6828181"/>
                    <a:pt x="117758" y="6826869"/>
                    <a:pt x="76914" y="6825995"/>
                  </a:cubicBezTo>
                  <a:cubicBezTo>
                    <a:pt x="76991" y="6854717"/>
                    <a:pt x="47695" y="6851555"/>
                    <a:pt x="222801" y="6852429"/>
                  </a:cubicBezTo>
                  <a:cubicBezTo>
                    <a:pt x="222853" y="6854717"/>
                    <a:pt x="231984" y="7316429"/>
                    <a:pt x="232009" y="7318306"/>
                  </a:cubicBezTo>
                  <a:cubicBezTo>
                    <a:pt x="156288" y="7318434"/>
                    <a:pt x="122620" y="7319000"/>
                    <a:pt x="77994" y="7319411"/>
                  </a:cubicBezTo>
                  <a:cubicBezTo>
                    <a:pt x="78046" y="7349445"/>
                    <a:pt x="72027" y="7343377"/>
                    <a:pt x="107599" y="7342991"/>
                  </a:cubicBezTo>
                  <a:cubicBezTo>
                    <a:pt x="246078" y="7341500"/>
                    <a:pt x="232395" y="7341114"/>
                    <a:pt x="232472" y="7345640"/>
                  </a:cubicBezTo>
                  <a:cubicBezTo>
                    <a:pt x="234993" y="7506194"/>
                    <a:pt x="239803" y="7669424"/>
                    <a:pt x="240368" y="7807814"/>
                  </a:cubicBezTo>
                  <a:cubicBezTo>
                    <a:pt x="47618" y="7807994"/>
                    <a:pt x="79229" y="7803031"/>
                    <a:pt x="79332" y="7832781"/>
                  </a:cubicBezTo>
                  <a:cubicBezTo>
                    <a:pt x="125372" y="7832370"/>
                    <a:pt x="158706" y="7831778"/>
                    <a:pt x="240446" y="7831676"/>
                  </a:cubicBezTo>
                  <a:cubicBezTo>
                    <a:pt x="240831" y="8125247"/>
                    <a:pt x="244509" y="8161580"/>
                    <a:pt x="247725" y="8297630"/>
                  </a:cubicBezTo>
                  <a:cubicBezTo>
                    <a:pt x="165393" y="8297708"/>
                    <a:pt x="131467" y="8298453"/>
                    <a:pt x="82007" y="8299122"/>
                  </a:cubicBezTo>
                  <a:cubicBezTo>
                    <a:pt x="82238" y="8327818"/>
                    <a:pt x="75731" y="8323112"/>
                    <a:pt x="107624" y="8322650"/>
                  </a:cubicBezTo>
                  <a:cubicBezTo>
                    <a:pt x="291398" y="8319924"/>
                    <a:pt x="244149" y="8235430"/>
                    <a:pt x="252174" y="8749930"/>
                  </a:cubicBezTo>
                  <a:cubicBezTo>
                    <a:pt x="253049" y="8806140"/>
                    <a:pt x="280544" y="8792101"/>
                    <a:pt x="107444" y="8792589"/>
                  </a:cubicBezTo>
                  <a:cubicBezTo>
                    <a:pt x="82984" y="8792640"/>
                    <a:pt x="87177" y="8786495"/>
                    <a:pt x="87614" y="8816554"/>
                  </a:cubicBezTo>
                  <a:cubicBezTo>
                    <a:pt x="130722" y="8816477"/>
                    <a:pt x="161072" y="8816297"/>
                    <a:pt x="253177" y="8816297"/>
                  </a:cubicBezTo>
                  <a:cubicBezTo>
                    <a:pt x="254489" y="8911077"/>
                    <a:pt x="255878" y="9090583"/>
                    <a:pt x="260199" y="9280631"/>
                  </a:cubicBezTo>
                  <a:cubicBezTo>
                    <a:pt x="179462" y="9280657"/>
                    <a:pt x="147543" y="9281428"/>
                    <a:pt x="96385" y="9282457"/>
                  </a:cubicBezTo>
                  <a:cubicBezTo>
                    <a:pt x="97182" y="9316142"/>
                    <a:pt x="71127" y="9304519"/>
                    <a:pt x="260688" y="9304494"/>
                  </a:cubicBezTo>
                  <a:cubicBezTo>
                    <a:pt x="260739" y="9306422"/>
                    <a:pt x="269844" y="9773328"/>
                    <a:pt x="269896" y="9775462"/>
                  </a:cubicBezTo>
                  <a:cubicBezTo>
                    <a:pt x="201505" y="9775539"/>
                    <a:pt x="163232" y="9774922"/>
                    <a:pt x="110377" y="9773713"/>
                  </a:cubicBezTo>
                  <a:cubicBezTo>
                    <a:pt x="111354" y="9803412"/>
                    <a:pt x="85016" y="9799350"/>
                    <a:pt x="261742" y="9799350"/>
                  </a:cubicBezTo>
                  <a:cubicBezTo>
                    <a:pt x="271850" y="9799350"/>
                    <a:pt x="270282" y="9798296"/>
                    <a:pt x="270333" y="9802667"/>
                  </a:cubicBezTo>
                  <a:cubicBezTo>
                    <a:pt x="278358" y="10323314"/>
                    <a:pt x="283142" y="10267310"/>
                    <a:pt x="261742" y="10267310"/>
                  </a:cubicBezTo>
                  <a:cubicBezTo>
                    <a:pt x="103561" y="10267310"/>
                    <a:pt x="126529" y="10260521"/>
                    <a:pt x="127558" y="10291352"/>
                  </a:cubicBezTo>
                  <a:cubicBezTo>
                    <a:pt x="167399" y="10291249"/>
                    <a:pt x="203279" y="10291197"/>
                    <a:pt x="277895" y="10291197"/>
                  </a:cubicBezTo>
                  <a:cubicBezTo>
                    <a:pt x="285431" y="10618428"/>
                    <a:pt x="283322" y="10621333"/>
                    <a:pt x="284582" y="10755018"/>
                  </a:cubicBezTo>
                  <a:cubicBezTo>
                    <a:pt x="223496" y="10754837"/>
                    <a:pt x="179205" y="10755275"/>
                    <a:pt x="142990" y="10755917"/>
                  </a:cubicBezTo>
                  <a:cubicBezTo>
                    <a:pt x="144045" y="10787340"/>
                    <a:pt x="123160" y="10778854"/>
                    <a:pt x="261768" y="10778854"/>
                  </a:cubicBezTo>
                  <a:cubicBezTo>
                    <a:pt x="293456" y="10778854"/>
                    <a:pt x="284248" y="10724985"/>
                    <a:pt x="291784" y="11207087"/>
                  </a:cubicBezTo>
                  <a:cubicBezTo>
                    <a:pt x="292607" y="11258102"/>
                    <a:pt x="300426" y="11249385"/>
                    <a:pt x="261768" y="11249385"/>
                  </a:cubicBezTo>
                  <a:cubicBezTo>
                    <a:pt x="138978" y="11249385"/>
                    <a:pt x="159066" y="11240077"/>
                    <a:pt x="160146" y="11272605"/>
                  </a:cubicBezTo>
                  <a:cubicBezTo>
                    <a:pt x="203614" y="11273248"/>
                    <a:pt x="248985" y="11273350"/>
                    <a:pt x="292890" y="11273222"/>
                  </a:cubicBezTo>
                  <a:cubicBezTo>
                    <a:pt x="301764" y="11814182"/>
                    <a:pt x="314392" y="11741979"/>
                    <a:pt x="261768" y="11741979"/>
                  </a:cubicBezTo>
                  <a:cubicBezTo>
                    <a:pt x="159554" y="11741979"/>
                    <a:pt x="175475" y="11734214"/>
                    <a:pt x="176504" y="11765892"/>
                  </a:cubicBezTo>
                  <a:cubicBezTo>
                    <a:pt x="219792" y="11765815"/>
                    <a:pt x="257730" y="11765841"/>
                    <a:pt x="299243" y="11765841"/>
                  </a:cubicBezTo>
                  <a:cubicBezTo>
                    <a:pt x="299577" y="11849719"/>
                    <a:pt x="301326" y="11951878"/>
                    <a:pt x="303333" y="12066149"/>
                  </a:cubicBezTo>
                  <a:cubicBezTo>
                    <a:pt x="335972" y="12065892"/>
                    <a:pt x="321697" y="12104796"/>
                    <a:pt x="320308" y="11765841"/>
                  </a:cubicBezTo>
                  <a:lnTo>
                    <a:pt x="727465" y="11765867"/>
                  </a:lnTo>
                  <a:cubicBezTo>
                    <a:pt x="729214" y="11890269"/>
                    <a:pt x="730320" y="11975046"/>
                    <a:pt x="733381" y="12062729"/>
                  </a:cubicBezTo>
                  <a:cubicBezTo>
                    <a:pt x="764246" y="12062472"/>
                    <a:pt x="753212" y="12102945"/>
                    <a:pt x="748556" y="11765867"/>
                  </a:cubicBezTo>
                  <a:cubicBezTo>
                    <a:pt x="1095347" y="11765892"/>
                    <a:pt x="1001184" y="11762807"/>
                    <a:pt x="1157411" y="11762241"/>
                  </a:cubicBezTo>
                  <a:cubicBezTo>
                    <a:pt x="1160137" y="11875406"/>
                    <a:pt x="1160420" y="11937170"/>
                    <a:pt x="1162992" y="12059335"/>
                  </a:cubicBezTo>
                  <a:cubicBezTo>
                    <a:pt x="1191208" y="12059103"/>
                    <a:pt x="1184083" y="12082734"/>
                    <a:pt x="1181357" y="11909476"/>
                  </a:cubicBezTo>
                  <a:cubicBezTo>
                    <a:pt x="1178759" y="11744833"/>
                    <a:pt x="1175210" y="11762189"/>
                    <a:pt x="1186861" y="11762189"/>
                  </a:cubicBezTo>
                  <a:cubicBezTo>
                    <a:pt x="1336761" y="11762189"/>
                    <a:pt x="1339770" y="11764735"/>
                    <a:pt x="1495200" y="11764735"/>
                  </a:cubicBezTo>
                  <a:cubicBezTo>
                    <a:pt x="1610428" y="11764761"/>
                    <a:pt x="1584347" y="11735551"/>
                    <a:pt x="1587074" y="11909939"/>
                  </a:cubicBezTo>
                  <a:cubicBezTo>
                    <a:pt x="1589697" y="12078183"/>
                    <a:pt x="1584630" y="12056069"/>
                    <a:pt x="1611637" y="12055838"/>
                  </a:cubicBezTo>
                  <a:cubicBezTo>
                    <a:pt x="1608525" y="11964761"/>
                    <a:pt x="1606878" y="11848664"/>
                    <a:pt x="1606853" y="11764761"/>
                  </a:cubicBezTo>
                  <a:cubicBezTo>
                    <a:pt x="1778563" y="11764813"/>
                    <a:pt x="1859609" y="11765044"/>
                    <a:pt x="1957990" y="11764247"/>
                  </a:cubicBezTo>
                  <a:cubicBezTo>
                    <a:pt x="2027719" y="11763681"/>
                    <a:pt x="2012749" y="11734753"/>
                    <a:pt x="2015476" y="11909914"/>
                  </a:cubicBezTo>
                  <a:cubicBezTo>
                    <a:pt x="2018048" y="12074326"/>
                    <a:pt x="2010949" y="12052701"/>
                    <a:pt x="2038933" y="12052495"/>
                  </a:cubicBezTo>
                  <a:cubicBezTo>
                    <a:pt x="2037133" y="11950901"/>
                    <a:pt x="2035538" y="11848227"/>
                    <a:pt x="2034381" y="11763758"/>
                  </a:cubicBezTo>
                  <a:cubicBezTo>
                    <a:pt x="2157325" y="11763295"/>
                    <a:pt x="2255989" y="11764066"/>
                    <a:pt x="2443673" y="11763989"/>
                  </a:cubicBezTo>
                  <a:cubicBezTo>
                    <a:pt x="2444058" y="11853447"/>
                    <a:pt x="2445987" y="11969672"/>
                    <a:pt x="2447916" y="12049333"/>
                  </a:cubicBezTo>
                  <a:cubicBezTo>
                    <a:pt x="2480736" y="12049101"/>
                    <a:pt x="2466049" y="12086308"/>
                    <a:pt x="2464763" y="11763938"/>
                  </a:cubicBezTo>
                  <a:cubicBezTo>
                    <a:pt x="2466667" y="11763938"/>
                    <a:pt x="2868963" y="11762164"/>
                    <a:pt x="2871020" y="11762138"/>
                  </a:cubicBezTo>
                  <a:cubicBezTo>
                    <a:pt x="2873669" y="11902920"/>
                    <a:pt x="2873850" y="11946967"/>
                    <a:pt x="2876113" y="12045990"/>
                  </a:cubicBezTo>
                  <a:cubicBezTo>
                    <a:pt x="2905460" y="12045784"/>
                    <a:pt x="2898078" y="12086771"/>
                    <a:pt x="2892137" y="11762010"/>
                  </a:cubicBezTo>
                  <a:cubicBezTo>
                    <a:pt x="3179462" y="11760056"/>
                    <a:pt x="3155953" y="11763810"/>
                    <a:pt x="3302021" y="11764503"/>
                  </a:cubicBezTo>
                  <a:cubicBezTo>
                    <a:pt x="3304901" y="11852393"/>
                    <a:pt x="3306496" y="11960107"/>
                    <a:pt x="3306907" y="12042673"/>
                  </a:cubicBezTo>
                  <a:cubicBezTo>
                    <a:pt x="3334300" y="12042467"/>
                    <a:pt x="3328950" y="12064606"/>
                    <a:pt x="3326532" y="11909476"/>
                  </a:cubicBezTo>
                  <a:cubicBezTo>
                    <a:pt x="3323909" y="11742570"/>
                    <a:pt x="3314444" y="11764632"/>
                    <a:pt x="3346080" y="11764632"/>
                  </a:cubicBezTo>
                  <a:cubicBezTo>
                    <a:pt x="3623322" y="11764864"/>
                    <a:pt x="3670519" y="11764992"/>
                    <a:pt x="3730423" y="11764735"/>
                  </a:cubicBezTo>
                  <a:cubicBezTo>
                    <a:pt x="3732275" y="11881243"/>
                    <a:pt x="3733664" y="11959515"/>
                    <a:pt x="3734409" y="12039407"/>
                  </a:cubicBezTo>
                  <a:cubicBezTo>
                    <a:pt x="3761802" y="12039201"/>
                    <a:pt x="3756169" y="12061084"/>
                    <a:pt x="3753803" y="11909476"/>
                  </a:cubicBezTo>
                  <a:cubicBezTo>
                    <a:pt x="3751102" y="11739510"/>
                    <a:pt x="3732326" y="11764890"/>
                    <a:pt x="3808999" y="11764170"/>
                  </a:cubicBezTo>
                  <a:cubicBezTo>
                    <a:pt x="3956301" y="11762781"/>
                    <a:pt x="4040562" y="11763398"/>
                    <a:pt x="4117364" y="11764529"/>
                  </a:cubicBezTo>
                  <a:cubicBezTo>
                    <a:pt x="4171068" y="11765327"/>
                    <a:pt x="4156922" y="11737865"/>
                    <a:pt x="4159623" y="11909939"/>
                  </a:cubicBezTo>
                  <a:cubicBezTo>
                    <a:pt x="4161937" y="12057792"/>
                    <a:pt x="4156227" y="12036167"/>
                    <a:pt x="4183234" y="12035961"/>
                  </a:cubicBezTo>
                  <a:cubicBezTo>
                    <a:pt x="4181331" y="11962935"/>
                    <a:pt x="4179427" y="11852881"/>
                    <a:pt x="4179479" y="11765301"/>
                  </a:cubicBezTo>
                  <a:cubicBezTo>
                    <a:pt x="4417420" y="11767435"/>
                    <a:pt x="4399519" y="11761573"/>
                    <a:pt x="4585813" y="11761573"/>
                  </a:cubicBezTo>
                  <a:cubicBezTo>
                    <a:pt x="4586173" y="11847842"/>
                    <a:pt x="4587973" y="11959052"/>
                    <a:pt x="4589697" y="12032850"/>
                  </a:cubicBezTo>
                  <a:cubicBezTo>
                    <a:pt x="4621950" y="12032593"/>
                    <a:pt x="4608164" y="12070211"/>
                    <a:pt x="4606904" y="11761598"/>
                  </a:cubicBezTo>
                  <a:cubicBezTo>
                    <a:pt x="4646925" y="11761649"/>
                    <a:pt x="4479690" y="11760930"/>
                    <a:pt x="5016684" y="11763526"/>
                  </a:cubicBezTo>
                  <a:cubicBezTo>
                    <a:pt x="5018228" y="11839459"/>
                    <a:pt x="5020157" y="11952110"/>
                    <a:pt x="5020722" y="12029559"/>
                  </a:cubicBezTo>
                  <a:cubicBezTo>
                    <a:pt x="5048269" y="12029353"/>
                    <a:pt x="5042534" y="12050181"/>
                    <a:pt x="5040347" y="11909502"/>
                  </a:cubicBezTo>
                  <a:cubicBezTo>
                    <a:pt x="5037827" y="11747456"/>
                    <a:pt x="5035383" y="11763629"/>
                    <a:pt x="5042997" y="11763655"/>
                  </a:cubicBezTo>
                  <a:cubicBezTo>
                    <a:pt x="5527496" y="11766253"/>
                    <a:pt x="5444341" y="11718631"/>
                    <a:pt x="5447402" y="11909914"/>
                  </a:cubicBezTo>
                  <a:cubicBezTo>
                    <a:pt x="5449511" y="12045706"/>
                    <a:pt x="5442900" y="12026318"/>
                    <a:pt x="5470499" y="12026113"/>
                  </a:cubicBezTo>
                  <a:cubicBezTo>
                    <a:pt x="5468313" y="11913334"/>
                    <a:pt x="5468132" y="11871986"/>
                    <a:pt x="5465766" y="11762267"/>
                  </a:cubicBezTo>
                  <a:cubicBezTo>
                    <a:pt x="5659957" y="11761778"/>
                    <a:pt x="5650414" y="11765250"/>
                    <a:pt x="5873181" y="11764735"/>
                  </a:cubicBezTo>
                  <a:cubicBezTo>
                    <a:pt x="5875701" y="11878646"/>
                    <a:pt x="5875753" y="11919299"/>
                    <a:pt x="5877887" y="12022976"/>
                  </a:cubicBezTo>
                  <a:cubicBezTo>
                    <a:pt x="5905691" y="12022770"/>
                    <a:pt x="5899081" y="12041799"/>
                    <a:pt x="5896946" y="11909502"/>
                  </a:cubicBezTo>
                  <a:cubicBezTo>
                    <a:pt x="5894246" y="11735602"/>
                    <a:pt x="5874569" y="11764915"/>
                    <a:pt x="5968630" y="11764298"/>
                  </a:cubicBezTo>
                  <a:cubicBezTo>
                    <a:pt x="6059886" y="11763681"/>
                    <a:pt x="6134476" y="11763424"/>
                    <a:pt x="6277149" y="11764195"/>
                  </a:cubicBezTo>
                  <a:cubicBezTo>
                    <a:pt x="6311588" y="11764376"/>
                    <a:pt x="6301969" y="11738405"/>
                    <a:pt x="6304695" y="11909939"/>
                  </a:cubicBezTo>
                  <a:cubicBezTo>
                    <a:pt x="6306830" y="12041644"/>
                    <a:pt x="6299448" y="12019761"/>
                    <a:pt x="6327535" y="12019556"/>
                  </a:cubicBezTo>
                  <a:cubicBezTo>
                    <a:pt x="6326069" y="11929508"/>
                    <a:pt x="6324706" y="11851261"/>
                    <a:pt x="6323806" y="11764427"/>
                  </a:cubicBezTo>
                  <a:cubicBezTo>
                    <a:pt x="6620852" y="11765584"/>
                    <a:pt x="6539884" y="11762087"/>
                    <a:pt x="6730371" y="11761933"/>
                  </a:cubicBezTo>
                  <a:cubicBezTo>
                    <a:pt x="6734177" y="12055967"/>
                    <a:pt x="6726204" y="12016470"/>
                    <a:pt x="6755526" y="12016239"/>
                  </a:cubicBezTo>
                  <a:cubicBezTo>
                    <a:pt x="6753905" y="11940950"/>
                    <a:pt x="6752465" y="11838121"/>
                    <a:pt x="6751487" y="11761933"/>
                  </a:cubicBezTo>
                  <a:cubicBezTo>
                    <a:pt x="6886367" y="11761984"/>
                    <a:pt x="6860208" y="11763089"/>
                    <a:pt x="7159339" y="11762987"/>
                  </a:cubicBezTo>
                  <a:cubicBezTo>
                    <a:pt x="7163712" y="12051544"/>
                    <a:pt x="7154452" y="12012999"/>
                    <a:pt x="7184391" y="12012742"/>
                  </a:cubicBezTo>
                  <a:cubicBezTo>
                    <a:pt x="7182925" y="11935576"/>
                    <a:pt x="7181999" y="11869492"/>
                    <a:pt x="7180404" y="11762961"/>
                  </a:cubicBezTo>
                  <a:cubicBezTo>
                    <a:pt x="7382568" y="11762884"/>
                    <a:pt x="7428891" y="11762987"/>
                    <a:pt x="7511994" y="11762550"/>
                  </a:cubicBezTo>
                  <a:cubicBezTo>
                    <a:pt x="7607624" y="11762036"/>
                    <a:pt x="7585221" y="11732696"/>
                    <a:pt x="7587973" y="11909991"/>
                  </a:cubicBezTo>
                  <a:cubicBezTo>
                    <a:pt x="7589800" y="12027553"/>
                    <a:pt x="7583138" y="12009373"/>
                    <a:pt x="7610865" y="12009142"/>
                  </a:cubicBezTo>
                  <a:cubicBezTo>
                    <a:pt x="7604665" y="11723362"/>
                    <a:pt x="7590622" y="11762215"/>
                    <a:pt x="7666446" y="11762215"/>
                  </a:cubicBezTo>
                  <a:close/>
                  <a:moveTo>
                    <a:pt x="7559295" y="9802769"/>
                  </a:moveTo>
                  <a:cubicBezTo>
                    <a:pt x="7567500" y="10339822"/>
                    <a:pt x="7582957" y="10266461"/>
                    <a:pt x="7512020" y="10265973"/>
                  </a:cubicBezTo>
                  <a:cubicBezTo>
                    <a:pt x="7083232" y="10263067"/>
                    <a:pt x="7156407" y="10294437"/>
                    <a:pt x="7154220" y="10153502"/>
                  </a:cubicBezTo>
                  <a:cubicBezTo>
                    <a:pt x="7147559" y="9727095"/>
                    <a:pt x="7128731" y="9797267"/>
                    <a:pt x="7202885" y="9798681"/>
                  </a:cubicBezTo>
                  <a:cubicBezTo>
                    <a:pt x="7466237" y="9803644"/>
                    <a:pt x="7559166" y="9795519"/>
                    <a:pt x="7559295" y="9802769"/>
                  </a:cubicBezTo>
                  <a:close/>
                  <a:moveTo>
                    <a:pt x="7558832" y="9775797"/>
                  </a:moveTo>
                  <a:cubicBezTo>
                    <a:pt x="7207746" y="9776645"/>
                    <a:pt x="7337120" y="9776336"/>
                    <a:pt x="7149128" y="9773919"/>
                  </a:cubicBezTo>
                  <a:cubicBezTo>
                    <a:pt x="7147225" y="9639077"/>
                    <a:pt x="7148614" y="9469240"/>
                    <a:pt x="7142518" y="9304596"/>
                  </a:cubicBezTo>
                  <a:cubicBezTo>
                    <a:pt x="7499314" y="9304776"/>
                    <a:pt x="7395068" y="9304494"/>
                    <a:pt x="7549829" y="9306731"/>
                  </a:cubicBezTo>
                  <a:cubicBezTo>
                    <a:pt x="7550832" y="9532083"/>
                    <a:pt x="7556234" y="9626632"/>
                    <a:pt x="7558832" y="9775797"/>
                  </a:cubicBezTo>
                  <a:close/>
                  <a:moveTo>
                    <a:pt x="7549752" y="9282791"/>
                  </a:moveTo>
                  <a:cubicBezTo>
                    <a:pt x="7124668" y="9276414"/>
                    <a:pt x="7141849" y="9286880"/>
                    <a:pt x="7141438" y="9275514"/>
                  </a:cubicBezTo>
                  <a:cubicBezTo>
                    <a:pt x="7136705" y="9155304"/>
                    <a:pt x="7135419" y="9049159"/>
                    <a:pt x="7134879" y="8925143"/>
                  </a:cubicBezTo>
                  <a:cubicBezTo>
                    <a:pt x="7134313" y="8792461"/>
                    <a:pt x="7115743" y="8814780"/>
                    <a:pt x="7203038" y="8814548"/>
                  </a:cubicBezTo>
                  <a:cubicBezTo>
                    <a:pt x="7326806" y="8814214"/>
                    <a:pt x="7413819" y="8814008"/>
                    <a:pt x="7511814" y="8815577"/>
                  </a:cubicBezTo>
                  <a:cubicBezTo>
                    <a:pt x="7553765" y="8816271"/>
                    <a:pt x="7547591" y="8750471"/>
                    <a:pt x="7549752" y="9282791"/>
                  </a:cubicBezTo>
                  <a:close/>
                  <a:moveTo>
                    <a:pt x="3293558" y="9802358"/>
                  </a:moveTo>
                  <a:cubicBezTo>
                    <a:pt x="3293430" y="9795159"/>
                    <a:pt x="3246258" y="9793539"/>
                    <a:pt x="3700458" y="9796161"/>
                  </a:cubicBezTo>
                  <a:cubicBezTo>
                    <a:pt x="3703571" y="9976233"/>
                    <a:pt x="3700793" y="10055996"/>
                    <a:pt x="3706142" y="10265844"/>
                  </a:cubicBezTo>
                  <a:cubicBezTo>
                    <a:pt x="3477126" y="10266050"/>
                    <a:pt x="3424579" y="10269135"/>
                    <a:pt x="3297108" y="10267978"/>
                  </a:cubicBezTo>
                  <a:cubicBezTo>
                    <a:pt x="3291372" y="9946457"/>
                    <a:pt x="3296619" y="9998706"/>
                    <a:pt x="3293558" y="9802358"/>
                  </a:cubicBezTo>
                  <a:close/>
                  <a:moveTo>
                    <a:pt x="712496" y="9307913"/>
                  </a:moveTo>
                  <a:cubicBezTo>
                    <a:pt x="1129453" y="9307913"/>
                    <a:pt x="940843" y="9306731"/>
                    <a:pt x="1118907" y="9305445"/>
                  </a:cubicBezTo>
                  <a:cubicBezTo>
                    <a:pt x="1119267" y="9405882"/>
                    <a:pt x="1120810" y="9452397"/>
                    <a:pt x="1122817" y="9627300"/>
                  </a:cubicBezTo>
                  <a:cubicBezTo>
                    <a:pt x="1125054" y="9822260"/>
                    <a:pt x="1207515" y="9769985"/>
                    <a:pt x="724224" y="9772607"/>
                  </a:cubicBezTo>
                  <a:cubicBezTo>
                    <a:pt x="706169" y="9772710"/>
                    <a:pt x="725999" y="9756665"/>
                    <a:pt x="712496" y="9307913"/>
                  </a:cubicBezTo>
                  <a:close/>
                  <a:moveTo>
                    <a:pt x="690273" y="7831985"/>
                  </a:moveTo>
                  <a:cubicBezTo>
                    <a:pt x="866588" y="7834607"/>
                    <a:pt x="817230" y="7834118"/>
                    <a:pt x="1094730" y="7833244"/>
                  </a:cubicBezTo>
                  <a:cubicBezTo>
                    <a:pt x="1104786" y="8318252"/>
                    <a:pt x="1091720" y="7750370"/>
                    <a:pt x="1104786" y="8298350"/>
                  </a:cubicBezTo>
                  <a:cubicBezTo>
                    <a:pt x="958436" y="8300278"/>
                    <a:pt x="1048098" y="8302876"/>
                    <a:pt x="695109" y="8301178"/>
                  </a:cubicBezTo>
                  <a:cubicBezTo>
                    <a:pt x="694183" y="8123498"/>
                    <a:pt x="698015" y="8256977"/>
                    <a:pt x="690273" y="7831985"/>
                  </a:cubicBezTo>
                  <a:close/>
                  <a:moveTo>
                    <a:pt x="661389" y="5941451"/>
                  </a:moveTo>
                  <a:cubicBezTo>
                    <a:pt x="659846" y="5841889"/>
                    <a:pt x="594052" y="5870148"/>
                    <a:pt x="1032692" y="5867190"/>
                  </a:cubicBezTo>
                  <a:cubicBezTo>
                    <a:pt x="1081304" y="5866882"/>
                    <a:pt x="1062656" y="5803112"/>
                    <a:pt x="1070321" y="6292877"/>
                  </a:cubicBezTo>
                  <a:cubicBezTo>
                    <a:pt x="1071144" y="6343841"/>
                    <a:pt x="1127318" y="6337619"/>
                    <a:pt x="724327" y="6333299"/>
                  </a:cubicBezTo>
                  <a:cubicBezTo>
                    <a:pt x="638858" y="6332348"/>
                    <a:pt x="668488" y="6395243"/>
                    <a:pt x="661389" y="5941451"/>
                  </a:cubicBezTo>
                  <a:close/>
                  <a:moveTo>
                    <a:pt x="621445" y="3485323"/>
                  </a:moveTo>
                  <a:cubicBezTo>
                    <a:pt x="619979" y="3391520"/>
                    <a:pt x="544849" y="3407566"/>
                    <a:pt x="1027573" y="3411423"/>
                  </a:cubicBezTo>
                  <a:cubicBezTo>
                    <a:pt x="1036010" y="3912990"/>
                    <a:pt x="1035161" y="3878920"/>
                    <a:pt x="1032846" y="3878868"/>
                  </a:cubicBezTo>
                  <a:cubicBezTo>
                    <a:pt x="567406" y="3869483"/>
                    <a:pt x="625174" y="3907359"/>
                    <a:pt x="624043" y="3836158"/>
                  </a:cubicBezTo>
                  <a:cubicBezTo>
                    <a:pt x="621342" y="3657835"/>
                    <a:pt x="624223" y="3658838"/>
                    <a:pt x="621445" y="3485323"/>
                  </a:cubicBezTo>
                  <a:close/>
                  <a:moveTo>
                    <a:pt x="1013401" y="2427470"/>
                  </a:moveTo>
                  <a:cubicBezTo>
                    <a:pt x="1013941" y="2461026"/>
                    <a:pt x="1019883" y="2893707"/>
                    <a:pt x="1019883" y="2895533"/>
                  </a:cubicBezTo>
                  <a:cubicBezTo>
                    <a:pt x="532812" y="2886713"/>
                    <a:pt x="613857" y="2934514"/>
                    <a:pt x="611517" y="2783628"/>
                  </a:cubicBezTo>
                  <a:cubicBezTo>
                    <a:pt x="608765" y="2607747"/>
                    <a:pt x="606038" y="2608210"/>
                    <a:pt x="603286" y="2433050"/>
                  </a:cubicBezTo>
                  <a:cubicBezTo>
                    <a:pt x="603055" y="2418830"/>
                    <a:pt x="581938" y="2430556"/>
                    <a:pt x="1013401" y="2427470"/>
                  </a:cubicBezTo>
                  <a:close/>
                  <a:moveTo>
                    <a:pt x="602797" y="2402374"/>
                  </a:moveTo>
                  <a:cubicBezTo>
                    <a:pt x="599171" y="2175066"/>
                    <a:pt x="596033" y="2057916"/>
                    <a:pt x="596213" y="1937654"/>
                  </a:cubicBezTo>
                  <a:cubicBezTo>
                    <a:pt x="749559" y="1937782"/>
                    <a:pt x="741509" y="1939093"/>
                    <a:pt x="1003730" y="1938605"/>
                  </a:cubicBezTo>
                  <a:cubicBezTo>
                    <a:pt x="1004116" y="2169872"/>
                    <a:pt x="1009980" y="2234130"/>
                    <a:pt x="1013015" y="2403556"/>
                  </a:cubicBezTo>
                  <a:cubicBezTo>
                    <a:pt x="793027" y="2405202"/>
                    <a:pt x="741020" y="2402631"/>
                    <a:pt x="602797" y="2402374"/>
                  </a:cubicBezTo>
                  <a:close/>
                  <a:moveTo>
                    <a:pt x="1020140" y="2919420"/>
                  </a:moveTo>
                  <a:cubicBezTo>
                    <a:pt x="1022661" y="3161128"/>
                    <a:pt x="1024204" y="3216463"/>
                    <a:pt x="1027162" y="3387561"/>
                  </a:cubicBezTo>
                  <a:cubicBezTo>
                    <a:pt x="925591" y="3386763"/>
                    <a:pt x="824869" y="3386866"/>
                    <a:pt x="724199" y="3387406"/>
                  </a:cubicBezTo>
                  <a:cubicBezTo>
                    <a:pt x="592149" y="3388126"/>
                    <a:pt x="619747" y="3469587"/>
                    <a:pt x="613883" y="2959097"/>
                  </a:cubicBezTo>
                  <a:cubicBezTo>
                    <a:pt x="613266" y="2904841"/>
                    <a:pt x="548115" y="2911192"/>
                    <a:pt x="1020140" y="2919420"/>
                  </a:cubicBezTo>
                  <a:close/>
                  <a:moveTo>
                    <a:pt x="4444864" y="2784065"/>
                  </a:moveTo>
                  <a:cubicBezTo>
                    <a:pt x="4447153" y="2930323"/>
                    <a:pt x="4515390" y="2889156"/>
                    <a:pt x="4117389" y="2893939"/>
                  </a:cubicBezTo>
                  <a:cubicBezTo>
                    <a:pt x="4021914" y="2895096"/>
                    <a:pt x="4042568" y="2916566"/>
                    <a:pt x="4040485" y="2783602"/>
                  </a:cubicBezTo>
                  <a:cubicBezTo>
                    <a:pt x="4037732" y="2608030"/>
                    <a:pt x="4034620" y="2607902"/>
                    <a:pt x="4031894" y="2433024"/>
                  </a:cubicBezTo>
                  <a:cubicBezTo>
                    <a:pt x="4031688" y="2419962"/>
                    <a:pt x="4006662" y="2432458"/>
                    <a:pt x="4426088" y="2427933"/>
                  </a:cubicBezTo>
                  <a:cubicBezTo>
                    <a:pt x="4455615" y="2427624"/>
                    <a:pt x="4438666" y="2388051"/>
                    <a:pt x="4444864" y="2784065"/>
                  </a:cubicBezTo>
                  <a:close/>
                  <a:moveTo>
                    <a:pt x="4875247" y="2894144"/>
                  </a:moveTo>
                  <a:cubicBezTo>
                    <a:pt x="4749576" y="2894093"/>
                    <a:pt x="4905237" y="2893964"/>
                    <a:pt x="4468090" y="2893270"/>
                  </a:cubicBezTo>
                  <a:cubicBezTo>
                    <a:pt x="4461917" y="2648683"/>
                    <a:pt x="4467189" y="2629064"/>
                    <a:pt x="4464000" y="2427547"/>
                  </a:cubicBezTo>
                  <a:cubicBezTo>
                    <a:pt x="4707266" y="2425259"/>
                    <a:pt x="4871672" y="2431070"/>
                    <a:pt x="4871698" y="2433333"/>
                  </a:cubicBezTo>
                  <a:cubicBezTo>
                    <a:pt x="4874732" y="2626672"/>
                    <a:pt x="4868585" y="2656474"/>
                    <a:pt x="4875247" y="2894144"/>
                  </a:cubicBezTo>
                  <a:close/>
                  <a:moveTo>
                    <a:pt x="6582375" y="2403968"/>
                  </a:moveTo>
                  <a:cubicBezTo>
                    <a:pt x="6091471" y="2404148"/>
                    <a:pt x="6176555" y="2431507"/>
                    <a:pt x="6175089" y="2257709"/>
                  </a:cubicBezTo>
                  <a:cubicBezTo>
                    <a:pt x="6174317" y="2152721"/>
                    <a:pt x="6172465" y="2034568"/>
                    <a:pt x="6170330" y="1936856"/>
                  </a:cubicBezTo>
                  <a:cubicBezTo>
                    <a:pt x="6281546" y="1936291"/>
                    <a:pt x="6405752" y="1930762"/>
                    <a:pt x="6577179" y="1935854"/>
                  </a:cubicBezTo>
                  <a:cubicBezTo>
                    <a:pt x="6584458" y="2125928"/>
                    <a:pt x="6580703" y="2274269"/>
                    <a:pt x="6582375" y="2403968"/>
                  </a:cubicBezTo>
                  <a:close/>
                  <a:moveTo>
                    <a:pt x="6594515" y="3134900"/>
                  </a:moveTo>
                  <a:cubicBezTo>
                    <a:pt x="6598939" y="3421657"/>
                    <a:pt x="6603671" y="3386506"/>
                    <a:pt x="6585641" y="3386918"/>
                  </a:cubicBezTo>
                  <a:cubicBezTo>
                    <a:pt x="6478103" y="3389232"/>
                    <a:pt x="6385972" y="3389258"/>
                    <a:pt x="6277354" y="3386918"/>
                  </a:cubicBezTo>
                  <a:cubicBezTo>
                    <a:pt x="6158885" y="3384372"/>
                    <a:pt x="6199575" y="3460947"/>
                    <a:pt x="6184889" y="2958865"/>
                  </a:cubicBezTo>
                  <a:cubicBezTo>
                    <a:pt x="6183577" y="2913969"/>
                    <a:pt x="6117912" y="2913275"/>
                    <a:pt x="6585718" y="2918958"/>
                  </a:cubicBezTo>
                  <a:cubicBezTo>
                    <a:pt x="6598630" y="2919112"/>
                    <a:pt x="6590734" y="2893270"/>
                    <a:pt x="6594515" y="3134900"/>
                  </a:cubicBezTo>
                  <a:close/>
                  <a:moveTo>
                    <a:pt x="7048689" y="8299585"/>
                  </a:moveTo>
                  <a:cubicBezTo>
                    <a:pt x="6628414" y="8299585"/>
                    <a:pt x="6695699" y="8318767"/>
                    <a:pt x="6694903" y="8223138"/>
                  </a:cubicBezTo>
                  <a:cubicBezTo>
                    <a:pt x="6691147" y="7772612"/>
                    <a:pt x="6672706" y="7834736"/>
                    <a:pt x="6740119" y="7834736"/>
                  </a:cubicBezTo>
                  <a:cubicBezTo>
                    <a:pt x="7149437" y="7834736"/>
                    <a:pt x="7098253" y="7810076"/>
                    <a:pt x="7098665" y="7872252"/>
                  </a:cubicBezTo>
                  <a:cubicBezTo>
                    <a:pt x="7101211" y="8363997"/>
                    <a:pt x="7131432" y="8299585"/>
                    <a:pt x="7048689" y="8299585"/>
                  </a:cubicBezTo>
                  <a:close/>
                  <a:moveTo>
                    <a:pt x="7104811" y="8323369"/>
                  </a:moveTo>
                  <a:cubicBezTo>
                    <a:pt x="7108669" y="8571041"/>
                    <a:pt x="7111010" y="8668522"/>
                    <a:pt x="7112656" y="8790840"/>
                  </a:cubicBezTo>
                  <a:cubicBezTo>
                    <a:pt x="6855322" y="8791124"/>
                    <a:pt x="6871706" y="8792872"/>
                    <a:pt x="6704805" y="8792487"/>
                  </a:cubicBezTo>
                  <a:cubicBezTo>
                    <a:pt x="6699198" y="8479501"/>
                    <a:pt x="6698503" y="8526737"/>
                    <a:pt x="6695906" y="8323138"/>
                  </a:cubicBezTo>
                  <a:cubicBezTo>
                    <a:pt x="6822630" y="8322855"/>
                    <a:pt x="6986034" y="8323781"/>
                    <a:pt x="7104811" y="8323369"/>
                  </a:cubicBezTo>
                  <a:close/>
                  <a:moveTo>
                    <a:pt x="7048689" y="7807480"/>
                  </a:moveTo>
                  <a:cubicBezTo>
                    <a:pt x="6617406" y="7807480"/>
                    <a:pt x="6691688" y="7848159"/>
                    <a:pt x="6689321" y="7696423"/>
                  </a:cubicBezTo>
                  <a:cubicBezTo>
                    <a:pt x="6682659" y="7270864"/>
                    <a:pt x="6661491" y="7342116"/>
                    <a:pt x="6740119" y="7342116"/>
                  </a:cubicBezTo>
                  <a:cubicBezTo>
                    <a:pt x="7119061" y="7342116"/>
                    <a:pt x="7090099" y="7336048"/>
                    <a:pt x="7090228" y="7345794"/>
                  </a:cubicBezTo>
                  <a:cubicBezTo>
                    <a:pt x="7098510" y="7879580"/>
                    <a:pt x="7118006" y="7807480"/>
                    <a:pt x="7048689" y="7807480"/>
                  </a:cubicBezTo>
                  <a:close/>
                  <a:moveTo>
                    <a:pt x="6680242" y="7169785"/>
                  </a:moveTo>
                  <a:cubicBezTo>
                    <a:pt x="6677669" y="7046643"/>
                    <a:pt x="6675947" y="6931884"/>
                    <a:pt x="6675149" y="6849446"/>
                  </a:cubicBezTo>
                  <a:cubicBezTo>
                    <a:pt x="6761801" y="6849395"/>
                    <a:pt x="6694002" y="6849395"/>
                    <a:pt x="7048689" y="6849523"/>
                  </a:cubicBezTo>
                  <a:cubicBezTo>
                    <a:pt x="7094755" y="6849523"/>
                    <a:pt x="7080763" y="6777192"/>
                    <a:pt x="7089791" y="7316686"/>
                  </a:cubicBezTo>
                  <a:cubicBezTo>
                    <a:pt x="6601948" y="7315194"/>
                    <a:pt x="6684357" y="7366133"/>
                    <a:pt x="6680242" y="7169785"/>
                  </a:cubicBezTo>
                  <a:close/>
                  <a:moveTo>
                    <a:pt x="7048689" y="6825635"/>
                  </a:moveTo>
                  <a:cubicBezTo>
                    <a:pt x="6691301" y="6825507"/>
                    <a:pt x="6760901" y="6825532"/>
                    <a:pt x="6674918" y="6825558"/>
                  </a:cubicBezTo>
                  <a:cubicBezTo>
                    <a:pt x="6672962" y="6590665"/>
                    <a:pt x="6668436" y="6450141"/>
                    <a:pt x="6666713" y="6359938"/>
                  </a:cubicBezTo>
                  <a:cubicBezTo>
                    <a:pt x="6968595" y="6359013"/>
                    <a:pt x="6904268" y="6355799"/>
                    <a:pt x="7073613" y="6356313"/>
                  </a:cubicBezTo>
                  <a:cubicBezTo>
                    <a:pt x="7084312" y="6881511"/>
                    <a:pt x="7097481" y="6825635"/>
                    <a:pt x="7048689" y="6825635"/>
                  </a:cubicBezTo>
                  <a:close/>
                  <a:moveTo>
                    <a:pt x="5405580" y="7833399"/>
                  </a:moveTo>
                  <a:cubicBezTo>
                    <a:pt x="5869323" y="7836793"/>
                    <a:pt x="5809728" y="7809176"/>
                    <a:pt x="5811503" y="7871917"/>
                  </a:cubicBezTo>
                  <a:cubicBezTo>
                    <a:pt x="5816415" y="8046615"/>
                    <a:pt x="5819322" y="8299919"/>
                    <a:pt x="5814255" y="8299919"/>
                  </a:cubicBezTo>
                  <a:cubicBezTo>
                    <a:pt x="5660960" y="8299919"/>
                    <a:pt x="5656973" y="8302104"/>
                    <a:pt x="5505659" y="8302104"/>
                  </a:cubicBezTo>
                  <a:cubicBezTo>
                    <a:pt x="5372581" y="8302130"/>
                    <a:pt x="5417206" y="8386522"/>
                    <a:pt x="5405580" y="7833399"/>
                  </a:cubicBezTo>
                  <a:close/>
                  <a:moveTo>
                    <a:pt x="3690556" y="7831213"/>
                  </a:moveTo>
                  <a:cubicBezTo>
                    <a:pt x="4162323" y="7833193"/>
                    <a:pt x="4095938" y="7822033"/>
                    <a:pt x="4097559" y="7872612"/>
                  </a:cubicBezTo>
                  <a:cubicBezTo>
                    <a:pt x="4100259" y="7958469"/>
                    <a:pt x="4102523" y="8050292"/>
                    <a:pt x="4103603" y="8223293"/>
                  </a:cubicBezTo>
                  <a:cubicBezTo>
                    <a:pt x="4104298" y="8333295"/>
                    <a:pt x="4167467" y="8301076"/>
                    <a:pt x="3696420" y="8298401"/>
                  </a:cubicBezTo>
                  <a:cubicBezTo>
                    <a:pt x="3695649" y="8161426"/>
                    <a:pt x="3698581" y="8179914"/>
                    <a:pt x="3690556" y="7831213"/>
                  </a:cubicBezTo>
                  <a:close/>
                  <a:moveTo>
                    <a:pt x="1111680" y="7345305"/>
                  </a:moveTo>
                  <a:cubicBezTo>
                    <a:pt x="1111628" y="7342502"/>
                    <a:pt x="1079375" y="7339597"/>
                    <a:pt x="1495251" y="7339597"/>
                  </a:cubicBezTo>
                  <a:cubicBezTo>
                    <a:pt x="1522952" y="7339597"/>
                    <a:pt x="1515622" y="7284802"/>
                    <a:pt x="1522078" y="7696860"/>
                  </a:cubicBezTo>
                  <a:cubicBezTo>
                    <a:pt x="1524341" y="7843479"/>
                    <a:pt x="1594352" y="7809228"/>
                    <a:pt x="1186912" y="7809228"/>
                  </a:cubicBezTo>
                  <a:cubicBezTo>
                    <a:pt x="1082178" y="7809228"/>
                    <a:pt x="1120039" y="7879837"/>
                    <a:pt x="1111680" y="7345305"/>
                  </a:cubicBezTo>
                  <a:close/>
                  <a:moveTo>
                    <a:pt x="1465389" y="3901548"/>
                  </a:moveTo>
                  <a:cubicBezTo>
                    <a:pt x="1466470" y="4029138"/>
                    <a:pt x="1468939" y="4363542"/>
                    <a:pt x="1469016" y="4369353"/>
                  </a:cubicBezTo>
                  <a:cubicBezTo>
                    <a:pt x="1135754" y="4369636"/>
                    <a:pt x="1118187" y="4369559"/>
                    <a:pt x="1061833" y="4370331"/>
                  </a:cubicBezTo>
                  <a:cubicBezTo>
                    <a:pt x="1054914" y="4015381"/>
                    <a:pt x="1058078" y="4071565"/>
                    <a:pt x="1056097" y="3903219"/>
                  </a:cubicBezTo>
                  <a:cubicBezTo>
                    <a:pt x="1232155" y="3906485"/>
                    <a:pt x="1351679" y="3901856"/>
                    <a:pt x="1465389" y="3901548"/>
                  </a:cubicBezTo>
                  <a:close/>
                  <a:moveTo>
                    <a:pt x="1055814" y="3879331"/>
                  </a:moveTo>
                  <a:cubicBezTo>
                    <a:pt x="1048330" y="3314946"/>
                    <a:pt x="1008669" y="3412117"/>
                    <a:pt x="1186938" y="3412117"/>
                  </a:cubicBezTo>
                  <a:cubicBezTo>
                    <a:pt x="1332028" y="3412117"/>
                    <a:pt x="1337018" y="3410574"/>
                    <a:pt x="1455410" y="3410266"/>
                  </a:cubicBezTo>
                  <a:cubicBezTo>
                    <a:pt x="1464335" y="3843409"/>
                    <a:pt x="1463666" y="3748964"/>
                    <a:pt x="1465132" y="3877711"/>
                  </a:cubicBezTo>
                  <a:cubicBezTo>
                    <a:pt x="1340130" y="3877994"/>
                    <a:pt x="1230457" y="3882597"/>
                    <a:pt x="1055814" y="3879331"/>
                  </a:cubicBezTo>
                  <a:close/>
                  <a:moveTo>
                    <a:pt x="1469350" y="4393216"/>
                  </a:moveTo>
                  <a:cubicBezTo>
                    <a:pt x="1474391" y="4750196"/>
                    <a:pt x="1475009" y="4664210"/>
                    <a:pt x="1478430" y="4858630"/>
                  </a:cubicBezTo>
                  <a:cubicBezTo>
                    <a:pt x="1476604" y="4858630"/>
                    <a:pt x="1098588" y="4860610"/>
                    <a:pt x="1071761" y="4860996"/>
                  </a:cubicBezTo>
                  <a:cubicBezTo>
                    <a:pt x="1069549" y="4729497"/>
                    <a:pt x="1072379" y="4917462"/>
                    <a:pt x="1062322" y="4394193"/>
                  </a:cubicBezTo>
                  <a:cubicBezTo>
                    <a:pt x="1127858" y="4393344"/>
                    <a:pt x="1139972" y="4393499"/>
                    <a:pt x="1469350" y="4393216"/>
                  </a:cubicBezTo>
                  <a:close/>
                  <a:moveTo>
                    <a:pt x="2317616" y="3836570"/>
                  </a:moveTo>
                  <a:cubicBezTo>
                    <a:pt x="2318336" y="3883060"/>
                    <a:pt x="2376619" y="3889385"/>
                    <a:pt x="1958196" y="3877943"/>
                  </a:cubicBezTo>
                  <a:cubicBezTo>
                    <a:pt x="1898293" y="3876220"/>
                    <a:pt x="1912876" y="3943769"/>
                    <a:pt x="1905700" y="3485375"/>
                  </a:cubicBezTo>
                  <a:cubicBezTo>
                    <a:pt x="1904157" y="3386043"/>
                    <a:pt x="1840319" y="3412863"/>
                    <a:pt x="2266406" y="3411166"/>
                  </a:cubicBezTo>
                  <a:cubicBezTo>
                    <a:pt x="2338115" y="3410960"/>
                    <a:pt x="2310003" y="3349427"/>
                    <a:pt x="2317616" y="3836570"/>
                  </a:cubicBezTo>
                  <a:close/>
                  <a:moveTo>
                    <a:pt x="3185583" y="4370279"/>
                  </a:moveTo>
                  <a:cubicBezTo>
                    <a:pt x="2779764" y="4362642"/>
                    <a:pt x="2778812" y="4382956"/>
                    <a:pt x="2778066" y="4362462"/>
                  </a:cubicBezTo>
                  <a:cubicBezTo>
                    <a:pt x="2773668" y="4244052"/>
                    <a:pt x="2772202" y="4130783"/>
                    <a:pt x="2771559" y="4011679"/>
                  </a:cubicBezTo>
                  <a:cubicBezTo>
                    <a:pt x="2770839" y="3869920"/>
                    <a:pt x="2690024" y="3900288"/>
                    <a:pt x="3179307" y="3899876"/>
                  </a:cubicBezTo>
                  <a:cubicBezTo>
                    <a:pt x="3180465" y="4030089"/>
                    <a:pt x="3176067" y="4142458"/>
                    <a:pt x="3185583" y="4370279"/>
                  </a:cubicBezTo>
                  <a:close/>
                  <a:moveTo>
                    <a:pt x="3612571" y="4371822"/>
                  </a:moveTo>
                  <a:cubicBezTo>
                    <a:pt x="3333014" y="4371925"/>
                    <a:pt x="3294356" y="4372311"/>
                    <a:pt x="3206700" y="4370690"/>
                  </a:cubicBezTo>
                  <a:cubicBezTo>
                    <a:pt x="3197132" y="4142252"/>
                    <a:pt x="3201479" y="4023353"/>
                    <a:pt x="3200372" y="3899876"/>
                  </a:cubicBezTo>
                  <a:cubicBezTo>
                    <a:pt x="3693076" y="3899465"/>
                    <a:pt x="3609279" y="3876246"/>
                    <a:pt x="3608559" y="4011653"/>
                  </a:cubicBezTo>
                  <a:cubicBezTo>
                    <a:pt x="3608096" y="4100622"/>
                    <a:pt x="3608353" y="4128366"/>
                    <a:pt x="3612571" y="4371822"/>
                  </a:cubicBezTo>
                  <a:close/>
                  <a:moveTo>
                    <a:pt x="6585770" y="6336488"/>
                  </a:moveTo>
                  <a:cubicBezTo>
                    <a:pt x="6181571" y="6339213"/>
                    <a:pt x="6236664" y="6348187"/>
                    <a:pt x="6235790" y="6292414"/>
                  </a:cubicBezTo>
                  <a:cubicBezTo>
                    <a:pt x="6228099" y="5801595"/>
                    <a:pt x="6214236" y="5868630"/>
                    <a:pt x="6277405" y="5866882"/>
                  </a:cubicBezTo>
                  <a:cubicBezTo>
                    <a:pt x="6372443" y="5864413"/>
                    <a:pt x="6463134" y="5863822"/>
                    <a:pt x="6585590" y="5866625"/>
                  </a:cubicBezTo>
                  <a:cubicBezTo>
                    <a:pt x="6651460" y="5868142"/>
                    <a:pt x="6638394" y="5852637"/>
                    <a:pt x="6639783" y="5941837"/>
                  </a:cubicBezTo>
                  <a:cubicBezTo>
                    <a:pt x="6647011" y="6404474"/>
                    <a:pt x="6664346" y="6335973"/>
                    <a:pt x="6585770" y="6336488"/>
                  </a:cubicBezTo>
                  <a:close/>
                  <a:moveTo>
                    <a:pt x="6645647" y="6360041"/>
                  </a:moveTo>
                  <a:cubicBezTo>
                    <a:pt x="6648297" y="6503111"/>
                    <a:pt x="6650972" y="6535741"/>
                    <a:pt x="6653852" y="6825610"/>
                  </a:cubicBezTo>
                  <a:cubicBezTo>
                    <a:pt x="6199498" y="6825841"/>
                    <a:pt x="6245795" y="6830186"/>
                    <a:pt x="6245667" y="6818976"/>
                  </a:cubicBezTo>
                  <a:cubicBezTo>
                    <a:pt x="6240162" y="6291695"/>
                    <a:pt x="6216576" y="6359861"/>
                    <a:pt x="6277071" y="6360349"/>
                  </a:cubicBezTo>
                  <a:cubicBezTo>
                    <a:pt x="6445026" y="6361661"/>
                    <a:pt x="6583712" y="6360298"/>
                    <a:pt x="6645647" y="6360041"/>
                  </a:cubicBezTo>
                  <a:close/>
                  <a:moveTo>
                    <a:pt x="5381789" y="6358858"/>
                  </a:moveTo>
                  <a:cubicBezTo>
                    <a:pt x="5866648" y="6358447"/>
                    <a:pt x="5787891" y="6330188"/>
                    <a:pt x="5791492" y="6468423"/>
                  </a:cubicBezTo>
                  <a:cubicBezTo>
                    <a:pt x="5794630" y="6592876"/>
                    <a:pt x="5796713" y="6702493"/>
                    <a:pt x="5795839" y="6819361"/>
                  </a:cubicBezTo>
                  <a:cubicBezTo>
                    <a:pt x="5795736" y="6831395"/>
                    <a:pt x="5839975" y="6827744"/>
                    <a:pt x="5386341" y="6828001"/>
                  </a:cubicBezTo>
                  <a:cubicBezTo>
                    <a:pt x="5378805" y="6336616"/>
                    <a:pt x="5384000" y="6571021"/>
                    <a:pt x="5381789" y="6358858"/>
                  </a:cubicBezTo>
                  <a:close/>
                  <a:moveTo>
                    <a:pt x="4095732" y="6358704"/>
                  </a:moveTo>
                  <a:cubicBezTo>
                    <a:pt x="4312583" y="6361764"/>
                    <a:pt x="4400264" y="6359219"/>
                    <a:pt x="4503713" y="6358653"/>
                  </a:cubicBezTo>
                  <a:cubicBezTo>
                    <a:pt x="4510117" y="6799382"/>
                    <a:pt x="4510323" y="6825301"/>
                    <a:pt x="4510349" y="6828438"/>
                  </a:cubicBezTo>
                  <a:cubicBezTo>
                    <a:pt x="4054168" y="6828361"/>
                    <a:pt x="4101057" y="6833144"/>
                    <a:pt x="4100697" y="6818795"/>
                  </a:cubicBezTo>
                  <a:cubicBezTo>
                    <a:pt x="4093623" y="6524325"/>
                    <a:pt x="4097044" y="6494394"/>
                    <a:pt x="4095732" y="6358704"/>
                  </a:cubicBezTo>
                  <a:close/>
                  <a:moveTo>
                    <a:pt x="1960794" y="6851272"/>
                  </a:moveTo>
                  <a:cubicBezTo>
                    <a:pt x="2221266" y="6854075"/>
                    <a:pt x="2234410" y="6849755"/>
                    <a:pt x="2365096" y="6848829"/>
                  </a:cubicBezTo>
                  <a:cubicBezTo>
                    <a:pt x="2373275" y="7288735"/>
                    <a:pt x="2373095" y="7152249"/>
                    <a:pt x="2376079" y="7319206"/>
                  </a:cubicBezTo>
                  <a:cubicBezTo>
                    <a:pt x="2187109" y="7318718"/>
                    <a:pt x="2356017" y="7317534"/>
                    <a:pt x="1964678" y="7317818"/>
                  </a:cubicBezTo>
                  <a:cubicBezTo>
                    <a:pt x="1962260" y="7129234"/>
                    <a:pt x="1968201" y="7159551"/>
                    <a:pt x="1960794" y="6851272"/>
                  </a:cubicBezTo>
                  <a:close/>
                  <a:moveTo>
                    <a:pt x="2339633" y="5240141"/>
                  </a:moveTo>
                  <a:cubicBezTo>
                    <a:pt x="2341767" y="5376294"/>
                    <a:pt x="2361958" y="5353203"/>
                    <a:pt x="2266252" y="5353949"/>
                  </a:cubicBezTo>
                  <a:cubicBezTo>
                    <a:pt x="2129392" y="5355055"/>
                    <a:pt x="2041094" y="5354695"/>
                    <a:pt x="1958016" y="5353795"/>
                  </a:cubicBezTo>
                  <a:cubicBezTo>
                    <a:pt x="1926843" y="5353460"/>
                    <a:pt x="1938468" y="5409516"/>
                    <a:pt x="1930058" y="4888689"/>
                  </a:cubicBezTo>
                  <a:cubicBezTo>
                    <a:pt x="1930032" y="4886863"/>
                    <a:pt x="1896724" y="4876167"/>
                    <a:pt x="2266123" y="4885115"/>
                  </a:cubicBezTo>
                  <a:cubicBezTo>
                    <a:pt x="2368054" y="4887557"/>
                    <a:pt x="2332997" y="4814891"/>
                    <a:pt x="2339633" y="5240141"/>
                  </a:cubicBezTo>
                  <a:close/>
                  <a:moveTo>
                    <a:pt x="1957836" y="5377657"/>
                  </a:moveTo>
                  <a:cubicBezTo>
                    <a:pt x="2402057" y="5382439"/>
                    <a:pt x="2342050" y="5358706"/>
                    <a:pt x="2343902" y="5415276"/>
                  </a:cubicBezTo>
                  <a:cubicBezTo>
                    <a:pt x="2347555" y="5524558"/>
                    <a:pt x="2347375" y="5539292"/>
                    <a:pt x="2352262" y="5845308"/>
                  </a:cubicBezTo>
                  <a:cubicBezTo>
                    <a:pt x="2000712" y="5844743"/>
                    <a:pt x="2025430" y="5844460"/>
                    <a:pt x="1943973" y="5843225"/>
                  </a:cubicBezTo>
                  <a:cubicBezTo>
                    <a:pt x="1938005" y="5319236"/>
                    <a:pt x="1927717" y="5377348"/>
                    <a:pt x="1957836" y="5377657"/>
                  </a:cubicBezTo>
                  <a:close/>
                  <a:moveTo>
                    <a:pt x="1957785" y="5867396"/>
                  </a:moveTo>
                  <a:cubicBezTo>
                    <a:pt x="2422041" y="5874879"/>
                    <a:pt x="2352107" y="5837286"/>
                    <a:pt x="2353779" y="5941863"/>
                  </a:cubicBezTo>
                  <a:cubicBezTo>
                    <a:pt x="2361161" y="6413448"/>
                    <a:pt x="2381120" y="6333427"/>
                    <a:pt x="2266355" y="6333274"/>
                  </a:cubicBezTo>
                  <a:cubicBezTo>
                    <a:pt x="1886255" y="6332219"/>
                    <a:pt x="1949785" y="6354950"/>
                    <a:pt x="1948782" y="6292440"/>
                  </a:cubicBezTo>
                  <a:cubicBezTo>
                    <a:pt x="1941298" y="5814401"/>
                    <a:pt x="1940706" y="5867113"/>
                    <a:pt x="1957785" y="5867396"/>
                  </a:cubicBezTo>
                  <a:close/>
                  <a:moveTo>
                    <a:pt x="1958170" y="6358961"/>
                  </a:moveTo>
                  <a:cubicBezTo>
                    <a:pt x="2051382" y="6356570"/>
                    <a:pt x="2079906" y="6356904"/>
                    <a:pt x="2266355" y="6357135"/>
                  </a:cubicBezTo>
                  <a:cubicBezTo>
                    <a:pt x="2387910" y="6357469"/>
                    <a:pt x="2354190" y="6268630"/>
                    <a:pt x="2364530" y="6819335"/>
                  </a:cubicBezTo>
                  <a:cubicBezTo>
                    <a:pt x="2364556" y="6821238"/>
                    <a:pt x="2411444" y="6832244"/>
                    <a:pt x="1960202" y="6827358"/>
                  </a:cubicBezTo>
                  <a:cubicBezTo>
                    <a:pt x="1960177" y="6825558"/>
                    <a:pt x="1947702" y="6359219"/>
                    <a:pt x="1958170" y="6358961"/>
                  </a:cubicBezTo>
                  <a:close/>
                  <a:moveTo>
                    <a:pt x="2729043" y="5351712"/>
                  </a:moveTo>
                  <a:cubicBezTo>
                    <a:pt x="2288860" y="5351712"/>
                    <a:pt x="2363116" y="5387942"/>
                    <a:pt x="2360698" y="5239704"/>
                  </a:cubicBezTo>
                  <a:cubicBezTo>
                    <a:pt x="2358023" y="5068735"/>
                    <a:pt x="2361649" y="5063258"/>
                    <a:pt x="2358923" y="4888663"/>
                  </a:cubicBezTo>
                  <a:cubicBezTo>
                    <a:pt x="2358897" y="4886837"/>
                    <a:pt x="2767109" y="4881669"/>
                    <a:pt x="2767212" y="4889023"/>
                  </a:cubicBezTo>
                  <a:cubicBezTo>
                    <a:pt x="2775623" y="5425767"/>
                    <a:pt x="2785885" y="5351712"/>
                    <a:pt x="2729043" y="5351712"/>
                  </a:cubicBezTo>
                  <a:close/>
                  <a:moveTo>
                    <a:pt x="2772690" y="5375651"/>
                  </a:moveTo>
                  <a:cubicBezTo>
                    <a:pt x="2781204" y="5915352"/>
                    <a:pt x="2797228" y="5842480"/>
                    <a:pt x="2729043" y="5842480"/>
                  </a:cubicBezTo>
                  <a:cubicBezTo>
                    <a:pt x="2574487" y="5842480"/>
                    <a:pt x="2574899" y="5845385"/>
                    <a:pt x="2420627" y="5845385"/>
                  </a:cubicBezTo>
                  <a:cubicBezTo>
                    <a:pt x="2348815" y="5845385"/>
                    <a:pt x="2380374" y="5916458"/>
                    <a:pt x="2363810" y="5377297"/>
                  </a:cubicBezTo>
                  <a:cubicBezTo>
                    <a:pt x="2696583" y="5376320"/>
                    <a:pt x="2596761" y="5375240"/>
                    <a:pt x="2772690" y="5375651"/>
                  </a:cubicBezTo>
                  <a:close/>
                  <a:moveTo>
                    <a:pt x="2420627" y="5869248"/>
                  </a:moveTo>
                  <a:cubicBezTo>
                    <a:pt x="2575156" y="5869248"/>
                    <a:pt x="2574770" y="5866342"/>
                    <a:pt x="2729043" y="5866342"/>
                  </a:cubicBezTo>
                  <a:cubicBezTo>
                    <a:pt x="2795145" y="5866342"/>
                    <a:pt x="2777680" y="5791902"/>
                    <a:pt x="2786940" y="6337053"/>
                  </a:cubicBezTo>
                  <a:cubicBezTo>
                    <a:pt x="2612554" y="6338776"/>
                    <a:pt x="2609545" y="6333556"/>
                    <a:pt x="2379937" y="6333427"/>
                  </a:cubicBezTo>
                  <a:cubicBezTo>
                    <a:pt x="2372709" y="5795116"/>
                    <a:pt x="2359335" y="5869248"/>
                    <a:pt x="2420627" y="5869248"/>
                  </a:cubicBezTo>
                  <a:close/>
                  <a:moveTo>
                    <a:pt x="2420627" y="6357316"/>
                  </a:moveTo>
                  <a:cubicBezTo>
                    <a:pt x="2573819" y="6357316"/>
                    <a:pt x="2572378" y="6361198"/>
                    <a:pt x="2729043" y="6361198"/>
                  </a:cubicBezTo>
                  <a:cubicBezTo>
                    <a:pt x="2805227" y="6361198"/>
                    <a:pt x="2789280" y="6287092"/>
                    <a:pt x="2795376" y="6819207"/>
                  </a:cubicBezTo>
                  <a:cubicBezTo>
                    <a:pt x="2795479" y="6828027"/>
                    <a:pt x="2385775" y="6827718"/>
                    <a:pt x="2385621" y="6818847"/>
                  </a:cubicBezTo>
                  <a:cubicBezTo>
                    <a:pt x="2375513" y="6283543"/>
                    <a:pt x="2368851" y="6357316"/>
                    <a:pt x="2420627" y="6357316"/>
                  </a:cubicBezTo>
                  <a:close/>
                  <a:moveTo>
                    <a:pt x="2788174" y="4883366"/>
                  </a:moveTo>
                  <a:cubicBezTo>
                    <a:pt x="2869812" y="4884061"/>
                    <a:pt x="3013409" y="4890180"/>
                    <a:pt x="3192425" y="4884832"/>
                  </a:cubicBezTo>
                  <a:cubicBezTo>
                    <a:pt x="3195331" y="5065958"/>
                    <a:pt x="3200270" y="5184523"/>
                    <a:pt x="3201067" y="5352946"/>
                  </a:cubicBezTo>
                  <a:cubicBezTo>
                    <a:pt x="2861401" y="5353692"/>
                    <a:pt x="2947565" y="5352303"/>
                    <a:pt x="2793370" y="5351815"/>
                  </a:cubicBezTo>
                  <a:cubicBezTo>
                    <a:pt x="2788843" y="5064184"/>
                    <a:pt x="2790849" y="5048344"/>
                    <a:pt x="2788174" y="4883366"/>
                  </a:cubicBezTo>
                  <a:close/>
                  <a:moveTo>
                    <a:pt x="2793756" y="5375703"/>
                  </a:moveTo>
                  <a:cubicBezTo>
                    <a:pt x="2943166" y="5376243"/>
                    <a:pt x="2876602" y="5377528"/>
                    <a:pt x="3201170" y="5376834"/>
                  </a:cubicBezTo>
                  <a:cubicBezTo>
                    <a:pt x="3201813" y="5699538"/>
                    <a:pt x="3206186" y="5714067"/>
                    <a:pt x="3209761" y="5843997"/>
                  </a:cubicBezTo>
                  <a:cubicBezTo>
                    <a:pt x="2863407" y="5844794"/>
                    <a:pt x="2942498" y="5843329"/>
                    <a:pt x="2800160" y="5842634"/>
                  </a:cubicBezTo>
                  <a:cubicBezTo>
                    <a:pt x="2797768" y="5647520"/>
                    <a:pt x="2801112" y="5841528"/>
                    <a:pt x="2793756" y="5375703"/>
                  </a:cubicBezTo>
                  <a:close/>
                  <a:moveTo>
                    <a:pt x="3211818" y="5941863"/>
                  </a:moveTo>
                  <a:cubicBezTo>
                    <a:pt x="3218737" y="6394703"/>
                    <a:pt x="3228665" y="6334559"/>
                    <a:pt x="3191962" y="6334019"/>
                  </a:cubicBezTo>
                  <a:cubicBezTo>
                    <a:pt x="2751805" y="6326922"/>
                    <a:pt x="2808365" y="6361918"/>
                    <a:pt x="2807285" y="6292389"/>
                  </a:cubicBezTo>
                  <a:cubicBezTo>
                    <a:pt x="2802089" y="5973413"/>
                    <a:pt x="2801317" y="5930523"/>
                    <a:pt x="2800469" y="5866522"/>
                  </a:cubicBezTo>
                  <a:cubicBezTo>
                    <a:pt x="3282756" y="5868939"/>
                    <a:pt x="3210224" y="5841169"/>
                    <a:pt x="3211818" y="5941863"/>
                  </a:cubicBezTo>
                  <a:close/>
                  <a:moveTo>
                    <a:pt x="3213490" y="4884240"/>
                  </a:moveTo>
                  <a:cubicBezTo>
                    <a:pt x="3379362" y="4879818"/>
                    <a:pt x="3620802" y="4885835"/>
                    <a:pt x="3620853" y="4889152"/>
                  </a:cubicBezTo>
                  <a:cubicBezTo>
                    <a:pt x="3622267" y="4980255"/>
                    <a:pt x="3624454" y="5097894"/>
                    <a:pt x="3628595" y="5353949"/>
                  </a:cubicBezTo>
                  <a:cubicBezTo>
                    <a:pt x="3468484" y="5353795"/>
                    <a:pt x="3498140" y="5352381"/>
                    <a:pt x="3222184" y="5352895"/>
                  </a:cubicBezTo>
                  <a:cubicBezTo>
                    <a:pt x="3221155" y="5155415"/>
                    <a:pt x="3215676" y="5046261"/>
                    <a:pt x="3213490" y="4884240"/>
                  </a:cubicBezTo>
                  <a:close/>
                  <a:moveTo>
                    <a:pt x="2883623" y="6358961"/>
                  </a:moveTo>
                  <a:cubicBezTo>
                    <a:pt x="2988538" y="6355799"/>
                    <a:pt x="3086816" y="6356313"/>
                    <a:pt x="3191679" y="6357881"/>
                  </a:cubicBezTo>
                  <a:cubicBezTo>
                    <a:pt x="3226710" y="6358447"/>
                    <a:pt x="3219560" y="6338468"/>
                    <a:pt x="3218326" y="6467961"/>
                  </a:cubicBezTo>
                  <a:cubicBezTo>
                    <a:pt x="3213953" y="6879942"/>
                    <a:pt x="3244715" y="6825841"/>
                    <a:pt x="3191910" y="6825327"/>
                  </a:cubicBezTo>
                  <a:cubicBezTo>
                    <a:pt x="2784342" y="6821522"/>
                    <a:pt x="2816544" y="6829235"/>
                    <a:pt x="2816415" y="6818898"/>
                  </a:cubicBezTo>
                  <a:cubicBezTo>
                    <a:pt x="2810243" y="6279789"/>
                    <a:pt x="2781050" y="6361918"/>
                    <a:pt x="2883623" y="6358961"/>
                  </a:cubicBezTo>
                  <a:close/>
                  <a:moveTo>
                    <a:pt x="3222286" y="5415301"/>
                  </a:moveTo>
                  <a:cubicBezTo>
                    <a:pt x="3222286" y="5359889"/>
                    <a:pt x="3160120" y="5377426"/>
                    <a:pt x="3628981" y="5377811"/>
                  </a:cubicBezTo>
                  <a:cubicBezTo>
                    <a:pt x="3633662" y="5668142"/>
                    <a:pt x="3633662" y="5672153"/>
                    <a:pt x="3635720" y="5766496"/>
                  </a:cubicBezTo>
                  <a:cubicBezTo>
                    <a:pt x="3637829" y="5862408"/>
                    <a:pt x="3714296" y="5842891"/>
                    <a:pt x="3230826" y="5843945"/>
                  </a:cubicBezTo>
                  <a:cubicBezTo>
                    <a:pt x="3228408" y="5755722"/>
                    <a:pt x="3222286" y="5655028"/>
                    <a:pt x="3222286" y="5415301"/>
                  </a:cubicBezTo>
                  <a:close/>
                  <a:moveTo>
                    <a:pt x="3346054" y="5867705"/>
                  </a:moveTo>
                  <a:cubicBezTo>
                    <a:pt x="3501947" y="5867705"/>
                    <a:pt x="3496520" y="5865390"/>
                    <a:pt x="3637751" y="5865185"/>
                  </a:cubicBezTo>
                  <a:cubicBezTo>
                    <a:pt x="3638806" y="5921934"/>
                    <a:pt x="3639012" y="5939960"/>
                    <a:pt x="3644490" y="6292800"/>
                  </a:cubicBezTo>
                  <a:cubicBezTo>
                    <a:pt x="3645416" y="6351812"/>
                    <a:pt x="3690556" y="6334919"/>
                    <a:pt x="3346054" y="6335202"/>
                  </a:cubicBezTo>
                  <a:cubicBezTo>
                    <a:pt x="3217811" y="6335202"/>
                    <a:pt x="3239673" y="6344973"/>
                    <a:pt x="3238850" y="6292337"/>
                  </a:cubicBezTo>
                  <a:cubicBezTo>
                    <a:pt x="3230929" y="5781179"/>
                    <a:pt x="3199858" y="5867705"/>
                    <a:pt x="3346054" y="5867705"/>
                  </a:cubicBezTo>
                  <a:close/>
                  <a:moveTo>
                    <a:pt x="3641841" y="4886015"/>
                  </a:moveTo>
                  <a:cubicBezTo>
                    <a:pt x="4082872" y="4886735"/>
                    <a:pt x="4049384" y="4882826"/>
                    <a:pt x="4049487" y="4889152"/>
                  </a:cubicBezTo>
                  <a:cubicBezTo>
                    <a:pt x="4057898" y="5426615"/>
                    <a:pt x="4097816" y="5351043"/>
                    <a:pt x="3963169" y="5351043"/>
                  </a:cubicBezTo>
                  <a:cubicBezTo>
                    <a:pt x="3808896" y="5351043"/>
                    <a:pt x="3808665" y="5353949"/>
                    <a:pt x="3654573" y="5353949"/>
                  </a:cubicBezTo>
                  <a:cubicBezTo>
                    <a:pt x="3647911" y="5353949"/>
                    <a:pt x="3649969" y="5406096"/>
                    <a:pt x="3641841" y="4886015"/>
                  </a:cubicBezTo>
                  <a:close/>
                  <a:moveTo>
                    <a:pt x="3239365" y="6468269"/>
                  </a:moveTo>
                  <a:cubicBezTo>
                    <a:pt x="3240883" y="6324890"/>
                    <a:pt x="3153253" y="6359244"/>
                    <a:pt x="3645648" y="6358832"/>
                  </a:cubicBezTo>
                  <a:cubicBezTo>
                    <a:pt x="3647963" y="6480277"/>
                    <a:pt x="3653724" y="6626253"/>
                    <a:pt x="3652926" y="6819001"/>
                  </a:cubicBezTo>
                  <a:cubicBezTo>
                    <a:pt x="3652926" y="6820827"/>
                    <a:pt x="3701178" y="6828824"/>
                    <a:pt x="3243969" y="6825764"/>
                  </a:cubicBezTo>
                  <a:cubicBezTo>
                    <a:pt x="3240471" y="6706119"/>
                    <a:pt x="3238208" y="6588480"/>
                    <a:pt x="3239365" y="6468269"/>
                  </a:cubicBezTo>
                  <a:close/>
                  <a:moveTo>
                    <a:pt x="3650046" y="5377811"/>
                  </a:moveTo>
                  <a:cubicBezTo>
                    <a:pt x="3755886" y="5377811"/>
                    <a:pt x="3796679" y="5375188"/>
                    <a:pt x="4059518" y="5374854"/>
                  </a:cubicBezTo>
                  <a:cubicBezTo>
                    <a:pt x="4058746" y="5680690"/>
                    <a:pt x="4063582" y="5711084"/>
                    <a:pt x="4067028" y="5844151"/>
                  </a:cubicBezTo>
                  <a:cubicBezTo>
                    <a:pt x="3580909" y="5842763"/>
                    <a:pt x="3658945" y="5862510"/>
                    <a:pt x="3656810" y="5765905"/>
                  </a:cubicBezTo>
                  <a:cubicBezTo>
                    <a:pt x="3654315" y="5651506"/>
                    <a:pt x="3654573" y="5658808"/>
                    <a:pt x="3650046" y="5377811"/>
                  </a:cubicBezTo>
                  <a:close/>
                  <a:moveTo>
                    <a:pt x="4067620" y="5868039"/>
                  </a:moveTo>
                  <a:cubicBezTo>
                    <a:pt x="4069215" y="5937800"/>
                    <a:pt x="4074384" y="6332527"/>
                    <a:pt x="4074410" y="6334508"/>
                  </a:cubicBezTo>
                  <a:cubicBezTo>
                    <a:pt x="3606526" y="6329210"/>
                    <a:pt x="3666636" y="6359064"/>
                    <a:pt x="3665581" y="6292389"/>
                  </a:cubicBezTo>
                  <a:cubicBezTo>
                    <a:pt x="3660643" y="5974081"/>
                    <a:pt x="3659948" y="5926280"/>
                    <a:pt x="3658842" y="5865159"/>
                  </a:cubicBezTo>
                  <a:cubicBezTo>
                    <a:pt x="3803778" y="5865211"/>
                    <a:pt x="3717897" y="5867088"/>
                    <a:pt x="4067620" y="5868039"/>
                  </a:cubicBezTo>
                  <a:close/>
                  <a:moveTo>
                    <a:pt x="4074642" y="6358421"/>
                  </a:moveTo>
                  <a:cubicBezTo>
                    <a:pt x="4075902" y="6491051"/>
                    <a:pt x="4072481" y="6531885"/>
                    <a:pt x="4079837" y="6828593"/>
                  </a:cubicBezTo>
                  <a:cubicBezTo>
                    <a:pt x="3895678" y="6828875"/>
                    <a:pt x="3673940" y="6825713"/>
                    <a:pt x="3673966" y="6819130"/>
                  </a:cubicBezTo>
                  <a:cubicBezTo>
                    <a:pt x="3674763" y="6627642"/>
                    <a:pt x="3669182" y="6486500"/>
                    <a:pt x="3666713" y="6358781"/>
                  </a:cubicBezTo>
                  <a:cubicBezTo>
                    <a:pt x="3816124" y="6358756"/>
                    <a:pt x="3945627" y="6356853"/>
                    <a:pt x="4074642" y="6358421"/>
                  </a:cubicBezTo>
                  <a:close/>
                  <a:moveTo>
                    <a:pt x="3673889" y="6847492"/>
                  </a:moveTo>
                  <a:cubicBezTo>
                    <a:pt x="3834025" y="6848032"/>
                    <a:pt x="3759410" y="6853046"/>
                    <a:pt x="4080429" y="6852506"/>
                  </a:cubicBezTo>
                  <a:cubicBezTo>
                    <a:pt x="4080686" y="6864051"/>
                    <a:pt x="4089251" y="7315941"/>
                    <a:pt x="4089302" y="7319000"/>
                  </a:cubicBezTo>
                  <a:cubicBezTo>
                    <a:pt x="3801849" y="7320363"/>
                    <a:pt x="3844545" y="7316660"/>
                    <a:pt x="3682711" y="7316249"/>
                  </a:cubicBezTo>
                  <a:cubicBezTo>
                    <a:pt x="3680087" y="7166931"/>
                    <a:pt x="3673400" y="7041114"/>
                    <a:pt x="3673889" y="6847492"/>
                  </a:cubicBezTo>
                  <a:close/>
                  <a:moveTo>
                    <a:pt x="4088685" y="5868116"/>
                  </a:moveTo>
                  <a:cubicBezTo>
                    <a:pt x="4417960" y="5869248"/>
                    <a:pt x="4364976" y="5867730"/>
                    <a:pt x="4493759" y="5866753"/>
                  </a:cubicBezTo>
                  <a:cubicBezTo>
                    <a:pt x="4495945" y="6080458"/>
                    <a:pt x="4499983" y="6107946"/>
                    <a:pt x="4503353" y="6334764"/>
                  </a:cubicBezTo>
                  <a:cubicBezTo>
                    <a:pt x="4382337" y="6335382"/>
                    <a:pt x="4322640" y="6337902"/>
                    <a:pt x="4095449" y="6334790"/>
                  </a:cubicBezTo>
                  <a:cubicBezTo>
                    <a:pt x="4095424" y="6332759"/>
                    <a:pt x="4090434" y="5945977"/>
                    <a:pt x="4088685" y="5868116"/>
                  </a:cubicBezTo>
                  <a:close/>
                  <a:moveTo>
                    <a:pt x="4508522" y="5414890"/>
                  </a:moveTo>
                  <a:cubicBezTo>
                    <a:pt x="4506593" y="5356983"/>
                    <a:pt x="4448851" y="5376217"/>
                    <a:pt x="4888853" y="5376217"/>
                  </a:cubicBezTo>
                  <a:cubicBezTo>
                    <a:pt x="4932964" y="5376217"/>
                    <a:pt x="4907449" y="5319519"/>
                    <a:pt x="4920978" y="5766599"/>
                  </a:cubicBezTo>
                  <a:cubicBezTo>
                    <a:pt x="4923705" y="5856879"/>
                    <a:pt x="4993227" y="5842583"/>
                    <a:pt x="4580283" y="5842583"/>
                  </a:cubicBezTo>
                  <a:cubicBezTo>
                    <a:pt x="4484808" y="5842583"/>
                    <a:pt x="4525215" y="5914966"/>
                    <a:pt x="4508522" y="5414890"/>
                  </a:cubicBezTo>
                  <a:close/>
                  <a:moveTo>
                    <a:pt x="4580309" y="5866445"/>
                  </a:moveTo>
                  <a:cubicBezTo>
                    <a:pt x="4984997" y="5866445"/>
                    <a:pt x="4923473" y="5842043"/>
                    <a:pt x="4925042" y="5941863"/>
                  </a:cubicBezTo>
                  <a:cubicBezTo>
                    <a:pt x="4932141" y="6394394"/>
                    <a:pt x="4941735" y="6332862"/>
                    <a:pt x="4888879" y="6332862"/>
                  </a:cubicBezTo>
                  <a:cubicBezTo>
                    <a:pt x="4467472" y="6332862"/>
                    <a:pt x="4524726" y="6350630"/>
                    <a:pt x="4523801" y="6292389"/>
                  </a:cubicBezTo>
                  <a:cubicBezTo>
                    <a:pt x="4515956" y="5795861"/>
                    <a:pt x="4489206" y="5866445"/>
                    <a:pt x="4580309" y="5866445"/>
                  </a:cubicBezTo>
                  <a:close/>
                  <a:moveTo>
                    <a:pt x="4580309" y="6358447"/>
                  </a:moveTo>
                  <a:cubicBezTo>
                    <a:pt x="4733475" y="6358447"/>
                    <a:pt x="4741628" y="6356724"/>
                    <a:pt x="4888879" y="6356724"/>
                  </a:cubicBezTo>
                  <a:cubicBezTo>
                    <a:pt x="4946262" y="6356724"/>
                    <a:pt x="4929003" y="6290589"/>
                    <a:pt x="4936873" y="6824478"/>
                  </a:cubicBezTo>
                  <a:cubicBezTo>
                    <a:pt x="4767658" y="6823424"/>
                    <a:pt x="4739648" y="6828464"/>
                    <a:pt x="4531465" y="6828438"/>
                  </a:cubicBezTo>
                  <a:cubicBezTo>
                    <a:pt x="4524109" y="6292903"/>
                    <a:pt x="4502427" y="6358447"/>
                    <a:pt x="4580309" y="6358447"/>
                  </a:cubicBezTo>
                  <a:close/>
                  <a:moveTo>
                    <a:pt x="4928412" y="4888663"/>
                  </a:moveTo>
                  <a:cubicBezTo>
                    <a:pt x="4928334" y="4883083"/>
                    <a:pt x="5338038" y="4882287"/>
                    <a:pt x="5338141" y="4889075"/>
                  </a:cubicBezTo>
                  <a:cubicBezTo>
                    <a:pt x="5341201" y="5084729"/>
                    <a:pt x="5337806" y="5015148"/>
                    <a:pt x="5343362" y="5351300"/>
                  </a:cubicBezTo>
                  <a:cubicBezTo>
                    <a:pt x="5154418" y="5348292"/>
                    <a:pt x="5047343" y="5351789"/>
                    <a:pt x="4937516" y="5352226"/>
                  </a:cubicBezTo>
                  <a:cubicBezTo>
                    <a:pt x="4937337" y="5178274"/>
                    <a:pt x="4931009" y="5054644"/>
                    <a:pt x="4928412" y="4888663"/>
                  </a:cubicBezTo>
                  <a:close/>
                  <a:moveTo>
                    <a:pt x="4937233" y="5415404"/>
                  </a:moveTo>
                  <a:cubicBezTo>
                    <a:pt x="4937568" y="5371023"/>
                    <a:pt x="4876147" y="5367680"/>
                    <a:pt x="5343722" y="5375266"/>
                  </a:cubicBezTo>
                  <a:cubicBezTo>
                    <a:pt x="5351078" y="5808127"/>
                    <a:pt x="5348069" y="5665082"/>
                    <a:pt x="5350178" y="5843817"/>
                  </a:cubicBezTo>
                  <a:cubicBezTo>
                    <a:pt x="4878513" y="5835512"/>
                    <a:pt x="4945284" y="5873722"/>
                    <a:pt x="4942017" y="5765828"/>
                  </a:cubicBezTo>
                  <a:cubicBezTo>
                    <a:pt x="4937465" y="5614864"/>
                    <a:pt x="4936642" y="5510313"/>
                    <a:pt x="4937233" y="5415404"/>
                  </a:cubicBezTo>
                  <a:close/>
                  <a:moveTo>
                    <a:pt x="5350486" y="5867679"/>
                  </a:moveTo>
                  <a:cubicBezTo>
                    <a:pt x="5353624" y="6107457"/>
                    <a:pt x="5358022" y="6138519"/>
                    <a:pt x="5360440" y="6335022"/>
                  </a:cubicBezTo>
                  <a:cubicBezTo>
                    <a:pt x="5198323" y="6335151"/>
                    <a:pt x="5146882" y="6335562"/>
                    <a:pt x="5043151" y="6334019"/>
                  </a:cubicBezTo>
                  <a:cubicBezTo>
                    <a:pt x="4923627" y="6332245"/>
                    <a:pt x="4953309" y="6405297"/>
                    <a:pt x="4946056" y="5941451"/>
                  </a:cubicBezTo>
                  <a:cubicBezTo>
                    <a:pt x="4944564" y="5845128"/>
                    <a:pt x="4867531" y="5859862"/>
                    <a:pt x="5350486" y="5867679"/>
                  </a:cubicBezTo>
                  <a:close/>
                  <a:moveTo>
                    <a:pt x="5360723" y="6358884"/>
                  </a:moveTo>
                  <a:cubicBezTo>
                    <a:pt x="5363450" y="6628130"/>
                    <a:pt x="5357277" y="6307482"/>
                    <a:pt x="5365301" y="6828001"/>
                  </a:cubicBezTo>
                  <a:cubicBezTo>
                    <a:pt x="4924502" y="6828232"/>
                    <a:pt x="5163858" y="6826716"/>
                    <a:pt x="4957964" y="6824658"/>
                  </a:cubicBezTo>
                  <a:cubicBezTo>
                    <a:pt x="4956704" y="6723604"/>
                    <a:pt x="4957347" y="6772331"/>
                    <a:pt x="4950968" y="6356878"/>
                  </a:cubicBezTo>
                  <a:cubicBezTo>
                    <a:pt x="5123939" y="6357804"/>
                    <a:pt x="4964112" y="6359219"/>
                    <a:pt x="5360723" y="6358884"/>
                  </a:cubicBezTo>
                  <a:close/>
                  <a:moveTo>
                    <a:pt x="5364838" y="5375600"/>
                  </a:moveTo>
                  <a:cubicBezTo>
                    <a:pt x="5829147" y="5382954"/>
                    <a:pt x="5771584" y="5350298"/>
                    <a:pt x="5772819" y="5415559"/>
                  </a:cubicBezTo>
                  <a:cubicBezTo>
                    <a:pt x="5775236" y="5543560"/>
                    <a:pt x="5776934" y="5642609"/>
                    <a:pt x="5778091" y="5766394"/>
                  </a:cubicBezTo>
                  <a:cubicBezTo>
                    <a:pt x="5778889" y="5852791"/>
                    <a:pt x="5861941" y="5851814"/>
                    <a:pt x="5371294" y="5844151"/>
                  </a:cubicBezTo>
                  <a:cubicBezTo>
                    <a:pt x="5369648" y="5703164"/>
                    <a:pt x="5371423" y="5753923"/>
                    <a:pt x="5364838" y="5375600"/>
                  </a:cubicBezTo>
                  <a:close/>
                  <a:moveTo>
                    <a:pt x="5365687" y="6851863"/>
                  </a:moveTo>
                  <a:cubicBezTo>
                    <a:pt x="5368208" y="7015298"/>
                    <a:pt x="5368928" y="7070325"/>
                    <a:pt x="5371217" y="7170402"/>
                  </a:cubicBezTo>
                  <a:cubicBezTo>
                    <a:pt x="5375564" y="7367984"/>
                    <a:pt x="5446553" y="7309384"/>
                    <a:pt x="5042842" y="7318049"/>
                  </a:cubicBezTo>
                  <a:cubicBezTo>
                    <a:pt x="4946621" y="7320003"/>
                    <a:pt x="4965526" y="7408535"/>
                    <a:pt x="4958273" y="6848520"/>
                  </a:cubicBezTo>
                  <a:cubicBezTo>
                    <a:pt x="5117020" y="6850140"/>
                    <a:pt x="4965192" y="6852069"/>
                    <a:pt x="5365687" y="6851863"/>
                  </a:cubicBezTo>
                  <a:close/>
                  <a:moveTo>
                    <a:pt x="5372632" y="5941502"/>
                  </a:moveTo>
                  <a:cubicBezTo>
                    <a:pt x="5371166" y="5847597"/>
                    <a:pt x="5292487" y="5867705"/>
                    <a:pt x="5779223" y="5865699"/>
                  </a:cubicBezTo>
                  <a:cubicBezTo>
                    <a:pt x="5782490" y="6106917"/>
                    <a:pt x="5783647" y="6052276"/>
                    <a:pt x="5788637" y="6336848"/>
                  </a:cubicBezTo>
                  <a:cubicBezTo>
                    <a:pt x="5316484" y="6336051"/>
                    <a:pt x="5381840" y="6350656"/>
                    <a:pt x="5380940" y="6292389"/>
                  </a:cubicBezTo>
                  <a:cubicBezTo>
                    <a:pt x="5378188" y="6116894"/>
                    <a:pt x="5375332" y="6112600"/>
                    <a:pt x="5372632" y="5941502"/>
                  </a:cubicBezTo>
                  <a:close/>
                  <a:moveTo>
                    <a:pt x="5814255" y="5351095"/>
                  </a:moveTo>
                  <a:cubicBezTo>
                    <a:pt x="5785679" y="5351095"/>
                    <a:pt x="5792881" y="5368066"/>
                    <a:pt x="5790875" y="5239678"/>
                  </a:cubicBezTo>
                  <a:cubicBezTo>
                    <a:pt x="5784393" y="4831862"/>
                    <a:pt x="5773642" y="4885526"/>
                    <a:pt x="5814255" y="4885526"/>
                  </a:cubicBezTo>
                  <a:cubicBezTo>
                    <a:pt x="5968835" y="4885526"/>
                    <a:pt x="5967935" y="4884703"/>
                    <a:pt x="6122850" y="4884703"/>
                  </a:cubicBezTo>
                  <a:cubicBezTo>
                    <a:pt x="6225630" y="4884703"/>
                    <a:pt x="6194328" y="4814711"/>
                    <a:pt x="6200989" y="5240064"/>
                  </a:cubicBezTo>
                  <a:cubicBezTo>
                    <a:pt x="6203330" y="5389665"/>
                    <a:pt x="6280364" y="5351095"/>
                    <a:pt x="5814255" y="5351095"/>
                  </a:cubicBezTo>
                  <a:close/>
                  <a:moveTo>
                    <a:pt x="6202353" y="5376963"/>
                  </a:moveTo>
                  <a:cubicBezTo>
                    <a:pt x="6202918" y="5625406"/>
                    <a:pt x="6205645" y="5682902"/>
                    <a:pt x="6208834" y="5844537"/>
                  </a:cubicBezTo>
                  <a:cubicBezTo>
                    <a:pt x="6043374" y="5847031"/>
                    <a:pt x="5970893" y="5841631"/>
                    <a:pt x="5800005" y="5841760"/>
                  </a:cubicBezTo>
                  <a:cubicBezTo>
                    <a:pt x="5798668" y="5730960"/>
                    <a:pt x="5799208" y="5696196"/>
                    <a:pt x="5793189" y="5374983"/>
                  </a:cubicBezTo>
                  <a:cubicBezTo>
                    <a:pt x="5973876" y="5374803"/>
                    <a:pt x="5922487" y="5377091"/>
                    <a:pt x="6202353" y="5376963"/>
                  </a:cubicBezTo>
                  <a:close/>
                  <a:moveTo>
                    <a:pt x="5795658" y="6851658"/>
                  </a:moveTo>
                  <a:cubicBezTo>
                    <a:pt x="5794681" y="7056517"/>
                    <a:pt x="5802295" y="7161197"/>
                    <a:pt x="5805124" y="7314912"/>
                  </a:cubicBezTo>
                  <a:cubicBezTo>
                    <a:pt x="5622790" y="7315066"/>
                    <a:pt x="5639998" y="7319900"/>
                    <a:pt x="5395163" y="7317740"/>
                  </a:cubicBezTo>
                  <a:cubicBezTo>
                    <a:pt x="5392257" y="7140446"/>
                    <a:pt x="5392488" y="7225557"/>
                    <a:pt x="5386727" y="6851863"/>
                  </a:cubicBezTo>
                  <a:lnTo>
                    <a:pt x="5795658" y="6851658"/>
                  </a:lnTo>
                  <a:close/>
                  <a:moveTo>
                    <a:pt x="5801394" y="5941502"/>
                  </a:moveTo>
                  <a:cubicBezTo>
                    <a:pt x="5799722" y="5834894"/>
                    <a:pt x="5736064" y="5868991"/>
                    <a:pt x="6122850" y="5868991"/>
                  </a:cubicBezTo>
                  <a:cubicBezTo>
                    <a:pt x="6235764" y="5868991"/>
                    <a:pt x="6206854" y="5789973"/>
                    <a:pt x="6214725" y="6292851"/>
                  </a:cubicBezTo>
                  <a:cubicBezTo>
                    <a:pt x="6215624" y="6350245"/>
                    <a:pt x="6279437" y="6336873"/>
                    <a:pt x="5814255" y="6336873"/>
                  </a:cubicBezTo>
                  <a:cubicBezTo>
                    <a:pt x="5810397" y="6336873"/>
                    <a:pt x="5808288" y="6382618"/>
                    <a:pt x="5801394" y="5941502"/>
                  </a:cubicBezTo>
                  <a:close/>
                  <a:moveTo>
                    <a:pt x="5814255" y="6360735"/>
                  </a:moveTo>
                  <a:cubicBezTo>
                    <a:pt x="6294689" y="6360735"/>
                    <a:pt x="6214519" y="6326228"/>
                    <a:pt x="6218531" y="6468475"/>
                  </a:cubicBezTo>
                  <a:cubicBezTo>
                    <a:pt x="6221978" y="6595294"/>
                    <a:pt x="6223238" y="6691591"/>
                    <a:pt x="6224575" y="6819207"/>
                  </a:cubicBezTo>
                  <a:cubicBezTo>
                    <a:pt x="6224704" y="6830726"/>
                    <a:pt x="6263645" y="6827769"/>
                    <a:pt x="5816904" y="6827769"/>
                  </a:cubicBezTo>
                  <a:cubicBezTo>
                    <a:pt x="5819604" y="6479481"/>
                    <a:pt x="5803143" y="6360735"/>
                    <a:pt x="5814255" y="6360735"/>
                  </a:cubicBezTo>
                  <a:close/>
                  <a:moveTo>
                    <a:pt x="5816750" y="6851658"/>
                  </a:moveTo>
                  <a:cubicBezTo>
                    <a:pt x="5831024" y="6851658"/>
                    <a:pt x="6168967" y="6851323"/>
                    <a:pt x="6224910" y="6850911"/>
                  </a:cubicBezTo>
                  <a:cubicBezTo>
                    <a:pt x="6227611" y="7099201"/>
                    <a:pt x="6230594" y="7156825"/>
                    <a:pt x="6233269" y="7317278"/>
                  </a:cubicBezTo>
                  <a:cubicBezTo>
                    <a:pt x="5994839" y="7319129"/>
                    <a:pt x="5997540" y="7315092"/>
                    <a:pt x="5826189" y="7314938"/>
                  </a:cubicBezTo>
                  <a:cubicBezTo>
                    <a:pt x="5823206" y="7151786"/>
                    <a:pt x="5815772" y="7053123"/>
                    <a:pt x="5816750" y="6851658"/>
                  </a:cubicBezTo>
                  <a:close/>
                  <a:moveTo>
                    <a:pt x="6586052" y="5842737"/>
                  </a:moveTo>
                  <a:cubicBezTo>
                    <a:pt x="6171231" y="5833274"/>
                    <a:pt x="6230826" y="5878376"/>
                    <a:pt x="6228254" y="5765879"/>
                  </a:cubicBezTo>
                  <a:cubicBezTo>
                    <a:pt x="6225553" y="5648574"/>
                    <a:pt x="6223495" y="5531681"/>
                    <a:pt x="6223495" y="5415301"/>
                  </a:cubicBezTo>
                  <a:cubicBezTo>
                    <a:pt x="6223495" y="5357755"/>
                    <a:pt x="6163206" y="5380948"/>
                    <a:pt x="6630652" y="5374777"/>
                  </a:cubicBezTo>
                  <a:cubicBezTo>
                    <a:pt x="6637417" y="5917435"/>
                    <a:pt x="6659356" y="5844408"/>
                    <a:pt x="6586052" y="5842737"/>
                  </a:cubicBezTo>
                  <a:close/>
                  <a:moveTo>
                    <a:pt x="6585693" y="5351609"/>
                  </a:moveTo>
                  <a:cubicBezTo>
                    <a:pt x="6492456" y="5353255"/>
                    <a:pt x="6482193" y="5352946"/>
                    <a:pt x="6223341" y="5353075"/>
                  </a:cubicBezTo>
                  <a:cubicBezTo>
                    <a:pt x="6223135" y="5315687"/>
                    <a:pt x="6218171" y="4934819"/>
                    <a:pt x="6217425" y="4884601"/>
                  </a:cubicBezTo>
                  <a:cubicBezTo>
                    <a:pt x="6220048" y="4884601"/>
                    <a:pt x="6511746" y="4884009"/>
                    <a:pt x="6622987" y="4883495"/>
                  </a:cubicBezTo>
                  <a:cubicBezTo>
                    <a:pt x="6631450" y="5423555"/>
                    <a:pt x="6647833" y="5350529"/>
                    <a:pt x="6585693" y="5351609"/>
                  </a:cubicBezTo>
                  <a:close/>
                  <a:moveTo>
                    <a:pt x="6585770" y="4859813"/>
                  </a:moveTo>
                  <a:cubicBezTo>
                    <a:pt x="6444023" y="4860584"/>
                    <a:pt x="6415500" y="4859941"/>
                    <a:pt x="6277123" y="4860481"/>
                  </a:cubicBezTo>
                  <a:cubicBezTo>
                    <a:pt x="6194817" y="4860816"/>
                    <a:pt x="6217940" y="4935436"/>
                    <a:pt x="6208423" y="4393216"/>
                  </a:cubicBezTo>
                  <a:cubicBezTo>
                    <a:pt x="6333374" y="4393704"/>
                    <a:pt x="6310611" y="4394527"/>
                    <a:pt x="6613676" y="4393884"/>
                  </a:cubicBezTo>
                  <a:cubicBezTo>
                    <a:pt x="6616454" y="4923737"/>
                    <a:pt x="6645364" y="4859478"/>
                    <a:pt x="6585770" y="4859813"/>
                  </a:cubicBezTo>
                  <a:close/>
                  <a:moveTo>
                    <a:pt x="6585821" y="4370048"/>
                  </a:moveTo>
                  <a:cubicBezTo>
                    <a:pt x="6163515" y="4371205"/>
                    <a:pt x="6208011" y="4370896"/>
                    <a:pt x="6207857" y="4362308"/>
                  </a:cubicBezTo>
                  <a:cubicBezTo>
                    <a:pt x="6198160" y="3816513"/>
                    <a:pt x="6174575" y="3898771"/>
                    <a:pt x="6276968" y="3900571"/>
                  </a:cubicBezTo>
                  <a:cubicBezTo>
                    <a:pt x="6664578" y="3907333"/>
                    <a:pt x="6609458" y="3863929"/>
                    <a:pt x="6610050" y="4012476"/>
                  </a:cubicBezTo>
                  <a:cubicBezTo>
                    <a:pt x="6611362" y="4424638"/>
                    <a:pt x="6629264" y="4369919"/>
                    <a:pt x="6585821" y="4370048"/>
                  </a:cubicBezTo>
                  <a:close/>
                  <a:moveTo>
                    <a:pt x="6585899" y="3878817"/>
                  </a:moveTo>
                  <a:cubicBezTo>
                    <a:pt x="6139440" y="3874009"/>
                    <a:pt x="6199343" y="3892239"/>
                    <a:pt x="6198469" y="3836107"/>
                  </a:cubicBezTo>
                  <a:cubicBezTo>
                    <a:pt x="6190624" y="3332019"/>
                    <a:pt x="6165701" y="3408440"/>
                    <a:pt x="6276968" y="3410857"/>
                  </a:cubicBezTo>
                  <a:cubicBezTo>
                    <a:pt x="6663806" y="3419163"/>
                    <a:pt x="6598219" y="3376195"/>
                    <a:pt x="6599891" y="3485786"/>
                  </a:cubicBezTo>
                  <a:cubicBezTo>
                    <a:pt x="6606783" y="3925179"/>
                    <a:pt x="6622884" y="3879177"/>
                    <a:pt x="6585899" y="3878817"/>
                  </a:cubicBezTo>
                  <a:close/>
                  <a:moveTo>
                    <a:pt x="6122876" y="4860816"/>
                  </a:moveTo>
                  <a:cubicBezTo>
                    <a:pt x="5968295" y="4860816"/>
                    <a:pt x="5969196" y="4861638"/>
                    <a:pt x="5814281" y="4861638"/>
                  </a:cubicBezTo>
                  <a:cubicBezTo>
                    <a:pt x="5773076" y="4861638"/>
                    <a:pt x="5785653" y="4910597"/>
                    <a:pt x="5779712" y="4537880"/>
                  </a:cubicBezTo>
                  <a:cubicBezTo>
                    <a:pt x="5777037" y="4367116"/>
                    <a:pt x="5766080" y="4393241"/>
                    <a:pt x="5814281" y="4393241"/>
                  </a:cubicBezTo>
                  <a:cubicBezTo>
                    <a:pt x="6128869" y="4393087"/>
                    <a:pt x="6136971" y="4393036"/>
                    <a:pt x="6187332" y="4393164"/>
                  </a:cubicBezTo>
                  <a:cubicBezTo>
                    <a:pt x="6197106" y="4941710"/>
                    <a:pt x="6220614" y="4860816"/>
                    <a:pt x="6122876" y="4860816"/>
                  </a:cubicBezTo>
                  <a:close/>
                  <a:moveTo>
                    <a:pt x="6122876" y="4369225"/>
                  </a:moveTo>
                  <a:cubicBezTo>
                    <a:pt x="5776008" y="4369405"/>
                    <a:pt x="5813432" y="4369405"/>
                    <a:pt x="5777577" y="4369353"/>
                  </a:cubicBezTo>
                  <a:cubicBezTo>
                    <a:pt x="5776702" y="4286916"/>
                    <a:pt x="5771404" y="3901779"/>
                    <a:pt x="5771378" y="3899928"/>
                  </a:cubicBezTo>
                  <a:cubicBezTo>
                    <a:pt x="5773256" y="3899928"/>
                    <a:pt x="6118581" y="3899053"/>
                    <a:pt x="6178458" y="3899362"/>
                  </a:cubicBezTo>
                  <a:cubicBezTo>
                    <a:pt x="6187898" y="4444514"/>
                    <a:pt x="6214416" y="4369225"/>
                    <a:pt x="6122876" y="4369225"/>
                  </a:cubicBezTo>
                  <a:close/>
                  <a:moveTo>
                    <a:pt x="5771661" y="5351146"/>
                  </a:moveTo>
                  <a:cubicBezTo>
                    <a:pt x="5660651" y="5351403"/>
                    <a:pt x="5531534" y="5354360"/>
                    <a:pt x="5364453" y="5351661"/>
                  </a:cubicBezTo>
                  <a:cubicBezTo>
                    <a:pt x="5358974" y="5029908"/>
                    <a:pt x="5362421" y="5094603"/>
                    <a:pt x="5359206" y="4888663"/>
                  </a:cubicBezTo>
                  <a:cubicBezTo>
                    <a:pt x="5359077" y="4881309"/>
                    <a:pt x="5328521" y="4884318"/>
                    <a:pt x="5764202" y="4885449"/>
                  </a:cubicBezTo>
                  <a:cubicBezTo>
                    <a:pt x="5770864" y="5306559"/>
                    <a:pt x="5770684" y="5296968"/>
                    <a:pt x="5771661" y="5351146"/>
                  </a:cubicBezTo>
                  <a:close/>
                  <a:moveTo>
                    <a:pt x="5358743" y="4860559"/>
                  </a:moveTo>
                  <a:cubicBezTo>
                    <a:pt x="5350949" y="4366242"/>
                    <a:pt x="5349535" y="4391647"/>
                    <a:pt x="5351361" y="4391647"/>
                  </a:cubicBezTo>
                  <a:cubicBezTo>
                    <a:pt x="5511909" y="4392316"/>
                    <a:pt x="5518802" y="4391493"/>
                    <a:pt x="5659880" y="4392624"/>
                  </a:cubicBezTo>
                  <a:cubicBezTo>
                    <a:pt x="5788045" y="4393653"/>
                    <a:pt x="5754994" y="4307873"/>
                    <a:pt x="5763791" y="4861561"/>
                  </a:cubicBezTo>
                  <a:cubicBezTo>
                    <a:pt x="5668522" y="4861279"/>
                    <a:pt x="5564688" y="4859196"/>
                    <a:pt x="5358743" y="4860559"/>
                  </a:cubicBezTo>
                  <a:close/>
                  <a:moveTo>
                    <a:pt x="5349946" y="4362257"/>
                  </a:moveTo>
                  <a:cubicBezTo>
                    <a:pt x="5338398" y="3860561"/>
                    <a:pt x="5346088" y="3901753"/>
                    <a:pt x="5351361" y="3901753"/>
                  </a:cubicBezTo>
                  <a:cubicBezTo>
                    <a:pt x="5831307" y="3903734"/>
                    <a:pt x="5749902" y="3862257"/>
                    <a:pt x="5751779" y="4011884"/>
                  </a:cubicBezTo>
                  <a:cubicBezTo>
                    <a:pt x="5753631" y="4173545"/>
                    <a:pt x="5754943" y="4207050"/>
                    <a:pt x="5756409" y="4362771"/>
                  </a:cubicBezTo>
                  <a:cubicBezTo>
                    <a:pt x="5756486" y="4372388"/>
                    <a:pt x="5350126" y="4370896"/>
                    <a:pt x="5349946" y="4362257"/>
                  </a:cubicBezTo>
                  <a:close/>
                  <a:moveTo>
                    <a:pt x="5659828" y="3877069"/>
                  </a:moveTo>
                  <a:cubicBezTo>
                    <a:pt x="5286133" y="3882597"/>
                    <a:pt x="5344339" y="3892008"/>
                    <a:pt x="5343439" y="3836081"/>
                  </a:cubicBezTo>
                  <a:cubicBezTo>
                    <a:pt x="5336134" y="3358196"/>
                    <a:pt x="5329293" y="3410266"/>
                    <a:pt x="5351361" y="3410394"/>
                  </a:cubicBezTo>
                  <a:cubicBezTo>
                    <a:pt x="5816312" y="3413506"/>
                    <a:pt x="5744012" y="3387072"/>
                    <a:pt x="5745555" y="3485760"/>
                  </a:cubicBezTo>
                  <a:cubicBezTo>
                    <a:pt x="5748178" y="3653387"/>
                    <a:pt x="5746609" y="3661358"/>
                    <a:pt x="5749362" y="3836544"/>
                  </a:cubicBezTo>
                  <a:cubicBezTo>
                    <a:pt x="5750133" y="3886891"/>
                    <a:pt x="5767957" y="3875449"/>
                    <a:pt x="5659828" y="3877069"/>
                  </a:cubicBezTo>
                  <a:close/>
                  <a:moveTo>
                    <a:pt x="5337677" y="4860687"/>
                  </a:moveTo>
                  <a:cubicBezTo>
                    <a:pt x="5255912" y="4861124"/>
                    <a:pt x="5262496" y="4861047"/>
                    <a:pt x="4928000" y="4861201"/>
                  </a:cubicBezTo>
                  <a:cubicBezTo>
                    <a:pt x="4925248" y="4668864"/>
                    <a:pt x="4928566" y="4732428"/>
                    <a:pt x="4922470" y="4395119"/>
                  </a:cubicBezTo>
                  <a:cubicBezTo>
                    <a:pt x="5088471" y="4394424"/>
                    <a:pt x="5014138" y="4390233"/>
                    <a:pt x="5329550" y="4391570"/>
                  </a:cubicBezTo>
                  <a:cubicBezTo>
                    <a:pt x="5331067" y="4458348"/>
                    <a:pt x="5337446" y="4845902"/>
                    <a:pt x="5337677" y="4860687"/>
                  </a:cubicBezTo>
                  <a:close/>
                  <a:moveTo>
                    <a:pt x="4922033" y="4371205"/>
                  </a:moveTo>
                  <a:cubicBezTo>
                    <a:pt x="4913802" y="3897639"/>
                    <a:pt x="4915551" y="4022838"/>
                    <a:pt x="4913416" y="3902833"/>
                  </a:cubicBezTo>
                  <a:cubicBezTo>
                    <a:pt x="5079931" y="3902653"/>
                    <a:pt x="5069772" y="3900596"/>
                    <a:pt x="5323274" y="3901650"/>
                  </a:cubicBezTo>
                  <a:cubicBezTo>
                    <a:pt x="5324535" y="4015484"/>
                    <a:pt x="5322760" y="4107307"/>
                    <a:pt x="5328907" y="4362899"/>
                  </a:cubicBezTo>
                  <a:cubicBezTo>
                    <a:pt x="5328984" y="4367708"/>
                    <a:pt x="5364787" y="4369302"/>
                    <a:pt x="4922033" y="4371205"/>
                  </a:cubicBezTo>
                  <a:close/>
                  <a:moveTo>
                    <a:pt x="4912979" y="3878971"/>
                  </a:moveTo>
                  <a:cubicBezTo>
                    <a:pt x="4909661" y="3681466"/>
                    <a:pt x="4911436" y="3684654"/>
                    <a:pt x="4907166" y="3410240"/>
                  </a:cubicBezTo>
                  <a:cubicBezTo>
                    <a:pt x="5388321" y="3410163"/>
                    <a:pt x="5314735" y="3384603"/>
                    <a:pt x="5316304" y="3485760"/>
                  </a:cubicBezTo>
                  <a:cubicBezTo>
                    <a:pt x="5318721" y="3641456"/>
                    <a:pt x="5319467" y="3655392"/>
                    <a:pt x="5322348" y="3836493"/>
                  </a:cubicBezTo>
                  <a:cubicBezTo>
                    <a:pt x="5323248" y="3892137"/>
                    <a:pt x="5388604" y="3878457"/>
                    <a:pt x="4912979" y="3878971"/>
                  </a:cubicBezTo>
                  <a:close/>
                  <a:moveTo>
                    <a:pt x="4907295" y="4885063"/>
                  </a:moveTo>
                  <a:cubicBezTo>
                    <a:pt x="4909893" y="5057498"/>
                    <a:pt x="4916297" y="5175806"/>
                    <a:pt x="4916426" y="5352303"/>
                  </a:cubicBezTo>
                  <a:cubicBezTo>
                    <a:pt x="4781212" y="5352560"/>
                    <a:pt x="4727688" y="5350709"/>
                    <a:pt x="4506542" y="5350709"/>
                  </a:cubicBezTo>
                  <a:cubicBezTo>
                    <a:pt x="4501295" y="5158707"/>
                    <a:pt x="4503970" y="5057550"/>
                    <a:pt x="4501141" y="4884960"/>
                  </a:cubicBezTo>
                  <a:cubicBezTo>
                    <a:pt x="4553842" y="4885295"/>
                    <a:pt x="4564979" y="4885218"/>
                    <a:pt x="4907295" y="4885063"/>
                  </a:cubicBezTo>
                  <a:close/>
                  <a:moveTo>
                    <a:pt x="4580309" y="4861330"/>
                  </a:moveTo>
                  <a:cubicBezTo>
                    <a:pt x="4478944" y="4861330"/>
                    <a:pt x="4502581" y="4890335"/>
                    <a:pt x="4497231" y="4713066"/>
                  </a:cubicBezTo>
                  <a:cubicBezTo>
                    <a:pt x="4494067" y="4608515"/>
                    <a:pt x="4491778" y="4491055"/>
                    <a:pt x="4492319" y="4394424"/>
                  </a:cubicBezTo>
                  <a:cubicBezTo>
                    <a:pt x="4506439" y="4394501"/>
                    <a:pt x="4849552" y="4395247"/>
                    <a:pt x="4901379" y="4395170"/>
                  </a:cubicBezTo>
                  <a:cubicBezTo>
                    <a:pt x="4907423" y="4730731"/>
                    <a:pt x="4904285" y="4676707"/>
                    <a:pt x="4906935" y="4861201"/>
                  </a:cubicBezTo>
                  <a:lnTo>
                    <a:pt x="4580309" y="4861330"/>
                  </a:lnTo>
                  <a:close/>
                  <a:moveTo>
                    <a:pt x="4493244" y="5766239"/>
                  </a:moveTo>
                  <a:cubicBezTo>
                    <a:pt x="4493347" y="5860659"/>
                    <a:pt x="4566857" y="5846157"/>
                    <a:pt x="4117544" y="5844357"/>
                  </a:cubicBezTo>
                  <a:cubicBezTo>
                    <a:pt x="4087528" y="5844228"/>
                    <a:pt x="4077239" y="5912497"/>
                    <a:pt x="4080429" y="5415764"/>
                  </a:cubicBezTo>
                  <a:cubicBezTo>
                    <a:pt x="4080763" y="5361020"/>
                    <a:pt x="4015819" y="5374597"/>
                    <a:pt x="4486171" y="5374597"/>
                  </a:cubicBezTo>
                  <a:cubicBezTo>
                    <a:pt x="4489721" y="5492390"/>
                    <a:pt x="4493039" y="5580048"/>
                    <a:pt x="4493244" y="5766239"/>
                  </a:cubicBezTo>
                  <a:close/>
                  <a:moveTo>
                    <a:pt x="4080609" y="5350941"/>
                  </a:moveTo>
                  <a:cubicBezTo>
                    <a:pt x="4080274" y="5131862"/>
                    <a:pt x="4072687" y="5057730"/>
                    <a:pt x="4070500" y="4885295"/>
                  </a:cubicBezTo>
                  <a:cubicBezTo>
                    <a:pt x="4263071" y="4882878"/>
                    <a:pt x="4182668" y="4882287"/>
                    <a:pt x="4480050" y="4884806"/>
                  </a:cubicBezTo>
                  <a:cubicBezTo>
                    <a:pt x="4483059" y="5069275"/>
                    <a:pt x="4480024" y="5151198"/>
                    <a:pt x="4485425" y="5350709"/>
                  </a:cubicBezTo>
                  <a:cubicBezTo>
                    <a:pt x="4120218" y="5350735"/>
                    <a:pt x="4229608" y="5350709"/>
                    <a:pt x="4080609" y="5350941"/>
                  </a:cubicBezTo>
                  <a:close/>
                  <a:moveTo>
                    <a:pt x="4426140" y="4860327"/>
                  </a:moveTo>
                  <a:cubicBezTo>
                    <a:pt x="4327269" y="4858990"/>
                    <a:pt x="4218651" y="4858861"/>
                    <a:pt x="4117364" y="4860635"/>
                  </a:cubicBezTo>
                  <a:cubicBezTo>
                    <a:pt x="4039533" y="4861999"/>
                    <a:pt x="4082486" y="4920857"/>
                    <a:pt x="4065073" y="4393241"/>
                  </a:cubicBezTo>
                  <a:cubicBezTo>
                    <a:pt x="4411350" y="4392444"/>
                    <a:pt x="4310988" y="4392881"/>
                    <a:pt x="4471253" y="4394244"/>
                  </a:cubicBezTo>
                  <a:cubicBezTo>
                    <a:pt x="4468373" y="4920419"/>
                    <a:pt x="4515159" y="4861407"/>
                    <a:pt x="4426140" y="4860327"/>
                  </a:cubicBezTo>
                  <a:close/>
                  <a:moveTo>
                    <a:pt x="4471459" y="4362462"/>
                  </a:moveTo>
                  <a:cubicBezTo>
                    <a:pt x="4471356" y="4375499"/>
                    <a:pt x="4512921" y="4367631"/>
                    <a:pt x="4117441" y="4369199"/>
                  </a:cubicBezTo>
                  <a:cubicBezTo>
                    <a:pt x="4044626" y="4369405"/>
                    <a:pt x="4062656" y="4441505"/>
                    <a:pt x="4056920" y="4008541"/>
                  </a:cubicBezTo>
                  <a:cubicBezTo>
                    <a:pt x="4055300" y="3880617"/>
                    <a:pt x="4039404" y="3901419"/>
                    <a:pt x="4117338" y="3902576"/>
                  </a:cubicBezTo>
                  <a:cubicBezTo>
                    <a:pt x="4213713" y="3904119"/>
                    <a:pt x="4249619" y="3903759"/>
                    <a:pt x="4466315" y="3903810"/>
                  </a:cubicBezTo>
                  <a:cubicBezTo>
                    <a:pt x="4471691" y="4243820"/>
                    <a:pt x="4472359" y="4254517"/>
                    <a:pt x="4471459" y="4362462"/>
                  </a:cubicBezTo>
                  <a:close/>
                  <a:moveTo>
                    <a:pt x="4055094" y="3877891"/>
                  </a:moveTo>
                  <a:cubicBezTo>
                    <a:pt x="4052059" y="3680515"/>
                    <a:pt x="4051261" y="3654544"/>
                    <a:pt x="4047506" y="3409469"/>
                  </a:cubicBezTo>
                  <a:cubicBezTo>
                    <a:pt x="4161500" y="3408723"/>
                    <a:pt x="4197818" y="3406434"/>
                    <a:pt x="4457030" y="3409134"/>
                  </a:cubicBezTo>
                  <a:cubicBezTo>
                    <a:pt x="4462534" y="3768763"/>
                    <a:pt x="4460759" y="3553747"/>
                    <a:pt x="4465929" y="3879948"/>
                  </a:cubicBezTo>
                  <a:cubicBezTo>
                    <a:pt x="4046657" y="3879871"/>
                    <a:pt x="4226702" y="3879485"/>
                    <a:pt x="4055094" y="3877891"/>
                  </a:cubicBezTo>
                  <a:close/>
                  <a:moveTo>
                    <a:pt x="4048407" y="4713451"/>
                  </a:moveTo>
                  <a:cubicBezTo>
                    <a:pt x="4047789" y="4903732"/>
                    <a:pt x="4134982" y="4862898"/>
                    <a:pt x="3641481" y="4862127"/>
                  </a:cubicBezTo>
                  <a:cubicBezTo>
                    <a:pt x="3636465" y="4542482"/>
                    <a:pt x="3635282" y="4464853"/>
                    <a:pt x="3634099" y="4395684"/>
                  </a:cubicBezTo>
                  <a:cubicBezTo>
                    <a:pt x="3823994" y="4395633"/>
                    <a:pt x="3736750" y="4393807"/>
                    <a:pt x="4043931" y="4393293"/>
                  </a:cubicBezTo>
                  <a:cubicBezTo>
                    <a:pt x="4046761" y="4477916"/>
                    <a:pt x="4048792" y="4589589"/>
                    <a:pt x="4048407" y="4713451"/>
                  </a:cubicBezTo>
                  <a:close/>
                  <a:moveTo>
                    <a:pt x="3963169" y="4369482"/>
                  </a:moveTo>
                  <a:cubicBezTo>
                    <a:pt x="3597216" y="4369482"/>
                    <a:pt x="3633816" y="4379330"/>
                    <a:pt x="3633508" y="4362385"/>
                  </a:cubicBezTo>
                  <a:cubicBezTo>
                    <a:pt x="3624274" y="3841224"/>
                    <a:pt x="3624042" y="3903193"/>
                    <a:pt x="3654573" y="3903193"/>
                  </a:cubicBezTo>
                  <a:cubicBezTo>
                    <a:pt x="4111654" y="3903193"/>
                    <a:pt x="4034003" y="3867760"/>
                    <a:pt x="4035829" y="4008953"/>
                  </a:cubicBezTo>
                  <a:cubicBezTo>
                    <a:pt x="4038067" y="4177865"/>
                    <a:pt x="4039199" y="4259094"/>
                    <a:pt x="4042877" y="4363105"/>
                  </a:cubicBezTo>
                  <a:cubicBezTo>
                    <a:pt x="4043185" y="4371513"/>
                    <a:pt x="4055171" y="4369482"/>
                    <a:pt x="3963169" y="4369482"/>
                  </a:cubicBezTo>
                  <a:close/>
                  <a:moveTo>
                    <a:pt x="3963169" y="3877531"/>
                  </a:moveTo>
                  <a:cubicBezTo>
                    <a:pt x="3575585" y="3877531"/>
                    <a:pt x="3629675" y="3896096"/>
                    <a:pt x="3628698" y="3836055"/>
                  </a:cubicBezTo>
                  <a:cubicBezTo>
                    <a:pt x="3621033" y="3346445"/>
                    <a:pt x="3601254" y="3409546"/>
                    <a:pt x="3654547" y="3409546"/>
                  </a:cubicBezTo>
                  <a:cubicBezTo>
                    <a:pt x="3929320" y="3409674"/>
                    <a:pt x="3975026" y="3409803"/>
                    <a:pt x="4026441" y="3409571"/>
                  </a:cubicBezTo>
                  <a:cubicBezTo>
                    <a:pt x="4034775" y="3955135"/>
                    <a:pt x="4063530" y="3877531"/>
                    <a:pt x="3963169" y="3877531"/>
                  </a:cubicBezTo>
                  <a:close/>
                  <a:moveTo>
                    <a:pt x="3620416" y="4862075"/>
                  </a:moveTo>
                  <a:cubicBezTo>
                    <a:pt x="3503696" y="4861613"/>
                    <a:pt x="3379928" y="4856059"/>
                    <a:pt x="3213130" y="4860327"/>
                  </a:cubicBezTo>
                  <a:cubicBezTo>
                    <a:pt x="3211124" y="4708592"/>
                    <a:pt x="3215059" y="4585270"/>
                    <a:pt x="3207651" y="4394630"/>
                  </a:cubicBezTo>
                  <a:cubicBezTo>
                    <a:pt x="3296748" y="4396250"/>
                    <a:pt x="3345462" y="4395787"/>
                    <a:pt x="3612983" y="4395684"/>
                  </a:cubicBezTo>
                  <a:cubicBezTo>
                    <a:pt x="3614603" y="4487816"/>
                    <a:pt x="3615375" y="4539808"/>
                    <a:pt x="3620416" y="4862075"/>
                  </a:cubicBezTo>
                  <a:close/>
                  <a:moveTo>
                    <a:pt x="3200141" y="3875988"/>
                  </a:moveTo>
                  <a:cubicBezTo>
                    <a:pt x="3198084" y="3701625"/>
                    <a:pt x="3194071" y="3645827"/>
                    <a:pt x="3191010" y="3410214"/>
                  </a:cubicBezTo>
                  <a:cubicBezTo>
                    <a:pt x="3219535" y="3410214"/>
                    <a:pt x="3482219" y="3409906"/>
                    <a:pt x="3598193" y="3409597"/>
                  </a:cubicBezTo>
                  <a:cubicBezTo>
                    <a:pt x="3602128" y="3685451"/>
                    <a:pt x="3605909" y="3677018"/>
                    <a:pt x="3608250" y="3879126"/>
                  </a:cubicBezTo>
                  <a:cubicBezTo>
                    <a:pt x="3416683" y="3878071"/>
                    <a:pt x="3601125" y="3875654"/>
                    <a:pt x="3200141" y="3875988"/>
                  </a:cubicBezTo>
                  <a:close/>
                  <a:moveTo>
                    <a:pt x="3191525" y="4860918"/>
                  </a:moveTo>
                  <a:cubicBezTo>
                    <a:pt x="2999443" y="4866447"/>
                    <a:pt x="2896715" y="4860378"/>
                    <a:pt x="2787788" y="4859478"/>
                  </a:cubicBezTo>
                  <a:cubicBezTo>
                    <a:pt x="2779069" y="4307024"/>
                    <a:pt x="2746070" y="4396301"/>
                    <a:pt x="2883469" y="4394090"/>
                  </a:cubicBezTo>
                  <a:cubicBezTo>
                    <a:pt x="2984962" y="4392444"/>
                    <a:pt x="3081775" y="4392290"/>
                    <a:pt x="3186535" y="4394270"/>
                  </a:cubicBezTo>
                  <a:cubicBezTo>
                    <a:pt x="3191319" y="4516898"/>
                    <a:pt x="3193351" y="4860841"/>
                    <a:pt x="3191525" y="4860918"/>
                  </a:cubicBezTo>
                  <a:close/>
                  <a:moveTo>
                    <a:pt x="3037587" y="3876117"/>
                  </a:moveTo>
                  <a:cubicBezTo>
                    <a:pt x="2894220" y="3876117"/>
                    <a:pt x="2889848" y="3877789"/>
                    <a:pt x="2770298" y="3878123"/>
                  </a:cubicBezTo>
                  <a:cubicBezTo>
                    <a:pt x="2765772" y="3551175"/>
                    <a:pt x="2764923" y="3493603"/>
                    <a:pt x="2763482" y="3412400"/>
                  </a:cubicBezTo>
                  <a:cubicBezTo>
                    <a:pt x="3236201" y="3410960"/>
                    <a:pt x="3169354" y="3380103"/>
                    <a:pt x="3171025" y="3485786"/>
                  </a:cubicBezTo>
                  <a:cubicBezTo>
                    <a:pt x="3178433" y="3958632"/>
                    <a:pt x="3217914" y="3875963"/>
                    <a:pt x="3037587" y="3876117"/>
                  </a:cubicBezTo>
                  <a:close/>
                  <a:moveTo>
                    <a:pt x="2766749" y="4859350"/>
                  </a:moveTo>
                  <a:cubicBezTo>
                    <a:pt x="2570424" y="4858373"/>
                    <a:pt x="2558258" y="4864621"/>
                    <a:pt x="2358486" y="4862847"/>
                  </a:cubicBezTo>
                  <a:cubicBezTo>
                    <a:pt x="2348789" y="4319958"/>
                    <a:pt x="2316587" y="4392110"/>
                    <a:pt x="2420627" y="4392110"/>
                  </a:cubicBezTo>
                  <a:cubicBezTo>
                    <a:pt x="2572430" y="4392110"/>
                    <a:pt x="2575568" y="4395324"/>
                    <a:pt x="2729043" y="4395324"/>
                  </a:cubicBezTo>
                  <a:cubicBezTo>
                    <a:pt x="2770093" y="4395324"/>
                    <a:pt x="2758416" y="4331683"/>
                    <a:pt x="2766749" y="4859350"/>
                  </a:cubicBezTo>
                  <a:close/>
                  <a:moveTo>
                    <a:pt x="2729043" y="4371462"/>
                  </a:moveTo>
                  <a:cubicBezTo>
                    <a:pt x="2726753" y="4371462"/>
                    <a:pt x="2348275" y="4370253"/>
                    <a:pt x="2348249" y="4362642"/>
                  </a:cubicBezTo>
                  <a:cubicBezTo>
                    <a:pt x="2347143" y="3831916"/>
                    <a:pt x="2302338" y="3903451"/>
                    <a:pt x="2420627" y="3903451"/>
                  </a:cubicBezTo>
                  <a:cubicBezTo>
                    <a:pt x="2815438" y="3903451"/>
                    <a:pt x="2749722" y="3866397"/>
                    <a:pt x="2750468" y="4011807"/>
                  </a:cubicBezTo>
                  <a:cubicBezTo>
                    <a:pt x="2752628" y="4426180"/>
                    <a:pt x="2773334" y="4371462"/>
                    <a:pt x="2729043" y="4371462"/>
                  </a:cubicBezTo>
                  <a:close/>
                  <a:moveTo>
                    <a:pt x="2729043" y="3878200"/>
                  </a:moveTo>
                  <a:cubicBezTo>
                    <a:pt x="2279446" y="3878200"/>
                    <a:pt x="2339658" y="3898051"/>
                    <a:pt x="2338681" y="3836158"/>
                  </a:cubicBezTo>
                  <a:cubicBezTo>
                    <a:pt x="2335929" y="3660998"/>
                    <a:pt x="2339427" y="3660895"/>
                    <a:pt x="2336675" y="3485323"/>
                  </a:cubicBezTo>
                  <a:cubicBezTo>
                    <a:pt x="2335209" y="3391803"/>
                    <a:pt x="2318259" y="3410909"/>
                    <a:pt x="2420627" y="3410909"/>
                  </a:cubicBezTo>
                  <a:cubicBezTo>
                    <a:pt x="2807439" y="3410909"/>
                    <a:pt x="2742134" y="3388692"/>
                    <a:pt x="2743652" y="3485735"/>
                  </a:cubicBezTo>
                  <a:cubicBezTo>
                    <a:pt x="2750828" y="3938755"/>
                    <a:pt x="2755689" y="3878200"/>
                    <a:pt x="2729043" y="3878200"/>
                  </a:cubicBezTo>
                  <a:close/>
                  <a:moveTo>
                    <a:pt x="2337395" y="4862616"/>
                  </a:moveTo>
                  <a:cubicBezTo>
                    <a:pt x="2184666" y="4860661"/>
                    <a:pt x="2289966" y="4858450"/>
                    <a:pt x="1929595" y="4859839"/>
                  </a:cubicBezTo>
                  <a:cubicBezTo>
                    <a:pt x="1920490" y="4323635"/>
                    <a:pt x="1902074" y="4392110"/>
                    <a:pt x="1958042" y="4391647"/>
                  </a:cubicBezTo>
                  <a:cubicBezTo>
                    <a:pt x="2051227" y="4390902"/>
                    <a:pt x="2127438" y="4390619"/>
                    <a:pt x="2266277" y="4391544"/>
                  </a:cubicBezTo>
                  <a:cubicBezTo>
                    <a:pt x="2342230" y="4392136"/>
                    <a:pt x="2327441" y="4313092"/>
                    <a:pt x="2337395" y="4862616"/>
                  </a:cubicBezTo>
                  <a:close/>
                  <a:moveTo>
                    <a:pt x="1916220" y="5377245"/>
                  </a:moveTo>
                  <a:cubicBezTo>
                    <a:pt x="1923010" y="5738546"/>
                    <a:pt x="1921313" y="5704990"/>
                    <a:pt x="1922856" y="5842917"/>
                  </a:cubicBezTo>
                  <a:cubicBezTo>
                    <a:pt x="1857063" y="5842017"/>
                    <a:pt x="1838467" y="5842223"/>
                    <a:pt x="1514773" y="5842146"/>
                  </a:cubicBezTo>
                  <a:cubicBezTo>
                    <a:pt x="1511918" y="5713398"/>
                    <a:pt x="1509192" y="5678505"/>
                    <a:pt x="1507031" y="5375266"/>
                  </a:cubicBezTo>
                  <a:cubicBezTo>
                    <a:pt x="1509886" y="5375291"/>
                    <a:pt x="1914085" y="5377245"/>
                    <a:pt x="1916220" y="5377245"/>
                  </a:cubicBezTo>
                  <a:close/>
                  <a:moveTo>
                    <a:pt x="1506851" y="5351403"/>
                  </a:moveTo>
                  <a:cubicBezTo>
                    <a:pt x="1506259" y="5286863"/>
                    <a:pt x="1505616" y="5253229"/>
                    <a:pt x="1500009" y="4888663"/>
                  </a:cubicBezTo>
                  <a:cubicBezTo>
                    <a:pt x="1499829" y="4876655"/>
                    <a:pt x="1478610" y="4885218"/>
                    <a:pt x="1908915" y="4883803"/>
                  </a:cubicBezTo>
                  <a:cubicBezTo>
                    <a:pt x="1911565" y="5043741"/>
                    <a:pt x="1911693" y="5126744"/>
                    <a:pt x="1915783" y="5353383"/>
                  </a:cubicBezTo>
                  <a:cubicBezTo>
                    <a:pt x="1913674" y="5353358"/>
                    <a:pt x="1508806" y="5351403"/>
                    <a:pt x="1506851" y="5351403"/>
                  </a:cubicBezTo>
                  <a:close/>
                  <a:moveTo>
                    <a:pt x="1803718" y="5866085"/>
                  </a:moveTo>
                  <a:cubicBezTo>
                    <a:pt x="1960151" y="5866085"/>
                    <a:pt x="1919718" y="5781101"/>
                    <a:pt x="1927717" y="6292851"/>
                  </a:cubicBezTo>
                  <a:cubicBezTo>
                    <a:pt x="1928746" y="6358267"/>
                    <a:pt x="1982785" y="6334276"/>
                    <a:pt x="1521589" y="6332605"/>
                  </a:cubicBezTo>
                  <a:cubicBezTo>
                    <a:pt x="1518554" y="6174595"/>
                    <a:pt x="1519068" y="6053613"/>
                    <a:pt x="1515287" y="5866033"/>
                  </a:cubicBezTo>
                  <a:lnTo>
                    <a:pt x="1803718" y="5866085"/>
                  </a:lnTo>
                  <a:close/>
                  <a:moveTo>
                    <a:pt x="2266406" y="4367656"/>
                  </a:moveTo>
                  <a:cubicBezTo>
                    <a:pt x="2171986" y="4366911"/>
                    <a:pt x="2065554" y="4366834"/>
                    <a:pt x="1957836" y="4367708"/>
                  </a:cubicBezTo>
                  <a:cubicBezTo>
                    <a:pt x="1903617" y="4368145"/>
                    <a:pt x="1920927" y="4439140"/>
                    <a:pt x="1913056" y="3900674"/>
                  </a:cubicBezTo>
                  <a:cubicBezTo>
                    <a:pt x="2073244" y="3904119"/>
                    <a:pt x="1978207" y="3904505"/>
                    <a:pt x="2318825" y="3903553"/>
                  </a:cubicBezTo>
                  <a:cubicBezTo>
                    <a:pt x="2329679" y="4441146"/>
                    <a:pt x="2350461" y="4368222"/>
                    <a:pt x="2266406" y="4367656"/>
                  </a:cubicBezTo>
                  <a:close/>
                  <a:moveTo>
                    <a:pt x="1908530" y="4859916"/>
                  </a:moveTo>
                  <a:cubicBezTo>
                    <a:pt x="1660995" y="4860816"/>
                    <a:pt x="1680002" y="4858656"/>
                    <a:pt x="1499521" y="4858630"/>
                  </a:cubicBezTo>
                  <a:cubicBezTo>
                    <a:pt x="1490981" y="4359376"/>
                    <a:pt x="1486120" y="4393216"/>
                    <a:pt x="1495251" y="4393190"/>
                  </a:cubicBezTo>
                  <a:cubicBezTo>
                    <a:pt x="1498286" y="4393190"/>
                    <a:pt x="1897032" y="4392059"/>
                    <a:pt x="1899270" y="4392033"/>
                  </a:cubicBezTo>
                  <a:cubicBezTo>
                    <a:pt x="1903283" y="4639757"/>
                    <a:pt x="1907424" y="4796120"/>
                    <a:pt x="1908530" y="4859916"/>
                  </a:cubicBezTo>
                  <a:close/>
                  <a:moveTo>
                    <a:pt x="1490004" y="4362514"/>
                  </a:moveTo>
                  <a:cubicBezTo>
                    <a:pt x="1488589" y="4258965"/>
                    <a:pt x="1480333" y="3901496"/>
                    <a:pt x="1495277" y="3901496"/>
                  </a:cubicBezTo>
                  <a:cubicBezTo>
                    <a:pt x="1971648" y="3901496"/>
                    <a:pt x="1891657" y="3863775"/>
                    <a:pt x="1893509" y="4011884"/>
                  </a:cubicBezTo>
                  <a:cubicBezTo>
                    <a:pt x="1895103" y="4139603"/>
                    <a:pt x="1896081" y="4193087"/>
                    <a:pt x="1898910" y="4368145"/>
                  </a:cubicBezTo>
                  <a:cubicBezTo>
                    <a:pt x="1439283" y="4370768"/>
                    <a:pt x="1490132" y="4372054"/>
                    <a:pt x="1490004" y="4362514"/>
                  </a:cubicBezTo>
                  <a:close/>
                  <a:moveTo>
                    <a:pt x="1803718" y="3875757"/>
                  </a:moveTo>
                  <a:cubicBezTo>
                    <a:pt x="1426834" y="3875757"/>
                    <a:pt x="1486583" y="3896559"/>
                    <a:pt x="1485631" y="3836055"/>
                  </a:cubicBezTo>
                  <a:cubicBezTo>
                    <a:pt x="1478172" y="3358787"/>
                    <a:pt x="1464875" y="3410163"/>
                    <a:pt x="1495251" y="3410163"/>
                  </a:cubicBezTo>
                  <a:cubicBezTo>
                    <a:pt x="1955367" y="3410163"/>
                    <a:pt x="1883092" y="3387072"/>
                    <a:pt x="1884635" y="3485786"/>
                  </a:cubicBezTo>
                  <a:cubicBezTo>
                    <a:pt x="1891914" y="3949529"/>
                    <a:pt x="1916014" y="3875757"/>
                    <a:pt x="1803718" y="3875757"/>
                  </a:cubicBezTo>
                  <a:close/>
                  <a:moveTo>
                    <a:pt x="1478841" y="4882518"/>
                  </a:moveTo>
                  <a:cubicBezTo>
                    <a:pt x="1478867" y="4884781"/>
                    <a:pt x="1485091" y="5277323"/>
                    <a:pt x="1485760" y="5351403"/>
                  </a:cubicBezTo>
                  <a:cubicBezTo>
                    <a:pt x="1358057" y="5351352"/>
                    <a:pt x="1510349" y="5351120"/>
                    <a:pt x="1079297" y="5349989"/>
                  </a:cubicBezTo>
                  <a:cubicBezTo>
                    <a:pt x="1078371" y="5278197"/>
                    <a:pt x="1077317" y="5214788"/>
                    <a:pt x="1072198" y="4888689"/>
                  </a:cubicBezTo>
                  <a:cubicBezTo>
                    <a:pt x="1072147" y="4883932"/>
                    <a:pt x="1036858" y="4882903"/>
                    <a:pt x="1478841" y="4882518"/>
                  </a:cubicBezTo>
                  <a:close/>
                  <a:moveTo>
                    <a:pt x="1485966" y="5375266"/>
                  </a:moveTo>
                  <a:cubicBezTo>
                    <a:pt x="1488281" y="5691696"/>
                    <a:pt x="1490879" y="5715172"/>
                    <a:pt x="1493682" y="5842146"/>
                  </a:cubicBezTo>
                  <a:cubicBezTo>
                    <a:pt x="1491470" y="5842146"/>
                    <a:pt x="1089328" y="5842917"/>
                    <a:pt x="1086293" y="5842943"/>
                  </a:cubicBezTo>
                  <a:cubicBezTo>
                    <a:pt x="1079555" y="5405479"/>
                    <a:pt x="1081869" y="5557857"/>
                    <a:pt x="1079580" y="5373851"/>
                  </a:cubicBezTo>
                  <a:cubicBezTo>
                    <a:pt x="1467370" y="5374751"/>
                    <a:pt x="1342471" y="5375214"/>
                    <a:pt x="1485966" y="5375266"/>
                  </a:cubicBezTo>
                  <a:close/>
                  <a:moveTo>
                    <a:pt x="1494196" y="5866033"/>
                  </a:moveTo>
                  <a:cubicBezTo>
                    <a:pt x="1498209" y="6064773"/>
                    <a:pt x="1497051" y="6150451"/>
                    <a:pt x="1500524" y="6332553"/>
                  </a:cubicBezTo>
                  <a:cubicBezTo>
                    <a:pt x="1497952" y="6332553"/>
                    <a:pt x="1453558" y="6332373"/>
                    <a:pt x="1092055" y="6333427"/>
                  </a:cubicBezTo>
                  <a:cubicBezTo>
                    <a:pt x="1088531" y="6116817"/>
                    <a:pt x="1091000" y="6148625"/>
                    <a:pt x="1086679" y="5866830"/>
                  </a:cubicBezTo>
                  <a:cubicBezTo>
                    <a:pt x="1091746" y="5866830"/>
                    <a:pt x="1469402" y="5866033"/>
                    <a:pt x="1494196" y="5866033"/>
                  </a:cubicBezTo>
                  <a:close/>
                  <a:moveTo>
                    <a:pt x="1495251" y="6356416"/>
                  </a:moveTo>
                  <a:cubicBezTo>
                    <a:pt x="1503919" y="6356416"/>
                    <a:pt x="1499932" y="6344022"/>
                    <a:pt x="1504227" y="6468526"/>
                  </a:cubicBezTo>
                  <a:cubicBezTo>
                    <a:pt x="1517988" y="6868191"/>
                    <a:pt x="1514927" y="6827872"/>
                    <a:pt x="1495251" y="6827872"/>
                  </a:cubicBezTo>
                  <a:cubicBezTo>
                    <a:pt x="1492705" y="6827872"/>
                    <a:pt x="1101263" y="6827950"/>
                    <a:pt x="1101006" y="6818693"/>
                  </a:cubicBezTo>
                  <a:cubicBezTo>
                    <a:pt x="1097790" y="6704988"/>
                    <a:pt x="1098048" y="6700282"/>
                    <a:pt x="1092466" y="6357341"/>
                  </a:cubicBezTo>
                  <a:cubicBezTo>
                    <a:pt x="1095321" y="6357341"/>
                    <a:pt x="1492962" y="6356416"/>
                    <a:pt x="1495251" y="6356416"/>
                  </a:cubicBezTo>
                  <a:close/>
                  <a:moveTo>
                    <a:pt x="1186938" y="6848855"/>
                  </a:moveTo>
                  <a:cubicBezTo>
                    <a:pt x="1340464" y="6848855"/>
                    <a:pt x="1341005" y="6851761"/>
                    <a:pt x="1495277" y="6851761"/>
                  </a:cubicBezTo>
                  <a:cubicBezTo>
                    <a:pt x="1520123" y="6851761"/>
                    <a:pt x="1507803" y="6800256"/>
                    <a:pt x="1515056" y="7315760"/>
                  </a:cubicBezTo>
                  <a:cubicBezTo>
                    <a:pt x="1505025" y="7315735"/>
                    <a:pt x="1113146" y="7317946"/>
                    <a:pt x="1111242" y="7317971"/>
                  </a:cubicBezTo>
                  <a:cubicBezTo>
                    <a:pt x="1102060" y="6765389"/>
                    <a:pt x="1072764" y="6848855"/>
                    <a:pt x="1186938" y="6848855"/>
                  </a:cubicBezTo>
                  <a:close/>
                  <a:moveTo>
                    <a:pt x="1522078" y="6356467"/>
                  </a:moveTo>
                  <a:cubicBezTo>
                    <a:pt x="1659117" y="6357007"/>
                    <a:pt x="1650886" y="6360890"/>
                    <a:pt x="1803718" y="6360890"/>
                  </a:cubicBezTo>
                  <a:cubicBezTo>
                    <a:pt x="1968073" y="6360890"/>
                    <a:pt x="1924991" y="6263461"/>
                    <a:pt x="1938880" y="6819413"/>
                  </a:cubicBezTo>
                  <a:cubicBezTo>
                    <a:pt x="1939137" y="6829775"/>
                    <a:pt x="1990501" y="6827050"/>
                    <a:pt x="1531543" y="6827846"/>
                  </a:cubicBezTo>
                  <a:cubicBezTo>
                    <a:pt x="1530462" y="6560504"/>
                    <a:pt x="1524341" y="6461738"/>
                    <a:pt x="1522078" y="6356467"/>
                  </a:cubicBezTo>
                  <a:close/>
                  <a:moveTo>
                    <a:pt x="1939677" y="6851040"/>
                  </a:moveTo>
                  <a:cubicBezTo>
                    <a:pt x="1946493" y="7130211"/>
                    <a:pt x="1941426" y="7149060"/>
                    <a:pt x="1943613" y="7317818"/>
                  </a:cubicBezTo>
                  <a:cubicBezTo>
                    <a:pt x="1565391" y="7318074"/>
                    <a:pt x="1711896" y="7316300"/>
                    <a:pt x="1536095" y="7315786"/>
                  </a:cubicBezTo>
                  <a:cubicBezTo>
                    <a:pt x="1536070" y="7313754"/>
                    <a:pt x="1531697" y="6853714"/>
                    <a:pt x="1531671" y="6851709"/>
                  </a:cubicBezTo>
                  <a:cubicBezTo>
                    <a:pt x="1647337" y="6851529"/>
                    <a:pt x="1768892" y="6849292"/>
                    <a:pt x="1939677" y="6851040"/>
                  </a:cubicBezTo>
                  <a:close/>
                  <a:moveTo>
                    <a:pt x="1943973" y="7341679"/>
                  </a:moveTo>
                  <a:cubicBezTo>
                    <a:pt x="1943998" y="7343582"/>
                    <a:pt x="1950145" y="7736459"/>
                    <a:pt x="1951972" y="7809460"/>
                  </a:cubicBezTo>
                  <a:cubicBezTo>
                    <a:pt x="1731109" y="7808020"/>
                    <a:pt x="1640984" y="7810282"/>
                    <a:pt x="1545149" y="7810565"/>
                  </a:cubicBezTo>
                  <a:cubicBezTo>
                    <a:pt x="1545123" y="7808739"/>
                    <a:pt x="1536610" y="7347954"/>
                    <a:pt x="1536481" y="7339674"/>
                  </a:cubicBezTo>
                  <a:cubicBezTo>
                    <a:pt x="1729926" y="7340291"/>
                    <a:pt x="1552865" y="7341963"/>
                    <a:pt x="1943973" y="7341679"/>
                  </a:cubicBezTo>
                  <a:close/>
                  <a:moveTo>
                    <a:pt x="1952563" y="7833373"/>
                  </a:moveTo>
                  <a:cubicBezTo>
                    <a:pt x="1960665" y="8131213"/>
                    <a:pt x="1958531" y="8162583"/>
                    <a:pt x="1959868" y="8300510"/>
                  </a:cubicBezTo>
                  <a:cubicBezTo>
                    <a:pt x="1802715" y="8298736"/>
                    <a:pt x="1609913" y="8300639"/>
                    <a:pt x="1551939" y="8300793"/>
                  </a:cubicBezTo>
                  <a:cubicBezTo>
                    <a:pt x="1550627" y="8169474"/>
                    <a:pt x="1552479" y="8175157"/>
                    <a:pt x="1545586" y="7834428"/>
                  </a:cubicBezTo>
                  <a:cubicBezTo>
                    <a:pt x="1672260" y="7834118"/>
                    <a:pt x="1719303" y="7831856"/>
                    <a:pt x="1952563" y="7833373"/>
                  </a:cubicBezTo>
                  <a:close/>
                  <a:moveTo>
                    <a:pt x="1957836" y="8324449"/>
                  </a:moveTo>
                  <a:cubicBezTo>
                    <a:pt x="1963057" y="8324475"/>
                    <a:pt x="1957502" y="8297322"/>
                    <a:pt x="1967198" y="8790403"/>
                  </a:cubicBezTo>
                  <a:cubicBezTo>
                    <a:pt x="1733347" y="8789092"/>
                    <a:pt x="1667759" y="8790506"/>
                    <a:pt x="1562099" y="8790789"/>
                  </a:cubicBezTo>
                  <a:cubicBezTo>
                    <a:pt x="1558447" y="8547565"/>
                    <a:pt x="1554871" y="8559342"/>
                    <a:pt x="1552171" y="8324707"/>
                  </a:cubicBezTo>
                  <a:cubicBezTo>
                    <a:pt x="1680465" y="8324424"/>
                    <a:pt x="1766063" y="8322624"/>
                    <a:pt x="1957836" y="8324449"/>
                  </a:cubicBezTo>
                  <a:close/>
                  <a:moveTo>
                    <a:pt x="1965063" y="7345408"/>
                  </a:moveTo>
                  <a:cubicBezTo>
                    <a:pt x="1964961" y="7338697"/>
                    <a:pt x="1932527" y="7342091"/>
                    <a:pt x="2376465" y="7343068"/>
                  </a:cubicBezTo>
                  <a:cubicBezTo>
                    <a:pt x="2377082" y="7381201"/>
                    <a:pt x="2382020" y="7797914"/>
                    <a:pt x="2382097" y="7809434"/>
                  </a:cubicBezTo>
                  <a:cubicBezTo>
                    <a:pt x="2259745" y="7809511"/>
                    <a:pt x="2127669" y="7810591"/>
                    <a:pt x="1972985" y="7809588"/>
                  </a:cubicBezTo>
                  <a:cubicBezTo>
                    <a:pt x="1971391" y="7743916"/>
                    <a:pt x="1971031" y="7710720"/>
                    <a:pt x="1965063" y="7345408"/>
                  </a:cubicBezTo>
                  <a:close/>
                  <a:moveTo>
                    <a:pt x="2382252" y="7833322"/>
                  </a:moveTo>
                  <a:cubicBezTo>
                    <a:pt x="2383203" y="8097271"/>
                    <a:pt x="2386033" y="8154509"/>
                    <a:pt x="2388939" y="8301513"/>
                  </a:cubicBezTo>
                  <a:cubicBezTo>
                    <a:pt x="2070106" y="8301256"/>
                    <a:pt x="2051176" y="8301359"/>
                    <a:pt x="1980959" y="8300716"/>
                  </a:cubicBezTo>
                  <a:cubicBezTo>
                    <a:pt x="1979750" y="8171171"/>
                    <a:pt x="1981576" y="8127330"/>
                    <a:pt x="1973654" y="7833502"/>
                  </a:cubicBezTo>
                  <a:cubicBezTo>
                    <a:pt x="2123014" y="7834428"/>
                    <a:pt x="2287780" y="7833399"/>
                    <a:pt x="2382252" y="7833322"/>
                  </a:cubicBezTo>
                  <a:close/>
                  <a:moveTo>
                    <a:pt x="2112134" y="8325170"/>
                  </a:moveTo>
                  <a:cubicBezTo>
                    <a:pt x="2442669" y="8325452"/>
                    <a:pt x="2389093" y="8300947"/>
                    <a:pt x="2390611" y="8398967"/>
                  </a:cubicBezTo>
                  <a:cubicBezTo>
                    <a:pt x="2393029" y="8553556"/>
                    <a:pt x="2392797" y="8576647"/>
                    <a:pt x="2395498" y="8750059"/>
                  </a:cubicBezTo>
                  <a:cubicBezTo>
                    <a:pt x="2396347" y="8804675"/>
                    <a:pt x="2462037" y="8792949"/>
                    <a:pt x="1988238" y="8790506"/>
                  </a:cubicBezTo>
                  <a:cubicBezTo>
                    <a:pt x="1987620" y="8759367"/>
                    <a:pt x="1988032" y="8784875"/>
                    <a:pt x="1982142" y="8398556"/>
                  </a:cubicBezTo>
                  <a:cubicBezTo>
                    <a:pt x="1980727" y="8304856"/>
                    <a:pt x="1954981" y="8325170"/>
                    <a:pt x="2112134" y="8325170"/>
                  </a:cubicBezTo>
                  <a:close/>
                  <a:moveTo>
                    <a:pt x="2386161" y="6848700"/>
                  </a:moveTo>
                  <a:cubicBezTo>
                    <a:pt x="2387987" y="6848700"/>
                    <a:pt x="2710987" y="6847981"/>
                    <a:pt x="2795710" y="6848109"/>
                  </a:cubicBezTo>
                  <a:cubicBezTo>
                    <a:pt x="2802243" y="7401695"/>
                    <a:pt x="2824312" y="7316866"/>
                    <a:pt x="2729043" y="7316866"/>
                  </a:cubicBezTo>
                  <a:cubicBezTo>
                    <a:pt x="2575491" y="7316866"/>
                    <a:pt x="2572121" y="7319258"/>
                    <a:pt x="2420627" y="7319258"/>
                  </a:cubicBezTo>
                  <a:cubicBezTo>
                    <a:pt x="2389942" y="7319258"/>
                    <a:pt x="2396012" y="7381689"/>
                    <a:pt x="2386161" y="6848700"/>
                  </a:cubicBezTo>
                  <a:close/>
                  <a:moveTo>
                    <a:pt x="2420627" y="7343119"/>
                  </a:moveTo>
                  <a:cubicBezTo>
                    <a:pt x="2832491" y="7343119"/>
                    <a:pt x="2801472" y="7335251"/>
                    <a:pt x="2801652" y="7345819"/>
                  </a:cubicBezTo>
                  <a:cubicBezTo>
                    <a:pt x="2810191" y="7889223"/>
                    <a:pt x="2842239" y="7810951"/>
                    <a:pt x="2729043" y="7811028"/>
                  </a:cubicBezTo>
                  <a:cubicBezTo>
                    <a:pt x="2578500" y="7811028"/>
                    <a:pt x="2578603" y="7809434"/>
                    <a:pt x="2420627" y="7809434"/>
                  </a:cubicBezTo>
                  <a:cubicBezTo>
                    <a:pt x="2396990" y="7809434"/>
                    <a:pt x="2403934" y="7826559"/>
                    <a:pt x="2401902" y="7696449"/>
                  </a:cubicBezTo>
                  <a:cubicBezTo>
                    <a:pt x="2395524" y="7288787"/>
                    <a:pt x="2388656" y="7343119"/>
                    <a:pt x="2420627" y="7343119"/>
                  </a:cubicBezTo>
                  <a:close/>
                  <a:moveTo>
                    <a:pt x="2420627" y="7833322"/>
                  </a:moveTo>
                  <a:cubicBezTo>
                    <a:pt x="2873361" y="7833322"/>
                    <a:pt x="2811117" y="7822804"/>
                    <a:pt x="2812352" y="7872509"/>
                  </a:cubicBezTo>
                  <a:cubicBezTo>
                    <a:pt x="2824595" y="8382691"/>
                    <a:pt x="2837378" y="8298864"/>
                    <a:pt x="2729043" y="8298864"/>
                  </a:cubicBezTo>
                  <a:cubicBezTo>
                    <a:pt x="2345214" y="8298864"/>
                    <a:pt x="2410853" y="8334092"/>
                    <a:pt x="2408307" y="8222932"/>
                  </a:cubicBezTo>
                  <a:cubicBezTo>
                    <a:pt x="2398250" y="7785392"/>
                    <a:pt x="2400745" y="7833322"/>
                    <a:pt x="2420627" y="7833322"/>
                  </a:cubicBezTo>
                  <a:close/>
                  <a:moveTo>
                    <a:pt x="2816750" y="6848160"/>
                  </a:moveTo>
                  <a:cubicBezTo>
                    <a:pt x="3231186" y="6848983"/>
                    <a:pt x="3043992" y="6848212"/>
                    <a:pt x="3223547" y="6849549"/>
                  </a:cubicBezTo>
                  <a:cubicBezTo>
                    <a:pt x="3238336" y="7393261"/>
                    <a:pt x="3237153" y="7318229"/>
                    <a:pt x="3192013" y="7317149"/>
                  </a:cubicBezTo>
                  <a:cubicBezTo>
                    <a:pt x="2744372" y="7306298"/>
                    <a:pt x="2821997" y="7368498"/>
                    <a:pt x="2820736" y="7170016"/>
                  </a:cubicBezTo>
                  <a:cubicBezTo>
                    <a:pt x="2819913" y="7035149"/>
                    <a:pt x="2818550" y="6998636"/>
                    <a:pt x="2816750" y="6848160"/>
                  </a:cubicBezTo>
                  <a:close/>
                  <a:moveTo>
                    <a:pt x="2883418" y="7339957"/>
                  </a:moveTo>
                  <a:cubicBezTo>
                    <a:pt x="3266860" y="7336331"/>
                    <a:pt x="3229746" y="7343942"/>
                    <a:pt x="3229797" y="7345819"/>
                  </a:cubicBezTo>
                  <a:cubicBezTo>
                    <a:pt x="3238130" y="7878423"/>
                    <a:pt x="3265677" y="7809408"/>
                    <a:pt x="3191705" y="7810102"/>
                  </a:cubicBezTo>
                  <a:cubicBezTo>
                    <a:pt x="3089131" y="7810925"/>
                    <a:pt x="3103329" y="7810720"/>
                    <a:pt x="2831976" y="7810951"/>
                  </a:cubicBezTo>
                  <a:cubicBezTo>
                    <a:pt x="2820145" y="7265233"/>
                    <a:pt x="2800160" y="7340857"/>
                    <a:pt x="2883418" y="7339957"/>
                  </a:cubicBezTo>
                  <a:close/>
                  <a:moveTo>
                    <a:pt x="3241577" y="7833604"/>
                  </a:moveTo>
                  <a:cubicBezTo>
                    <a:pt x="3248316" y="8191896"/>
                    <a:pt x="3246541" y="8159960"/>
                    <a:pt x="3248213" y="8301744"/>
                  </a:cubicBezTo>
                  <a:cubicBezTo>
                    <a:pt x="2811606" y="8299045"/>
                    <a:pt x="3163772" y="8301976"/>
                    <a:pt x="2839255" y="8299250"/>
                  </a:cubicBezTo>
                  <a:cubicBezTo>
                    <a:pt x="2838072" y="8173692"/>
                    <a:pt x="2839564" y="8138052"/>
                    <a:pt x="2832517" y="7834839"/>
                  </a:cubicBezTo>
                  <a:cubicBezTo>
                    <a:pt x="3225219" y="7834505"/>
                    <a:pt x="3068477" y="7834736"/>
                    <a:pt x="3241577" y="7833604"/>
                  </a:cubicBezTo>
                  <a:close/>
                  <a:moveTo>
                    <a:pt x="3244663" y="6849678"/>
                  </a:moveTo>
                  <a:cubicBezTo>
                    <a:pt x="3486617" y="6851118"/>
                    <a:pt x="3474194" y="6847492"/>
                    <a:pt x="3652850" y="6847441"/>
                  </a:cubicBezTo>
                  <a:cubicBezTo>
                    <a:pt x="3651923" y="7210978"/>
                    <a:pt x="3671703" y="7316197"/>
                    <a:pt x="3654598" y="7316197"/>
                  </a:cubicBezTo>
                  <a:cubicBezTo>
                    <a:pt x="3503541" y="7316197"/>
                    <a:pt x="3412388" y="7320851"/>
                    <a:pt x="3250476" y="7318358"/>
                  </a:cubicBezTo>
                  <a:cubicBezTo>
                    <a:pt x="3248393" y="7172305"/>
                    <a:pt x="3250245" y="7053689"/>
                    <a:pt x="3244663" y="6849678"/>
                  </a:cubicBezTo>
                  <a:close/>
                  <a:moveTo>
                    <a:pt x="3346054" y="7342863"/>
                  </a:moveTo>
                  <a:cubicBezTo>
                    <a:pt x="3686852" y="7342863"/>
                    <a:pt x="3661929" y="7333657"/>
                    <a:pt x="3662109" y="7345768"/>
                  </a:cubicBezTo>
                  <a:cubicBezTo>
                    <a:pt x="3670185" y="7862866"/>
                    <a:pt x="3673915" y="7807248"/>
                    <a:pt x="3654547" y="7807248"/>
                  </a:cubicBezTo>
                  <a:cubicBezTo>
                    <a:pt x="3182548" y="7807248"/>
                    <a:pt x="3262642" y="7846435"/>
                    <a:pt x="3260301" y="7696397"/>
                  </a:cubicBezTo>
                  <a:cubicBezTo>
                    <a:pt x="3253666" y="7270068"/>
                    <a:pt x="3212950" y="7342863"/>
                    <a:pt x="3346054" y="7342863"/>
                  </a:cubicBezTo>
                  <a:close/>
                  <a:moveTo>
                    <a:pt x="3346054" y="7833322"/>
                  </a:moveTo>
                  <a:cubicBezTo>
                    <a:pt x="3724507" y="7833322"/>
                    <a:pt x="3669002" y="7812854"/>
                    <a:pt x="3670442" y="7873486"/>
                  </a:cubicBezTo>
                  <a:cubicBezTo>
                    <a:pt x="3682634" y="8356514"/>
                    <a:pt x="3677567" y="8298273"/>
                    <a:pt x="3654547" y="8298273"/>
                  </a:cubicBezTo>
                  <a:cubicBezTo>
                    <a:pt x="3205311" y="8298273"/>
                    <a:pt x="3269484" y="8336381"/>
                    <a:pt x="3268532" y="8223061"/>
                  </a:cubicBezTo>
                  <a:cubicBezTo>
                    <a:pt x="3264751" y="7763561"/>
                    <a:pt x="3237024" y="7833322"/>
                    <a:pt x="3346054" y="7833322"/>
                  </a:cubicBezTo>
                  <a:close/>
                  <a:moveTo>
                    <a:pt x="3346054" y="8325889"/>
                  </a:moveTo>
                  <a:cubicBezTo>
                    <a:pt x="3731786" y="8325889"/>
                    <a:pt x="3674815" y="8291870"/>
                    <a:pt x="3676487" y="8398967"/>
                  </a:cubicBezTo>
                  <a:cubicBezTo>
                    <a:pt x="3683509" y="8847359"/>
                    <a:pt x="3702207" y="8791792"/>
                    <a:pt x="3654573" y="8791792"/>
                  </a:cubicBezTo>
                  <a:cubicBezTo>
                    <a:pt x="3215496" y="8791792"/>
                    <a:pt x="3275091" y="8805086"/>
                    <a:pt x="3274191" y="8749648"/>
                  </a:cubicBezTo>
                  <a:cubicBezTo>
                    <a:pt x="3266269" y="8243298"/>
                    <a:pt x="3251428" y="8325889"/>
                    <a:pt x="3346054" y="8325889"/>
                  </a:cubicBezTo>
                  <a:close/>
                  <a:moveTo>
                    <a:pt x="3683174" y="7345356"/>
                  </a:moveTo>
                  <a:cubicBezTo>
                    <a:pt x="3682994" y="7333040"/>
                    <a:pt x="3674686" y="7344740"/>
                    <a:pt x="4089688" y="7342888"/>
                  </a:cubicBezTo>
                  <a:cubicBezTo>
                    <a:pt x="4092260" y="7514577"/>
                    <a:pt x="4091334" y="7644302"/>
                    <a:pt x="4095707" y="7810102"/>
                  </a:cubicBezTo>
                  <a:cubicBezTo>
                    <a:pt x="3865842" y="7812674"/>
                    <a:pt x="3822863" y="7807891"/>
                    <a:pt x="3690016" y="7807325"/>
                  </a:cubicBezTo>
                  <a:cubicBezTo>
                    <a:pt x="3686878" y="7660655"/>
                    <a:pt x="3685849" y="7516532"/>
                    <a:pt x="3683174" y="7345356"/>
                  </a:cubicBezTo>
                  <a:close/>
                  <a:moveTo>
                    <a:pt x="4117492" y="6852429"/>
                  </a:moveTo>
                  <a:cubicBezTo>
                    <a:pt x="4255766" y="6852249"/>
                    <a:pt x="4156125" y="6852249"/>
                    <a:pt x="4510683" y="6852300"/>
                  </a:cubicBezTo>
                  <a:cubicBezTo>
                    <a:pt x="4515210" y="7180945"/>
                    <a:pt x="4516702" y="7142657"/>
                    <a:pt x="4519685" y="7318306"/>
                  </a:cubicBezTo>
                  <a:cubicBezTo>
                    <a:pt x="4193368" y="7318511"/>
                    <a:pt x="4181691" y="7318460"/>
                    <a:pt x="4110393" y="7318872"/>
                  </a:cubicBezTo>
                  <a:cubicBezTo>
                    <a:pt x="4101957" y="6798739"/>
                    <a:pt x="4092749" y="6852480"/>
                    <a:pt x="4117492" y="6852429"/>
                  </a:cubicBezTo>
                  <a:close/>
                  <a:moveTo>
                    <a:pt x="4117518" y="7342760"/>
                  </a:moveTo>
                  <a:cubicBezTo>
                    <a:pt x="4206357" y="7342297"/>
                    <a:pt x="4204968" y="7342400"/>
                    <a:pt x="4520046" y="7342168"/>
                  </a:cubicBezTo>
                  <a:cubicBezTo>
                    <a:pt x="4520071" y="7344303"/>
                    <a:pt x="4526193" y="7746821"/>
                    <a:pt x="4526604" y="7806683"/>
                  </a:cubicBezTo>
                  <a:cubicBezTo>
                    <a:pt x="4524649" y="7806683"/>
                    <a:pt x="4118624" y="7809820"/>
                    <a:pt x="4116772" y="7809845"/>
                  </a:cubicBezTo>
                  <a:cubicBezTo>
                    <a:pt x="4116746" y="7808020"/>
                    <a:pt x="4105763" y="7342837"/>
                    <a:pt x="4117518" y="7342760"/>
                  </a:cubicBezTo>
                  <a:close/>
                  <a:moveTo>
                    <a:pt x="4117621" y="7833733"/>
                  </a:moveTo>
                  <a:cubicBezTo>
                    <a:pt x="4592218" y="7827973"/>
                    <a:pt x="4526758" y="7817894"/>
                    <a:pt x="4526887" y="7872201"/>
                  </a:cubicBezTo>
                  <a:cubicBezTo>
                    <a:pt x="4527942" y="8377857"/>
                    <a:pt x="4567448" y="8302181"/>
                    <a:pt x="4426140" y="8300485"/>
                  </a:cubicBezTo>
                  <a:cubicBezTo>
                    <a:pt x="4328401" y="8299173"/>
                    <a:pt x="4221892" y="8299045"/>
                    <a:pt x="4125311" y="8300716"/>
                  </a:cubicBezTo>
                  <a:cubicBezTo>
                    <a:pt x="4124643" y="8236046"/>
                    <a:pt x="4121324" y="7833681"/>
                    <a:pt x="4117621" y="7833733"/>
                  </a:cubicBezTo>
                  <a:close/>
                  <a:moveTo>
                    <a:pt x="4532108" y="8325246"/>
                  </a:moveTo>
                  <a:cubicBezTo>
                    <a:pt x="4534757" y="8514755"/>
                    <a:pt x="4535941" y="8535582"/>
                    <a:pt x="4540108" y="8790044"/>
                  </a:cubicBezTo>
                  <a:cubicBezTo>
                    <a:pt x="4250673" y="8790095"/>
                    <a:pt x="4214305" y="8789632"/>
                    <a:pt x="4131330" y="8791664"/>
                  </a:cubicBezTo>
                  <a:cubicBezTo>
                    <a:pt x="4130301" y="8736585"/>
                    <a:pt x="4125594" y="8326558"/>
                    <a:pt x="4125568" y="8324630"/>
                  </a:cubicBezTo>
                  <a:cubicBezTo>
                    <a:pt x="4304095" y="8321492"/>
                    <a:pt x="4420918" y="8324886"/>
                    <a:pt x="4532108" y="8325246"/>
                  </a:cubicBezTo>
                  <a:close/>
                  <a:moveTo>
                    <a:pt x="4531774" y="6852326"/>
                  </a:moveTo>
                  <a:cubicBezTo>
                    <a:pt x="4769612" y="6852351"/>
                    <a:pt x="4746155" y="6847157"/>
                    <a:pt x="4937182" y="6848392"/>
                  </a:cubicBezTo>
                  <a:cubicBezTo>
                    <a:pt x="4938519" y="6951169"/>
                    <a:pt x="4940269" y="7067728"/>
                    <a:pt x="4942840" y="7170428"/>
                  </a:cubicBezTo>
                  <a:cubicBezTo>
                    <a:pt x="4947496" y="7363459"/>
                    <a:pt x="5023783" y="7318281"/>
                    <a:pt x="4580309" y="7318281"/>
                  </a:cubicBezTo>
                  <a:cubicBezTo>
                    <a:pt x="4526964" y="7318306"/>
                    <a:pt x="4539207" y="7394598"/>
                    <a:pt x="4531774" y="6852326"/>
                  </a:cubicBezTo>
                  <a:close/>
                  <a:moveTo>
                    <a:pt x="4580309" y="7342142"/>
                  </a:moveTo>
                  <a:cubicBezTo>
                    <a:pt x="4582598" y="7342142"/>
                    <a:pt x="4946313" y="7342528"/>
                    <a:pt x="4946364" y="7345768"/>
                  </a:cubicBezTo>
                  <a:cubicBezTo>
                    <a:pt x="4954775" y="7881817"/>
                    <a:pt x="4975840" y="7808714"/>
                    <a:pt x="4888879" y="7808714"/>
                  </a:cubicBezTo>
                  <a:cubicBezTo>
                    <a:pt x="4742297" y="7808714"/>
                    <a:pt x="4732420" y="7806580"/>
                    <a:pt x="4580309" y="7806580"/>
                  </a:cubicBezTo>
                  <a:cubicBezTo>
                    <a:pt x="4538770" y="7806580"/>
                    <a:pt x="4548467" y="7828745"/>
                    <a:pt x="4546383" y="7696397"/>
                  </a:cubicBezTo>
                  <a:cubicBezTo>
                    <a:pt x="4539773" y="7273488"/>
                    <a:pt x="4524778" y="7342194"/>
                    <a:pt x="4580309" y="7342142"/>
                  </a:cubicBezTo>
                  <a:close/>
                  <a:moveTo>
                    <a:pt x="4580309" y="7830467"/>
                  </a:moveTo>
                  <a:cubicBezTo>
                    <a:pt x="5013264" y="7830467"/>
                    <a:pt x="4953206" y="7824733"/>
                    <a:pt x="4953592" y="7872354"/>
                  </a:cubicBezTo>
                  <a:cubicBezTo>
                    <a:pt x="4954543" y="7985263"/>
                    <a:pt x="4954981" y="8003314"/>
                    <a:pt x="4959816" y="8301950"/>
                  </a:cubicBezTo>
                  <a:cubicBezTo>
                    <a:pt x="4873807" y="8303005"/>
                    <a:pt x="4811614" y="8301847"/>
                    <a:pt x="4552865" y="8301436"/>
                  </a:cubicBezTo>
                  <a:cubicBezTo>
                    <a:pt x="4545972" y="7771172"/>
                    <a:pt x="4534140" y="7830467"/>
                    <a:pt x="4580309" y="7830467"/>
                  </a:cubicBezTo>
                  <a:close/>
                  <a:moveTo>
                    <a:pt x="4580309" y="8325323"/>
                  </a:moveTo>
                  <a:cubicBezTo>
                    <a:pt x="4703408" y="8325323"/>
                    <a:pt x="4865422" y="8326970"/>
                    <a:pt x="4960202" y="8325812"/>
                  </a:cubicBezTo>
                  <a:cubicBezTo>
                    <a:pt x="4969178" y="8878523"/>
                    <a:pt x="4989292" y="8792666"/>
                    <a:pt x="4888853" y="8792666"/>
                  </a:cubicBezTo>
                  <a:cubicBezTo>
                    <a:pt x="4505693" y="8792666"/>
                    <a:pt x="4561301" y="8800303"/>
                    <a:pt x="4560530" y="8749648"/>
                  </a:cubicBezTo>
                  <a:cubicBezTo>
                    <a:pt x="4552865" y="8259806"/>
                    <a:pt x="4541316" y="8325323"/>
                    <a:pt x="4580309" y="8325323"/>
                  </a:cubicBezTo>
                  <a:close/>
                  <a:moveTo>
                    <a:pt x="4967404" y="7345356"/>
                  </a:moveTo>
                  <a:cubicBezTo>
                    <a:pt x="4967327" y="7341114"/>
                    <a:pt x="5181682" y="7339365"/>
                    <a:pt x="5351310" y="7341217"/>
                  </a:cubicBezTo>
                  <a:cubicBezTo>
                    <a:pt x="5382483" y="7341551"/>
                    <a:pt x="5375667" y="7288067"/>
                    <a:pt x="5382071" y="7696886"/>
                  </a:cubicBezTo>
                  <a:cubicBezTo>
                    <a:pt x="5384335" y="7840753"/>
                    <a:pt x="5455221" y="7806759"/>
                    <a:pt x="5042971" y="7808405"/>
                  </a:cubicBezTo>
                  <a:cubicBezTo>
                    <a:pt x="4949271" y="7808765"/>
                    <a:pt x="4975866" y="7885366"/>
                    <a:pt x="4967404" y="7345356"/>
                  </a:cubicBezTo>
                  <a:close/>
                  <a:moveTo>
                    <a:pt x="5043074" y="7832319"/>
                  </a:moveTo>
                  <a:cubicBezTo>
                    <a:pt x="5437551" y="7830725"/>
                    <a:pt x="5384258" y="7821776"/>
                    <a:pt x="5385363" y="7872380"/>
                  </a:cubicBezTo>
                  <a:cubicBezTo>
                    <a:pt x="5396243" y="8368986"/>
                    <a:pt x="5399047" y="8301256"/>
                    <a:pt x="5351618" y="8300022"/>
                  </a:cubicBezTo>
                  <a:cubicBezTo>
                    <a:pt x="5250639" y="8297245"/>
                    <a:pt x="5147834" y="8297116"/>
                    <a:pt x="5042739" y="8300125"/>
                  </a:cubicBezTo>
                  <a:cubicBezTo>
                    <a:pt x="4960202" y="8302387"/>
                    <a:pt x="4981550" y="8344763"/>
                    <a:pt x="4976740" y="8047541"/>
                  </a:cubicBezTo>
                  <a:cubicBezTo>
                    <a:pt x="4972702" y="7788966"/>
                    <a:pt x="4958556" y="7832679"/>
                    <a:pt x="5043074" y="7832319"/>
                  </a:cubicBezTo>
                  <a:close/>
                  <a:moveTo>
                    <a:pt x="5043305" y="8324012"/>
                  </a:moveTo>
                  <a:cubicBezTo>
                    <a:pt x="5153750" y="8320978"/>
                    <a:pt x="5246241" y="8321158"/>
                    <a:pt x="5351130" y="8323909"/>
                  </a:cubicBezTo>
                  <a:cubicBezTo>
                    <a:pt x="5400179" y="8325246"/>
                    <a:pt x="5389376" y="8309921"/>
                    <a:pt x="5390765" y="8398941"/>
                  </a:cubicBezTo>
                  <a:cubicBezTo>
                    <a:pt x="5397915" y="8854944"/>
                    <a:pt x="5412216" y="8793823"/>
                    <a:pt x="5351438" y="8793592"/>
                  </a:cubicBezTo>
                  <a:cubicBezTo>
                    <a:pt x="4930932" y="8791895"/>
                    <a:pt x="4989035" y="8807195"/>
                    <a:pt x="4988135" y="8749622"/>
                  </a:cubicBezTo>
                  <a:cubicBezTo>
                    <a:pt x="4980213" y="8260680"/>
                    <a:pt x="4956498" y="8326507"/>
                    <a:pt x="5043305" y="8324012"/>
                  </a:cubicBezTo>
                  <a:close/>
                  <a:moveTo>
                    <a:pt x="5395626" y="7345356"/>
                  </a:moveTo>
                  <a:cubicBezTo>
                    <a:pt x="5395575" y="7341628"/>
                    <a:pt x="5803632" y="7338774"/>
                    <a:pt x="5805535" y="7338774"/>
                  </a:cubicBezTo>
                  <a:cubicBezTo>
                    <a:pt x="5808982" y="7549496"/>
                    <a:pt x="5803503" y="7543351"/>
                    <a:pt x="5809805" y="7807685"/>
                  </a:cubicBezTo>
                  <a:cubicBezTo>
                    <a:pt x="5323429" y="7807788"/>
                    <a:pt x="5405477" y="7846975"/>
                    <a:pt x="5403111" y="7696449"/>
                  </a:cubicBezTo>
                  <a:cubicBezTo>
                    <a:pt x="5400384" y="7520825"/>
                    <a:pt x="5398353" y="7519951"/>
                    <a:pt x="5395626" y="7345356"/>
                  </a:cubicBezTo>
                  <a:close/>
                  <a:moveTo>
                    <a:pt x="5505659" y="8325992"/>
                  </a:moveTo>
                  <a:cubicBezTo>
                    <a:pt x="5880357" y="8325992"/>
                    <a:pt x="5816672" y="8294982"/>
                    <a:pt x="5818293" y="8399019"/>
                  </a:cubicBezTo>
                  <a:cubicBezTo>
                    <a:pt x="5825109" y="8836920"/>
                    <a:pt x="5838612" y="8792717"/>
                    <a:pt x="5814255" y="8792717"/>
                  </a:cubicBezTo>
                  <a:cubicBezTo>
                    <a:pt x="5356299" y="8792717"/>
                    <a:pt x="5417977" y="8812080"/>
                    <a:pt x="5416974" y="8749648"/>
                  </a:cubicBezTo>
                  <a:cubicBezTo>
                    <a:pt x="5409104" y="8245407"/>
                    <a:pt x="5384849" y="8325992"/>
                    <a:pt x="5505659" y="8325992"/>
                  </a:cubicBezTo>
                  <a:close/>
                  <a:moveTo>
                    <a:pt x="5826600" y="7338774"/>
                  </a:moveTo>
                  <a:cubicBezTo>
                    <a:pt x="5828427" y="7338774"/>
                    <a:pt x="6233655" y="7340497"/>
                    <a:pt x="6233732" y="7345768"/>
                  </a:cubicBezTo>
                  <a:cubicBezTo>
                    <a:pt x="6237847" y="7619746"/>
                    <a:pt x="6239108" y="7709151"/>
                    <a:pt x="6240856" y="7810951"/>
                  </a:cubicBezTo>
                  <a:cubicBezTo>
                    <a:pt x="5948902" y="7813085"/>
                    <a:pt x="6017370" y="7808020"/>
                    <a:pt x="5830921" y="7807685"/>
                  </a:cubicBezTo>
                  <a:cubicBezTo>
                    <a:pt x="5824414" y="7538568"/>
                    <a:pt x="5830073" y="7554793"/>
                    <a:pt x="5826600" y="7338774"/>
                  </a:cubicBezTo>
                  <a:close/>
                  <a:moveTo>
                    <a:pt x="6241268" y="7834890"/>
                  </a:moveTo>
                  <a:cubicBezTo>
                    <a:pt x="6246824" y="8149803"/>
                    <a:pt x="6239853" y="7758907"/>
                    <a:pt x="6249241" y="8300716"/>
                  </a:cubicBezTo>
                  <a:cubicBezTo>
                    <a:pt x="6166884" y="8301025"/>
                    <a:pt x="6065596" y="8301050"/>
                    <a:pt x="5968630" y="8300407"/>
                  </a:cubicBezTo>
                  <a:cubicBezTo>
                    <a:pt x="5792238" y="8299250"/>
                    <a:pt x="5847126" y="8387268"/>
                    <a:pt x="5832645" y="7871146"/>
                  </a:cubicBezTo>
                  <a:cubicBezTo>
                    <a:pt x="5830819" y="7807788"/>
                    <a:pt x="5774516" y="7838053"/>
                    <a:pt x="6241268" y="7834890"/>
                  </a:cubicBezTo>
                  <a:close/>
                  <a:moveTo>
                    <a:pt x="6247929" y="6994367"/>
                  </a:moveTo>
                  <a:cubicBezTo>
                    <a:pt x="6245280" y="6824915"/>
                    <a:pt x="6236021" y="6850835"/>
                    <a:pt x="6277277" y="6850397"/>
                  </a:cubicBezTo>
                  <a:cubicBezTo>
                    <a:pt x="6368559" y="6849421"/>
                    <a:pt x="6375118" y="6849600"/>
                    <a:pt x="6654110" y="6849446"/>
                  </a:cubicBezTo>
                  <a:cubicBezTo>
                    <a:pt x="6659537" y="7396578"/>
                    <a:pt x="6691378" y="7318589"/>
                    <a:pt x="6585975" y="7317175"/>
                  </a:cubicBezTo>
                  <a:cubicBezTo>
                    <a:pt x="6503438" y="7316069"/>
                    <a:pt x="6408298" y="7315631"/>
                    <a:pt x="6277097" y="7316866"/>
                  </a:cubicBezTo>
                  <a:cubicBezTo>
                    <a:pt x="6246618" y="7317175"/>
                    <a:pt x="6253666" y="7361016"/>
                    <a:pt x="6247929" y="6994367"/>
                  </a:cubicBezTo>
                  <a:close/>
                  <a:moveTo>
                    <a:pt x="6277251" y="7340805"/>
                  </a:moveTo>
                  <a:cubicBezTo>
                    <a:pt x="6695828" y="7336845"/>
                    <a:pt x="6662314" y="7343634"/>
                    <a:pt x="6662340" y="7345794"/>
                  </a:cubicBezTo>
                  <a:cubicBezTo>
                    <a:pt x="6670828" y="7888425"/>
                    <a:pt x="6699918" y="7811053"/>
                    <a:pt x="6585847" y="7810437"/>
                  </a:cubicBezTo>
                  <a:cubicBezTo>
                    <a:pt x="6499529" y="7809974"/>
                    <a:pt x="6383657" y="7809845"/>
                    <a:pt x="6277071" y="7810694"/>
                  </a:cubicBezTo>
                  <a:cubicBezTo>
                    <a:pt x="6256932" y="7810848"/>
                    <a:pt x="6262101" y="7828179"/>
                    <a:pt x="6260044" y="7696474"/>
                  </a:cubicBezTo>
                  <a:cubicBezTo>
                    <a:pt x="6253999" y="7292670"/>
                    <a:pt x="6245898" y="7341088"/>
                    <a:pt x="6277251" y="7340805"/>
                  </a:cubicBezTo>
                  <a:close/>
                  <a:moveTo>
                    <a:pt x="7048689" y="6332399"/>
                  </a:moveTo>
                  <a:cubicBezTo>
                    <a:pt x="6609561" y="6332399"/>
                    <a:pt x="6666584" y="6358010"/>
                    <a:pt x="6665555" y="6292389"/>
                  </a:cubicBezTo>
                  <a:cubicBezTo>
                    <a:pt x="6657633" y="5786630"/>
                    <a:pt x="6638523" y="5868425"/>
                    <a:pt x="6740119" y="5868425"/>
                  </a:cubicBezTo>
                  <a:cubicBezTo>
                    <a:pt x="7122250" y="5868425"/>
                    <a:pt x="7068160" y="5840988"/>
                    <a:pt x="7069729" y="5941863"/>
                  </a:cubicBezTo>
                  <a:cubicBezTo>
                    <a:pt x="7076776" y="6392929"/>
                    <a:pt x="7078088" y="6332399"/>
                    <a:pt x="7048689" y="6332399"/>
                  </a:cubicBezTo>
                  <a:close/>
                  <a:moveTo>
                    <a:pt x="7048689" y="5843611"/>
                  </a:moveTo>
                  <a:cubicBezTo>
                    <a:pt x="6590271" y="5843611"/>
                    <a:pt x="6659819" y="5869505"/>
                    <a:pt x="6657787" y="5765982"/>
                  </a:cubicBezTo>
                  <a:cubicBezTo>
                    <a:pt x="6648528" y="5299951"/>
                    <a:pt x="6631063" y="5374134"/>
                    <a:pt x="6740119" y="5374134"/>
                  </a:cubicBezTo>
                  <a:cubicBezTo>
                    <a:pt x="7109158" y="5374134"/>
                    <a:pt x="7060546" y="5355620"/>
                    <a:pt x="7060803" y="5415353"/>
                  </a:cubicBezTo>
                  <a:cubicBezTo>
                    <a:pt x="7062836" y="5894704"/>
                    <a:pt x="7081252" y="5843611"/>
                    <a:pt x="7048689" y="5843611"/>
                  </a:cubicBezTo>
                  <a:close/>
                  <a:moveTo>
                    <a:pt x="7048689" y="5349732"/>
                  </a:moveTo>
                  <a:cubicBezTo>
                    <a:pt x="6569515" y="5349732"/>
                    <a:pt x="6652026" y="5384060"/>
                    <a:pt x="6649763" y="5239653"/>
                  </a:cubicBezTo>
                  <a:cubicBezTo>
                    <a:pt x="6641943" y="4751662"/>
                    <a:pt x="6644593" y="4919699"/>
                    <a:pt x="6644052" y="4883418"/>
                  </a:cubicBezTo>
                  <a:cubicBezTo>
                    <a:pt x="6706476" y="4883186"/>
                    <a:pt x="6755140" y="4883263"/>
                    <a:pt x="7048689" y="4883315"/>
                  </a:cubicBezTo>
                  <a:cubicBezTo>
                    <a:pt x="7050489" y="4883315"/>
                    <a:pt x="7070166" y="5349732"/>
                    <a:pt x="7048689" y="5349732"/>
                  </a:cubicBezTo>
                  <a:close/>
                  <a:moveTo>
                    <a:pt x="7048689" y="4859453"/>
                  </a:moveTo>
                  <a:cubicBezTo>
                    <a:pt x="6762728" y="4859402"/>
                    <a:pt x="6706863" y="4859324"/>
                    <a:pt x="6643667" y="4859556"/>
                  </a:cubicBezTo>
                  <a:cubicBezTo>
                    <a:pt x="6641018" y="4705480"/>
                    <a:pt x="6635899" y="4612192"/>
                    <a:pt x="6634716" y="4393858"/>
                  </a:cubicBezTo>
                  <a:cubicBezTo>
                    <a:pt x="6637417" y="4393858"/>
                    <a:pt x="7040073" y="4393190"/>
                    <a:pt x="7043262" y="4393190"/>
                  </a:cubicBezTo>
                  <a:cubicBezTo>
                    <a:pt x="7045680" y="4508669"/>
                    <a:pt x="7050876" y="4859453"/>
                    <a:pt x="7048689" y="4859453"/>
                  </a:cubicBezTo>
                  <a:close/>
                  <a:moveTo>
                    <a:pt x="6634588" y="4369945"/>
                  </a:moveTo>
                  <a:cubicBezTo>
                    <a:pt x="6634588" y="4367631"/>
                    <a:pt x="6630370" y="3905070"/>
                    <a:pt x="6630344" y="3903116"/>
                  </a:cubicBezTo>
                  <a:cubicBezTo>
                    <a:pt x="6884129" y="3905045"/>
                    <a:pt x="6867488" y="3900159"/>
                    <a:pt x="7033900" y="3899851"/>
                  </a:cubicBezTo>
                  <a:cubicBezTo>
                    <a:pt x="7033926" y="3901676"/>
                    <a:pt x="7042593" y="4360225"/>
                    <a:pt x="7042645" y="4362925"/>
                  </a:cubicBezTo>
                  <a:cubicBezTo>
                    <a:pt x="7042825" y="4372542"/>
                    <a:pt x="7085547" y="4369379"/>
                    <a:pt x="6634588" y="4369945"/>
                  </a:cubicBezTo>
                  <a:close/>
                  <a:moveTo>
                    <a:pt x="6630035" y="3879228"/>
                  </a:moveTo>
                  <a:cubicBezTo>
                    <a:pt x="6627206" y="3676606"/>
                    <a:pt x="6623939" y="3677943"/>
                    <a:pt x="6619824" y="3410111"/>
                  </a:cubicBezTo>
                  <a:cubicBezTo>
                    <a:pt x="6689706" y="3408800"/>
                    <a:pt x="6783664" y="3408569"/>
                    <a:pt x="6894211" y="3410497"/>
                  </a:cubicBezTo>
                  <a:cubicBezTo>
                    <a:pt x="7068314" y="3413531"/>
                    <a:pt x="7024589" y="3323071"/>
                    <a:pt x="7032871" y="3836595"/>
                  </a:cubicBezTo>
                  <a:cubicBezTo>
                    <a:pt x="7033514" y="3879691"/>
                    <a:pt x="7101417" y="3882905"/>
                    <a:pt x="6630035" y="3879228"/>
                  </a:cubicBezTo>
                  <a:close/>
                  <a:moveTo>
                    <a:pt x="6619438" y="3386198"/>
                  </a:moveTo>
                  <a:cubicBezTo>
                    <a:pt x="6614706" y="3078947"/>
                    <a:pt x="6614140" y="3065885"/>
                    <a:pt x="6614371" y="2959276"/>
                  </a:cubicBezTo>
                  <a:cubicBezTo>
                    <a:pt x="6614474" y="2908261"/>
                    <a:pt x="6546829" y="2919009"/>
                    <a:pt x="7020294" y="2918289"/>
                  </a:cubicBezTo>
                  <a:cubicBezTo>
                    <a:pt x="7022712" y="3200212"/>
                    <a:pt x="7025155" y="3259919"/>
                    <a:pt x="7027650" y="3387920"/>
                  </a:cubicBezTo>
                  <a:cubicBezTo>
                    <a:pt x="6890276" y="3387689"/>
                    <a:pt x="6789400" y="3382983"/>
                    <a:pt x="6619438" y="3386198"/>
                  </a:cubicBezTo>
                  <a:close/>
                  <a:moveTo>
                    <a:pt x="6614371" y="2895353"/>
                  </a:moveTo>
                  <a:cubicBezTo>
                    <a:pt x="6613471" y="2663108"/>
                    <a:pt x="6606783" y="2621787"/>
                    <a:pt x="6603775" y="2427933"/>
                  </a:cubicBezTo>
                  <a:cubicBezTo>
                    <a:pt x="7060752" y="2427676"/>
                    <a:pt x="7015073" y="2425284"/>
                    <a:pt x="7015226" y="2433333"/>
                  </a:cubicBezTo>
                  <a:cubicBezTo>
                    <a:pt x="7015639" y="2460923"/>
                    <a:pt x="7014429" y="2337781"/>
                    <a:pt x="7020088" y="2894427"/>
                  </a:cubicBezTo>
                  <a:cubicBezTo>
                    <a:pt x="6887704" y="2894607"/>
                    <a:pt x="6782250" y="2897179"/>
                    <a:pt x="6614371" y="2895353"/>
                  </a:cubicBezTo>
                  <a:close/>
                  <a:moveTo>
                    <a:pt x="6603440" y="2403942"/>
                  </a:moveTo>
                  <a:cubicBezTo>
                    <a:pt x="6601793" y="2277689"/>
                    <a:pt x="6605497" y="2126545"/>
                    <a:pt x="6598322" y="1936445"/>
                  </a:cubicBezTo>
                  <a:cubicBezTo>
                    <a:pt x="6789117" y="1941819"/>
                    <a:pt x="6898146" y="1934851"/>
                    <a:pt x="7005144" y="1934156"/>
                  </a:cubicBezTo>
                  <a:cubicBezTo>
                    <a:pt x="7010057" y="2242513"/>
                    <a:pt x="7013015" y="2303479"/>
                    <a:pt x="7014763" y="2403814"/>
                  </a:cubicBezTo>
                  <a:lnTo>
                    <a:pt x="6603440" y="2403942"/>
                  </a:lnTo>
                  <a:close/>
                  <a:moveTo>
                    <a:pt x="6585899" y="2895019"/>
                  </a:moveTo>
                  <a:cubicBezTo>
                    <a:pt x="6103766" y="2889182"/>
                    <a:pt x="6183319" y="2938731"/>
                    <a:pt x="6180902" y="2783653"/>
                  </a:cubicBezTo>
                  <a:cubicBezTo>
                    <a:pt x="6178201" y="2612247"/>
                    <a:pt x="6179873" y="2607053"/>
                    <a:pt x="6177146" y="2432973"/>
                  </a:cubicBezTo>
                  <a:cubicBezTo>
                    <a:pt x="6176967" y="2420964"/>
                    <a:pt x="6136791" y="2427778"/>
                    <a:pt x="6582709" y="2427933"/>
                  </a:cubicBezTo>
                  <a:cubicBezTo>
                    <a:pt x="6585256" y="2605279"/>
                    <a:pt x="6601382" y="2895224"/>
                    <a:pt x="6585899" y="2895019"/>
                  </a:cubicBezTo>
                  <a:close/>
                  <a:moveTo>
                    <a:pt x="6170408" y="3409263"/>
                  </a:moveTo>
                  <a:cubicBezTo>
                    <a:pt x="6171668" y="3516025"/>
                    <a:pt x="6173366" y="3593294"/>
                    <a:pt x="6178047" y="3875474"/>
                  </a:cubicBezTo>
                  <a:cubicBezTo>
                    <a:pt x="6118941" y="3875140"/>
                    <a:pt x="5772922" y="3876014"/>
                    <a:pt x="5771018" y="3876014"/>
                  </a:cubicBezTo>
                  <a:cubicBezTo>
                    <a:pt x="5767160" y="3617671"/>
                    <a:pt x="5769732" y="3657964"/>
                    <a:pt x="5765386" y="3411731"/>
                  </a:cubicBezTo>
                  <a:cubicBezTo>
                    <a:pt x="5984628" y="3412014"/>
                    <a:pt x="5996614" y="3408311"/>
                    <a:pt x="6170408" y="3409263"/>
                  </a:cubicBezTo>
                  <a:close/>
                  <a:moveTo>
                    <a:pt x="6122876" y="3385272"/>
                  </a:moveTo>
                  <a:cubicBezTo>
                    <a:pt x="5700955" y="3385272"/>
                    <a:pt x="5765591" y="3413994"/>
                    <a:pt x="5763405" y="3309803"/>
                  </a:cubicBezTo>
                  <a:cubicBezTo>
                    <a:pt x="5753914" y="2855137"/>
                    <a:pt x="5740051" y="2920758"/>
                    <a:pt x="5814255" y="2920758"/>
                  </a:cubicBezTo>
                  <a:cubicBezTo>
                    <a:pt x="6216833" y="2920758"/>
                    <a:pt x="6162229" y="2906333"/>
                    <a:pt x="6163772" y="2959637"/>
                  </a:cubicBezTo>
                  <a:cubicBezTo>
                    <a:pt x="6178278" y="3454210"/>
                    <a:pt x="6175964" y="3385272"/>
                    <a:pt x="6122876" y="3385272"/>
                  </a:cubicBezTo>
                  <a:close/>
                  <a:moveTo>
                    <a:pt x="6122876" y="2896587"/>
                  </a:moveTo>
                  <a:cubicBezTo>
                    <a:pt x="5682051" y="2896587"/>
                    <a:pt x="5757824" y="2929012"/>
                    <a:pt x="5755534" y="2783602"/>
                  </a:cubicBezTo>
                  <a:cubicBezTo>
                    <a:pt x="5748873" y="2357684"/>
                    <a:pt x="5719320" y="2428936"/>
                    <a:pt x="5814255" y="2428936"/>
                  </a:cubicBezTo>
                  <a:cubicBezTo>
                    <a:pt x="6185300" y="2428936"/>
                    <a:pt x="6155850" y="2418547"/>
                    <a:pt x="6156081" y="2433410"/>
                  </a:cubicBezTo>
                  <a:cubicBezTo>
                    <a:pt x="6164518" y="2970565"/>
                    <a:pt x="6174497" y="2896587"/>
                    <a:pt x="6122876" y="2896587"/>
                  </a:cubicBezTo>
                  <a:close/>
                  <a:moveTo>
                    <a:pt x="6122876" y="2402039"/>
                  </a:moveTo>
                  <a:cubicBezTo>
                    <a:pt x="5967601" y="2402039"/>
                    <a:pt x="5967498" y="2405048"/>
                    <a:pt x="5814281" y="2405048"/>
                  </a:cubicBezTo>
                  <a:cubicBezTo>
                    <a:pt x="5720529" y="2405048"/>
                    <a:pt x="5748435" y="2476557"/>
                    <a:pt x="5739691" y="1934388"/>
                  </a:cubicBezTo>
                  <a:cubicBezTo>
                    <a:pt x="5889462" y="1932228"/>
                    <a:pt x="5987534" y="1937396"/>
                    <a:pt x="6149265" y="1936934"/>
                  </a:cubicBezTo>
                  <a:cubicBezTo>
                    <a:pt x="6161200" y="2477766"/>
                    <a:pt x="6164029" y="2402039"/>
                    <a:pt x="6122876" y="2402039"/>
                  </a:cubicBezTo>
                  <a:close/>
                  <a:moveTo>
                    <a:pt x="5742314" y="3310369"/>
                  </a:moveTo>
                  <a:cubicBezTo>
                    <a:pt x="5744346" y="3408208"/>
                    <a:pt x="5818961" y="3389643"/>
                    <a:pt x="5351464" y="3386506"/>
                  </a:cubicBezTo>
                  <a:cubicBezTo>
                    <a:pt x="5328675" y="3386352"/>
                    <a:pt x="5337163" y="3439219"/>
                    <a:pt x="5327672" y="2958968"/>
                  </a:cubicBezTo>
                  <a:cubicBezTo>
                    <a:pt x="5326618" y="2906384"/>
                    <a:pt x="5268824" y="2919575"/>
                    <a:pt x="5659982" y="2920603"/>
                  </a:cubicBezTo>
                  <a:cubicBezTo>
                    <a:pt x="5759264" y="2920886"/>
                    <a:pt x="5732694" y="2849891"/>
                    <a:pt x="5742314" y="3310369"/>
                  </a:cubicBezTo>
                  <a:close/>
                  <a:moveTo>
                    <a:pt x="5659957" y="2896690"/>
                  </a:moveTo>
                  <a:cubicBezTo>
                    <a:pt x="5257198" y="2895610"/>
                    <a:pt x="5326746" y="2926132"/>
                    <a:pt x="5324535" y="2783653"/>
                  </a:cubicBezTo>
                  <a:cubicBezTo>
                    <a:pt x="5318130" y="2375683"/>
                    <a:pt x="5302852" y="2429964"/>
                    <a:pt x="5351489" y="2429450"/>
                  </a:cubicBezTo>
                  <a:cubicBezTo>
                    <a:pt x="5760756" y="2425027"/>
                    <a:pt x="5726599" y="2429733"/>
                    <a:pt x="5726650" y="2433384"/>
                  </a:cubicBezTo>
                  <a:cubicBezTo>
                    <a:pt x="5735061" y="2972673"/>
                    <a:pt x="5766131" y="2896973"/>
                    <a:pt x="5659957" y="2896690"/>
                  </a:cubicBezTo>
                  <a:close/>
                  <a:moveTo>
                    <a:pt x="5659957" y="2404893"/>
                  </a:moveTo>
                  <a:cubicBezTo>
                    <a:pt x="5562527" y="2404637"/>
                    <a:pt x="5448713" y="2404508"/>
                    <a:pt x="5351310" y="2405562"/>
                  </a:cubicBezTo>
                  <a:cubicBezTo>
                    <a:pt x="5305424" y="2406051"/>
                    <a:pt x="5316638" y="2478794"/>
                    <a:pt x="5310182" y="1937294"/>
                  </a:cubicBezTo>
                  <a:cubicBezTo>
                    <a:pt x="5641104" y="1940405"/>
                    <a:pt x="5587142" y="1937371"/>
                    <a:pt x="5718600" y="1934748"/>
                  </a:cubicBezTo>
                  <a:cubicBezTo>
                    <a:pt x="5727345" y="2476171"/>
                    <a:pt x="5752680" y="2404996"/>
                    <a:pt x="5659957" y="2404893"/>
                  </a:cubicBezTo>
                  <a:close/>
                  <a:moveTo>
                    <a:pt x="5312986" y="3310369"/>
                  </a:moveTo>
                  <a:cubicBezTo>
                    <a:pt x="5315172" y="3410446"/>
                    <a:pt x="5388141" y="3386198"/>
                    <a:pt x="4906806" y="3386352"/>
                  </a:cubicBezTo>
                  <a:cubicBezTo>
                    <a:pt x="4901919" y="3071362"/>
                    <a:pt x="4902150" y="3063313"/>
                    <a:pt x="4898447" y="2958762"/>
                  </a:cubicBezTo>
                  <a:cubicBezTo>
                    <a:pt x="4896415" y="2901550"/>
                    <a:pt x="4851481" y="2918006"/>
                    <a:pt x="5197166" y="2918238"/>
                  </a:cubicBezTo>
                  <a:cubicBezTo>
                    <a:pt x="5335826" y="2918238"/>
                    <a:pt x="5302672" y="2839632"/>
                    <a:pt x="5312986" y="3310369"/>
                  </a:cubicBezTo>
                  <a:close/>
                  <a:moveTo>
                    <a:pt x="4896338" y="2894144"/>
                  </a:moveTo>
                  <a:cubicBezTo>
                    <a:pt x="4889727" y="2664034"/>
                    <a:pt x="4895720" y="2622944"/>
                    <a:pt x="4892737" y="2432921"/>
                  </a:cubicBezTo>
                  <a:cubicBezTo>
                    <a:pt x="4892634" y="2425490"/>
                    <a:pt x="4891374" y="2432921"/>
                    <a:pt x="5297013" y="2429964"/>
                  </a:cubicBezTo>
                  <a:cubicBezTo>
                    <a:pt x="5297065" y="2432561"/>
                    <a:pt x="5297116" y="2449609"/>
                    <a:pt x="5305347" y="2894864"/>
                  </a:cubicBezTo>
                  <a:cubicBezTo>
                    <a:pt x="5246421" y="2894221"/>
                    <a:pt x="5222552" y="2894376"/>
                    <a:pt x="4896338" y="2894144"/>
                  </a:cubicBezTo>
                  <a:close/>
                  <a:moveTo>
                    <a:pt x="4888853" y="4371282"/>
                  </a:moveTo>
                  <a:cubicBezTo>
                    <a:pt x="4445584" y="4371282"/>
                    <a:pt x="4492447" y="4373211"/>
                    <a:pt x="4492550" y="4362719"/>
                  </a:cubicBezTo>
                  <a:cubicBezTo>
                    <a:pt x="4493476" y="4254388"/>
                    <a:pt x="4492627" y="4235720"/>
                    <a:pt x="4487406" y="3903810"/>
                  </a:cubicBezTo>
                  <a:cubicBezTo>
                    <a:pt x="4730028" y="3903862"/>
                    <a:pt x="4764468" y="3902833"/>
                    <a:pt x="4892351" y="3902833"/>
                  </a:cubicBezTo>
                  <a:cubicBezTo>
                    <a:pt x="4901636" y="4427492"/>
                    <a:pt x="4908118" y="4371282"/>
                    <a:pt x="4888853" y="4371282"/>
                  </a:cubicBezTo>
                  <a:close/>
                  <a:moveTo>
                    <a:pt x="4888853" y="3878971"/>
                  </a:moveTo>
                  <a:cubicBezTo>
                    <a:pt x="4416957" y="3878971"/>
                    <a:pt x="4487303" y="3898488"/>
                    <a:pt x="4486326" y="3836055"/>
                  </a:cubicBezTo>
                  <a:cubicBezTo>
                    <a:pt x="4478404" y="3330657"/>
                    <a:pt x="4446587" y="3409700"/>
                    <a:pt x="4580309" y="3409700"/>
                  </a:cubicBezTo>
                  <a:cubicBezTo>
                    <a:pt x="4724781" y="3409700"/>
                    <a:pt x="4738233" y="3410214"/>
                    <a:pt x="4886127" y="3410214"/>
                  </a:cubicBezTo>
                  <a:cubicBezTo>
                    <a:pt x="4894023" y="3918287"/>
                    <a:pt x="4891991" y="3878971"/>
                    <a:pt x="4888853" y="3878971"/>
                  </a:cubicBezTo>
                  <a:close/>
                  <a:moveTo>
                    <a:pt x="4477761" y="3385452"/>
                  </a:moveTo>
                  <a:cubicBezTo>
                    <a:pt x="4473363" y="3097230"/>
                    <a:pt x="4473234" y="3067145"/>
                    <a:pt x="4469941" y="2958865"/>
                  </a:cubicBezTo>
                  <a:cubicBezTo>
                    <a:pt x="4468167" y="2899956"/>
                    <a:pt x="4405151" y="2917878"/>
                    <a:pt x="4875967" y="2918032"/>
                  </a:cubicBezTo>
                  <a:cubicBezTo>
                    <a:pt x="4881497" y="3092704"/>
                    <a:pt x="4879439" y="2978510"/>
                    <a:pt x="4885767" y="3386378"/>
                  </a:cubicBezTo>
                  <a:cubicBezTo>
                    <a:pt x="4853822" y="3386352"/>
                    <a:pt x="4510477" y="3385735"/>
                    <a:pt x="4477761" y="3385452"/>
                  </a:cubicBezTo>
                  <a:close/>
                  <a:moveTo>
                    <a:pt x="4463615" y="2403634"/>
                  </a:moveTo>
                  <a:cubicBezTo>
                    <a:pt x="4458290" y="2066530"/>
                    <a:pt x="4457750" y="2021582"/>
                    <a:pt x="4455744" y="1936393"/>
                  </a:cubicBezTo>
                  <a:cubicBezTo>
                    <a:pt x="4610865" y="1939248"/>
                    <a:pt x="4744200" y="1935519"/>
                    <a:pt x="4862747" y="1935288"/>
                  </a:cubicBezTo>
                  <a:cubicBezTo>
                    <a:pt x="4864599" y="2013586"/>
                    <a:pt x="4871209" y="2403736"/>
                    <a:pt x="4871260" y="2406076"/>
                  </a:cubicBezTo>
                  <a:cubicBezTo>
                    <a:pt x="4700501" y="2405794"/>
                    <a:pt x="4698958" y="2401551"/>
                    <a:pt x="4463615" y="2403634"/>
                  </a:cubicBezTo>
                  <a:close/>
                  <a:moveTo>
                    <a:pt x="4456695" y="3385247"/>
                  </a:moveTo>
                  <a:cubicBezTo>
                    <a:pt x="4199155" y="3382495"/>
                    <a:pt x="4158156" y="3384861"/>
                    <a:pt x="4047172" y="3385581"/>
                  </a:cubicBezTo>
                  <a:cubicBezTo>
                    <a:pt x="4038761" y="2834540"/>
                    <a:pt x="4021709" y="2919009"/>
                    <a:pt x="4117595" y="2917852"/>
                  </a:cubicBezTo>
                  <a:cubicBezTo>
                    <a:pt x="4500524" y="2913249"/>
                    <a:pt x="4447256" y="2906512"/>
                    <a:pt x="4448851" y="2959637"/>
                  </a:cubicBezTo>
                  <a:cubicBezTo>
                    <a:pt x="4452452" y="3079050"/>
                    <a:pt x="4452503" y="3110703"/>
                    <a:pt x="4456695" y="3385247"/>
                  </a:cubicBezTo>
                  <a:close/>
                  <a:moveTo>
                    <a:pt x="4425908" y="2404019"/>
                  </a:moveTo>
                  <a:cubicBezTo>
                    <a:pt x="4316364" y="2405202"/>
                    <a:pt x="4230200" y="2405228"/>
                    <a:pt x="4117569" y="2404019"/>
                  </a:cubicBezTo>
                  <a:cubicBezTo>
                    <a:pt x="4007048" y="2402682"/>
                    <a:pt x="4030068" y="2491574"/>
                    <a:pt x="4023689" y="1934825"/>
                  </a:cubicBezTo>
                  <a:cubicBezTo>
                    <a:pt x="4229840" y="1934542"/>
                    <a:pt x="4291518" y="1932974"/>
                    <a:pt x="4434627" y="1935982"/>
                  </a:cubicBezTo>
                  <a:cubicBezTo>
                    <a:pt x="4446844" y="2455781"/>
                    <a:pt x="4447127" y="2403788"/>
                    <a:pt x="4425908" y="2404019"/>
                  </a:cubicBezTo>
                  <a:close/>
                  <a:moveTo>
                    <a:pt x="4026107" y="3385709"/>
                  </a:moveTo>
                  <a:cubicBezTo>
                    <a:pt x="3546495" y="3387920"/>
                    <a:pt x="3619130" y="3406846"/>
                    <a:pt x="3617921" y="3309957"/>
                  </a:cubicBezTo>
                  <a:cubicBezTo>
                    <a:pt x="3612211" y="2852566"/>
                    <a:pt x="3593126" y="2916464"/>
                    <a:pt x="3654573" y="2916464"/>
                  </a:cubicBezTo>
                  <a:cubicBezTo>
                    <a:pt x="4078963" y="2916464"/>
                    <a:pt x="4020808" y="2910138"/>
                    <a:pt x="4020808" y="2958711"/>
                  </a:cubicBezTo>
                  <a:cubicBezTo>
                    <a:pt x="4020911" y="3066399"/>
                    <a:pt x="4021091" y="3057965"/>
                    <a:pt x="4026107" y="3385709"/>
                  </a:cubicBezTo>
                  <a:close/>
                  <a:moveTo>
                    <a:pt x="3963169" y="2894864"/>
                  </a:moveTo>
                  <a:cubicBezTo>
                    <a:pt x="3809076" y="2894864"/>
                    <a:pt x="3808999" y="2892576"/>
                    <a:pt x="3654573" y="2892576"/>
                  </a:cubicBezTo>
                  <a:cubicBezTo>
                    <a:pt x="3598965" y="2892576"/>
                    <a:pt x="3610076" y="2914766"/>
                    <a:pt x="3608019" y="2783705"/>
                  </a:cubicBezTo>
                  <a:cubicBezTo>
                    <a:pt x="3601305" y="2355729"/>
                    <a:pt x="3586542" y="2425387"/>
                    <a:pt x="3654573" y="2425387"/>
                  </a:cubicBezTo>
                  <a:cubicBezTo>
                    <a:pt x="4052265" y="2425387"/>
                    <a:pt x="4010700" y="2425593"/>
                    <a:pt x="4010829" y="2433435"/>
                  </a:cubicBezTo>
                  <a:cubicBezTo>
                    <a:pt x="4019137" y="2964059"/>
                    <a:pt x="4047429" y="2894864"/>
                    <a:pt x="3963169" y="2894864"/>
                  </a:cubicBezTo>
                  <a:close/>
                  <a:moveTo>
                    <a:pt x="3654573" y="2401525"/>
                  </a:moveTo>
                  <a:cubicBezTo>
                    <a:pt x="3580420" y="2401525"/>
                    <a:pt x="3609382" y="2473420"/>
                    <a:pt x="3595981" y="1935031"/>
                  </a:cubicBezTo>
                  <a:cubicBezTo>
                    <a:pt x="3637597" y="1934851"/>
                    <a:pt x="3663704" y="1934902"/>
                    <a:pt x="3963194" y="1934851"/>
                  </a:cubicBezTo>
                  <a:cubicBezTo>
                    <a:pt x="4015690" y="1934851"/>
                    <a:pt x="4001595" y="1860539"/>
                    <a:pt x="4010366" y="2403196"/>
                  </a:cubicBezTo>
                  <a:cubicBezTo>
                    <a:pt x="3754111" y="2402451"/>
                    <a:pt x="3786031" y="2401525"/>
                    <a:pt x="3654573" y="2401525"/>
                  </a:cubicBezTo>
                  <a:close/>
                  <a:moveTo>
                    <a:pt x="3596856" y="3310266"/>
                  </a:moveTo>
                  <a:cubicBezTo>
                    <a:pt x="3598039" y="3405329"/>
                    <a:pt x="3675818" y="3388949"/>
                    <a:pt x="3191859" y="3386352"/>
                  </a:cubicBezTo>
                  <a:cubicBezTo>
                    <a:pt x="3188361" y="3386326"/>
                    <a:pt x="3191859" y="3227391"/>
                    <a:pt x="3183757" y="2958248"/>
                  </a:cubicBezTo>
                  <a:cubicBezTo>
                    <a:pt x="3181879" y="2894736"/>
                    <a:pt x="3133988" y="2929218"/>
                    <a:pt x="3500609" y="2918700"/>
                  </a:cubicBezTo>
                  <a:cubicBezTo>
                    <a:pt x="3609973" y="2915538"/>
                    <a:pt x="3590991" y="2842023"/>
                    <a:pt x="3596856" y="3310266"/>
                  </a:cubicBezTo>
                  <a:close/>
                  <a:moveTo>
                    <a:pt x="3500043" y="2894761"/>
                  </a:moveTo>
                  <a:cubicBezTo>
                    <a:pt x="3421878" y="2897024"/>
                    <a:pt x="3334274" y="2898181"/>
                    <a:pt x="3191988" y="2895481"/>
                  </a:cubicBezTo>
                  <a:cubicBezTo>
                    <a:pt x="3179050" y="2895250"/>
                    <a:pt x="3181828" y="2910832"/>
                    <a:pt x="3179770" y="2783679"/>
                  </a:cubicBezTo>
                  <a:cubicBezTo>
                    <a:pt x="3173340" y="2373626"/>
                    <a:pt x="3169379" y="2428807"/>
                    <a:pt x="3192039" y="2428267"/>
                  </a:cubicBezTo>
                  <a:cubicBezTo>
                    <a:pt x="3630961" y="2418187"/>
                    <a:pt x="3584073" y="2428704"/>
                    <a:pt x="3584124" y="2433358"/>
                  </a:cubicBezTo>
                  <a:cubicBezTo>
                    <a:pt x="3586850" y="2606642"/>
                    <a:pt x="3584227" y="2608853"/>
                    <a:pt x="3586953" y="2784090"/>
                  </a:cubicBezTo>
                  <a:cubicBezTo>
                    <a:pt x="3589037" y="2915795"/>
                    <a:pt x="3611696" y="2891573"/>
                    <a:pt x="3500043" y="2894761"/>
                  </a:cubicBezTo>
                  <a:close/>
                  <a:moveTo>
                    <a:pt x="3500223" y="2402091"/>
                  </a:moveTo>
                  <a:cubicBezTo>
                    <a:pt x="3317067" y="2403325"/>
                    <a:pt x="3307319" y="2401731"/>
                    <a:pt x="3191576" y="2404379"/>
                  </a:cubicBezTo>
                  <a:cubicBezTo>
                    <a:pt x="3169636" y="2404893"/>
                    <a:pt x="3173700" y="2462003"/>
                    <a:pt x="3169251" y="1937859"/>
                  </a:cubicBezTo>
                  <a:cubicBezTo>
                    <a:pt x="3297159" y="1936728"/>
                    <a:pt x="3072618" y="1938399"/>
                    <a:pt x="3574890" y="1935134"/>
                  </a:cubicBezTo>
                  <a:cubicBezTo>
                    <a:pt x="3588522" y="2489259"/>
                    <a:pt x="3606732" y="2401242"/>
                    <a:pt x="3500223" y="2402091"/>
                  </a:cubicBezTo>
                  <a:close/>
                  <a:moveTo>
                    <a:pt x="3169611" y="3386223"/>
                  </a:moveTo>
                  <a:cubicBezTo>
                    <a:pt x="2696275" y="3383446"/>
                    <a:pt x="2763791" y="3421117"/>
                    <a:pt x="2761476" y="3309854"/>
                  </a:cubicBezTo>
                  <a:cubicBezTo>
                    <a:pt x="2758390" y="3162207"/>
                    <a:pt x="2756949" y="3052951"/>
                    <a:pt x="2756152" y="2959122"/>
                  </a:cubicBezTo>
                  <a:cubicBezTo>
                    <a:pt x="2755766" y="2912606"/>
                    <a:pt x="2690796" y="2910807"/>
                    <a:pt x="3161483" y="2918881"/>
                  </a:cubicBezTo>
                  <a:cubicBezTo>
                    <a:pt x="3168659" y="3176196"/>
                    <a:pt x="3167553" y="3215537"/>
                    <a:pt x="3169611" y="3386223"/>
                  </a:cubicBezTo>
                  <a:close/>
                  <a:moveTo>
                    <a:pt x="2755586" y="2896099"/>
                  </a:moveTo>
                  <a:cubicBezTo>
                    <a:pt x="2753014" y="2658763"/>
                    <a:pt x="2749928" y="2626133"/>
                    <a:pt x="2746790" y="2427599"/>
                  </a:cubicBezTo>
                  <a:cubicBezTo>
                    <a:pt x="2749130" y="2427599"/>
                    <a:pt x="3154333" y="2429810"/>
                    <a:pt x="3154410" y="2433435"/>
                  </a:cubicBezTo>
                  <a:cubicBezTo>
                    <a:pt x="3156750" y="2582008"/>
                    <a:pt x="3157265" y="2749814"/>
                    <a:pt x="3160892" y="2894941"/>
                  </a:cubicBezTo>
                  <a:cubicBezTo>
                    <a:pt x="3001758" y="2892344"/>
                    <a:pt x="2870120" y="2895893"/>
                    <a:pt x="2755586" y="2896099"/>
                  </a:cubicBezTo>
                  <a:close/>
                  <a:moveTo>
                    <a:pt x="2746430" y="2403711"/>
                  </a:moveTo>
                  <a:cubicBezTo>
                    <a:pt x="2741183" y="2071672"/>
                    <a:pt x="2740231" y="2027548"/>
                    <a:pt x="2739742" y="1936342"/>
                  </a:cubicBezTo>
                  <a:cubicBezTo>
                    <a:pt x="2903505" y="1936445"/>
                    <a:pt x="2929175" y="1939608"/>
                    <a:pt x="3148160" y="1938014"/>
                  </a:cubicBezTo>
                  <a:cubicBezTo>
                    <a:pt x="3148186" y="1939968"/>
                    <a:pt x="3153921" y="2403119"/>
                    <a:pt x="3153947" y="2405176"/>
                  </a:cubicBezTo>
                  <a:cubicBezTo>
                    <a:pt x="3001372" y="2408056"/>
                    <a:pt x="2871972" y="2403865"/>
                    <a:pt x="2746430" y="2403711"/>
                  </a:cubicBezTo>
                  <a:close/>
                  <a:moveTo>
                    <a:pt x="2740437" y="3310420"/>
                  </a:moveTo>
                  <a:cubicBezTo>
                    <a:pt x="2742700" y="3418288"/>
                    <a:pt x="2806590" y="3387021"/>
                    <a:pt x="2420627" y="3387021"/>
                  </a:cubicBezTo>
                  <a:cubicBezTo>
                    <a:pt x="2315738" y="3387021"/>
                    <a:pt x="2332148" y="3470229"/>
                    <a:pt x="2327878" y="2957965"/>
                  </a:cubicBezTo>
                  <a:cubicBezTo>
                    <a:pt x="2327441" y="2905587"/>
                    <a:pt x="2263680" y="2919961"/>
                    <a:pt x="2734778" y="2919961"/>
                  </a:cubicBezTo>
                  <a:cubicBezTo>
                    <a:pt x="2735781" y="3024640"/>
                    <a:pt x="2736322" y="3112837"/>
                    <a:pt x="2740437" y="3310420"/>
                  </a:cubicBezTo>
                  <a:close/>
                  <a:moveTo>
                    <a:pt x="2729043" y="2896124"/>
                  </a:moveTo>
                  <a:cubicBezTo>
                    <a:pt x="2461934" y="2896201"/>
                    <a:pt x="2398816" y="2896304"/>
                    <a:pt x="2327312" y="2896099"/>
                  </a:cubicBezTo>
                  <a:cubicBezTo>
                    <a:pt x="2327287" y="2894736"/>
                    <a:pt x="2321782" y="2471800"/>
                    <a:pt x="2321062" y="2426287"/>
                  </a:cubicBezTo>
                  <a:cubicBezTo>
                    <a:pt x="2322889" y="2426261"/>
                    <a:pt x="2725699" y="2423253"/>
                    <a:pt x="2725853" y="2433410"/>
                  </a:cubicBezTo>
                  <a:cubicBezTo>
                    <a:pt x="2733518" y="2929140"/>
                    <a:pt x="2739434" y="2896124"/>
                    <a:pt x="2729043" y="2896124"/>
                  </a:cubicBezTo>
                  <a:close/>
                  <a:moveTo>
                    <a:pt x="2320651" y="2402374"/>
                  </a:moveTo>
                  <a:cubicBezTo>
                    <a:pt x="2319313" y="2319987"/>
                    <a:pt x="2324252" y="2615847"/>
                    <a:pt x="2312575" y="1937422"/>
                  </a:cubicBezTo>
                  <a:cubicBezTo>
                    <a:pt x="2459465" y="1939428"/>
                    <a:pt x="2592132" y="1936419"/>
                    <a:pt x="2718651" y="1936342"/>
                  </a:cubicBezTo>
                  <a:cubicBezTo>
                    <a:pt x="2719166" y="2027625"/>
                    <a:pt x="2720452" y="2092500"/>
                    <a:pt x="2725364" y="2403685"/>
                  </a:cubicBezTo>
                  <a:cubicBezTo>
                    <a:pt x="2571170" y="2403659"/>
                    <a:pt x="2485751" y="2400702"/>
                    <a:pt x="2320651" y="2402374"/>
                  </a:cubicBezTo>
                  <a:close/>
                  <a:moveTo>
                    <a:pt x="2313886" y="3387149"/>
                  </a:moveTo>
                  <a:cubicBezTo>
                    <a:pt x="1966350" y="3387972"/>
                    <a:pt x="2067149" y="3387381"/>
                    <a:pt x="1904440" y="3386172"/>
                  </a:cubicBezTo>
                  <a:cubicBezTo>
                    <a:pt x="1903308" y="3262310"/>
                    <a:pt x="1905057" y="3239425"/>
                    <a:pt x="1897958" y="2919986"/>
                  </a:cubicBezTo>
                  <a:cubicBezTo>
                    <a:pt x="2019334" y="2919626"/>
                    <a:pt x="2029468" y="2918855"/>
                    <a:pt x="2306453" y="2919909"/>
                  </a:cubicBezTo>
                  <a:cubicBezTo>
                    <a:pt x="2309102" y="3206820"/>
                    <a:pt x="2311494" y="3263673"/>
                    <a:pt x="2313886" y="3387149"/>
                  </a:cubicBezTo>
                  <a:close/>
                  <a:moveTo>
                    <a:pt x="2266406" y="2895867"/>
                  </a:moveTo>
                  <a:cubicBezTo>
                    <a:pt x="1822597" y="2893450"/>
                    <a:pt x="1897701" y="2930014"/>
                    <a:pt x="1895412" y="2783653"/>
                  </a:cubicBezTo>
                  <a:cubicBezTo>
                    <a:pt x="1892660" y="2608622"/>
                    <a:pt x="1894692" y="2608364"/>
                    <a:pt x="1891940" y="2432973"/>
                  </a:cubicBezTo>
                  <a:cubicBezTo>
                    <a:pt x="1891786" y="2423073"/>
                    <a:pt x="1867891" y="2432124"/>
                    <a:pt x="2299997" y="2426519"/>
                  </a:cubicBezTo>
                  <a:cubicBezTo>
                    <a:pt x="2308279" y="2961642"/>
                    <a:pt x="2320702" y="2896073"/>
                    <a:pt x="2266406" y="2895867"/>
                  </a:cubicBezTo>
                  <a:close/>
                  <a:moveTo>
                    <a:pt x="1891477" y="2404482"/>
                  </a:moveTo>
                  <a:cubicBezTo>
                    <a:pt x="1882706" y="1861516"/>
                    <a:pt x="1854542" y="1935776"/>
                    <a:pt x="1957990" y="1935468"/>
                  </a:cubicBezTo>
                  <a:cubicBezTo>
                    <a:pt x="2088651" y="1935108"/>
                    <a:pt x="2165170" y="1934902"/>
                    <a:pt x="2266175" y="1936651"/>
                  </a:cubicBezTo>
                  <a:cubicBezTo>
                    <a:pt x="2301540" y="1937319"/>
                    <a:pt x="2291149" y="1880441"/>
                    <a:pt x="2299611" y="2402631"/>
                  </a:cubicBezTo>
                  <a:cubicBezTo>
                    <a:pt x="2149017" y="2404637"/>
                    <a:pt x="2228520" y="2404251"/>
                    <a:pt x="1891477" y="2404482"/>
                  </a:cubicBezTo>
                  <a:close/>
                  <a:moveTo>
                    <a:pt x="1883375" y="3386018"/>
                  </a:moveTo>
                  <a:cubicBezTo>
                    <a:pt x="1778229" y="3385478"/>
                    <a:pt x="1646025" y="3386223"/>
                    <a:pt x="1475986" y="3386301"/>
                  </a:cubicBezTo>
                  <a:cubicBezTo>
                    <a:pt x="1472797" y="3241354"/>
                    <a:pt x="1470534" y="3240119"/>
                    <a:pt x="1468141" y="2918649"/>
                  </a:cubicBezTo>
                  <a:cubicBezTo>
                    <a:pt x="1633756" y="2918238"/>
                    <a:pt x="1649703" y="2920475"/>
                    <a:pt x="1876842" y="2920012"/>
                  </a:cubicBezTo>
                  <a:cubicBezTo>
                    <a:pt x="1884352" y="3266244"/>
                    <a:pt x="1882140" y="3249865"/>
                    <a:pt x="1883375" y="3386018"/>
                  </a:cubicBezTo>
                  <a:close/>
                  <a:moveTo>
                    <a:pt x="1803718" y="2896227"/>
                  </a:moveTo>
                  <a:cubicBezTo>
                    <a:pt x="1649317" y="2896227"/>
                    <a:pt x="1649832" y="2894787"/>
                    <a:pt x="1495251" y="2894787"/>
                  </a:cubicBezTo>
                  <a:cubicBezTo>
                    <a:pt x="1459602" y="2894787"/>
                    <a:pt x="1468579" y="2916592"/>
                    <a:pt x="1466495" y="2783679"/>
                  </a:cubicBezTo>
                  <a:cubicBezTo>
                    <a:pt x="1460091" y="2375015"/>
                    <a:pt x="1448234" y="2429424"/>
                    <a:pt x="1495251" y="2429424"/>
                  </a:cubicBezTo>
                  <a:cubicBezTo>
                    <a:pt x="1904131" y="2429424"/>
                    <a:pt x="1870720" y="2424307"/>
                    <a:pt x="1870875" y="2433410"/>
                  </a:cubicBezTo>
                  <a:cubicBezTo>
                    <a:pt x="1879337" y="2972313"/>
                    <a:pt x="1899090" y="2896227"/>
                    <a:pt x="1803718" y="2896227"/>
                  </a:cubicBezTo>
                  <a:close/>
                  <a:moveTo>
                    <a:pt x="1803718" y="2404534"/>
                  </a:moveTo>
                  <a:cubicBezTo>
                    <a:pt x="1644688" y="2404534"/>
                    <a:pt x="1645125" y="2405511"/>
                    <a:pt x="1495251" y="2405511"/>
                  </a:cubicBezTo>
                  <a:cubicBezTo>
                    <a:pt x="1436325" y="2405511"/>
                    <a:pt x="1472360" y="2462337"/>
                    <a:pt x="1454252" y="1934182"/>
                  </a:cubicBezTo>
                  <a:cubicBezTo>
                    <a:pt x="1561353" y="1933565"/>
                    <a:pt x="1648854" y="1935776"/>
                    <a:pt x="1862232" y="1935648"/>
                  </a:cubicBezTo>
                  <a:cubicBezTo>
                    <a:pt x="1871492" y="2480260"/>
                    <a:pt x="1893149" y="2404482"/>
                    <a:pt x="1803718" y="2404534"/>
                  </a:cubicBezTo>
                  <a:close/>
                  <a:moveTo>
                    <a:pt x="1454895" y="3386352"/>
                  </a:moveTo>
                  <a:cubicBezTo>
                    <a:pt x="979604" y="3387561"/>
                    <a:pt x="1048844" y="3414997"/>
                    <a:pt x="1046864" y="3309854"/>
                  </a:cubicBezTo>
                  <a:cubicBezTo>
                    <a:pt x="1044549" y="3186018"/>
                    <a:pt x="1042748" y="3075039"/>
                    <a:pt x="1041642" y="2959122"/>
                  </a:cubicBezTo>
                  <a:cubicBezTo>
                    <a:pt x="1041154" y="2905304"/>
                    <a:pt x="975952" y="2920706"/>
                    <a:pt x="1447076" y="2918726"/>
                  </a:cubicBezTo>
                  <a:cubicBezTo>
                    <a:pt x="1449417" y="3237008"/>
                    <a:pt x="1451989" y="3257630"/>
                    <a:pt x="1454895" y="3386352"/>
                  </a:cubicBezTo>
                  <a:close/>
                  <a:moveTo>
                    <a:pt x="1340953" y="2895970"/>
                  </a:moveTo>
                  <a:cubicBezTo>
                    <a:pt x="1220323" y="2897770"/>
                    <a:pt x="1128835" y="2897436"/>
                    <a:pt x="1040974" y="2895893"/>
                  </a:cubicBezTo>
                  <a:cubicBezTo>
                    <a:pt x="1040948" y="2893887"/>
                    <a:pt x="1034826" y="2449275"/>
                    <a:pt x="1034441" y="2427290"/>
                  </a:cubicBezTo>
                  <a:cubicBezTo>
                    <a:pt x="1484320" y="2423664"/>
                    <a:pt x="1440749" y="2431558"/>
                    <a:pt x="1440775" y="2433384"/>
                  </a:cubicBezTo>
                  <a:cubicBezTo>
                    <a:pt x="1449365" y="2980284"/>
                    <a:pt x="1478378" y="2893733"/>
                    <a:pt x="1340953" y="2895970"/>
                  </a:cubicBezTo>
                  <a:close/>
                  <a:moveTo>
                    <a:pt x="1034055" y="2403376"/>
                  </a:moveTo>
                  <a:cubicBezTo>
                    <a:pt x="1025361" y="1912146"/>
                    <a:pt x="1018185" y="1938579"/>
                    <a:pt x="1032666" y="1938528"/>
                  </a:cubicBezTo>
                  <a:cubicBezTo>
                    <a:pt x="1226136" y="1938014"/>
                    <a:pt x="1242803" y="1939016"/>
                    <a:pt x="1341365" y="1936188"/>
                  </a:cubicBezTo>
                  <a:cubicBezTo>
                    <a:pt x="1459088" y="1932948"/>
                    <a:pt x="1432261" y="1852465"/>
                    <a:pt x="1440363" y="2405382"/>
                  </a:cubicBezTo>
                  <a:cubicBezTo>
                    <a:pt x="1324492" y="2404765"/>
                    <a:pt x="1277269" y="2401396"/>
                    <a:pt x="1034055" y="2403376"/>
                  </a:cubicBezTo>
                  <a:close/>
                  <a:moveTo>
                    <a:pt x="724430" y="3902653"/>
                  </a:moveTo>
                  <a:cubicBezTo>
                    <a:pt x="827724" y="3900699"/>
                    <a:pt x="925874" y="3900596"/>
                    <a:pt x="1032486" y="3902756"/>
                  </a:cubicBezTo>
                  <a:cubicBezTo>
                    <a:pt x="1034981" y="3902808"/>
                    <a:pt x="1043700" y="4370588"/>
                    <a:pt x="1032537" y="4370793"/>
                  </a:cubicBezTo>
                  <a:cubicBezTo>
                    <a:pt x="1016745" y="4371025"/>
                    <a:pt x="635668" y="4377402"/>
                    <a:pt x="635488" y="4361202"/>
                  </a:cubicBezTo>
                  <a:cubicBezTo>
                    <a:pt x="630370" y="3817207"/>
                    <a:pt x="586053" y="3905250"/>
                    <a:pt x="724430" y="3902653"/>
                  </a:cubicBezTo>
                  <a:close/>
                  <a:moveTo>
                    <a:pt x="724147" y="4394913"/>
                  </a:moveTo>
                  <a:cubicBezTo>
                    <a:pt x="826464" y="4396147"/>
                    <a:pt x="930889" y="4396301"/>
                    <a:pt x="1032794" y="4394656"/>
                  </a:cubicBezTo>
                  <a:cubicBezTo>
                    <a:pt x="1043083" y="4394501"/>
                    <a:pt x="1041822" y="4340400"/>
                    <a:pt x="1050696" y="4861355"/>
                  </a:cubicBezTo>
                  <a:cubicBezTo>
                    <a:pt x="855965" y="4864724"/>
                    <a:pt x="765120" y="4862436"/>
                    <a:pt x="643333" y="4862024"/>
                  </a:cubicBezTo>
                  <a:cubicBezTo>
                    <a:pt x="634562" y="4312270"/>
                    <a:pt x="606244" y="4393473"/>
                    <a:pt x="724147" y="4394913"/>
                  </a:cubicBezTo>
                  <a:close/>
                  <a:moveTo>
                    <a:pt x="1051159" y="4889101"/>
                  </a:moveTo>
                  <a:cubicBezTo>
                    <a:pt x="1056869" y="5254078"/>
                    <a:pt x="1057358" y="5282208"/>
                    <a:pt x="1058207" y="5349938"/>
                  </a:cubicBezTo>
                  <a:cubicBezTo>
                    <a:pt x="739528" y="5349064"/>
                    <a:pt x="776514" y="5350221"/>
                    <a:pt x="650998" y="5350786"/>
                  </a:cubicBezTo>
                  <a:cubicBezTo>
                    <a:pt x="641404" y="4737365"/>
                    <a:pt x="644285" y="4921448"/>
                    <a:pt x="643719" y="4885912"/>
                  </a:cubicBezTo>
                  <a:cubicBezTo>
                    <a:pt x="1087116" y="4887506"/>
                    <a:pt x="1051056" y="4883032"/>
                    <a:pt x="1051159" y="4889101"/>
                  </a:cubicBezTo>
                  <a:close/>
                  <a:moveTo>
                    <a:pt x="724327" y="5374134"/>
                  </a:moveTo>
                  <a:cubicBezTo>
                    <a:pt x="1119859" y="5370920"/>
                    <a:pt x="1058387" y="5364132"/>
                    <a:pt x="1058978" y="5415404"/>
                  </a:cubicBezTo>
                  <a:cubicBezTo>
                    <a:pt x="1060213" y="5523787"/>
                    <a:pt x="1060496" y="5535435"/>
                    <a:pt x="1065228" y="5843071"/>
                  </a:cubicBezTo>
                  <a:cubicBezTo>
                    <a:pt x="791432" y="5844562"/>
                    <a:pt x="780295" y="5843329"/>
                    <a:pt x="659691" y="5842866"/>
                  </a:cubicBezTo>
                  <a:cubicBezTo>
                    <a:pt x="649480" y="5302753"/>
                    <a:pt x="621959" y="5375111"/>
                    <a:pt x="724327" y="5374134"/>
                  </a:cubicBezTo>
                  <a:close/>
                  <a:moveTo>
                    <a:pt x="724147" y="6357161"/>
                  </a:moveTo>
                  <a:cubicBezTo>
                    <a:pt x="822451" y="6358216"/>
                    <a:pt x="934387" y="6358164"/>
                    <a:pt x="1032717" y="6357624"/>
                  </a:cubicBezTo>
                  <a:cubicBezTo>
                    <a:pt x="1094318" y="6357290"/>
                    <a:pt x="1064971" y="6298226"/>
                    <a:pt x="1080069" y="6825198"/>
                  </a:cubicBezTo>
                  <a:cubicBezTo>
                    <a:pt x="770007" y="6826741"/>
                    <a:pt x="835672" y="6825918"/>
                    <a:pt x="672217" y="6824839"/>
                  </a:cubicBezTo>
                  <a:cubicBezTo>
                    <a:pt x="658251" y="6279532"/>
                    <a:pt x="646805" y="6356339"/>
                    <a:pt x="724147" y="6357161"/>
                  </a:cubicBezTo>
                  <a:close/>
                  <a:moveTo>
                    <a:pt x="724147" y="6849215"/>
                  </a:moveTo>
                  <a:cubicBezTo>
                    <a:pt x="827313" y="6850192"/>
                    <a:pt x="928009" y="6850140"/>
                    <a:pt x="1032717" y="6849421"/>
                  </a:cubicBezTo>
                  <a:cubicBezTo>
                    <a:pt x="1095553" y="6848983"/>
                    <a:pt x="1080815" y="6772820"/>
                    <a:pt x="1090152" y="7318100"/>
                  </a:cubicBezTo>
                  <a:cubicBezTo>
                    <a:pt x="951389" y="7319232"/>
                    <a:pt x="999203" y="7320595"/>
                    <a:pt x="682969" y="7318897"/>
                  </a:cubicBezTo>
                  <a:cubicBezTo>
                    <a:pt x="673761" y="6776985"/>
                    <a:pt x="650612" y="6848520"/>
                    <a:pt x="724147" y="6849215"/>
                  </a:cubicBezTo>
                  <a:close/>
                  <a:moveTo>
                    <a:pt x="724199" y="7343068"/>
                  </a:moveTo>
                  <a:cubicBezTo>
                    <a:pt x="1114072" y="7345665"/>
                    <a:pt x="1090486" y="7337488"/>
                    <a:pt x="1090614" y="7345717"/>
                  </a:cubicBezTo>
                  <a:cubicBezTo>
                    <a:pt x="1093341" y="7520157"/>
                    <a:pt x="1089534" y="7518820"/>
                    <a:pt x="1092312" y="7696911"/>
                  </a:cubicBezTo>
                  <a:cubicBezTo>
                    <a:pt x="1094421" y="7831933"/>
                    <a:pt x="1110162" y="7809176"/>
                    <a:pt x="1032614" y="7809588"/>
                  </a:cubicBezTo>
                  <a:cubicBezTo>
                    <a:pt x="929038" y="7810154"/>
                    <a:pt x="827364" y="7810462"/>
                    <a:pt x="724430" y="7808662"/>
                  </a:cubicBezTo>
                  <a:cubicBezTo>
                    <a:pt x="679599" y="7807891"/>
                    <a:pt x="690068" y="7829079"/>
                    <a:pt x="687984" y="7696397"/>
                  </a:cubicBezTo>
                  <a:cubicBezTo>
                    <a:pt x="681605" y="7288298"/>
                    <a:pt x="666687" y="7342682"/>
                    <a:pt x="724199" y="7343068"/>
                  </a:cubicBezTo>
                  <a:close/>
                  <a:moveTo>
                    <a:pt x="724199" y="8325272"/>
                  </a:moveTo>
                  <a:cubicBezTo>
                    <a:pt x="1171120" y="8327663"/>
                    <a:pt x="1105095" y="8294133"/>
                    <a:pt x="1106716" y="8398916"/>
                  </a:cubicBezTo>
                  <a:cubicBezTo>
                    <a:pt x="1109416" y="8571967"/>
                    <a:pt x="1107179" y="8575053"/>
                    <a:pt x="1109931" y="8750059"/>
                  </a:cubicBezTo>
                  <a:cubicBezTo>
                    <a:pt x="1110805" y="8805240"/>
                    <a:pt x="1126366" y="8794157"/>
                    <a:pt x="1032717" y="8793643"/>
                  </a:cubicBezTo>
                  <a:cubicBezTo>
                    <a:pt x="654342" y="8791612"/>
                    <a:pt x="706451" y="8805549"/>
                    <a:pt x="705577" y="8749519"/>
                  </a:cubicBezTo>
                  <a:cubicBezTo>
                    <a:pt x="698169" y="8275003"/>
                    <a:pt x="676513" y="8325015"/>
                    <a:pt x="724199" y="8325272"/>
                  </a:cubicBezTo>
                  <a:close/>
                  <a:moveTo>
                    <a:pt x="706374" y="8815011"/>
                  </a:moveTo>
                  <a:cubicBezTo>
                    <a:pt x="803727" y="8817146"/>
                    <a:pt x="779472" y="8817069"/>
                    <a:pt x="1111088" y="8817866"/>
                  </a:cubicBezTo>
                  <a:cubicBezTo>
                    <a:pt x="1113429" y="8938822"/>
                    <a:pt x="1118444" y="9066978"/>
                    <a:pt x="1118804" y="9281583"/>
                  </a:cubicBezTo>
                  <a:cubicBezTo>
                    <a:pt x="675124" y="9284694"/>
                    <a:pt x="711879" y="9289091"/>
                    <a:pt x="711441" y="9275643"/>
                  </a:cubicBezTo>
                  <a:cubicBezTo>
                    <a:pt x="703622" y="9032907"/>
                    <a:pt x="707455" y="8936225"/>
                    <a:pt x="706374" y="8815011"/>
                  </a:cubicBezTo>
                  <a:close/>
                  <a:moveTo>
                    <a:pt x="1123845" y="8222830"/>
                  </a:moveTo>
                  <a:cubicBezTo>
                    <a:pt x="1110471" y="7765901"/>
                    <a:pt x="1095193" y="7833116"/>
                    <a:pt x="1186912" y="7833116"/>
                  </a:cubicBezTo>
                  <a:cubicBezTo>
                    <a:pt x="1578328" y="7833116"/>
                    <a:pt x="1524212" y="7822959"/>
                    <a:pt x="1525267" y="7874231"/>
                  </a:cubicBezTo>
                  <a:cubicBezTo>
                    <a:pt x="1535735" y="8368651"/>
                    <a:pt x="1540982" y="8300896"/>
                    <a:pt x="1495251" y="8300896"/>
                  </a:cubicBezTo>
                  <a:cubicBezTo>
                    <a:pt x="1342445" y="8300896"/>
                    <a:pt x="1341570" y="8297887"/>
                    <a:pt x="1186912" y="8297887"/>
                  </a:cubicBezTo>
                  <a:cubicBezTo>
                    <a:pt x="1109853" y="8297862"/>
                    <a:pt x="1126495" y="8313624"/>
                    <a:pt x="1123845" y="8222830"/>
                  </a:cubicBezTo>
                  <a:close/>
                  <a:moveTo>
                    <a:pt x="1186938" y="8321750"/>
                  </a:moveTo>
                  <a:cubicBezTo>
                    <a:pt x="1338638" y="8321750"/>
                    <a:pt x="1341493" y="8324758"/>
                    <a:pt x="1495277" y="8324758"/>
                  </a:cubicBezTo>
                  <a:cubicBezTo>
                    <a:pt x="1540622" y="8324758"/>
                    <a:pt x="1530771" y="8309844"/>
                    <a:pt x="1532160" y="8398967"/>
                  </a:cubicBezTo>
                  <a:cubicBezTo>
                    <a:pt x="1539259" y="8853016"/>
                    <a:pt x="1560710" y="8790866"/>
                    <a:pt x="1495277" y="8790866"/>
                  </a:cubicBezTo>
                  <a:cubicBezTo>
                    <a:pt x="1077214" y="8790866"/>
                    <a:pt x="1132050" y="8815474"/>
                    <a:pt x="1131021" y="8749648"/>
                  </a:cubicBezTo>
                  <a:cubicBezTo>
                    <a:pt x="1123202" y="8252323"/>
                    <a:pt x="1113403" y="8321750"/>
                    <a:pt x="1186938" y="8321750"/>
                  </a:cubicBezTo>
                  <a:close/>
                  <a:moveTo>
                    <a:pt x="1186938" y="8817943"/>
                  </a:moveTo>
                  <a:cubicBezTo>
                    <a:pt x="1613411" y="8817943"/>
                    <a:pt x="1541136" y="8778961"/>
                    <a:pt x="1542834" y="8925374"/>
                  </a:cubicBezTo>
                  <a:cubicBezTo>
                    <a:pt x="1547772" y="9355226"/>
                    <a:pt x="1568426" y="9284463"/>
                    <a:pt x="1495277" y="9284411"/>
                  </a:cubicBezTo>
                  <a:cubicBezTo>
                    <a:pt x="1474212" y="9284411"/>
                    <a:pt x="1139947" y="9283331"/>
                    <a:pt x="1139947" y="9276055"/>
                  </a:cubicBezTo>
                  <a:cubicBezTo>
                    <a:pt x="1138815" y="8748928"/>
                    <a:pt x="1104041" y="8817943"/>
                    <a:pt x="1186938" y="8817943"/>
                  </a:cubicBezTo>
                  <a:close/>
                  <a:moveTo>
                    <a:pt x="1186938" y="9305213"/>
                  </a:moveTo>
                  <a:cubicBezTo>
                    <a:pt x="1339461" y="9305213"/>
                    <a:pt x="1338715" y="9308274"/>
                    <a:pt x="1495277" y="9308274"/>
                  </a:cubicBezTo>
                  <a:cubicBezTo>
                    <a:pt x="1561481" y="9308325"/>
                    <a:pt x="1546101" y="9229950"/>
                    <a:pt x="1555283" y="9774073"/>
                  </a:cubicBezTo>
                  <a:cubicBezTo>
                    <a:pt x="1402065" y="9773507"/>
                    <a:pt x="1275520" y="9775694"/>
                    <a:pt x="1145888" y="9775128"/>
                  </a:cubicBezTo>
                  <a:cubicBezTo>
                    <a:pt x="1137580" y="9229101"/>
                    <a:pt x="1123537" y="9305213"/>
                    <a:pt x="1186938" y="9305213"/>
                  </a:cubicBezTo>
                  <a:close/>
                  <a:moveTo>
                    <a:pt x="1186938" y="9799092"/>
                  </a:moveTo>
                  <a:cubicBezTo>
                    <a:pt x="1586148" y="9799092"/>
                    <a:pt x="1555617" y="9793924"/>
                    <a:pt x="1555746" y="9802821"/>
                  </a:cubicBezTo>
                  <a:cubicBezTo>
                    <a:pt x="1564259" y="10346430"/>
                    <a:pt x="1589517" y="10267747"/>
                    <a:pt x="1495277" y="10267747"/>
                  </a:cubicBezTo>
                  <a:cubicBezTo>
                    <a:pt x="1343062" y="10267747"/>
                    <a:pt x="1345403" y="10265715"/>
                    <a:pt x="1186938" y="10265715"/>
                  </a:cubicBezTo>
                  <a:cubicBezTo>
                    <a:pt x="1147560" y="10265715"/>
                    <a:pt x="1158182" y="10287624"/>
                    <a:pt x="1156099" y="10153450"/>
                  </a:cubicBezTo>
                  <a:cubicBezTo>
                    <a:pt x="1149695" y="9744863"/>
                    <a:pt x="1120553" y="9799092"/>
                    <a:pt x="1186938" y="9799092"/>
                  </a:cubicBezTo>
                  <a:close/>
                  <a:moveTo>
                    <a:pt x="1563925" y="8925014"/>
                  </a:moveTo>
                  <a:cubicBezTo>
                    <a:pt x="1562356" y="8787781"/>
                    <a:pt x="1479561" y="8811643"/>
                    <a:pt x="1957887" y="8814214"/>
                  </a:cubicBezTo>
                  <a:cubicBezTo>
                    <a:pt x="1969410" y="8814292"/>
                    <a:pt x="1970593" y="8757182"/>
                    <a:pt x="1978772" y="9284154"/>
                  </a:cubicBezTo>
                  <a:cubicBezTo>
                    <a:pt x="1522309" y="9286365"/>
                    <a:pt x="1567937" y="9287446"/>
                    <a:pt x="1567912" y="9276055"/>
                  </a:cubicBezTo>
                  <a:cubicBezTo>
                    <a:pt x="1567629" y="9140441"/>
                    <a:pt x="1566240" y="9128485"/>
                    <a:pt x="1563925" y="8925014"/>
                  </a:cubicBezTo>
                  <a:close/>
                  <a:moveTo>
                    <a:pt x="1979133" y="9308068"/>
                  </a:moveTo>
                  <a:cubicBezTo>
                    <a:pt x="1987337" y="9836866"/>
                    <a:pt x="1997240" y="9775231"/>
                    <a:pt x="1957887" y="9775359"/>
                  </a:cubicBezTo>
                  <a:cubicBezTo>
                    <a:pt x="1850247" y="9775797"/>
                    <a:pt x="1756907" y="9775950"/>
                    <a:pt x="1649549" y="9774794"/>
                  </a:cubicBezTo>
                  <a:cubicBezTo>
                    <a:pt x="1562356" y="9773842"/>
                    <a:pt x="1570252" y="9853965"/>
                    <a:pt x="1567989" y="9308325"/>
                  </a:cubicBezTo>
                  <a:cubicBezTo>
                    <a:pt x="1830956" y="9308556"/>
                    <a:pt x="1852613" y="9308736"/>
                    <a:pt x="1979133" y="9308068"/>
                  </a:cubicBezTo>
                  <a:close/>
                  <a:moveTo>
                    <a:pt x="1649369" y="9798733"/>
                  </a:moveTo>
                  <a:cubicBezTo>
                    <a:pt x="2011592" y="9802641"/>
                    <a:pt x="1986180" y="9794772"/>
                    <a:pt x="1986309" y="9802769"/>
                  </a:cubicBezTo>
                  <a:cubicBezTo>
                    <a:pt x="1994719" y="10340465"/>
                    <a:pt x="2005393" y="10267515"/>
                    <a:pt x="1958067" y="10266796"/>
                  </a:cubicBezTo>
                  <a:cubicBezTo>
                    <a:pt x="1509089" y="10260161"/>
                    <a:pt x="1586353" y="10306960"/>
                    <a:pt x="1583961" y="10153450"/>
                  </a:cubicBezTo>
                  <a:cubicBezTo>
                    <a:pt x="1577300" y="9726940"/>
                    <a:pt x="1548261" y="9797652"/>
                    <a:pt x="1649369" y="9798733"/>
                  </a:cubicBezTo>
                  <a:close/>
                  <a:moveTo>
                    <a:pt x="1988778" y="8814394"/>
                  </a:moveTo>
                  <a:cubicBezTo>
                    <a:pt x="2047601" y="8814703"/>
                    <a:pt x="2393209" y="8814986"/>
                    <a:pt x="2396552" y="8814986"/>
                  </a:cubicBezTo>
                  <a:cubicBezTo>
                    <a:pt x="2396578" y="8816991"/>
                    <a:pt x="2403445" y="9222030"/>
                    <a:pt x="2404551" y="9281840"/>
                  </a:cubicBezTo>
                  <a:cubicBezTo>
                    <a:pt x="2267383" y="9281994"/>
                    <a:pt x="2403085" y="9282586"/>
                    <a:pt x="1999838" y="9284077"/>
                  </a:cubicBezTo>
                  <a:cubicBezTo>
                    <a:pt x="1992842" y="8833628"/>
                    <a:pt x="1993047" y="8999480"/>
                    <a:pt x="1988778" y="8814394"/>
                  </a:cubicBezTo>
                  <a:close/>
                  <a:moveTo>
                    <a:pt x="2405014" y="9305702"/>
                  </a:moveTo>
                  <a:cubicBezTo>
                    <a:pt x="2413888" y="9774794"/>
                    <a:pt x="2412396" y="9635452"/>
                    <a:pt x="2414788" y="9774279"/>
                  </a:cubicBezTo>
                  <a:cubicBezTo>
                    <a:pt x="2397504" y="9774279"/>
                    <a:pt x="2488169" y="9774022"/>
                    <a:pt x="2006962" y="9775205"/>
                  </a:cubicBezTo>
                  <a:cubicBezTo>
                    <a:pt x="2004905" y="9640878"/>
                    <a:pt x="2006139" y="9689913"/>
                    <a:pt x="2000223" y="9307965"/>
                  </a:cubicBezTo>
                  <a:cubicBezTo>
                    <a:pt x="2435673" y="9306113"/>
                    <a:pt x="2278058" y="9305831"/>
                    <a:pt x="2405014" y="9305702"/>
                  </a:cubicBezTo>
                  <a:close/>
                  <a:moveTo>
                    <a:pt x="2410442" y="8325401"/>
                  </a:moveTo>
                  <a:cubicBezTo>
                    <a:pt x="2594550" y="8325581"/>
                    <a:pt x="2593829" y="8321441"/>
                    <a:pt x="2818447" y="8322984"/>
                  </a:cubicBezTo>
                  <a:cubicBezTo>
                    <a:pt x="2821328" y="8574333"/>
                    <a:pt x="2824517" y="8538232"/>
                    <a:pt x="2828298" y="8789632"/>
                  </a:cubicBezTo>
                  <a:cubicBezTo>
                    <a:pt x="2553216" y="8789041"/>
                    <a:pt x="2609262" y="8791098"/>
                    <a:pt x="2417257" y="8791098"/>
                  </a:cubicBezTo>
                  <a:cubicBezTo>
                    <a:pt x="2414299" y="8611283"/>
                    <a:pt x="2413451" y="8488861"/>
                    <a:pt x="2410442" y="8325401"/>
                  </a:cubicBezTo>
                  <a:close/>
                  <a:moveTo>
                    <a:pt x="2420627" y="8814986"/>
                  </a:moveTo>
                  <a:cubicBezTo>
                    <a:pt x="2906978" y="8814986"/>
                    <a:pt x="2828195" y="8775644"/>
                    <a:pt x="2830202" y="8925270"/>
                  </a:cubicBezTo>
                  <a:cubicBezTo>
                    <a:pt x="2832234" y="9088243"/>
                    <a:pt x="2833700" y="9134630"/>
                    <a:pt x="2834728" y="9276106"/>
                  </a:cubicBezTo>
                  <a:cubicBezTo>
                    <a:pt x="2834806" y="9287343"/>
                    <a:pt x="2867651" y="9281891"/>
                    <a:pt x="2425668" y="9281815"/>
                  </a:cubicBezTo>
                  <a:cubicBezTo>
                    <a:pt x="2425591" y="9277597"/>
                    <a:pt x="2416383" y="8814986"/>
                    <a:pt x="2420627" y="8814986"/>
                  </a:cubicBezTo>
                  <a:close/>
                  <a:moveTo>
                    <a:pt x="2834960" y="9306447"/>
                  </a:moveTo>
                  <a:cubicBezTo>
                    <a:pt x="2834986" y="9308711"/>
                    <a:pt x="2840361" y="9770011"/>
                    <a:pt x="2840387" y="9772633"/>
                  </a:cubicBezTo>
                  <a:cubicBezTo>
                    <a:pt x="2674026" y="9770293"/>
                    <a:pt x="2561190" y="9774125"/>
                    <a:pt x="2435828" y="9774279"/>
                  </a:cubicBezTo>
                  <a:cubicBezTo>
                    <a:pt x="2433153" y="9617915"/>
                    <a:pt x="2434773" y="9773096"/>
                    <a:pt x="2426105" y="9305702"/>
                  </a:cubicBezTo>
                  <a:cubicBezTo>
                    <a:pt x="2570398" y="9305728"/>
                    <a:pt x="2672946" y="9307605"/>
                    <a:pt x="2834960" y="9306447"/>
                  </a:cubicBezTo>
                  <a:close/>
                  <a:moveTo>
                    <a:pt x="2840773" y="9796547"/>
                  </a:moveTo>
                  <a:cubicBezTo>
                    <a:pt x="2843834" y="9996135"/>
                    <a:pt x="2841853" y="9947665"/>
                    <a:pt x="2847023" y="10264918"/>
                  </a:cubicBezTo>
                  <a:cubicBezTo>
                    <a:pt x="2750211" y="10266230"/>
                    <a:pt x="2634879" y="10265356"/>
                    <a:pt x="2441280" y="10265304"/>
                  </a:cubicBezTo>
                  <a:cubicBezTo>
                    <a:pt x="2441255" y="10262372"/>
                    <a:pt x="2436342" y="9804801"/>
                    <a:pt x="2436316" y="9802358"/>
                  </a:cubicBezTo>
                  <a:cubicBezTo>
                    <a:pt x="2436188" y="9793795"/>
                    <a:pt x="2832079" y="9796419"/>
                    <a:pt x="2840773" y="9796547"/>
                  </a:cubicBezTo>
                  <a:close/>
                  <a:moveTo>
                    <a:pt x="2839513" y="8323164"/>
                  </a:moveTo>
                  <a:cubicBezTo>
                    <a:pt x="3076605" y="8325272"/>
                    <a:pt x="2893269" y="8323395"/>
                    <a:pt x="3248522" y="8325633"/>
                  </a:cubicBezTo>
                  <a:cubicBezTo>
                    <a:pt x="3251891" y="8585879"/>
                    <a:pt x="3251197" y="8638797"/>
                    <a:pt x="3253794" y="8790609"/>
                  </a:cubicBezTo>
                  <a:cubicBezTo>
                    <a:pt x="2921510" y="8789786"/>
                    <a:pt x="3113103" y="8790481"/>
                    <a:pt x="2849338" y="8789710"/>
                  </a:cubicBezTo>
                  <a:cubicBezTo>
                    <a:pt x="2845531" y="8540700"/>
                    <a:pt x="2842187" y="8559136"/>
                    <a:pt x="2839513" y="8323164"/>
                  </a:cubicBezTo>
                  <a:close/>
                  <a:moveTo>
                    <a:pt x="2883289" y="8813752"/>
                  </a:moveTo>
                  <a:cubicBezTo>
                    <a:pt x="3330442" y="8815551"/>
                    <a:pt x="3253203" y="8782921"/>
                    <a:pt x="3256624" y="8926531"/>
                  </a:cubicBezTo>
                  <a:cubicBezTo>
                    <a:pt x="3259530" y="9046484"/>
                    <a:pt x="3260867" y="9139927"/>
                    <a:pt x="3262719" y="9276285"/>
                  </a:cubicBezTo>
                  <a:cubicBezTo>
                    <a:pt x="3262822" y="9285337"/>
                    <a:pt x="2855897" y="9285003"/>
                    <a:pt x="2855845" y="9275977"/>
                  </a:cubicBezTo>
                  <a:cubicBezTo>
                    <a:pt x="2851961" y="8747076"/>
                    <a:pt x="2832774" y="8813520"/>
                    <a:pt x="2883289" y="8813752"/>
                  </a:cubicBezTo>
                  <a:close/>
                  <a:moveTo>
                    <a:pt x="2883418" y="9306010"/>
                  </a:moveTo>
                  <a:cubicBezTo>
                    <a:pt x="2991444" y="9304982"/>
                    <a:pt x="3083704" y="9305136"/>
                    <a:pt x="3191756" y="9305445"/>
                  </a:cubicBezTo>
                  <a:cubicBezTo>
                    <a:pt x="3284068" y="9305702"/>
                    <a:pt x="3262668" y="9222236"/>
                    <a:pt x="3272004" y="9772480"/>
                  </a:cubicBezTo>
                  <a:cubicBezTo>
                    <a:pt x="3159271" y="9773302"/>
                    <a:pt x="3096076" y="9777082"/>
                    <a:pt x="2861478" y="9772968"/>
                  </a:cubicBezTo>
                  <a:cubicBezTo>
                    <a:pt x="2853633" y="9236301"/>
                    <a:pt x="2846560" y="9306396"/>
                    <a:pt x="2883418" y="9306010"/>
                  </a:cubicBezTo>
                  <a:close/>
                  <a:moveTo>
                    <a:pt x="2883160" y="9797267"/>
                  </a:moveTo>
                  <a:cubicBezTo>
                    <a:pt x="3263028" y="9804415"/>
                    <a:pt x="3272262" y="9786673"/>
                    <a:pt x="3272519" y="9802769"/>
                  </a:cubicBezTo>
                  <a:cubicBezTo>
                    <a:pt x="3275194" y="9973199"/>
                    <a:pt x="3271464" y="9981761"/>
                    <a:pt x="3274165" y="10153965"/>
                  </a:cubicBezTo>
                  <a:cubicBezTo>
                    <a:pt x="3276274" y="10289475"/>
                    <a:pt x="3297571" y="10269135"/>
                    <a:pt x="3192142" y="10265638"/>
                  </a:cubicBezTo>
                  <a:cubicBezTo>
                    <a:pt x="2802295" y="10252858"/>
                    <a:pt x="2868885" y="10312745"/>
                    <a:pt x="2866288" y="10153528"/>
                  </a:cubicBezTo>
                  <a:cubicBezTo>
                    <a:pt x="2859832" y="9743371"/>
                    <a:pt x="2851344" y="9796675"/>
                    <a:pt x="2883160" y="9797267"/>
                  </a:cubicBezTo>
                  <a:close/>
                  <a:moveTo>
                    <a:pt x="3275322" y="8814523"/>
                  </a:moveTo>
                  <a:cubicBezTo>
                    <a:pt x="3609922" y="8814934"/>
                    <a:pt x="3347289" y="8814960"/>
                    <a:pt x="3685797" y="8815680"/>
                  </a:cubicBezTo>
                  <a:cubicBezTo>
                    <a:pt x="3694208" y="9357284"/>
                    <a:pt x="3705988" y="9284848"/>
                    <a:pt x="3654573" y="9284848"/>
                  </a:cubicBezTo>
                  <a:cubicBezTo>
                    <a:pt x="3652567" y="9284848"/>
                    <a:pt x="3283913" y="9283382"/>
                    <a:pt x="3283810" y="9275823"/>
                  </a:cubicBezTo>
                  <a:cubicBezTo>
                    <a:pt x="3279412" y="8951215"/>
                    <a:pt x="3277997" y="8959367"/>
                    <a:pt x="3275322" y="8814523"/>
                  </a:cubicBezTo>
                  <a:close/>
                  <a:moveTo>
                    <a:pt x="3654573" y="9308762"/>
                  </a:moveTo>
                  <a:cubicBezTo>
                    <a:pt x="3703571" y="9308762"/>
                    <a:pt x="3690530" y="9233936"/>
                    <a:pt x="3700072" y="9772299"/>
                  </a:cubicBezTo>
                  <a:cubicBezTo>
                    <a:pt x="3670288" y="9772119"/>
                    <a:pt x="3647037" y="9772170"/>
                    <a:pt x="3346080" y="9772222"/>
                  </a:cubicBezTo>
                  <a:cubicBezTo>
                    <a:pt x="3279643" y="9772222"/>
                    <a:pt x="3291681" y="9849491"/>
                    <a:pt x="3284222" y="9305573"/>
                  </a:cubicBezTo>
                  <a:cubicBezTo>
                    <a:pt x="3505239" y="9305702"/>
                    <a:pt x="3510409" y="9308762"/>
                    <a:pt x="3654573" y="9308762"/>
                  </a:cubicBezTo>
                  <a:close/>
                  <a:moveTo>
                    <a:pt x="3705834" y="8749596"/>
                  </a:moveTo>
                  <a:cubicBezTo>
                    <a:pt x="3698015" y="8247489"/>
                    <a:pt x="3659846" y="8320335"/>
                    <a:pt x="3808639" y="8324141"/>
                  </a:cubicBezTo>
                  <a:cubicBezTo>
                    <a:pt x="3910441" y="8326738"/>
                    <a:pt x="4014584" y="8326533"/>
                    <a:pt x="4104503" y="8324990"/>
                  </a:cubicBezTo>
                  <a:cubicBezTo>
                    <a:pt x="4109827" y="8765153"/>
                    <a:pt x="4108233" y="8679578"/>
                    <a:pt x="4110291" y="8792178"/>
                  </a:cubicBezTo>
                  <a:cubicBezTo>
                    <a:pt x="3640401" y="8804134"/>
                    <a:pt x="3706528" y="8793361"/>
                    <a:pt x="3705834" y="8749596"/>
                  </a:cubicBezTo>
                  <a:close/>
                  <a:moveTo>
                    <a:pt x="4110728" y="8816092"/>
                  </a:moveTo>
                  <a:cubicBezTo>
                    <a:pt x="4113865" y="8972198"/>
                    <a:pt x="4116721" y="8960652"/>
                    <a:pt x="4119627" y="9283203"/>
                  </a:cubicBezTo>
                  <a:cubicBezTo>
                    <a:pt x="4063608" y="9283717"/>
                    <a:pt x="3714167" y="9284822"/>
                    <a:pt x="3712341" y="9284822"/>
                  </a:cubicBezTo>
                  <a:cubicBezTo>
                    <a:pt x="3712598" y="9156178"/>
                    <a:pt x="3712547" y="9182046"/>
                    <a:pt x="3706837" y="8815757"/>
                  </a:cubicBezTo>
                  <a:cubicBezTo>
                    <a:pt x="3820419" y="8816245"/>
                    <a:pt x="3948817" y="8820180"/>
                    <a:pt x="4110728" y="8816092"/>
                  </a:cubicBezTo>
                  <a:close/>
                  <a:moveTo>
                    <a:pt x="4117569" y="9307090"/>
                  </a:moveTo>
                  <a:cubicBezTo>
                    <a:pt x="4120167" y="9307090"/>
                    <a:pt x="4127549" y="9772170"/>
                    <a:pt x="4127575" y="9774202"/>
                  </a:cubicBezTo>
                  <a:cubicBezTo>
                    <a:pt x="3887987" y="9778290"/>
                    <a:pt x="3831556" y="9773405"/>
                    <a:pt x="3721112" y="9772428"/>
                  </a:cubicBezTo>
                  <a:cubicBezTo>
                    <a:pt x="3718694" y="9634115"/>
                    <a:pt x="3712084" y="9500225"/>
                    <a:pt x="3712290" y="9308685"/>
                  </a:cubicBezTo>
                  <a:cubicBezTo>
                    <a:pt x="3714116" y="9308711"/>
                    <a:pt x="4079580" y="9307450"/>
                    <a:pt x="4117569" y="9307090"/>
                  </a:cubicBezTo>
                  <a:close/>
                  <a:moveTo>
                    <a:pt x="4128063" y="9802821"/>
                  </a:moveTo>
                  <a:cubicBezTo>
                    <a:pt x="4136268" y="10326116"/>
                    <a:pt x="4140563" y="10266538"/>
                    <a:pt x="4117569" y="10266281"/>
                  </a:cubicBezTo>
                  <a:cubicBezTo>
                    <a:pt x="3649223" y="10261267"/>
                    <a:pt x="3727310" y="10303900"/>
                    <a:pt x="3724970" y="10153502"/>
                  </a:cubicBezTo>
                  <a:cubicBezTo>
                    <a:pt x="3722244" y="9979062"/>
                    <a:pt x="3724456" y="9982507"/>
                    <a:pt x="3721626" y="9802358"/>
                  </a:cubicBezTo>
                  <a:cubicBezTo>
                    <a:pt x="3721498" y="9793024"/>
                    <a:pt x="4128037" y="9800816"/>
                    <a:pt x="4128063" y="9802821"/>
                  </a:cubicBezTo>
                  <a:close/>
                  <a:moveTo>
                    <a:pt x="4131793" y="8815551"/>
                  </a:moveTo>
                  <a:cubicBezTo>
                    <a:pt x="4210138" y="8813597"/>
                    <a:pt x="4223898" y="8813931"/>
                    <a:pt x="4540493" y="8813880"/>
                  </a:cubicBezTo>
                  <a:cubicBezTo>
                    <a:pt x="4544146" y="9027739"/>
                    <a:pt x="4541728" y="8836636"/>
                    <a:pt x="4548441" y="9284308"/>
                  </a:cubicBezTo>
                  <a:cubicBezTo>
                    <a:pt x="4093649" y="9283408"/>
                    <a:pt x="4140769" y="9284951"/>
                    <a:pt x="4140692" y="9275926"/>
                  </a:cubicBezTo>
                  <a:cubicBezTo>
                    <a:pt x="4138377" y="8998348"/>
                    <a:pt x="4134442" y="8944479"/>
                    <a:pt x="4131793" y="8815551"/>
                  </a:cubicBezTo>
                  <a:close/>
                  <a:moveTo>
                    <a:pt x="4548801" y="9308197"/>
                  </a:moveTo>
                  <a:cubicBezTo>
                    <a:pt x="4555411" y="9748823"/>
                    <a:pt x="4552248" y="9517864"/>
                    <a:pt x="4556337" y="9775179"/>
                  </a:cubicBezTo>
                  <a:cubicBezTo>
                    <a:pt x="4418680" y="9774947"/>
                    <a:pt x="4320968" y="9771245"/>
                    <a:pt x="4148665" y="9773842"/>
                  </a:cubicBezTo>
                  <a:cubicBezTo>
                    <a:pt x="4146428" y="9636995"/>
                    <a:pt x="4142467" y="9479911"/>
                    <a:pt x="4140975" y="9306859"/>
                  </a:cubicBezTo>
                  <a:cubicBezTo>
                    <a:pt x="4350546" y="9305033"/>
                    <a:pt x="4418089" y="9307965"/>
                    <a:pt x="4548801" y="9308197"/>
                  </a:cubicBezTo>
                  <a:close/>
                  <a:moveTo>
                    <a:pt x="4556723" y="9799067"/>
                  </a:moveTo>
                  <a:cubicBezTo>
                    <a:pt x="4559732" y="10016500"/>
                    <a:pt x="4556260" y="9918249"/>
                    <a:pt x="4561661" y="10264790"/>
                  </a:cubicBezTo>
                  <a:cubicBezTo>
                    <a:pt x="4407286" y="10264996"/>
                    <a:pt x="4367728" y="10268492"/>
                    <a:pt x="4155919" y="10266667"/>
                  </a:cubicBezTo>
                  <a:cubicBezTo>
                    <a:pt x="4152344" y="10129074"/>
                    <a:pt x="4151804" y="9975101"/>
                    <a:pt x="4149103" y="9802409"/>
                  </a:cubicBezTo>
                  <a:cubicBezTo>
                    <a:pt x="4148974" y="9792510"/>
                    <a:pt x="4131664" y="9798424"/>
                    <a:pt x="4556723" y="9799067"/>
                  </a:cubicBezTo>
                  <a:close/>
                  <a:moveTo>
                    <a:pt x="4561559" y="8813905"/>
                  </a:moveTo>
                  <a:cubicBezTo>
                    <a:pt x="4693042" y="8813880"/>
                    <a:pt x="4703510" y="8815963"/>
                    <a:pt x="4968150" y="8816632"/>
                  </a:cubicBezTo>
                  <a:cubicBezTo>
                    <a:pt x="4968175" y="8818688"/>
                    <a:pt x="4976303" y="9265203"/>
                    <a:pt x="4976689" y="9284000"/>
                  </a:cubicBezTo>
                  <a:cubicBezTo>
                    <a:pt x="4776403" y="9283948"/>
                    <a:pt x="4640958" y="9284411"/>
                    <a:pt x="4569480" y="9284334"/>
                  </a:cubicBezTo>
                  <a:cubicBezTo>
                    <a:pt x="4563076" y="8856282"/>
                    <a:pt x="4564671" y="8997448"/>
                    <a:pt x="4561559" y="8813905"/>
                  </a:cubicBezTo>
                  <a:close/>
                  <a:moveTo>
                    <a:pt x="4580309" y="9308222"/>
                  </a:moveTo>
                  <a:cubicBezTo>
                    <a:pt x="5060332" y="9308222"/>
                    <a:pt x="4976921" y="9272789"/>
                    <a:pt x="4979724" y="9451729"/>
                  </a:cubicBezTo>
                  <a:cubicBezTo>
                    <a:pt x="4982476" y="9627969"/>
                    <a:pt x="4983016" y="9615807"/>
                    <a:pt x="4985614" y="9776568"/>
                  </a:cubicBezTo>
                  <a:cubicBezTo>
                    <a:pt x="4789134" y="9777725"/>
                    <a:pt x="4749627" y="9775205"/>
                    <a:pt x="4577402" y="9775205"/>
                  </a:cubicBezTo>
                  <a:cubicBezTo>
                    <a:pt x="4569197" y="9253195"/>
                    <a:pt x="4564645" y="9308222"/>
                    <a:pt x="4580309" y="9308222"/>
                  </a:cubicBezTo>
                  <a:close/>
                  <a:moveTo>
                    <a:pt x="4580309" y="9799092"/>
                  </a:moveTo>
                  <a:cubicBezTo>
                    <a:pt x="4582135" y="9799092"/>
                    <a:pt x="4986000" y="9800070"/>
                    <a:pt x="4986051" y="9802821"/>
                  </a:cubicBezTo>
                  <a:cubicBezTo>
                    <a:pt x="4986103" y="9805907"/>
                    <a:pt x="4991684" y="10264764"/>
                    <a:pt x="4991710" y="10267850"/>
                  </a:cubicBezTo>
                  <a:cubicBezTo>
                    <a:pt x="4708706" y="10269315"/>
                    <a:pt x="4777663" y="10264815"/>
                    <a:pt x="4582727" y="10264790"/>
                  </a:cubicBezTo>
                  <a:cubicBezTo>
                    <a:pt x="4574624" y="9747280"/>
                    <a:pt x="4578482" y="9799092"/>
                    <a:pt x="4580309" y="9799092"/>
                  </a:cubicBezTo>
                  <a:close/>
                  <a:moveTo>
                    <a:pt x="5042971" y="8816914"/>
                  </a:moveTo>
                  <a:cubicBezTo>
                    <a:pt x="5195237" y="8817532"/>
                    <a:pt x="5200227" y="8816940"/>
                    <a:pt x="5351335" y="8817532"/>
                  </a:cubicBezTo>
                  <a:cubicBezTo>
                    <a:pt x="5413476" y="8817788"/>
                    <a:pt x="5397555" y="8744119"/>
                    <a:pt x="5403908" y="9283229"/>
                  </a:cubicBezTo>
                  <a:cubicBezTo>
                    <a:pt x="4955855" y="9285285"/>
                    <a:pt x="4997831" y="9287677"/>
                    <a:pt x="4997600" y="9275797"/>
                  </a:cubicBezTo>
                  <a:cubicBezTo>
                    <a:pt x="4987054" y="8743862"/>
                    <a:pt x="4970593" y="8816606"/>
                    <a:pt x="5042971" y="8816914"/>
                  </a:cubicBezTo>
                  <a:close/>
                  <a:moveTo>
                    <a:pt x="5404217" y="9307090"/>
                  </a:moveTo>
                  <a:cubicBezTo>
                    <a:pt x="5405632" y="9425758"/>
                    <a:pt x="5407123" y="9525321"/>
                    <a:pt x="5410210" y="9627455"/>
                  </a:cubicBezTo>
                  <a:cubicBezTo>
                    <a:pt x="5415946" y="9816269"/>
                    <a:pt x="5488323" y="9772531"/>
                    <a:pt x="5042920" y="9776156"/>
                  </a:cubicBezTo>
                  <a:cubicBezTo>
                    <a:pt x="4990758" y="9776568"/>
                    <a:pt x="5009071" y="9848025"/>
                    <a:pt x="4998268" y="9307887"/>
                  </a:cubicBezTo>
                  <a:cubicBezTo>
                    <a:pt x="5372812" y="9307939"/>
                    <a:pt x="5226770" y="9307939"/>
                    <a:pt x="5404217" y="9307090"/>
                  </a:cubicBezTo>
                  <a:close/>
                  <a:moveTo>
                    <a:pt x="5043125" y="9800070"/>
                  </a:moveTo>
                  <a:cubicBezTo>
                    <a:pt x="5044951" y="9800044"/>
                    <a:pt x="5414145" y="9796419"/>
                    <a:pt x="5414248" y="9802821"/>
                  </a:cubicBezTo>
                  <a:cubicBezTo>
                    <a:pt x="5422658" y="10341802"/>
                    <a:pt x="5451363" y="10265510"/>
                    <a:pt x="5351310" y="10266333"/>
                  </a:cubicBezTo>
                  <a:cubicBezTo>
                    <a:pt x="5197423" y="10267592"/>
                    <a:pt x="5188061" y="10266359"/>
                    <a:pt x="5042971" y="10267515"/>
                  </a:cubicBezTo>
                  <a:cubicBezTo>
                    <a:pt x="5003258" y="10267773"/>
                    <a:pt x="5013366" y="10288806"/>
                    <a:pt x="5011257" y="10153502"/>
                  </a:cubicBezTo>
                  <a:cubicBezTo>
                    <a:pt x="5005059" y="9746354"/>
                    <a:pt x="4992739" y="9800481"/>
                    <a:pt x="5043125" y="9800070"/>
                  </a:cubicBezTo>
                  <a:close/>
                  <a:moveTo>
                    <a:pt x="5418080" y="8817711"/>
                  </a:moveTo>
                  <a:cubicBezTo>
                    <a:pt x="5674000" y="8818174"/>
                    <a:pt x="5637220" y="8816580"/>
                    <a:pt x="5814281" y="8816580"/>
                  </a:cubicBezTo>
                  <a:cubicBezTo>
                    <a:pt x="5835268" y="8816580"/>
                    <a:pt x="5825623" y="8761116"/>
                    <a:pt x="5833982" y="9285543"/>
                  </a:cubicBezTo>
                  <a:cubicBezTo>
                    <a:pt x="5675003" y="9285980"/>
                    <a:pt x="5649566" y="9282329"/>
                    <a:pt x="5425025" y="9283100"/>
                  </a:cubicBezTo>
                  <a:cubicBezTo>
                    <a:pt x="5423276" y="9147435"/>
                    <a:pt x="5425205" y="9269961"/>
                    <a:pt x="5418080" y="8817711"/>
                  </a:cubicBezTo>
                  <a:close/>
                  <a:moveTo>
                    <a:pt x="5505659" y="9306885"/>
                  </a:moveTo>
                  <a:cubicBezTo>
                    <a:pt x="5658259" y="9306885"/>
                    <a:pt x="5659854" y="9309482"/>
                    <a:pt x="5814255" y="9309482"/>
                  </a:cubicBezTo>
                  <a:cubicBezTo>
                    <a:pt x="5844374" y="9309482"/>
                    <a:pt x="5833905" y="9251601"/>
                    <a:pt x="5842444" y="9776028"/>
                  </a:cubicBezTo>
                  <a:cubicBezTo>
                    <a:pt x="5688944" y="9776439"/>
                    <a:pt x="5631381" y="9773713"/>
                    <a:pt x="5434850" y="9774408"/>
                  </a:cubicBezTo>
                  <a:cubicBezTo>
                    <a:pt x="5425488" y="9231904"/>
                    <a:pt x="5392719" y="9306885"/>
                    <a:pt x="5505659" y="9306885"/>
                  </a:cubicBezTo>
                  <a:close/>
                  <a:moveTo>
                    <a:pt x="5839332" y="8398607"/>
                  </a:moveTo>
                  <a:cubicBezTo>
                    <a:pt x="5837737" y="8296113"/>
                    <a:pt x="5768343" y="8326352"/>
                    <a:pt x="6249627" y="8324604"/>
                  </a:cubicBezTo>
                  <a:cubicBezTo>
                    <a:pt x="6253948" y="8581250"/>
                    <a:pt x="6251273" y="8585776"/>
                    <a:pt x="6254926" y="8791946"/>
                  </a:cubicBezTo>
                  <a:cubicBezTo>
                    <a:pt x="6169482" y="8792949"/>
                    <a:pt x="6134296" y="8792666"/>
                    <a:pt x="5848720" y="8792717"/>
                  </a:cubicBezTo>
                  <a:cubicBezTo>
                    <a:pt x="5845711" y="8577316"/>
                    <a:pt x="5842084" y="8573973"/>
                    <a:pt x="5839332" y="8398607"/>
                  </a:cubicBezTo>
                  <a:close/>
                  <a:moveTo>
                    <a:pt x="6255363" y="8815834"/>
                  </a:moveTo>
                  <a:cubicBezTo>
                    <a:pt x="6257806" y="8944402"/>
                    <a:pt x="6261639" y="9015808"/>
                    <a:pt x="6263799" y="9276158"/>
                  </a:cubicBezTo>
                  <a:cubicBezTo>
                    <a:pt x="6263851" y="9283203"/>
                    <a:pt x="6311177" y="9282740"/>
                    <a:pt x="5855022" y="9285466"/>
                  </a:cubicBezTo>
                  <a:cubicBezTo>
                    <a:pt x="5847974" y="8843245"/>
                    <a:pt x="5851421" y="9001871"/>
                    <a:pt x="5849054" y="8816580"/>
                  </a:cubicBezTo>
                  <a:cubicBezTo>
                    <a:pt x="6134656" y="8816529"/>
                    <a:pt x="6180542" y="8816760"/>
                    <a:pt x="6255363" y="8815834"/>
                  </a:cubicBezTo>
                  <a:close/>
                  <a:moveTo>
                    <a:pt x="6264083" y="9306757"/>
                  </a:moveTo>
                  <a:cubicBezTo>
                    <a:pt x="6264108" y="9308787"/>
                    <a:pt x="6269252" y="9772376"/>
                    <a:pt x="6269278" y="9774228"/>
                  </a:cubicBezTo>
                  <a:cubicBezTo>
                    <a:pt x="6054639" y="9771374"/>
                    <a:pt x="5966675" y="9775410"/>
                    <a:pt x="5863509" y="9775924"/>
                  </a:cubicBezTo>
                  <a:cubicBezTo>
                    <a:pt x="5861400" y="9645455"/>
                    <a:pt x="5861221" y="9674510"/>
                    <a:pt x="5855408" y="9309353"/>
                  </a:cubicBezTo>
                  <a:cubicBezTo>
                    <a:pt x="5973697" y="9308659"/>
                    <a:pt x="6062433" y="9302462"/>
                    <a:pt x="6264083" y="9306757"/>
                  </a:cubicBezTo>
                  <a:close/>
                  <a:moveTo>
                    <a:pt x="6268918" y="8222932"/>
                  </a:moveTo>
                  <a:cubicBezTo>
                    <a:pt x="6260764" y="7788092"/>
                    <a:pt x="6256958" y="7834787"/>
                    <a:pt x="6277251" y="7834633"/>
                  </a:cubicBezTo>
                  <a:cubicBezTo>
                    <a:pt x="6732506" y="7830930"/>
                    <a:pt x="6669773" y="7824296"/>
                    <a:pt x="6669979" y="7872252"/>
                  </a:cubicBezTo>
                  <a:cubicBezTo>
                    <a:pt x="6672114" y="8375928"/>
                    <a:pt x="6703750" y="8298942"/>
                    <a:pt x="6585744" y="8299739"/>
                  </a:cubicBezTo>
                  <a:cubicBezTo>
                    <a:pt x="6438134" y="8300741"/>
                    <a:pt x="6442686" y="8299970"/>
                    <a:pt x="6277097" y="8300613"/>
                  </a:cubicBezTo>
                  <a:cubicBezTo>
                    <a:pt x="6267915" y="8300665"/>
                    <a:pt x="6270616" y="8312313"/>
                    <a:pt x="6268918" y="8222932"/>
                  </a:cubicBezTo>
                  <a:close/>
                  <a:moveTo>
                    <a:pt x="6277225" y="8324501"/>
                  </a:moveTo>
                  <a:cubicBezTo>
                    <a:pt x="6748710" y="8322572"/>
                    <a:pt x="6674429" y="8301744"/>
                    <a:pt x="6675972" y="8398967"/>
                  </a:cubicBezTo>
                  <a:cubicBezTo>
                    <a:pt x="6683354" y="8871941"/>
                    <a:pt x="6712290" y="8793129"/>
                    <a:pt x="6585924" y="8791587"/>
                  </a:cubicBezTo>
                  <a:cubicBezTo>
                    <a:pt x="6223830" y="8787189"/>
                    <a:pt x="6276299" y="8812980"/>
                    <a:pt x="6275296" y="8749648"/>
                  </a:cubicBezTo>
                  <a:cubicBezTo>
                    <a:pt x="6267838" y="8273922"/>
                    <a:pt x="6270229" y="8324501"/>
                    <a:pt x="6277225" y="8324501"/>
                  </a:cubicBezTo>
                  <a:close/>
                  <a:moveTo>
                    <a:pt x="6277302" y="8815551"/>
                  </a:moveTo>
                  <a:cubicBezTo>
                    <a:pt x="6770032" y="8809560"/>
                    <a:pt x="6683173" y="8792461"/>
                    <a:pt x="6686801" y="8925580"/>
                  </a:cubicBezTo>
                  <a:cubicBezTo>
                    <a:pt x="6690118" y="9047693"/>
                    <a:pt x="6692073" y="9156281"/>
                    <a:pt x="6691688" y="9276003"/>
                  </a:cubicBezTo>
                  <a:cubicBezTo>
                    <a:pt x="6691636" y="9292100"/>
                    <a:pt x="6286819" y="9283305"/>
                    <a:pt x="6284967" y="9283280"/>
                  </a:cubicBezTo>
                  <a:cubicBezTo>
                    <a:pt x="6281933" y="8933705"/>
                    <a:pt x="6274345" y="8815603"/>
                    <a:pt x="6277302" y="8815551"/>
                  </a:cubicBezTo>
                  <a:close/>
                  <a:moveTo>
                    <a:pt x="6691610" y="9309405"/>
                  </a:moveTo>
                  <a:cubicBezTo>
                    <a:pt x="6691507" y="9479191"/>
                    <a:pt x="6697217" y="9628818"/>
                    <a:pt x="6699635" y="9771888"/>
                  </a:cubicBezTo>
                  <a:cubicBezTo>
                    <a:pt x="6578800" y="9772480"/>
                    <a:pt x="6512286" y="9777416"/>
                    <a:pt x="6290317" y="9774510"/>
                  </a:cubicBezTo>
                  <a:cubicBezTo>
                    <a:pt x="6290291" y="9772222"/>
                    <a:pt x="6285173" y="9309045"/>
                    <a:pt x="6285148" y="9307219"/>
                  </a:cubicBezTo>
                  <a:cubicBezTo>
                    <a:pt x="6370823" y="9309045"/>
                    <a:pt x="6688626" y="9309405"/>
                    <a:pt x="6691610" y="9309405"/>
                  </a:cubicBezTo>
                  <a:close/>
                  <a:moveTo>
                    <a:pt x="6700046" y="9795775"/>
                  </a:moveTo>
                  <a:cubicBezTo>
                    <a:pt x="6702850" y="9968390"/>
                    <a:pt x="6702721" y="10073224"/>
                    <a:pt x="6706682" y="10265073"/>
                  </a:cubicBezTo>
                  <a:lnTo>
                    <a:pt x="6298548" y="10265252"/>
                  </a:lnTo>
                  <a:cubicBezTo>
                    <a:pt x="6297236" y="10203103"/>
                    <a:pt x="6290883" y="9809764"/>
                    <a:pt x="6290754" y="9802487"/>
                  </a:cubicBezTo>
                  <a:cubicBezTo>
                    <a:pt x="6290703" y="9798193"/>
                    <a:pt x="6254951" y="9798038"/>
                    <a:pt x="6700046" y="9795775"/>
                  </a:cubicBezTo>
                  <a:close/>
                  <a:moveTo>
                    <a:pt x="6705268" y="8816348"/>
                  </a:moveTo>
                  <a:cubicBezTo>
                    <a:pt x="6882457" y="8816683"/>
                    <a:pt x="6850846" y="8814806"/>
                    <a:pt x="7112965" y="8814703"/>
                  </a:cubicBezTo>
                  <a:cubicBezTo>
                    <a:pt x="7114431" y="8940776"/>
                    <a:pt x="7112965" y="9092383"/>
                    <a:pt x="7120475" y="9280709"/>
                  </a:cubicBezTo>
                  <a:cubicBezTo>
                    <a:pt x="6855039" y="9280580"/>
                    <a:pt x="6917231" y="9285697"/>
                    <a:pt x="6712753" y="9285543"/>
                  </a:cubicBezTo>
                  <a:cubicBezTo>
                    <a:pt x="6713396" y="9071889"/>
                    <a:pt x="6707685" y="8937382"/>
                    <a:pt x="6705268" y="8816348"/>
                  </a:cubicBezTo>
                  <a:close/>
                  <a:moveTo>
                    <a:pt x="6740119" y="9309430"/>
                  </a:moveTo>
                  <a:cubicBezTo>
                    <a:pt x="7195914" y="9309430"/>
                    <a:pt x="7122070" y="9253349"/>
                    <a:pt x="7125157" y="9451678"/>
                  </a:cubicBezTo>
                  <a:cubicBezTo>
                    <a:pt x="7127780" y="9619766"/>
                    <a:pt x="7125877" y="9618841"/>
                    <a:pt x="7128063" y="9773688"/>
                  </a:cubicBezTo>
                  <a:cubicBezTo>
                    <a:pt x="7126237" y="9773662"/>
                    <a:pt x="6770830" y="9771707"/>
                    <a:pt x="6720700" y="9771836"/>
                  </a:cubicBezTo>
                  <a:cubicBezTo>
                    <a:pt x="6711955" y="9256229"/>
                    <a:pt x="6698889" y="9309430"/>
                    <a:pt x="6740119" y="9309430"/>
                  </a:cubicBezTo>
                  <a:close/>
                  <a:moveTo>
                    <a:pt x="6740119" y="9795673"/>
                  </a:moveTo>
                  <a:cubicBezTo>
                    <a:pt x="7171943" y="9795673"/>
                    <a:pt x="7128423" y="9796598"/>
                    <a:pt x="7128500" y="9802847"/>
                  </a:cubicBezTo>
                  <a:cubicBezTo>
                    <a:pt x="7136988" y="10345248"/>
                    <a:pt x="7163198" y="10263298"/>
                    <a:pt x="7048664" y="10263298"/>
                  </a:cubicBezTo>
                  <a:cubicBezTo>
                    <a:pt x="6894854" y="10263298"/>
                    <a:pt x="6891408" y="10265073"/>
                    <a:pt x="6740093" y="10265073"/>
                  </a:cubicBezTo>
                  <a:cubicBezTo>
                    <a:pt x="6723375" y="10265073"/>
                    <a:pt x="6727747" y="10282275"/>
                    <a:pt x="6725716" y="10153553"/>
                  </a:cubicBezTo>
                  <a:cubicBezTo>
                    <a:pt x="6719465" y="9751677"/>
                    <a:pt x="6711209" y="9795673"/>
                    <a:pt x="6740119" y="9795673"/>
                  </a:cubicBezTo>
                  <a:close/>
                  <a:moveTo>
                    <a:pt x="7537072" y="8398916"/>
                  </a:moveTo>
                  <a:cubicBezTo>
                    <a:pt x="7544197" y="8851576"/>
                    <a:pt x="7555719" y="8792383"/>
                    <a:pt x="7512072" y="8791689"/>
                  </a:cubicBezTo>
                  <a:cubicBezTo>
                    <a:pt x="7423104" y="8790249"/>
                    <a:pt x="7345634" y="8790275"/>
                    <a:pt x="7202961" y="8790661"/>
                  </a:cubicBezTo>
                  <a:cubicBezTo>
                    <a:pt x="7110444" y="8790892"/>
                    <a:pt x="7134184" y="8857310"/>
                    <a:pt x="7127034" y="8398556"/>
                  </a:cubicBezTo>
                  <a:cubicBezTo>
                    <a:pt x="7125568" y="8303442"/>
                    <a:pt x="7105840" y="8323755"/>
                    <a:pt x="7203115" y="8322572"/>
                  </a:cubicBezTo>
                  <a:cubicBezTo>
                    <a:pt x="7594943" y="8317841"/>
                    <a:pt x="7535683" y="8308738"/>
                    <a:pt x="7537072" y="8398916"/>
                  </a:cubicBezTo>
                  <a:close/>
                  <a:moveTo>
                    <a:pt x="7526887" y="7872766"/>
                  </a:moveTo>
                  <a:cubicBezTo>
                    <a:pt x="7531157" y="7975826"/>
                    <a:pt x="7531310" y="8005294"/>
                    <a:pt x="7534474" y="8223395"/>
                  </a:cubicBezTo>
                  <a:cubicBezTo>
                    <a:pt x="7535734" y="8315758"/>
                    <a:pt x="7542422" y="8301204"/>
                    <a:pt x="7512277" y="8300253"/>
                  </a:cubicBezTo>
                  <a:cubicBezTo>
                    <a:pt x="7020088" y="8284156"/>
                    <a:pt x="7123948" y="8433089"/>
                    <a:pt x="7119472" y="7831470"/>
                  </a:cubicBezTo>
                  <a:cubicBezTo>
                    <a:pt x="7587947" y="7833296"/>
                    <a:pt x="7524469" y="7814577"/>
                    <a:pt x="7526887" y="7872766"/>
                  </a:cubicBezTo>
                  <a:close/>
                  <a:moveTo>
                    <a:pt x="7517447" y="7345819"/>
                  </a:moveTo>
                  <a:cubicBezTo>
                    <a:pt x="7525549" y="7865181"/>
                    <a:pt x="7527967" y="7808173"/>
                    <a:pt x="7511917" y="7808302"/>
                  </a:cubicBezTo>
                  <a:cubicBezTo>
                    <a:pt x="7037500" y="7811465"/>
                    <a:pt x="7120012" y="7834787"/>
                    <a:pt x="7117852" y="7696397"/>
                  </a:cubicBezTo>
                  <a:cubicBezTo>
                    <a:pt x="7115048" y="7519206"/>
                    <a:pt x="7114303" y="7531882"/>
                    <a:pt x="7111293" y="7345356"/>
                  </a:cubicBezTo>
                  <a:cubicBezTo>
                    <a:pt x="7111216" y="7339006"/>
                    <a:pt x="7517370" y="7341423"/>
                    <a:pt x="7517447" y="7345819"/>
                  </a:cubicBezTo>
                  <a:close/>
                  <a:moveTo>
                    <a:pt x="7516984" y="7317226"/>
                  </a:moveTo>
                  <a:cubicBezTo>
                    <a:pt x="7307772" y="7321366"/>
                    <a:pt x="7226162" y="7317381"/>
                    <a:pt x="7110830" y="7316763"/>
                  </a:cubicBezTo>
                  <a:cubicBezTo>
                    <a:pt x="7108438" y="7172922"/>
                    <a:pt x="7103397" y="7009719"/>
                    <a:pt x="7103114" y="6849626"/>
                  </a:cubicBezTo>
                  <a:cubicBezTo>
                    <a:pt x="7248564" y="6850218"/>
                    <a:pt x="7193162" y="6852172"/>
                    <a:pt x="7508882" y="6851400"/>
                  </a:cubicBezTo>
                  <a:cubicBezTo>
                    <a:pt x="7514489" y="7196990"/>
                    <a:pt x="7515055" y="7198044"/>
                    <a:pt x="7516984" y="7317226"/>
                  </a:cubicBezTo>
                  <a:close/>
                  <a:moveTo>
                    <a:pt x="7508522" y="6827461"/>
                  </a:moveTo>
                  <a:cubicBezTo>
                    <a:pt x="7050387" y="6828670"/>
                    <a:pt x="7103114" y="6826561"/>
                    <a:pt x="7103114" y="6819619"/>
                  </a:cubicBezTo>
                  <a:cubicBezTo>
                    <a:pt x="7102883" y="6592980"/>
                    <a:pt x="7097147" y="6472589"/>
                    <a:pt x="7094729" y="6356416"/>
                  </a:cubicBezTo>
                  <a:cubicBezTo>
                    <a:pt x="7228914" y="6357341"/>
                    <a:pt x="7241156" y="6362484"/>
                    <a:pt x="7501809" y="6359784"/>
                  </a:cubicBezTo>
                  <a:cubicBezTo>
                    <a:pt x="7504433" y="6546078"/>
                    <a:pt x="7501526" y="6395886"/>
                    <a:pt x="7508522" y="6827461"/>
                  </a:cubicBezTo>
                  <a:close/>
                  <a:moveTo>
                    <a:pt x="7498671" y="5941863"/>
                  </a:moveTo>
                  <a:cubicBezTo>
                    <a:pt x="7501398" y="6115583"/>
                    <a:pt x="7498028" y="6117151"/>
                    <a:pt x="7500781" y="6292851"/>
                  </a:cubicBezTo>
                  <a:cubicBezTo>
                    <a:pt x="7501809" y="6356750"/>
                    <a:pt x="7561146" y="6335588"/>
                    <a:pt x="7094241" y="6332553"/>
                  </a:cubicBezTo>
                  <a:cubicBezTo>
                    <a:pt x="7090460" y="6134045"/>
                    <a:pt x="7094215" y="6112780"/>
                    <a:pt x="7089508" y="5867525"/>
                  </a:cubicBezTo>
                  <a:cubicBezTo>
                    <a:pt x="7573672" y="5868245"/>
                    <a:pt x="7497153" y="5845360"/>
                    <a:pt x="7498671" y="5941863"/>
                  </a:cubicBezTo>
                  <a:close/>
                  <a:moveTo>
                    <a:pt x="7486120" y="5375188"/>
                  </a:moveTo>
                  <a:cubicBezTo>
                    <a:pt x="7494607" y="5871793"/>
                    <a:pt x="7491521" y="5651094"/>
                    <a:pt x="7496690" y="5844588"/>
                  </a:cubicBezTo>
                  <a:cubicBezTo>
                    <a:pt x="7013812" y="5844743"/>
                    <a:pt x="7089765" y="5867036"/>
                    <a:pt x="7087245" y="5765802"/>
                  </a:cubicBezTo>
                  <a:cubicBezTo>
                    <a:pt x="7084235" y="5645463"/>
                    <a:pt x="7082409" y="5538058"/>
                    <a:pt x="7081895" y="5415173"/>
                  </a:cubicBezTo>
                  <a:cubicBezTo>
                    <a:pt x="7081611" y="5358860"/>
                    <a:pt x="7018288" y="5371177"/>
                    <a:pt x="7486120" y="5375188"/>
                  </a:cubicBezTo>
                  <a:close/>
                  <a:moveTo>
                    <a:pt x="7481876" y="4889049"/>
                  </a:moveTo>
                  <a:cubicBezTo>
                    <a:pt x="7485040" y="5090206"/>
                    <a:pt x="7479998" y="5005531"/>
                    <a:pt x="7485708" y="5351326"/>
                  </a:cubicBezTo>
                  <a:cubicBezTo>
                    <a:pt x="7483110" y="5351300"/>
                    <a:pt x="7084596" y="5349784"/>
                    <a:pt x="7081483" y="5349758"/>
                  </a:cubicBezTo>
                  <a:cubicBezTo>
                    <a:pt x="7079271" y="5082209"/>
                    <a:pt x="7074307" y="5082980"/>
                    <a:pt x="7071375" y="4883366"/>
                  </a:cubicBezTo>
                  <a:cubicBezTo>
                    <a:pt x="7073252" y="4883366"/>
                    <a:pt x="7481850" y="4887223"/>
                    <a:pt x="7481876" y="4889049"/>
                  </a:cubicBezTo>
                  <a:close/>
                  <a:moveTo>
                    <a:pt x="7471330" y="4393370"/>
                  </a:moveTo>
                  <a:cubicBezTo>
                    <a:pt x="7484808" y="5024096"/>
                    <a:pt x="7480101" y="4784703"/>
                    <a:pt x="7481438" y="4861561"/>
                  </a:cubicBezTo>
                  <a:cubicBezTo>
                    <a:pt x="7312634" y="4865701"/>
                    <a:pt x="7197251" y="4859787"/>
                    <a:pt x="7071041" y="4859504"/>
                  </a:cubicBezTo>
                  <a:cubicBezTo>
                    <a:pt x="7068829" y="4711111"/>
                    <a:pt x="7068726" y="4605969"/>
                    <a:pt x="7064379" y="4393216"/>
                  </a:cubicBezTo>
                  <a:cubicBezTo>
                    <a:pt x="7188146" y="4393267"/>
                    <a:pt x="7354404" y="4395041"/>
                    <a:pt x="7471330" y="4393370"/>
                  </a:cubicBezTo>
                  <a:close/>
                  <a:moveTo>
                    <a:pt x="7470661" y="4362925"/>
                  </a:moveTo>
                  <a:cubicBezTo>
                    <a:pt x="7470919" y="4374085"/>
                    <a:pt x="7503533" y="4369482"/>
                    <a:pt x="7063890" y="4369328"/>
                  </a:cubicBezTo>
                  <a:cubicBezTo>
                    <a:pt x="7063839" y="4366962"/>
                    <a:pt x="7054991" y="3901753"/>
                    <a:pt x="7054965" y="3899851"/>
                  </a:cubicBezTo>
                  <a:cubicBezTo>
                    <a:pt x="7056817" y="3899851"/>
                    <a:pt x="7461608" y="3902139"/>
                    <a:pt x="7463562" y="3902165"/>
                  </a:cubicBezTo>
                  <a:cubicBezTo>
                    <a:pt x="7465054" y="4006382"/>
                    <a:pt x="7466340" y="4165548"/>
                    <a:pt x="7470661" y="4362925"/>
                  </a:cubicBezTo>
                  <a:close/>
                  <a:moveTo>
                    <a:pt x="7457981" y="3485786"/>
                  </a:moveTo>
                  <a:cubicBezTo>
                    <a:pt x="7460733" y="3661101"/>
                    <a:pt x="7459807" y="3660767"/>
                    <a:pt x="7462559" y="3836518"/>
                  </a:cubicBezTo>
                  <a:cubicBezTo>
                    <a:pt x="7463511" y="3896945"/>
                    <a:pt x="7526012" y="3876143"/>
                    <a:pt x="7054553" y="3875963"/>
                  </a:cubicBezTo>
                  <a:cubicBezTo>
                    <a:pt x="7050336" y="3623971"/>
                    <a:pt x="7054065" y="3682006"/>
                    <a:pt x="7049204" y="3411834"/>
                  </a:cubicBezTo>
                  <a:cubicBezTo>
                    <a:pt x="7526912" y="3411834"/>
                    <a:pt x="7456386" y="3383061"/>
                    <a:pt x="7457981" y="3485786"/>
                  </a:cubicBezTo>
                  <a:close/>
                  <a:moveTo>
                    <a:pt x="7451217" y="2959482"/>
                  </a:moveTo>
                  <a:cubicBezTo>
                    <a:pt x="7461865" y="3469561"/>
                    <a:pt x="7479998" y="3386918"/>
                    <a:pt x="7357414" y="3386918"/>
                  </a:cubicBezTo>
                  <a:cubicBezTo>
                    <a:pt x="7202781" y="3386918"/>
                    <a:pt x="7203450" y="3387946"/>
                    <a:pt x="7048741" y="3387946"/>
                  </a:cubicBezTo>
                  <a:cubicBezTo>
                    <a:pt x="7044651" y="3174396"/>
                    <a:pt x="7043957" y="3210060"/>
                    <a:pt x="7041384" y="2918263"/>
                  </a:cubicBezTo>
                  <a:cubicBezTo>
                    <a:pt x="7506361" y="2918289"/>
                    <a:pt x="7450007" y="2901138"/>
                    <a:pt x="7451217" y="2959482"/>
                  </a:cubicBezTo>
                  <a:close/>
                  <a:moveTo>
                    <a:pt x="7441365" y="2433384"/>
                  </a:moveTo>
                  <a:cubicBezTo>
                    <a:pt x="7449956" y="2981184"/>
                    <a:pt x="7480538" y="2893990"/>
                    <a:pt x="7357414" y="2893990"/>
                  </a:cubicBezTo>
                  <a:cubicBezTo>
                    <a:pt x="7204710" y="2893990"/>
                    <a:pt x="7202961" y="2894401"/>
                    <a:pt x="7048664" y="2894401"/>
                  </a:cubicBezTo>
                  <a:cubicBezTo>
                    <a:pt x="7038427" y="2894401"/>
                    <a:pt x="7041590" y="2908544"/>
                    <a:pt x="7039635" y="2783653"/>
                  </a:cubicBezTo>
                  <a:cubicBezTo>
                    <a:pt x="7033257" y="2374269"/>
                    <a:pt x="7030942" y="2427676"/>
                    <a:pt x="7048664" y="2427676"/>
                  </a:cubicBezTo>
                  <a:cubicBezTo>
                    <a:pt x="7469658" y="2427676"/>
                    <a:pt x="7441160" y="2419653"/>
                    <a:pt x="7441365" y="2433384"/>
                  </a:cubicBezTo>
                  <a:close/>
                  <a:moveTo>
                    <a:pt x="7440903" y="2402142"/>
                  </a:moveTo>
                  <a:cubicBezTo>
                    <a:pt x="7295633" y="2400471"/>
                    <a:pt x="7200158" y="2403762"/>
                    <a:pt x="7035803" y="2403788"/>
                  </a:cubicBezTo>
                  <a:cubicBezTo>
                    <a:pt x="7026724" y="1876378"/>
                    <a:pt x="7013555" y="1934002"/>
                    <a:pt x="7048689" y="1934002"/>
                  </a:cubicBezTo>
                  <a:cubicBezTo>
                    <a:pt x="7178476" y="1934002"/>
                    <a:pt x="7213199" y="1934311"/>
                    <a:pt x="7357439" y="1934311"/>
                  </a:cubicBezTo>
                  <a:cubicBezTo>
                    <a:pt x="7460502" y="1934337"/>
                    <a:pt x="7432543" y="1849636"/>
                    <a:pt x="7440903" y="2402142"/>
                  </a:cubicBezTo>
                  <a:close/>
                  <a:moveTo>
                    <a:pt x="7426988" y="1556554"/>
                  </a:moveTo>
                  <a:cubicBezTo>
                    <a:pt x="7430229" y="1663342"/>
                    <a:pt x="7430280" y="1686947"/>
                    <a:pt x="7433932" y="1910911"/>
                  </a:cubicBezTo>
                  <a:cubicBezTo>
                    <a:pt x="7388381" y="1910320"/>
                    <a:pt x="7057562" y="1910089"/>
                    <a:pt x="7025798" y="1910191"/>
                  </a:cubicBezTo>
                  <a:cubicBezTo>
                    <a:pt x="7017285" y="1374631"/>
                    <a:pt x="7003678" y="1446423"/>
                    <a:pt x="7048689" y="1446423"/>
                  </a:cubicBezTo>
                  <a:cubicBezTo>
                    <a:pt x="7501089" y="1446423"/>
                    <a:pt x="7422409" y="1404690"/>
                    <a:pt x="7426988" y="1556554"/>
                  </a:cubicBezTo>
                  <a:close/>
                  <a:moveTo>
                    <a:pt x="7419631" y="1030044"/>
                  </a:moveTo>
                  <a:cubicBezTo>
                    <a:pt x="7426627" y="1489519"/>
                    <a:pt x="7442086" y="1419141"/>
                    <a:pt x="7357414" y="1419141"/>
                  </a:cubicBezTo>
                  <a:cubicBezTo>
                    <a:pt x="6966537" y="1419141"/>
                    <a:pt x="7017182" y="1442669"/>
                    <a:pt x="7016230" y="1380622"/>
                  </a:cubicBezTo>
                  <a:cubicBezTo>
                    <a:pt x="7008514" y="888337"/>
                    <a:pt x="6999872" y="953804"/>
                    <a:pt x="7048689" y="953804"/>
                  </a:cubicBezTo>
                  <a:cubicBezTo>
                    <a:pt x="7486222" y="953804"/>
                    <a:pt x="7418063" y="929916"/>
                    <a:pt x="7419631" y="1030044"/>
                  </a:cubicBezTo>
                  <a:close/>
                  <a:moveTo>
                    <a:pt x="7048689" y="460747"/>
                  </a:moveTo>
                  <a:cubicBezTo>
                    <a:pt x="7468372" y="460747"/>
                    <a:pt x="7411247" y="450745"/>
                    <a:pt x="7411298" y="503509"/>
                  </a:cubicBezTo>
                  <a:cubicBezTo>
                    <a:pt x="7411298" y="1001502"/>
                    <a:pt x="7444066" y="929041"/>
                    <a:pt x="7357414" y="929041"/>
                  </a:cubicBezTo>
                  <a:cubicBezTo>
                    <a:pt x="6947067" y="929041"/>
                    <a:pt x="7011677" y="951258"/>
                    <a:pt x="7009439" y="854112"/>
                  </a:cubicBezTo>
                  <a:cubicBezTo>
                    <a:pt x="6999434" y="397698"/>
                    <a:pt x="6985751" y="460747"/>
                    <a:pt x="7048689" y="460747"/>
                  </a:cubicBezTo>
                  <a:close/>
                  <a:moveTo>
                    <a:pt x="7004733" y="1910294"/>
                  </a:moveTo>
                  <a:cubicBezTo>
                    <a:pt x="6896140" y="1910989"/>
                    <a:pt x="6597756" y="1922560"/>
                    <a:pt x="6597113" y="1906412"/>
                  </a:cubicBezTo>
                  <a:cubicBezTo>
                    <a:pt x="6590476" y="1742205"/>
                    <a:pt x="6590811" y="1584479"/>
                    <a:pt x="6588959" y="1445857"/>
                  </a:cubicBezTo>
                  <a:cubicBezTo>
                    <a:pt x="7029064" y="1446011"/>
                    <a:pt x="6814760" y="1446269"/>
                    <a:pt x="6996245" y="1446423"/>
                  </a:cubicBezTo>
                  <a:cubicBezTo>
                    <a:pt x="7000154" y="1665219"/>
                    <a:pt x="6996939" y="1419707"/>
                    <a:pt x="7004733" y="1910294"/>
                  </a:cubicBezTo>
                  <a:close/>
                  <a:moveTo>
                    <a:pt x="6995164" y="1381033"/>
                  </a:moveTo>
                  <a:cubicBezTo>
                    <a:pt x="6996065" y="1439043"/>
                    <a:pt x="7059981" y="1422149"/>
                    <a:pt x="6588625" y="1421995"/>
                  </a:cubicBezTo>
                  <a:cubicBezTo>
                    <a:pt x="6583584" y="1069206"/>
                    <a:pt x="6588574" y="1331921"/>
                    <a:pt x="6582915" y="952287"/>
                  </a:cubicBezTo>
                  <a:cubicBezTo>
                    <a:pt x="7151983" y="954369"/>
                    <a:pt x="6942386" y="953624"/>
                    <a:pt x="6990432" y="953752"/>
                  </a:cubicBezTo>
                  <a:cubicBezTo>
                    <a:pt x="6995062" y="1204613"/>
                    <a:pt x="6991975" y="1177485"/>
                    <a:pt x="6995164" y="1381033"/>
                  </a:cubicBezTo>
                  <a:close/>
                  <a:moveTo>
                    <a:pt x="6585873" y="463087"/>
                  </a:moveTo>
                  <a:cubicBezTo>
                    <a:pt x="7042568" y="462187"/>
                    <a:pt x="6979810" y="443288"/>
                    <a:pt x="6981404" y="503869"/>
                  </a:cubicBezTo>
                  <a:cubicBezTo>
                    <a:pt x="6994676" y="1011839"/>
                    <a:pt x="7013015" y="930250"/>
                    <a:pt x="6894494" y="929273"/>
                  </a:cubicBezTo>
                  <a:cubicBezTo>
                    <a:pt x="6519565" y="926239"/>
                    <a:pt x="6582992" y="954421"/>
                    <a:pt x="6581578" y="859718"/>
                  </a:cubicBezTo>
                  <a:cubicBezTo>
                    <a:pt x="6575327" y="415800"/>
                    <a:pt x="6569823" y="463139"/>
                    <a:pt x="6585873" y="463087"/>
                  </a:cubicBezTo>
                  <a:close/>
                  <a:moveTo>
                    <a:pt x="6576073" y="1907491"/>
                  </a:moveTo>
                  <a:cubicBezTo>
                    <a:pt x="6576279" y="1912609"/>
                    <a:pt x="6624608" y="1910474"/>
                    <a:pt x="6169816" y="1912969"/>
                  </a:cubicBezTo>
                  <a:cubicBezTo>
                    <a:pt x="6163540" y="1642231"/>
                    <a:pt x="6165109" y="1576250"/>
                    <a:pt x="6163412" y="1443337"/>
                  </a:cubicBezTo>
                  <a:cubicBezTo>
                    <a:pt x="6365293" y="1444057"/>
                    <a:pt x="6166112" y="1445728"/>
                    <a:pt x="6567920" y="1445857"/>
                  </a:cubicBezTo>
                  <a:cubicBezTo>
                    <a:pt x="6569771" y="1586176"/>
                    <a:pt x="6569463" y="1743414"/>
                    <a:pt x="6576073" y="1907491"/>
                  </a:cubicBezTo>
                  <a:close/>
                  <a:moveTo>
                    <a:pt x="6563033" y="1030044"/>
                  </a:moveTo>
                  <a:cubicBezTo>
                    <a:pt x="6565734" y="1202299"/>
                    <a:pt x="6564242" y="1206182"/>
                    <a:pt x="6566968" y="1381033"/>
                  </a:cubicBezTo>
                  <a:cubicBezTo>
                    <a:pt x="6567920" y="1441434"/>
                    <a:pt x="6629341" y="1421044"/>
                    <a:pt x="6163077" y="1419449"/>
                  </a:cubicBezTo>
                  <a:cubicBezTo>
                    <a:pt x="6160840" y="1258123"/>
                    <a:pt x="6159734" y="1255731"/>
                    <a:pt x="6154847" y="952647"/>
                  </a:cubicBezTo>
                  <a:cubicBezTo>
                    <a:pt x="6633867" y="952338"/>
                    <a:pt x="6561464" y="925827"/>
                    <a:pt x="6563033" y="1030044"/>
                  </a:cubicBezTo>
                  <a:close/>
                  <a:moveTo>
                    <a:pt x="6431472" y="463293"/>
                  </a:moveTo>
                  <a:cubicBezTo>
                    <a:pt x="6575996" y="463293"/>
                    <a:pt x="6553439" y="451953"/>
                    <a:pt x="6554519" y="503740"/>
                  </a:cubicBezTo>
                  <a:cubicBezTo>
                    <a:pt x="6557066" y="625622"/>
                    <a:pt x="6558660" y="731510"/>
                    <a:pt x="6560461" y="860104"/>
                  </a:cubicBezTo>
                  <a:cubicBezTo>
                    <a:pt x="6561798" y="949587"/>
                    <a:pt x="6636079" y="928373"/>
                    <a:pt x="6154487" y="928759"/>
                  </a:cubicBezTo>
                  <a:cubicBezTo>
                    <a:pt x="6149420" y="613074"/>
                    <a:pt x="6149445" y="605026"/>
                    <a:pt x="6146899" y="503123"/>
                  </a:cubicBezTo>
                  <a:cubicBezTo>
                    <a:pt x="6145562" y="449716"/>
                    <a:pt x="6095484" y="463036"/>
                    <a:pt x="6431472" y="463293"/>
                  </a:cubicBezTo>
                  <a:close/>
                  <a:moveTo>
                    <a:pt x="6122876" y="1913097"/>
                  </a:moveTo>
                  <a:cubicBezTo>
                    <a:pt x="5970173" y="1913097"/>
                    <a:pt x="5971022" y="1910037"/>
                    <a:pt x="5814281" y="1910037"/>
                  </a:cubicBezTo>
                  <a:cubicBezTo>
                    <a:pt x="5711809" y="1910037"/>
                    <a:pt x="5740694" y="1998132"/>
                    <a:pt x="5731331" y="1445343"/>
                  </a:cubicBezTo>
                  <a:cubicBezTo>
                    <a:pt x="5905691" y="1447194"/>
                    <a:pt x="5968115" y="1442977"/>
                    <a:pt x="6142347" y="1443260"/>
                  </a:cubicBezTo>
                  <a:cubicBezTo>
                    <a:pt x="6149060" y="1982601"/>
                    <a:pt x="6160120" y="1913097"/>
                    <a:pt x="6122876" y="1913097"/>
                  </a:cubicBezTo>
                  <a:close/>
                  <a:moveTo>
                    <a:pt x="6135042" y="1029993"/>
                  </a:moveTo>
                  <a:cubicBezTo>
                    <a:pt x="6142141" y="1479105"/>
                    <a:pt x="6149909" y="1419398"/>
                    <a:pt x="6122876" y="1419398"/>
                  </a:cubicBezTo>
                  <a:cubicBezTo>
                    <a:pt x="5672688" y="1419398"/>
                    <a:pt x="5731229" y="1440894"/>
                    <a:pt x="5730277" y="1380622"/>
                  </a:cubicBezTo>
                  <a:cubicBezTo>
                    <a:pt x="5727473" y="1200962"/>
                    <a:pt x="5729582" y="1204330"/>
                    <a:pt x="5726830" y="1029633"/>
                  </a:cubicBezTo>
                  <a:cubicBezTo>
                    <a:pt x="5725338" y="937064"/>
                    <a:pt x="5702601" y="953084"/>
                    <a:pt x="5814255" y="953084"/>
                  </a:cubicBezTo>
                  <a:cubicBezTo>
                    <a:pt x="6198495" y="953084"/>
                    <a:pt x="6133319" y="923487"/>
                    <a:pt x="6135042" y="1029993"/>
                  </a:cubicBezTo>
                  <a:close/>
                  <a:moveTo>
                    <a:pt x="6125834" y="503817"/>
                  </a:moveTo>
                  <a:cubicBezTo>
                    <a:pt x="6128483" y="609140"/>
                    <a:pt x="6128560" y="625982"/>
                    <a:pt x="6133421" y="928784"/>
                  </a:cubicBezTo>
                  <a:cubicBezTo>
                    <a:pt x="6088359" y="928784"/>
                    <a:pt x="5770658" y="929144"/>
                    <a:pt x="5725210" y="929633"/>
                  </a:cubicBezTo>
                  <a:lnTo>
                    <a:pt x="5717622" y="461442"/>
                  </a:lnTo>
                  <a:cubicBezTo>
                    <a:pt x="6202687" y="453728"/>
                    <a:pt x="6124574" y="453856"/>
                    <a:pt x="6125834" y="503817"/>
                  </a:cubicBezTo>
                  <a:close/>
                  <a:moveTo>
                    <a:pt x="5712273" y="1556348"/>
                  </a:moveTo>
                  <a:cubicBezTo>
                    <a:pt x="5714356" y="1667070"/>
                    <a:pt x="5713636" y="1625569"/>
                    <a:pt x="5718214" y="1910860"/>
                  </a:cubicBezTo>
                  <a:cubicBezTo>
                    <a:pt x="5585470" y="1913457"/>
                    <a:pt x="5639097" y="1916543"/>
                    <a:pt x="5309899" y="1913406"/>
                  </a:cubicBezTo>
                  <a:cubicBezTo>
                    <a:pt x="5303932" y="1433489"/>
                    <a:pt x="5307405" y="1591833"/>
                    <a:pt x="5305887" y="1442720"/>
                  </a:cubicBezTo>
                  <a:cubicBezTo>
                    <a:pt x="5793935" y="1442489"/>
                    <a:pt x="5709623" y="1422638"/>
                    <a:pt x="5712273" y="1556348"/>
                  </a:cubicBezTo>
                  <a:close/>
                  <a:moveTo>
                    <a:pt x="5705765" y="1030044"/>
                  </a:moveTo>
                  <a:cubicBezTo>
                    <a:pt x="5712684" y="1484376"/>
                    <a:pt x="5724593" y="1421635"/>
                    <a:pt x="5660137" y="1420324"/>
                  </a:cubicBezTo>
                  <a:cubicBezTo>
                    <a:pt x="5563684" y="1418369"/>
                    <a:pt x="5545886" y="1418755"/>
                    <a:pt x="5305604" y="1418858"/>
                  </a:cubicBezTo>
                  <a:cubicBezTo>
                    <a:pt x="5302723" y="1192759"/>
                    <a:pt x="5298119" y="1194019"/>
                    <a:pt x="5295599" y="954112"/>
                  </a:cubicBezTo>
                  <a:cubicBezTo>
                    <a:pt x="5777217" y="958818"/>
                    <a:pt x="5704068" y="924130"/>
                    <a:pt x="5705765" y="1030044"/>
                  </a:cubicBezTo>
                  <a:close/>
                  <a:moveTo>
                    <a:pt x="5351258" y="463550"/>
                  </a:moveTo>
                  <a:cubicBezTo>
                    <a:pt x="5455889" y="464939"/>
                    <a:pt x="5556792" y="465170"/>
                    <a:pt x="5660188" y="462676"/>
                  </a:cubicBezTo>
                  <a:cubicBezTo>
                    <a:pt x="5711269" y="461390"/>
                    <a:pt x="5695451" y="391835"/>
                    <a:pt x="5704145" y="929916"/>
                  </a:cubicBezTo>
                  <a:cubicBezTo>
                    <a:pt x="5520834" y="932539"/>
                    <a:pt x="5592775" y="933181"/>
                    <a:pt x="5295367" y="930276"/>
                  </a:cubicBezTo>
                  <a:cubicBezTo>
                    <a:pt x="5290943" y="384635"/>
                    <a:pt x="5266149" y="462444"/>
                    <a:pt x="5351258" y="463550"/>
                  </a:cubicBezTo>
                  <a:close/>
                  <a:moveTo>
                    <a:pt x="5296627" y="2406076"/>
                  </a:moveTo>
                  <a:cubicBezTo>
                    <a:pt x="5195828" y="2406796"/>
                    <a:pt x="5065091" y="2406076"/>
                    <a:pt x="4892326" y="2406076"/>
                  </a:cubicBezTo>
                  <a:cubicBezTo>
                    <a:pt x="4892043" y="2389003"/>
                    <a:pt x="4885124" y="1989106"/>
                    <a:pt x="4883838" y="1935262"/>
                  </a:cubicBezTo>
                  <a:cubicBezTo>
                    <a:pt x="4885715" y="1935262"/>
                    <a:pt x="5286262" y="1937088"/>
                    <a:pt x="5289091" y="1937113"/>
                  </a:cubicBezTo>
                  <a:cubicBezTo>
                    <a:pt x="5291200" y="2108340"/>
                    <a:pt x="5294827" y="2293271"/>
                    <a:pt x="5296627" y="2406076"/>
                  </a:cubicBezTo>
                  <a:close/>
                  <a:moveTo>
                    <a:pt x="5285156" y="1556091"/>
                  </a:moveTo>
                  <a:cubicBezTo>
                    <a:pt x="5284256" y="1985095"/>
                    <a:pt x="5330887" y="1912943"/>
                    <a:pt x="5197192" y="1912943"/>
                  </a:cubicBezTo>
                  <a:cubicBezTo>
                    <a:pt x="4847649" y="1912943"/>
                    <a:pt x="4883297" y="1912917"/>
                    <a:pt x="4883143" y="1906669"/>
                  </a:cubicBezTo>
                  <a:cubicBezTo>
                    <a:pt x="4881085" y="1821377"/>
                    <a:pt x="4867891" y="1443826"/>
                    <a:pt x="4888853" y="1443826"/>
                  </a:cubicBezTo>
                  <a:cubicBezTo>
                    <a:pt x="5365533" y="1443826"/>
                    <a:pt x="5285465" y="1408727"/>
                    <a:pt x="5285156" y="1556091"/>
                  </a:cubicBezTo>
                  <a:close/>
                  <a:moveTo>
                    <a:pt x="5275562" y="1030044"/>
                  </a:moveTo>
                  <a:cubicBezTo>
                    <a:pt x="5282739" y="1487744"/>
                    <a:pt x="5313372" y="1418858"/>
                    <a:pt x="5197192" y="1418909"/>
                  </a:cubicBezTo>
                  <a:cubicBezTo>
                    <a:pt x="4829438" y="1418909"/>
                    <a:pt x="4876070" y="1437346"/>
                    <a:pt x="4875170" y="1380571"/>
                  </a:cubicBezTo>
                  <a:cubicBezTo>
                    <a:pt x="4874964" y="1366840"/>
                    <a:pt x="4868894" y="972857"/>
                    <a:pt x="4868559" y="951027"/>
                  </a:cubicBezTo>
                  <a:cubicBezTo>
                    <a:pt x="5357071" y="949998"/>
                    <a:pt x="5274045" y="934287"/>
                    <a:pt x="5275562" y="1030044"/>
                  </a:cubicBezTo>
                  <a:close/>
                  <a:moveTo>
                    <a:pt x="4888853" y="463833"/>
                  </a:moveTo>
                  <a:cubicBezTo>
                    <a:pt x="5326412" y="463833"/>
                    <a:pt x="5267692" y="445628"/>
                    <a:pt x="5268952" y="502583"/>
                  </a:cubicBezTo>
                  <a:cubicBezTo>
                    <a:pt x="5280578" y="1013845"/>
                    <a:pt x="5290249" y="929839"/>
                    <a:pt x="5197192" y="929839"/>
                  </a:cubicBezTo>
                  <a:cubicBezTo>
                    <a:pt x="5043434" y="929839"/>
                    <a:pt x="5043279" y="927139"/>
                    <a:pt x="4888853" y="927139"/>
                  </a:cubicBezTo>
                  <a:cubicBezTo>
                    <a:pt x="4861358" y="927139"/>
                    <a:pt x="4868380" y="940561"/>
                    <a:pt x="4867196" y="854164"/>
                  </a:cubicBezTo>
                  <a:cubicBezTo>
                    <a:pt x="4861101" y="403740"/>
                    <a:pt x="4849372" y="463833"/>
                    <a:pt x="4888853" y="463833"/>
                  </a:cubicBezTo>
                  <a:close/>
                  <a:moveTo>
                    <a:pt x="4855030" y="1443877"/>
                  </a:moveTo>
                  <a:cubicBezTo>
                    <a:pt x="4856805" y="1572856"/>
                    <a:pt x="4856831" y="1692861"/>
                    <a:pt x="4862181" y="1911426"/>
                  </a:cubicBezTo>
                  <a:cubicBezTo>
                    <a:pt x="4432415" y="1912197"/>
                    <a:pt x="4455306" y="1917263"/>
                    <a:pt x="4455049" y="1907672"/>
                  </a:cubicBezTo>
                  <a:cubicBezTo>
                    <a:pt x="4454072" y="1866196"/>
                    <a:pt x="4446253" y="1447220"/>
                    <a:pt x="4446227" y="1445343"/>
                  </a:cubicBezTo>
                  <a:cubicBezTo>
                    <a:pt x="4661714" y="1447169"/>
                    <a:pt x="4724370" y="1444160"/>
                    <a:pt x="4855030" y="1443877"/>
                  </a:cubicBezTo>
                  <a:close/>
                  <a:moveTo>
                    <a:pt x="4854696" y="1419989"/>
                  </a:moveTo>
                  <a:cubicBezTo>
                    <a:pt x="4383495" y="1420992"/>
                    <a:pt x="4446099" y="1438889"/>
                    <a:pt x="4445173" y="1380571"/>
                  </a:cubicBezTo>
                  <a:cubicBezTo>
                    <a:pt x="4442421" y="1204922"/>
                    <a:pt x="4443166" y="1204819"/>
                    <a:pt x="4440414" y="1029633"/>
                  </a:cubicBezTo>
                  <a:cubicBezTo>
                    <a:pt x="4438871" y="931870"/>
                    <a:pt x="4358957" y="953855"/>
                    <a:pt x="4847469" y="951129"/>
                  </a:cubicBezTo>
                  <a:cubicBezTo>
                    <a:pt x="4847494" y="953084"/>
                    <a:pt x="4854053" y="1375351"/>
                    <a:pt x="4854696" y="1419989"/>
                  </a:cubicBezTo>
                  <a:close/>
                  <a:moveTo>
                    <a:pt x="4839521" y="463704"/>
                  </a:moveTo>
                  <a:cubicBezTo>
                    <a:pt x="4844716" y="725776"/>
                    <a:pt x="4844305" y="734159"/>
                    <a:pt x="4847134" y="927242"/>
                  </a:cubicBezTo>
                  <a:cubicBezTo>
                    <a:pt x="4374492" y="929736"/>
                    <a:pt x="4439489" y="960823"/>
                    <a:pt x="4437045" y="854061"/>
                  </a:cubicBezTo>
                  <a:cubicBezTo>
                    <a:pt x="4433213" y="686897"/>
                    <a:pt x="4432235" y="591038"/>
                    <a:pt x="4431875" y="503432"/>
                  </a:cubicBezTo>
                  <a:cubicBezTo>
                    <a:pt x="4431618" y="443751"/>
                    <a:pt x="4371586" y="461390"/>
                    <a:pt x="4839521" y="463704"/>
                  </a:cubicBezTo>
                  <a:close/>
                  <a:moveTo>
                    <a:pt x="4426191" y="1911914"/>
                  </a:moveTo>
                  <a:cubicBezTo>
                    <a:pt x="4174746" y="1906489"/>
                    <a:pt x="4023483" y="1915900"/>
                    <a:pt x="4023380" y="1906875"/>
                  </a:cubicBezTo>
                  <a:cubicBezTo>
                    <a:pt x="4017670" y="1359768"/>
                    <a:pt x="3983591" y="1441614"/>
                    <a:pt x="4117364" y="1443414"/>
                  </a:cubicBezTo>
                  <a:cubicBezTo>
                    <a:pt x="4244269" y="1445111"/>
                    <a:pt x="4277809" y="1443749"/>
                    <a:pt x="4425188" y="1445111"/>
                  </a:cubicBezTo>
                  <a:cubicBezTo>
                    <a:pt x="4434113" y="1972495"/>
                    <a:pt x="4438794" y="1912146"/>
                    <a:pt x="4426191" y="1911914"/>
                  </a:cubicBezTo>
                  <a:close/>
                  <a:moveTo>
                    <a:pt x="4419349" y="1030044"/>
                  </a:moveTo>
                  <a:cubicBezTo>
                    <a:pt x="4422101" y="1205307"/>
                    <a:pt x="4421355" y="1205127"/>
                    <a:pt x="4424107" y="1380982"/>
                  </a:cubicBezTo>
                  <a:cubicBezTo>
                    <a:pt x="4425034" y="1439172"/>
                    <a:pt x="4488512" y="1420298"/>
                    <a:pt x="4016642" y="1418601"/>
                  </a:cubicBezTo>
                  <a:cubicBezTo>
                    <a:pt x="4012861" y="1169797"/>
                    <a:pt x="4016436" y="1172368"/>
                    <a:pt x="4011909" y="954909"/>
                  </a:cubicBezTo>
                  <a:cubicBezTo>
                    <a:pt x="4481413" y="952107"/>
                    <a:pt x="4417677" y="922073"/>
                    <a:pt x="4419349" y="1030044"/>
                  </a:cubicBezTo>
                  <a:close/>
                  <a:moveTo>
                    <a:pt x="4410553" y="462959"/>
                  </a:moveTo>
                  <a:cubicBezTo>
                    <a:pt x="4412173" y="727653"/>
                    <a:pt x="4414231" y="765169"/>
                    <a:pt x="4417574" y="929119"/>
                  </a:cubicBezTo>
                  <a:cubicBezTo>
                    <a:pt x="4322048" y="927087"/>
                    <a:pt x="4219809" y="927062"/>
                    <a:pt x="4117261" y="929401"/>
                  </a:cubicBezTo>
                  <a:cubicBezTo>
                    <a:pt x="3978910" y="932564"/>
                    <a:pt x="4015021" y="1008419"/>
                    <a:pt x="4001826" y="503175"/>
                  </a:cubicBezTo>
                  <a:cubicBezTo>
                    <a:pt x="3999975" y="432900"/>
                    <a:pt x="3948842" y="472524"/>
                    <a:pt x="4410553" y="462959"/>
                  </a:cubicBezTo>
                  <a:close/>
                  <a:moveTo>
                    <a:pt x="3963169" y="1910963"/>
                  </a:moveTo>
                  <a:cubicBezTo>
                    <a:pt x="3661080" y="1911014"/>
                    <a:pt x="3633765" y="1910963"/>
                    <a:pt x="3595364" y="1911143"/>
                  </a:cubicBezTo>
                  <a:cubicBezTo>
                    <a:pt x="3588214" y="1658328"/>
                    <a:pt x="3591454" y="1562211"/>
                    <a:pt x="3590297" y="1444752"/>
                  </a:cubicBezTo>
                  <a:cubicBezTo>
                    <a:pt x="3812652" y="1444083"/>
                    <a:pt x="3869263" y="1442129"/>
                    <a:pt x="3995911" y="1442411"/>
                  </a:cubicBezTo>
                  <a:cubicBezTo>
                    <a:pt x="4003987" y="1994789"/>
                    <a:pt x="4019600" y="1910963"/>
                    <a:pt x="3963169" y="1910963"/>
                  </a:cubicBezTo>
                  <a:close/>
                  <a:moveTo>
                    <a:pt x="3992207" y="1029993"/>
                  </a:moveTo>
                  <a:cubicBezTo>
                    <a:pt x="3999229" y="1479516"/>
                    <a:pt x="4003267" y="1418498"/>
                    <a:pt x="3963194" y="1418498"/>
                  </a:cubicBezTo>
                  <a:cubicBezTo>
                    <a:pt x="3532837" y="1418498"/>
                    <a:pt x="3590400" y="1439326"/>
                    <a:pt x="3589500" y="1380571"/>
                  </a:cubicBezTo>
                  <a:cubicBezTo>
                    <a:pt x="3581603" y="876380"/>
                    <a:pt x="3557349" y="952981"/>
                    <a:pt x="3654598" y="952981"/>
                  </a:cubicBezTo>
                  <a:cubicBezTo>
                    <a:pt x="3808716" y="952981"/>
                    <a:pt x="3808768" y="955064"/>
                    <a:pt x="3963194" y="955064"/>
                  </a:cubicBezTo>
                  <a:cubicBezTo>
                    <a:pt x="3997840" y="955038"/>
                    <a:pt x="3990741" y="939970"/>
                    <a:pt x="3992207" y="1029993"/>
                  </a:cubicBezTo>
                  <a:close/>
                  <a:moveTo>
                    <a:pt x="3654573" y="461467"/>
                  </a:moveTo>
                  <a:cubicBezTo>
                    <a:pt x="3666867" y="461467"/>
                    <a:pt x="3960699" y="461647"/>
                    <a:pt x="3979681" y="461673"/>
                  </a:cubicBezTo>
                  <a:cubicBezTo>
                    <a:pt x="3981276" y="527937"/>
                    <a:pt x="3974974" y="267767"/>
                    <a:pt x="3990278" y="931150"/>
                  </a:cubicBezTo>
                  <a:cubicBezTo>
                    <a:pt x="3818644" y="931639"/>
                    <a:pt x="3747553" y="927884"/>
                    <a:pt x="3581115" y="929401"/>
                  </a:cubicBezTo>
                  <a:cubicBezTo>
                    <a:pt x="3574685" y="376664"/>
                    <a:pt x="3544797" y="461467"/>
                    <a:pt x="3654573" y="461467"/>
                  </a:cubicBezTo>
                  <a:close/>
                  <a:moveTo>
                    <a:pt x="3569232" y="1444829"/>
                  </a:moveTo>
                  <a:cubicBezTo>
                    <a:pt x="3570775" y="1608289"/>
                    <a:pt x="3566351" y="1572316"/>
                    <a:pt x="3574273" y="1911246"/>
                  </a:cubicBezTo>
                  <a:cubicBezTo>
                    <a:pt x="3099239" y="1914228"/>
                    <a:pt x="3218505" y="1913457"/>
                    <a:pt x="3169045" y="1913920"/>
                  </a:cubicBezTo>
                  <a:cubicBezTo>
                    <a:pt x="3167527" y="1720503"/>
                    <a:pt x="3164261" y="1589750"/>
                    <a:pt x="3161817" y="1443569"/>
                  </a:cubicBezTo>
                  <a:cubicBezTo>
                    <a:pt x="3361178" y="1447349"/>
                    <a:pt x="3411667" y="1445523"/>
                    <a:pt x="3569232" y="1444829"/>
                  </a:cubicBezTo>
                  <a:close/>
                  <a:moveTo>
                    <a:pt x="3561464" y="1030044"/>
                  </a:moveTo>
                  <a:cubicBezTo>
                    <a:pt x="3568640" y="1488413"/>
                    <a:pt x="3591917" y="1420606"/>
                    <a:pt x="3500223" y="1421352"/>
                  </a:cubicBezTo>
                  <a:cubicBezTo>
                    <a:pt x="3107213" y="1424541"/>
                    <a:pt x="3161586" y="1428835"/>
                    <a:pt x="3160814" y="1380571"/>
                  </a:cubicBezTo>
                  <a:cubicBezTo>
                    <a:pt x="3154127" y="964218"/>
                    <a:pt x="3154590" y="990471"/>
                    <a:pt x="3153844" y="954266"/>
                  </a:cubicBezTo>
                  <a:cubicBezTo>
                    <a:pt x="3632350" y="961183"/>
                    <a:pt x="3559741" y="919553"/>
                    <a:pt x="3561464" y="1030044"/>
                  </a:cubicBezTo>
                  <a:close/>
                  <a:moveTo>
                    <a:pt x="3191910" y="463807"/>
                  </a:moveTo>
                  <a:cubicBezTo>
                    <a:pt x="3609484" y="460156"/>
                    <a:pt x="3551690" y="450282"/>
                    <a:pt x="3553234" y="503895"/>
                  </a:cubicBezTo>
                  <a:cubicBezTo>
                    <a:pt x="3567688" y="997722"/>
                    <a:pt x="3569695" y="929221"/>
                    <a:pt x="3500146" y="930713"/>
                  </a:cubicBezTo>
                  <a:cubicBezTo>
                    <a:pt x="3395180" y="932976"/>
                    <a:pt x="3295950" y="932847"/>
                    <a:pt x="3191962" y="931022"/>
                  </a:cubicBezTo>
                  <a:cubicBezTo>
                    <a:pt x="3143170" y="930173"/>
                    <a:pt x="3153947" y="945755"/>
                    <a:pt x="3151452" y="854010"/>
                  </a:cubicBezTo>
                  <a:cubicBezTo>
                    <a:pt x="3139209" y="403535"/>
                    <a:pt x="3133499" y="464347"/>
                    <a:pt x="3191910" y="463807"/>
                  </a:cubicBezTo>
                  <a:close/>
                  <a:moveTo>
                    <a:pt x="3147903" y="1906000"/>
                  </a:moveTo>
                  <a:cubicBezTo>
                    <a:pt x="3148031" y="1920477"/>
                    <a:pt x="3180053" y="1912763"/>
                    <a:pt x="2739639" y="1912506"/>
                  </a:cubicBezTo>
                  <a:cubicBezTo>
                    <a:pt x="2739228" y="1827523"/>
                    <a:pt x="2734187" y="1445857"/>
                    <a:pt x="2734135" y="1442926"/>
                  </a:cubicBezTo>
                  <a:cubicBezTo>
                    <a:pt x="2949828" y="1442926"/>
                    <a:pt x="3050164" y="1441872"/>
                    <a:pt x="3140752" y="1443260"/>
                  </a:cubicBezTo>
                  <a:cubicBezTo>
                    <a:pt x="3143324" y="1597695"/>
                    <a:pt x="3146616" y="1729297"/>
                    <a:pt x="3147903" y="1906000"/>
                  </a:cubicBezTo>
                  <a:close/>
                  <a:moveTo>
                    <a:pt x="3140366" y="1419347"/>
                  </a:moveTo>
                  <a:cubicBezTo>
                    <a:pt x="2676032" y="1412301"/>
                    <a:pt x="2734187" y="1442283"/>
                    <a:pt x="2733209" y="1380519"/>
                  </a:cubicBezTo>
                  <a:cubicBezTo>
                    <a:pt x="2727345" y="1008830"/>
                    <a:pt x="2727242" y="998108"/>
                    <a:pt x="2726213" y="950949"/>
                  </a:cubicBezTo>
                  <a:cubicBezTo>
                    <a:pt x="2729094" y="950949"/>
                    <a:pt x="3130773" y="953984"/>
                    <a:pt x="3132779" y="954009"/>
                  </a:cubicBezTo>
                  <a:cubicBezTo>
                    <a:pt x="3133833" y="1005462"/>
                    <a:pt x="3133962" y="1020582"/>
                    <a:pt x="3140366" y="1419347"/>
                  </a:cubicBezTo>
                  <a:close/>
                  <a:moveTo>
                    <a:pt x="2729043" y="464861"/>
                  </a:moveTo>
                  <a:cubicBezTo>
                    <a:pt x="3186046" y="464861"/>
                    <a:pt x="3124060" y="449176"/>
                    <a:pt x="3124523" y="503612"/>
                  </a:cubicBezTo>
                  <a:cubicBezTo>
                    <a:pt x="3128175" y="1006259"/>
                    <a:pt x="3164878" y="929684"/>
                    <a:pt x="3037587" y="929684"/>
                  </a:cubicBezTo>
                  <a:cubicBezTo>
                    <a:pt x="2886273" y="929684"/>
                    <a:pt x="2882389" y="927087"/>
                    <a:pt x="2729017" y="927087"/>
                  </a:cubicBezTo>
                  <a:cubicBezTo>
                    <a:pt x="2724361" y="927062"/>
                    <a:pt x="2704608" y="464861"/>
                    <a:pt x="2729043" y="464861"/>
                  </a:cubicBezTo>
                  <a:close/>
                  <a:moveTo>
                    <a:pt x="2718497" y="1907029"/>
                  </a:moveTo>
                  <a:cubicBezTo>
                    <a:pt x="2718549" y="1915206"/>
                    <a:pt x="2390765" y="1914614"/>
                    <a:pt x="2312163" y="1913534"/>
                  </a:cubicBezTo>
                  <a:cubicBezTo>
                    <a:pt x="2304164" y="1454420"/>
                    <a:pt x="2305476" y="1578462"/>
                    <a:pt x="2302955" y="1445009"/>
                  </a:cubicBezTo>
                  <a:cubicBezTo>
                    <a:pt x="2493030" y="1447966"/>
                    <a:pt x="2561036" y="1443131"/>
                    <a:pt x="2713096" y="1442926"/>
                  </a:cubicBezTo>
                  <a:cubicBezTo>
                    <a:pt x="2713096" y="1444777"/>
                    <a:pt x="2718240" y="1842076"/>
                    <a:pt x="2718497" y="1907029"/>
                  </a:cubicBezTo>
                  <a:close/>
                  <a:moveTo>
                    <a:pt x="2712736" y="1419038"/>
                  </a:moveTo>
                  <a:cubicBezTo>
                    <a:pt x="2243438" y="1419732"/>
                    <a:pt x="2302775" y="1440560"/>
                    <a:pt x="2301849" y="1380571"/>
                  </a:cubicBezTo>
                  <a:cubicBezTo>
                    <a:pt x="2299560" y="1233335"/>
                    <a:pt x="2299483" y="1202299"/>
                    <a:pt x="2296756" y="1029633"/>
                  </a:cubicBezTo>
                  <a:cubicBezTo>
                    <a:pt x="2295213" y="928013"/>
                    <a:pt x="2223993" y="951129"/>
                    <a:pt x="2705148" y="950949"/>
                  </a:cubicBezTo>
                  <a:cubicBezTo>
                    <a:pt x="2706434" y="1009293"/>
                    <a:pt x="2712710" y="1417109"/>
                    <a:pt x="2712736" y="1419038"/>
                  </a:cubicBezTo>
                  <a:close/>
                  <a:moveTo>
                    <a:pt x="2696660" y="464784"/>
                  </a:moveTo>
                  <a:cubicBezTo>
                    <a:pt x="2698152" y="779749"/>
                    <a:pt x="2701521" y="805514"/>
                    <a:pt x="2704557" y="927087"/>
                  </a:cubicBezTo>
                  <a:cubicBezTo>
                    <a:pt x="2409104" y="927216"/>
                    <a:pt x="2350667" y="927499"/>
                    <a:pt x="2295187" y="928861"/>
                  </a:cubicBezTo>
                  <a:cubicBezTo>
                    <a:pt x="2289555" y="560284"/>
                    <a:pt x="2290892" y="635650"/>
                    <a:pt x="2286905" y="461724"/>
                  </a:cubicBezTo>
                  <a:cubicBezTo>
                    <a:pt x="2487218" y="456325"/>
                    <a:pt x="2565640" y="464116"/>
                    <a:pt x="2696660" y="464784"/>
                  </a:cubicBezTo>
                  <a:close/>
                  <a:moveTo>
                    <a:pt x="2284436" y="1556451"/>
                  </a:moveTo>
                  <a:cubicBezTo>
                    <a:pt x="2295213" y="1969153"/>
                    <a:pt x="2299277" y="1913354"/>
                    <a:pt x="2266535" y="1912788"/>
                  </a:cubicBezTo>
                  <a:cubicBezTo>
                    <a:pt x="1884095" y="1905614"/>
                    <a:pt x="1883015" y="1919063"/>
                    <a:pt x="1882809" y="1906823"/>
                  </a:cubicBezTo>
                  <a:cubicBezTo>
                    <a:pt x="1873704" y="1361723"/>
                    <a:pt x="1842376" y="1443672"/>
                    <a:pt x="1957965" y="1443209"/>
                  </a:cubicBezTo>
                  <a:cubicBezTo>
                    <a:pt x="2099608" y="1442643"/>
                    <a:pt x="2165941" y="1442463"/>
                    <a:pt x="2266149" y="1444340"/>
                  </a:cubicBezTo>
                  <a:cubicBezTo>
                    <a:pt x="2287394" y="1444752"/>
                    <a:pt x="2281067" y="1427164"/>
                    <a:pt x="2284436" y="1556451"/>
                  </a:cubicBezTo>
                  <a:close/>
                  <a:moveTo>
                    <a:pt x="2275691" y="1030044"/>
                  </a:moveTo>
                  <a:cubicBezTo>
                    <a:pt x="2282533" y="1467482"/>
                    <a:pt x="2286828" y="1420812"/>
                    <a:pt x="2266535" y="1420427"/>
                  </a:cubicBezTo>
                  <a:cubicBezTo>
                    <a:pt x="1816424" y="1411967"/>
                    <a:pt x="1872366" y="1441872"/>
                    <a:pt x="1871415" y="1380622"/>
                  </a:cubicBezTo>
                  <a:cubicBezTo>
                    <a:pt x="1868688" y="1206593"/>
                    <a:pt x="1872855" y="1207107"/>
                    <a:pt x="1870077" y="1029581"/>
                  </a:cubicBezTo>
                  <a:cubicBezTo>
                    <a:pt x="1868328" y="918885"/>
                    <a:pt x="1806624" y="966120"/>
                    <a:pt x="2266612" y="953547"/>
                  </a:cubicBezTo>
                  <a:cubicBezTo>
                    <a:pt x="2277749" y="953238"/>
                    <a:pt x="2274354" y="941821"/>
                    <a:pt x="2275691" y="1030044"/>
                  </a:cubicBezTo>
                  <a:close/>
                  <a:moveTo>
                    <a:pt x="2265840" y="462316"/>
                  </a:moveTo>
                  <a:cubicBezTo>
                    <a:pt x="2277595" y="981420"/>
                    <a:pt x="2276566" y="929350"/>
                    <a:pt x="2266072" y="929607"/>
                  </a:cubicBezTo>
                  <a:cubicBezTo>
                    <a:pt x="2164578" y="932539"/>
                    <a:pt x="2146780" y="931484"/>
                    <a:pt x="1957887" y="931999"/>
                  </a:cubicBezTo>
                  <a:cubicBezTo>
                    <a:pt x="1839444" y="932307"/>
                    <a:pt x="1872855" y="1010039"/>
                    <a:pt x="1859660" y="503123"/>
                  </a:cubicBezTo>
                  <a:cubicBezTo>
                    <a:pt x="1857886" y="432848"/>
                    <a:pt x="1809557" y="475404"/>
                    <a:pt x="2265840" y="462316"/>
                  </a:cubicBezTo>
                  <a:close/>
                  <a:moveTo>
                    <a:pt x="1861770" y="1907286"/>
                  </a:moveTo>
                  <a:cubicBezTo>
                    <a:pt x="1861924" y="1916903"/>
                    <a:pt x="1453404" y="1910012"/>
                    <a:pt x="1453275" y="1906515"/>
                  </a:cubicBezTo>
                  <a:cubicBezTo>
                    <a:pt x="1433753" y="1366120"/>
                    <a:pt x="1440312" y="1442334"/>
                    <a:pt x="1495251" y="1442334"/>
                  </a:cubicBezTo>
                  <a:cubicBezTo>
                    <a:pt x="1642450" y="1442334"/>
                    <a:pt x="1646437" y="1443517"/>
                    <a:pt x="1803718" y="1443517"/>
                  </a:cubicBezTo>
                  <a:cubicBezTo>
                    <a:pt x="1865988" y="1443517"/>
                    <a:pt x="1852201" y="1368408"/>
                    <a:pt x="1861770" y="1907286"/>
                  </a:cubicBezTo>
                  <a:close/>
                  <a:moveTo>
                    <a:pt x="1849038" y="1029993"/>
                  </a:moveTo>
                  <a:cubicBezTo>
                    <a:pt x="1856162" y="1483527"/>
                    <a:pt x="1861770" y="1419655"/>
                    <a:pt x="1803718" y="1419655"/>
                  </a:cubicBezTo>
                  <a:cubicBezTo>
                    <a:pt x="1389231" y="1419655"/>
                    <a:pt x="1445842" y="1428989"/>
                    <a:pt x="1445096" y="1380571"/>
                  </a:cubicBezTo>
                  <a:cubicBezTo>
                    <a:pt x="1437303" y="883117"/>
                    <a:pt x="1416443" y="954369"/>
                    <a:pt x="1495251" y="954369"/>
                  </a:cubicBezTo>
                  <a:cubicBezTo>
                    <a:pt x="1915886" y="954369"/>
                    <a:pt x="1847623" y="939173"/>
                    <a:pt x="1849038" y="1029993"/>
                  </a:cubicBezTo>
                  <a:close/>
                  <a:moveTo>
                    <a:pt x="1495251" y="462624"/>
                  </a:moveTo>
                  <a:cubicBezTo>
                    <a:pt x="1810714" y="462702"/>
                    <a:pt x="1811563" y="462702"/>
                    <a:pt x="1837566" y="462753"/>
                  </a:cubicBezTo>
                  <a:cubicBezTo>
                    <a:pt x="1840036" y="565324"/>
                    <a:pt x="1847263" y="930224"/>
                    <a:pt x="1847314" y="932256"/>
                  </a:cubicBezTo>
                  <a:cubicBezTo>
                    <a:pt x="1714493" y="932384"/>
                    <a:pt x="1835174" y="932384"/>
                    <a:pt x="1436248" y="930379"/>
                  </a:cubicBezTo>
                  <a:cubicBezTo>
                    <a:pt x="1427529" y="377796"/>
                    <a:pt x="1410142" y="462624"/>
                    <a:pt x="1495251" y="462624"/>
                  </a:cubicBezTo>
                  <a:close/>
                  <a:moveTo>
                    <a:pt x="1425805" y="1556245"/>
                  </a:moveTo>
                  <a:cubicBezTo>
                    <a:pt x="1426423" y="1675530"/>
                    <a:pt x="1427914" y="1789672"/>
                    <a:pt x="1432158" y="1907440"/>
                  </a:cubicBezTo>
                  <a:cubicBezTo>
                    <a:pt x="1432261" y="1910191"/>
                    <a:pt x="1024770" y="1926262"/>
                    <a:pt x="1024770" y="1907543"/>
                  </a:cubicBezTo>
                  <a:cubicBezTo>
                    <a:pt x="1024770" y="1404278"/>
                    <a:pt x="1000927" y="1444443"/>
                    <a:pt x="1032589" y="1444649"/>
                  </a:cubicBezTo>
                  <a:cubicBezTo>
                    <a:pt x="1503816" y="1447863"/>
                    <a:pt x="1425008" y="1402787"/>
                    <a:pt x="1425805" y="1556245"/>
                  </a:cubicBezTo>
                  <a:close/>
                  <a:moveTo>
                    <a:pt x="1416752" y="1030096"/>
                  </a:moveTo>
                  <a:cubicBezTo>
                    <a:pt x="1423928" y="1490264"/>
                    <a:pt x="1450729" y="1417778"/>
                    <a:pt x="1340902" y="1419861"/>
                  </a:cubicBezTo>
                  <a:cubicBezTo>
                    <a:pt x="957202" y="1426572"/>
                    <a:pt x="1016025" y="1429118"/>
                    <a:pt x="1015279" y="1380622"/>
                  </a:cubicBezTo>
                  <a:cubicBezTo>
                    <a:pt x="1007768" y="900808"/>
                    <a:pt x="1003473" y="953855"/>
                    <a:pt x="1032820" y="953392"/>
                  </a:cubicBezTo>
                  <a:cubicBezTo>
                    <a:pt x="1494145" y="945935"/>
                    <a:pt x="1415363" y="942130"/>
                    <a:pt x="1416752" y="1030096"/>
                  </a:cubicBezTo>
                  <a:close/>
                  <a:moveTo>
                    <a:pt x="1032717" y="461544"/>
                  </a:moveTo>
                  <a:cubicBezTo>
                    <a:pt x="1466624" y="458922"/>
                    <a:pt x="1407235" y="449356"/>
                    <a:pt x="1408290" y="507443"/>
                  </a:cubicBezTo>
                  <a:cubicBezTo>
                    <a:pt x="1410476" y="626754"/>
                    <a:pt x="1411762" y="713768"/>
                    <a:pt x="1415183" y="930224"/>
                  </a:cubicBezTo>
                  <a:cubicBezTo>
                    <a:pt x="1316776" y="929479"/>
                    <a:pt x="1238071" y="926393"/>
                    <a:pt x="1009980" y="929864"/>
                  </a:cubicBezTo>
                  <a:cubicBezTo>
                    <a:pt x="1003602" y="397415"/>
                    <a:pt x="986189" y="461802"/>
                    <a:pt x="1032717" y="461544"/>
                  </a:cubicBezTo>
                  <a:close/>
                  <a:moveTo>
                    <a:pt x="1003705" y="1907543"/>
                  </a:moveTo>
                  <a:cubicBezTo>
                    <a:pt x="1003705" y="1919191"/>
                    <a:pt x="1039250" y="1914203"/>
                    <a:pt x="596264" y="1913791"/>
                  </a:cubicBezTo>
                  <a:cubicBezTo>
                    <a:pt x="596882" y="1702272"/>
                    <a:pt x="591172" y="1564834"/>
                    <a:pt x="588857" y="1444880"/>
                  </a:cubicBezTo>
                  <a:cubicBezTo>
                    <a:pt x="717228" y="1444829"/>
                    <a:pt x="839453" y="1443569"/>
                    <a:pt x="995371" y="1444443"/>
                  </a:cubicBezTo>
                  <a:cubicBezTo>
                    <a:pt x="997840" y="1568382"/>
                    <a:pt x="1003705" y="1683373"/>
                    <a:pt x="1003705" y="1907543"/>
                  </a:cubicBezTo>
                  <a:close/>
                  <a:moveTo>
                    <a:pt x="994214" y="1381033"/>
                  </a:moveTo>
                  <a:cubicBezTo>
                    <a:pt x="995037" y="1432923"/>
                    <a:pt x="1061602" y="1420761"/>
                    <a:pt x="588368" y="1420992"/>
                  </a:cubicBezTo>
                  <a:cubicBezTo>
                    <a:pt x="583250" y="1131947"/>
                    <a:pt x="581321" y="1097851"/>
                    <a:pt x="579829" y="954446"/>
                  </a:cubicBezTo>
                  <a:cubicBezTo>
                    <a:pt x="870652" y="954652"/>
                    <a:pt x="918569" y="954935"/>
                    <a:pt x="989198" y="954035"/>
                  </a:cubicBezTo>
                  <a:cubicBezTo>
                    <a:pt x="992799" y="1222021"/>
                    <a:pt x="992362" y="1262340"/>
                    <a:pt x="994214" y="1381033"/>
                  </a:cubicBezTo>
                  <a:close/>
                  <a:moveTo>
                    <a:pt x="979913" y="461802"/>
                  </a:moveTo>
                  <a:cubicBezTo>
                    <a:pt x="987423" y="697646"/>
                    <a:pt x="985108" y="626111"/>
                    <a:pt x="988889" y="930173"/>
                  </a:cubicBezTo>
                  <a:cubicBezTo>
                    <a:pt x="926208" y="930944"/>
                    <a:pt x="902571" y="930790"/>
                    <a:pt x="579623" y="930584"/>
                  </a:cubicBezTo>
                  <a:cubicBezTo>
                    <a:pt x="578440" y="783889"/>
                    <a:pt x="580986" y="822922"/>
                    <a:pt x="573630" y="464347"/>
                  </a:cubicBezTo>
                  <a:cubicBezTo>
                    <a:pt x="705114" y="464270"/>
                    <a:pt x="599788" y="463344"/>
                    <a:pt x="979913" y="461802"/>
                  </a:cubicBezTo>
                  <a:close/>
                  <a:moveTo>
                    <a:pt x="261794" y="462033"/>
                  </a:moveTo>
                  <a:cubicBezTo>
                    <a:pt x="413031" y="462033"/>
                    <a:pt x="412156" y="464141"/>
                    <a:pt x="552539" y="464296"/>
                  </a:cubicBezTo>
                  <a:cubicBezTo>
                    <a:pt x="560101" y="834750"/>
                    <a:pt x="557349" y="787874"/>
                    <a:pt x="558558" y="930533"/>
                  </a:cubicBezTo>
                  <a:cubicBezTo>
                    <a:pt x="268815" y="930327"/>
                    <a:pt x="223161" y="930147"/>
                    <a:pt x="152147" y="930687"/>
                  </a:cubicBezTo>
                  <a:cubicBezTo>
                    <a:pt x="146514" y="365247"/>
                    <a:pt x="106673" y="462033"/>
                    <a:pt x="261794" y="462033"/>
                  </a:cubicBezTo>
                  <a:close/>
                  <a:moveTo>
                    <a:pt x="261794" y="954215"/>
                  </a:moveTo>
                  <a:cubicBezTo>
                    <a:pt x="615529" y="954446"/>
                    <a:pt x="558198" y="929170"/>
                    <a:pt x="559767" y="1030096"/>
                  </a:cubicBezTo>
                  <a:cubicBezTo>
                    <a:pt x="562545" y="1208624"/>
                    <a:pt x="563882" y="1205616"/>
                    <a:pt x="566634" y="1380982"/>
                  </a:cubicBezTo>
                  <a:cubicBezTo>
                    <a:pt x="567535" y="1438503"/>
                    <a:pt x="631296" y="1420504"/>
                    <a:pt x="158628" y="1420272"/>
                  </a:cubicBezTo>
                  <a:cubicBezTo>
                    <a:pt x="149215" y="868383"/>
                    <a:pt x="122362" y="954215"/>
                    <a:pt x="261794" y="954215"/>
                  </a:cubicBezTo>
                  <a:close/>
                  <a:moveTo>
                    <a:pt x="166447" y="1906309"/>
                  </a:moveTo>
                  <a:cubicBezTo>
                    <a:pt x="164724" y="1357865"/>
                    <a:pt x="118530" y="1444134"/>
                    <a:pt x="261794" y="1444211"/>
                  </a:cubicBezTo>
                  <a:cubicBezTo>
                    <a:pt x="395824" y="1444211"/>
                    <a:pt x="417403" y="1444880"/>
                    <a:pt x="567740" y="1444880"/>
                  </a:cubicBezTo>
                  <a:cubicBezTo>
                    <a:pt x="570441" y="1586690"/>
                    <a:pt x="575765" y="1695947"/>
                    <a:pt x="575122" y="1913791"/>
                  </a:cubicBezTo>
                  <a:cubicBezTo>
                    <a:pt x="572550" y="1913791"/>
                    <a:pt x="166473" y="1913791"/>
                    <a:pt x="166447" y="1906309"/>
                  </a:cubicBezTo>
                  <a:close/>
                  <a:moveTo>
                    <a:pt x="171129" y="2257607"/>
                  </a:moveTo>
                  <a:cubicBezTo>
                    <a:pt x="169328" y="2161927"/>
                    <a:pt x="166988" y="2032125"/>
                    <a:pt x="166576" y="1936214"/>
                  </a:cubicBezTo>
                  <a:cubicBezTo>
                    <a:pt x="401174" y="1935262"/>
                    <a:pt x="381060" y="1937654"/>
                    <a:pt x="575096" y="1937654"/>
                  </a:cubicBezTo>
                  <a:cubicBezTo>
                    <a:pt x="574479" y="2429399"/>
                    <a:pt x="594052" y="2402348"/>
                    <a:pt x="570081" y="2402348"/>
                  </a:cubicBezTo>
                  <a:cubicBezTo>
                    <a:pt x="90186" y="2402348"/>
                    <a:pt x="174524" y="2440044"/>
                    <a:pt x="171129" y="2257607"/>
                  </a:cubicBezTo>
                  <a:close/>
                  <a:moveTo>
                    <a:pt x="174138" y="2433024"/>
                  </a:moveTo>
                  <a:cubicBezTo>
                    <a:pt x="173984" y="2423742"/>
                    <a:pt x="582041" y="2423253"/>
                    <a:pt x="582195" y="2433435"/>
                  </a:cubicBezTo>
                  <a:cubicBezTo>
                    <a:pt x="590272" y="2948503"/>
                    <a:pt x="605961" y="2892730"/>
                    <a:pt x="570055" y="2892730"/>
                  </a:cubicBezTo>
                  <a:cubicBezTo>
                    <a:pt x="287952" y="2892679"/>
                    <a:pt x="237848" y="2892499"/>
                    <a:pt x="182574" y="2893013"/>
                  </a:cubicBezTo>
                  <a:cubicBezTo>
                    <a:pt x="181160" y="2836675"/>
                    <a:pt x="174369" y="2447578"/>
                    <a:pt x="174138" y="2433024"/>
                  </a:cubicBezTo>
                  <a:close/>
                  <a:moveTo>
                    <a:pt x="191113" y="3309906"/>
                  </a:moveTo>
                  <a:cubicBezTo>
                    <a:pt x="185301" y="2845160"/>
                    <a:pt x="159683" y="2916566"/>
                    <a:pt x="261794" y="2916566"/>
                  </a:cubicBezTo>
                  <a:cubicBezTo>
                    <a:pt x="283168" y="2916566"/>
                    <a:pt x="574119" y="2916618"/>
                    <a:pt x="592278" y="2916644"/>
                  </a:cubicBezTo>
                  <a:cubicBezTo>
                    <a:pt x="593744" y="3040017"/>
                    <a:pt x="592766" y="2979205"/>
                    <a:pt x="598862" y="3387844"/>
                  </a:cubicBezTo>
                  <a:cubicBezTo>
                    <a:pt x="117012" y="3388203"/>
                    <a:pt x="192297" y="3403246"/>
                    <a:pt x="191113" y="3309906"/>
                  </a:cubicBezTo>
                  <a:close/>
                  <a:moveTo>
                    <a:pt x="199138" y="3836055"/>
                  </a:moveTo>
                  <a:cubicBezTo>
                    <a:pt x="194277" y="3530733"/>
                    <a:pt x="193300" y="3472184"/>
                    <a:pt x="192425" y="3408903"/>
                  </a:cubicBezTo>
                  <a:cubicBezTo>
                    <a:pt x="353385" y="3407206"/>
                    <a:pt x="415294" y="3411860"/>
                    <a:pt x="599248" y="3411731"/>
                  </a:cubicBezTo>
                  <a:cubicBezTo>
                    <a:pt x="603801" y="3710136"/>
                    <a:pt x="599711" y="3676015"/>
                    <a:pt x="603775" y="3880180"/>
                  </a:cubicBezTo>
                  <a:cubicBezTo>
                    <a:pt x="129641" y="3881723"/>
                    <a:pt x="199884" y="3884268"/>
                    <a:pt x="199138" y="3836055"/>
                  </a:cubicBezTo>
                  <a:close/>
                  <a:moveTo>
                    <a:pt x="206469" y="4362308"/>
                  </a:moveTo>
                  <a:cubicBezTo>
                    <a:pt x="194740" y="3825204"/>
                    <a:pt x="182523" y="3900879"/>
                    <a:pt x="261819" y="3900879"/>
                  </a:cubicBezTo>
                  <a:cubicBezTo>
                    <a:pt x="413520" y="3900879"/>
                    <a:pt x="416349" y="3904093"/>
                    <a:pt x="570107" y="3904093"/>
                  </a:cubicBezTo>
                  <a:cubicBezTo>
                    <a:pt x="610154" y="3904093"/>
                    <a:pt x="609356" y="3829550"/>
                    <a:pt x="614423" y="4361434"/>
                  </a:cubicBezTo>
                  <a:cubicBezTo>
                    <a:pt x="614526" y="4373133"/>
                    <a:pt x="622499" y="4370099"/>
                    <a:pt x="570107" y="4370099"/>
                  </a:cubicBezTo>
                  <a:cubicBezTo>
                    <a:pt x="163695" y="4370099"/>
                    <a:pt x="206674" y="4371436"/>
                    <a:pt x="206469" y="4362308"/>
                  </a:cubicBezTo>
                  <a:close/>
                  <a:moveTo>
                    <a:pt x="207163" y="4393267"/>
                  </a:moveTo>
                  <a:cubicBezTo>
                    <a:pt x="270282" y="4393216"/>
                    <a:pt x="612777" y="4394038"/>
                    <a:pt x="614706" y="4394038"/>
                  </a:cubicBezTo>
                  <a:cubicBezTo>
                    <a:pt x="620159" y="4935616"/>
                    <a:pt x="646085" y="4861896"/>
                    <a:pt x="570081" y="4861896"/>
                  </a:cubicBezTo>
                  <a:cubicBezTo>
                    <a:pt x="263466" y="4861844"/>
                    <a:pt x="246439" y="4861870"/>
                    <a:pt x="211973" y="4861793"/>
                  </a:cubicBezTo>
                  <a:cubicBezTo>
                    <a:pt x="209555" y="4686890"/>
                    <a:pt x="213439" y="4680050"/>
                    <a:pt x="207163" y="4393267"/>
                  </a:cubicBezTo>
                  <a:close/>
                  <a:moveTo>
                    <a:pt x="222673" y="5353897"/>
                  </a:moveTo>
                  <a:cubicBezTo>
                    <a:pt x="213362" y="4896892"/>
                    <a:pt x="214211" y="5020265"/>
                    <a:pt x="212307" y="4885655"/>
                  </a:cubicBezTo>
                  <a:cubicBezTo>
                    <a:pt x="654213" y="4886786"/>
                    <a:pt x="622628" y="4883135"/>
                    <a:pt x="622705" y="4889075"/>
                  </a:cubicBezTo>
                  <a:cubicBezTo>
                    <a:pt x="631013" y="5420624"/>
                    <a:pt x="653776" y="5350915"/>
                    <a:pt x="570055" y="5350915"/>
                  </a:cubicBezTo>
                  <a:cubicBezTo>
                    <a:pt x="402588" y="5350941"/>
                    <a:pt x="400839" y="5354721"/>
                    <a:pt x="222673" y="5353897"/>
                  </a:cubicBezTo>
                  <a:close/>
                  <a:moveTo>
                    <a:pt x="223187" y="5377785"/>
                  </a:moveTo>
                  <a:cubicBezTo>
                    <a:pt x="363647" y="5378403"/>
                    <a:pt x="384327" y="5375471"/>
                    <a:pt x="630319" y="5374726"/>
                  </a:cubicBezTo>
                  <a:cubicBezTo>
                    <a:pt x="639064" y="5932554"/>
                    <a:pt x="659460" y="5842685"/>
                    <a:pt x="570081" y="5842685"/>
                  </a:cubicBezTo>
                  <a:cubicBezTo>
                    <a:pt x="415886" y="5842685"/>
                    <a:pt x="415732" y="5845591"/>
                    <a:pt x="261794" y="5845591"/>
                  </a:cubicBezTo>
                  <a:cubicBezTo>
                    <a:pt x="215317" y="5845591"/>
                    <a:pt x="234401" y="5905658"/>
                    <a:pt x="223187" y="5377785"/>
                  </a:cubicBezTo>
                  <a:close/>
                  <a:moveTo>
                    <a:pt x="233835" y="6292440"/>
                  </a:moveTo>
                  <a:cubicBezTo>
                    <a:pt x="226171" y="5801287"/>
                    <a:pt x="226094" y="5869453"/>
                    <a:pt x="261794" y="5869453"/>
                  </a:cubicBezTo>
                  <a:cubicBezTo>
                    <a:pt x="702542" y="5869453"/>
                    <a:pt x="638678" y="5838057"/>
                    <a:pt x="640350" y="5941863"/>
                  </a:cubicBezTo>
                  <a:cubicBezTo>
                    <a:pt x="643024" y="6113089"/>
                    <a:pt x="639758" y="6117666"/>
                    <a:pt x="642510" y="6292800"/>
                  </a:cubicBezTo>
                  <a:cubicBezTo>
                    <a:pt x="643307" y="6343122"/>
                    <a:pt x="657711" y="6332450"/>
                    <a:pt x="570107" y="6332450"/>
                  </a:cubicBezTo>
                  <a:cubicBezTo>
                    <a:pt x="180491" y="6332450"/>
                    <a:pt x="234684" y="6347570"/>
                    <a:pt x="233835" y="6292440"/>
                  </a:cubicBezTo>
                  <a:close/>
                  <a:moveTo>
                    <a:pt x="243172" y="6818795"/>
                  </a:moveTo>
                  <a:cubicBezTo>
                    <a:pt x="230312" y="6282900"/>
                    <a:pt x="226454" y="6356955"/>
                    <a:pt x="261794" y="6356955"/>
                  </a:cubicBezTo>
                  <a:cubicBezTo>
                    <a:pt x="722527" y="6356955"/>
                    <a:pt x="643127" y="6326562"/>
                    <a:pt x="644928" y="6468269"/>
                  </a:cubicBezTo>
                  <a:cubicBezTo>
                    <a:pt x="646342" y="6580663"/>
                    <a:pt x="648092" y="6707610"/>
                    <a:pt x="651024" y="6819464"/>
                  </a:cubicBezTo>
                  <a:cubicBezTo>
                    <a:pt x="651204" y="6826664"/>
                    <a:pt x="663318" y="6824555"/>
                    <a:pt x="570107" y="6824555"/>
                  </a:cubicBezTo>
                  <a:cubicBezTo>
                    <a:pt x="216294" y="6824555"/>
                    <a:pt x="243635" y="6838826"/>
                    <a:pt x="243172" y="6818795"/>
                  </a:cubicBezTo>
                  <a:close/>
                  <a:moveTo>
                    <a:pt x="253126" y="7318434"/>
                  </a:moveTo>
                  <a:cubicBezTo>
                    <a:pt x="244561" y="6798507"/>
                    <a:pt x="234118" y="6852686"/>
                    <a:pt x="261794" y="6852686"/>
                  </a:cubicBezTo>
                  <a:cubicBezTo>
                    <a:pt x="729317" y="6852686"/>
                    <a:pt x="651538" y="6798173"/>
                    <a:pt x="654624" y="6994728"/>
                  </a:cubicBezTo>
                  <a:cubicBezTo>
                    <a:pt x="657351" y="7169168"/>
                    <a:pt x="659280" y="7166314"/>
                    <a:pt x="661903" y="7318795"/>
                  </a:cubicBezTo>
                  <a:cubicBezTo>
                    <a:pt x="611954" y="7318589"/>
                    <a:pt x="277175" y="7318434"/>
                    <a:pt x="253126" y="7318434"/>
                  </a:cubicBezTo>
                  <a:close/>
                  <a:moveTo>
                    <a:pt x="261794" y="7342297"/>
                  </a:moveTo>
                  <a:cubicBezTo>
                    <a:pt x="624146" y="7342528"/>
                    <a:pt x="619156" y="7342502"/>
                    <a:pt x="662315" y="7342708"/>
                  </a:cubicBezTo>
                  <a:cubicBezTo>
                    <a:pt x="665864" y="7590638"/>
                    <a:pt x="664733" y="7579426"/>
                    <a:pt x="668771" y="7807839"/>
                  </a:cubicBezTo>
                  <a:cubicBezTo>
                    <a:pt x="565734" y="7806631"/>
                    <a:pt x="416220" y="7807968"/>
                    <a:pt x="261485" y="7807968"/>
                  </a:cubicBezTo>
                  <a:cubicBezTo>
                    <a:pt x="259119" y="7306118"/>
                    <a:pt x="242992" y="7342297"/>
                    <a:pt x="261794" y="7342297"/>
                  </a:cubicBezTo>
                  <a:close/>
                  <a:moveTo>
                    <a:pt x="261794" y="7831804"/>
                  </a:moveTo>
                  <a:cubicBezTo>
                    <a:pt x="732712" y="7831804"/>
                    <a:pt x="668899" y="7815836"/>
                    <a:pt x="669954" y="7872380"/>
                  </a:cubicBezTo>
                  <a:cubicBezTo>
                    <a:pt x="679599" y="8384388"/>
                    <a:pt x="698015" y="8300922"/>
                    <a:pt x="570081" y="8300922"/>
                  </a:cubicBezTo>
                  <a:cubicBezTo>
                    <a:pt x="421673" y="8300922"/>
                    <a:pt x="416992" y="8297862"/>
                    <a:pt x="268841" y="8297759"/>
                  </a:cubicBezTo>
                  <a:cubicBezTo>
                    <a:pt x="257087" y="7796422"/>
                    <a:pt x="263620" y="7831804"/>
                    <a:pt x="261794" y="7831804"/>
                  </a:cubicBezTo>
                  <a:close/>
                  <a:moveTo>
                    <a:pt x="273291" y="8749648"/>
                  </a:moveTo>
                  <a:cubicBezTo>
                    <a:pt x="270616" y="8578884"/>
                    <a:pt x="273522" y="8573588"/>
                    <a:pt x="270770" y="8398504"/>
                  </a:cubicBezTo>
                  <a:cubicBezTo>
                    <a:pt x="269150" y="8293156"/>
                    <a:pt x="200810" y="8322932"/>
                    <a:pt x="674198" y="8325015"/>
                  </a:cubicBezTo>
                  <a:cubicBezTo>
                    <a:pt x="676333" y="8566284"/>
                    <a:pt x="682480" y="8567339"/>
                    <a:pt x="685078" y="8790661"/>
                  </a:cubicBezTo>
                  <a:cubicBezTo>
                    <a:pt x="220949" y="8782329"/>
                    <a:pt x="274397" y="8820360"/>
                    <a:pt x="273291" y="8749648"/>
                  </a:cubicBezTo>
                  <a:close/>
                  <a:moveTo>
                    <a:pt x="281213" y="9275797"/>
                  </a:moveTo>
                  <a:cubicBezTo>
                    <a:pt x="278589" y="9150341"/>
                    <a:pt x="276995" y="9056821"/>
                    <a:pt x="275631" y="8925117"/>
                  </a:cubicBezTo>
                  <a:cubicBezTo>
                    <a:pt x="274191" y="8786598"/>
                    <a:pt x="245641" y="8818251"/>
                    <a:pt x="416117" y="8815037"/>
                  </a:cubicBezTo>
                  <a:cubicBezTo>
                    <a:pt x="526973" y="8813083"/>
                    <a:pt x="620236" y="8813366"/>
                    <a:pt x="685335" y="8814574"/>
                  </a:cubicBezTo>
                  <a:cubicBezTo>
                    <a:pt x="686492" y="8948079"/>
                    <a:pt x="682171" y="9013366"/>
                    <a:pt x="690633" y="9284051"/>
                  </a:cubicBezTo>
                  <a:cubicBezTo>
                    <a:pt x="244690" y="9284051"/>
                    <a:pt x="281316" y="9280297"/>
                    <a:pt x="281213" y="9275797"/>
                  </a:cubicBezTo>
                  <a:close/>
                  <a:moveTo>
                    <a:pt x="281830" y="9304673"/>
                  </a:moveTo>
                  <a:cubicBezTo>
                    <a:pt x="419024" y="9304957"/>
                    <a:pt x="376739" y="9307913"/>
                    <a:pt x="691379" y="9307913"/>
                  </a:cubicBezTo>
                  <a:cubicBezTo>
                    <a:pt x="698272" y="9532521"/>
                    <a:pt x="694337" y="9619792"/>
                    <a:pt x="696343" y="9772736"/>
                  </a:cubicBezTo>
                  <a:cubicBezTo>
                    <a:pt x="285508" y="9774408"/>
                    <a:pt x="423859" y="9775256"/>
                    <a:pt x="291012" y="9775590"/>
                  </a:cubicBezTo>
                  <a:cubicBezTo>
                    <a:pt x="290987" y="9772968"/>
                    <a:pt x="281882" y="9306653"/>
                    <a:pt x="281830" y="9304673"/>
                  </a:cubicBezTo>
                  <a:close/>
                  <a:moveTo>
                    <a:pt x="291450" y="9802409"/>
                  </a:moveTo>
                  <a:cubicBezTo>
                    <a:pt x="291398" y="9799092"/>
                    <a:pt x="256367" y="9798578"/>
                    <a:pt x="696678" y="9796624"/>
                  </a:cubicBezTo>
                  <a:cubicBezTo>
                    <a:pt x="699455" y="9976748"/>
                    <a:pt x="703931" y="9984512"/>
                    <a:pt x="707326" y="10267155"/>
                  </a:cubicBezTo>
                  <a:cubicBezTo>
                    <a:pt x="526845" y="10266512"/>
                    <a:pt x="428412" y="10267361"/>
                    <a:pt x="298497" y="10267464"/>
                  </a:cubicBezTo>
                  <a:cubicBezTo>
                    <a:pt x="295256" y="10115137"/>
                    <a:pt x="293893" y="9955020"/>
                    <a:pt x="291450" y="9802409"/>
                  </a:cubicBezTo>
                  <a:close/>
                  <a:moveTo>
                    <a:pt x="305236" y="10680345"/>
                  </a:moveTo>
                  <a:cubicBezTo>
                    <a:pt x="303307" y="10211948"/>
                    <a:pt x="262848" y="10291712"/>
                    <a:pt x="415963" y="10291094"/>
                  </a:cubicBezTo>
                  <a:cubicBezTo>
                    <a:pt x="520594" y="10290812"/>
                    <a:pt x="590143" y="10290709"/>
                    <a:pt x="707609" y="10291043"/>
                  </a:cubicBezTo>
                  <a:cubicBezTo>
                    <a:pt x="713216" y="10796982"/>
                    <a:pt x="707686" y="10180784"/>
                    <a:pt x="711930" y="10758823"/>
                  </a:cubicBezTo>
                  <a:cubicBezTo>
                    <a:pt x="224576" y="10761369"/>
                    <a:pt x="305622" y="10770908"/>
                    <a:pt x="305236" y="10680345"/>
                  </a:cubicBezTo>
                  <a:close/>
                  <a:moveTo>
                    <a:pt x="312875" y="11206804"/>
                  </a:moveTo>
                  <a:cubicBezTo>
                    <a:pt x="304824" y="10693177"/>
                    <a:pt x="273754" y="10777311"/>
                    <a:pt x="415680" y="10781014"/>
                  </a:cubicBezTo>
                  <a:cubicBezTo>
                    <a:pt x="503207" y="10783405"/>
                    <a:pt x="577077" y="10783405"/>
                    <a:pt x="712136" y="10782736"/>
                  </a:cubicBezTo>
                  <a:cubicBezTo>
                    <a:pt x="714631" y="11035577"/>
                    <a:pt x="720649" y="11020715"/>
                    <a:pt x="723324" y="11246994"/>
                  </a:cubicBezTo>
                  <a:cubicBezTo>
                    <a:pt x="252843" y="11241285"/>
                    <a:pt x="313955" y="11272887"/>
                    <a:pt x="312875" y="11206804"/>
                  </a:cubicBezTo>
                  <a:close/>
                  <a:moveTo>
                    <a:pt x="320282" y="11742082"/>
                  </a:moveTo>
                  <a:cubicBezTo>
                    <a:pt x="319845" y="11613309"/>
                    <a:pt x="320025" y="11641876"/>
                    <a:pt x="313981" y="11273222"/>
                  </a:cubicBezTo>
                  <a:cubicBezTo>
                    <a:pt x="438674" y="11272450"/>
                    <a:pt x="472806" y="11267873"/>
                    <a:pt x="723581" y="11270933"/>
                  </a:cubicBezTo>
                  <a:cubicBezTo>
                    <a:pt x="724713" y="11399449"/>
                    <a:pt x="726514" y="11689009"/>
                    <a:pt x="727208" y="11742108"/>
                  </a:cubicBezTo>
                  <a:lnTo>
                    <a:pt x="320282" y="11742082"/>
                  </a:lnTo>
                  <a:close/>
                  <a:moveTo>
                    <a:pt x="724302" y="9796496"/>
                  </a:moveTo>
                  <a:cubicBezTo>
                    <a:pt x="1158645" y="9794721"/>
                    <a:pt x="1125183" y="9799992"/>
                    <a:pt x="1125234" y="9802872"/>
                  </a:cubicBezTo>
                  <a:cubicBezTo>
                    <a:pt x="1133619" y="10338767"/>
                    <a:pt x="1180662" y="10264790"/>
                    <a:pt x="1032589" y="10266589"/>
                  </a:cubicBezTo>
                  <a:cubicBezTo>
                    <a:pt x="932433" y="10267670"/>
                    <a:pt x="872067" y="10267644"/>
                    <a:pt x="728443" y="10267233"/>
                  </a:cubicBezTo>
                  <a:cubicBezTo>
                    <a:pt x="722192" y="9759545"/>
                    <a:pt x="709306" y="9796573"/>
                    <a:pt x="724302" y="9796496"/>
                  </a:cubicBezTo>
                  <a:close/>
                  <a:moveTo>
                    <a:pt x="732815" y="10680397"/>
                  </a:moveTo>
                  <a:cubicBezTo>
                    <a:pt x="732815" y="10210277"/>
                    <a:pt x="683483" y="10291352"/>
                    <a:pt x="878419" y="10291352"/>
                  </a:cubicBezTo>
                  <a:cubicBezTo>
                    <a:pt x="1023741" y="10291352"/>
                    <a:pt x="1017979" y="10290066"/>
                    <a:pt x="1136089" y="10289654"/>
                  </a:cubicBezTo>
                  <a:cubicBezTo>
                    <a:pt x="1135574" y="10582480"/>
                    <a:pt x="1140024" y="10625679"/>
                    <a:pt x="1143393" y="10757666"/>
                  </a:cubicBezTo>
                  <a:cubicBezTo>
                    <a:pt x="660180" y="10758180"/>
                    <a:pt x="732815" y="10784948"/>
                    <a:pt x="732815" y="10680397"/>
                  </a:cubicBezTo>
                  <a:close/>
                  <a:moveTo>
                    <a:pt x="743849" y="11206753"/>
                  </a:moveTo>
                  <a:cubicBezTo>
                    <a:pt x="735902" y="10697625"/>
                    <a:pt x="685746" y="10782274"/>
                    <a:pt x="878419" y="10782274"/>
                  </a:cubicBezTo>
                  <a:cubicBezTo>
                    <a:pt x="1032074" y="10782274"/>
                    <a:pt x="1010906" y="10781734"/>
                    <a:pt x="1143959" y="10781580"/>
                  </a:cubicBezTo>
                  <a:cubicBezTo>
                    <a:pt x="1148692" y="10991505"/>
                    <a:pt x="1144473" y="11017861"/>
                    <a:pt x="1148203" y="11247174"/>
                  </a:cubicBezTo>
                  <a:cubicBezTo>
                    <a:pt x="679934" y="11247663"/>
                    <a:pt x="744698" y="11262036"/>
                    <a:pt x="743849" y="11206753"/>
                  </a:cubicBezTo>
                  <a:close/>
                  <a:moveTo>
                    <a:pt x="748299" y="11742133"/>
                  </a:moveTo>
                  <a:cubicBezTo>
                    <a:pt x="747527" y="11683635"/>
                    <a:pt x="745727" y="11393226"/>
                    <a:pt x="744647" y="11271190"/>
                  </a:cubicBezTo>
                  <a:cubicBezTo>
                    <a:pt x="885853" y="11272810"/>
                    <a:pt x="1041822" y="11271165"/>
                    <a:pt x="1148614" y="11271036"/>
                  </a:cubicBezTo>
                  <a:cubicBezTo>
                    <a:pt x="1154993" y="11662807"/>
                    <a:pt x="1154221" y="11624623"/>
                    <a:pt x="1156896" y="11738507"/>
                  </a:cubicBezTo>
                  <a:cubicBezTo>
                    <a:pt x="1012372" y="11738996"/>
                    <a:pt x="1075825" y="11742159"/>
                    <a:pt x="748299" y="11742133"/>
                  </a:cubicBezTo>
                  <a:close/>
                  <a:moveTo>
                    <a:pt x="1162221" y="10679960"/>
                  </a:moveTo>
                  <a:cubicBezTo>
                    <a:pt x="1147586" y="10228405"/>
                    <a:pt x="1154453" y="10289578"/>
                    <a:pt x="1186938" y="10289578"/>
                  </a:cubicBezTo>
                  <a:cubicBezTo>
                    <a:pt x="1623931" y="10289578"/>
                    <a:pt x="1564414" y="10279601"/>
                    <a:pt x="1564619" y="10329279"/>
                  </a:cubicBezTo>
                  <a:cubicBezTo>
                    <a:pt x="1566754" y="10833855"/>
                    <a:pt x="1596410" y="10755789"/>
                    <a:pt x="1495277" y="10755789"/>
                  </a:cubicBezTo>
                  <a:cubicBezTo>
                    <a:pt x="1108953" y="10755789"/>
                    <a:pt x="1165616" y="10785386"/>
                    <a:pt x="1162221" y="10679960"/>
                  </a:cubicBezTo>
                  <a:close/>
                  <a:moveTo>
                    <a:pt x="1168625" y="11206855"/>
                  </a:moveTo>
                  <a:cubicBezTo>
                    <a:pt x="1161089" y="10724907"/>
                    <a:pt x="1161295" y="10781554"/>
                    <a:pt x="1186938" y="10781554"/>
                  </a:cubicBezTo>
                  <a:cubicBezTo>
                    <a:pt x="1639184" y="10781554"/>
                    <a:pt x="1569738" y="10754503"/>
                    <a:pt x="1571333" y="10856226"/>
                  </a:cubicBezTo>
                  <a:cubicBezTo>
                    <a:pt x="1578509" y="11316806"/>
                    <a:pt x="1610428" y="11249359"/>
                    <a:pt x="1495251" y="11249359"/>
                  </a:cubicBezTo>
                  <a:cubicBezTo>
                    <a:pt x="1115383" y="11249359"/>
                    <a:pt x="1169448" y="11258591"/>
                    <a:pt x="1168625" y="11206855"/>
                  </a:cubicBezTo>
                  <a:close/>
                  <a:moveTo>
                    <a:pt x="1585839" y="11734033"/>
                  </a:moveTo>
                  <a:cubicBezTo>
                    <a:pt x="1585813" y="11747893"/>
                    <a:pt x="1620922" y="11738431"/>
                    <a:pt x="1186912" y="11738431"/>
                  </a:cubicBezTo>
                  <a:cubicBezTo>
                    <a:pt x="1173332" y="11738431"/>
                    <a:pt x="1178116" y="11790937"/>
                    <a:pt x="1169654" y="11270984"/>
                  </a:cubicBezTo>
                  <a:cubicBezTo>
                    <a:pt x="1352887" y="11270882"/>
                    <a:pt x="1310757" y="11273556"/>
                    <a:pt x="1581158" y="11273145"/>
                  </a:cubicBezTo>
                  <a:cubicBezTo>
                    <a:pt x="1581209" y="11276153"/>
                    <a:pt x="1585942" y="11648356"/>
                    <a:pt x="1585839" y="11734033"/>
                  </a:cubicBezTo>
                  <a:close/>
                  <a:moveTo>
                    <a:pt x="1589929" y="10680243"/>
                  </a:moveTo>
                  <a:cubicBezTo>
                    <a:pt x="1584219" y="10226271"/>
                    <a:pt x="1563719" y="10291738"/>
                    <a:pt x="1649626" y="10290580"/>
                  </a:cubicBezTo>
                  <a:cubicBezTo>
                    <a:pt x="2047112" y="10285206"/>
                    <a:pt x="1993330" y="10283097"/>
                    <a:pt x="1994488" y="10329562"/>
                  </a:cubicBezTo>
                  <a:cubicBezTo>
                    <a:pt x="2006448" y="10826964"/>
                    <a:pt x="2006165" y="10757846"/>
                    <a:pt x="1958042" y="10757306"/>
                  </a:cubicBezTo>
                  <a:cubicBezTo>
                    <a:pt x="1524855" y="10752626"/>
                    <a:pt x="1591163" y="10780500"/>
                    <a:pt x="1589929" y="10680243"/>
                  </a:cubicBezTo>
                  <a:close/>
                  <a:moveTo>
                    <a:pt x="1601271" y="11206753"/>
                  </a:moveTo>
                  <a:cubicBezTo>
                    <a:pt x="1593581" y="10715393"/>
                    <a:pt x="1564594" y="10779703"/>
                    <a:pt x="1649420" y="10780037"/>
                  </a:cubicBezTo>
                  <a:cubicBezTo>
                    <a:pt x="2065708" y="10781708"/>
                    <a:pt x="1999761" y="10761626"/>
                    <a:pt x="2001227" y="10856226"/>
                  </a:cubicBezTo>
                  <a:cubicBezTo>
                    <a:pt x="2003953" y="11029792"/>
                    <a:pt x="2005445" y="11041234"/>
                    <a:pt x="2008043" y="11207164"/>
                  </a:cubicBezTo>
                  <a:cubicBezTo>
                    <a:pt x="2008891" y="11262602"/>
                    <a:pt x="2046623" y="11248717"/>
                    <a:pt x="1803718" y="11248897"/>
                  </a:cubicBezTo>
                  <a:cubicBezTo>
                    <a:pt x="1563719" y="11248897"/>
                    <a:pt x="1602171" y="11263271"/>
                    <a:pt x="1601271" y="11206753"/>
                  </a:cubicBezTo>
                  <a:close/>
                  <a:moveTo>
                    <a:pt x="1957836" y="11740487"/>
                  </a:moveTo>
                  <a:cubicBezTo>
                    <a:pt x="1861409" y="11741259"/>
                    <a:pt x="1845848" y="11741130"/>
                    <a:pt x="1606878" y="11741053"/>
                  </a:cubicBezTo>
                  <a:cubicBezTo>
                    <a:pt x="1607007" y="11651879"/>
                    <a:pt x="1602300" y="11276256"/>
                    <a:pt x="1602249" y="11273145"/>
                  </a:cubicBezTo>
                  <a:cubicBezTo>
                    <a:pt x="1795205" y="11272759"/>
                    <a:pt x="1568014" y="11272939"/>
                    <a:pt x="2008891" y="11272630"/>
                  </a:cubicBezTo>
                  <a:cubicBezTo>
                    <a:pt x="2014216" y="11827965"/>
                    <a:pt x="2035615" y="11739845"/>
                    <a:pt x="1957836" y="11740487"/>
                  </a:cubicBezTo>
                  <a:close/>
                  <a:moveTo>
                    <a:pt x="2012004" y="10153502"/>
                  </a:moveTo>
                  <a:cubicBezTo>
                    <a:pt x="2009329" y="9982610"/>
                    <a:pt x="2010254" y="9985593"/>
                    <a:pt x="2007374" y="9802358"/>
                  </a:cubicBezTo>
                  <a:cubicBezTo>
                    <a:pt x="2007322" y="9798167"/>
                    <a:pt x="1973114" y="9798244"/>
                    <a:pt x="2415174" y="9798167"/>
                  </a:cubicBezTo>
                  <a:cubicBezTo>
                    <a:pt x="2415200" y="9800070"/>
                    <a:pt x="2416640" y="9873533"/>
                    <a:pt x="2420190" y="10265304"/>
                  </a:cubicBezTo>
                  <a:cubicBezTo>
                    <a:pt x="1933324" y="10265304"/>
                    <a:pt x="2014396" y="10306291"/>
                    <a:pt x="2012004" y="10153502"/>
                  </a:cubicBezTo>
                  <a:close/>
                  <a:moveTo>
                    <a:pt x="2112134" y="10291866"/>
                  </a:moveTo>
                  <a:cubicBezTo>
                    <a:pt x="2266432" y="10291866"/>
                    <a:pt x="2266921" y="10289166"/>
                    <a:pt x="2420370" y="10289166"/>
                  </a:cubicBezTo>
                  <a:cubicBezTo>
                    <a:pt x="2422659" y="10594283"/>
                    <a:pt x="2425154" y="10625653"/>
                    <a:pt x="2427906" y="10756483"/>
                  </a:cubicBezTo>
                  <a:cubicBezTo>
                    <a:pt x="2259642" y="10756483"/>
                    <a:pt x="2202002" y="10759055"/>
                    <a:pt x="2021057" y="10757872"/>
                  </a:cubicBezTo>
                  <a:cubicBezTo>
                    <a:pt x="2016530" y="10211229"/>
                    <a:pt x="1982682" y="10291866"/>
                    <a:pt x="2112134" y="10291866"/>
                  </a:cubicBezTo>
                  <a:close/>
                  <a:moveTo>
                    <a:pt x="2029108" y="11206753"/>
                  </a:moveTo>
                  <a:cubicBezTo>
                    <a:pt x="2021263" y="10703925"/>
                    <a:pt x="1993356" y="10782017"/>
                    <a:pt x="2112134" y="10782017"/>
                  </a:cubicBezTo>
                  <a:cubicBezTo>
                    <a:pt x="2491204" y="10782017"/>
                    <a:pt x="2428034" y="10748641"/>
                    <a:pt x="2429706" y="10856226"/>
                  </a:cubicBezTo>
                  <a:cubicBezTo>
                    <a:pt x="2435853" y="11245039"/>
                    <a:pt x="2435391" y="11216678"/>
                    <a:pt x="2435931" y="11249488"/>
                  </a:cubicBezTo>
                  <a:cubicBezTo>
                    <a:pt x="1963829" y="11250131"/>
                    <a:pt x="2029982" y="11262294"/>
                    <a:pt x="2029108" y="11206753"/>
                  </a:cubicBezTo>
                  <a:close/>
                  <a:moveTo>
                    <a:pt x="2420627" y="11740282"/>
                  </a:moveTo>
                  <a:cubicBezTo>
                    <a:pt x="1989138" y="11740282"/>
                    <a:pt x="2034123" y="11742159"/>
                    <a:pt x="2034020" y="11734008"/>
                  </a:cubicBezTo>
                  <a:cubicBezTo>
                    <a:pt x="2026510" y="11178081"/>
                    <a:pt x="2007374" y="11272656"/>
                    <a:pt x="2112160" y="11272579"/>
                  </a:cubicBezTo>
                  <a:cubicBezTo>
                    <a:pt x="2266869" y="11272579"/>
                    <a:pt x="2266277" y="11273401"/>
                    <a:pt x="2420627" y="11273401"/>
                  </a:cubicBezTo>
                  <a:cubicBezTo>
                    <a:pt x="2441872" y="11273401"/>
                    <a:pt x="2435725" y="11256611"/>
                    <a:pt x="2438606" y="11382967"/>
                  </a:cubicBezTo>
                  <a:cubicBezTo>
                    <a:pt x="2448071" y="11795052"/>
                    <a:pt x="2450900" y="11740282"/>
                    <a:pt x="2420627" y="11740282"/>
                  </a:cubicBezTo>
                  <a:close/>
                  <a:moveTo>
                    <a:pt x="2441769" y="10329177"/>
                  </a:moveTo>
                  <a:cubicBezTo>
                    <a:pt x="2441383" y="10267181"/>
                    <a:pt x="2383203" y="10295003"/>
                    <a:pt x="2847409" y="10288780"/>
                  </a:cubicBezTo>
                  <a:cubicBezTo>
                    <a:pt x="2852090" y="10575563"/>
                    <a:pt x="2851987" y="10582120"/>
                    <a:pt x="2854971" y="10680808"/>
                  </a:cubicBezTo>
                  <a:cubicBezTo>
                    <a:pt x="2858314" y="10791248"/>
                    <a:pt x="2922847" y="10757640"/>
                    <a:pt x="2448997" y="10756509"/>
                  </a:cubicBezTo>
                  <a:cubicBezTo>
                    <a:pt x="2446990" y="10661241"/>
                    <a:pt x="2443132" y="10548898"/>
                    <a:pt x="2441769" y="10329177"/>
                  </a:cubicBezTo>
                  <a:close/>
                  <a:moveTo>
                    <a:pt x="2449460" y="10780371"/>
                  </a:moveTo>
                  <a:cubicBezTo>
                    <a:pt x="2934293" y="10781580"/>
                    <a:pt x="2857568" y="10762834"/>
                    <a:pt x="2859009" y="10856149"/>
                  </a:cubicBezTo>
                  <a:cubicBezTo>
                    <a:pt x="2861735" y="11032055"/>
                    <a:pt x="2863278" y="11024907"/>
                    <a:pt x="2866236" y="11207138"/>
                  </a:cubicBezTo>
                  <a:cubicBezTo>
                    <a:pt x="2867085" y="11261316"/>
                    <a:pt x="2932673" y="11247508"/>
                    <a:pt x="2456996" y="11249411"/>
                  </a:cubicBezTo>
                  <a:cubicBezTo>
                    <a:pt x="2455813" y="11179342"/>
                    <a:pt x="2450720" y="10845349"/>
                    <a:pt x="2449460" y="10780371"/>
                  </a:cubicBezTo>
                  <a:close/>
                  <a:moveTo>
                    <a:pt x="2464712" y="11740205"/>
                  </a:moveTo>
                  <a:cubicBezTo>
                    <a:pt x="2464120" y="11537351"/>
                    <a:pt x="2459491" y="11387544"/>
                    <a:pt x="2457433" y="11273299"/>
                  </a:cubicBezTo>
                  <a:cubicBezTo>
                    <a:pt x="2598819" y="11272708"/>
                    <a:pt x="2645682" y="11267822"/>
                    <a:pt x="2867034" y="11270959"/>
                  </a:cubicBezTo>
                  <a:cubicBezTo>
                    <a:pt x="2868320" y="11436040"/>
                    <a:pt x="2863330" y="11349565"/>
                    <a:pt x="2870532" y="11734290"/>
                  </a:cubicBezTo>
                  <a:cubicBezTo>
                    <a:pt x="2870635" y="11740050"/>
                    <a:pt x="2906309" y="11739228"/>
                    <a:pt x="2464712" y="11740205"/>
                  </a:cubicBezTo>
                  <a:close/>
                  <a:moveTo>
                    <a:pt x="2876062" y="10680037"/>
                  </a:moveTo>
                  <a:cubicBezTo>
                    <a:pt x="2872744" y="10570472"/>
                    <a:pt x="2872949" y="10563041"/>
                    <a:pt x="2868474" y="10288498"/>
                  </a:cubicBezTo>
                  <a:cubicBezTo>
                    <a:pt x="3150963" y="10284075"/>
                    <a:pt x="3153613" y="10289989"/>
                    <a:pt x="3276454" y="10291660"/>
                  </a:cubicBezTo>
                  <a:cubicBezTo>
                    <a:pt x="3278692" y="10417014"/>
                    <a:pt x="3284479" y="10755532"/>
                    <a:pt x="3284505" y="10757435"/>
                  </a:cubicBezTo>
                  <a:cubicBezTo>
                    <a:pt x="2808931" y="10759517"/>
                    <a:pt x="2879328" y="10787956"/>
                    <a:pt x="2876062" y="10680037"/>
                  </a:cubicBezTo>
                  <a:close/>
                  <a:moveTo>
                    <a:pt x="2878762" y="10783122"/>
                  </a:moveTo>
                  <a:cubicBezTo>
                    <a:pt x="3050370" y="10783199"/>
                    <a:pt x="3098159" y="10783483"/>
                    <a:pt x="3191936" y="10782222"/>
                  </a:cubicBezTo>
                  <a:cubicBezTo>
                    <a:pt x="3309376" y="10780629"/>
                    <a:pt x="3284556" y="10700917"/>
                    <a:pt x="3292504" y="11207215"/>
                  </a:cubicBezTo>
                  <a:cubicBezTo>
                    <a:pt x="3293353" y="11260802"/>
                    <a:pt x="3358400" y="11254323"/>
                    <a:pt x="2887867" y="11247405"/>
                  </a:cubicBezTo>
                  <a:cubicBezTo>
                    <a:pt x="2887404" y="11207061"/>
                    <a:pt x="2878814" y="10785154"/>
                    <a:pt x="2878762" y="10783122"/>
                  </a:cubicBezTo>
                  <a:close/>
                  <a:moveTo>
                    <a:pt x="2891700" y="11738250"/>
                  </a:moveTo>
                  <a:cubicBezTo>
                    <a:pt x="2884215" y="11373350"/>
                    <a:pt x="2889385" y="11433649"/>
                    <a:pt x="2888099" y="11271293"/>
                  </a:cubicBezTo>
                  <a:cubicBezTo>
                    <a:pt x="3006388" y="11273042"/>
                    <a:pt x="3021306" y="11271782"/>
                    <a:pt x="3191756" y="11272939"/>
                  </a:cubicBezTo>
                  <a:cubicBezTo>
                    <a:pt x="3335612" y="11273916"/>
                    <a:pt x="3281907" y="11193278"/>
                    <a:pt x="3301017" y="11734985"/>
                  </a:cubicBezTo>
                  <a:cubicBezTo>
                    <a:pt x="3301480" y="11748305"/>
                    <a:pt x="3314289" y="11735448"/>
                    <a:pt x="2891700" y="11738250"/>
                  </a:cubicBezTo>
                  <a:close/>
                  <a:moveTo>
                    <a:pt x="3304181" y="10680243"/>
                  </a:moveTo>
                  <a:cubicBezTo>
                    <a:pt x="3296208" y="10229228"/>
                    <a:pt x="3281135" y="10292097"/>
                    <a:pt x="3346054" y="10292097"/>
                  </a:cubicBezTo>
                  <a:cubicBezTo>
                    <a:pt x="3761982" y="10292097"/>
                    <a:pt x="3706168" y="10271681"/>
                    <a:pt x="3707994" y="10329716"/>
                  </a:cubicBezTo>
                  <a:cubicBezTo>
                    <a:pt x="3723015" y="10825858"/>
                    <a:pt x="3724661" y="10755814"/>
                    <a:pt x="3654573" y="10755814"/>
                  </a:cubicBezTo>
                  <a:cubicBezTo>
                    <a:pt x="3242632" y="10755789"/>
                    <a:pt x="3306084" y="10781169"/>
                    <a:pt x="3304181" y="10680243"/>
                  </a:cubicBezTo>
                  <a:close/>
                  <a:moveTo>
                    <a:pt x="3313569" y="11206804"/>
                  </a:moveTo>
                  <a:cubicBezTo>
                    <a:pt x="3305878" y="10715599"/>
                    <a:pt x="3289340" y="10781169"/>
                    <a:pt x="3346080" y="10781169"/>
                  </a:cubicBezTo>
                  <a:cubicBezTo>
                    <a:pt x="3782327" y="10781169"/>
                    <a:pt x="3714810" y="10755789"/>
                    <a:pt x="3716379" y="10856149"/>
                  </a:cubicBezTo>
                  <a:cubicBezTo>
                    <a:pt x="3723607" y="11318143"/>
                    <a:pt x="3740891" y="11246891"/>
                    <a:pt x="3654573" y="11246891"/>
                  </a:cubicBezTo>
                  <a:cubicBezTo>
                    <a:pt x="3260173" y="11246917"/>
                    <a:pt x="3314521" y="11267744"/>
                    <a:pt x="3313569" y="11206804"/>
                  </a:cubicBezTo>
                  <a:close/>
                  <a:moveTo>
                    <a:pt x="3322314" y="11740847"/>
                  </a:moveTo>
                  <a:cubicBezTo>
                    <a:pt x="3315421" y="11534497"/>
                    <a:pt x="3316553" y="11427323"/>
                    <a:pt x="3314521" y="11273401"/>
                  </a:cubicBezTo>
                  <a:cubicBezTo>
                    <a:pt x="3521031" y="11273608"/>
                    <a:pt x="3440397" y="11271087"/>
                    <a:pt x="3722501" y="11270728"/>
                  </a:cubicBezTo>
                  <a:lnTo>
                    <a:pt x="3730011" y="11740950"/>
                  </a:lnTo>
                  <a:cubicBezTo>
                    <a:pt x="3664398" y="11741310"/>
                    <a:pt x="3324346" y="11740873"/>
                    <a:pt x="3322314" y="11740847"/>
                  </a:cubicBezTo>
                  <a:close/>
                  <a:moveTo>
                    <a:pt x="3735310" y="10681477"/>
                  </a:moveTo>
                  <a:cubicBezTo>
                    <a:pt x="3731503" y="10221566"/>
                    <a:pt x="3701359" y="10289886"/>
                    <a:pt x="3808871" y="10289578"/>
                  </a:cubicBezTo>
                  <a:cubicBezTo>
                    <a:pt x="4190796" y="10288549"/>
                    <a:pt x="4135059" y="10278289"/>
                    <a:pt x="4136603" y="10329691"/>
                  </a:cubicBezTo>
                  <a:cubicBezTo>
                    <a:pt x="4151443" y="10820073"/>
                    <a:pt x="4142261" y="10758617"/>
                    <a:pt x="4117595" y="10758232"/>
                  </a:cubicBezTo>
                  <a:cubicBezTo>
                    <a:pt x="3670056" y="10750415"/>
                    <a:pt x="3736184" y="10784151"/>
                    <a:pt x="3735310" y="10681477"/>
                  </a:cubicBezTo>
                  <a:close/>
                  <a:moveTo>
                    <a:pt x="3742563" y="11206804"/>
                  </a:moveTo>
                  <a:cubicBezTo>
                    <a:pt x="3734641" y="10700685"/>
                    <a:pt x="3715994" y="10779626"/>
                    <a:pt x="3808794" y="10780243"/>
                  </a:cubicBezTo>
                  <a:cubicBezTo>
                    <a:pt x="4198872" y="10783405"/>
                    <a:pt x="4141078" y="10758515"/>
                    <a:pt x="4142621" y="10856226"/>
                  </a:cubicBezTo>
                  <a:cubicBezTo>
                    <a:pt x="4149592" y="11301660"/>
                    <a:pt x="4170888" y="11247405"/>
                    <a:pt x="4117595" y="11246968"/>
                  </a:cubicBezTo>
                  <a:cubicBezTo>
                    <a:pt x="3685746" y="11243472"/>
                    <a:pt x="3743489" y="11264942"/>
                    <a:pt x="3742563" y="11206804"/>
                  </a:cubicBezTo>
                  <a:close/>
                  <a:moveTo>
                    <a:pt x="4158413" y="11734033"/>
                  </a:moveTo>
                  <a:cubicBezTo>
                    <a:pt x="4158388" y="11748202"/>
                    <a:pt x="4196840" y="11736707"/>
                    <a:pt x="3808794" y="11740359"/>
                  </a:cubicBezTo>
                  <a:cubicBezTo>
                    <a:pt x="3727773" y="11741130"/>
                    <a:pt x="3752208" y="11811920"/>
                    <a:pt x="3743592" y="11270702"/>
                  </a:cubicBezTo>
                  <a:cubicBezTo>
                    <a:pt x="3916048" y="11270368"/>
                    <a:pt x="3912113" y="11269519"/>
                    <a:pt x="4152446" y="11271139"/>
                  </a:cubicBezTo>
                  <a:cubicBezTo>
                    <a:pt x="4157102" y="11558307"/>
                    <a:pt x="4158696" y="11595052"/>
                    <a:pt x="4158413" y="11734033"/>
                  </a:cubicBezTo>
                  <a:close/>
                  <a:moveTo>
                    <a:pt x="4271739" y="10290992"/>
                  </a:moveTo>
                  <a:cubicBezTo>
                    <a:pt x="4427786" y="10290992"/>
                    <a:pt x="4422333" y="10288883"/>
                    <a:pt x="4562047" y="10288678"/>
                  </a:cubicBezTo>
                  <a:cubicBezTo>
                    <a:pt x="4566214" y="10555326"/>
                    <a:pt x="4566188" y="10573737"/>
                    <a:pt x="4569635" y="10681374"/>
                  </a:cubicBezTo>
                  <a:cubicBezTo>
                    <a:pt x="4572515" y="10773248"/>
                    <a:pt x="4653175" y="10765226"/>
                    <a:pt x="4162658" y="10758926"/>
                  </a:cubicBezTo>
                  <a:cubicBezTo>
                    <a:pt x="4160240" y="10203746"/>
                    <a:pt x="4120167" y="10290992"/>
                    <a:pt x="4271739" y="10290992"/>
                  </a:cubicBezTo>
                  <a:close/>
                  <a:moveTo>
                    <a:pt x="4172457" y="11206753"/>
                  </a:moveTo>
                  <a:cubicBezTo>
                    <a:pt x="4164638" y="10705596"/>
                    <a:pt x="4126160" y="10783405"/>
                    <a:pt x="4271739" y="10783405"/>
                  </a:cubicBezTo>
                  <a:cubicBezTo>
                    <a:pt x="4423824" y="10783405"/>
                    <a:pt x="4423902" y="10781811"/>
                    <a:pt x="4572413" y="10781759"/>
                  </a:cubicBezTo>
                  <a:cubicBezTo>
                    <a:pt x="4574496" y="10874431"/>
                    <a:pt x="4575525" y="10984588"/>
                    <a:pt x="4579588" y="11247971"/>
                  </a:cubicBezTo>
                  <a:cubicBezTo>
                    <a:pt x="4108413" y="11247945"/>
                    <a:pt x="4173306" y="11261599"/>
                    <a:pt x="4172457" y="11206753"/>
                  </a:cubicBezTo>
                  <a:close/>
                  <a:moveTo>
                    <a:pt x="4580309" y="11737839"/>
                  </a:moveTo>
                  <a:cubicBezTo>
                    <a:pt x="4383160" y="11737839"/>
                    <a:pt x="4179479" y="11750438"/>
                    <a:pt x="4179505" y="11734111"/>
                  </a:cubicBezTo>
                  <a:cubicBezTo>
                    <a:pt x="4180636" y="11189884"/>
                    <a:pt x="4132976" y="11271524"/>
                    <a:pt x="4271739" y="11271524"/>
                  </a:cubicBezTo>
                  <a:cubicBezTo>
                    <a:pt x="4405331" y="11271524"/>
                    <a:pt x="4434473" y="11271834"/>
                    <a:pt x="4579974" y="11271834"/>
                  </a:cubicBezTo>
                  <a:cubicBezTo>
                    <a:pt x="4587536" y="11777257"/>
                    <a:pt x="4588462" y="11737839"/>
                    <a:pt x="4580309" y="11737839"/>
                  </a:cubicBezTo>
                  <a:close/>
                  <a:moveTo>
                    <a:pt x="4583112" y="10288652"/>
                  </a:moveTo>
                  <a:cubicBezTo>
                    <a:pt x="4734632" y="10288703"/>
                    <a:pt x="4735147" y="10291969"/>
                    <a:pt x="4888879" y="10291969"/>
                  </a:cubicBezTo>
                  <a:cubicBezTo>
                    <a:pt x="5030496" y="10291969"/>
                    <a:pt x="4981190" y="10224857"/>
                    <a:pt x="4999066" y="10680885"/>
                  </a:cubicBezTo>
                  <a:cubicBezTo>
                    <a:pt x="5002795" y="10775923"/>
                    <a:pt x="5079365" y="10757383"/>
                    <a:pt x="4592989" y="10757846"/>
                  </a:cubicBezTo>
                  <a:cubicBezTo>
                    <a:pt x="4588411" y="10574921"/>
                    <a:pt x="4590417" y="10756406"/>
                    <a:pt x="4583112" y="10288652"/>
                  </a:cubicBezTo>
                  <a:close/>
                  <a:moveTo>
                    <a:pt x="4600037" y="11206804"/>
                  </a:moveTo>
                  <a:cubicBezTo>
                    <a:pt x="4597336" y="11033726"/>
                    <a:pt x="4597645" y="11030820"/>
                    <a:pt x="4594918" y="10855763"/>
                  </a:cubicBezTo>
                  <a:cubicBezTo>
                    <a:pt x="4593478" y="10764609"/>
                    <a:pt x="4512766" y="10777028"/>
                    <a:pt x="5002332" y="10779626"/>
                  </a:cubicBezTo>
                  <a:cubicBezTo>
                    <a:pt x="5004853" y="10880602"/>
                    <a:pt x="5005162" y="10977722"/>
                    <a:pt x="5009097" y="11248356"/>
                  </a:cubicBezTo>
                  <a:cubicBezTo>
                    <a:pt x="4531980" y="11256765"/>
                    <a:pt x="4600808" y="11254734"/>
                    <a:pt x="4600037" y="11206804"/>
                  </a:cubicBezTo>
                  <a:close/>
                  <a:moveTo>
                    <a:pt x="4606801" y="11737839"/>
                  </a:moveTo>
                  <a:cubicBezTo>
                    <a:pt x="4606801" y="11653601"/>
                    <a:pt x="4602325" y="11356430"/>
                    <a:pt x="4601039" y="11271834"/>
                  </a:cubicBezTo>
                  <a:cubicBezTo>
                    <a:pt x="4725682" y="11271936"/>
                    <a:pt x="4877022" y="11274533"/>
                    <a:pt x="5009405" y="11272245"/>
                  </a:cubicBezTo>
                  <a:cubicBezTo>
                    <a:pt x="5011566" y="11429097"/>
                    <a:pt x="5011077" y="11494795"/>
                    <a:pt x="5016042" y="11734342"/>
                  </a:cubicBezTo>
                  <a:cubicBezTo>
                    <a:pt x="5016273" y="11744062"/>
                    <a:pt x="5048861" y="11738482"/>
                    <a:pt x="4606801" y="11737839"/>
                  </a:cubicBezTo>
                  <a:close/>
                  <a:moveTo>
                    <a:pt x="5020080" y="10679857"/>
                  </a:moveTo>
                  <a:cubicBezTo>
                    <a:pt x="5002435" y="10230745"/>
                    <a:pt x="5011206" y="10291660"/>
                    <a:pt x="5043100" y="10291404"/>
                  </a:cubicBezTo>
                  <a:cubicBezTo>
                    <a:pt x="5482587" y="10288446"/>
                    <a:pt x="5423224" y="10275461"/>
                    <a:pt x="5423610" y="10329330"/>
                  </a:cubicBezTo>
                  <a:cubicBezTo>
                    <a:pt x="5424484" y="10450055"/>
                    <a:pt x="5425230" y="10479780"/>
                    <a:pt x="5429680" y="10759441"/>
                  </a:cubicBezTo>
                  <a:cubicBezTo>
                    <a:pt x="4952280" y="10754658"/>
                    <a:pt x="5024066" y="10781374"/>
                    <a:pt x="5020080" y="10679857"/>
                  </a:cubicBezTo>
                  <a:close/>
                  <a:moveTo>
                    <a:pt x="5029519" y="11206753"/>
                  </a:moveTo>
                  <a:cubicBezTo>
                    <a:pt x="5022009" y="10727067"/>
                    <a:pt x="5016942" y="10779703"/>
                    <a:pt x="5042971" y="10779882"/>
                  </a:cubicBezTo>
                  <a:cubicBezTo>
                    <a:pt x="5503344" y="10782968"/>
                    <a:pt x="5429732" y="10763117"/>
                    <a:pt x="5431223" y="10856175"/>
                  </a:cubicBezTo>
                  <a:cubicBezTo>
                    <a:pt x="5433950" y="11030152"/>
                    <a:pt x="5431918" y="11026835"/>
                    <a:pt x="5434747" y="11207215"/>
                  </a:cubicBezTo>
                  <a:cubicBezTo>
                    <a:pt x="5435570" y="11259208"/>
                    <a:pt x="5479218" y="11246197"/>
                    <a:pt x="5197192" y="11246145"/>
                  </a:cubicBezTo>
                  <a:cubicBezTo>
                    <a:pt x="4998268" y="11246145"/>
                    <a:pt x="5030394" y="11262216"/>
                    <a:pt x="5029519" y="11206753"/>
                  </a:cubicBezTo>
                  <a:close/>
                  <a:moveTo>
                    <a:pt x="5037158" y="11733776"/>
                  </a:moveTo>
                  <a:cubicBezTo>
                    <a:pt x="5026381" y="11215803"/>
                    <a:pt x="5028284" y="11271910"/>
                    <a:pt x="5043202" y="11271627"/>
                  </a:cubicBezTo>
                  <a:cubicBezTo>
                    <a:pt x="5150046" y="11269468"/>
                    <a:pt x="5168745" y="11270007"/>
                    <a:pt x="5435750" y="11270059"/>
                  </a:cubicBezTo>
                  <a:cubicBezTo>
                    <a:pt x="5435802" y="11272964"/>
                    <a:pt x="5441435" y="11614851"/>
                    <a:pt x="5444109" y="11738584"/>
                  </a:cubicBezTo>
                  <a:cubicBezTo>
                    <a:pt x="5053542" y="11740127"/>
                    <a:pt x="5037441" y="11746221"/>
                    <a:pt x="5037158" y="11733776"/>
                  </a:cubicBezTo>
                  <a:close/>
                  <a:moveTo>
                    <a:pt x="5442669" y="10153450"/>
                  </a:moveTo>
                  <a:cubicBezTo>
                    <a:pt x="5436008" y="9727249"/>
                    <a:pt x="5407432" y="9798141"/>
                    <a:pt x="5505659" y="9798141"/>
                  </a:cubicBezTo>
                  <a:cubicBezTo>
                    <a:pt x="5507588" y="9798141"/>
                    <a:pt x="5842804" y="9798296"/>
                    <a:pt x="5842882" y="9802821"/>
                  </a:cubicBezTo>
                  <a:cubicBezTo>
                    <a:pt x="5851190" y="10332931"/>
                    <a:pt x="5868885" y="10263221"/>
                    <a:pt x="5814281" y="10263221"/>
                  </a:cubicBezTo>
                  <a:cubicBezTo>
                    <a:pt x="5368285" y="10263221"/>
                    <a:pt x="5444984" y="10301097"/>
                    <a:pt x="5442669" y="10153450"/>
                  </a:cubicBezTo>
                  <a:close/>
                  <a:moveTo>
                    <a:pt x="5444367" y="10289680"/>
                  </a:moveTo>
                  <a:cubicBezTo>
                    <a:pt x="5731666" y="10288832"/>
                    <a:pt x="5680508" y="10286646"/>
                    <a:pt x="5851858" y="10287161"/>
                  </a:cubicBezTo>
                  <a:cubicBezTo>
                    <a:pt x="5852527" y="10362553"/>
                    <a:pt x="5852861" y="10358387"/>
                    <a:pt x="5855819" y="10758154"/>
                  </a:cubicBezTo>
                  <a:cubicBezTo>
                    <a:pt x="5658105" y="10758103"/>
                    <a:pt x="5587116" y="10760571"/>
                    <a:pt x="5450745" y="10759620"/>
                  </a:cubicBezTo>
                  <a:cubicBezTo>
                    <a:pt x="5444212" y="10348384"/>
                    <a:pt x="5445756" y="10451701"/>
                    <a:pt x="5444367" y="10289680"/>
                  </a:cubicBezTo>
                  <a:close/>
                  <a:moveTo>
                    <a:pt x="5455812" y="11206804"/>
                  </a:moveTo>
                  <a:cubicBezTo>
                    <a:pt x="5448096" y="10714210"/>
                    <a:pt x="5438579" y="10783662"/>
                    <a:pt x="5505659" y="10783662"/>
                  </a:cubicBezTo>
                  <a:cubicBezTo>
                    <a:pt x="5919889" y="10783662"/>
                    <a:pt x="5855511" y="10759466"/>
                    <a:pt x="5857002" y="10856226"/>
                  </a:cubicBezTo>
                  <a:cubicBezTo>
                    <a:pt x="5864101" y="11310223"/>
                    <a:pt x="5888484" y="11248485"/>
                    <a:pt x="5814255" y="11248485"/>
                  </a:cubicBezTo>
                  <a:cubicBezTo>
                    <a:pt x="5398790" y="11248485"/>
                    <a:pt x="5456610" y="11255325"/>
                    <a:pt x="5455812" y="11206804"/>
                  </a:cubicBezTo>
                  <a:close/>
                  <a:moveTo>
                    <a:pt x="5814255" y="11741053"/>
                  </a:moveTo>
                  <a:cubicBezTo>
                    <a:pt x="5424639" y="11741053"/>
                    <a:pt x="5465226" y="11738919"/>
                    <a:pt x="5465098" y="11732490"/>
                  </a:cubicBezTo>
                  <a:cubicBezTo>
                    <a:pt x="5452674" y="11196133"/>
                    <a:pt x="5442000" y="11270059"/>
                    <a:pt x="5505659" y="11270059"/>
                  </a:cubicBezTo>
                  <a:cubicBezTo>
                    <a:pt x="5659751" y="11270059"/>
                    <a:pt x="5659828" y="11272348"/>
                    <a:pt x="5814255" y="11272348"/>
                  </a:cubicBezTo>
                  <a:cubicBezTo>
                    <a:pt x="5879662" y="11272348"/>
                    <a:pt x="5866673" y="11250594"/>
                    <a:pt x="5867342" y="11382736"/>
                  </a:cubicBezTo>
                  <a:cubicBezTo>
                    <a:pt x="5869117" y="11810171"/>
                    <a:pt x="5899647" y="11741053"/>
                    <a:pt x="5814255" y="11741053"/>
                  </a:cubicBezTo>
                  <a:close/>
                  <a:moveTo>
                    <a:pt x="5871252" y="10153450"/>
                  </a:moveTo>
                  <a:cubicBezTo>
                    <a:pt x="5868499" y="9977750"/>
                    <a:pt x="5866673" y="9977467"/>
                    <a:pt x="5863921" y="9802409"/>
                  </a:cubicBezTo>
                  <a:cubicBezTo>
                    <a:pt x="5863870" y="9799967"/>
                    <a:pt x="6054999" y="9795235"/>
                    <a:pt x="6269638" y="9798115"/>
                  </a:cubicBezTo>
                  <a:cubicBezTo>
                    <a:pt x="6269663" y="9800224"/>
                    <a:pt x="6276171" y="10203695"/>
                    <a:pt x="6277457" y="10265252"/>
                  </a:cubicBezTo>
                  <a:cubicBezTo>
                    <a:pt x="5788842" y="10265433"/>
                    <a:pt x="5873489" y="10292560"/>
                    <a:pt x="5871252" y="10153450"/>
                  </a:cubicBezTo>
                  <a:close/>
                  <a:moveTo>
                    <a:pt x="5968424" y="10288138"/>
                  </a:moveTo>
                  <a:cubicBezTo>
                    <a:pt x="6059192" y="10289346"/>
                    <a:pt x="6080977" y="10289192"/>
                    <a:pt x="6277971" y="10289115"/>
                  </a:cubicBezTo>
                  <a:cubicBezTo>
                    <a:pt x="6289597" y="10808296"/>
                    <a:pt x="6289057" y="10757461"/>
                    <a:pt x="6277071" y="10757564"/>
                  </a:cubicBezTo>
                  <a:cubicBezTo>
                    <a:pt x="6161431" y="10758489"/>
                    <a:pt x="6154589" y="10758257"/>
                    <a:pt x="5876910" y="10758154"/>
                  </a:cubicBezTo>
                  <a:cubicBezTo>
                    <a:pt x="5873052" y="10205674"/>
                    <a:pt x="5843808" y="10286440"/>
                    <a:pt x="5968424" y="10288138"/>
                  </a:cubicBezTo>
                  <a:close/>
                  <a:moveTo>
                    <a:pt x="5886632" y="11206753"/>
                  </a:moveTo>
                  <a:cubicBezTo>
                    <a:pt x="5883854" y="11028815"/>
                    <a:pt x="5880794" y="11029869"/>
                    <a:pt x="5878067" y="10855814"/>
                  </a:cubicBezTo>
                  <a:cubicBezTo>
                    <a:pt x="5876421" y="10750569"/>
                    <a:pt x="5809316" y="10785128"/>
                    <a:pt x="6286510" y="10781425"/>
                  </a:cubicBezTo>
                  <a:cubicBezTo>
                    <a:pt x="6290523" y="11047457"/>
                    <a:pt x="6289469" y="11090553"/>
                    <a:pt x="6292477" y="11250851"/>
                  </a:cubicBezTo>
                  <a:cubicBezTo>
                    <a:pt x="5821636" y="11251057"/>
                    <a:pt x="5887481" y="11261934"/>
                    <a:pt x="5886632" y="11206753"/>
                  </a:cubicBezTo>
                  <a:close/>
                  <a:moveTo>
                    <a:pt x="6277225" y="11740384"/>
                  </a:moveTo>
                  <a:cubicBezTo>
                    <a:pt x="5858957" y="11738122"/>
                    <a:pt x="5893885" y="11746428"/>
                    <a:pt x="5893603" y="11733853"/>
                  </a:cubicBezTo>
                  <a:cubicBezTo>
                    <a:pt x="5880974" y="11182298"/>
                    <a:pt x="5868602" y="11272013"/>
                    <a:pt x="5968449" y="11273608"/>
                  </a:cubicBezTo>
                  <a:cubicBezTo>
                    <a:pt x="6057417" y="11275048"/>
                    <a:pt x="6081594" y="11274816"/>
                    <a:pt x="6292992" y="11274713"/>
                  </a:cubicBezTo>
                  <a:cubicBezTo>
                    <a:pt x="6304052" y="11794768"/>
                    <a:pt x="6314443" y="11740564"/>
                    <a:pt x="6277225" y="11740384"/>
                  </a:cubicBezTo>
                  <a:close/>
                  <a:moveTo>
                    <a:pt x="6299062" y="10289089"/>
                  </a:moveTo>
                  <a:cubicBezTo>
                    <a:pt x="6768874" y="10288883"/>
                    <a:pt x="6706760" y="10272658"/>
                    <a:pt x="6708122" y="10329588"/>
                  </a:cubicBezTo>
                  <a:cubicBezTo>
                    <a:pt x="6711595" y="10480578"/>
                    <a:pt x="6711184" y="10500634"/>
                    <a:pt x="6714578" y="10678083"/>
                  </a:cubicBezTo>
                  <a:cubicBezTo>
                    <a:pt x="6716637" y="10784099"/>
                    <a:pt x="6788243" y="10753860"/>
                    <a:pt x="6307215" y="10757306"/>
                  </a:cubicBezTo>
                  <a:cubicBezTo>
                    <a:pt x="6301532" y="10380835"/>
                    <a:pt x="6302894" y="10462270"/>
                    <a:pt x="6299062" y="10289089"/>
                  </a:cubicBezTo>
                  <a:close/>
                  <a:moveTo>
                    <a:pt x="6308707" y="10855814"/>
                  </a:moveTo>
                  <a:cubicBezTo>
                    <a:pt x="6307215" y="10757691"/>
                    <a:pt x="6234195" y="10780448"/>
                    <a:pt x="6716456" y="10780166"/>
                  </a:cubicBezTo>
                  <a:cubicBezTo>
                    <a:pt x="6716842" y="10802202"/>
                    <a:pt x="6723195" y="11192327"/>
                    <a:pt x="6723426" y="11207190"/>
                  </a:cubicBezTo>
                  <a:cubicBezTo>
                    <a:pt x="6724198" y="11255994"/>
                    <a:pt x="6790995" y="11250594"/>
                    <a:pt x="6313569" y="11250851"/>
                  </a:cubicBezTo>
                  <a:cubicBezTo>
                    <a:pt x="6310688" y="11102922"/>
                    <a:pt x="6311228" y="11017398"/>
                    <a:pt x="6308707" y="10855814"/>
                  </a:cubicBezTo>
                  <a:close/>
                  <a:moveTo>
                    <a:pt x="6323574" y="11740616"/>
                  </a:moveTo>
                  <a:cubicBezTo>
                    <a:pt x="6319948" y="11384689"/>
                    <a:pt x="6317607" y="11438868"/>
                    <a:pt x="6314032" y="11274688"/>
                  </a:cubicBezTo>
                  <a:cubicBezTo>
                    <a:pt x="6570311" y="11274559"/>
                    <a:pt x="6618950" y="11270239"/>
                    <a:pt x="6724327" y="11269982"/>
                  </a:cubicBezTo>
                  <a:cubicBezTo>
                    <a:pt x="6726436" y="11432337"/>
                    <a:pt x="6722294" y="11150645"/>
                    <a:pt x="6730062" y="11737247"/>
                  </a:cubicBezTo>
                  <a:cubicBezTo>
                    <a:pt x="6730062" y="11739099"/>
                    <a:pt x="6432707" y="11741130"/>
                    <a:pt x="6323574" y="11740616"/>
                  </a:cubicBezTo>
                  <a:close/>
                  <a:moveTo>
                    <a:pt x="6740119" y="10288909"/>
                  </a:moveTo>
                  <a:cubicBezTo>
                    <a:pt x="7195194" y="10288909"/>
                    <a:pt x="7134853" y="10268724"/>
                    <a:pt x="7135599" y="10329382"/>
                  </a:cubicBezTo>
                  <a:cubicBezTo>
                    <a:pt x="7141926" y="10835707"/>
                    <a:pt x="7174874" y="10758386"/>
                    <a:pt x="7048689" y="10758386"/>
                  </a:cubicBezTo>
                  <a:cubicBezTo>
                    <a:pt x="6899999" y="10758386"/>
                    <a:pt x="6894906" y="10756252"/>
                    <a:pt x="6740119" y="10756252"/>
                  </a:cubicBezTo>
                  <a:cubicBezTo>
                    <a:pt x="6736492" y="10756252"/>
                    <a:pt x="6720700" y="10288935"/>
                    <a:pt x="6740119" y="10288909"/>
                  </a:cubicBezTo>
                  <a:close/>
                  <a:moveTo>
                    <a:pt x="6744466" y="11206753"/>
                  </a:moveTo>
                  <a:cubicBezTo>
                    <a:pt x="6735721" y="10670523"/>
                    <a:pt x="6738087" y="10812359"/>
                    <a:pt x="6737521" y="10780140"/>
                  </a:cubicBezTo>
                  <a:cubicBezTo>
                    <a:pt x="6908538" y="10780140"/>
                    <a:pt x="6887935" y="10782891"/>
                    <a:pt x="7144627" y="10782146"/>
                  </a:cubicBezTo>
                  <a:cubicBezTo>
                    <a:pt x="7144679" y="10784151"/>
                    <a:pt x="7152421" y="11203410"/>
                    <a:pt x="7153063" y="11250388"/>
                  </a:cubicBezTo>
                  <a:cubicBezTo>
                    <a:pt x="7028756" y="11252060"/>
                    <a:pt x="6950925" y="11250362"/>
                    <a:pt x="6894649" y="11248511"/>
                  </a:cubicBezTo>
                  <a:cubicBezTo>
                    <a:pt x="6717870" y="11242983"/>
                    <a:pt x="6745315" y="11261316"/>
                    <a:pt x="6744466" y="11206753"/>
                  </a:cubicBezTo>
                  <a:close/>
                  <a:moveTo>
                    <a:pt x="6751179" y="11738147"/>
                  </a:moveTo>
                  <a:cubicBezTo>
                    <a:pt x="6745469" y="11346042"/>
                    <a:pt x="6746987" y="11390244"/>
                    <a:pt x="6745392" y="11269982"/>
                  </a:cubicBezTo>
                  <a:cubicBezTo>
                    <a:pt x="6894057" y="11270110"/>
                    <a:pt x="6895009" y="11274893"/>
                    <a:pt x="7048689" y="11274893"/>
                  </a:cubicBezTo>
                  <a:cubicBezTo>
                    <a:pt x="7187992" y="11274893"/>
                    <a:pt x="7150620" y="11186027"/>
                    <a:pt x="7158979" y="11739202"/>
                  </a:cubicBezTo>
                  <a:cubicBezTo>
                    <a:pt x="6875127" y="11739279"/>
                    <a:pt x="6903162" y="11738199"/>
                    <a:pt x="6751179" y="11738147"/>
                  </a:cubicBezTo>
                  <a:close/>
                  <a:moveTo>
                    <a:pt x="7163120" y="10680037"/>
                  </a:moveTo>
                  <a:cubicBezTo>
                    <a:pt x="7149771" y="10224162"/>
                    <a:pt x="7144704" y="10287469"/>
                    <a:pt x="7202910" y="10288240"/>
                  </a:cubicBezTo>
                  <a:cubicBezTo>
                    <a:pt x="7320376" y="10289989"/>
                    <a:pt x="7356488" y="10288806"/>
                    <a:pt x="7511917" y="10289860"/>
                  </a:cubicBezTo>
                  <a:cubicBezTo>
                    <a:pt x="7586815" y="10290375"/>
                    <a:pt x="7566162" y="10217760"/>
                    <a:pt x="7571537" y="10758438"/>
                  </a:cubicBezTo>
                  <a:cubicBezTo>
                    <a:pt x="7095809" y="10756612"/>
                    <a:pt x="7166181" y="10785488"/>
                    <a:pt x="7163120" y="10680037"/>
                  </a:cubicBezTo>
                  <a:close/>
                  <a:moveTo>
                    <a:pt x="7173511" y="11206753"/>
                  </a:moveTo>
                  <a:cubicBezTo>
                    <a:pt x="7165847" y="10717399"/>
                    <a:pt x="7150209" y="10782197"/>
                    <a:pt x="7203090" y="10781914"/>
                  </a:cubicBezTo>
                  <a:cubicBezTo>
                    <a:pt x="7641729" y="10780166"/>
                    <a:pt x="7571383" y="10764274"/>
                    <a:pt x="7572849" y="10856226"/>
                  </a:cubicBezTo>
                  <a:cubicBezTo>
                    <a:pt x="7580051" y="11315649"/>
                    <a:pt x="7602685" y="11247482"/>
                    <a:pt x="7511917" y="11247842"/>
                  </a:cubicBezTo>
                  <a:cubicBezTo>
                    <a:pt x="7114611" y="11248922"/>
                    <a:pt x="7174386" y="11263450"/>
                    <a:pt x="7173511" y="11206753"/>
                  </a:cubicBezTo>
                  <a:close/>
                  <a:moveTo>
                    <a:pt x="7586893" y="11734033"/>
                  </a:moveTo>
                  <a:cubicBezTo>
                    <a:pt x="7586893" y="11739922"/>
                    <a:pt x="7621461" y="11739021"/>
                    <a:pt x="7180045" y="11739176"/>
                  </a:cubicBezTo>
                  <a:cubicBezTo>
                    <a:pt x="7172122" y="11215109"/>
                    <a:pt x="7164278" y="11274148"/>
                    <a:pt x="7203219" y="11273427"/>
                  </a:cubicBezTo>
                  <a:cubicBezTo>
                    <a:pt x="7319733" y="11271242"/>
                    <a:pt x="7347151" y="11272373"/>
                    <a:pt x="7511994" y="11271705"/>
                  </a:cubicBezTo>
                  <a:cubicBezTo>
                    <a:pt x="7595483" y="11271499"/>
                    <a:pt x="7588590" y="11196133"/>
                    <a:pt x="7586893" y="117340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11"/>
          <p:cNvGrpSpPr/>
          <p:nvPr/>
        </p:nvGrpSpPr>
        <p:grpSpPr>
          <a:xfrm rot="586501">
            <a:off x="6364953" y="-481084"/>
            <a:ext cx="3090994" cy="3120475"/>
            <a:chOff x="12728365" y="-963559"/>
            <a:chExt cx="6181248" cy="6240414"/>
          </a:xfrm>
        </p:grpSpPr>
        <p:sp>
          <p:nvSpPr>
            <p:cNvPr id="1610" name="Google Shape;1610;p11"/>
            <p:cNvSpPr/>
            <p:nvPr/>
          </p:nvSpPr>
          <p:spPr>
            <a:xfrm>
              <a:off x="12736525" y="-963559"/>
              <a:ext cx="6164584" cy="6240414"/>
            </a:xfrm>
            <a:custGeom>
              <a:rect b="b" l="l" r="r" t="t"/>
              <a:pathLst>
                <a:path extrusionOk="0" h="6240414" w="6164584">
                  <a:moveTo>
                    <a:pt x="2" y="6138616"/>
                  </a:moveTo>
                  <a:cubicBezTo>
                    <a:pt x="-311" y="6195491"/>
                    <a:pt x="46310" y="6241458"/>
                    <a:pt x="103225" y="6240397"/>
                  </a:cubicBezTo>
                  <a:cubicBezTo>
                    <a:pt x="6263959" y="6125412"/>
                    <a:pt x="6159049" y="6233333"/>
                    <a:pt x="6160036" y="6056692"/>
                  </a:cubicBezTo>
                  <a:cubicBezTo>
                    <a:pt x="6161460" y="5799524"/>
                    <a:pt x="6164583" y="102589"/>
                    <a:pt x="6164583" y="103425"/>
                  </a:cubicBezTo>
                  <a:cubicBezTo>
                    <a:pt x="6164895" y="47074"/>
                    <a:pt x="6119086" y="1319"/>
                    <a:pt x="6062696" y="1631"/>
                  </a:cubicBezTo>
                  <a:cubicBezTo>
                    <a:pt x="-94802" y="35542"/>
                    <a:pt x="5523" y="-71681"/>
                    <a:pt x="4536" y="106807"/>
                  </a:cubicBezTo>
                  <a:cubicBezTo>
                    <a:pt x="3112" y="367582"/>
                    <a:pt x="-11" y="6139440"/>
                    <a:pt x="2" y="61386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1" name="Google Shape;1611;p11"/>
            <p:cNvGrpSpPr/>
            <p:nvPr/>
          </p:nvGrpSpPr>
          <p:grpSpPr>
            <a:xfrm>
              <a:off x="12728365" y="-543217"/>
              <a:ext cx="6181248" cy="5467080"/>
              <a:chOff x="12728365" y="-543217"/>
              <a:chExt cx="6181248" cy="5467080"/>
            </a:xfrm>
          </p:grpSpPr>
          <p:sp>
            <p:nvSpPr>
              <p:cNvPr id="1612" name="Google Shape;1612;p11"/>
              <p:cNvSpPr/>
              <p:nvPr/>
            </p:nvSpPr>
            <p:spPr>
              <a:xfrm>
                <a:off x="12731659" y="910200"/>
                <a:ext cx="6174817" cy="56903"/>
              </a:xfrm>
              <a:custGeom>
                <a:rect b="b" l="l" r="r" t="t"/>
                <a:pathLst>
                  <a:path extrusionOk="0" h="56903" w="6174817">
                    <a:moveTo>
                      <a:pt x="6167489" y="23135"/>
                    </a:moveTo>
                    <a:cubicBezTo>
                      <a:pt x="6167251" y="-14045"/>
                      <a:pt x="6641171" y="-3424"/>
                      <a:pt x="7329" y="33769"/>
                    </a:cubicBezTo>
                    <a:cubicBezTo>
                      <a:pt x="7567" y="70949"/>
                      <a:pt x="-466366" y="60328"/>
                      <a:pt x="6167489" y="231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11"/>
              <p:cNvSpPr/>
              <p:nvPr/>
            </p:nvSpPr>
            <p:spPr>
              <a:xfrm>
                <a:off x="12734823" y="1394191"/>
                <a:ext cx="6174790" cy="67276"/>
              </a:xfrm>
              <a:custGeom>
                <a:rect b="b" l="l" r="r" t="t"/>
                <a:pathLst>
                  <a:path extrusionOk="0" h="67276" w="6174790">
                    <a:moveTo>
                      <a:pt x="6167460" y="22564"/>
                    </a:moveTo>
                    <a:cubicBezTo>
                      <a:pt x="6167223" y="-14629"/>
                      <a:pt x="6641193" y="-4881"/>
                      <a:pt x="7326" y="44717"/>
                    </a:cubicBezTo>
                    <a:cubicBezTo>
                      <a:pt x="7576" y="81898"/>
                      <a:pt x="-466369" y="72163"/>
                      <a:pt x="6167460" y="225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11"/>
              <p:cNvSpPr/>
              <p:nvPr/>
            </p:nvSpPr>
            <p:spPr>
              <a:xfrm>
                <a:off x="12732732" y="1878127"/>
                <a:ext cx="6175007" cy="77831"/>
              </a:xfrm>
              <a:custGeom>
                <a:rect b="b" l="l" r="r" t="t"/>
                <a:pathLst>
                  <a:path extrusionOk="0" h="77831" w="6175007">
                    <a:moveTo>
                      <a:pt x="6167527" y="22085"/>
                    </a:moveTo>
                    <a:cubicBezTo>
                      <a:pt x="6167765" y="-15107"/>
                      <a:pt x="6641585" y="-6259"/>
                      <a:pt x="7481" y="55746"/>
                    </a:cubicBezTo>
                    <a:cubicBezTo>
                      <a:pt x="7243" y="92939"/>
                      <a:pt x="-466577" y="84090"/>
                      <a:pt x="6167527" y="22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11"/>
              <p:cNvSpPr/>
              <p:nvPr/>
            </p:nvSpPr>
            <p:spPr>
              <a:xfrm>
                <a:off x="12731861" y="-543217"/>
                <a:ext cx="6174816" cy="28522"/>
              </a:xfrm>
              <a:custGeom>
                <a:rect b="b" l="l" r="r" t="t"/>
                <a:pathLst>
                  <a:path extrusionOk="0" h="28522" w="6174816">
                    <a:moveTo>
                      <a:pt x="7339" y="26218"/>
                    </a:moveTo>
                    <a:cubicBezTo>
                      <a:pt x="6641243" y="26218"/>
                      <a:pt x="6167273" y="39498"/>
                      <a:pt x="6167473" y="2305"/>
                    </a:cubicBezTo>
                    <a:cubicBezTo>
                      <a:pt x="-466418" y="2305"/>
                      <a:pt x="7551" y="-10975"/>
                      <a:pt x="7339" y="26218"/>
                    </a:cubicBezTo>
                    <a:close/>
                  </a:path>
                </a:pathLst>
              </a:custGeom>
              <a:solidFill>
                <a:srgbClr val="25364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11"/>
              <p:cNvSpPr/>
              <p:nvPr/>
            </p:nvSpPr>
            <p:spPr>
              <a:xfrm>
                <a:off x="12728498" y="426055"/>
                <a:ext cx="6174854" cy="46821"/>
              </a:xfrm>
              <a:custGeom>
                <a:rect b="b" l="l" r="r" t="t"/>
                <a:pathLst>
                  <a:path extrusionOk="0" h="46821" w="6174854">
                    <a:moveTo>
                      <a:pt x="6167526" y="23848"/>
                    </a:moveTo>
                    <a:cubicBezTo>
                      <a:pt x="6167289" y="-13333"/>
                      <a:pt x="6641221" y="-1825"/>
                      <a:pt x="7329" y="22974"/>
                    </a:cubicBezTo>
                    <a:cubicBezTo>
                      <a:pt x="7567" y="60154"/>
                      <a:pt x="-466366" y="48647"/>
                      <a:pt x="6167526" y="23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11"/>
              <p:cNvSpPr/>
              <p:nvPr/>
            </p:nvSpPr>
            <p:spPr>
              <a:xfrm>
                <a:off x="12729156" y="-58345"/>
                <a:ext cx="6174859" cy="37194"/>
              </a:xfrm>
              <a:custGeom>
                <a:rect b="b" l="l" r="r" t="t"/>
                <a:pathLst>
                  <a:path extrusionOk="0" h="37194" w="6174859">
                    <a:moveTo>
                      <a:pt x="6167393" y="24792"/>
                    </a:moveTo>
                    <a:cubicBezTo>
                      <a:pt x="6167593" y="-12389"/>
                      <a:pt x="6641375" y="-8"/>
                      <a:pt x="7471" y="12398"/>
                    </a:cubicBezTo>
                    <a:cubicBezTo>
                      <a:pt x="7259" y="49591"/>
                      <a:pt x="-466524" y="37198"/>
                      <a:pt x="6167393" y="24792"/>
                    </a:cubicBezTo>
                    <a:close/>
                  </a:path>
                </a:pathLst>
              </a:custGeom>
              <a:solidFill>
                <a:srgbClr val="25364E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11"/>
              <p:cNvSpPr/>
              <p:nvPr/>
            </p:nvSpPr>
            <p:spPr>
              <a:xfrm>
                <a:off x="12731534" y="3329571"/>
                <a:ext cx="6174653" cy="110174"/>
              </a:xfrm>
              <a:custGeom>
                <a:rect b="b" l="l" r="r" t="t"/>
                <a:pathLst>
                  <a:path extrusionOk="0" h="110174" w="6174653">
                    <a:moveTo>
                      <a:pt x="6167325" y="20988"/>
                    </a:moveTo>
                    <a:cubicBezTo>
                      <a:pt x="6167088" y="-16205"/>
                      <a:pt x="6640996" y="-10015"/>
                      <a:pt x="7329" y="89196"/>
                    </a:cubicBezTo>
                    <a:cubicBezTo>
                      <a:pt x="7566" y="126376"/>
                      <a:pt x="-466342" y="120185"/>
                      <a:pt x="6167325" y="20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11"/>
              <p:cNvSpPr/>
              <p:nvPr/>
            </p:nvSpPr>
            <p:spPr>
              <a:xfrm>
                <a:off x="12733232" y="4296973"/>
                <a:ext cx="6175110" cy="132114"/>
              </a:xfrm>
              <a:custGeom>
                <a:rect b="b" l="l" r="r" t="t"/>
                <a:pathLst>
                  <a:path extrusionOk="0" h="132114" w="6175110">
                    <a:moveTo>
                      <a:pt x="6167639" y="20438"/>
                    </a:moveTo>
                    <a:cubicBezTo>
                      <a:pt x="6167852" y="-16755"/>
                      <a:pt x="6641647" y="-12324"/>
                      <a:pt x="7468" y="111673"/>
                    </a:cubicBezTo>
                    <a:cubicBezTo>
                      <a:pt x="7268" y="148866"/>
                      <a:pt x="-466540" y="144448"/>
                      <a:pt x="6167639" y="204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11"/>
              <p:cNvSpPr/>
              <p:nvPr/>
            </p:nvSpPr>
            <p:spPr>
              <a:xfrm>
                <a:off x="12729565" y="2362011"/>
                <a:ext cx="6175036" cy="88521"/>
              </a:xfrm>
              <a:custGeom>
                <a:rect b="b" l="l" r="r" t="t"/>
                <a:pathLst>
                  <a:path extrusionOk="0" h="88521" w="6175036">
                    <a:moveTo>
                      <a:pt x="6167559" y="21671"/>
                    </a:moveTo>
                    <a:cubicBezTo>
                      <a:pt x="6167796" y="-15522"/>
                      <a:pt x="6641553" y="-7559"/>
                      <a:pt x="7474" y="66851"/>
                    </a:cubicBezTo>
                    <a:cubicBezTo>
                      <a:pt x="7250" y="104044"/>
                      <a:pt x="-466520" y="96082"/>
                      <a:pt x="6167559" y="216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11"/>
              <p:cNvSpPr/>
              <p:nvPr/>
            </p:nvSpPr>
            <p:spPr>
              <a:xfrm>
                <a:off x="12730532" y="4780701"/>
                <a:ext cx="6175125" cy="143162"/>
              </a:xfrm>
              <a:custGeom>
                <a:rect b="b" l="l" r="r" t="t"/>
                <a:pathLst>
                  <a:path extrusionOk="0" h="143162" w="6175125">
                    <a:moveTo>
                      <a:pt x="6167653" y="20205"/>
                    </a:moveTo>
                    <a:cubicBezTo>
                      <a:pt x="6167866" y="-16988"/>
                      <a:pt x="6641698" y="-13456"/>
                      <a:pt x="7469" y="122960"/>
                    </a:cubicBezTo>
                    <a:cubicBezTo>
                      <a:pt x="7269" y="160153"/>
                      <a:pt x="-466576" y="156608"/>
                      <a:pt x="6167653" y="202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11"/>
              <p:cNvSpPr/>
              <p:nvPr/>
            </p:nvSpPr>
            <p:spPr>
              <a:xfrm>
                <a:off x="12734705" y="3813256"/>
                <a:ext cx="6174621" cy="121105"/>
              </a:xfrm>
              <a:custGeom>
                <a:rect b="b" l="l" r="r" t="t"/>
                <a:pathLst>
                  <a:path extrusionOk="0" h="121105" w="6174621">
                    <a:moveTo>
                      <a:pt x="6167291" y="20698"/>
                    </a:moveTo>
                    <a:cubicBezTo>
                      <a:pt x="6167053" y="-16495"/>
                      <a:pt x="6641023" y="-11178"/>
                      <a:pt x="7331" y="100413"/>
                    </a:cubicBezTo>
                    <a:cubicBezTo>
                      <a:pt x="7569" y="137593"/>
                      <a:pt x="-466401" y="132289"/>
                      <a:pt x="6167291" y="206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11"/>
              <p:cNvSpPr/>
              <p:nvPr/>
            </p:nvSpPr>
            <p:spPr>
              <a:xfrm>
                <a:off x="12728365" y="2845846"/>
                <a:ext cx="6174687" cy="99302"/>
              </a:xfrm>
              <a:custGeom>
                <a:rect b="b" l="l" r="r" t="t"/>
                <a:pathLst>
                  <a:path extrusionOk="0" h="99302" w="6174687">
                    <a:moveTo>
                      <a:pt x="6167359" y="21306"/>
                    </a:moveTo>
                    <a:cubicBezTo>
                      <a:pt x="6167122" y="-15887"/>
                      <a:pt x="6641042" y="-8798"/>
                      <a:pt x="7325" y="77994"/>
                    </a:cubicBezTo>
                    <a:cubicBezTo>
                      <a:pt x="7575" y="115187"/>
                      <a:pt x="-466345" y="108110"/>
                      <a:pt x="6167359" y="21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4" name="Google Shape;1624;p11"/>
          <p:cNvSpPr txBox="1"/>
          <p:nvPr/>
        </p:nvSpPr>
        <p:spPr>
          <a:xfrm>
            <a:off x="1895101" y="1309700"/>
            <a:ext cx="5063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6CA61"/>
                </a:solidFill>
                <a:latin typeface="Fredoka One"/>
                <a:ea typeface="Fredoka One"/>
                <a:cs typeface="Fredoka One"/>
                <a:sym typeface="Fredoka One"/>
              </a:rPr>
              <a:t>5 DAYS </a:t>
            </a:r>
            <a:endParaRPr b="1" sz="5500">
              <a:solidFill>
                <a:srgbClr val="F6CA6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F6CA61"/>
                </a:solidFill>
                <a:latin typeface="Fredoka One"/>
                <a:ea typeface="Fredoka One"/>
                <a:cs typeface="Fredoka One"/>
                <a:sym typeface="Fredoka One"/>
              </a:rPr>
              <a:t>UX CHALLENGE</a:t>
            </a:r>
            <a:endParaRPr b="1" sz="5500">
              <a:solidFill>
                <a:srgbClr val="F6CA6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1625" name="Google Shape;1625;p11"/>
          <p:cNvGrpSpPr/>
          <p:nvPr/>
        </p:nvGrpSpPr>
        <p:grpSpPr>
          <a:xfrm rot="-1613890">
            <a:off x="166031" y="1527021"/>
            <a:ext cx="1871859" cy="657642"/>
            <a:chOff x="332147" y="3053969"/>
            <a:chExt cx="3743769" cy="1315301"/>
          </a:xfrm>
        </p:grpSpPr>
        <p:sp>
          <p:nvSpPr>
            <p:cNvPr id="1626" name="Google Shape;1626;p11"/>
            <p:cNvSpPr/>
            <p:nvPr/>
          </p:nvSpPr>
          <p:spPr>
            <a:xfrm>
              <a:off x="332147" y="3053969"/>
              <a:ext cx="3743769" cy="1315301"/>
            </a:xfrm>
            <a:custGeom>
              <a:rect b="b" l="l" r="r" t="t"/>
              <a:pathLst>
                <a:path extrusionOk="0" h="1315301" w="3743769">
                  <a:moveTo>
                    <a:pt x="1871894" y="1311698"/>
                  </a:moveTo>
                  <a:cubicBezTo>
                    <a:pt x="2815396" y="1275785"/>
                    <a:pt x="2376972" y="1327966"/>
                    <a:pt x="3289924" y="1307599"/>
                  </a:cubicBezTo>
                  <a:cubicBezTo>
                    <a:pt x="3636222" y="1299815"/>
                    <a:pt x="3723152" y="1340067"/>
                    <a:pt x="3742762" y="1288412"/>
                  </a:cubicBezTo>
                  <a:cubicBezTo>
                    <a:pt x="3745570" y="1278562"/>
                    <a:pt x="3742485" y="1265628"/>
                    <a:pt x="3733837" y="1259495"/>
                  </a:cubicBezTo>
                  <a:cubicBezTo>
                    <a:pt x="3695231" y="1240420"/>
                    <a:pt x="3671383" y="1202337"/>
                    <a:pt x="3649160" y="1166551"/>
                  </a:cubicBezTo>
                  <a:cubicBezTo>
                    <a:pt x="3669137" y="1132627"/>
                    <a:pt x="3711449" y="1098928"/>
                    <a:pt x="3700899" y="1055553"/>
                  </a:cubicBezTo>
                  <a:cubicBezTo>
                    <a:pt x="3679238" y="1012456"/>
                    <a:pt x="3647813" y="979380"/>
                    <a:pt x="3628060" y="933978"/>
                  </a:cubicBezTo>
                  <a:cubicBezTo>
                    <a:pt x="3742590" y="764133"/>
                    <a:pt x="3703362" y="811329"/>
                    <a:pt x="3615377" y="649419"/>
                  </a:cubicBezTo>
                  <a:cubicBezTo>
                    <a:pt x="3636701" y="608409"/>
                    <a:pt x="3680466" y="568351"/>
                    <a:pt x="3674071" y="518956"/>
                  </a:cubicBezTo>
                  <a:cubicBezTo>
                    <a:pt x="3648314" y="472375"/>
                    <a:pt x="3616949" y="433106"/>
                    <a:pt x="3592143" y="385001"/>
                  </a:cubicBezTo>
                  <a:cubicBezTo>
                    <a:pt x="3615938" y="345672"/>
                    <a:pt x="3689331" y="297012"/>
                    <a:pt x="3661328" y="246265"/>
                  </a:cubicBezTo>
                  <a:cubicBezTo>
                    <a:pt x="3647408" y="228541"/>
                    <a:pt x="3632763" y="210938"/>
                    <a:pt x="3622101" y="190962"/>
                  </a:cubicBezTo>
                  <a:cubicBezTo>
                    <a:pt x="3631363" y="147136"/>
                    <a:pt x="3679897" y="12619"/>
                    <a:pt x="3594943" y="26574"/>
                  </a:cubicBezTo>
                  <a:cubicBezTo>
                    <a:pt x="3545338" y="26409"/>
                    <a:pt x="3495284" y="23706"/>
                    <a:pt x="3445567" y="23031"/>
                  </a:cubicBezTo>
                  <a:cubicBezTo>
                    <a:pt x="3151780" y="57886"/>
                    <a:pt x="2517295" y="-6411"/>
                    <a:pt x="1981893" y="2274"/>
                  </a:cubicBezTo>
                  <a:cubicBezTo>
                    <a:pt x="1335683" y="-8461"/>
                    <a:pt x="1477422" y="22047"/>
                    <a:pt x="148822" y="26567"/>
                  </a:cubicBezTo>
                  <a:cubicBezTo>
                    <a:pt x="63869" y="12611"/>
                    <a:pt x="112411" y="147128"/>
                    <a:pt x="121665" y="190954"/>
                  </a:cubicBezTo>
                  <a:cubicBezTo>
                    <a:pt x="111003" y="210923"/>
                    <a:pt x="96357" y="228534"/>
                    <a:pt x="82438" y="246258"/>
                  </a:cubicBezTo>
                  <a:cubicBezTo>
                    <a:pt x="54435" y="297005"/>
                    <a:pt x="127835" y="345665"/>
                    <a:pt x="151623" y="384994"/>
                  </a:cubicBezTo>
                  <a:cubicBezTo>
                    <a:pt x="126824" y="433099"/>
                    <a:pt x="95451" y="472367"/>
                    <a:pt x="69694" y="518948"/>
                  </a:cubicBezTo>
                  <a:cubicBezTo>
                    <a:pt x="63300" y="568344"/>
                    <a:pt x="107064" y="608401"/>
                    <a:pt x="128389" y="649412"/>
                  </a:cubicBezTo>
                  <a:cubicBezTo>
                    <a:pt x="40403" y="811329"/>
                    <a:pt x="1176" y="764125"/>
                    <a:pt x="115705" y="933970"/>
                  </a:cubicBezTo>
                  <a:cubicBezTo>
                    <a:pt x="95953" y="979373"/>
                    <a:pt x="64528" y="1012456"/>
                    <a:pt x="42867" y="1055546"/>
                  </a:cubicBezTo>
                  <a:cubicBezTo>
                    <a:pt x="32317" y="1098921"/>
                    <a:pt x="74629" y="1132620"/>
                    <a:pt x="94605" y="1166544"/>
                  </a:cubicBezTo>
                  <a:cubicBezTo>
                    <a:pt x="72382" y="1202322"/>
                    <a:pt x="48535" y="1240412"/>
                    <a:pt x="9929" y="1259487"/>
                  </a:cubicBezTo>
                  <a:cubicBezTo>
                    <a:pt x="1288" y="1265620"/>
                    <a:pt x="-1796" y="1278562"/>
                    <a:pt x="1004" y="1288404"/>
                  </a:cubicBezTo>
                  <a:cubicBezTo>
                    <a:pt x="20681" y="1340240"/>
                    <a:pt x="105664" y="1299762"/>
                    <a:pt x="453841" y="1307592"/>
                  </a:cubicBezTo>
                  <a:cubicBezTo>
                    <a:pt x="1363275" y="1327883"/>
                    <a:pt x="930571" y="1275860"/>
                    <a:pt x="1871894" y="13116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332147" y="3053969"/>
              <a:ext cx="3743769" cy="1315301"/>
            </a:xfrm>
            <a:custGeom>
              <a:rect b="b" l="l" r="r" t="t"/>
              <a:pathLst>
                <a:path extrusionOk="0" h="1315301" w="3743769">
                  <a:moveTo>
                    <a:pt x="1871894" y="1311698"/>
                  </a:moveTo>
                  <a:cubicBezTo>
                    <a:pt x="2815396" y="1275785"/>
                    <a:pt x="2376972" y="1327966"/>
                    <a:pt x="3289924" y="1307599"/>
                  </a:cubicBezTo>
                  <a:cubicBezTo>
                    <a:pt x="3636222" y="1299815"/>
                    <a:pt x="3723152" y="1340067"/>
                    <a:pt x="3742762" y="1288412"/>
                  </a:cubicBezTo>
                  <a:cubicBezTo>
                    <a:pt x="3745570" y="1278562"/>
                    <a:pt x="3742485" y="1265628"/>
                    <a:pt x="3733837" y="1259495"/>
                  </a:cubicBezTo>
                  <a:cubicBezTo>
                    <a:pt x="3695231" y="1240420"/>
                    <a:pt x="3671383" y="1202337"/>
                    <a:pt x="3649160" y="1166551"/>
                  </a:cubicBezTo>
                  <a:cubicBezTo>
                    <a:pt x="3669137" y="1132627"/>
                    <a:pt x="3711449" y="1098928"/>
                    <a:pt x="3700899" y="1055553"/>
                  </a:cubicBezTo>
                  <a:cubicBezTo>
                    <a:pt x="3679238" y="1012456"/>
                    <a:pt x="3647813" y="979380"/>
                    <a:pt x="3628060" y="933978"/>
                  </a:cubicBezTo>
                  <a:cubicBezTo>
                    <a:pt x="3742590" y="764133"/>
                    <a:pt x="3703362" y="811329"/>
                    <a:pt x="3615377" y="649419"/>
                  </a:cubicBezTo>
                  <a:cubicBezTo>
                    <a:pt x="3636701" y="608409"/>
                    <a:pt x="3680466" y="568351"/>
                    <a:pt x="3674071" y="518956"/>
                  </a:cubicBezTo>
                  <a:cubicBezTo>
                    <a:pt x="3648314" y="472375"/>
                    <a:pt x="3616949" y="433106"/>
                    <a:pt x="3592143" y="385001"/>
                  </a:cubicBezTo>
                  <a:cubicBezTo>
                    <a:pt x="3615938" y="345672"/>
                    <a:pt x="3689331" y="297012"/>
                    <a:pt x="3661328" y="246265"/>
                  </a:cubicBezTo>
                  <a:cubicBezTo>
                    <a:pt x="3647408" y="228541"/>
                    <a:pt x="3632763" y="210938"/>
                    <a:pt x="3622101" y="190962"/>
                  </a:cubicBezTo>
                  <a:cubicBezTo>
                    <a:pt x="3631363" y="147136"/>
                    <a:pt x="3679897" y="12619"/>
                    <a:pt x="3594943" y="26574"/>
                  </a:cubicBezTo>
                  <a:cubicBezTo>
                    <a:pt x="3545338" y="26409"/>
                    <a:pt x="3495284" y="23706"/>
                    <a:pt x="3445567" y="23031"/>
                  </a:cubicBezTo>
                  <a:cubicBezTo>
                    <a:pt x="3151780" y="57886"/>
                    <a:pt x="2517295" y="-6411"/>
                    <a:pt x="1981893" y="2274"/>
                  </a:cubicBezTo>
                  <a:cubicBezTo>
                    <a:pt x="1335683" y="-8461"/>
                    <a:pt x="1477422" y="22047"/>
                    <a:pt x="148822" y="26567"/>
                  </a:cubicBezTo>
                  <a:cubicBezTo>
                    <a:pt x="63869" y="12611"/>
                    <a:pt x="112411" y="147128"/>
                    <a:pt x="121665" y="190954"/>
                  </a:cubicBezTo>
                  <a:cubicBezTo>
                    <a:pt x="111003" y="210923"/>
                    <a:pt x="96357" y="228534"/>
                    <a:pt x="82438" y="246258"/>
                  </a:cubicBezTo>
                  <a:cubicBezTo>
                    <a:pt x="54435" y="297005"/>
                    <a:pt x="127835" y="345665"/>
                    <a:pt x="151623" y="384994"/>
                  </a:cubicBezTo>
                  <a:cubicBezTo>
                    <a:pt x="126824" y="433099"/>
                    <a:pt x="95451" y="472367"/>
                    <a:pt x="69694" y="518948"/>
                  </a:cubicBezTo>
                  <a:cubicBezTo>
                    <a:pt x="63300" y="568344"/>
                    <a:pt x="107064" y="608401"/>
                    <a:pt x="128389" y="649412"/>
                  </a:cubicBezTo>
                  <a:cubicBezTo>
                    <a:pt x="40403" y="811329"/>
                    <a:pt x="1176" y="764125"/>
                    <a:pt x="115705" y="933970"/>
                  </a:cubicBezTo>
                  <a:cubicBezTo>
                    <a:pt x="95953" y="979373"/>
                    <a:pt x="64528" y="1012456"/>
                    <a:pt x="42867" y="1055546"/>
                  </a:cubicBezTo>
                  <a:cubicBezTo>
                    <a:pt x="32317" y="1098921"/>
                    <a:pt x="74629" y="1132620"/>
                    <a:pt x="94605" y="1166544"/>
                  </a:cubicBezTo>
                  <a:cubicBezTo>
                    <a:pt x="72382" y="1202322"/>
                    <a:pt x="48535" y="1240412"/>
                    <a:pt x="9929" y="1259487"/>
                  </a:cubicBezTo>
                  <a:cubicBezTo>
                    <a:pt x="1288" y="1265620"/>
                    <a:pt x="-1796" y="1278562"/>
                    <a:pt x="1004" y="1288404"/>
                  </a:cubicBezTo>
                  <a:cubicBezTo>
                    <a:pt x="20681" y="1340240"/>
                    <a:pt x="105664" y="1299762"/>
                    <a:pt x="453841" y="1307592"/>
                  </a:cubicBezTo>
                  <a:cubicBezTo>
                    <a:pt x="1363275" y="1327883"/>
                    <a:pt x="930571" y="1275860"/>
                    <a:pt x="1871894" y="13116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8" name="Google Shape;1628;p11"/>
          <p:cNvGrpSpPr/>
          <p:nvPr/>
        </p:nvGrpSpPr>
        <p:grpSpPr>
          <a:xfrm rot="-1990512">
            <a:off x="7145416" y="2348304"/>
            <a:ext cx="1871874" cy="638018"/>
            <a:chOff x="14291113" y="4697564"/>
            <a:chExt cx="3743754" cy="1276038"/>
          </a:xfrm>
        </p:grpSpPr>
        <p:grpSp>
          <p:nvGrpSpPr>
            <p:cNvPr id="1629" name="Google Shape;1629;p11"/>
            <p:cNvGrpSpPr/>
            <p:nvPr/>
          </p:nvGrpSpPr>
          <p:grpSpPr>
            <a:xfrm>
              <a:off x="14291113" y="4697564"/>
              <a:ext cx="3743754" cy="1276038"/>
              <a:chOff x="14291113" y="4697564"/>
              <a:chExt cx="3743754" cy="1276038"/>
            </a:xfrm>
          </p:grpSpPr>
          <p:sp>
            <p:nvSpPr>
              <p:cNvPr id="1630" name="Google Shape;1630;p11"/>
              <p:cNvSpPr/>
              <p:nvPr/>
            </p:nvSpPr>
            <p:spPr>
              <a:xfrm>
                <a:off x="16472050" y="472622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6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11"/>
              <p:cNvSpPr/>
              <p:nvPr/>
            </p:nvSpPr>
            <p:spPr>
              <a:xfrm>
                <a:off x="16424242" y="4729008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11"/>
              <p:cNvSpPr/>
              <p:nvPr/>
            </p:nvSpPr>
            <p:spPr>
              <a:xfrm>
                <a:off x="16523078" y="4723078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11"/>
              <p:cNvSpPr/>
              <p:nvPr/>
            </p:nvSpPr>
            <p:spPr>
              <a:xfrm>
                <a:off x="14291113" y="4697564"/>
                <a:ext cx="3743754" cy="1276038"/>
              </a:xfrm>
              <a:custGeom>
                <a:rect b="b" l="l" r="r" t="t"/>
                <a:pathLst>
                  <a:path extrusionOk="0" h="1276038" w="3743754">
                    <a:moveTo>
                      <a:pt x="3702355" y="20206"/>
                    </a:moveTo>
                    <a:cubicBezTo>
                      <a:pt x="3157474" y="-14222"/>
                      <a:pt x="2340406" y="-6847"/>
                      <a:pt x="1794012" y="59343"/>
                    </a:cubicBezTo>
                    <a:cubicBezTo>
                      <a:pt x="1781448" y="60122"/>
                      <a:pt x="55719" y="127382"/>
                      <a:pt x="24847" y="130190"/>
                    </a:cubicBezTo>
                    <a:cubicBezTo>
                      <a:pt x="-30792" y="132114"/>
                      <a:pt x="9992" y="186601"/>
                      <a:pt x="117408" y="341929"/>
                    </a:cubicBezTo>
                    <a:cubicBezTo>
                      <a:pt x="25858" y="547896"/>
                      <a:pt x="-33301" y="467764"/>
                      <a:pt x="135461" y="629749"/>
                    </a:cubicBezTo>
                    <a:cubicBezTo>
                      <a:pt x="143502" y="638629"/>
                      <a:pt x="155123" y="645188"/>
                      <a:pt x="160693" y="655925"/>
                    </a:cubicBezTo>
                    <a:cubicBezTo>
                      <a:pt x="164040" y="695167"/>
                      <a:pt x="52866" y="907483"/>
                      <a:pt x="49841" y="927415"/>
                    </a:cubicBezTo>
                    <a:cubicBezTo>
                      <a:pt x="56325" y="965804"/>
                      <a:pt x="113462" y="954595"/>
                      <a:pt x="207371" y="1008759"/>
                    </a:cubicBezTo>
                    <a:cubicBezTo>
                      <a:pt x="140867" y="1224984"/>
                      <a:pt x="41006" y="1267386"/>
                      <a:pt x="163943" y="1275779"/>
                    </a:cubicBezTo>
                    <a:cubicBezTo>
                      <a:pt x="197854" y="1278093"/>
                      <a:pt x="509484" y="1264271"/>
                      <a:pt x="514389" y="1260235"/>
                    </a:cubicBezTo>
                    <a:cubicBezTo>
                      <a:pt x="820066" y="1236574"/>
                      <a:pt x="807764" y="1253601"/>
                      <a:pt x="1097404" y="1259284"/>
                    </a:cubicBezTo>
                    <a:cubicBezTo>
                      <a:pt x="1583516" y="1267767"/>
                      <a:pt x="3077095" y="1171268"/>
                      <a:pt x="3077649" y="1171238"/>
                    </a:cubicBezTo>
                    <a:cubicBezTo>
                      <a:pt x="3899172" y="1216628"/>
                      <a:pt x="3770379" y="1262331"/>
                      <a:pt x="3641212" y="1015798"/>
                    </a:cubicBezTo>
                    <a:cubicBezTo>
                      <a:pt x="3676523" y="976608"/>
                      <a:pt x="3741208" y="934236"/>
                      <a:pt x="3733990" y="875923"/>
                    </a:cubicBezTo>
                    <a:cubicBezTo>
                      <a:pt x="3696462" y="795934"/>
                      <a:pt x="3645442" y="721164"/>
                      <a:pt x="3615417" y="637686"/>
                    </a:cubicBezTo>
                    <a:cubicBezTo>
                      <a:pt x="3635619" y="574461"/>
                      <a:pt x="3726937" y="472624"/>
                      <a:pt x="3725207" y="431053"/>
                    </a:cubicBezTo>
                    <a:cubicBezTo>
                      <a:pt x="3699427" y="353310"/>
                      <a:pt x="3634765" y="281849"/>
                      <a:pt x="3635087" y="241529"/>
                    </a:cubicBezTo>
                    <a:cubicBezTo>
                      <a:pt x="3698626" y="155468"/>
                      <a:pt x="3801947" y="16207"/>
                      <a:pt x="3702355" y="20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4" name="Google Shape;1634;p11"/>
            <p:cNvGrpSpPr/>
            <p:nvPr/>
          </p:nvGrpSpPr>
          <p:grpSpPr>
            <a:xfrm>
              <a:off x="14291113" y="4697564"/>
              <a:ext cx="3743754" cy="1276038"/>
              <a:chOff x="14291113" y="4697564"/>
              <a:chExt cx="3743754" cy="1276038"/>
            </a:xfrm>
          </p:grpSpPr>
          <p:sp>
            <p:nvSpPr>
              <p:cNvPr id="1635" name="Google Shape;1635;p11"/>
              <p:cNvSpPr/>
              <p:nvPr/>
            </p:nvSpPr>
            <p:spPr>
              <a:xfrm>
                <a:off x="16472050" y="472622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6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11"/>
              <p:cNvSpPr/>
              <p:nvPr/>
            </p:nvSpPr>
            <p:spPr>
              <a:xfrm>
                <a:off x="16424242" y="4729008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11"/>
              <p:cNvSpPr/>
              <p:nvPr/>
            </p:nvSpPr>
            <p:spPr>
              <a:xfrm>
                <a:off x="16523078" y="4723078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11"/>
              <p:cNvSpPr/>
              <p:nvPr/>
            </p:nvSpPr>
            <p:spPr>
              <a:xfrm>
                <a:off x="14291113" y="4697564"/>
                <a:ext cx="3743754" cy="1276038"/>
              </a:xfrm>
              <a:custGeom>
                <a:rect b="b" l="l" r="r" t="t"/>
                <a:pathLst>
                  <a:path extrusionOk="0" h="1276038" w="3743754">
                    <a:moveTo>
                      <a:pt x="3702355" y="20206"/>
                    </a:moveTo>
                    <a:cubicBezTo>
                      <a:pt x="3157474" y="-14222"/>
                      <a:pt x="2340406" y="-6847"/>
                      <a:pt x="1794012" y="59343"/>
                    </a:cubicBezTo>
                    <a:cubicBezTo>
                      <a:pt x="1781448" y="60122"/>
                      <a:pt x="55719" y="127382"/>
                      <a:pt x="24847" y="130190"/>
                    </a:cubicBezTo>
                    <a:cubicBezTo>
                      <a:pt x="-30792" y="132114"/>
                      <a:pt x="9992" y="186601"/>
                      <a:pt x="117408" y="341929"/>
                    </a:cubicBezTo>
                    <a:cubicBezTo>
                      <a:pt x="25858" y="547896"/>
                      <a:pt x="-33301" y="467764"/>
                      <a:pt x="135461" y="629749"/>
                    </a:cubicBezTo>
                    <a:cubicBezTo>
                      <a:pt x="143502" y="638629"/>
                      <a:pt x="155123" y="645188"/>
                      <a:pt x="160693" y="655925"/>
                    </a:cubicBezTo>
                    <a:cubicBezTo>
                      <a:pt x="164040" y="695167"/>
                      <a:pt x="52866" y="907483"/>
                      <a:pt x="49841" y="927415"/>
                    </a:cubicBezTo>
                    <a:cubicBezTo>
                      <a:pt x="56325" y="965804"/>
                      <a:pt x="113462" y="954595"/>
                      <a:pt x="207371" y="1008759"/>
                    </a:cubicBezTo>
                    <a:cubicBezTo>
                      <a:pt x="140867" y="1224984"/>
                      <a:pt x="41006" y="1267386"/>
                      <a:pt x="163943" y="1275779"/>
                    </a:cubicBezTo>
                    <a:cubicBezTo>
                      <a:pt x="197854" y="1278093"/>
                      <a:pt x="509484" y="1264271"/>
                      <a:pt x="514389" y="1260235"/>
                    </a:cubicBezTo>
                    <a:cubicBezTo>
                      <a:pt x="820066" y="1236574"/>
                      <a:pt x="807764" y="1253601"/>
                      <a:pt x="1097404" y="1259284"/>
                    </a:cubicBezTo>
                    <a:cubicBezTo>
                      <a:pt x="1583516" y="1267767"/>
                      <a:pt x="3077095" y="1171268"/>
                      <a:pt x="3077649" y="1171238"/>
                    </a:cubicBezTo>
                    <a:cubicBezTo>
                      <a:pt x="3899172" y="1216628"/>
                      <a:pt x="3770379" y="1262331"/>
                      <a:pt x="3641212" y="1015798"/>
                    </a:cubicBezTo>
                    <a:cubicBezTo>
                      <a:pt x="3676523" y="976608"/>
                      <a:pt x="3741208" y="934236"/>
                      <a:pt x="3733990" y="875923"/>
                    </a:cubicBezTo>
                    <a:cubicBezTo>
                      <a:pt x="3696462" y="795934"/>
                      <a:pt x="3645442" y="721164"/>
                      <a:pt x="3615417" y="637686"/>
                    </a:cubicBezTo>
                    <a:cubicBezTo>
                      <a:pt x="3635619" y="574461"/>
                      <a:pt x="3726937" y="472624"/>
                      <a:pt x="3725207" y="431053"/>
                    </a:cubicBezTo>
                    <a:cubicBezTo>
                      <a:pt x="3699427" y="353310"/>
                      <a:pt x="3634765" y="281849"/>
                      <a:pt x="3635087" y="241529"/>
                    </a:cubicBezTo>
                    <a:cubicBezTo>
                      <a:pt x="3698626" y="155468"/>
                      <a:pt x="3801947" y="16207"/>
                      <a:pt x="3702355" y="20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9" name="Google Shape;1639;p11"/>
          <p:cNvGrpSpPr/>
          <p:nvPr/>
        </p:nvGrpSpPr>
        <p:grpSpPr>
          <a:xfrm>
            <a:off x="739788" y="3552137"/>
            <a:ext cx="1344808" cy="1414957"/>
            <a:chOff x="1479575" y="7104274"/>
            <a:chExt cx="2689615" cy="2829913"/>
          </a:xfrm>
        </p:grpSpPr>
        <p:sp>
          <p:nvSpPr>
            <p:cNvPr id="1640" name="Google Shape;1640;p11"/>
            <p:cNvSpPr/>
            <p:nvPr/>
          </p:nvSpPr>
          <p:spPr>
            <a:xfrm>
              <a:off x="1479575" y="7104274"/>
              <a:ext cx="2689615" cy="2829913"/>
            </a:xfrm>
            <a:custGeom>
              <a:rect b="b" l="l" r="r" t="t"/>
              <a:pathLst>
                <a:path extrusionOk="0" h="2829913" w="2689615">
                  <a:moveTo>
                    <a:pt x="2536736" y="1923143"/>
                  </a:moveTo>
                  <a:cubicBezTo>
                    <a:pt x="2347801" y="2044495"/>
                    <a:pt x="2033720" y="1974845"/>
                    <a:pt x="1839912" y="1861343"/>
                  </a:cubicBezTo>
                  <a:cubicBezTo>
                    <a:pt x="2346044" y="2558147"/>
                    <a:pt x="1594941" y="3064197"/>
                    <a:pt x="1385390" y="2369510"/>
                  </a:cubicBezTo>
                  <a:cubicBezTo>
                    <a:pt x="1326256" y="2176561"/>
                    <a:pt x="1388619" y="2206892"/>
                    <a:pt x="1276266" y="2457068"/>
                  </a:cubicBezTo>
                  <a:cubicBezTo>
                    <a:pt x="1063683" y="2926533"/>
                    <a:pt x="668873" y="2902168"/>
                    <a:pt x="594907" y="2661365"/>
                  </a:cubicBezTo>
                  <a:cubicBezTo>
                    <a:pt x="555262" y="2534058"/>
                    <a:pt x="617591" y="2302430"/>
                    <a:pt x="661921" y="2178944"/>
                  </a:cubicBezTo>
                  <a:cubicBezTo>
                    <a:pt x="704190" y="2056143"/>
                    <a:pt x="730074" y="2097907"/>
                    <a:pt x="593185" y="2144606"/>
                  </a:cubicBezTo>
                  <a:cubicBezTo>
                    <a:pt x="94514" y="2310671"/>
                    <a:pt x="-354587" y="1751039"/>
                    <a:pt x="409308" y="1412394"/>
                  </a:cubicBezTo>
                  <a:cubicBezTo>
                    <a:pt x="585401" y="1334204"/>
                    <a:pt x="563799" y="1417845"/>
                    <a:pt x="363771" y="1277623"/>
                  </a:cubicBezTo>
                  <a:cubicBezTo>
                    <a:pt x="25522" y="1039089"/>
                    <a:pt x="65643" y="632725"/>
                    <a:pt x="341433" y="532541"/>
                  </a:cubicBezTo>
                  <a:cubicBezTo>
                    <a:pt x="586749" y="440461"/>
                    <a:pt x="838558" y="653763"/>
                    <a:pt x="974677" y="899931"/>
                  </a:cubicBezTo>
                  <a:cubicBezTo>
                    <a:pt x="955386" y="745758"/>
                    <a:pt x="939144" y="619566"/>
                    <a:pt x="958349" y="464725"/>
                  </a:cubicBezTo>
                  <a:cubicBezTo>
                    <a:pt x="1015868" y="15538"/>
                    <a:pt x="1339093" y="-72076"/>
                    <a:pt x="1513413" y="50120"/>
                  </a:cubicBezTo>
                  <a:cubicBezTo>
                    <a:pt x="1624400" y="127733"/>
                    <a:pt x="1652551" y="342161"/>
                    <a:pt x="1667212" y="493052"/>
                  </a:cubicBezTo>
                  <a:cubicBezTo>
                    <a:pt x="1700762" y="898879"/>
                    <a:pt x="1579611" y="807144"/>
                    <a:pt x="1825312" y="565158"/>
                  </a:cubicBezTo>
                  <a:cubicBezTo>
                    <a:pt x="2199405" y="197389"/>
                    <a:pt x="2487556" y="468783"/>
                    <a:pt x="2474883" y="728252"/>
                  </a:cubicBezTo>
                  <a:cubicBezTo>
                    <a:pt x="2462964" y="960356"/>
                    <a:pt x="2195117" y="1197180"/>
                    <a:pt x="2001450" y="1324837"/>
                  </a:cubicBezTo>
                  <a:cubicBezTo>
                    <a:pt x="2633153" y="1223045"/>
                    <a:pt x="2874679" y="1705573"/>
                    <a:pt x="2536736" y="19231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2417086" y="8197338"/>
              <a:ext cx="716561" cy="791468"/>
            </a:xfrm>
            <a:custGeom>
              <a:rect b="b" l="l" r="r" t="t"/>
              <a:pathLst>
                <a:path extrusionOk="0" h="791468" w="716561">
                  <a:moveTo>
                    <a:pt x="704843" y="300648"/>
                  </a:moveTo>
                  <a:cubicBezTo>
                    <a:pt x="631546" y="-359"/>
                    <a:pt x="216528" y="-128808"/>
                    <a:pt x="59498" y="169085"/>
                  </a:cubicBezTo>
                  <a:cubicBezTo>
                    <a:pt x="-109547" y="489759"/>
                    <a:pt x="102900" y="843346"/>
                    <a:pt x="428946" y="785129"/>
                  </a:cubicBezTo>
                  <a:cubicBezTo>
                    <a:pt x="647414" y="746121"/>
                    <a:pt x="753717" y="501368"/>
                    <a:pt x="704843" y="300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2" name="Google Shape;1642;p11"/>
            <p:cNvGrpSpPr/>
            <p:nvPr/>
          </p:nvGrpSpPr>
          <p:grpSpPr>
            <a:xfrm>
              <a:off x="2128018" y="7981862"/>
              <a:ext cx="1246302" cy="1246168"/>
              <a:chOff x="2128018" y="7981862"/>
              <a:chExt cx="1246302" cy="1246168"/>
            </a:xfrm>
          </p:grpSpPr>
          <p:sp>
            <p:nvSpPr>
              <p:cNvPr id="1643" name="Google Shape;1643;p11"/>
              <p:cNvSpPr/>
              <p:nvPr/>
            </p:nvSpPr>
            <p:spPr>
              <a:xfrm>
                <a:off x="3038304" y="7981862"/>
                <a:ext cx="78485" cy="163775"/>
              </a:xfrm>
              <a:custGeom>
                <a:rect b="b" l="l" r="r" t="t"/>
                <a:pathLst>
                  <a:path extrusionOk="0" h="163775" w="78485">
                    <a:moveTo>
                      <a:pt x="66873" y="796"/>
                    </a:moveTo>
                    <a:cubicBezTo>
                      <a:pt x="47696" y="-4467"/>
                      <a:pt x="46206" y="15959"/>
                      <a:pt x="23494" y="74074"/>
                    </a:cubicBezTo>
                    <a:cubicBezTo>
                      <a:pt x="6566" y="117360"/>
                      <a:pt x="2725" y="122941"/>
                      <a:pt x="459" y="136264"/>
                    </a:cubicBezTo>
                    <a:cubicBezTo>
                      <a:pt x="-4289" y="164224"/>
                      <a:pt x="29102" y="172736"/>
                      <a:pt x="40427" y="153097"/>
                    </a:cubicBezTo>
                    <a:cubicBezTo>
                      <a:pt x="53083" y="131159"/>
                      <a:pt x="72515" y="44971"/>
                      <a:pt x="78050" y="20470"/>
                    </a:cubicBezTo>
                    <a:cubicBezTo>
                      <a:pt x="79959" y="12054"/>
                      <a:pt x="75484" y="3157"/>
                      <a:pt x="66873" y="7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11"/>
              <p:cNvSpPr/>
              <p:nvPr/>
            </p:nvSpPr>
            <p:spPr>
              <a:xfrm>
                <a:off x="3254120" y="8424820"/>
                <a:ext cx="120200" cy="57722"/>
              </a:xfrm>
              <a:custGeom>
                <a:rect b="b" l="l" r="r" t="t"/>
                <a:pathLst>
                  <a:path extrusionOk="0" h="57722" w="120200">
                    <a:moveTo>
                      <a:pt x="108309" y="6997"/>
                    </a:moveTo>
                    <a:cubicBezTo>
                      <a:pt x="-8496" y="-27466"/>
                      <a:pt x="-29888" y="77824"/>
                      <a:pt x="39596" y="54245"/>
                    </a:cubicBezTo>
                    <a:cubicBezTo>
                      <a:pt x="55662" y="48789"/>
                      <a:pt x="77525" y="40627"/>
                      <a:pt x="103947" y="39178"/>
                    </a:cubicBezTo>
                    <a:cubicBezTo>
                      <a:pt x="123475" y="38109"/>
                      <a:pt x="125991" y="12209"/>
                      <a:pt x="108309" y="69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11"/>
              <p:cNvSpPr/>
              <p:nvPr/>
            </p:nvSpPr>
            <p:spPr>
              <a:xfrm>
                <a:off x="3158189" y="8880755"/>
                <a:ext cx="111874" cy="79037"/>
              </a:xfrm>
              <a:custGeom>
                <a:rect b="b" l="l" r="r" t="t"/>
                <a:pathLst>
                  <a:path extrusionOk="0" h="79037" w="111874">
                    <a:moveTo>
                      <a:pt x="108843" y="53281"/>
                    </a:moveTo>
                    <a:cubicBezTo>
                      <a:pt x="40277" y="-47289"/>
                      <a:pt x="-43008" y="20674"/>
                      <a:pt x="25711" y="46381"/>
                    </a:cubicBezTo>
                    <a:cubicBezTo>
                      <a:pt x="41608" y="52324"/>
                      <a:pt x="63697" y="59835"/>
                      <a:pt x="85066" y="75433"/>
                    </a:cubicBezTo>
                    <a:cubicBezTo>
                      <a:pt x="100861" y="86951"/>
                      <a:pt x="119227" y="68500"/>
                      <a:pt x="108843" y="532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11"/>
              <p:cNvSpPr/>
              <p:nvPr/>
            </p:nvSpPr>
            <p:spPr>
              <a:xfrm>
                <a:off x="2859598" y="9090074"/>
                <a:ext cx="57112" cy="137955"/>
              </a:xfrm>
              <a:custGeom>
                <a:rect b="b" l="l" r="r" t="t"/>
                <a:pathLst>
                  <a:path extrusionOk="0" h="137955" w="57112">
                    <a:moveTo>
                      <a:pt x="55317" y="84051"/>
                    </a:moveTo>
                    <a:cubicBezTo>
                      <a:pt x="55045" y="82885"/>
                      <a:pt x="46264" y="44336"/>
                      <a:pt x="42797" y="22234"/>
                    </a:cubicBezTo>
                    <a:cubicBezTo>
                      <a:pt x="38202" y="-10677"/>
                      <a:pt x="8080" y="-1288"/>
                      <a:pt x="5508" y="13671"/>
                    </a:cubicBezTo>
                    <a:cubicBezTo>
                      <a:pt x="-23311" y="180993"/>
                      <a:pt x="71112" y="152422"/>
                      <a:pt x="55317" y="8405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11"/>
              <p:cNvSpPr/>
              <p:nvPr/>
            </p:nvSpPr>
            <p:spPr>
              <a:xfrm>
                <a:off x="2246384" y="8920463"/>
                <a:ext cx="105104" cy="112181"/>
              </a:xfrm>
              <a:custGeom>
                <a:rect b="b" l="l" r="r" t="t"/>
                <a:pathLst>
                  <a:path extrusionOk="0" h="112181" w="105104">
                    <a:moveTo>
                      <a:pt x="77868" y="2796"/>
                    </a:moveTo>
                    <a:cubicBezTo>
                      <a:pt x="-57475" y="104175"/>
                      <a:pt x="19057" y="131664"/>
                      <a:pt x="46024" y="99353"/>
                    </a:cubicBezTo>
                    <a:cubicBezTo>
                      <a:pt x="58266" y="84676"/>
                      <a:pt x="80055" y="54776"/>
                      <a:pt x="99872" y="31287"/>
                    </a:cubicBezTo>
                    <a:cubicBezTo>
                      <a:pt x="115802" y="12395"/>
                      <a:pt x="91544" y="-7454"/>
                      <a:pt x="77868" y="27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11"/>
              <p:cNvSpPr/>
              <p:nvPr/>
            </p:nvSpPr>
            <p:spPr>
              <a:xfrm>
                <a:off x="2128018" y="8425552"/>
                <a:ext cx="150555" cy="58074"/>
              </a:xfrm>
              <a:custGeom>
                <a:rect b="b" l="l" r="r" t="t"/>
                <a:pathLst>
                  <a:path extrusionOk="0" h="58074" w="150555">
                    <a:moveTo>
                      <a:pt x="150260" y="39182"/>
                    </a:moveTo>
                    <a:cubicBezTo>
                      <a:pt x="153790" y="12948"/>
                      <a:pt x="125305" y="14584"/>
                      <a:pt x="83518" y="6270"/>
                    </a:cubicBezTo>
                    <a:cubicBezTo>
                      <a:pt x="79689" y="5511"/>
                      <a:pt x="33777" y="-3256"/>
                      <a:pt x="20577" y="1312"/>
                    </a:cubicBezTo>
                    <a:cubicBezTo>
                      <a:pt x="-3273" y="9564"/>
                      <a:pt x="-26960" y="59285"/>
                      <a:pt x="76544" y="57757"/>
                    </a:cubicBezTo>
                    <a:cubicBezTo>
                      <a:pt x="121158" y="57106"/>
                      <a:pt x="146980" y="63575"/>
                      <a:pt x="150260" y="391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1"/>
              <p:cNvSpPr/>
              <p:nvPr/>
            </p:nvSpPr>
            <p:spPr>
              <a:xfrm>
                <a:off x="2492155" y="8043519"/>
                <a:ext cx="78486" cy="109016"/>
              </a:xfrm>
              <a:custGeom>
                <a:rect b="b" l="l" r="r" t="t"/>
                <a:pathLst>
                  <a:path extrusionOk="0" h="109016" w="78486">
                    <a:moveTo>
                      <a:pt x="71011" y="58953"/>
                    </a:moveTo>
                    <a:cubicBezTo>
                      <a:pt x="53267" y="27812"/>
                      <a:pt x="60077" y="39517"/>
                      <a:pt x="41149" y="10646"/>
                    </a:cubicBezTo>
                    <a:cubicBezTo>
                      <a:pt x="25921" y="-12570"/>
                      <a:pt x="-6586" y="6390"/>
                      <a:pt x="1181" y="27478"/>
                    </a:cubicBezTo>
                    <a:cubicBezTo>
                      <a:pt x="12058" y="57040"/>
                      <a:pt x="25434" y="97060"/>
                      <a:pt x="40096" y="105063"/>
                    </a:cubicBezTo>
                    <a:cubicBezTo>
                      <a:pt x="64989" y="118681"/>
                      <a:pt x="91882" y="95606"/>
                      <a:pt x="71011" y="589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0" name="Google Shape;1650;p11"/>
          <p:cNvGrpSpPr/>
          <p:nvPr/>
        </p:nvGrpSpPr>
        <p:grpSpPr>
          <a:xfrm rot="-976272">
            <a:off x="6436802" y="984853"/>
            <a:ext cx="896387" cy="1012647"/>
            <a:chOff x="12872199" y="1968879"/>
            <a:chExt cx="1792674" cy="2025068"/>
          </a:xfrm>
        </p:grpSpPr>
        <p:sp>
          <p:nvSpPr>
            <p:cNvPr id="1651" name="Google Shape;1651;p11"/>
            <p:cNvSpPr/>
            <p:nvPr/>
          </p:nvSpPr>
          <p:spPr>
            <a:xfrm>
              <a:off x="13061267" y="3591815"/>
              <a:ext cx="1090590" cy="402132"/>
            </a:xfrm>
            <a:custGeom>
              <a:rect b="b" l="l" r="r" t="t"/>
              <a:pathLst>
                <a:path extrusionOk="0" h="402132" w="1090590">
                  <a:moveTo>
                    <a:pt x="975300" y="162973"/>
                  </a:moveTo>
                  <a:cubicBezTo>
                    <a:pt x="806299" y="101589"/>
                    <a:pt x="628850" y="59269"/>
                    <a:pt x="446666" y="32380"/>
                  </a:cubicBezTo>
                  <a:cubicBezTo>
                    <a:pt x="351166" y="18286"/>
                    <a:pt x="56441" y="-57966"/>
                    <a:pt x="5279" y="88491"/>
                  </a:cubicBezTo>
                  <a:cubicBezTo>
                    <a:pt x="-8888" y="129045"/>
                    <a:pt x="6926" y="171705"/>
                    <a:pt x="35240" y="199857"/>
                  </a:cubicBezTo>
                  <a:cubicBezTo>
                    <a:pt x="63569" y="228022"/>
                    <a:pt x="102685" y="244194"/>
                    <a:pt x="141680" y="258155"/>
                  </a:cubicBezTo>
                  <a:cubicBezTo>
                    <a:pt x="1061915" y="587649"/>
                    <a:pt x="1248293" y="262140"/>
                    <a:pt x="975300" y="162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12872199" y="1968879"/>
              <a:ext cx="1055953" cy="836729"/>
            </a:xfrm>
            <a:custGeom>
              <a:rect b="b" l="l" r="r" t="t"/>
              <a:pathLst>
                <a:path extrusionOk="0" h="836729" w="1055953">
                  <a:moveTo>
                    <a:pt x="113026" y="836521"/>
                  </a:moveTo>
                  <a:cubicBezTo>
                    <a:pt x="315084" y="828279"/>
                    <a:pt x="553122" y="618883"/>
                    <a:pt x="709713" y="498797"/>
                  </a:cubicBezTo>
                  <a:cubicBezTo>
                    <a:pt x="837869" y="400520"/>
                    <a:pt x="1103544" y="229021"/>
                    <a:pt x="1048565" y="72678"/>
                  </a:cubicBezTo>
                  <a:cubicBezTo>
                    <a:pt x="957566" y="-186085"/>
                    <a:pt x="222506" y="300069"/>
                    <a:pt x="22480" y="684459"/>
                  </a:cubicBezTo>
                  <a:cubicBezTo>
                    <a:pt x="-30601" y="786461"/>
                    <a:pt x="14616" y="840539"/>
                    <a:pt x="113026" y="8365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12975650" y="2650740"/>
              <a:ext cx="1689223" cy="658148"/>
            </a:xfrm>
            <a:custGeom>
              <a:rect b="b" l="l" r="r" t="t"/>
              <a:pathLst>
                <a:path extrusionOk="0" h="658148" w="1689223">
                  <a:moveTo>
                    <a:pt x="1485024" y="4756"/>
                  </a:moveTo>
                  <a:cubicBezTo>
                    <a:pt x="1170413" y="-33583"/>
                    <a:pt x="573775" y="168199"/>
                    <a:pt x="305740" y="310837"/>
                  </a:cubicBezTo>
                  <a:cubicBezTo>
                    <a:pt x="209277" y="362172"/>
                    <a:pt x="-165021" y="537802"/>
                    <a:pt x="84112" y="632040"/>
                  </a:cubicBezTo>
                  <a:cubicBezTo>
                    <a:pt x="222994" y="684575"/>
                    <a:pt x="404146" y="645369"/>
                    <a:pt x="555014" y="622377"/>
                  </a:cubicBezTo>
                  <a:cubicBezTo>
                    <a:pt x="1728036" y="443616"/>
                    <a:pt x="1899304" y="55241"/>
                    <a:pt x="1485024" y="4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2"/>
          <p:cNvSpPr/>
          <p:nvPr/>
        </p:nvSpPr>
        <p:spPr>
          <a:xfrm rot="-5520272">
            <a:off x="1327302" y="481849"/>
            <a:ext cx="2900151" cy="4188127"/>
          </a:xfrm>
          <a:custGeom>
            <a:rect b="b" l="l" r="r" t="t"/>
            <a:pathLst>
              <a:path extrusionOk="0" h="8371129" w="5796752">
                <a:moveTo>
                  <a:pt x="1701496" y="8332202"/>
                </a:moveTo>
                <a:cubicBezTo>
                  <a:pt x="1660032" y="8332202"/>
                  <a:pt x="1620914" y="8327263"/>
                  <a:pt x="1576618" y="8313953"/>
                </a:cubicBezTo>
                <a:cubicBezTo>
                  <a:pt x="1499925" y="8289108"/>
                  <a:pt x="1329293" y="8016477"/>
                  <a:pt x="1260678" y="7810597"/>
                </a:cubicBezTo>
                <a:cubicBezTo>
                  <a:pt x="1165734" y="7523217"/>
                  <a:pt x="1218310" y="7431168"/>
                  <a:pt x="1161108" y="7419398"/>
                </a:cubicBezTo>
                <a:cubicBezTo>
                  <a:pt x="667916" y="7318560"/>
                  <a:pt x="247814" y="6958534"/>
                  <a:pt x="15874" y="6522901"/>
                </a:cubicBezTo>
                <a:cubicBezTo>
                  <a:pt x="-5528" y="6522901"/>
                  <a:pt x="908" y="6424456"/>
                  <a:pt x="908" y="136536"/>
                </a:cubicBezTo>
                <a:cubicBezTo>
                  <a:pt x="308216" y="98062"/>
                  <a:pt x="614972" y="68261"/>
                  <a:pt x="924007" y="68194"/>
                </a:cubicBezTo>
                <a:cubicBezTo>
                  <a:pt x="3234670" y="67658"/>
                  <a:pt x="4413524" y="-30619"/>
                  <a:pt x="5635451" y="9713"/>
                </a:cubicBezTo>
                <a:cubicBezTo>
                  <a:pt x="5696340" y="12091"/>
                  <a:pt x="5803033" y="5878240"/>
                  <a:pt x="5796463" y="8326225"/>
                </a:cubicBezTo>
                <a:cubicBezTo>
                  <a:pt x="5796463" y="8423648"/>
                  <a:pt x="4824274" y="8332202"/>
                  <a:pt x="1701496" y="8332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9" name="Google Shape;1659;p12"/>
          <p:cNvGrpSpPr/>
          <p:nvPr/>
        </p:nvGrpSpPr>
        <p:grpSpPr>
          <a:xfrm>
            <a:off x="5666530" y="947886"/>
            <a:ext cx="2662116" cy="230850"/>
            <a:chOff x="978" y="-57150"/>
            <a:chExt cx="7098976" cy="615600"/>
          </a:xfrm>
        </p:grpSpPr>
        <p:sp>
          <p:nvSpPr>
            <p:cNvPr id="1660" name="Google Shape;1660;p12"/>
            <p:cNvSpPr/>
            <p:nvPr/>
          </p:nvSpPr>
          <p:spPr>
            <a:xfrm>
              <a:off x="978" y="85598"/>
              <a:ext cx="442517" cy="44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2"/>
            <p:cNvSpPr txBox="1"/>
            <p:nvPr/>
          </p:nvSpPr>
          <p:spPr>
            <a:xfrm>
              <a:off x="877054" y="-57150"/>
              <a:ext cx="622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DAY 1 : Flash Message</a:t>
              </a:r>
              <a:endPara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62" name="Google Shape;1662;p12"/>
          <p:cNvGrpSpPr/>
          <p:nvPr/>
        </p:nvGrpSpPr>
        <p:grpSpPr>
          <a:xfrm>
            <a:off x="5666530" y="1728594"/>
            <a:ext cx="2662116" cy="230850"/>
            <a:chOff x="978" y="-57150"/>
            <a:chExt cx="7098976" cy="615600"/>
          </a:xfrm>
        </p:grpSpPr>
        <p:sp>
          <p:nvSpPr>
            <p:cNvPr id="1663" name="Google Shape;1663;p12"/>
            <p:cNvSpPr/>
            <p:nvPr/>
          </p:nvSpPr>
          <p:spPr>
            <a:xfrm>
              <a:off x="978" y="85598"/>
              <a:ext cx="442517" cy="44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2"/>
            <p:cNvSpPr txBox="1"/>
            <p:nvPr/>
          </p:nvSpPr>
          <p:spPr>
            <a:xfrm>
              <a:off x="877054" y="-57150"/>
              <a:ext cx="622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DAY 2 : Stopwatch</a:t>
              </a:r>
              <a:endPara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65" name="Google Shape;1665;p12"/>
          <p:cNvGrpSpPr/>
          <p:nvPr/>
        </p:nvGrpSpPr>
        <p:grpSpPr>
          <a:xfrm>
            <a:off x="5666530" y="2509302"/>
            <a:ext cx="2662116" cy="230850"/>
            <a:chOff x="978" y="-57150"/>
            <a:chExt cx="7098976" cy="615600"/>
          </a:xfrm>
        </p:grpSpPr>
        <p:sp>
          <p:nvSpPr>
            <p:cNvPr id="1666" name="Google Shape;1666;p12"/>
            <p:cNvSpPr/>
            <p:nvPr/>
          </p:nvSpPr>
          <p:spPr>
            <a:xfrm>
              <a:off x="978" y="85598"/>
              <a:ext cx="442517" cy="44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2"/>
            <p:cNvSpPr txBox="1"/>
            <p:nvPr/>
          </p:nvSpPr>
          <p:spPr>
            <a:xfrm>
              <a:off x="877054" y="-57150"/>
              <a:ext cx="622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DAY 3 : Settings Page</a:t>
              </a:r>
              <a:endPara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68" name="Google Shape;1668;p12"/>
          <p:cNvGrpSpPr/>
          <p:nvPr/>
        </p:nvGrpSpPr>
        <p:grpSpPr>
          <a:xfrm rot="-5528615">
            <a:off x="1613111" y="783453"/>
            <a:ext cx="2592870" cy="3856474"/>
            <a:chOff x="2662240" y="1550548"/>
            <a:chExt cx="5186261" cy="7712180"/>
          </a:xfrm>
        </p:grpSpPr>
        <p:grpSp>
          <p:nvGrpSpPr>
            <p:cNvPr id="1669" name="Google Shape;1669;p12"/>
            <p:cNvGrpSpPr/>
            <p:nvPr/>
          </p:nvGrpSpPr>
          <p:grpSpPr>
            <a:xfrm>
              <a:off x="3072610" y="1550548"/>
              <a:ext cx="4775891" cy="7074194"/>
              <a:chOff x="3072610" y="1550548"/>
              <a:chExt cx="4775891" cy="7074194"/>
            </a:xfrm>
          </p:grpSpPr>
          <p:grpSp>
            <p:nvGrpSpPr>
              <p:cNvPr id="1670" name="Google Shape;1670;p12"/>
              <p:cNvGrpSpPr/>
              <p:nvPr/>
            </p:nvGrpSpPr>
            <p:grpSpPr>
              <a:xfrm>
                <a:off x="3072667" y="1550548"/>
                <a:ext cx="4775830" cy="96158"/>
                <a:chOff x="3072667" y="1550548"/>
                <a:chExt cx="4775830" cy="96158"/>
              </a:xfrm>
            </p:grpSpPr>
            <p:grpSp>
              <p:nvGrpSpPr>
                <p:cNvPr id="1671" name="Google Shape;1671;p12"/>
                <p:cNvGrpSpPr/>
                <p:nvPr/>
              </p:nvGrpSpPr>
              <p:grpSpPr>
                <a:xfrm>
                  <a:off x="3072667" y="1550548"/>
                  <a:ext cx="85554" cy="96114"/>
                  <a:chOff x="3072667" y="1550548"/>
                  <a:chExt cx="85554" cy="96114"/>
                </a:xfrm>
              </p:grpSpPr>
              <p:sp>
                <p:nvSpPr>
                  <p:cNvPr id="1672" name="Google Shape;1672;p12"/>
                  <p:cNvSpPr/>
                  <p:nvPr/>
                </p:nvSpPr>
                <p:spPr>
                  <a:xfrm>
                    <a:off x="3127947" y="1552838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3" name="Google Shape;1673;p12"/>
                  <p:cNvSpPr/>
                  <p:nvPr/>
                </p:nvSpPr>
                <p:spPr>
                  <a:xfrm>
                    <a:off x="3072667" y="1550548"/>
                    <a:ext cx="85554" cy="96114"/>
                  </a:xfrm>
                  <a:custGeom>
                    <a:rect b="b" l="l" r="r" t="t"/>
                    <a:pathLst>
                      <a:path extrusionOk="0" h="96114" w="85554">
                        <a:moveTo>
                          <a:pt x="85397" y="47361"/>
                        </a:moveTo>
                        <a:cubicBezTo>
                          <a:pt x="81676" y="3178"/>
                          <a:pt x="41201" y="-4105"/>
                          <a:pt x="59084" y="4467"/>
                        </a:cubicBezTo>
                        <a:cubicBezTo>
                          <a:pt x="45709" y="-2280"/>
                          <a:pt x="32687" y="-1208"/>
                          <a:pt x="20972" y="6493"/>
                        </a:cubicBezTo>
                        <a:cubicBezTo>
                          <a:pt x="-24615" y="37048"/>
                          <a:pt x="12190" y="112271"/>
                          <a:pt x="54709" y="93000"/>
                        </a:cubicBezTo>
                        <a:cubicBezTo>
                          <a:pt x="91313" y="76174"/>
                          <a:pt x="84927" y="41401"/>
                          <a:pt x="85397" y="4736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74" name="Google Shape;1674;p12"/>
                <p:cNvGrpSpPr/>
                <p:nvPr/>
              </p:nvGrpSpPr>
              <p:grpSpPr>
                <a:xfrm>
                  <a:off x="3658992" y="1550577"/>
                  <a:ext cx="85527" cy="96129"/>
                  <a:chOff x="3658992" y="1550577"/>
                  <a:chExt cx="85527" cy="96129"/>
                </a:xfrm>
              </p:grpSpPr>
              <p:sp>
                <p:nvSpPr>
                  <p:cNvPr id="1675" name="Google Shape;1675;p12"/>
                  <p:cNvSpPr/>
                  <p:nvPr/>
                </p:nvSpPr>
                <p:spPr>
                  <a:xfrm>
                    <a:off x="3714231" y="1552838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6" name="Google Shape;1676;p12"/>
                  <p:cNvSpPr/>
                  <p:nvPr/>
                </p:nvSpPr>
                <p:spPr>
                  <a:xfrm>
                    <a:off x="3658992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77" name="Google Shape;1677;p12"/>
                <p:cNvGrpSpPr/>
                <p:nvPr/>
              </p:nvGrpSpPr>
              <p:grpSpPr>
                <a:xfrm>
                  <a:off x="4245285" y="1550577"/>
                  <a:ext cx="85527" cy="96129"/>
                  <a:chOff x="4245285" y="1550577"/>
                  <a:chExt cx="85527" cy="96129"/>
                </a:xfrm>
              </p:grpSpPr>
              <p:sp>
                <p:nvSpPr>
                  <p:cNvPr id="1678" name="Google Shape;1678;p12"/>
                  <p:cNvSpPr/>
                  <p:nvPr/>
                </p:nvSpPr>
                <p:spPr>
                  <a:xfrm>
                    <a:off x="4300516" y="1552838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9" name="Google Shape;1679;p12"/>
                  <p:cNvSpPr/>
                  <p:nvPr/>
                </p:nvSpPr>
                <p:spPr>
                  <a:xfrm>
                    <a:off x="4245285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0" name="Google Shape;1680;p12"/>
                <p:cNvGrpSpPr/>
                <p:nvPr/>
              </p:nvGrpSpPr>
              <p:grpSpPr>
                <a:xfrm>
                  <a:off x="4831562" y="1550577"/>
                  <a:ext cx="85527" cy="96129"/>
                  <a:chOff x="4831562" y="1550577"/>
                  <a:chExt cx="85527" cy="96129"/>
                </a:xfrm>
              </p:grpSpPr>
              <p:sp>
                <p:nvSpPr>
                  <p:cNvPr id="1681" name="Google Shape;1681;p12"/>
                  <p:cNvSpPr/>
                  <p:nvPr/>
                </p:nvSpPr>
                <p:spPr>
                  <a:xfrm>
                    <a:off x="4886800" y="1552838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2" name="Google Shape;1682;p12"/>
                  <p:cNvSpPr/>
                  <p:nvPr/>
                </p:nvSpPr>
                <p:spPr>
                  <a:xfrm>
                    <a:off x="4831562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3" name="Google Shape;1683;p12"/>
                <p:cNvGrpSpPr/>
                <p:nvPr/>
              </p:nvGrpSpPr>
              <p:grpSpPr>
                <a:xfrm>
                  <a:off x="5417855" y="1550577"/>
                  <a:ext cx="85527" cy="96129"/>
                  <a:chOff x="5417855" y="1550577"/>
                  <a:chExt cx="85527" cy="96129"/>
                </a:xfrm>
              </p:grpSpPr>
              <p:sp>
                <p:nvSpPr>
                  <p:cNvPr id="1684" name="Google Shape;1684;p12"/>
                  <p:cNvSpPr/>
                  <p:nvPr/>
                </p:nvSpPr>
                <p:spPr>
                  <a:xfrm>
                    <a:off x="5473080" y="1552838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12"/>
                  <p:cNvSpPr/>
                  <p:nvPr/>
                </p:nvSpPr>
                <p:spPr>
                  <a:xfrm>
                    <a:off x="5417855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6" name="Google Shape;1686;p12"/>
                <p:cNvGrpSpPr/>
                <p:nvPr/>
              </p:nvGrpSpPr>
              <p:grpSpPr>
                <a:xfrm>
                  <a:off x="6004131" y="1550577"/>
                  <a:ext cx="85527" cy="96129"/>
                  <a:chOff x="6004131" y="1550577"/>
                  <a:chExt cx="85527" cy="96129"/>
                </a:xfrm>
              </p:grpSpPr>
              <p:sp>
                <p:nvSpPr>
                  <p:cNvPr id="1687" name="Google Shape;1687;p12"/>
                  <p:cNvSpPr/>
                  <p:nvPr/>
                </p:nvSpPr>
                <p:spPr>
                  <a:xfrm>
                    <a:off x="6059369" y="1552838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8" name="Google Shape;1688;p12"/>
                  <p:cNvSpPr/>
                  <p:nvPr/>
                </p:nvSpPr>
                <p:spPr>
                  <a:xfrm>
                    <a:off x="6004131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9" name="Google Shape;1689;p12"/>
                <p:cNvGrpSpPr/>
                <p:nvPr/>
              </p:nvGrpSpPr>
              <p:grpSpPr>
                <a:xfrm>
                  <a:off x="6590424" y="1550577"/>
                  <a:ext cx="85527" cy="96129"/>
                  <a:chOff x="6590424" y="1550577"/>
                  <a:chExt cx="85527" cy="96129"/>
                </a:xfrm>
              </p:grpSpPr>
              <p:sp>
                <p:nvSpPr>
                  <p:cNvPr id="1690" name="Google Shape;1690;p12"/>
                  <p:cNvSpPr/>
                  <p:nvPr/>
                </p:nvSpPr>
                <p:spPr>
                  <a:xfrm>
                    <a:off x="6645650" y="1552838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1" name="Google Shape;1691;p12"/>
                  <p:cNvSpPr/>
                  <p:nvPr/>
                </p:nvSpPr>
                <p:spPr>
                  <a:xfrm>
                    <a:off x="6590424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2" name="Google Shape;1692;p12"/>
                <p:cNvGrpSpPr/>
                <p:nvPr/>
              </p:nvGrpSpPr>
              <p:grpSpPr>
                <a:xfrm>
                  <a:off x="7176700" y="1550577"/>
                  <a:ext cx="85527" cy="96129"/>
                  <a:chOff x="7176700" y="1550577"/>
                  <a:chExt cx="85527" cy="96129"/>
                </a:xfrm>
              </p:grpSpPr>
              <p:sp>
                <p:nvSpPr>
                  <p:cNvPr id="1693" name="Google Shape;1693;p12"/>
                  <p:cNvSpPr/>
                  <p:nvPr/>
                </p:nvSpPr>
                <p:spPr>
                  <a:xfrm>
                    <a:off x="7231938" y="1552838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4" name="Google Shape;1694;p12"/>
                  <p:cNvSpPr/>
                  <p:nvPr/>
                </p:nvSpPr>
                <p:spPr>
                  <a:xfrm>
                    <a:off x="7176700" y="1550577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5" name="Google Shape;1695;p12"/>
                <p:cNvGrpSpPr/>
                <p:nvPr/>
              </p:nvGrpSpPr>
              <p:grpSpPr>
                <a:xfrm>
                  <a:off x="7762943" y="1550548"/>
                  <a:ext cx="85554" cy="96114"/>
                  <a:chOff x="7762943" y="1550548"/>
                  <a:chExt cx="85554" cy="96114"/>
                </a:xfrm>
              </p:grpSpPr>
              <p:sp>
                <p:nvSpPr>
                  <p:cNvPr id="1696" name="Google Shape;1696;p12"/>
                  <p:cNvSpPr/>
                  <p:nvPr/>
                </p:nvSpPr>
                <p:spPr>
                  <a:xfrm>
                    <a:off x="7818219" y="1552838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7" name="Google Shape;1697;p12"/>
                  <p:cNvSpPr/>
                  <p:nvPr/>
                </p:nvSpPr>
                <p:spPr>
                  <a:xfrm>
                    <a:off x="7762943" y="1550548"/>
                    <a:ext cx="85554" cy="96114"/>
                  </a:xfrm>
                  <a:custGeom>
                    <a:rect b="b" l="l" r="r" t="t"/>
                    <a:pathLst>
                      <a:path extrusionOk="0" h="96114" w="85554">
                        <a:moveTo>
                          <a:pt x="85397" y="47361"/>
                        </a:moveTo>
                        <a:cubicBezTo>
                          <a:pt x="81676" y="3178"/>
                          <a:pt x="41201" y="-4105"/>
                          <a:pt x="59083" y="4467"/>
                        </a:cubicBezTo>
                        <a:cubicBezTo>
                          <a:pt x="45709" y="-2280"/>
                          <a:pt x="32687" y="-1208"/>
                          <a:pt x="20972" y="6493"/>
                        </a:cubicBezTo>
                        <a:cubicBezTo>
                          <a:pt x="-24615" y="37048"/>
                          <a:pt x="12189" y="112271"/>
                          <a:pt x="54709" y="93000"/>
                        </a:cubicBezTo>
                        <a:cubicBezTo>
                          <a:pt x="91313" y="76174"/>
                          <a:pt x="84927" y="41401"/>
                          <a:pt x="85397" y="4736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98" name="Google Shape;1698;p12"/>
              <p:cNvGrpSpPr/>
              <p:nvPr/>
            </p:nvGrpSpPr>
            <p:grpSpPr>
              <a:xfrm>
                <a:off x="3072610" y="2184895"/>
                <a:ext cx="4775891" cy="96175"/>
                <a:chOff x="3072610" y="2184895"/>
                <a:chExt cx="4775891" cy="96175"/>
              </a:xfrm>
            </p:grpSpPr>
            <p:grpSp>
              <p:nvGrpSpPr>
                <p:cNvPr id="1699" name="Google Shape;1699;p12"/>
                <p:cNvGrpSpPr/>
                <p:nvPr/>
              </p:nvGrpSpPr>
              <p:grpSpPr>
                <a:xfrm>
                  <a:off x="3072610" y="2184895"/>
                  <a:ext cx="85617" cy="96151"/>
                  <a:chOff x="3072610" y="2184895"/>
                  <a:chExt cx="85617" cy="96151"/>
                </a:xfrm>
              </p:grpSpPr>
              <p:sp>
                <p:nvSpPr>
                  <p:cNvPr id="1700" name="Google Shape;1700;p12"/>
                  <p:cNvSpPr/>
                  <p:nvPr/>
                </p:nvSpPr>
                <p:spPr>
                  <a:xfrm>
                    <a:off x="3127947" y="2187214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1" name="Google Shape;1701;p12"/>
                  <p:cNvSpPr/>
                  <p:nvPr/>
                </p:nvSpPr>
                <p:spPr>
                  <a:xfrm>
                    <a:off x="3072610" y="2184895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92"/>
                          <a:pt x="84984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2" name="Google Shape;1702;p12"/>
                <p:cNvGrpSpPr/>
                <p:nvPr/>
              </p:nvGrpSpPr>
              <p:grpSpPr>
                <a:xfrm>
                  <a:off x="3658992" y="2184941"/>
                  <a:ext cx="85527" cy="96129"/>
                  <a:chOff x="3658992" y="2184941"/>
                  <a:chExt cx="85527" cy="96129"/>
                </a:xfrm>
              </p:grpSpPr>
              <p:sp>
                <p:nvSpPr>
                  <p:cNvPr id="1703" name="Google Shape;1703;p12"/>
                  <p:cNvSpPr/>
                  <p:nvPr/>
                </p:nvSpPr>
                <p:spPr>
                  <a:xfrm>
                    <a:off x="3714231" y="21872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4" name="Google Shape;1704;p12"/>
                  <p:cNvSpPr/>
                  <p:nvPr/>
                </p:nvSpPr>
                <p:spPr>
                  <a:xfrm>
                    <a:off x="3658992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5" name="Google Shape;1705;p12"/>
                <p:cNvGrpSpPr/>
                <p:nvPr/>
              </p:nvGrpSpPr>
              <p:grpSpPr>
                <a:xfrm>
                  <a:off x="4245285" y="2184941"/>
                  <a:ext cx="85527" cy="96129"/>
                  <a:chOff x="4245285" y="2184941"/>
                  <a:chExt cx="85527" cy="96129"/>
                </a:xfrm>
              </p:grpSpPr>
              <p:sp>
                <p:nvSpPr>
                  <p:cNvPr id="1706" name="Google Shape;1706;p12"/>
                  <p:cNvSpPr/>
                  <p:nvPr/>
                </p:nvSpPr>
                <p:spPr>
                  <a:xfrm>
                    <a:off x="4300516" y="2187214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7" name="Google Shape;1707;p12"/>
                  <p:cNvSpPr/>
                  <p:nvPr/>
                </p:nvSpPr>
                <p:spPr>
                  <a:xfrm>
                    <a:off x="4245285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8" name="Google Shape;1708;p12"/>
                <p:cNvGrpSpPr/>
                <p:nvPr/>
              </p:nvGrpSpPr>
              <p:grpSpPr>
                <a:xfrm>
                  <a:off x="4831562" y="2184941"/>
                  <a:ext cx="85527" cy="96129"/>
                  <a:chOff x="4831562" y="2184941"/>
                  <a:chExt cx="85527" cy="96129"/>
                </a:xfrm>
              </p:grpSpPr>
              <p:sp>
                <p:nvSpPr>
                  <p:cNvPr id="1709" name="Google Shape;1709;p12"/>
                  <p:cNvSpPr/>
                  <p:nvPr/>
                </p:nvSpPr>
                <p:spPr>
                  <a:xfrm>
                    <a:off x="4886800" y="21872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0" name="Google Shape;1710;p12"/>
                  <p:cNvSpPr/>
                  <p:nvPr/>
                </p:nvSpPr>
                <p:spPr>
                  <a:xfrm>
                    <a:off x="4831562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11" name="Google Shape;1711;p12"/>
                <p:cNvGrpSpPr/>
                <p:nvPr/>
              </p:nvGrpSpPr>
              <p:grpSpPr>
                <a:xfrm>
                  <a:off x="5417855" y="2184941"/>
                  <a:ext cx="85527" cy="96129"/>
                  <a:chOff x="5417855" y="2184941"/>
                  <a:chExt cx="85527" cy="96129"/>
                </a:xfrm>
              </p:grpSpPr>
              <p:sp>
                <p:nvSpPr>
                  <p:cNvPr id="1712" name="Google Shape;1712;p12"/>
                  <p:cNvSpPr/>
                  <p:nvPr/>
                </p:nvSpPr>
                <p:spPr>
                  <a:xfrm>
                    <a:off x="5473080" y="21872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3" name="Google Shape;1713;p12"/>
                  <p:cNvSpPr/>
                  <p:nvPr/>
                </p:nvSpPr>
                <p:spPr>
                  <a:xfrm>
                    <a:off x="5417855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14" name="Google Shape;1714;p12"/>
                <p:cNvGrpSpPr/>
                <p:nvPr/>
              </p:nvGrpSpPr>
              <p:grpSpPr>
                <a:xfrm>
                  <a:off x="6004131" y="2184941"/>
                  <a:ext cx="85527" cy="96129"/>
                  <a:chOff x="6004131" y="2184941"/>
                  <a:chExt cx="85527" cy="96129"/>
                </a:xfrm>
              </p:grpSpPr>
              <p:sp>
                <p:nvSpPr>
                  <p:cNvPr id="1715" name="Google Shape;1715;p12"/>
                  <p:cNvSpPr/>
                  <p:nvPr/>
                </p:nvSpPr>
                <p:spPr>
                  <a:xfrm>
                    <a:off x="6059369" y="21872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6" name="Google Shape;1716;p12"/>
                  <p:cNvSpPr/>
                  <p:nvPr/>
                </p:nvSpPr>
                <p:spPr>
                  <a:xfrm>
                    <a:off x="6004131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17" name="Google Shape;1717;p12"/>
                <p:cNvGrpSpPr/>
                <p:nvPr/>
              </p:nvGrpSpPr>
              <p:grpSpPr>
                <a:xfrm>
                  <a:off x="6590424" y="2184941"/>
                  <a:ext cx="85527" cy="96129"/>
                  <a:chOff x="6590424" y="2184941"/>
                  <a:chExt cx="85527" cy="96129"/>
                </a:xfrm>
              </p:grpSpPr>
              <p:sp>
                <p:nvSpPr>
                  <p:cNvPr id="1718" name="Google Shape;1718;p12"/>
                  <p:cNvSpPr/>
                  <p:nvPr/>
                </p:nvSpPr>
                <p:spPr>
                  <a:xfrm>
                    <a:off x="6645650" y="21872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7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9" name="Google Shape;1719;p12"/>
                  <p:cNvSpPr/>
                  <p:nvPr/>
                </p:nvSpPr>
                <p:spPr>
                  <a:xfrm>
                    <a:off x="6590424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0" name="Google Shape;1720;p12"/>
                <p:cNvGrpSpPr/>
                <p:nvPr/>
              </p:nvGrpSpPr>
              <p:grpSpPr>
                <a:xfrm>
                  <a:off x="7176700" y="2184941"/>
                  <a:ext cx="85527" cy="96129"/>
                  <a:chOff x="7176700" y="2184941"/>
                  <a:chExt cx="85527" cy="96129"/>
                </a:xfrm>
              </p:grpSpPr>
              <p:sp>
                <p:nvSpPr>
                  <p:cNvPr id="1721" name="Google Shape;1721;p12"/>
                  <p:cNvSpPr/>
                  <p:nvPr/>
                </p:nvSpPr>
                <p:spPr>
                  <a:xfrm>
                    <a:off x="7231938" y="21872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2" name="Google Shape;1722;p12"/>
                  <p:cNvSpPr/>
                  <p:nvPr/>
                </p:nvSpPr>
                <p:spPr>
                  <a:xfrm>
                    <a:off x="7176700" y="21849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3" name="Google Shape;1723;p12"/>
                <p:cNvGrpSpPr/>
                <p:nvPr/>
              </p:nvGrpSpPr>
              <p:grpSpPr>
                <a:xfrm>
                  <a:off x="7762887" y="2184895"/>
                  <a:ext cx="85614" cy="96151"/>
                  <a:chOff x="7762887" y="2184895"/>
                  <a:chExt cx="85614" cy="96151"/>
                </a:xfrm>
              </p:grpSpPr>
              <p:sp>
                <p:nvSpPr>
                  <p:cNvPr id="1724" name="Google Shape;1724;p12"/>
                  <p:cNvSpPr/>
                  <p:nvPr/>
                </p:nvSpPr>
                <p:spPr>
                  <a:xfrm>
                    <a:off x="7818219" y="21872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5" name="Google Shape;1725;p12"/>
                  <p:cNvSpPr/>
                  <p:nvPr/>
                </p:nvSpPr>
                <p:spPr>
                  <a:xfrm>
                    <a:off x="7762887" y="2184895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26" name="Google Shape;1726;p12"/>
              <p:cNvGrpSpPr/>
              <p:nvPr/>
            </p:nvGrpSpPr>
            <p:grpSpPr>
              <a:xfrm>
                <a:off x="3072610" y="2819259"/>
                <a:ext cx="4775891" cy="96174"/>
                <a:chOff x="3072610" y="2819259"/>
                <a:chExt cx="4775891" cy="96174"/>
              </a:xfrm>
            </p:grpSpPr>
            <p:grpSp>
              <p:nvGrpSpPr>
                <p:cNvPr id="1727" name="Google Shape;1727;p12"/>
                <p:cNvGrpSpPr/>
                <p:nvPr/>
              </p:nvGrpSpPr>
              <p:grpSpPr>
                <a:xfrm>
                  <a:off x="3072610" y="2819259"/>
                  <a:ext cx="85617" cy="96151"/>
                  <a:chOff x="3072610" y="2819259"/>
                  <a:chExt cx="85617" cy="96151"/>
                </a:xfrm>
              </p:grpSpPr>
              <p:sp>
                <p:nvSpPr>
                  <p:cNvPr id="1728" name="Google Shape;1728;p12"/>
                  <p:cNvSpPr/>
                  <p:nvPr/>
                </p:nvSpPr>
                <p:spPr>
                  <a:xfrm>
                    <a:off x="3127947" y="2821578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9" name="Google Shape;1729;p12"/>
                  <p:cNvSpPr/>
                  <p:nvPr/>
                </p:nvSpPr>
                <p:spPr>
                  <a:xfrm>
                    <a:off x="3072610" y="2819259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92"/>
                          <a:pt x="84984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0" name="Google Shape;1730;p12"/>
                <p:cNvGrpSpPr/>
                <p:nvPr/>
              </p:nvGrpSpPr>
              <p:grpSpPr>
                <a:xfrm>
                  <a:off x="3658992" y="2819304"/>
                  <a:ext cx="85527" cy="96129"/>
                  <a:chOff x="3658992" y="2819304"/>
                  <a:chExt cx="85527" cy="96129"/>
                </a:xfrm>
              </p:grpSpPr>
              <p:sp>
                <p:nvSpPr>
                  <p:cNvPr id="1731" name="Google Shape;1731;p12"/>
                  <p:cNvSpPr/>
                  <p:nvPr/>
                </p:nvSpPr>
                <p:spPr>
                  <a:xfrm>
                    <a:off x="3714231" y="2821578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2" name="Google Shape;1732;p12"/>
                  <p:cNvSpPr/>
                  <p:nvPr/>
                </p:nvSpPr>
                <p:spPr>
                  <a:xfrm>
                    <a:off x="3658992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3" name="Google Shape;1733;p12"/>
                <p:cNvGrpSpPr/>
                <p:nvPr/>
              </p:nvGrpSpPr>
              <p:grpSpPr>
                <a:xfrm>
                  <a:off x="4245285" y="2819304"/>
                  <a:ext cx="85527" cy="96129"/>
                  <a:chOff x="4245285" y="2819304"/>
                  <a:chExt cx="85527" cy="96129"/>
                </a:xfrm>
              </p:grpSpPr>
              <p:sp>
                <p:nvSpPr>
                  <p:cNvPr id="1734" name="Google Shape;1734;p12"/>
                  <p:cNvSpPr/>
                  <p:nvPr/>
                </p:nvSpPr>
                <p:spPr>
                  <a:xfrm>
                    <a:off x="4300516" y="2821578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5" name="Google Shape;1735;p12"/>
                  <p:cNvSpPr/>
                  <p:nvPr/>
                </p:nvSpPr>
                <p:spPr>
                  <a:xfrm>
                    <a:off x="4245285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6" name="Google Shape;1736;p12"/>
                <p:cNvGrpSpPr/>
                <p:nvPr/>
              </p:nvGrpSpPr>
              <p:grpSpPr>
                <a:xfrm>
                  <a:off x="4831562" y="2819304"/>
                  <a:ext cx="85527" cy="96129"/>
                  <a:chOff x="4831562" y="2819304"/>
                  <a:chExt cx="85527" cy="96129"/>
                </a:xfrm>
              </p:grpSpPr>
              <p:sp>
                <p:nvSpPr>
                  <p:cNvPr id="1737" name="Google Shape;1737;p12"/>
                  <p:cNvSpPr/>
                  <p:nvPr/>
                </p:nvSpPr>
                <p:spPr>
                  <a:xfrm>
                    <a:off x="4886800" y="2821578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8" name="Google Shape;1738;p12"/>
                  <p:cNvSpPr/>
                  <p:nvPr/>
                </p:nvSpPr>
                <p:spPr>
                  <a:xfrm>
                    <a:off x="4831562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9" name="Google Shape;1739;p12"/>
                <p:cNvGrpSpPr/>
                <p:nvPr/>
              </p:nvGrpSpPr>
              <p:grpSpPr>
                <a:xfrm>
                  <a:off x="5417855" y="2819304"/>
                  <a:ext cx="85527" cy="96129"/>
                  <a:chOff x="5417855" y="2819304"/>
                  <a:chExt cx="85527" cy="96129"/>
                </a:xfrm>
              </p:grpSpPr>
              <p:sp>
                <p:nvSpPr>
                  <p:cNvPr id="1740" name="Google Shape;1740;p12"/>
                  <p:cNvSpPr/>
                  <p:nvPr/>
                </p:nvSpPr>
                <p:spPr>
                  <a:xfrm>
                    <a:off x="5473080" y="2821578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1" name="Google Shape;1741;p12"/>
                  <p:cNvSpPr/>
                  <p:nvPr/>
                </p:nvSpPr>
                <p:spPr>
                  <a:xfrm>
                    <a:off x="5417855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2" name="Google Shape;1742;p12"/>
                <p:cNvGrpSpPr/>
                <p:nvPr/>
              </p:nvGrpSpPr>
              <p:grpSpPr>
                <a:xfrm>
                  <a:off x="6004131" y="2819304"/>
                  <a:ext cx="85527" cy="96129"/>
                  <a:chOff x="6004131" y="2819304"/>
                  <a:chExt cx="85527" cy="96129"/>
                </a:xfrm>
              </p:grpSpPr>
              <p:sp>
                <p:nvSpPr>
                  <p:cNvPr id="1743" name="Google Shape;1743;p12"/>
                  <p:cNvSpPr/>
                  <p:nvPr/>
                </p:nvSpPr>
                <p:spPr>
                  <a:xfrm>
                    <a:off x="6059369" y="2821578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4" name="Google Shape;1744;p12"/>
                  <p:cNvSpPr/>
                  <p:nvPr/>
                </p:nvSpPr>
                <p:spPr>
                  <a:xfrm>
                    <a:off x="6004131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5" name="Google Shape;1745;p12"/>
                <p:cNvGrpSpPr/>
                <p:nvPr/>
              </p:nvGrpSpPr>
              <p:grpSpPr>
                <a:xfrm>
                  <a:off x="6590424" y="2819304"/>
                  <a:ext cx="85527" cy="96129"/>
                  <a:chOff x="6590424" y="2819304"/>
                  <a:chExt cx="85527" cy="96129"/>
                </a:xfrm>
              </p:grpSpPr>
              <p:sp>
                <p:nvSpPr>
                  <p:cNvPr id="1746" name="Google Shape;1746;p12"/>
                  <p:cNvSpPr/>
                  <p:nvPr/>
                </p:nvSpPr>
                <p:spPr>
                  <a:xfrm>
                    <a:off x="6645650" y="2821578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7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7" name="Google Shape;1747;p12"/>
                  <p:cNvSpPr/>
                  <p:nvPr/>
                </p:nvSpPr>
                <p:spPr>
                  <a:xfrm>
                    <a:off x="6590424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48" name="Google Shape;1748;p12"/>
                <p:cNvGrpSpPr/>
                <p:nvPr/>
              </p:nvGrpSpPr>
              <p:grpSpPr>
                <a:xfrm>
                  <a:off x="7176700" y="2819304"/>
                  <a:ext cx="85527" cy="96129"/>
                  <a:chOff x="7176700" y="2819304"/>
                  <a:chExt cx="85527" cy="96129"/>
                </a:xfrm>
              </p:grpSpPr>
              <p:sp>
                <p:nvSpPr>
                  <p:cNvPr id="1749" name="Google Shape;1749;p12"/>
                  <p:cNvSpPr/>
                  <p:nvPr/>
                </p:nvSpPr>
                <p:spPr>
                  <a:xfrm>
                    <a:off x="7231938" y="2821578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0" name="Google Shape;1750;p12"/>
                  <p:cNvSpPr/>
                  <p:nvPr/>
                </p:nvSpPr>
                <p:spPr>
                  <a:xfrm>
                    <a:off x="7176700" y="2819304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1" name="Google Shape;1751;p12"/>
                <p:cNvGrpSpPr/>
                <p:nvPr/>
              </p:nvGrpSpPr>
              <p:grpSpPr>
                <a:xfrm>
                  <a:off x="7762887" y="2819259"/>
                  <a:ext cx="85614" cy="96151"/>
                  <a:chOff x="7762887" y="2819259"/>
                  <a:chExt cx="85614" cy="96151"/>
                </a:xfrm>
              </p:grpSpPr>
              <p:sp>
                <p:nvSpPr>
                  <p:cNvPr id="1752" name="Google Shape;1752;p12"/>
                  <p:cNvSpPr/>
                  <p:nvPr/>
                </p:nvSpPr>
                <p:spPr>
                  <a:xfrm>
                    <a:off x="7818219" y="2821578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3" name="Google Shape;1753;p12"/>
                  <p:cNvSpPr/>
                  <p:nvPr/>
                </p:nvSpPr>
                <p:spPr>
                  <a:xfrm>
                    <a:off x="7762887" y="2819259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4" name="Google Shape;1754;p12"/>
              <p:cNvGrpSpPr/>
              <p:nvPr/>
            </p:nvGrpSpPr>
            <p:grpSpPr>
              <a:xfrm>
                <a:off x="3072610" y="3453640"/>
                <a:ext cx="4775891" cy="96174"/>
                <a:chOff x="3072610" y="3453640"/>
                <a:chExt cx="4775891" cy="96174"/>
              </a:xfrm>
            </p:grpSpPr>
            <p:grpSp>
              <p:nvGrpSpPr>
                <p:cNvPr id="1755" name="Google Shape;1755;p12"/>
                <p:cNvGrpSpPr/>
                <p:nvPr/>
              </p:nvGrpSpPr>
              <p:grpSpPr>
                <a:xfrm>
                  <a:off x="3072610" y="3453640"/>
                  <a:ext cx="85617" cy="96151"/>
                  <a:chOff x="3072610" y="3453640"/>
                  <a:chExt cx="85617" cy="96151"/>
                </a:xfrm>
              </p:grpSpPr>
              <p:sp>
                <p:nvSpPr>
                  <p:cNvPr id="1756" name="Google Shape;1756;p12"/>
                  <p:cNvSpPr/>
                  <p:nvPr/>
                </p:nvSpPr>
                <p:spPr>
                  <a:xfrm>
                    <a:off x="3127947" y="3455946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7" name="Google Shape;1757;p12"/>
                  <p:cNvSpPr/>
                  <p:nvPr/>
                </p:nvSpPr>
                <p:spPr>
                  <a:xfrm>
                    <a:off x="3072610" y="3453640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75"/>
                          <a:pt x="84984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8" name="Google Shape;1758;p12"/>
                <p:cNvGrpSpPr/>
                <p:nvPr/>
              </p:nvGrpSpPr>
              <p:grpSpPr>
                <a:xfrm>
                  <a:off x="3658992" y="3453685"/>
                  <a:ext cx="85527" cy="96129"/>
                  <a:chOff x="3658992" y="3453685"/>
                  <a:chExt cx="85527" cy="96129"/>
                </a:xfrm>
              </p:grpSpPr>
              <p:sp>
                <p:nvSpPr>
                  <p:cNvPr id="1759" name="Google Shape;1759;p12"/>
                  <p:cNvSpPr/>
                  <p:nvPr/>
                </p:nvSpPr>
                <p:spPr>
                  <a:xfrm>
                    <a:off x="3714231" y="3455946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0" name="Google Shape;1760;p12"/>
                  <p:cNvSpPr/>
                  <p:nvPr/>
                </p:nvSpPr>
                <p:spPr>
                  <a:xfrm>
                    <a:off x="3658992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1" name="Google Shape;1761;p12"/>
                <p:cNvGrpSpPr/>
                <p:nvPr/>
              </p:nvGrpSpPr>
              <p:grpSpPr>
                <a:xfrm>
                  <a:off x="4245285" y="3453685"/>
                  <a:ext cx="85527" cy="96129"/>
                  <a:chOff x="4245285" y="3453685"/>
                  <a:chExt cx="85527" cy="96129"/>
                </a:xfrm>
              </p:grpSpPr>
              <p:sp>
                <p:nvSpPr>
                  <p:cNvPr id="1762" name="Google Shape;1762;p12"/>
                  <p:cNvSpPr/>
                  <p:nvPr/>
                </p:nvSpPr>
                <p:spPr>
                  <a:xfrm>
                    <a:off x="4300516" y="3455946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3" name="Google Shape;1763;p12"/>
                  <p:cNvSpPr/>
                  <p:nvPr/>
                </p:nvSpPr>
                <p:spPr>
                  <a:xfrm>
                    <a:off x="4245285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4" name="Google Shape;1764;p12"/>
                <p:cNvGrpSpPr/>
                <p:nvPr/>
              </p:nvGrpSpPr>
              <p:grpSpPr>
                <a:xfrm>
                  <a:off x="4831562" y="3453685"/>
                  <a:ext cx="85527" cy="96129"/>
                  <a:chOff x="4831562" y="3453685"/>
                  <a:chExt cx="85527" cy="96129"/>
                </a:xfrm>
              </p:grpSpPr>
              <p:sp>
                <p:nvSpPr>
                  <p:cNvPr id="1765" name="Google Shape;1765;p12"/>
                  <p:cNvSpPr/>
                  <p:nvPr/>
                </p:nvSpPr>
                <p:spPr>
                  <a:xfrm>
                    <a:off x="4886800" y="3455946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6" name="Google Shape;1766;p12"/>
                  <p:cNvSpPr/>
                  <p:nvPr/>
                </p:nvSpPr>
                <p:spPr>
                  <a:xfrm>
                    <a:off x="4831562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67" name="Google Shape;1767;p12"/>
                <p:cNvGrpSpPr/>
                <p:nvPr/>
              </p:nvGrpSpPr>
              <p:grpSpPr>
                <a:xfrm>
                  <a:off x="5417855" y="3453685"/>
                  <a:ext cx="85527" cy="96129"/>
                  <a:chOff x="5417855" y="3453685"/>
                  <a:chExt cx="85527" cy="96129"/>
                </a:xfrm>
              </p:grpSpPr>
              <p:sp>
                <p:nvSpPr>
                  <p:cNvPr id="1768" name="Google Shape;1768;p12"/>
                  <p:cNvSpPr/>
                  <p:nvPr/>
                </p:nvSpPr>
                <p:spPr>
                  <a:xfrm>
                    <a:off x="5473080" y="3455946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9" name="Google Shape;1769;p12"/>
                  <p:cNvSpPr/>
                  <p:nvPr/>
                </p:nvSpPr>
                <p:spPr>
                  <a:xfrm>
                    <a:off x="5417855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0" name="Google Shape;1770;p12"/>
                <p:cNvGrpSpPr/>
                <p:nvPr/>
              </p:nvGrpSpPr>
              <p:grpSpPr>
                <a:xfrm>
                  <a:off x="6004131" y="3453685"/>
                  <a:ext cx="85527" cy="96129"/>
                  <a:chOff x="6004131" y="3453685"/>
                  <a:chExt cx="85527" cy="96129"/>
                </a:xfrm>
              </p:grpSpPr>
              <p:sp>
                <p:nvSpPr>
                  <p:cNvPr id="1771" name="Google Shape;1771;p12"/>
                  <p:cNvSpPr/>
                  <p:nvPr/>
                </p:nvSpPr>
                <p:spPr>
                  <a:xfrm>
                    <a:off x="6059369" y="3455946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2" name="Google Shape;1772;p12"/>
                  <p:cNvSpPr/>
                  <p:nvPr/>
                </p:nvSpPr>
                <p:spPr>
                  <a:xfrm>
                    <a:off x="6004131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3" name="Google Shape;1773;p12"/>
                <p:cNvGrpSpPr/>
                <p:nvPr/>
              </p:nvGrpSpPr>
              <p:grpSpPr>
                <a:xfrm>
                  <a:off x="6590424" y="3453685"/>
                  <a:ext cx="85527" cy="96129"/>
                  <a:chOff x="6590424" y="3453685"/>
                  <a:chExt cx="85527" cy="96129"/>
                </a:xfrm>
              </p:grpSpPr>
              <p:sp>
                <p:nvSpPr>
                  <p:cNvPr id="1774" name="Google Shape;1774;p12"/>
                  <p:cNvSpPr/>
                  <p:nvPr/>
                </p:nvSpPr>
                <p:spPr>
                  <a:xfrm>
                    <a:off x="6645650" y="3455946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5" name="Google Shape;1775;p12"/>
                  <p:cNvSpPr/>
                  <p:nvPr/>
                </p:nvSpPr>
                <p:spPr>
                  <a:xfrm>
                    <a:off x="6590424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6" name="Google Shape;1776;p12"/>
                <p:cNvGrpSpPr/>
                <p:nvPr/>
              </p:nvGrpSpPr>
              <p:grpSpPr>
                <a:xfrm>
                  <a:off x="7176700" y="3453685"/>
                  <a:ext cx="85527" cy="96129"/>
                  <a:chOff x="7176700" y="3453685"/>
                  <a:chExt cx="85527" cy="96129"/>
                </a:xfrm>
              </p:grpSpPr>
              <p:sp>
                <p:nvSpPr>
                  <p:cNvPr id="1777" name="Google Shape;1777;p12"/>
                  <p:cNvSpPr/>
                  <p:nvPr/>
                </p:nvSpPr>
                <p:spPr>
                  <a:xfrm>
                    <a:off x="7231938" y="3455946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8" name="Google Shape;1778;p12"/>
                  <p:cNvSpPr/>
                  <p:nvPr/>
                </p:nvSpPr>
                <p:spPr>
                  <a:xfrm>
                    <a:off x="7176700" y="34536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9" name="Google Shape;1779;p12"/>
                <p:cNvGrpSpPr/>
                <p:nvPr/>
              </p:nvGrpSpPr>
              <p:grpSpPr>
                <a:xfrm>
                  <a:off x="7762887" y="3453640"/>
                  <a:ext cx="85614" cy="96151"/>
                  <a:chOff x="7762887" y="3453640"/>
                  <a:chExt cx="85614" cy="96151"/>
                </a:xfrm>
              </p:grpSpPr>
              <p:sp>
                <p:nvSpPr>
                  <p:cNvPr id="1780" name="Google Shape;1780;p12"/>
                  <p:cNvSpPr/>
                  <p:nvPr/>
                </p:nvSpPr>
                <p:spPr>
                  <a:xfrm>
                    <a:off x="7818219" y="3455946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1" name="Google Shape;1781;p12"/>
                  <p:cNvSpPr/>
                  <p:nvPr/>
                </p:nvSpPr>
                <p:spPr>
                  <a:xfrm>
                    <a:off x="7762887" y="3453640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75"/>
                          <a:pt x="84983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82" name="Google Shape;1782;p12"/>
              <p:cNvGrpSpPr/>
              <p:nvPr/>
            </p:nvGrpSpPr>
            <p:grpSpPr>
              <a:xfrm>
                <a:off x="3072610" y="4088004"/>
                <a:ext cx="4775891" cy="96174"/>
                <a:chOff x="3072610" y="4088004"/>
                <a:chExt cx="4775891" cy="96174"/>
              </a:xfrm>
            </p:grpSpPr>
            <p:grpSp>
              <p:nvGrpSpPr>
                <p:cNvPr id="1783" name="Google Shape;1783;p12"/>
                <p:cNvGrpSpPr/>
                <p:nvPr/>
              </p:nvGrpSpPr>
              <p:grpSpPr>
                <a:xfrm>
                  <a:off x="3072610" y="4088004"/>
                  <a:ext cx="85617" cy="96151"/>
                  <a:chOff x="3072610" y="4088004"/>
                  <a:chExt cx="85617" cy="96151"/>
                </a:xfrm>
              </p:grpSpPr>
              <p:sp>
                <p:nvSpPr>
                  <p:cNvPr id="1784" name="Google Shape;1784;p12"/>
                  <p:cNvSpPr/>
                  <p:nvPr/>
                </p:nvSpPr>
                <p:spPr>
                  <a:xfrm>
                    <a:off x="3127947" y="4090310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5" name="Google Shape;1785;p12"/>
                  <p:cNvSpPr/>
                  <p:nvPr/>
                </p:nvSpPr>
                <p:spPr>
                  <a:xfrm>
                    <a:off x="3072610" y="4088004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75"/>
                          <a:pt x="84984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86" name="Google Shape;1786;p12"/>
                <p:cNvGrpSpPr/>
                <p:nvPr/>
              </p:nvGrpSpPr>
              <p:grpSpPr>
                <a:xfrm>
                  <a:off x="3658992" y="4088049"/>
                  <a:ext cx="85527" cy="96129"/>
                  <a:chOff x="3658992" y="4088049"/>
                  <a:chExt cx="85527" cy="96129"/>
                </a:xfrm>
              </p:grpSpPr>
              <p:sp>
                <p:nvSpPr>
                  <p:cNvPr id="1787" name="Google Shape;1787;p12"/>
                  <p:cNvSpPr/>
                  <p:nvPr/>
                </p:nvSpPr>
                <p:spPr>
                  <a:xfrm>
                    <a:off x="3714231" y="4090310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8" name="Google Shape;1788;p12"/>
                  <p:cNvSpPr/>
                  <p:nvPr/>
                </p:nvSpPr>
                <p:spPr>
                  <a:xfrm>
                    <a:off x="3658992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89" name="Google Shape;1789;p12"/>
                <p:cNvGrpSpPr/>
                <p:nvPr/>
              </p:nvGrpSpPr>
              <p:grpSpPr>
                <a:xfrm>
                  <a:off x="4245285" y="4088049"/>
                  <a:ext cx="85527" cy="96129"/>
                  <a:chOff x="4245285" y="4088049"/>
                  <a:chExt cx="85527" cy="96129"/>
                </a:xfrm>
              </p:grpSpPr>
              <p:sp>
                <p:nvSpPr>
                  <p:cNvPr id="1790" name="Google Shape;1790;p12"/>
                  <p:cNvSpPr/>
                  <p:nvPr/>
                </p:nvSpPr>
                <p:spPr>
                  <a:xfrm>
                    <a:off x="4300516" y="4090310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1" name="Google Shape;1791;p12"/>
                  <p:cNvSpPr/>
                  <p:nvPr/>
                </p:nvSpPr>
                <p:spPr>
                  <a:xfrm>
                    <a:off x="4245285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2" name="Google Shape;1792;p12"/>
                <p:cNvGrpSpPr/>
                <p:nvPr/>
              </p:nvGrpSpPr>
              <p:grpSpPr>
                <a:xfrm>
                  <a:off x="4831562" y="4088049"/>
                  <a:ext cx="85527" cy="96129"/>
                  <a:chOff x="4831562" y="4088049"/>
                  <a:chExt cx="85527" cy="96129"/>
                </a:xfrm>
              </p:grpSpPr>
              <p:sp>
                <p:nvSpPr>
                  <p:cNvPr id="1793" name="Google Shape;1793;p12"/>
                  <p:cNvSpPr/>
                  <p:nvPr/>
                </p:nvSpPr>
                <p:spPr>
                  <a:xfrm>
                    <a:off x="4886800" y="4090310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4" name="Google Shape;1794;p12"/>
                  <p:cNvSpPr/>
                  <p:nvPr/>
                </p:nvSpPr>
                <p:spPr>
                  <a:xfrm>
                    <a:off x="4831562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5" name="Google Shape;1795;p12"/>
                <p:cNvGrpSpPr/>
                <p:nvPr/>
              </p:nvGrpSpPr>
              <p:grpSpPr>
                <a:xfrm>
                  <a:off x="5417855" y="4088049"/>
                  <a:ext cx="85527" cy="96129"/>
                  <a:chOff x="5417855" y="4088049"/>
                  <a:chExt cx="85527" cy="96129"/>
                </a:xfrm>
              </p:grpSpPr>
              <p:sp>
                <p:nvSpPr>
                  <p:cNvPr id="1796" name="Google Shape;1796;p12"/>
                  <p:cNvSpPr/>
                  <p:nvPr/>
                </p:nvSpPr>
                <p:spPr>
                  <a:xfrm>
                    <a:off x="5473080" y="4090310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7" name="Google Shape;1797;p12"/>
                  <p:cNvSpPr/>
                  <p:nvPr/>
                </p:nvSpPr>
                <p:spPr>
                  <a:xfrm>
                    <a:off x="5417855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8" name="Google Shape;1798;p12"/>
                <p:cNvGrpSpPr/>
                <p:nvPr/>
              </p:nvGrpSpPr>
              <p:grpSpPr>
                <a:xfrm>
                  <a:off x="6004131" y="4088049"/>
                  <a:ext cx="85527" cy="96129"/>
                  <a:chOff x="6004131" y="4088049"/>
                  <a:chExt cx="85527" cy="96129"/>
                </a:xfrm>
              </p:grpSpPr>
              <p:sp>
                <p:nvSpPr>
                  <p:cNvPr id="1799" name="Google Shape;1799;p12"/>
                  <p:cNvSpPr/>
                  <p:nvPr/>
                </p:nvSpPr>
                <p:spPr>
                  <a:xfrm>
                    <a:off x="6059369" y="4090310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0" name="Google Shape;1800;p12"/>
                  <p:cNvSpPr/>
                  <p:nvPr/>
                </p:nvSpPr>
                <p:spPr>
                  <a:xfrm>
                    <a:off x="6004131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1" name="Google Shape;1801;p12"/>
                <p:cNvGrpSpPr/>
                <p:nvPr/>
              </p:nvGrpSpPr>
              <p:grpSpPr>
                <a:xfrm>
                  <a:off x="6590424" y="4088049"/>
                  <a:ext cx="85527" cy="96129"/>
                  <a:chOff x="6590424" y="4088049"/>
                  <a:chExt cx="85527" cy="96129"/>
                </a:xfrm>
              </p:grpSpPr>
              <p:sp>
                <p:nvSpPr>
                  <p:cNvPr id="1802" name="Google Shape;1802;p12"/>
                  <p:cNvSpPr/>
                  <p:nvPr/>
                </p:nvSpPr>
                <p:spPr>
                  <a:xfrm>
                    <a:off x="6645650" y="4090310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3" name="Google Shape;1803;p12"/>
                  <p:cNvSpPr/>
                  <p:nvPr/>
                </p:nvSpPr>
                <p:spPr>
                  <a:xfrm>
                    <a:off x="6590424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4" name="Google Shape;1804;p12"/>
                <p:cNvGrpSpPr/>
                <p:nvPr/>
              </p:nvGrpSpPr>
              <p:grpSpPr>
                <a:xfrm>
                  <a:off x="7176700" y="4088049"/>
                  <a:ext cx="85527" cy="96129"/>
                  <a:chOff x="7176700" y="4088049"/>
                  <a:chExt cx="85527" cy="96129"/>
                </a:xfrm>
              </p:grpSpPr>
              <p:sp>
                <p:nvSpPr>
                  <p:cNvPr id="1805" name="Google Shape;1805;p12"/>
                  <p:cNvSpPr/>
                  <p:nvPr/>
                </p:nvSpPr>
                <p:spPr>
                  <a:xfrm>
                    <a:off x="7231938" y="4090310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6" name="Google Shape;1806;p12"/>
                  <p:cNvSpPr/>
                  <p:nvPr/>
                </p:nvSpPr>
                <p:spPr>
                  <a:xfrm>
                    <a:off x="7176700" y="40880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7" name="Google Shape;1807;p12"/>
                <p:cNvGrpSpPr/>
                <p:nvPr/>
              </p:nvGrpSpPr>
              <p:grpSpPr>
                <a:xfrm>
                  <a:off x="7762887" y="4088004"/>
                  <a:ext cx="85614" cy="96151"/>
                  <a:chOff x="7762887" y="4088004"/>
                  <a:chExt cx="85614" cy="96151"/>
                </a:xfrm>
              </p:grpSpPr>
              <p:sp>
                <p:nvSpPr>
                  <p:cNvPr id="1808" name="Google Shape;1808;p12"/>
                  <p:cNvSpPr/>
                  <p:nvPr/>
                </p:nvSpPr>
                <p:spPr>
                  <a:xfrm>
                    <a:off x="7818219" y="4090310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9" name="Google Shape;1809;p12"/>
                  <p:cNvSpPr/>
                  <p:nvPr/>
                </p:nvSpPr>
                <p:spPr>
                  <a:xfrm>
                    <a:off x="7762887" y="4088004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75"/>
                          <a:pt x="84983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10" name="Google Shape;1810;p12"/>
              <p:cNvGrpSpPr/>
              <p:nvPr/>
            </p:nvGrpSpPr>
            <p:grpSpPr>
              <a:xfrm>
                <a:off x="3072610" y="4722367"/>
                <a:ext cx="4775891" cy="96175"/>
                <a:chOff x="3072610" y="4722367"/>
                <a:chExt cx="4775891" cy="96175"/>
              </a:xfrm>
            </p:grpSpPr>
            <p:grpSp>
              <p:nvGrpSpPr>
                <p:cNvPr id="1811" name="Google Shape;1811;p12"/>
                <p:cNvGrpSpPr/>
                <p:nvPr/>
              </p:nvGrpSpPr>
              <p:grpSpPr>
                <a:xfrm>
                  <a:off x="3072610" y="4722367"/>
                  <a:ext cx="85617" cy="96151"/>
                  <a:chOff x="3072610" y="4722367"/>
                  <a:chExt cx="85617" cy="96151"/>
                </a:xfrm>
              </p:grpSpPr>
              <p:sp>
                <p:nvSpPr>
                  <p:cNvPr id="1812" name="Google Shape;1812;p12"/>
                  <p:cNvSpPr/>
                  <p:nvPr/>
                </p:nvSpPr>
                <p:spPr>
                  <a:xfrm>
                    <a:off x="3127947" y="4724674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3" name="Google Shape;1813;p12"/>
                  <p:cNvSpPr/>
                  <p:nvPr/>
                </p:nvSpPr>
                <p:spPr>
                  <a:xfrm>
                    <a:off x="3072610" y="4722367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92"/>
                          <a:pt x="84984" y="41418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14" name="Google Shape;1814;p12"/>
                <p:cNvGrpSpPr/>
                <p:nvPr/>
              </p:nvGrpSpPr>
              <p:grpSpPr>
                <a:xfrm>
                  <a:off x="3658992" y="4722413"/>
                  <a:ext cx="85527" cy="96129"/>
                  <a:chOff x="3658992" y="4722413"/>
                  <a:chExt cx="85527" cy="96129"/>
                </a:xfrm>
              </p:grpSpPr>
              <p:sp>
                <p:nvSpPr>
                  <p:cNvPr id="1815" name="Google Shape;1815;p12"/>
                  <p:cNvSpPr/>
                  <p:nvPr/>
                </p:nvSpPr>
                <p:spPr>
                  <a:xfrm>
                    <a:off x="3714231" y="4724674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6" name="Google Shape;1816;p12"/>
                  <p:cNvSpPr/>
                  <p:nvPr/>
                </p:nvSpPr>
                <p:spPr>
                  <a:xfrm>
                    <a:off x="3658992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17" name="Google Shape;1817;p12"/>
                <p:cNvGrpSpPr/>
                <p:nvPr/>
              </p:nvGrpSpPr>
              <p:grpSpPr>
                <a:xfrm>
                  <a:off x="4245285" y="4722413"/>
                  <a:ext cx="85527" cy="96129"/>
                  <a:chOff x="4245285" y="4722413"/>
                  <a:chExt cx="85527" cy="96129"/>
                </a:xfrm>
              </p:grpSpPr>
              <p:sp>
                <p:nvSpPr>
                  <p:cNvPr id="1818" name="Google Shape;1818;p12"/>
                  <p:cNvSpPr/>
                  <p:nvPr/>
                </p:nvSpPr>
                <p:spPr>
                  <a:xfrm>
                    <a:off x="4300516" y="4724674"/>
                    <a:ext cx="48" cy="51"/>
                  </a:xfrm>
                  <a:custGeom>
                    <a:rect b="b" l="l" r="r" t="t"/>
                    <a:pathLst>
                      <a:path extrusionOk="0" h="51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9" name="Google Shape;1819;p12"/>
                  <p:cNvSpPr/>
                  <p:nvPr/>
                </p:nvSpPr>
                <p:spPr>
                  <a:xfrm>
                    <a:off x="4245285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0" name="Google Shape;1820;p12"/>
                <p:cNvGrpSpPr/>
                <p:nvPr/>
              </p:nvGrpSpPr>
              <p:grpSpPr>
                <a:xfrm>
                  <a:off x="4831562" y="4722413"/>
                  <a:ext cx="85527" cy="96129"/>
                  <a:chOff x="4831562" y="4722413"/>
                  <a:chExt cx="85527" cy="96129"/>
                </a:xfrm>
              </p:grpSpPr>
              <p:sp>
                <p:nvSpPr>
                  <p:cNvPr id="1821" name="Google Shape;1821;p12"/>
                  <p:cNvSpPr/>
                  <p:nvPr/>
                </p:nvSpPr>
                <p:spPr>
                  <a:xfrm>
                    <a:off x="4886800" y="4724674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2" name="Google Shape;1822;p12"/>
                  <p:cNvSpPr/>
                  <p:nvPr/>
                </p:nvSpPr>
                <p:spPr>
                  <a:xfrm>
                    <a:off x="4831562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3" name="Google Shape;1823;p12"/>
                <p:cNvGrpSpPr/>
                <p:nvPr/>
              </p:nvGrpSpPr>
              <p:grpSpPr>
                <a:xfrm>
                  <a:off x="5417855" y="4722413"/>
                  <a:ext cx="85527" cy="96129"/>
                  <a:chOff x="5417855" y="4722413"/>
                  <a:chExt cx="85527" cy="96129"/>
                </a:xfrm>
              </p:grpSpPr>
              <p:sp>
                <p:nvSpPr>
                  <p:cNvPr id="1824" name="Google Shape;1824;p12"/>
                  <p:cNvSpPr/>
                  <p:nvPr/>
                </p:nvSpPr>
                <p:spPr>
                  <a:xfrm>
                    <a:off x="5473080" y="4724674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5" name="Google Shape;1825;p12"/>
                  <p:cNvSpPr/>
                  <p:nvPr/>
                </p:nvSpPr>
                <p:spPr>
                  <a:xfrm>
                    <a:off x="5417855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6" name="Google Shape;1826;p12"/>
                <p:cNvGrpSpPr/>
                <p:nvPr/>
              </p:nvGrpSpPr>
              <p:grpSpPr>
                <a:xfrm>
                  <a:off x="6004131" y="4722413"/>
                  <a:ext cx="85527" cy="96129"/>
                  <a:chOff x="6004131" y="4722413"/>
                  <a:chExt cx="85527" cy="96129"/>
                </a:xfrm>
              </p:grpSpPr>
              <p:sp>
                <p:nvSpPr>
                  <p:cNvPr id="1827" name="Google Shape;1827;p12"/>
                  <p:cNvSpPr/>
                  <p:nvPr/>
                </p:nvSpPr>
                <p:spPr>
                  <a:xfrm>
                    <a:off x="6059369" y="4724674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8" name="Google Shape;1828;p12"/>
                  <p:cNvSpPr/>
                  <p:nvPr/>
                </p:nvSpPr>
                <p:spPr>
                  <a:xfrm>
                    <a:off x="6004131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9" name="Google Shape;1829;p12"/>
                <p:cNvGrpSpPr/>
                <p:nvPr/>
              </p:nvGrpSpPr>
              <p:grpSpPr>
                <a:xfrm>
                  <a:off x="6590424" y="4722413"/>
                  <a:ext cx="85527" cy="96129"/>
                  <a:chOff x="6590424" y="4722413"/>
                  <a:chExt cx="85527" cy="96129"/>
                </a:xfrm>
              </p:grpSpPr>
              <p:sp>
                <p:nvSpPr>
                  <p:cNvPr id="1830" name="Google Shape;1830;p12"/>
                  <p:cNvSpPr/>
                  <p:nvPr/>
                </p:nvSpPr>
                <p:spPr>
                  <a:xfrm>
                    <a:off x="6645650" y="4724674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1" name="Google Shape;1831;p12"/>
                  <p:cNvSpPr/>
                  <p:nvPr/>
                </p:nvSpPr>
                <p:spPr>
                  <a:xfrm>
                    <a:off x="6590424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2" name="Google Shape;1832;p12"/>
                <p:cNvGrpSpPr/>
                <p:nvPr/>
              </p:nvGrpSpPr>
              <p:grpSpPr>
                <a:xfrm>
                  <a:off x="7176700" y="4722413"/>
                  <a:ext cx="85527" cy="96129"/>
                  <a:chOff x="7176700" y="4722413"/>
                  <a:chExt cx="85527" cy="96129"/>
                </a:xfrm>
              </p:grpSpPr>
              <p:sp>
                <p:nvSpPr>
                  <p:cNvPr id="1833" name="Google Shape;1833;p12"/>
                  <p:cNvSpPr/>
                  <p:nvPr/>
                </p:nvSpPr>
                <p:spPr>
                  <a:xfrm>
                    <a:off x="7231938" y="4724674"/>
                    <a:ext cx="41" cy="51"/>
                  </a:xfrm>
                  <a:custGeom>
                    <a:rect b="b" l="l" r="r" t="t"/>
                    <a:pathLst>
                      <a:path extrusionOk="0" h="51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4" name="Google Shape;1834;p12"/>
                  <p:cNvSpPr/>
                  <p:nvPr/>
                </p:nvSpPr>
                <p:spPr>
                  <a:xfrm>
                    <a:off x="7176700" y="47224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2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35" name="Google Shape;1835;p12"/>
                <p:cNvGrpSpPr/>
                <p:nvPr/>
              </p:nvGrpSpPr>
              <p:grpSpPr>
                <a:xfrm>
                  <a:off x="7762887" y="4722367"/>
                  <a:ext cx="85614" cy="96151"/>
                  <a:chOff x="7762887" y="4722367"/>
                  <a:chExt cx="85614" cy="96151"/>
                </a:xfrm>
              </p:grpSpPr>
              <p:sp>
                <p:nvSpPr>
                  <p:cNvPr id="1836" name="Google Shape;1836;p12"/>
                  <p:cNvSpPr/>
                  <p:nvPr/>
                </p:nvSpPr>
                <p:spPr>
                  <a:xfrm>
                    <a:off x="7818219" y="4724674"/>
                    <a:ext cx="37" cy="51"/>
                  </a:xfrm>
                  <a:custGeom>
                    <a:rect b="b" l="l" r="r" t="t"/>
                    <a:pathLst>
                      <a:path extrusionOk="0" h="51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7" name="Google Shape;1837;p12"/>
                  <p:cNvSpPr/>
                  <p:nvPr/>
                </p:nvSpPr>
                <p:spPr>
                  <a:xfrm>
                    <a:off x="7762887" y="4722367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18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38" name="Google Shape;1838;p12"/>
              <p:cNvGrpSpPr/>
              <p:nvPr/>
            </p:nvGrpSpPr>
            <p:grpSpPr>
              <a:xfrm>
                <a:off x="3072610" y="5356731"/>
                <a:ext cx="4775891" cy="96174"/>
                <a:chOff x="3072610" y="5356731"/>
                <a:chExt cx="4775891" cy="96174"/>
              </a:xfrm>
            </p:grpSpPr>
            <p:grpSp>
              <p:nvGrpSpPr>
                <p:cNvPr id="1839" name="Google Shape;1839;p12"/>
                <p:cNvGrpSpPr/>
                <p:nvPr/>
              </p:nvGrpSpPr>
              <p:grpSpPr>
                <a:xfrm>
                  <a:off x="3072610" y="5356731"/>
                  <a:ext cx="85617" cy="96151"/>
                  <a:chOff x="3072610" y="5356731"/>
                  <a:chExt cx="85617" cy="96151"/>
                </a:xfrm>
              </p:grpSpPr>
              <p:sp>
                <p:nvSpPr>
                  <p:cNvPr id="1840" name="Google Shape;1840;p12"/>
                  <p:cNvSpPr/>
                  <p:nvPr/>
                </p:nvSpPr>
                <p:spPr>
                  <a:xfrm>
                    <a:off x="3127947" y="5359050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9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1" name="Google Shape;1841;p12"/>
                  <p:cNvSpPr/>
                  <p:nvPr/>
                </p:nvSpPr>
                <p:spPr>
                  <a:xfrm>
                    <a:off x="3072610" y="5356731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3"/>
                          <a:pt x="12296" y="112388"/>
                          <a:pt x="54766" y="93017"/>
                        </a:cubicBezTo>
                        <a:cubicBezTo>
                          <a:pt x="91419" y="76292"/>
                          <a:pt x="84984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42" name="Google Shape;1842;p12"/>
                <p:cNvGrpSpPr/>
                <p:nvPr/>
              </p:nvGrpSpPr>
              <p:grpSpPr>
                <a:xfrm>
                  <a:off x="3658992" y="5356776"/>
                  <a:ext cx="85527" cy="96129"/>
                  <a:chOff x="3658992" y="5356776"/>
                  <a:chExt cx="85527" cy="96129"/>
                </a:xfrm>
              </p:grpSpPr>
              <p:sp>
                <p:nvSpPr>
                  <p:cNvPr id="1843" name="Google Shape;1843;p12"/>
                  <p:cNvSpPr/>
                  <p:nvPr/>
                </p:nvSpPr>
                <p:spPr>
                  <a:xfrm>
                    <a:off x="3714231" y="5359050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9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4" name="Google Shape;1844;p12"/>
                  <p:cNvSpPr/>
                  <p:nvPr/>
                </p:nvSpPr>
                <p:spPr>
                  <a:xfrm>
                    <a:off x="3658992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45" name="Google Shape;1845;p12"/>
                <p:cNvGrpSpPr/>
                <p:nvPr/>
              </p:nvGrpSpPr>
              <p:grpSpPr>
                <a:xfrm>
                  <a:off x="4245285" y="5356776"/>
                  <a:ext cx="85527" cy="96129"/>
                  <a:chOff x="4245285" y="5356776"/>
                  <a:chExt cx="85527" cy="96129"/>
                </a:xfrm>
              </p:grpSpPr>
              <p:sp>
                <p:nvSpPr>
                  <p:cNvPr id="1846" name="Google Shape;1846;p12"/>
                  <p:cNvSpPr/>
                  <p:nvPr/>
                </p:nvSpPr>
                <p:spPr>
                  <a:xfrm>
                    <a:off x="4300516" y="5359050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9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7" name="Google Shape;1847;p12"/>
                  <p:cNvSpPr/>
                  <p:nvPr/>
                </p:nvSpPr>
                <p:spPr>
                  <a:xfrm>
                    <a:off x="4245285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48" name="Google Shape;1848;p12"/>
                <p:cNvGrpSpPr/>
                <p:nvPr/>
              </p:nvGrpSpPr>
              <p:grpSpPr>
                <a:xfrm>
                  <a:off x="4831562" y="5356776"/>
                  <a:ext cx="85527" cy="96129"/>
                  <a:chOff x="4831562" y="5356776"/>
                  <a:chExt cx="85527" cy="96129"/>
                </a:xfrm>
              </p:grpSpPr>
              <p:sp>
                <p:nvSpPr>
                  <p:cNvPr id="1849" name="Google Shape;1849;p12"/>
                  <p:cNvSpPr/>
                  <p:nvPr/>
                </p:nvSpPr>
                <p:spPr>
                  <a:xfrm>
                    <a:off x="4886800" y="5359050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9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0" name="Google Shape;1850;p12"/>
                  <p:cNvSpPr/>
                  <p:nvPr/>
                </p:nvSpPr>
                <p:spPr>
                  <a:xfrm>
                    <a:off x="4831562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1" name="Google Shape;1851;p12"/>
                <p:cNvGrpSpPr/>
                <p:nvPr/>
              </p:nvGrpSpPr>
              <p:grpSpPr>
                <a:xfrm>
                  <a:off x="5417855" y="5356776"/>
                  <a:ext cx="85527" cy="96129"/>
                  <a:chOff x="5417855" y="5356776"/>
                  <a:chExt cx="85527" cy="96129"/>
                </a:xfrm>
              </p:grpSpPr>
              <p:sp>
                <p:nvSpPr>
                  <p:cNvPr id="1852" name="Google Shape;1852;p12"/>
                  <p:cNvSpPr/>
                  <p:nvPr/>
                </p:nvSpPr>
                <p:spPr>
                  <a:xfrm>
                    <a:off x="5473080" y="5359050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9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3" name="Google Shape;1853;p12"/>
                  <p:cNvSpPr/>
                  <p:nvPr/>
                </p:nvSpPr>
                <p:spPr>
                  <a:xfrm>
                    <a:off x="5417855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4" name="Google Shape;1854;p12"/>
                <p:cNvGrpSpPr/>
                <p:nvPr/>
              </p:nvGrpSpPr>
              <p:grpSpPr>
                <a:xfrm>
                  <a:off x="6004131" y="5356776"/>
                  <a:ext cx="85527" cy="96129"/>
                  <a:chOff x="6004131" y="5356776"/>
                  <a:chExt cx="85527" cy="96129"/>
                </a:xfrm>
              </p:grpSpPr>
              <p:sp>
                <p:nvSpPr>
                  <p:cNvPr id="1855" name="Google Shape;1855;p12"/>
                  <p:cNvSpPr/>
                  <p:nvPr/>
                </p:nvSpPr>
                <p:spPr>
                  <a:xfrm>
                    <a:off x="6059369" y="5359050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9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12"/>
                  <p:cNvSpPr/>
                  <p:nvPr/>
                </p:nvSpPr>
                <p:spPr>
                  <a:xfrm>
                    <a:off x="6004131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7" name="Google Shape;1857;p12"/>
                <p:cNvGrpSpPr/>
                <p:nvPr/>
              </p:nvGrpSpPr>
              <p:grpSpPr>
                <a:xfrm>
                  <a:off x="6590424" y="5356776"/>
                  <a:ext cx="85527" cy="96129"/>
                  <a:chOff x="6590424" y="5356776"/>
                  <a:chExt cx="85527" cy="96129"/>
                </a:xfrm>
              </p:grpSpPr>
              <p:sp>
                <p:nvSpPr>
                  <p:cNvPr id="1858" name="Google Shape;1858;p12"/>
                  <p:cNvSpPr/>
                  <p:nvPr/>
                </p:nvSpPr>
                <p:spPr>
                  <a:xfrm>
                    <a:off x="6645650" y="5359050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7" y="-29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12"/>
                  <p:cNvSpPr/>
                  <p:nvPr/>
                </p:nvSpPr>
                <p:spPr>
                  <a:xfrm>
                    <a:off x="6590424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0" name="Google Shape;1860;p12"/>
                <p:cNvGrpSpPr/>
                <p:nvPr/>
              </p:nvGrpSpPr>
              <p:grpSpPr>
                <a:xfrm>
                  <a:off x="7176700" y="5356776"/>
                  <a:ext cx="85527" cy="96129"/>
                  <a:chOff x="7176700" y="5356776"/>
                  <a:chExt cx="85527" cy="96129"/>
                </a:xfrm>
              </p:grpSpPr>
              <p:sp>
                <p:nvSpPr>
                  <p:cNvPr id="1861" name="Google Shape;1861;p12"/>
                  <p:cNvSpPr/>
                  <p:nvPr/>
                </p:nvSpPr>
                <p:spPr>
                  <a:xfrm>
                    <a:off x="7231938" y="5359050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9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12"/>
                  <p:cNvSpPr/>
                  <p:nvPr/>
                </p:nvSpPr>
                <p:spPr>
                  <a:xfrm>
                    <a:off x="7176700" y="5356776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3" name="Google Shape;1863;p12"/>
                <p:cNvGrpSpPr/>
                <p:nvPr/>
              </p:nvGrpSpPr>
              <p:grpSpPr>
                <a:xfrm>
                  <a:off x="7762887" y="5356731"/>
                  <a:ext cx="85614" cy="96151"/>
                  <a:chOff x="7762887" y="5356731"/>
                  <a:chExt cx="85614" cy="96151"/>
                </a:xfrm>
              </p:grpSpPr>
              <p:sp>
                <p:nvSpPr>
                  <p:cNvPr id="1864" name="Google Shape;1864;p12"/>
                  <p:cNvSpPr/>
                  <p:nvPr/>
                </p:nvSpPr>
                <p:spPr>
                  <a:xfrm>
                    <a:off x="7818219" y="5359050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9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12"/>
                  <p:cNvSpPr/>
                  <p:nvPr/>
                </p:nvSpPr>
                <p:spPr>
                  <a:xfrm>
                    <a:off x="7762887" y="5356731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3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66" name="Google Shape;1866;p12"/>
              <p:cNvGrpSpPr/>
              <p:nvPr/>
            </p:nvGrpSpPr>
            <p:grpSpPr>
              <a:xfrm>
                <a:off x="3072610" y="5991095"/>
                <a:ext cx="4775891" cy="96175"/>
                <a:chOff x="3072610" y="5991095"/>
                <a:chExt cx="4775891" cy="96175"/>
              </a:xfrm>
            </p:grpSpPr>
            <p:grpSp>
              <p:nvGrpSpPr>
                <p:cNvPr id="1867" name="Google Shape;1867;p12"/>
                <p:cNvGrpSpPr/>
                <p:nvPr/>
              </p:nvGrpSpPr>
              <p:grpSpPr>
                <a:xfrm>
                  <a:off x="3072610" y="5991095"/>
                  <a:ext cx="85617" cy="96151"/>
                  <a:chOff x="3072610" y="5991095"/>
                  <a:chExt cx="85617" cy="96151"/>
                </a:xfrm>
              </p:grpSpPr>
              <p:sp>
                <p:nvSpPr>
                  <p:cNvPr id="1868" name="Google Shape;1868;p12"/>
                  <p:cNvSpPr/>
                  <p:nvPr/>
                </p:nvSpPr>
                <p:spPr>
                  <a:xfrm>
                    <a:off x="3127947" y="5993414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12"/>
                  <p:cNvSpPr/>
                  <p:nvPr/>
                </p:nvSpPr>
                <p:spPr>
                  <a:xfrm>
                    <a:off x="3072610" y="5991095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92"/>
                          <a:pt x="84984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0" name="Google Shape;1870;p12"/>
                <p:cNvGrpSpPr/>
                <p:nvPr/>
              </p:nvGrpSpPr>
              <p:grpSpPr>
                <a:xfrm>
                  <a:off x="3658992" y="5991141"/>
                  <a:ext cx="85527" cy="96129"/>
                  <a:chOff x="3658992" y="5991141"/>
                  <a:chExt cx="85527" cy="96129"/>
                </a:xfrm>
              </p:grpSpPr>
              <p:sp>
                <p:nvSpPr>
                  <p:cNvPr id="1871" name="Google Shape;1871;p12"/>
                  <p:cNvSpPr/>
                  <p:nvPr/>
                </p:nvSpPr>
                <p:spPr>
                  <a:xfrm>
                    <a:off x="3714231" y="59934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2" name="Google Shape;1872;p12"/>
                  <p:cNvSpPr/>
                  <p:nvPr/>
                </p:nvSpPr>
                <p:spPr>
                  <a:xfrm>
                    <a:off x="3658992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3" name="Google Shape;1873;p12"/>
                <p:cNvGrpSpPr/>
                <p:nvPr/>
              </p:nvGrpSpPr>
              <p:grpSpPr>
                <a:xfrm>
                  <a:off x="4245285" y="5991141"/>
                  <a:ext cx="85527" cy="96129"/>
                  <a:chOff x="4245285" y="5991141"/>
                  <a:chExt cx="85527" cy="96129"/>
                </a:xfrm>
              </p:grpSpPr>
              <p:sp>
                <p:nvSpPr>
                  <p:cNvPr id="1874" name="Google Shape;1874;p12"/>
                  <p:cNvSpPr/>
                  <p:nvPr/>
                </p:nvSpPr>
                <p:spPr>
                  <a:xfrm>
                    <a:off x="4300516" y="5993414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12"/>
                  <p:cNvSpPr/>
                  <p:nvPr/>
                </p:nvSpPr>
                <p:spPr>
                  <a:xfrm>
                    <a:off x="4245285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6" name="Google Shape;1876;p12"/>
                <p:cNvGrpSpPr/>
                <p:nvPr/>
              </p:nvGrpSpPr>
              <p:grpSpPr>
                <a:xfrm>
                  <a:off x="4831562" y="5991141"/>
                  <a:ext cx="85527" cy="96129"/>
                  <a:chOff x="4831562" y="5991141"/>
                  <a:chExt cx="85527" cy="96129"/>
                </a:xfrm>
              </p:grpSpPr>
              <p:sp>
                <p:nvSpPr>
                  <p:cNvPr id="1877" name="Google Shape;1877;p12"/>
                  <p:cNvSpPr/>
                  <p:nvPr/>
                </p:nvSpPr>
                <p:spPr>
                  <a:xfrm>
                    <a:off x="4886800" y="59934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12"/>
                  <p:cNvSpPr/>
                  <p:nvPr/>
                </p:nvSpPr>
                <p:spPr>
                  <a:xfrm>
                    <a:off x="4831562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9" name="Google Shape;1879;p12"/>
                <p:cNvGrpSpPr/>
                <p:nvPr/>
              </p:nvGrpSpPr>
              <p:grpSpPr>
                <a:xfrm>
                  <a:off x="5417855" y="5991141"/>
                  <a:ext cx="85527" cy="96129"/>
                  <a:chOff x="5417855" y="5991141"/>
                  <a:chExt cx="85527" cy="96129"/>
                </a:xfrm>
              </p:grpSpPr>
              <p:sp>
                <p:nvSpPr>
                  <p:cNvPr id="1880" name="Google Shape;1880;p12"/>
                  <p:cNvSpPr/>
                  <p:nvPr/>
                </p:nvSpPr>
                <p:spPr>
                  <a:xfrm>
                    <a:off x="5473080" y="59934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1" name="Google Shape;1881;p12"/>
                  <p:cNvSpPr/>
                  <p:nvPr/>
                </p:nvSpPr>
                <p:spPr>
                  <a:xfrm>
                    <a:off x="5417855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2" name="Google Shape;1882;p12"/>
                <p:cNvGrpSpPr/>
                <p:nvPr/>
              </p:nvGrpSpPr>
              <p:grpSpPr>
                <a:xfrm>
                  <a:off x="6004131" y="5991141"/>
                  <a:ext cx="85527" cy="96129"/>
                  <a:chOff x="6004131" y="5991141"/>
                  <a:chExt cx="85527" cy="96129"/>
                </a:xfrm>
              </p:grpSpPr>
              <p:sp>
                <p:nvSpPr>
                  <p:cNvPr id="1883" name="Google Shape;1883;p12"/>
                  <p:cNvSpPr/>
                  <p:nvPr/>
                </p:nvSpPr>
                <p:spPr>
                  <a:xfrm>
                    <a:off x="6059369" y="59934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12"/>
                  <p:cNvSpPr/>
                  <p:nvPr/>
                </p:nvSpPr>
                <p:spPr>
                  <a:xfrm>
                    <a:off x="6004131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5" name="Google Shape;1885;p12"/>
                <p:cNvGrpSpPr/>
                <p:nvPr/>
              </p:nvGrpSpPr>
              <p:grpSpPr>
                <a:xfrm>
                  <a:off x="6590424" y="5991141"/>
                  <a:ext cx="85527" cy="96129"/>
                  <a:chOff x="6590424" y="5991141"/>
                  <a:chExt cx="85527" cy="96129"/>
                </a:xfrm>
              </p:grpSpPr>
              <p:sp>
                <p:nvSpPr>
                  <p:cNvPr id="1886" name="Google Shape;1886;p12"/>
                  <p:cNvSpPr/>
                  <p:nvPr/>
                </p:nvSpPr>
                <p:spPr>
                  <a:xfrm>
                    <a:off x="6645650" y="59934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7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12"/>
                  <p:cNvSpPr/>
                  <p:nvPr/>
                </p:nvSpPr>
                <p:spPr>
                  <a:xfrm>
                    <a:off x="6590424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8" name="Google Shape;1888;p12"/>
                <p:cNvGrpSpPr/>
                <p:nvPr/>
              </p:nvGrpSpPr>
              <p:grpSpPr>
                <a:xfrm>
                  <a:off x="7176700" y="5991141"/>
                  <a:ext cx="85527" cy="96129"/>
                  <a:chOff x="7176700" y="5991141"/>
                  <a:chExt cx="85527" cy="96129"/>
                </a:xfrm>
              </p:grpSpPr>
              <p:sp>
                <p:nvSpPr>
                  <p:cNvPr id="1889" name="Google Shape;1889;p12"/>
                  <p:cNvSpPr/>
                  <p:nvPr/>
                </p:nvSpPr>
                <p:spPr>
                  <a:xfrm>
                    <a:off x="7231938" y="5993414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0" name="Google Shape;1890;p12"/>
                  <p:cNvSpPr/>
                  <p:nvPr/>
                </p:nvSpPr>
                <p:spPr>
                  <a:xfrm>
                    <a:off x="7176700" y="599114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1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91" name="Google Shape;1891;p12"/>
                <p:cNvGrpSpPr/>
                <p:nvPr/>
              </p:nvGrpSpPr>
              <p:grpSpPr>
                <a:xfrm>
                  <a:off x="7762887" y="5991095"/>
                  <a:ext cx="85614" cy="96151"/>
                  <a:chOff x="7762887" y="5991095"/>
                  <a:chExt cx="85614" cy="96151"/>
                </a:xfrm>
              </p:grpSpPr>
              <p:sp>
                <p:nvSpPr>
                  <p:cNvPr id="1892" name="Google Shape;1892;p12"/>
                  <p:cNvSpPr/>
                  <p:nvPr/>
                </p:nvSpPr>
                <p:spPr>
                  <a:xfrm>
                    <a:off x="7818219" y="5993414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3" name="Google Shape;1893;p12"/>
                  <p:cNvSpPr/>
                  <p:nvPr/>
                </p:nvSpPr>
                <p:spPr>
                  <a:xfrm>
                    <a:off x="7762887" y="5991095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34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94" name="Google Shape;1894;p12"/>
              <p:cNvGrpSpPr/>
              <p:nvPr/>
            </p:nvGrpSpPr>
            <p:grpSpPr>
              <a:xfrm>
                <a:off x="3072610" y="6625476"/>
                <a:ext cx="4775891" cy="96174"/>
                <a:chOff x="3072610" y="6625476"/>
                <a:chExt cx="4775891" cy="96174"/>
              </a:xfrm>
            </p:grpSpPr>
            <p:grpSp>
              <p:nvGrpSpPr>
                <p:cNvPr id="1895" name="Google Shape;1895;p12"/>
                <p:cNvGrpSpPr/>
                <p:nvPr/>
              </p:nvGrpSpPr>
              <p:grpSpPr>
                <a:xfrm>
                  <a:off x="3072610" y="6625476"/>
                  <a:ext cx="85617" cy="96151"/>
                  <a:chOff x="3072610" y="6625476"/>
                  <a:chExt cx="85617" cy="96151"/>
                </a:xfrm>
              </p:grpSpPr>
              <p:sp>
                <p:nvSpPr>
                  <p:cNvPr id="1896" name="Google Shape;1896;p12"/>
                  <p:cNvSpPr/>
                  <p:nvPr/>
                </p:nvSpPr>
                <p:spPr>
                  <a:xfrm>
                    <a:off x="3127947" y="6627782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7" name="Google Shape;1897;p12"/>
                  <p:cNvSpPr/>
                  <p:nvPr/>
                </p:nvSpPr>
                <p:spPr>
                  <a:xfrm>
                    <a:off x="3072610" y="6625476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75"/>
                          <a:pt x="84984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98" name="Google Shape;1898;p12"/>
                <p:cNvGrpSpPr/>
                <p:nvPr/>
              </p:nvGrpSpPr>
              <p:grpSpPr>
                <a:xfrm>
                  <a:off x="3658992" y="6625521"/>
                  <a:ext cx="85527" cy="96129"/>
                  <a:chOff x="3658992" y="6625521"/>
                  <a:chExt cx="85527" cy="96129"/>
                </a:xfrm>
              </p:grpSpPr>
              <p:sp>
                <p:nvSpPr>
                  <p:cNvPr id="1899" name="Google Shape;1899;p12"/>
                  <p:cNvSpPr/>
                  <p:nvPr/>
                </p:nvSpPr>
                <p:spPr>
                  <a:xfrm>
                    <a:off x="3714231" y="6627782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0" name="Google Shape;1900;p12"/>
                  <p:cNvSpPr/>
                  <p:nvPr/>
                </p:nvSpPr>
                <p:spPr>
                  <a:xfrm>
                    <a:off x="3658992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01" name="Google Shape;1901;p12"/>
                <p:cNvGrpSpPr/>
                <p:nvPr/>
              </p:nvGrpSpPr>
              <p:grpSpPr>
                <a:xfrm>
                  <a:off x="4245285" y="6625521"/>
                  <a:ext cx="85527" cy="96129"/>
                  <a:chOff x="4245285" y="6625521"/>
                  <a:chExt cx="85527" cy="96129"/>
                </a:xfrm>
              </p:grpSpPr>
              <p:sp>
                <p:nvSpPr>
                  <p:cNvPr id="1902" name="Google Shape;1902;p12"/>
                  <p:cNvSpPr/>
                  <p:nvPr/>
                </p:nvSpPr>
                <p:spPr>
                  <a:xfrm>
                    <a:off x="4300516" y="6627782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3" name="Google Shape;1903;p12"/>
                  <p:cNvSpPr/>
                  <p:nvPr/>
                </p:nvSpPr>
                <p:spPr>
                  <a:xfrm>
                    <a:off x="4245285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04" name="Google Shape;1904;p12"/>
                <p:cNvGrpSpPr/>
                <p:nvPr/>
              </p:nvGrpSpPr>
              <p:grpSpPr>
                <a:xfrm>
                  <a:off x="4831562" y="6625521"/>
                  <a:ext cx="85527" cy="96129"/>
                  <a:chOff x="4831562" y="6625521"/>
                  <a:chExt cx="85527" cy="96129"/>
                </a:xfrm>
              </p:grpSpPr>
              <p:sp>
                <p:nvSpPr>
                  <p:cNvPr id="1905" name="Google Shape;1905;p12"/>
                  <p:cNvSpPr/>
                  <p:nvPr/>
                </p:nvSpPr>
                <p:spPr>
                  <a:xfrm>
                    <a:off x="4886800" y="6627782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6" name="Google Shape;1906;p12"/>
                  <p:cNvSpPr/>
                  <p:nvPr/>
                </p:nvSpPr>
                <p:spPr>
                  <a:xfrm>
                    <a:off x="4831562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07" name="Google Shape;1907;p12"/>
                <p:cNvGrpSpPr/>
                <p:nvPr/>
              </p:nvGrpSpPr>
              <p:grpSpPr>
                <a:xfrm>
                  <a:off x="5417855" y="6625521"/>
                  <a:ext cx="85527" cy="96129"/>
                  <a:chOff x="5417855" y="6625521"/>
                  <a:chExt cx="85527" cy="96129"/>
                </a:xfrm>
              </p:grpSpPr>
              <p:sp>
                <p:nvSpPr>
                  <p:cNvPr id="1908" name="Google Shape;1908;p12"/>
                  <p:cNvSpPr/>
                  <p:nvPr/>
                </p:nvSpPr>
                <p:spPr>
                  <a:xfrm>
                    <a:off x="5473080" y="6627782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9" name="Google Shape;1909;p12"/>
                  <p:cNvSpPr/>
                  <p:nvPr/>
                </p:nvSpPr>
                <p:spPr>
                  <a:xfrm>
                    <a:off x="5417855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0" name="Google Shape;1910;p12"/>
                <p:cNvGrpSpPr/>
                <p:nvPr/>
              </p:nvGrpSpPr>
              <p:grpSpPr>
                <a:xfrm>
                  <a:off x="6004131" y="6625521"/>
                  <a:ext cx="85527" cy="96129"/>
                  <a:chOff x="6004131" y="6625521"/>
                  <a:chExt cx="85527" cy="96129"/>
                </a:xfrm>
              </p:grpSpPr>
              <p:sp>
                <p:nvSpPr>
                  <p:cNvPr id="1911" name="Google Shape;1911;p12"/>
                  <p:cNvSpPr/>
                  <p:nvPr/>
                </p:nvSpPr>
                <p:spPr>
                  <a:xfrm>
                    <a:off x="6059369" y="6627782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2" name="Google Shape;1912;p12"/>
                  <p:cNvSpPr/>
                  <p:nvPr/>
                </p:nvSpPr>
                <p:spPr>
                  <a:xfrm>
                    <a:off x="6004131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3" name="Google Shape;1913;p12"/>
                <p:cNvGrpSpPr/>
                <p:nvPr/>
              </p:nvGrpSpPr>
              <p:grpSpPr>
                <a:xfrm>
                  <a:off x="6590424" y="6625521"/>
                  <a:ext cx="85527" cy="96129"/>
                  <a:chOff x="6590424" y="6625521"/>
                  <a:chExt cx="85527" cy="96129"/>
                </a:xfrm>
              </p:grpSpPr>
              <p:sp>
                <p:nvSpPr>
                  <p:cNvPr id="1914" name="Google Shape;1914;p12"/>
                  <p:cNvSpPr/>
                  <p:nvPr/>
                </p:nvSpPr>
                <p:spPr>
                  <a:xfrm>
                    <a:off x="6645650" y="6627782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5" name="Google Shape;1915;p12"/>
                  <p:cNvSpPr/>
                  <p:nvPr/>
                </p:nvSpPr>
                <p:spPr>
                  <a:xfrm>
                    <a:off x="6590424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6" name="Google Shape;1916;p12"/>
                <p:cNvGrpSpPr/>
                <p:nvPr/>
              </p:nvGrpSpPr>
              <p:grpSpPr>
                <a:xfrm>
                  <a:off x="7176700" y="6625521"/>
                  <a:ext cx="85527" cy="96129"/>
                  <a:chOff x="7176700" y="6625521"/>
                  <a:chExt cx="85527" cy="96129"/>
                </a:xfrm>
              </p:grpSpPr>
              <p:sp>
                <p:nvSpPr>
                  <p:cNvPr id="1917" name="Google Shape;1917;p12"/>
                  <p:cNvSpPr/>
                  <p:nvPr/>
                </p:nvSpPr>
                <p:spPr>
                  <a:xfrm>
                    <a:off x="7231938" y="6627782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8" name="Google Shape;1918;p12"/>
                  <p:cNvSpPr/>
                  <p:nvPr/>
                </p:nvSpPr>
                <p:spPr>
                  <a:xfrm>
                    <a:off x="7176700" y="6625521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9" name="Google Shape;1919;p12"/>
                <p:cNvGrpSpPr/>
                <p:nvPr/>
              </p:nvGrpSpPr>
              <p:grpSpPr>
                <a:xfrm>
                  <a:off x="7762887" y="6625476"/>
                  <a:ext cx="85614" cy="96151"/>
                  <a:chOff x="7762887" y="6625476"/>
                  <a:chExt cx="85614" cy="96151"/>
                </a:xfrm>
              </p:grpSpPr>
              <p:sp>
                <p:nvSpPr>
                  <p:cNvPr id="1920" name="Google Shape;1920;p12"/>
                  <p:cNvSpPr/>
                  <p:nvPr/>
                </p:nvSpPr>
                <p:spPr>
                  <a:xfrm>
                    <a:off x="7818219" y="6627782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1" name="Google Shape;1921;p12"/>
                  <p:cNvSpPr/>
                  <p:nvPr/>
                </p:nvSpPr>
                <p:spPr>
                  <a:xfrm>
                    <a:off x="7762887" y="6625476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75"/>
                          <a:pt x="84983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22" name="Google Shape;1922;p12"/>
              <p:cNvGrpSpPr/>
              <p:nvPr/>
            </p:nvGrpSpPr>
            <p:grpSpPr>
              <a:xfrm>
                <a:off x="3072610" y="7259840"/>
                <a:ext cx="4775891" cy="96174"/>
                <a:chOff x="3072610" y="7259840"/>
                <a:chExt cx="4775891" cy="96174"/>
              </a:xfrm>
            </p:grpSpPr>
            <p:grpSp>
              <p:nvGrpSpPr>
                <p:cNvPr id="1923" name="Google Shape;1923;p12"/>
                <p:cNvGrpSpPr/>
                <p:nvPr/>
              </p:nvGrpSpPr>
              <p:grpSpPr>
                <a:xfrm>
                  <a:off x="3072610" y="7259840"/>
                  <a:ext cx="85617" cy="96151"/>
                  <a:chOff x="3072610" y="7259840"/>
                  <a:chExt cx="85617" cy="96151"/>
                </a:xfrm>
              </p:grpSpPr>
              <p:sp>
                <p:nvSpPr>
                  <p:cNvPr id="1924" name="Google Shape;1924;p12"/>
                  <p:cNvSpPr/>
                  <p:nvPr/>
                </p:nvSpPr>
                <p:spPr>
                  <a:xfrm>
                    <a:off x="3127947" y="7262146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5" name="Google Shape;1925;p12"/>
                  <p:cNvSpPr/>
                  <p:nvPr/>
                </p:nvSpPr>
                <p:spPr>
                  <a:xfrm>
                    <a:off x="3072610" y="7259840"/>
                    <a:ext cx="85617" cy="96151"/>
                  </a:xfrm>
                  <a:custGeom>
                    <a:rect b="b" l="l" r="r" t="t"/>
                    <a:pathLst>
                      <a:path extrusionOk="0" h="96151" w="85617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10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19" y="76275"/>
                          <a:pt x="84984" y="41418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26" name="Google Shape;1926;p12"/>
                <p:cNvGrpSpPr/>
                <p:nvPr/>
              </p:nvGrpSpPr>
              <p:grpSpPr>
                <a:xfrm>
                  <a:off x="3658992" y="7259885"/>
                  <a:ext cx="85527" cy="96129"/>
                  <a:chOff x="3658992" y="7259885"/>
                  <a:chExt cx="85527" cy="96129"/>
                </a:xfrm>
              </p:grpSpPr>
              <p:sp>
                <p:nvSpPr>
                  <p:cNvPr id="1927" name="Google Shape;1927;p12"/>
                  <p:cNvSpPr/>
                  <p:nvPr/>
                </p:nvSpPr>
                <p:spPr>
                  <a:xfrm>
                    <a:off x="3714231" y="7262146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8" name="Google Shape;1928;p12"/>
                  <p:cNvSpPr/>
                  <p:nvPr/>
                </p:nvSpPr>
                <p:spPr>
                  <a:xfrm>
                    <a:off x="3658992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29" name="Google Shape;1929;p12"/>
                <p:cNvGrpSpPr/>
                <p:nvPr/>
              </p:nvGrpSpPr>
              <p:grpSpPr>
                <a:xfrm>
                  <a:off x="4245285" y="7259885"/>
                  <a:ext cx="85527" cy="96129"/>
                  <a:chOff x="4245285" y="7259885"/>
                  <a:chExt cx="85527" cy="96129"/>
                </a:xfrm>
              </p:grpSpPr>
              <p:sp>
                <p:nvSpPr>
                  <p:cNvPr id="1930" name="Google Shape;1930;p12"/>
                  <p:cNvSpPr/>
                  <p:nvPr/>
                </p:nvSpPr>
                <p:spPr>
                  <a:xfrm>
                    <a:off x="4300516" y="7262146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1" name="Google Shape;1931;p12"/>
                  <p:cNvSpPr/>
                  <p:nvPr/>
                </p:nvSpPr>
                <p:spPr>
                  <a:xfrm>
                    <a:off x="4245285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32" name="Google Shape;1932;p12"/>
                <p:cNvGrpSpPr/>
                <p:nvPr/>
              </p:nvGrpSpPr>
              <p:grpSpPr>
                <a:xfrm>
                  <a:off x="4831562" y="7259885"/>
                  <a:ext cx="85527" cy="96129"/>
                  <a:chOff x="4831562" y="7259885"/>
                  <a:chExt cx="85527" cy="96129"/>
                </a:xfrm>
              </p:grpSpPr>
              <p:sp>
                <p:nvSpPr>
                  <p:cNvPr id="1933" name="Google Shape;1933;p12"/>
                  <p:cNvSpPr/>
                  <p:nvPr/>
                </p:nvSpPr>
                <p:spPr>
                  <a:xfrm>
                    <a:off x="4886800" y="7262146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4" name="Google Shape;1934;p12"/>
                  <p:cNvSpPr/>
                  <p:nvPr/>
                </p:nvSpPr>
                <p:spPr>
                  <a:xfrm>
                    <a:off x="4831562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35" name="Google Shape;1935;p12"/>
                <p:cNvGrpSpPr/>
                <p:nvPr/>
              </p:nvGrpSpPr>
              <p:grpSpPr>
                <a:xfrm>
                  <a:off x="5417855" y="7259885"/>
                  <a:ext cx="85527" cy="96129"/>
                  <a:chOff x="5417855" y="7259885"/>
                  <a:chExt cx="85527" cy="96129"/>
                </a:xfrm>
              </p:grpSpPr>
              <p:sp>
                <p:nvSpPr>
                  <p:cNvPr id="1936" name="Google Shape;1936;p12"/>
                  <p:cNvSpPr/>
                  <p:nvPr/>
                </p:nvSpPr>
                <p:spPr>
                  <a:xfrm>
                    <a:off x="5473080" y="7262146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7" name="Google Shape;1937;p12"/>
                  <p:cNvSpPr/>
                  <p:nvPr/>
                </p:nvSpPr>
                <p:spPr>
                  <a:xfrm>
                    <a:off x="5417855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38" name="Google Shape;1938;p12"/>
                <p:cNvGrpSpPr/>
                <p:nvPr/>
              </p:nvGrpSpPr>
              <p:grpSpPr>
                <a:xfrm>
                  <a:off x="6004131" y="7259885"/>
                  <a:ext cx="85527" cy="96129"/>
                  <a:chOff x="6004131" y="7259885"/>
                  <a:chExt cx="85527" cy="96129"/>
                </a:xfrm>
              </p:grpSpPr>
              <p:sp>
                <p:nvSpPr>
                  <p:cNvPr id="1939" name="Google Shape;1939;p12"/>
                  <p:cNvSpPr/>
                  <p:nvPr/>
                </p:nvSpPr>
                <p:spPr>
                  <a:xfrm>
                    <a:off x="6059369" y="7262146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0" name="Google Shape;1940;p12"/>
                  <p:cNvSpPr/>
                  <p:nvPr/>
                </p:nvSpPr>
                <p:spPr>
                  <a:xfrm>
                    <a:off x="6004131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1" name="Google Shape;1941;p12"/>
                <p:cNvGrpSpPr/>
                <p:nvPr/>
              </p:nvGrpSpPr>
              <p:grpSpPr>
                <a:xfrm>
                  <a:off x="6590424" y="7259885"/>
                  <a:ext cx="85527" cy="96129"/>
                  <a:chOff x="6590424" y="7259885"/>
                  <a:chExt cx="85527" cy="96129"/>
                </a:xfrm>
              </p:grpSpPr>
              <p:sp>
                <p:nvSpPr>
                  <p:cNvPr id="1942" name="Google Shape;1942;p12"/>
                  <p:cNvSpPr/>
                  <p:nvPr/>
                </p:nvSpPr>
                <p:spPr>
                  <a:xfrm>
                    <a:off x="6645650" y="7262146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3" name="Google Shape;1943;p12"/>
                  <p:cNvSpPr/>
                  <p:nvPr/>
                </p:nvSpPr>
                <p:spPr>
                  <a:xfrm>
                    <a:off x="6590424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4" name="Google Shape;1944;p12"/>
                <p:cNvGrpSpPr/>
                <p:nvPr/>
              </p:nvGrpSpPr>
              <p:grpSpPr>
                <a:xfrm>
                  <a:off x="7176700" y="7259885"/>
                  <a:ext cx="85527" cy="96129"/>
                  <a:chOff x="7176700" y="7259885"/>
                  <a:chExt cx="85527" cy="96129"/>
                </a:xfrm>
              </p:grpSpPr>
              <p:sp>
                <p:nvSpPr>
                  <p:cNvPr id="1945" name="Google Shape;1945;p12"/>
                  <p:cNvSpPr/>
                  <p:nvPr/>
                </p:nvSpPr>
                <p:spPr>
                  <a:xfrm>
                    <a:off x="7231938" y="7262146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6" name="Google Shape;1946;p12"/>
                  <p:cNvSpPr/>
                  <p:nvPr/>
                </p:nvSpPr>
                <p:spPr>
                  <a:xfrm>
                    <a:off x="7176700" y="7259885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42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7" name="Google Shape;1947;p12"/>
                <p:cNvGrpSpPr/>
                <p:nvPr/>
              </p:nvGrpSpPr>
              <p:grpSpPr>
                <a:xfrm>
                  <a:off x="7762887" y="7259840"/>
                  <a:ext cx="85614" cy="96151"/>
                  <a:chOff x="7762887" y="7259840"/>
                  <a:chExt cx="85614" cy="96151"/>
                </a:xfrm>
              </p:grpSpPr>
              <p:sp>
                <p:nvSpPr>
                  <p:cNvPr id="1948" name="Google Shape;1948;p12"/>
                  <p:cNvSpPr/>
                  <p:nvPr/>
                </p:nvSpPr>
                <p:spPr>
                  <a:xfrm>
                    <a:off x="7818219" y="7262146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9" name="Google Shape;1949;p12"/>
                  <p:cNvSpPr/>
                  <p:nvPr/>
                </p:nvSpPr>
                <p:spPr>
                  <a:xfrm>
                    <a:off x="7762887" y="7259840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75"/>
                          <a:pt x="84983" y="41418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50" name="Google Shape;1950;p12"/>
              <p:cNvGrpSpPr/>
              <p:nvPr/>
            </p:nvGrpSpPr>
            <p:grpSpPr>
              <a:xfrm>
                <a:off x="3658992" y="7894203"/>
                <a:ext cx="4189509" cy="96175"/>
                <a:chOff x="3658992" y="7894203"/>
                <a:chExt cx="4189509" cy="96175"/>
              </a:xfrm>
            </p:grpSpPr>
            <p:grpSp>
              <p:nvGrpSpPr>
                <p:cNvPr id="1951" name="Google Shape;1951;p12"/>
                <p:cNvGrpSpPr/>
                <p:nvPr/>
              </p:nvGrpSpPr>
              <p:grpSpPr>
                <a:xfrm>
                  <a:off x="3658992" y="7894249"/>
                  <a:ext cx="85527" cy="96129"/>
                  <a:chOff x="3658992" y="7894249"/>
                  <a:chExt cx="85527" cy="96129"/>
                </a:xfrm>
              </p:grpSpPr>
              <p:sp>
                <p:nvSpPr>
                  <p:cNvPr id="1952" name="Google Shape;1952;p12"/>
                  <p:cNvSpPr/>
                  <p:nvPr/>
                </p:nvSpPr>
                <p:spPr>
                  <a:xfrm>
                    <a:off x="3714231" y="7896510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3" name="Google Shape;1953;p12"/>
                  <p:cNvSpPr/>
                  <p:nvPr/>
                </p:nvSpPr>
                <p:spPr>
                  <a:xfrm>
                    <a:off x="3658992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54" name="Google Shape;1954;p12"/>
                <p:cNvGrpSpPr/>
                <p:nvPr/>
              </p:nvGrpSpPr>
              <p:grpSpPr>
                <a:xfrm>
                  <a:off x="4245285" y="7894249"/>
                  <a:ext cx="85527" cy="96129"/>
                  <a:chOff x="4245285" y="7894249"/>
                  <a:chExt cx="85527" cy="96129"/>
                </a:xfrm>
              </p:grpSpPr>
              <p:sp>
                <p:nvSpPr>
                  <p:cNvPr id="1955" name="Google Shape;1955;p12"/>
                  <p:cNvSpPr/>
                  <p:nvPr/>
                </p:nvSpPr>
                <p:spPr>
                  <a:xfrm>
                    <a:off x="4300516" y="7896510"/>
                    <a:ext cx="48" cy="50"/>
                  </a:xfrm>
                  <a:custGeom>
                    <a:rect b="b" l="l" r="r" t="t"/>
                    <a:pathLst>
                      <a:path extrusionOk="0" h="50" w="48">
                        <a:moveTo>
                          <a:pt x="49" y="51"/>
                        </a:moveTo>
                        <a:cubicBezTo>
                          <a:pt x="32" y="1"/>
                          <a:pt x="-52" y="-33"/>
                          <a:pt x="49" y="51"/>
                        </a:cubicBezTo>
                        <a:lnTo>
                          <a:pt x="49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6" name="Google Shape;1956;p12"/>
                  <p:cNvSpPr/>
                  <p:nvPr/>
                </p:nvSpPr>
                <p:spPr>
                  <a:xfrm>
                    <a:off x="4245285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57" name="Google Shape;1957;p12"/>
                <p:cNvGrpSpPr/>
                <p:nvPr/>
              </p:nvGrpSpPr>
              <p:grpSpPr>
                <a:xfrm>
                  <a:off x="4831562" y="7894249"/>
                  <a:ext cx="85527" cy="96129"/>
                  <a:chOff x="4831562" y="7894249"/>
                  <a:chExt cx="85527" cy="96129"/>
                </a:xfrm>
              </p:grpSpPr>
              <p:sp>
                <p:nvSpPr>
                  <p:cNvPr id="1958" name="Google Shape;1958;p12"/>
                  <p:cNvSpPr/>
                  <p:nvPr/>
                </p:nvSpPr>
                <p:spPr>
                  <a:xfrm>
                    <a:off x="4886800" y="7896510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9" name="Google Shape;1959;p12"/>
                  <p:cNvSpPr/>
                  <p:nvPr/>
                </p:nvSpPr>
                <p:spPr>
                  <a:xfrm>
                    <a:off x="4831562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0" name="Google Shape;1960;p12"/>
                <p:cNvGrpSpPr/>
                <p:nvPr/>
              </p:nvGrpSpPr>
              <p:grpSpPr>
                <a:xfrm>
                  <a:off x="5417855" y="7894249"/>
                  <a:ext cx="85527" cy="96129"/>
                  <a:chOff x="5417855" y="7894249"/>
                  <a:chExt cx="85527" cy="96129"/>
                </a:xfrm>
              </p:grpSpPr>
              <p:sp>
                <p:nvSpPr>
                  <p:cNvPr id="1961" name="Google Shape;1961;p12"/>
                  <p:cNvSpPr/>
                  <p:nvPr/>
                </p:nvSpPr>
                <p:spPr>
                  <a:xfrm>
                    <a:off x="5473080" y="7896510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2" name="Google Shape;1962;p12"/>
                  <p:cNvSpPr/>
                  <p:nvPr/>
                </p:nvSpPr>
                <p:spPr>
                  <a:xfrm>
                    <a:off x="5417855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3" name="Google Shape;1963;p12"/>
                <p:cNvGrpSpPr/>
                <p:nvPr/>
              </p:nvGrpSpPr>
              <p:grpSpPr>
                <a:xfrm>
                  <a:off x="6004131" y="7894249"/>
                  <a:ext cx="85527" cy="96129"/>
                  <a:chOff x="6004131" y="7894249"/>
                  <a:chExt cx="85527" cy="96129"/>
                </a:xfrm>
              </p:grpSpPr>
              <p:sp>
                <p:nvSpPr>
                  <p:cNvPr id="1964" name="Google Shape;1964;p12"/>
                  <p:cNvSpPr/>
                  <p:nvPr/>
                </p:nvSpPr>
                <p:spPr>
                  <a:xfrm>
                    <a:off x="6059369" y="7896510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5" name="Google Shape;1965;p12"/>
                  <p:cNvSpPr/>
                  <p:nvPr/>
                </p:nvSpPr>
                <p:spPr>
                  <a:xfrm>
                    <a:off x="6004131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6" name="Google Shape;1966;p12"/>
                <p:cNvGrpSpPr/>
                <p:nvPr/>
              </p:nvGrpSpPr>
              <p:grpSpPr>
                <a:xfrm>
                  <a:off x="6590424" y="7894249"/>
                  <a:ext cx="85527" cy="96129"/>
                  <a:chOff x="6590424" y="7894249"/>
                  <a:chExt cx="85527" cy="96129"/>
                </a:xfrm>
              </p:grpSpPr>
              <p:sp>
                <p:nvSpPr>
                  <p:cNvPr id="1967" name="Google Shape;1967;p12"/>
                  <p:cNvSpPr/>
                  <p:nvPr/>
                </p:nvSpPr>
                <p:spPr>
                  <a:xfrm>
                    <a:off x="6645650" y="7896510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7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8" name="Google Shape;1968;p12"/>
                  <p:cNvSpPr/>
                  <p:nvPr/>
                </p:nvSpPr>
                <p:spPr>
                  <a:xfrm>
                    <a:off x="6590424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9" name="Google Shape;1969;p12"/>
                <p:cNvGrpSpPr/>
                <p:nvPr/>
              </p:nvGrpSpPr>
              <p:grpSpPr>
                <a:xfrm>
                  <a:off x="7176700" y="7894249"/>
                  <a:ext cx="85527" cy="96129"/>
                  <a:chOff x="7176700" y="7894249"/>
                  <a:chExt cx="85527" cy="96129"/>
                </a:xfrm>
              </p:grpSpPr>
              <p:sp>
                <p:nvSpPr>
                  <p:cNvPr id="1970" name="Google Shape;1970;p12"/>
                  <p:cNvSpPr/>
                  <p:nvPr/>
                </p:nvSpPr>
                <p:spPr>
                  <a:xfrm>
                    <a:off x="7231938" y="7896510"/>
                    <a:ext cx="41" cy="50"/>
                  </a:xfrm>
                  <a:custGeom>
                    <a:rect b="b" l="l" r="r" t="t"/>
                    <a:pathLst>
                      <a:path extrusionOk="0" h="50" w="41">
                        <a:moveTo>
                          <a:pt x="41" y="51"/>
                        </a:moveTo>
                        <a:cubicBezTo>
                          <a:pt x="24" y="1"/>
                          <a:pt x="-43" y="-33"/>
                          <a:pt x="41" y="51"/>
                        </a:cubicBezTo>
                        <a:lnTo>
                          <a:pt x="41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1" name="Google Shape;1971;p12"/>
                  <p:cNvSpPr/>
                  <p:nvPr/>
                </p:nvSpPr>
                <p:spPr>
                  <a:xfrm>
                    <a:off x="7176700" y="7894249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3"/>
                        </a:moveTo>
                        <a:cubicBezTo>
                          <a:pt x="81760" y="3167"/>
                          <a:pt x="41034" y="-4200"/>
                          <a:pt x="59034" y="4439"/>
                        </a:cubicBezTo>
                        <a:cubicBezTo>
                          <a:pt x="45391" y="-2426"/>
                          <a:pt x="32168" y="-1003"/>
                          <a:pt x="20922" y="6465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46"/>
                          <a:pt x="84928" y="42159"/>
                          <a:pt x="85347" y="4733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2" name="Google Shape;1972;p12"/>
                <p:cNvGrpSpPr/>
                <p:nvPr/>
              </p:nvGrpSpPr>
              <p:grpSpPr>
                <a:xfrm>
                  <a:off x="7762887" y="7894203"/>
                  <a:ext cx="85614" cy="96151"/>
                  <a:chOff x="7762887" y="7894203"/>
                  <a:chExt cx="85614" cy="96151"/>
                </a:xfrm>
              </p:grpSpPr>
              <p:sp>
                <p:nvSpPr>
                  <p:cNvPr id="1973" name="Google Shape;1973;p12"/>
                  <p:cNvSpPr/>
                  <p:nvPr/>
                </p:nvSpPr>
                <p:spPr>
                  <a:xfrm>
                    <a:off x="7818219" y="7896510"/>
                    <a:ext cx="37" cy="50"/>
                  </a:xfrm>
                  <a:custGeom>
                    <a:rect b="b" l="l" r="r" t="t"/>
                    <a:pathLst>
                      <a:path extrusionOk="0" h="50" w="37">
                        <a:moveTo>
                          <a:pt x="37" y="51"/>
                        </a:moveTo>
                        <a:cubicBezTo>
                          <a:pt x="37" y="1"/>
                          <a:pt x="-46" y="-33"/>
                          <a:pt x="37" y="51"/>
                        </a:cubicBezTo>
                        <a:lnTo>
                          <a:pt x="37" y="5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4" name="Google Shape;1974;p12"/>
                  <p:cNvSpPr/>
                  <p:nvPr/>
                </p:nvSpPr>
                <p:spPr>
                  <a:xfrm>
                    <a:off x="7762887" y="7894203"/>
                    <a:ext cx="85614" cy="96151"/>
                  </a:xfrm>
                  <a:custGeom>
                    <a:rect b="b" l="l" r="r" t="t"/>
                    <a:pathLst>
                      <a:path extrusionOk="0" h="96151" w="85614">
                        <a:moveTo>
                          <a:pt x="85453" y="47378"/>
                        </a:moveTo>
                        <a:cubicBezTo>
                          <a:pt x="81732" y="3195"/>
                          <a:pt x="41257" y="-4088"/>
                          <a:pt x="59140" y="4484"/>
                        </a:cubicBezTo>
                        <a:cubicBezTo>
                          <a:pt x="45765" y="-2263"/>
                          <a:pt x="32709" y="-1242"/>
                          <a:pt x="21028" y="6510"/>
                        </a:cubicBezTo>
                        <a:cubicBezTo>
                          <a:pt x="-24710" y="36864"/>
                          <a:pt x="12296" y="112388"/>
                          <a:pt x="54766" y="93017"/>
                        </a:cubicBezTo>
                        <a:cubicBezTo>
                          <a:pt x="91403" y="76292"/>
                          <a:pt x="84983" y="41417"/>
                          <a:pt x="85453" y="4737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75" name="Google Shape;1975;p12"/>
              <p:cNvGrpSpPr/>
              <p:nvPr/>
            </p:nvGrpSpPr>
            <p:grpSpPr>
              <a:xfrm>
                <a:off x="4245285" y="8528584"/>
                <a:ext cx="3603212" cy="96158"/>
                <a:chOff x="4245285" y="8528584"/>
                <a:chExt cx="3603212" cy="96158"/>
              </a:xfrm>
            </p:grpSpPr>
            <p:grpSp>
              <p:nvGrpSpPr>
                <p:cNvPr id="1976" name="Google Shape;1976;p12"/>
                <p:cNvGrpSpPr/>
                <p:nvPr/>
              </p:nvGrpSpPr>
              <p:grpSpPr>
                <a:xfrm>
                  <a:off x="4245285" y="8528613"/>
                  <a:ext cx="85527" cy="96129"/>
                  <a:chOff x="4245285" y="8528613"/>
                  <a:chExt cx="85527" cy="96129"/>
                </a:xfrm>
              </p:grpSpPr>
              <p:sp>
                <p:nvSpPr>
                  <p:cNvPr id="1977" name="Google Shape;1977;p12"/>
                  <p:cNvSpPr/>
                  <p:nvPr/>
                </p:nvSpPr>
                <p:spPr>
                  <a:xfrm>
                    <a:off x="4300516" y="8530886"/>
                    <a:ext cx="48" cy="38"/>
                  </a:xfrm>
                  <a:custGeom>
                    <a:rect b="b" l="l" r="r" t="t"/>
                    <a:pathLst>
                      <a:path extrusionOk="0" h="38" w="48">
                        <a:moveTo>
                          <a:pt x="49" y="39"/>
                        </a:moveTo>
                        <a:cubicBezTo>
                          <a:pt x="32" y="5"/>
                          <a:pt x="-52" y="-28"/>
                          <a:pt x="49" y="39"/>
                        </a:cubicBezTo>
                        <a:lnTo>
                          <a:pt x="49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8" name="Google Shape;1978;p12"/>
                  <p:cNvSpPr/>
                  <p:nvPr/>
                </p:nvSpPr>
                <p:spPr>
                  <a:xfrm>
                    <a:off x="4245285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9" name="Google Shape;1979;p12"/>
                <p:cNvGrpSpPr/>
                <p:nvPr/>
              </p:nvGrpSpPr>
              <p:grpSpPr>
                <a:xfrm>
                  <a:off x="4831562" y="8528613"/>
                  <a:ext cx="85527" cy="96129"/>
                  <a:chOff x="4831562" y="8528613"/>
                  <a:chExt cx="85527" cy="96129"/>
                </a:xfrm>
              </p:grpSpPr>
              <p:sp>
                <p:nvSpPr>
                  <p:cNvPr id="1980" name="Google Shape;1980;p12"/>
                  <p:cNvSpPr/>
                  <p:nvPr/>
                </p:nvSpPr>
                <p:spPr>
                  <a:xfrm>
                    <a:off x="4886800" y="8530886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1" name="Google Shape;1981;p12"/>
                  <p:cNvSpPr/>
                  <p:nvPr/>
                </p:nvSpPr>
                <p:spPr>
                  <a:xfrm>
                    <a:off x="4831562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2" name="Google Shape;1982;p12"/>
                <p:cNvGrpSpPr/>
                <p:nvPr/>
              </p:nvGrpSpPr>
              <p:grpSpPr>
                <a:xfrm>
                  <a:off x="5417855" y="8528613"/>
                  <a:ext cx="85527" cy="96129"/>
                  <a:chOff x="5417855" y="8528613"/>
                  <a:chExt cx="85527" cy="96129"/>
                </a:xfrm>
              </p:grpSpPr>
              <p:sp>
                <p:nvSpPr>
                  <p:cNvPr id="1983" name="Google Shape;1983;p12"/>
                  <p:cNvSpPr/>
                  <p:nvPr/>
                </p:nvSpPr>
                <p:spPr>
                  <a:xfrm>
                    <a:off x="5473080" y="8530886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4" name="Google Shape;1984;p12"/>
                  <p:cNvSpPr/>
                  <p:nvPr/>
                </p:nvSpPr>
                <p:spPr>
                  <a:xfrm>
                    <a:off x="5417855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5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5" name="Google Shape;1985;p12"/>
                <p:cNvGrpSpPr/>
                <p:nvPr/>
              </p:nvGrpSpPr>
              <p:grpSpPr>
                <a:xfrm>
                  <a:off x="6004131" y="8528613"/>
                  <a:ext cx="85527" cy="96129"/>
                  <a:chOff x="6004131" y="8528613"/>
                  <a:chExt cx="85527" cy="96129"/>
                </a:xfrm>
              </p:grpSpPr>
              <p:sp>
                <p:nvSpPr>
                  <p:cNvPr id="1986" name="Google Shape;1986;p12"/>
                  <p:cNvSpPr/>
                  <p:nvPr/>
                </p:nvSpPr>
                <p:spPr>
                  <a:xfrm>
                    <a:off x="6059369" y="8530886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7" name="Google Shape;1987;p12"/>
                  <p:cNvSpPr/>
                  <p:nvPr/>
                </p:nvSpPr>
                <p:spPr>
                  <a:xfrm>
                    <a:off x="6004131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8" name="Google Shape;1988;p12"/>
                <p:cNvGrpSpPr/>
                <p:nvPr/>
              </p:nvGrpSpPr>
              <p:grpSpPr>
                <a:xfrm>
                  <a:off x="6590424" y="8528613"/>
                  <a:ext cx="85527" cy="96129"/>
                  <a:chOff x="6590424" y="8528613"/>
                  <a:chExt cx="85527" cy="96129"/>
                </a:xfrm>
              </p:grpSpPr>
              <p:sp>
                <p:nvSpPr>
                  <p:cNvPr id="1989" name="Google Shape;1989;p12"/>
                  <p:cNvSpPr/>
                  <p:nvPr/>
                </p:nvSpPr>
                <p:spPr>
                  <a:xfrm>
                    <a:off x="6645650" y="8530886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7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0" name="Google Shape;1990;p12"/>
                  <p:cNvSpPr/>
                  <p:nvPr/>
                </p:nvSpPr>
                <p:spPr>
                  <a:xfrm>
                    <a:off x="6590424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91" name="Google Shape;1991;p12"/>
                <p:cNvGrpSpPr/>
                <p:nvPr/>
              </p:nvGrpSpPr>
              <p:grpSpPr>
                <a:xfrm>
                  <a:off x="7176700" y="8528613"/>
                  <a:ext cx="85527" cy="96129"/>
                  <a:chOff x="7176700" y="8528613"/>
                  <a:chExt cx="85527" cy="96129"/>
                </a:xfrm>
              </p:grpSpPr>
              <p:sp>
                <p:nvSpPr>
                  <p:cNvPr id="1992" name="Google Shape;1992;p12"/>
                  <p:cNvSpPr/>
                  <p:nvPr/>
                </p:nvSpPr>
                <p:spPr>
                  <a:xfrm>
                    <a:off x="7231938" y="8530886"/>
                    <a:ext cx="41" cy="38"/>
                  </a:xfrm>
                  <a:custGeom>
                    <a:rect b="b" l="l" r="r" t="t"/>
                    <a:pathLst>
                      <a:path extrusionOk="0" h="38" w="41">
                        <a:moveTo>
                          <a:pt x="41" y="39"/>
                        </a:moveTo>
                        <a:cubicBezTo>
                          <a:pt x="24" y="5"/>
                          <a:pt x="-43" y="-28"/>
                          <a:pt x="41" y="39"/>
                        </a:cubicBezTo>
                        <a:lnTo>
                          <a:pt x="41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3" name="Google Shape;1993;p12"/>
                  <p:cNvSpPr/>
                  <p:nvPr/>
                </p:nvSpPr>
                <p:spPr>
                  <a:xfrm>
                    <a:off x="7176700" y="8528613"/>
                    <a:ext cx="85527" cy="96129"/>
                  </a:xfrm>
                  <a:custGeom>
                    <a:rect b="b" l="l" r="r" t="t"/>
                    <a:pathLst>
                      <a:path extrusionOk="0" h="96129" w="85527">
                        <a:moveTo>
                          <a:pt x="85347" y="47332"/>
                        </a:moveTo>
                        <a:cubicBezTo>
                          <a:pt x="81760" y="3166"/>
                          <a:pt x="41034" y="-4200"/>
                          <a:pt x="59034" y="4438"/>
                        </a:cubicBezTo>
                        <a:cubicBezTo>
                          <a:pt x="45391" y="-2425"/>
                          <a:pt x="32168" y="-1003"/>
                          <a:pt x="20922" y="6464"/>
                        </a:cubicBezTo>
                        <a:cubicBezTo>
                          <a:pt x="-24464" y="36584"/>
                          <a:pt x="11956" y="112460"/>
                          <a:pt x="54660" y="92972"/>
                        </a:cubicBezTo>
                        <a:cubicBezTo>
                          <a:pt x="91280" y="76263"/>
                          <a:pt x="84928" y="42159"/>
                          <a:pt x="85347" y="4733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94" name="Google Shape;1994;p12"/>
                <p:cNvGrpSpPr/>
                <p:nvPr/>
              </p:nvGrpSpPr>
              <p:grpSpPr>
                <a:xfrm>
                  <a:off x="7762943" y="8528584"/>
                  <a:ext cx="85554" cy="96115"/>
                  <a:chOff x="7762943" y="8528584"/>
                  <a:chExt cx="85554" cy="96115"/>
                </a:xfrm>
              </p:grpSpPr>
              <p:sp>
                <p:nvSpPr>
                  <p:cNvPr id="1995" name="Google Shape;1995;p12"/>
                  <p:cNvSpPr/>
                  <p:nvPr/>
                </p:nvSpPr>
                <p:spPr>
                  <a:xfrm>
                    <a:off x="7818219" y="8530886"/>
                    <a:ext cx="37" cy="38"/>
                  </a:xfrm>
                  <a:custGeom>
                    <a:rect b="b" l="l" r="r" t="t"/>
                    <a:pathLst>
                      <a:path extrusionOk="0" h="38" w="37">
                        <a:moveTo>
                          <a:pt x="37" y="39"/>
                        </a:moveTo>
                        <a:cubicBezTo>
                          <a:pt x="37" y="5"/>
                          <a:pt x="-46" y="-28"/>
                          <a:pt x="37" y="39"/>
                        </a:cubicBezTo>
                        <a:lnTo>
                          <a:pt x="37" y="3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6" name="Google Shape;1996;p12"/>
                  <p:cNvSpPr/>
                  <p:nvPr/>
                </p:nvSpPr>
                <p:spPr>
                  <a:xfrm>
                    <a:off x="7762943" y="8528584"/>
                    <a:ext cx="85554" cy="96115"/>
                  </a:xfrm>
                  <a:custGeom>
                    <a:rect b="b" l="l" r="r" t="t"/>
                    <a:pathLst>
                      <a:path extrusionOk="0" h="96115" w="85554">
                        <a:moveTo>
                          <a:pt x="85397" y="47361"/>
                        </a:moveTo>
                        <a:cubicBezTo>
                          <a:pt x="81676" y="3178"/>
                          <a:pt x="41201" y="-4105"/>
                          <a:pt x="59083" y="4467"/>
                        </a:cubicBezTo>
                        <a:cubicBezTo>
                          <a:pt x="45709" y="-2280"/>
                          <a:pt x="32687" y="-1208"/>
                          <a:pt x="20972" y="6493"/>
                        </a:cubicBezTo>
                        <a:cubicBezTo>
                          <a:pt x="-24615" y="37048"/>
                          <a:pt x="12189" y="112271"/>
                          <a:pt x="54709" y="93001"/>
                        </a:cubicBezTo>
                        <a:cubicBezTo>
                          <a:pt x="91313" y="76175"/>
                          <a:pt x="84927" y="41417"/>
                          <a:pt x="85397" y="4736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22850" lIns="45725" spcFirstLastPara="1" rIns="45725" wrap="square" tIns="2285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997" name="Google Shape;1997;p12"/>
            <p:cNvSpPr/>
            <p:nvPr/>
          </p:nvSpPr>
          <p:spPr>
            <a:xfrm>
              <a:off x="2662240" y="7480817"/>
              <a:ext cx="1536559" cy="1781911"/>
            </a:xfrm>
            <a:custGeom>
              <a:rect b="b" l="l" r="r" t="t"/>
              <a:pathLst>
                <a:path extrusionOk="0" h="1781911" w="1536559">
                  <a:moveTo>
                    <a:pt x="1042412" y="1424582"/>
                  </a:moveTo>
                  <a:cubicBezTo>
                    <a:pt x="1145469" y="1524298"/>
                    <a:pt x="1257642" y="1614238"/>
                    <a:pt x="1377944" y="1692324"/>
                  </a:cubicBezTo>
                  <a:cubicBezTo>
                    <a:pt x="1439369" y="1732204"/>
                    <a:pt x="1498314" y="1767463"/>
                    <a:pt x="1536560" y="1781911"/>
                  </a:cubicBezTo>
                  <a:cubicBezTo>
                    <a:pt x="1408799" y="1644341"/>
                    <a:pt x="1369196" y="1439080"/>
                    <a:pt x="1307050" y="1252605"/>
                  </a:cubicBezTo>
                  <a:cubicBezTo>
                    <a:pt x="1230676" y="1021412"/>
                    <a:pt x="1285262" y="800162"/>
                    <a:pt x="1218893" y="786501"/>
                  </a:cubicBezTo>
                  <a:cubicBezTo>
                    <a:pt x="679679" y="676253"/>
                    <a:pt x="249185" y="468063"/>
                    <a:pt x="0" y="0"/>
                  </a:cubicBezTo>
                  <a:cubicBezTo>
                    <a:pt x="13793" y="56271"/>
                    <a:pt x="34509" y="121281"/>
                    <a:pt x="61659" y="192000"/>
                  </a:cubicBezTo>
                  <a:cubicBezTo>
                    <a:pt x="177453" y="493612"/>
                    <a:pt x="360571" y="764887"/>
                    <a:pt x="592863" y="9896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8" name="Google Shape;1998;p12"/>
          <p:cNvGrpSpPr/>
          <p:nvPr/>
        </p:nvGrpSpPr>
        <p:grpSpPr>
          <a:xfrm>
            <a:off x="725113" y="947869"/>
            <a:ext cx="597193" cy="957471"/>
            <a:chOff x="1450227" y="1895738"/>
            <a:chExt cx="1194386" cy="1914942"/>
          </a:xfrm>
        </p:grpSpPr>
        <p:sp>
          <p:nvSpPr>
            <p:cNvPr id="1999" name="Google Shape;1999;p12"/>
            <p:cNvSpPr/>
            <p:nvPr/>
          </p:nvSpPr>
          <p:spPr>
            <a:xfrm>
              <a:off x="1701461" y="2656461"/>
              <a:ext cx="645065" cy="620472"/>
            </a:xfrm>
            <a:custGeom>
              <a:rect b="b" l="l" r="r" t="t"/>
              <a:pathLst>
                <a:path extrusionOk="0" h="620472" w="645065">
                  <a:moveTo>
                    <a:pt x="378849" y="184272"/>
                  </a:moveTo>
                  <a:cubicBezTo>
                    <a:pt x="226520" y="49647"/>
                    <a:pt x="154682" y="-13760"/>
                    <a:pt x="88923" y="2497"/>
                  </a:cubicBezTo>
                  <a:cubicBezTo>
                    <a:pt x="32882" y="16354"/>
                    <a:pt x="-1529" y="75779"/>
                    <a:pt x="52" y="135372"/>
                  </a:cubicBezTo>
                  <a:cubicBezTo>
                    <a:pt x="3336" y="259280"/>
                    <a:pt x="283934" y="478377"/>
                    <a:pt x="383480" y="553102"/>
                  </a:cubicBezTo>
                  <a:cubicBezTo>
                    <a:pt x="442258" y="597215"/>
                    <a:pt x="518673" y="643277"/>
                    <a:pt x="583189" y="607915"/>
                  </a:cubicBezTo>
                  <a:cubicBezTo>
                    <a:pt x="613841" y="591114"/>
                    <a:pt x="637576" y="558253"/>
                    <a:pt x="643513" y="518449"/>
                  </a:cubicBezTo>
                  <a:cubicBezTo>
                    <a:pt x="659677" y="410059"/>
                    <a:pt x="548173" y="333906"/>
                    <a:pt x="378849" y="184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12"/>
            <p:cNvSpPr/>
            <p:nvPr/>
          </p:nvSpPr>
          <p:spPr>
            <a:xfrm>
              <a:off x="1450227" y="3470026"/>
              <a:ext cx="709582" cy="340654"/>
            </a:xfrm>
            <a:custGeom>
              <a:rect b="b" l="l" r="r" t="t"/>
              <a:pathLst>
                <a:path extrusionOk="0" h="340654" w="709582">
                  <a:moveTo>
                    <a:pt x="677075" y="34201"/>
                  </a:moveTo>
                  <a:cubicBezTo>
                    <a:pt x="635797" y="-9360"/>
                    <a:pt x="560810" y="-8614"/>
                    <a:pt x="334813" y="21252"/>
                  </a:cubicBezTo>
                  <a:cubicBezTo>
                    <a:pt x="238808" y="33944"/>
                    <a:pt x="148219" y="43599"/>
                    <a:pt x="60217" y="93066"/>
                  </a:cubicBezTo>
                  <a:cubicBezTo>
                    <a:pt x="-33274" y="145620"/>
                    <a:pt x="-14139" y="316586"/>
                    <a:pt x="91565" y="334663"/>
                  </a:cubicBezTo>
                  <a:cubicBezTo>
                    <a:pt x="188600" y="351258"/>
                    <a:pt x="279132" y="330259"/>
                    <a:pt x="372133" y="309627"/>
                  </a:cubicBezTo>
                  <a:cubicBezTo>
                    <a:pt x="601004" y="258843"/>
                    <a:pt x="666281" y="233305"/>
                    <a:pt x="694070" y="182054"/>
                  </a:cubicBezTo>
                  <a:cubicBezTo>
                    <a:pt x="719838" y="134540"/>
                    <a:pt x="713051" y="72170"/>
                    <a:pt x="677075" y="342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12"/>
            <p:cNvSpPr/>
            <p:nvPr/>
          </p:nvSpPr>
          <p:spPr>
            <a:xfrm>
              <a:off x="2089168" y="1895738"/>
              <a:ext cx="555445" cy="1006629"/>
            </a:xfrm>
            <a:custGeom>
              <a:rect b="b" l="l" r="r" t="t"/>
              <a:pathLst>
                <a:path extrusionOk="0" h="1006629" w="555445">
                  <a:moveTo>
                    <a:pt x="513568" y="693665"/>
                  </a:moveTo>
                  <a:cubicBezTo>
                    <a:pt x="267434" y="85057"/>
                    <a:pt x="260051" y="40305"/>
                    <a:pt x="159280" y="5775"/>
                  </a:cubicBezTo>
                  <a:cubicBezTo>
                    <a:pt x="95243" y="-16171"/>
                    <a:pt x="33863" y="26893"/>
                    <a:pt x="11827" y="93315"/>
                  </a:cubicBezTo>
                  <a:cubicBezTo>
                    <a:pt x="-22779" y="197622"/>
                    <a:pt x="15582" y="252669"/>
                    <a:pt x="166461" y="588903"/>
                  </a:cubicBezTo>
                  <a:cubicBezTo>
                    <a:pt x="300976" y="888672"/>
                    <a:pt x="338338" y="967583"/>
                    <a:pt x="419297" y="1000478"/>
                  </a:cubicBezTo>
                  <a:cubicBezTo>
                    <a:pt x="487758" y="1028298"/>
                    <a:pt x="624429" y="967817"/>
                    <a:pt x="513568" y="6936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2" name="Google Shape;2002;p12"/>
          <p:cNvSpPr/>
          <p:nvPr/>
        </p:nvSpPr>
        <p:spPr>
          <a:xfrm rot="2639269">
            <a:off x="3665323" y="1183048"/>
            <a:ext cx="1656894" cy="540665"/>
          </a:xfrm>
          <a:custGeom>
            <a:rect b="b" l="l" r="r" t="t"/>
            <a:pathLst>
              <a:path extrusionOk="0" h="1080561" w="3311429">
                <a:moveTo>
                  <a:pt x="3238326" y="1052796"/>
                </a:moveTo>
                <a:cubicBezTo>
                  <a:pt x="3237663" y="1052796"/>
                  <a:pt x="1759547" y="1093106"/>
                  <a:pt x="1118708" y="1076586"/>
                </a:cubicBezTo>
                <a:cubicBezTo>
                  <a:pt x="989560" y="1072885"/>
                  <a:pt x="957571" y="1049690"/>
                  <a:pt x="563768" y="1063105"/>
                </a:cubicBezTo>
                <a:cubicBezTo>
                  <a:pt x="453628" y="1066871"/>
                  <a:pt x="343157" y="1070638"/>
                  <a:pt x="232752" y="1065285"/>
                </a:cubicBezTo>
                <a:cubicBezTo>
                  <a:pt x="77244" y="1057818"/>
                  <a:pt x="36049" y="1096080"/>
                  <a:pt x="89696" y="930608"/>
                </a:cubicBezTo>
                <a:cubicBezTo>
                  <a:pt x="81483" y="911510"/>
                  <a:pt x="65389" y="899285"/>
                  <a:pt x="56117" y="882037"/>
                </a:cubicBezTo>
                <a:cubicBezTo>
                  <a:pt x="46580" y="850912"/>
                  <a:pt x="86119" y="825603"/>
                  <a:pt x="115393" y="762427"/>
                </a:cubicBezTo>
                <a:cubicBezTo>
                  <a:pt x="98835" y="733946"/>
                  <a:pt x="73072" y="712469"/>
                  <a:pt x="55057" y="685110"/>
                </a:cubicBezTo>
                <a:cubicBezTo>
                  <a:pt x="42672" y="656893"/>
                  <a:pt x="98835" y="601251"/>
                  <a:pt x="114730" y="576470"/>
                </a:cubicBezTo>
                <a:cubicBezTo>
                  <a:pt x="63601" y="466508"/>
                  <a:pt x="38897" y="512634"/>
                  <a:pt x="89828" y="385160"/>
                </a:cubicBezTo>
                <a:cubicBezTo>
                  <a:pt x="68370" y="356810"/>
                  <a:pt x="38169" y="336192"/>
                  <a:pt x="16048" y="308305"/>
                </a:cubicBezTo>
                <a:cubicBezTo>
                  <a:pt x="-18391" y="266673"/>
                  <a:pt x="65455" y="213939"/>
                  <a:pt x="40421" y="175347"/>
                </a:cubicBezTo>
                <a:cubicBezTo>
                  <a:pt x="12141" y="116401"/>
                  <a:pt x="-2960" y="113030"/>
                  <a:pt x="484" y="96245"/>
                </a:cubicBezTo>
                <a:cubicBezTo>
                  <a:pt x="12273" y="26858"/>
                  <a:pt x="544628" y="37167"/>
                  <a:pt x="673842" y="29964"/>
                </a:cubicBezTo>
                <a:cubicBezTo>
                  <a:pt x="760603" y="18928"/>
                  <a:pt x="848027" y="17937"/>
                  <a:pt x="935384" y="20250"/>
                </a:cubicBezTo>
                <a:cubicBezTo>
                  <a:pt x="935847" y="20250"/>
                  <a:pt x="1855779" y="21902"/>
                  <a:pt x="3186534" y="161"/>
                </a:cubicBezTo>
                <a:cubicBezTo>
                  <a:pt x="3204946" y="-1756"/>
                  <a:pt x="3224417" y="13708"/>
                  <a:pt x="3218788" y="33533"/>
                </a:cubicBezTo>
                <a:cubicBezTo>
                  <a:pt x="3212496" y="53424"/>
                  <a:pt x="3202032" y="73182"/>
                  <a:pt x="3195806" y="92346"/>
                </a:cubicBezTo>
                <a:cubicBezTo>
                  <a:pt x="3211105" y="108801"/>
                  <a:pt x="3232431" y="119705"/>
                  <a:pt x="3245677" y="137745"/>
                </a:cubicBezTo>
                <a:cubicBezTo>
                  <a:pt x="3258592" y="175413"/>
                  <a:pt x="3220708" y="207199"/>
                  <a:pt x="3206535" y="239315"/>
                </a:cubicBezTo>
                <a:cubicBezTo>
                  <a:pt x="3255943" y="311279"/>
                  <a:pt x="3295879" y="337580"/>
                  <a:pt x="3222563" y="415095"/>
                </a:cubicBezTo>
                <a:cubicBezTo>
                  <a:pt x="3221106" y="460759"/>
                  <a:pt x="3258460" y="496510"/>
                  <a:pt x="3274024" y="535102"/>
                </a:cubicBezTo>
                <a:cubicBezTo>
                  <a:pt x="3277269" y="566822"/>
                  <a:pt x="3249254" y="591867"/>
                  <a:pt x="3235147" y="618102"/>
                </a:cubicBezTo>
                <a:cubicBezTo>
                  <a:pt x="3326676" y="729584"/>
                  <a:pt x="3339326" y="703614"/>
                  <a:pt x="3240975" y="805579"/>
                </a:cubicBezTo>
                <a:cubicBezTo>
                  <a:pt x="3261241" y="843974"/>
                  <a:pt x="3296409" y="862345"/>
                  <a:pt x="3298860" y="881707"/>
                </a:cubicBezTo>
                <a:cubicBezTo>
                  <a:pt x="3302105" y="915409"/>
                  <a:pt x="3265612" y="933186"/>
                  <a:pt x="3246008" y="955059"/>
                </a:cubicBezTo>
                <a:cubicBezTo>
                  <a:pt x="3263824" y="974355"/>
                  <a:pt x="3285283" y="990149"/>
                  <a:pt x="3303827" y="1008718"/>
                </a:cubicBezTo>
                <a:cubicBezTo>
                  <a:pt x="3334359" y="1049954"/>
                  <a:pt x="3264818" y="1053787"/>
                  <a:pt x="3238326" y="10527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12"/>
          <p:cNvSpPr txBox="1"/>
          <p:nvPr/>
        </p:nvSpPr>
        <p:spPr>
          <a:xfrm>
            <a:off x="976325" y="1879038"/>
            <a:ext cx="360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5 DAYS CHALLENGE</a:t>
            </a:r>
            <a:endParaRPr sz="4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004" name="Google Shape;2004;p12"/>
          <p:cNvGrpSpPr/>
          <p:nvPr/>
        </p:nvGrpSpPr>
        <p:grpSpPr>
          <a:xfrm>
            <a:off x="5666518" y="3290002"/>
            <a:ext cx="2716241" cy="230850"/>
            <a:chOff x="978" y="-57150"/>
            <a:chExt cx="7243309" cy="615600"/>
          </a:xfrm>
        </p:grpSpPr>
        <p:sp>
          <p:nvSpPr>
            <p:cNvPr id="2005" name="Google Shape;2005;p12"/>
            <p:cNvSpPr/>
            <p:nvPr/>
          </p:nvSpPr>
          <p:spPr>
            <a:xfrm>
              <a:off x="978" y="85598"/>
              <a:ext cx="442517" cy="44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2"/>
            <p:cNvSpPr txBox="1"/>
            <p:nvPr/>
          </p:nvSpPr>
          <p:spPr>
            <a:xfrm>
              <a:off x="1021387" y="-57150"/>
              <a:ext cx="622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DAY 4 : Dropdown Menu</a:t>
              </a:r>
              <a:endPara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007" name="Google Shape;2007;p12"/>
          <p:cNvGrpSpPr/>
          <p:nvPr/>
        </p:nvGrpSpPr>
        <p:grpSpPr>
          <a:xfrm>
            <a:off x="5666530" y="4070702"/>
            <a:ext cx="2662116" cy="230850"/>
            <a:chOff x="978" y="-57150"/>
            <a:chExt cx="7098976" cy="615600"/>
          </a:xfrm>
        </p:grpSpPr>
        <p:sp>
          <p:nvSpPr>
            <p:cNvPr id="2008" name="Google Shape;2008;p12"/>
            <p:cNvSpPr/>
            <p:nvPr/>
          </p:nvSpPr>
          <p:spPr>
            <a:xfrm>
              <a:off x="978" y="85598"/>
              <a:ext cx="442517" cy="44450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2"/>
            <p:cNvSpPr txBox="1"/>
            <p:nvPr/>
          </p:nvSpPr>
          <p:spPr>
            <a:xfrm>
              <a:off x="877054" y="-57150"/>
              <a:ext cx="6222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DAY 5 : S</a:t>
              </a:r>
              <a:r>
                <a:rPr lang="en" sz="15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lider Carousel</a:t>
              </a:r>
              <a:endPara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3"/>
          <p:cNvSpPr/>
          <p:nvPr/>
        </p:nvSpPr>
        <p:spPr>
          <a:xfrm>
            <a:off x="4426076" y="655430"/>
            <a:ext cx="3896534" cy="3950265"/>
          </a:xfrm>
          <a:custGeom>
            <a:rect b="b" l="l" r="r" t="t"/>
            <a:pathLst>
              <a:path extrusionOk="0" h="7940232" w="7832229">
                <a:moveTo>
                  <a:pt x="2" y="129528"/>
                </a:moveTo>
                <a:cubicBezTo>
                  <a:pt x="-395" y="57161"/>
                  <a:pt x="58838" y="-1327"/>
                  <a:pt x="131150" y="23"/>
                </a:cubicBezTo>
                <a:cubicBezTo>
                  <a:pt x="7958487" y="146330"/>
                  <a:pt x="7825197" y="9011"/>
                  <a:pt x="7826450" y="233768"/>
                </a:cubicBezTo>
                <a:cubicBezTo>
                  <a:pt x="7828260" y="560985"/>
                  <a:pt x="7832228" y="7809714"/>
                  <a:pt x="7832228" y="7808650"/>
                </a:cubicBezTo>
                <a:cubicBezTo>
                  <a:pt x="7832625" y="7880350"/>
                  <a:pt x="7774439" y="7938568"/>
                  <a:pt x="7702778" y="7938171"/>
                </a:cubicBezTo>
                <a:cubicBezTo>
                  <a:pt x="-120448" y="7895008"/>
                  <a:pt x="7033" y="8031437"/>
                  <a:pt x="5779" y="7804330"/>
                </a:cubicBezTo>
                <a:cubicBezTo>
                  <a:pt x="3954" y="7472539"/>
                  <a:pt x="2" y="128480"/>
                  <a:pt x="2" y="1295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13"/>
          <p:cNvSpPr/>
          <p:nvPr/>
        </p:nvSpPr>
        <p:spPr>
          <a:xfrm rot="1428357">
            <a:off x="7586704" y="3126831"/>
            <a:ext cx="2521034" cy="2338574"/>
          </a:xfrm>
          <a:custGeom>
            <a:rect b="b" l="l" r="r" t="t"/>
            <a:pathLst>
              <a:path extrusionOk="0" h="6829408" w="6783937">
                <a:moveTo>
                  <a:pt x="1961297" y="811258"/>
                </a:moveTo>
                <a:cubicBezTo>
                  <a:pt x="1962869" y="856200"/>
                  <a:pt x="1904746" y="890915"/>
                  <a:pt x="1862385" y="851483"/>
                </a:cubicBezTo>
                <a:cubicBezTo>
                  <a:pt x="1828086" y="819548"/>
                  <a:pt x="1849545" y="752691"/>
                  <a:pt x="1903905" y="753056"/>
                </a:cubicBezTo>
                <a:cubicBezTo>
                  <a:pt x="1932299" y="753247"/>
                  <a:pt x="1960043" y="774733"/>
                  <a:pt x="1961297" y="811258"/>
                </a:cubicBezTo>
                <a:close/>
                <a:moveTo>
                  <a:pt x="1908778" y="11945"/>
                </a:moveTo>
                <a:cubicBezTo>
                  <a:pt x="1854528" y="11580"/>
                  <a:pt x="1832895" y="78389"/>
                  <a:pt x="1867257" y="110373"/>
                </a:cubicBezTo>
                <a:cubicBezTo>
                  <a:pt x="1909651" y="149820"/>
                  <a:pt x="1967709" y="115042"/>
                  <a:pt x="1966186" y="70132"/>
                </a:cubicBezTo>
                <a:cubicBezTo>
                  <a:pt x="1964916" y="33622"/>
                  <a:pt x="1937188" y="12120"/>
                  <a:pt x="1908778" y="11945"/>
                </a:cubicBezTo>
                <a:close/>
                <a:moveTo>
                  <a:pt x="1899001" y="1494167"/>
                </a:moveTo>
                <a:cubicBezTo>
                  <a:pt x="1844799" y="1493817"/>
                  <a:pt x="1823086" y="1560579"/>
                  <a:pt x="1857496" y="1592610"/>
                </a:cubicBezTo>
                <a:cubicBezTo>
                  <a:pt x="1899874" y="1632057"/>
                  <a:pt x="1957980" y="1597247"/>
                  <a:pt x="1956409" y="1552385"/>
                </a:cubicBezTo>
                <a:cubicBezTo>
                  <a:pt x="1955155" y="1515907"/>
                  <a:pt x="1927474" y="1494357"/>
                  <a:pt x="1899001" y="1494167"/>
                </a:cubicBezTo>
                <a:close/>
                <a:moveTo>
                  <a:pt x="1894112" y="2235277"/>
                </a:moveTo>
                <a:cubicBezTo>
                  <a:pt x="1839879" y="2234912"/>
                  <a:pt x="1818214" y="2301705"/>
                  <a:pt x="1852592" y="2333705"/>
                </a:cubicBezTo>
                <a:cubicBezTo>
                  <a:pt x="1894969" y="2373152"/>
                  <a:pt x="1953076" y="2338389"/>
                  <a:pt x="1951504" y="2293479"/>
                </a:cubicBezTo>
                <a:cubicBezTo>
                  <a:pt x="1950266" y="2256954"/>
                  <a:pt x="1922523" y="2235468"/>
                  <a:pt x="1894112" y="2235277"/>
                </a:cubicBezTo>
                <a:close/>
                <a:moveTo>
                  <a:pt x="2467002" y="6685943"/>
                </a:moveTo>
                <a:cubicBezTo>
                  <a:pt x="2412863" y="6685578"/>
                  <a:pt x="2391039" y="6752324"/>
                  <a:pt x="2425481" y="6784370"/>
                </a:cubicBezTo>
                <a:cubicBezTo>
                  <a:pt x="2467874" y="6823817"/>
                  <a:pt x="2525933" y="6789039"/>
                  <a:pt x="2524409" y="6744129"/>
                </a:cubicBezTo>
                <a:cubicBezTo>
                  <a:pt x="2523140" y="6707620"/>
                  <a:pt x="2495412" y="6686134"/>
                  <a:pt x="2467002" y="6685943"/>
                </a:cubicBezTo>
                <a:close/>
                <a:moveTo>
                  <a:pt x="2476778" y="5203722"/>
                </a:moveTo>
                <a:cubicBezTo>
                  <a:pt x="2422561" y="5203357"/>
                  <a:pt x="2400864" y="5270134"/>
                  <a:pt x="2435274" y="5302149"/>
                </a:cubicBezTo>
                <a:cubicBezTo>
                  <a:pt x="2477636" y="5341581"/>
                  <a:pt x="2535726" y="5306866"/>
                  <a:pt x="2534186" y="5261924"/>
                </a:cubicBezTo>
                <a:cubicBezTo>
                  <a:pt x="2532932" y="5225399"/>
                  <a:pt x="2505189" y="5203912"/>
                  <a:pt x="2476778" y="5203722"/>
                </a:cubicBezTo>
                <a:close/>
                <a:moveTo>
                  <a:pt x="2471890" y="5944833"/>
                </a:moveTo>
                <a:cubicBezTo>
                  <a:pt x="2417688" y="5944467"/>
                  <a:pt x="2395976" y="6011244"/>
                  <a:pt x="2430385" y="6043260"/>
                </a:cubicBezTo>
                <a:cubicBezTo>
                  <a:pt x="2472747" y="6082691"/>
                  <a:pt x="2530837" y="6047976"/>
                  <a:pt x="2529298" y="6003019"/>
                </a:cubicBezTo>
                <a:cubicBezTo>
                  <a:pt x="2528044" y="5966509"/>
                  <a:pt x="2500300" y="5945023"/>
                  <a:pt x="2471890" y="5944833"/>
                </a:cubicBezTo>
                <a:close/>
                <a:moveTo>
                  <a:pt x="1879447" y="4458625"/>
                </a:moveTo>
                <a:cubicBezTo>
                  <a:pt x="1825229" y="4458260"/>
                  <a:pt x="1803532" y="4525038"/>
                  <a:pt x="1837942" y="4557053"/>
                </a:cubicBezTo>
                <a:cubicBezTo>
                  <a:pt x="1880082" y="4596277"/>
                  <a:pt x="1938410" y="4562007"/>
                  <a:pt x="1936871" y="4516827"/>
                </a:cubicBezTo>
                <a:cubicBezTo>
                  <a:pt x="1935585" y="4480286"/>
                  <a:pt x="1907857" y="4458816"/>
                  <a:pt x="1879447" y="4458625"/>
                </a:cubicBezTo>
                <a:close/>
                <a:moveTo>
                  <a:pt x="1864766" y="6681973"/>
                </a:moveTo>
                <a:cubicBezTo>
                  <a:pt x="1810564" y="6681608"/>
                  <a:pt x="1788851" y="6748401"/>
                  <a:pt x="1823261" y="6780400"/>
                </a:cubicBezTo>
                <a:cubicBezTo>
                  <a:pt x="1865623" y="6819832"/>
                  <a:pt x="1923713" y="6785117"/>
                  <a:pt x="1922173" y="6740159"/>
                </a:cubicBezTo>
                <a:cubicBezTo>
                  <a:pt x="1920920" y="6703650"/>
                  <a:pt x="1893176" y="6682164"/>
                  <a:pt x="1864766" y="6681973"/>
                </a:cubicBezTo>
                <a:close/>
                <a:moveTo>
                  <a:pt x="1869654" y="5940847"/>
                </a:moveTo>
                <a:cubicBezTo>
                  <a:pt x="1815436" y="5940481"/>
                  <a:pt x="1793740" y="6007259"/>
                  <a:pt x="1828149" y="6039274"/>
                </a:cubicBezTo>
                <a:cubicBezTo>
                  <a:pt x="1870511" y="6078705"/>
                  <a:pt x="1928601" y="6043990"/>
                  <a:pt x="1927062" y="5999049"/>
                </a:cubicBezTo>
                <a:cubicBezTo>
                  <a:pt x="1925808" y="5962539"/>
                  <a:pt x="1898064" y="5941037"/>
                  <a:pt x="1869654" y="5940847"/>
                </a:cubicBezTo>
                <a:close/>
                <a:moveTo>
                  <a:pt x="1301669" y="749070"/>
                </a:moveTo>
                <a:cubicBezTo>
                  <a:pt x="1247515" y="748705"/>
                  <a:pt x="1225723" y="815451"/>
                  <a:pt x="1260149" y="847497"/>
                </a:cubicBezTo>
                <a:cubicBezTo>
                  <a:pt x="1302542" y="886944"/>
                  <a:pt x="1360601" y="852166"/>
                  <a:pt x="1359077" y="807256"/>
                </a:cubicBezTo>
                <a:cubicBezTo>
                  <a:pt x="1357807" y="770747"/>
                  <a:pt x="1330064" y="749261"/>
                  <a:pt x="1301669" y="749070"/>
                </a:cubicBezTo>
                <a:close/>
                <a:moveTo>
                  <a:pt x="2481667" y="4462611"/>
                </a:moveTo>
                <a:cubicBezTo>
                  <a:pt x="2427449" y="4462246"/>
                  <a:pt x="2405768" y="4529039"/>
                  <a:pt x="2440162" y="4561039"/>
                </a:cubicBezTo>
                <a:cubicBezTo>
                  <a:pt x="2482571" y="4600501"/>
                  <a:pt x="2540646" y="4565612"/>
                  <a:pt x="2539075" y="4520798"/>
                </a:cubicBezTo>
                <a:cubicBezTo>
                  <a:pt x="2537821" y="4484288"/>
                  <a:pt x="2510077" y="4462786"/>
                  <a:pt x="2481667" y="4462611"/>
                </a:cubicBezTo>
                <a:close/>
                <a:moveTo>
                  <a:pt x="1884335" y="3717515"/>
                </a:moveTo>
                <a:cubicBezTo>
                  <a:pt x="1830149" y="3717149"/>
                  <a:pt x="1808405" y="3783927"/>
                  <a:pt x="1842831" y="3815942"/>
                </a:cubicBezTo>
                <a:cubicBezTo>
                  <a:pt x="1885224" y="3855421"/>
                  <a:pt x="1943283" y="3820547"/>
                  <a:pt x="1941743" y="3775701"/>
                </a:cubicBezTo>
                <a:cubicBezTo>
                  <a:pt x="1940489" y="3739191"/>
                  <a:pt x="1912746" y="3717705"/>
                  <a:pt x="1884335" y="3717515"/>
                </a:cubicBezTo>
                <a:close/>
                <a:moveTo>
                  <a:pt x="1874558" y="5199736"/>
                </a:moveTo>
                <a:cubicBezTo>
                  <a:pt x="1820340" y="5199371"/>
                  <a:pt x="1798644" y="5266148"/>
                  <a:pt x="1833054" y="5298163"/>
                </a:cubicBezTo>
                <a:cubicBezTo>
                  <a:pt x="1875463" y="5337626"/>
                  <a:pt x="1933537" y="5302737"/>
                  <a:pt x="1931966" y="5257922"/>
                </a:cubicBezTo>
                <a:cubicBezTo>
                  <a:pt x="1930696" y="5221413"/>
                  <a:pt x="1902953" y="5199926"/>
                  <a:pt x="1874558" y="5199736"/>
                </a:cubicBezTo>
                <a:close/>
                <a:moveTo>
                  <a:pt x="1889224" y="2976404"/>
                </a:moveTo>
                <a:cubicBezTo>
                  <a:pt x="1835022" y="2976039"/>
                  <a:pt x="1813309" y="3042832"/>
                  <a:pt x="1847719" y="3074831"/>
                </a:cubicBezTo>
                <a:cubicBezTo>
                  <a:pt x="1890081" y="3114263"/>
                  <a:pt x="1948171" y="3079548"/>
                  <a:pt x="1946632" y="3034590"/>
                </a:cubicBezTo>
                <a:cubicBezTo>
                  <a:pt x="1945378" y="2998065"/>
                  <a:pt x="1917634" y="2976578"/>
                  <a:pt x="1889224" y="2976404"/>
                </a:cubicBezTo>
                <a:close/>
                <a:moveTo>
                  <a:pt x="1306558" y="7959"/>
                </a:moveTo>
                <a:cubicBezTo>
                  <a:pt x="1252356" y="7594"/>
                  <a:pt x="1230627" y="74372"/>
                  <a:pt x="1265053" y="106387"/>
                </a:cubicBezTo>
                <a:cubicBezTo>
                  <a:pt x="1307145" y="145564"/>
                  <a:pt x="1365521" y="111389"/>
                  <a:pt x="1363966" y="66161"/>
                </a:cubicBezTo>
                <a:cubicBezTo>
                  <a:pt x="1362696" y="29636"/>
                  <a:pt x="1334952" y="8150"/>
                  <a:pt x="1306558" y="7959"/>
                </a:cubicBezTo>
                <a:close/>
                <a:moveTo>
                  <a:pt x="3083903" y="4466582"/>
                </a:moveTo>
                <a:cubicBezTo>
                  <a:pt x="3029685" y="4466216"/>
                  <a:pt x="3007988" y="4532993"/>
                  <a:pt x="3042383" y="4565009"/>
                </a:cubicBezTo>
                <a:cubicBezTo>
                  <a:pt x="3084744" y="4604440"/>
                  <a:pt x="3142866" y="4569709"/>
                  <a:pt x="3141295" y="4524783"/>
                </a:cubicBezTo>
                <a:cubicBezTo>
                  <a:pt x="3140057" y="4488258"/>
                  <a:pt x="3112313" y="4466772"/>
                  <a:pt x="3083903" y="4466582"/>
                </a:cubicBezTo>
                <a:close/>
                <a:moveTo>
                  <a:pt x="3074126" y="5948803"/>
                </a:moveTo>
                <a:cubicBezTo>
                  <a:pt x="3019987" y="5948437"/>
                  <a:pt x="2998164" y="6015183"/>
                  <a:pt x="3032606" y="6047230"/>
                </a:cubicBezTo>
                <a:cubicBezTo>
                  <a:pt x="3074999" y="6086677"/>
                  <a:pt x="3133058" y="6051898"/>
                  <a:pt x="3131534" y="6007004"/>
                </a:cubicBezTo>
                <a:cubicBezTo>
                  <a:pt x="3130264" y="5970479"/>
                  <a:pt x="3102536" y="5948993"/>
                  <a:pt x="3074126" y="5948803"/>
                </a:cubicBezTo>
                <a:close/>
                <a:moveTo>
                  <a:pt x="3088791" y="3725471"/>
                </a:moveTo>
                <a:cubicBezTo>
                  <a:pt x="3034574" y="3725105"/>
                  <a:pt x="3012893" y="3791899"/>
                  <a:pt x="3047287" y="3823898"/>
                </a:cubicBezTo>
                <a:cubicBezTo>
                  <a:pt x="3089696" y="3863361"/>
                  <a:pt x="3147771" y="3828472"/>
                  <a:pt x="3146199" y="3783672"/>
                </a:cubicBezTo>
                <a:cubicBezTo>
                  <a:pt x="3144945" y="3747148"/>
                  <a:pt x="3117202" y="3725661"/>
                  <a:pt x="3088791" y="3725471"/>
                </a:cubicBezTo>
                <a:close/>
                <a:moveTo>
                  <a:pt x="3079014" y="5207692"/>
                </a:moveTo>
                <a:cubicBezTo>
                  <a:pt x="3024812" y="5207327"/>
                  <a:pt x="3003100" y="5274104"/>
                  <a:pt x="3037510" y="5306119"/>
                </a:cubicBezTo>
                <a:cubicBezTo>
                  <a:pt x="3079871" y="5345551"/>
                  <a:pt x="3137962" y="5310836"/>
                  <a:pt x="3136422" y="5265878"/>
                </a:cubicBezTo>
                <a:cubicBezTo>
                  <a:pt x="3135168" y="5229369"/>
                  <a:pt x="3107425" y="5207883"/>
                  <a:pt x="3079014" y="5207692"/>
                </a:cubicBezTo>
                <a:close/>
                <a:moveTo>
                  <a:pt x="3108345" y="761012"/>
                </a:moveTo>
                <a:cubicBezTo>
                  <a:pt x="3054032" y="760647"/>
                  <a:pt x="3032510" y="827488"/>
                  <a:pt x="3066841" y="859439"/>
                </a:cubicBezTo>
                <a:cubicBezTo>
                  <a:pt x="3109218" y="898887"/>
                  <a:pt x="3167324" y="864077"/>
                  <a:pt x="3165753" y="819198"/>
                </a:cubicBezTo>
                <a:cubicBezTo>
                  <a:pt x="3164499" y="782689"/>
                  <a:pt x="3136756" y="761203"/>
                  <a:pt x="3108345" y="761012"/>
                </a:cubicBezTo>
                <a:close/>
                <a:moveTo>
                  <a:pt x="3098568" y="2243233"/>
                </a:moveTo>
                <a:cubicBezTo>
                  <a:pt x="3044319" y="2242868"/>
                  <a:pt x="3022670" y="2309677"/>
                  <a:pt x="3057064" y="2341661"/>
                </a:cubicBezTo>
                <a:cubicBezTo>
                  <a:pt x="3099425" y="2381092"/>
                  <a:pt x="3157516" y="2346377"/>
                  <a:pt x="3155976" y="2301436"/>
                </a:cubicBezTo>
                <a:cubicBezTo>
                  <a:pt x="3154722" y="2264910"/>
                  <a:pt x="3126979" y="2243424"/>
                  <a:pt x="3098568" y="2243233"/>
                </a:cubicBezTo>
                <a:close/>
                <a:moveTo>
                  <a:pt x="3093680" y="2984360"/>
                </a:moveTo>
                <a:cubicBezTo>
                  <a:pt x="3039557" y="2983995"/>
                  <a:pt x="3017702" y="3050709"/>
                  <a:pt x="3052159" y="3082787"/>
                </a:cubicBezTo>
                <a:cubicBezTo>
                  <a:pt x="3094299" y="3122012"/>
                  <a:pt x="3152627" y="3087742"/>
                  <a:pt x="3151088" y="3042546"/>
                </a:cubicBezTo>
                <a:cubicBezTo>
                  <a:pt x="3149818" y="3005957"/>
                  <a:pt x="3121852" y="2984535"/>
                  <a:pt x="3093680" y="2984360"/>
                </a:cubicBezTo>
                <a:close/>
                <a:moveTo>
                  <a:pt x="2511014" y="15916"/>
                </a:moveTo>
                <a:cubicBezTo>
                  <a:pt x="2456812" y="15550"/>
                  <a:pt x="2435099" y="82328"/>
                  <a:pt x="2469493" y="114343"/>
                </a:cubicBezTo>
                <a:cubicBezTo>
                  <a:pt x="2511839" y="153758"/>
                  <a:pt x="2569977" y="119075"/>
                  <a:pt x="2568406" y="74118"/>
                </a:cubicBezTo>
                <a:cubicBezTo>
                  <a:pt x="2567168" y="37592"/>
                  <a:pt x="2539424" y="16106"/>
                  <a:pt x="2511014" y="15916"/>
                </a:cubicBezTo>
                <a:close/>
                <a:moveTo>
                  <a:pt x="2496348" y="2239263"/>
                </a:moveTo>
                <a:cubicBezTo>
                  <a:pt x="2442146" y="2238898"/>
                  <a:pt x="2420434" y="2305692"/>
                  <a:pt x="2454844" y="2337691"/>
                </a:cubicBezTo>
                <a:cubicBezTo>
                  <a:pt x="2497205" y="2377122"/>
                  <a:pt x="2555296" y="2342407"/>
                  <a:pt x="2553756" y="2297449"/>
                </a:cubicBezTo>
                <a:cubicBezTo>
                  <a:pt x="2552487" y="2260940"/>
                  <a:pt x="2524743" y="2239454"/>
                  <a:pt x="2496348" y="2239263"/>
                </a:cubicBezTo>
                <a:close/>
                <a:moveTo>
                  <a:pt x="3069237" y="6689929"/>
                </a:moveTo>
                <a:cubicBezTo>
                  <a:pt x="3015020" y="6689564"/>
                  <a:pt x="2993323" y="6756341"/>
                  <a:pt x="3027717" y="6788356"/>
                </a:cubicBezTo>
                <a:cubicBezTo>
                  <a:pt x="3070079" y="6827787"/>
                  <a:pt x="3128201" y="6793073"/>
                  <a:pt x="3126629" y="6748115"/>
                </a:cubicBezTo>
                <a:cubicBezTo>
                  <a:pt x="3125375" y="6711606"/>
                  <a:pt x="3097632" y="6690120"/>
                  <a:pt x="3069237" y="6689929"/>
                </a:cubicBezTo>
                <a:close/>
                <a:moveTo>
                  <a:pt x="2501237" y="1498137"/>
                </a:moveTo>
                <a:cubicBezTo>
                  <a:pt x="2447035" y="1497787"/>
                  <a:pt x="2425322" y="1564549"/>
                  <a:pt x="2459732" y="1596580"/>
                </a:cubicBezTo>
                <a:cubicBezTo>
                  <a:pt x="2502110" y="1636027"/>
                  <a:pt x="2560216" y="1601217"/>
                  <a:pt x="2558645" y="1556355"/>
                </a:cubicBezTo>
                <a:cubicBezTo>
                  <a:pt x="2557375" y="1519830"/>
                  <a:pt x="2529631" y="1498327"/>
                  <a:pt x="2501237" y="1498137"/>
                </a:cubicBezTo>
                <a:close/>
                <a:moveTo>
                  <a:pt x="2491460" y="2980374"/>
                </a:moveTo>
                <a:cubicBezTo>
                  <a:pt x="2437274" y="2980009"/>
                  <a:pt x="2415529" y="3046786"/>
                  <a:pt x="2449939" y="3078801"/>
                </a:cubicBezTo>
                <a:cubicBezTo>
                  <a:pt x="2492301" y="3118233"/>
                  <a:pt x="2550391" y="3083518"/>
                  <a:pt x="2548852" y="3038560"/>
                </a:cubicBezTo>
                <a:cubicBezTo>
                  <a:pt x="2547598" y="3002051"/>
                  <a:pt x="2519854" y="2980565"/>
                  <a:pt x="2491460" y="2980374"/>
                </a:cubicBezTo>
                <a:close/>
                <a:moveTo>
                  <a:pt x="2486555" y="3721485"/>
                </a:moveTo>
                <a:cubicBezTo>
                  <a:pt x="2432417" y="3721119"/>
                  <a:pt x="2410593" y="3787849"/>
                  <a:pt x="2445035" y="3819912"/>
                </a:cubicBezTo>
                <a:cubicBezTo>
                  <a:pt x="2487174" y="3859137"/>
                  <a:pt x="2545503" y="3824866"/>
                  <a:pt x="2543963" y="3779671"/>
                </a:cubicBezTo>
                <a:cubicBezTo>
                  <a:pt x="2542709" y="3743161"/>
                  <a:pt x="2514966" y="3721675"/>
                  <a:pt x="2486555" y="3721485"/>
                </a:cubicBezTo>
                <a:close/>
                <a:moveTo>
                  <a:pt x="2506125" y="757026"/>
                </a:moveTo>
                <a:cubicBezTo>
                  <a:pt x="2451781" y="756661"/>
                  <a:pt x="2430306" y="823534"/>
                  <a:pt x="2464621" y="855453"/>
                </a:cubicBezTo>
                <a:cubicBezTo>
                  <a:pt x="2506998" y="894901"/>
                  <a:pt x="2565105" y="860091"/>
                  <a:pt x="2563533" y="815212"/>
                </a:cubicBezTo>
                <a:cubicBezTo>
                  <a:pt x="2562279" y="778767"/>
                  <a:pt x="2534599" y="757217"/>
                  <a:pt x="2506125" y="757026"/>
                </a:cubicBezTo>
                <a:close/>
                <a:moveTo>
                  <a:pt x="3103457" y="1502123"/>
                </a:moveTo>
                <a:cubicBezTo>
                  <a:pt x="3049287" y="1501774"/>
                  <a:pt x="3027511" y="1568519"/>
                  <a:pt x="3061952" y="1600550"/>
                </a:cubicBezTo>
                <a:cubicBezTo>
                  <a:pt x="3104330" y="1639997"/>
                  <a:pt x="3162436" y="1605203"/>
                  <a:pt x="3160865" y="1560309"/>
                </a:cubicBezTo>
                <a:cubicBezTo>
                  <a:pt x="3159611" y="1523800"/>
                  <a:pt x="3131867" y="1502313"/>
                  <a:pt x="3103457" y="1502123"/>
                </a:cubicBezTo>
                <a:close/>
                <a:moveTo>
                  <a:pt x="92309" y="1482240"/>
                </a:moveTo>
                <a:cubicBezTo>
                  <a:pt x="38091" y="1481875"/>
                  <a:pt x="16394" y="1548668"/>
                  <a:pt x="50804" y="1580668"/>
                </a:cubicBezTo>
                <a:cubicBezTo>
                  <a:pt x="93166" y="1620099"/>
                  <a:pt x="151256" y="1585384"/>
                  <a:pt x="149717" y="1540442"/>
                </a:cubicBezTo>
                <a:cubicBezTo>
                  <a:pt x="148447" y="1503917"/>
                  <a:pt x="120719" y="1482415"/>
                  <a:pt x="92309" y="1482240"/>
                </a:cubicBezTo>
                <a:close/>
                <a:moveTo>
                  <a:pt x="670086" y="5191780"/>
                </a:moveTo>
                <a:cubicBezTo>
                  <a:pt x="615964" y="5191414"/>
                  <a:pt x="594109" y="5258129"/>
                  <a:pt x="628566" y="5290207"/>
                </a:cubicBezTo>
                <a:cubicBezTo>
                  <a:pt x="670705" y="5329432"/>
                  <a:pt x="729034" y="5295162"/>
                  <a:pt x="727494" y="5249966"/>
                </a:cubicBezTo>
                <a:cubicBezTo>
                  <a:pt x="726225" y="5213456"/>
                  <a:pt x="698497" y="5191970"/>
                  <a:pt x="670086" y="5191780"/>
                </a:cubicBezTo>
                <a:close/>
                <a:moveTo>
                  <a:pt x="97197" y="741114"/>
                </a:moveTo>
                <a:cubicBezTo>
                  <a:pt x="42884" y="740749"/>
                  <a:pt x="21362" y="807590"/>
                  <a:pt x="55693" y="839541"/>
                </a:cubicBezTo>
                <a:cubicBezTo>
                  <a:pt x="98054" y="878973"/>
                  <a:pt x="156145" y="844258"/>
                  <a:pt x="154605" y="799300"/>
                </a:cubicBezTo>
                <a:cubicBezTo>
                  <a:pt x="153351" y="762791"/>
                  <a:pt x="125608" y="741304"/>
                  <a:pt x="97197" y="741114"/>
                </a:cubicBezTo>
                <a:close/>
                <a:moveTo>
                  <a:pt x="87420" y="2223351"/>
                </a:moveTo>
                <a:cubicBezTo>
                  <a:pt x="33441" y="2223002"/>
                  <a:pt x="11347" y="2289620"/>
                  <a:pt x="45900" y="2321779"/>
                </a:cubicBezTo>
                <a:cubicBezTo>
                  <a:pt x="88261" y="2361210"/>
                  <a:pt x="146368" y="2326495"/>
                  <a:pt x="144828" y="2281553"/>
                </a:cubicBezTo>
                <a:cubicBezTo>
                  <a:pt x="143558" y="2244949"/>
                  <a:pt x="115593" y="2223542"/>
                  <a:pt x="87420" y="2223351"/>
                </a:cubicBezTo>
                <a:close/>
                <a:moveTo>
                  <a:pt x="665198" y="5932890"/>
                </a:moveTo>
                <a:cubicBezTo>
                  <a:pt x="610885" y="5932525"/>
                  <a:pt x="589363" y="5999366"/>
                  <a:pt x="623693" y="6031318"/>
                </a:cubicBezTo>
                <a:cubicBezTo>
                  <a:pt x="666103" y="6070781"/>
                  <a:pt x="724177" y="6035891"/>
                  <a:pt x="722606" y="5991076"/>
                </a:cubicBezTo>
                <a:cubicBezTo>
                  <a:pt x="721352" y="5954567"/>
                  <a:pt x="693608" y="5933081"/>
                  <a:pt x="665198" y="5932890"/>
                </a:cubicBezTo>
                <a:close/>
                <a:moveTo>
                  <a:pt x="660309" y="6674017"/>
                </a:moveTo>
                <a:cubicBezTo>
                  <a:pt x="605965" y="6673651"/>
                  <a:pt x="584490" y="6740524"/>
                  <a:pt x="618805" y="6772444"/>
                </a:cubicBezTo>
                <a:cubicBezTo>
                  <a:pt x="661182" y="6811891"/>
                  <a:pt x="719289" y="6777129"/>
                  <a:pt x="717717" y="6732203"/>
                </a:cubicBezTo>
                <a:cubicBezTo>
                  <a:pt x="716463" y="6695694"/>
                  <a:pt x="688720" y="6674207"/>
                  <a:pt x="660309" y="6674017"/>
                </a:cubicBezTo>
                <a:close/>
                <a:moveTo>
                  <a:pt x="61121" y="16662"/>
                </a:moveTo>
                <a:cubicBezTo>
                  <a:pt x="26108" y="48772"/>
                  <a:pt x="47424" y="115280"/>
                  <a:pt x="101324" y="115629"/>
                </a:cubicBezTo>
                <a:cubicBezTo>
                  <a:pt x="155653" y="115994"/>
                  <a:pt x="177143" y="49137"/>
                  <a:pt x="142828" y="17202"/>
                </a:cubicBezTo>
                <a:cubicBezTo>
                  <a:pt x="116656" y="-7159"/>
                  <a:pt x="82151" y="-4094"/>
                  <a:pt x="61121" y="16662"/>
                </a:cubicBezTo>
                <a:close/>
                <a:moveTo>
                  <a:pt x="82532" y="2964462"/>
                </a:moveTo>
                <a:cubicBezTo>
                  <a:pt x="28314" y="2964096"/>
                  <a:pt x="6617" y="3030874"/>
                  <a:pt x="41027" y="3062889"/>
                </a:cubicBezTo>
                <a:cubicBezTo>
                  <a:pt x="83405" y="3102336"/>
                  <a:pt x="141511" y="3067526"/>
                  <a:pt x="139940" y="3022648"/>
                </a:cubicBezTo>
                <a:cubicBezTo>
                  <a:pt x="138686" y="2986202"/>
                  <a:pt x="111006" y="2964652"/>
                  <a:pt x="82532" y="2964462"/>
                </a:cubicBezTo>
                <a:close/>
                <a:moveTo>
                  <a:pt x="62962" y="5928920"/>
                </a:moveTo>
                <a:cubicBezTo>
                  <a:pt x="8824" y="5928555"/>
                  <a:pt x="-13000" y="5995285"/>
                  <a:pt x="21457" y="6027347"/>
                </a:cubicBezTo>
                <a:cubicBezTo>
                  <a:pt x="63597" y="6066572"/>
                  <a:pt x="121925" y="6032302"/>
                  <a:pt x="120386" y="5987122"/>
                </a:cubicBezTo>
                <a:cubicBezTo>
                  <a:pt x="119116" y="5950581"/>
                  <a:pt x="91388" y="5929111"/>
                  <a:pt x="62962" y="5928920"/>
                </a:cubicBezTo>
                <a:close/>
                <a:moveTo>
                  <a:pt x="77643" y="3705572"/>
                </a:moveTo>
                <a:cubicBezTo>
                  <a:pt x="23410" y="3705207"/>
                  <a:pt x="1745" y="3772001"/>
                  <a:pt x="36123" y="3803999"/>
                </a:cubicBezTo>
                <a:cubicBezTo>
                  <a:pt x="78532" y="3843463"/>
                  <a:pt x="136607" y="3808573"/>
                  <a:pt x="135035" y="3763774"/>
                </a:cubicBezTo>
                <a:cubicBezTo>
                  <a:pt x="133797" y="3727249"/>
                  <a:pt x="106038" y="3705763"/>
                  <a:pt x="77643" y="3705572"/>
                </a:cubicBezTo>
                <a:close/>
                <a:moveTo>
                  <a:pt x="6725856" y="159412"/>
                </a:moveTo>
                <a:cubicBezTo>
                  <a:pt x="6780121" y="159761"/>
                  <a:pt x="6801723" y="92952"/>
                  <a:pt x="6767376" y="60984"/>
                </a:cubicBezTo>
                <a:cubicBezTo>
                  <a:pt x="6725205" y="21744"/>
                  <a:pt x="6667051" y="55918"/>
                  <a:pt x="6668448" y="101226"/>
                </a:cubicBezTo>
                <a:cubicBezTo>
                  <a:pt x="6669844" y="137878"/>
                  <a:pt x="6697636" y="159221"/>
                  <a:pt x="6725856" y="159412"/>
                </a:cubicBezTo>
                <a:close/>
                <a:moveTo>
                  <a:pt x="58073" y="6670031"/>
                </a:moveTo>
                <a:cubicBezTo>
                  <a:pt x="3760" y="6669665"/>
                  <a:pt x="-17762" y="6736507"/>
                  <a:pt x="16569" y="6768458"/>
                </a:cubicBezTo>
                <a:cubicBezTo>
                  <a:pt x="58708" y="6807683"/>
                  <a:pt x="116894" y="6773524"/>
                  <a:pt x="115481" y="6728217"/>
                </a:cubicBezTo>
                <a:cubicBezTo>
                  <a:pt x="114085" y="6691565"/>
                  <a:pt x="86293" y="6670221"/>
                  <a:pt x="58073" y="6670031"/>
                </a:cubicBezTo>
                <a:close/>
                <a:moveTo>
                  <a:pt x="1296781" y="1490197"/>
                </a:moveTo>
                <a:cubicBezTo>
                  <a:pt x="1242563" y="1489831"/>
                  <a:pt x="1220866" y="1556609"/>
                  <a:pt x="1255260" y="1588624"/>
                </a:cubicBezTo>
                <a:cubicBezTo>
                  <a:pt x="1297622" y="1628055"/>
                  <a:pt x="1355744" y="1593340"/>
                  <a:pt x="1354173" y="1548383"/>
                </a:cubicBezTo>
                <a:cubicBezTo>
                  <a:pt x="1352919" y="1511874"/>
                  <a:pt x="1325175" y="1490371"/>
                  <a:pt x="1296781" y="1490197"/>
                </a:cubicBezTo>
                <a:close/>
                <a:moveTo>
                  <a:pt x="72755" y="4446699"/>
                </a:moveTo>
                <a:cubicBezTo>
                  <a:pt x="18553" y="4446334"/>
                  <a:pt x="-3175" y="4513111"/>
                  <a:pt x="31250" y="4545126"/>
                </a:cubicBezTo>
                <a:cubicBezTo>
                  <a:pt x="73612" y="4584557"/>
                  <a:pt x="131702" y="4549843"/>
                  <a:pt x="130163" y="4504885"/>
                </a:cubicBezTo>
                <a:cubicBezTo>
                  <a:pt x="128893" y="4468376"/>
                  <a:pt x="101149" y="4446873"/>
                  <a:pt x="72755" y="4446699"/>
                </a:cubicBezTo>
                <a:close/>
                <a:moveTo>
                  <a:pt x="67866" y="5187810"/>
                </a:moveTo>
                <a:cubicBezTo>
                  <a:pt x="13617" y="5187444"/>
                  <a:pt x="-8032" y="5254253"/>
                  <a:pt x="26362" y="5286237"/>
                </a:cubicBezTo>
                <a:cubicBezTo>
                  <a:pt x="68723" y="5325668"/>
                  <a:pt x="126814" y="5290953"/>
                  <a:pt x="125274" y="5246012"/>
                </a:cubicBezTo>
                <a:cubicBezTo>
                  <a:pt x="124005" y="5209486"/>
                  <a:pt x="96261" y="5188000"/>
                  <a:pt x="67866" y="5187810"/>
                </a:cubicBezTo>
                <a:close/>
                <a:moveTo>
                  <a:pt x="1262545" y="6677987"/>
                </a:moveTo>
                <a:cubicBezTo>
                  <a:pt x="1208328" y="6677622"/>
                  <a:pt x="1186647" y="6744415"/>
                  <a:pt x="1221041" y="6776414"/>
                </a:cubicBezTo>
                <a:cubicBezTo>
                  <a:pt x="1263402" y="6815846"/>
                  <a:pt x="1321493" y="6781131"/>
                  <a:pt x="1319953" y="6736189"/>
                </a:cubicBezTo>
                <a:cubicBezTo>
                  <a:pt x="1318684" y="6699664"/>
                  <a:pt x="1290940" y="6678177"/>
                  <a:pt x="1262545" y="6677987"/>
                </a:cubicBezTo>
                <a:close/>
                <a:moveTo>
                  <a:pt x="1277211" y="4454639"/>
                </a:moveTo>
                <a:cubicBezTo>
                  <a:pt x="1223088" y="4454290"/>
                  <a:pt x="1201233" y="4520988"/>
                  <a:pt x="1235691" y="4553066"/>
                </a:cubicBezTo>
                <a:cubicBezTo>
                  <a:pt x="1278052" y="4592498"/>
                  <a:pt x="1336158" y="4557783"/>
                  <a:pt x="1334619" y="4512825"/>
                </a:cubicBezTo>
                <a:cubicBezTo>
                  <a:pt x="1333349" y="4476332"/>
                  <a:pt x="1305621" y="4454830"/>
                  <a:pt x="1277211" y="4454639"/>
                </a:cubicBezTo>
                <a:close/>
                <a:moveTo>
                  <a:pt x="1267434" y="5936876"/>
                </a:moveTo>
                <a:cubicBezTo>
                  <a:pt x="1213216" y="5936511"/>
                  <a:pt x="1191519" y="6003289"/>
                  <a:pt x="1225913" y="6035304"/>
                </a:cubicBezTo>
                <a:cubicBezTo>
                  <a:pt x="1268291" y="6074751"/>
                  <a:pt x="1326397" y="6039988"/>
                  <a:pt x="1324826" y="5995063"/>
                </a:cubicBezTo>
                <a:cubicBezTo>
                  <a:pt x="1323588" y="5958553"/>
                  <a:pt x="1295828" y="5937067"/>
                  <a:pt x="1267434" y="5936876"/>
                </a:cubicBezTo>
                <a:close/>
                <a:moveTo>
                  <a:pt x="1272322" y="5195766"/>
                </a:moveTo>
                <a:cubicBezTo>
                  <a:pt x="1217978" y="5195400"/>
                  <a:pt x="1196503" y="5262273"/>
                  <a:pt x="1230818" y="5294193"/>
                </a:cubicBezTo>
                <a:cubicBezTo>
                  <a:pt x="1273227" y="5333656"/>
                  <a:pt x="1331302" y="5298767"/>
                  <a:pt x="1329730" y="5253968"/>
                </a:cubicBezTo>
                <a:cubicBezTo>
                  <a:pt x="1328476" y="5217506"/>
                  <a:pt x="1300796" y="5195956"/>
                  <a:pt x="1272322" y="5195766"/>
                </a:cubicBezTo>
                <a:close/>
                <a:moveTo>
                  <a:pt x="1291876" y="2231307"/>
                </a:moveTo>
                <a:cubicBezTo>
                  <a:pt x="1237659" y="2230942"/>
                  <a:pt x="1215962" y="2297719"/>
                  <a:pt x="1250372" y="2329735"/>
                </a:cubicBezTo>
                <a:cubicBezTo>
                  <a:pt x="1292781" y="2369198"/>
                  <a:pt x="1350856" y="2334308"/>
                  <a:pt x="1349284" y="2289493"/>
                </a:cubicBezTo>
                <a:cubicBezTo>
                  <a:pt x="1348030" y="2253048"/>
                  <a:pt x="1320350" y="2231498"/>
                  <a:pt x="1291876" y="2231307"/>
                </a:cubicBezTo>
                <a:close/>
                <a:moveTo>
                  <a:pt x="1286988" y="2972418"/>
                </a:moveTo>
                <a:cubicBezTo>
                  <a:pt x="1232786" y="2972053"/>
                  <a:pt x="1211073" y="3038830"/>
                  <a:pt x="1245483" y="3070845"/>
                </a:cubicBezTo>
                <a:cubicBezTo>
                  <a:pt x="1287861" y="3110292"/>
                  <a:pt x="1345967" y="3075530"/>
                  <a:pt x="1344396" y="3030620"/>
                </a:cubicBezTo>
                <a:cubicBezTo>
                  <a:pt x="1343142" y="2994095"/>
                  <a:pt x="1315398" y="2972608"/>
                  <a:pt x="1286988" y="2972418"/>
                </a:cubicBezTo>
                <a:close/>
                <a:moveTo>
                  <a:pt x="1282099" y="3713528"/>
                </a:moveTo>
                <a:cubicBezTo>
                  <a:pt x="1227897" y="3713163"/>
                  <a:pt x="1206185" y="3779957"/>
                  <a:pt x="1240595" y="3811956"/>
                </a:cubicBezTo>
                <a:cubicBezTo>
                  <a:pt x="1282956" y="3851387"/>
                  <a:pt x="1341047" y="3816672"/>
                  <a:pt x="1339507" y="3771731"/>
                </a:cubicBezTo>
                <a:cubicBezTo>
                  <a:pt x="1338253" y="3735205"/>
                  <a:pt x="1310510" y="3713719"/>
                  <a:pt x="1282099" y="3713528"/>
                </a:cubicBezTo>
                <a:close/>
                <a:moveTo>
                  <a:pt x="674975" y="4450669"/>
                </a:moveTo>
                <a:cubicBezTo>
                  <a:pt x="620773" y="4450304"/>
                  <a:pt x="599061" y="4517097"/>
                  <a:pt x="633455" y="4549096"/>
                </a:cubicBezTo>
                <a:cubicBezTo>
                  <a:pt x="675816" y="4588528"/>
                  <a:pt x="733906" y="4553813"/>
                  <a:pt x="732367" y="4508871"/>
                </a:cubicBezTo>
                <a:cubicBezTo>
                  <a:pt x="731129" y="4472346"/>
                  <a:pt x="703385" y="4450860"/>
                  <a:pt x="674975" y="4450669"/>
                </a:cubicBezTo>
                <a:close/>
                <a:moveTo>
                  <a:pt x="684752" y="2968448"/>
                </a:moveTo>
                <a:cubicBezTo>
                  <a:pt x="630407" y="2968083"/>
                  <a:pt x="608933" y="3034955"/>
                  <a:pt x="643247" y="3066875"/>
                </a:cubicBezTo>
                <a:cubicBezTo>
                  <a:pt x="685656" y="3106338"/>
                  <a:pt x="743731" y="3071448"/>
                  <a:pt x="742160" y="3026634"/>
                </a:cubicBezTo>
                <a:cubicBezTo>
                  <a:pt x="740906" y="2990125"/>
                  <a:pt x="713162" y="2968622"/>
                  <a:pt x="684752" y="2968448"/>
                </a:cubicBezTo>
                <a:close/>
                <a:moveTo>
                  <a:pt x="679863" y="3709558"/>
                </a:moveTo>
                <a:cubicBezTo>
                  <a:pt x="625661" y="3709193"/>
                  <a:pt x="603949" y="3775971"/>
                  <a:pt x="638359" y="3807986"/>
                </a:cubicBezTo>
                <a:cubicBezTo>
                  <a:pt x="680736" y="3847433"/>
                  <a:pt x="738843" y="3812671"/>
                  <a:pt x="737271" y="3767744"/>
                </a:cubicBezTo>
                <a:cubicBezTo>
                  <a:pt x="736017" y="3731235"/>
                  <a:pt x="708274" y="3709749"/>
                  <a:pt x="679863" y="3709558"/>
                </a:cubicBezTo>
                <a:close/>
                <a:moveTo>
                  <a:pt x="689656" y="2227321"/>
                </a:moveTo>
                <a:cubicBezTo>
                  <a:pt x="635311" y="2226956"/>
                  <a:pt x="613837" y="2293829"/>
                  <a:pt x="648152" y="2325749"/>
                </a:cubicBezTo>
                <a:cubicBezTo>
                  <a:pt x="690561" y="2365211"/>
                  <a:pt x="748635" y="2330322"/>
                  <a:pt x="747064" y="2285507"/>
                </a:cubicBezTo>
                <a:cubicBezTo>
                  <a:pt x="745794" y="2249062"/>
                  <a:pt x="718114" y="2227512"/>
                  <a:pt x="689656" y="2227321"/>
                </a:cubicBezTo>
                <a:close/>
                <a:moveTo>
                  <a:pt x="694545" y="1486210"/>
                </a:moveTo>
                <a:cubicBezTo>
                  <a:pt x="640343" y="1485845"/>
                  <a:pt x="618630" y="1552623"/>
                  <a:pt x="653024" y="1584638"/>
                </a:cubicBezTo>
                <a:cubicBezTo>
                  <a:pt x="695418" y="1624085"/>
                  <a:pt x="753476" y="1589307"/>
                  <a:pt x="751953" y="1544397"/>
                </a:cubicBezTo>
                <a:cubicBezTo>
                  <a:pt x="750683" y="1507887"/>
                  <a:pt x="722939" y="1486401"/>
                  <a:pt x="694545" y="1486210"/>
                </a:cubicBezTo>
                <a:close/>
                <a:moveTo>
                  <a:pt x="704322" y="3989"/>
                </a:moveTo>
                <a:cubicBezTo>
                  <a:pt x="650104" y="3624"/>
                  <a:pt x="628407" y="70401"/>
                  <a:pt x="662817" y="102417"/>
                </a:cubicBezTo>
                <a:cubicBezTo>
                  <a:pt x="705179" y="141848"/>
                  <a:pt x="763269" y="107133"/>
                  <a:pt x="761730" y="62175"/>
                </a:cubicBezTo>
                <a:cubicBezTo>
                  <a:pt x="760476" y="25666"/>
                  <a:pt x="732732" y="4164"/>
                  <a:pt x="704322" y="3989"/>
                </a:cubicBezTo>
                <a:close/>
                <a:moveTo>
                  <a:pt x="699433" y="745100"/>
                </a:moveTo>
                <a:cubicBezTo>
                  <a:pt x="645231" y="744735"/>
                  <a:pt x="623503" y="811512"/>
                  <a:pt x="657929" y="843527"/>
                </a:cubicBezTo>
                <a:cubicBezTo>
                  <a:pt x="700290" y="882958"/>
                  <a:pt x="758381" y="848244"/>
                  <a:pt x="756841" y="803302"/>
                </a:cubicBezTo>
                <a:cubicBezTo>
                  <a:pt x="755587" y="766777"/>
                  <a:pt x="727844" y="745290"/>
                  <a:pt x="699433" y="745100"/>
                </a:cubicBezTo>
                <a:close/>
                <a:moveTo>
                  <a:pt x="6099955" y="3745353"/>
                </a:moveTo>
                <a:cubicBezTo>
                  <a:pt x="6045976" y="3745004"/>
                  <a:pt x="6023882" y="3811622"/>
                  <a:pt x="6058435" y="3843780"/>
                </a:cubicBezTo>
                <a:cubicBezTo>
                  <a:pt x="6100796" y="3883211"/>
                  <a:pt x="6158919" y="3848497"/>
                  <a:pt x="6157347" y="3803539"/>
                </a:cubicBezTo>
                <a:cubicBezTo>
                  <a:pt x="6156093" y="3767030"/>
                  <a:pt x="6128350" y="3745543"/>
                  <a:pt x="6099955" y="3745353"/>
                </a:cubicBezTo>
                <a:close/>
                <a:moveTo>
                  <a:pt x="5517273" y="776924"/>
                </a:moveTo>
                <a:cubicBezTo>
                  <a:pt x="5463024" y="776575"/>
                  <a:pt x="5441391" y="843353"/>
                  <a:pt x="5475769" y="875352"/>
                </a:cubicBezTo>
                <a:cubicBezTo>
                  <a:pt x="5517908" y="914577"/>
                  <a:pt x="5576237" y="880306"/>
                  <a:pt x="5574697" y="835126"/>
                </a:cubicBezTo>
                <a:cubicBezTo>
                  <a:pt x="5573411" y="798585"/>
                  <a:pt x="5545684" y="777115"/>
                  <a:pt x="5517273" y="776924"/>
                </a:cubicBezTo>
                <a:close/>
                <a:moveTo>
                  <a:pt x="5522162" y="35814"/>
                </a:moveTo>
                <a:cubicBezTo>
                  <a:pt x="5467928" y="35449"/>
                  <a:pt x="5446263" y="102258"/>
                  <a:pt x="5480657" y="134241"/>
                </a:cubicBezTo>
                <a:cubicBezTo>
                  <a:pt x="5523019" y="173672"/>
                  <a:pt x="5581109" y="138958"/>
                  <a:pt x="5579570" y="94016"/>
                </a:cubicBezTo>
                <a:cubicBezTo>
                  <a:pt x="5578316" y="57491"/>
                  <a:pt x="5550572" y="35988"/>
                  <a:pt x="5522162" y="35814"/>
                </a:cubicBezTo>
                <a:close/>
                <a:moveTo>
                  <a:pt x="5512385" y="1518035"/>
                </a:moveTo>
                <a:cubicBezTo>
                  <a:pt x="5458167" y="1517670"/>
                  <a:pt x="5436470" y="1584447"/>
                  <a:pt x="5470880" y="1616462"/>
                </a:cubicBezTo>
                <a:cubicBezTo>
                  <a:pt x="5513242" y="1655893"/>
                  <a:pt x="5571364" y="1621147"/>
                  <a:pt x="5569793" y="1576221"/>
                </a:cubicBezTo>
                <a:cubicBezTo>
                  <a:pt x="5568539" y="1539712"/>
                  <a:pt x="5540795" y="1518226"/>
                  <a:pt x="5512385" y="1518035"/>
                </a:cubicBezTo>
                <a:close/>
                <a:moveTo>
                  <a:pt x="5507496" y="2259146"/>
                </a:moveTo>
                <a:cubicBezTo>
                  <a:pt x="5453151" y="2258780"/>
                  <a:pt x="5431677" y="2325653"/>
                  <a:pt x="5465992" y="2357573"/>
                </a:cubicBezTo>
                <a:cubicBezTo>
                  <a:pt x="5508369" y="2397020"/>
                  <a:pt x="5566476" y="2362258"/>
                  <a:pt x="5564904" y="2317348"/>
                </a:cubicBezTo>
                <a:cubicBezTo>
                  <a:pt x="5563650" y="2280823"/>
                  <a:pt x="5535907" y="2259336"/>
                  <a:pt x="5507496" y="2259146"/>
                </a:cubicBezTo>
                <a:close/>
                <a:moveTo>
                  <a:pt x="6090162" y="5227590"/>
                </a:moveTo>
                <a:cubicBezTo>
                  <a:pt x="6035944" y="5227225"/>
                  <a:pt x="6014264" y="5294018"/>
                  <a:pt x="6048658" y="5326017"/>
                </a:cubicBezTo>
                <a:cubicBezTo>
                  <a:pt x="6091035" y="5365465"/>
                  <a:pt x="6149142" y="5330702"/>
                  <a:pt x="6147570" y="5285776"/>
                </a:cubicBezTo>
                <a:cubicBezTo>
                  <a:pt x="6146316" y="5249267"/>
                  <a:pt x="6118573" y="5227781"/>
                  <a:pt x="6090162" y="5227590"/>
                </a:cubicBezTo>
                <a:close/>
                <a:moveTo>
                  <a:pt x="6080386" y="6709811"/>
                </a:moveTo>
                <a:cubicBezTo>
                  <a:pt x="6026200" y="6709446"/>
                  <a:pt x="6004455" y="6776224"/>
                  <a:pt x="6038881" y="6808239"/>
                </a:cubicBezTo>
                <a:cubicBezTo>
                  <a:pt x="6081290" y="6847733"/>
                  <a:pt x="6139333" y="6812812"/>
                  <a:pt x="6137794" y="6768014"/>
                </a:cubicBezTo>
                <a:cubicBezTo>
                  <a:pt x="6136540" y="6731488"/>
                  <a:pt x="6108796" y="6710002"/>
                  <a:pt x="6080386" y="6709811"/>
                </a:cubicBezTo>
                <a:close/>
                <a:moveTo>
                  <a:pt x="6085274" y="5968701"/>
                </a:moveTo>
                <a:cubicBezTo>
                  <a:pt x="6031056" y="5968335"/>
                  <a:pt x="6009360" y="6035129"/>
                  <a:pt x="6043769" y="6067128"/>
                </a:cubicBezTo>
                <a:cubicBezTo>
                  <a:pt x="6086131" y="6106559"/>
                  <a:pt x="6144222" y="6071845"/>
                  <a:pt x="6142682" y="6026887"/>
                </a:cubicBezTo>
                <a:cubicBezTo>
                  <a:pt x="6141428" y="5990378"/>
                  <a:pt x="6113684" y="5968891"/>
                  <a:pt x="6085274" y="5968701"/>
                </a:cubicBezTo>
                <a:close/>
                <a:moveTo>
                  <a:pt x="5487927" y="5223604"/>
                </a:moveTo>
                <a:cubicBezTo>
                  <a:pt x="5433614" y="5223239"/>
                  <a:pt x="5412091" y="5290080"/>
                  <a:pt x="5446422" y="5322031"/>
                </a:cubicBezTo>
                <a:cubicBezTo>
                  <a:pt x="5488831" y="5361495"/>
                  <a:pt x="5546906" y="5326605"/>
                  <a:pt x="5545335" y="5281790"/>
                </a:cubicBezTo>
                <a:cubicBezTo>
                  <a:pt x="5544081" y="5245345"/>
                  <a:pt x="5516400" y="5223795"/>
                  <a:pt x="5487927" y="5223604"/>
                </a:cubicBezTo>
                <a:close/>
                <a:moveTo>
                  <a:pt x="6095051" y="4486480"/>
                </a:moveTo>
                <a:cubicBezTo>
                  <a:pt x="6040849" y="4486114"/>
                  <a:pt x="6019136" y="4552892"/>
                  <a:pt x="6053546" y="4584907"/>
                </a:cubicBezTo>
                <a:cubicBezTo>
                  <a:pt x="6095955" y="4624370"/>
                  <a:pt x="6154030" y="4589480"/>
                  <a:pt x="6152459" y="4544666"/>
                </a:cubicBezTo>
                <a:cubicBezTo>
                  <a:pt x="6151205" y="4508204"/>
                  <a:pt x="6123525" y="4486654"/>
                  <a:pt x="6095051" y="4486480"/>
                </a:cubicBezTo>
                <a:close/>
                <a:moveTo>
                  <a:pt x="5483038" y="5964715"/>
                </a:moveTo>
                <a:cubicBezTo>
                  <a:pt x="5428820" y="5964349"/>
                  <a:pt x="5407124" y="6031143"/>
                  <a:pt x="5441533" y="6063142"/>
                </a:cubicBezTo>
                <a:cubicBezTo>
                  <a:pt x="5483911" y="6102589"/>
                  <a:pt x="5542017" y="6067827"/>
                  <a:pt x="5540446" y="6022917"/>
                </a:cubicBezTo>
                <a:cubicBezTo>
                  <a:pt x="5539192" y="5986407"/>
                  <a:pt x="5511448" y="5964905"/>
                  <a:pt x="5483038" y="5964715"/>
                </a:cubicBezTo>
                <a:close/>
                <a:moveTo>
                  <a:pt x="5478150" y="6705841"/>
                </a:moveTo>
                <a:cubicBezTo>
                  <a:pt x="5423932" y="6705476"/>
                  <a:pt x="5402235" y="6772269"/>
                  <a:pt x="5436645" y="6804269"/>
                </a:cubicBezTo>
                <a:cubicBezTo>
                  <a:pt x="5479006" y="6843700"/>
                  <a:pt x="5537097" y="6808985"/>
                  <a:pt x="5535558" y="6764027"/>
                </a:cubicBezTo>
                <a:cubicBezTo>
                  <a:pt x="5534304" y="6727518"/>
                  <a:pt x="5506560" y="6706032"/>
                  <a:pt x="5478150" y="6705841"/>
                </a:cubicBezTo>
                <a:close/>
                <a:moveTo>
                  <a:pt x="5502608" y="3000272"/>
                </a:moveTo>
                <a:cubicBezTo>
                  <a:pt x="5448406" y="2999907"/>
                  <a:pt x="5426693" y="3066685"/>
                  <a:pt x="5461103" y="3098699"/>
                </a:cubicBezTo>
                <a:cubicBezTo>
                  <a:pt x="5503465" y="3138131"/>
                  <a:pt x="5561555" y="3103416"/>
                  <a:pt x="5560016" y="3058458"/>
                </a:cubicBezTo>
                <a:cubicBezTo>
                  <a:pt x="5558762" y="3021949"/>
                  <a:pt x="5531002" y="3000447"/>
                  <a:pt x="5502608" y="3000272"/>
                </a:cubicBezTo>
                <a:close/>
                <a:moveTo>
                  <a:pt x="5492831" y="4482494"/>
                </a:moveTo>
                <a:cubicBezTo>
                  <a:pt x="5438613" y="4482128"/>
                  <a:pt x="5416901" y="4548906"/>
                  <a:pt x="5451310" y="4580921"/>
                </a:cubicBezTo>
                <a:cubicBezTo>
                  <a:pt x="5493672" y="4620352"/>
                  <a:pt x="5551794" y="4585637"/>
                  <a:pt x="5550223" y="4540696"/>
                </a:cubicBezTo>
                <a:cubicBezTo>
                  <a:pt x="5548969" y="4504170"/>
                  <a:pt x="5521225" y="4482684"/>
                  <a:pt x="5492831" y="4482494"/>
                </a:cubicBezTo>
                <a:close/>
                <a:moveTo>
                  <a:pt x="5497719" y="3741383"/>
                </a:moveTo>
                <a:cubicBezTo>
                  <a:pt x="5443581" y="3741033"/>
                  <a:pt x="5421757" y="3807763"/>
                  <a:pt x="5456199" y="3839810"/>
                </a:cubicBezTo>
                <a:cubicBezTo>
                  <a:pt x="5498592" y="3879257"/>
                  <a:pt x="5556651" y="3844479"/>
                  <a:pt x="5555127" y="3799585"/>
                </a:cubicBezTo>
                <a:cubicBezTo>
                  <a:pt x="5553857" y="3762981"/>
                  <a:pt x="5525876" y="3741558"/>
                  <a:pt x="5497719" y="3741383"/>
                </a:cubicBezTo>
                <a:close/>
                <a:moveTo>
                  <a:pt x="6124397" y="39784"/>
                </a:moveTo>
                <a:cubicBezTo>
                  <a:pt x="6070275" y="39419"/>
                  <a:pt x="6048420" y="106133"/>
                  <a:pt x="6082877" y="138211"/>
                </a:cubicBezTo>
                <a:cubicBezTo>
                  <a:pt x="6125239" y="177642"/>
                  <a:pt x="6183345" y="142928"/>
                  <a:pt x="6181805" y="97970"/>
                </a:cubicBezTo>
                <a:cubicBezTo>
                  <a:pt x="6180536" y="61461"/>
                  <a:pt x="6152808" y="39974"/>
                  <a:pt x="6124397" y="39784"/>
                </a:cubicBezTo>
                <a:close/>
                <a:moveTo>
                  <a:pt x="6702175" y="3749339"/>
                </a:moveTo>
                <a:cubicBezTo>
                  <a:pt x="6647830" y="3748974"/>
                  <a:pt x="6626356" y="3815846"/>
                  <a:pt x="6660671" y="3847766"/>
                </a:cubicBezTo>
                <a:cubicBezTo>
                  <a:pt x="6703080" y="3887229"/>
                  <a:pt x="6761155" y="3852340"/>
                  <a:pt x="6759583" y="3807541"/>
                </a:cubicBezTo>
                <a:cubicBezTo>
                  <a:pt x="6758329" y="3771079"/>
                  <a:pt x="6730649" y="3749530"/>
                  <a:pt x="6702175" y="3749339"/>
                </a:cubicBezTo>
                <a:close/>
                <a:moveTo>
                  <a:pt x="6707064" y="3008228"/>
                </a:moveTo>
                <a:cubicBezTo>
                  <a:pt x="6652846" y="3007863"/>
                  <a:pt x="6631149" y="3074641"/>
                  <a:pt x="6665543" y="3106656"/>
                </a:cubicBezTo>
                <a:cubicBezTo>
                  <a:pt x="6707937" y="3146103"/>
                  <a:pt x="6765995" y="3111324"/>
                  <a:pt x="6764472" y="3066415"/>
                </a:cubicBezTo>
                <a:cubicBezTo>
                  <a:pt x="6763202" y="3029905"/>
                  <a:pt x="6735474" y="3008403"/>
                  <a:pt x="6707064" y="3008228"/>
                </a:cubicBezTo>
                <a:close/>
                <a:moveTo>
                  <a:pt x="6697287" y="4490450"/>
                </a:moveTo>
                <a:cubicBezTo>
                  <a:pt x="6643069" y="4490084"/>
                  <a:pt x="6621372" y="4556862"/>
                  <a:pt x="6655782" y="4588877"/>
                </a:cubicBezTo>
                <a:cubicBezTo>
                  <a:pt x="6698191" y="4628340"/>
                  <a:pt x="6756266" y="4593451"/>
                  <a:pt x="6754695" y="4548636"/>
                </a:cubicBezTo>
                <a:cubicBezTo>
                  <a:pt x="6753441" y="4512126"/>
                  <a:pt x="6725697" y="4490640"/>
                  <a:pt x="6697287" y="4490450"/>
                </a:cubicBezTo>
                <a:close/>
                <a:moveTo>
                  <a:pt x="6692398" y="5231560"/>
                </a:moveTo>
                <a:cubicBezTo>
                  <a:pt x="6638196" y="5231195"/>
                  <a:pt x="6616484" y="5297973"/>
                  <a:pt x="6650894" y="5329988"/>
                </a:cubicBezTo>
                <a:cubicBezTo>
                  <a:pt x="6693255" y="5369419"/>
                  <a:pt x="6751346" y="5334704"/>
                  <a:pt x="6749806" y="5289763"/>
                </a:cubicBezTo>
                <a:cubicBezTo>
                  <a:pt x="6748552" y="5253237"/>
                  <a:pt x="6720793" y="5231751"/>
                  <a:pt x="6692398" y="5231560"/>
                </a:cubicBezTo>
                <a:close/>
                <a:moveTo>
                  <a:pt x="6721729" y="784881"/>
                </a:moveTo>
                <a:cubicBezTo>
                  <a:pt x="6667512" y="784515"/>
                  <a:pt x="6645815" y="851293"/>
                  <a:pt x="6680225" y="883308"/>
                </a:cubicBezTo>
                <a:cubicBezTo>
                  <a:pt x="6722602" y="922755"/>
                  <a:pt x="6780708" y="887993"/>
                  <a:pt x="6779137" y="843067"/>
                </a:cubicBezTo>
                <a:cubicBezTo>
                  <a:pt x="6777883" y="806557"/>
                  <a:pt x="6750140" y="785071"/>
                  <a:pt x="6721729" y="784881"/>
                </a:cubicBezTo>
                <a:close/>
                <a:moveTo>
                  <a:pt x="6711952" y="2267102"/>
                </a:moveTo>
                <a:cubicBezTo>
                  <a:pt x="6657750" y="2266737"/>
                  <a:pt x="6636038" y="2333530"/>
                  <a:pt x="6670448" y="2365529"/>
                </a:cubicBezTo>
                <a:cubicBezTo>
                  <a:pt x="6712809" y="2404960"/>
                  <a:pt x="6770900" y="2370246"/>
                  <a:pt x="6769360" y="2325304"/>
                </a:cubicBezTo>
                <a:cubicBezTo>
                  <a:pt x="6768106" y="2288779"/>
                  <a:pt x="6740363" y="2267292"/>
                  <a:pt x="6711952" y="2267102"/>
                </a:cubicBezTo>
                <a:close/>
                <a:moveTo>
                  <a:pt x="6716841" y="1525991"/>
                </a:moveTo>
                <a:cubicBezTo>
                  <a:pt x="6662528" y="1525626"/>
                  <a:pt x="6641006" y="1592467"/>
                  <a:pt x="6675320" y="1624418"/>
                </a:cubicBezTo>
                <a:cubicBezTo>
                  <a:pt x="6717682" y="1663850"/>
                  <a:pt x="6775772" y="1629135"/>
                  <a:pt x="6774233" y="1584177"/>
                </a:cubicBezTo>
                <a:cubicBezTo>
                  <a:pt x="6772995" y="1547668"/>
                  <a:pt x="6745251" y="1526182"/>
                  <a:pt x="6716841" y="1525991"/>
                </a:cubicBezTo>
                <a:close/>
                <a:moveTo>
                  <a:pt x="6114621" y="1522021"/>
                </a:moveTo>
                <a:cubicBezTo>
                  <a:pt x="6060308" y="1521656"/>
                  <a:pt x="6038786" y="1588497"/>
                  <a:pt x="6073116" y="1620448"/>
                </a:cubicBezTo>
                <a:cubicBezTo>
                  <a:pt x="6115525" y="1659927"/>
                  <a:pt x="6173600" y="1625054"/>
                  <a:pt x="6172029" y="1580207"/>
                </a:cubicBezTo>
                <a:cubicBezTo>
                  <a:pt x="6170759" y="1543698"/>
                  <a:pt x="6143015" y="1522196"/>
                  <a:pt x="6114621" y="1522021"/>
                </a:cubicBezTo>
                <a:close/>
                <a:moveTo>
                  <a:pt x="6687510" y="5972671"/>
                </a:moveTo>
                <a:cubicBezTo>
                  <a:pt x="6633276" y="5972306"/>
                  <a:pt x="6611611" y="6039115"/>
                  <a:pt x="6646005" y="6071098"/>
                </a:cubicBezTo>
                <a:cubicBezTo>
                  <a:pt x="6688367" y="6110530"/>
                  <a:pt x="6746458" y="6075815"/>
                  <a:pt x="6744918" y="6030873"/>
                </a:cubicBezTo>
                <a:cubicBezTo>
                  <a:pt x="6743664" y="5994348"/>
                  <a:pt x="6715904" y="5972861"/>
                  <a:pt x="6687510" y="5972671"/>
                </a:cubicBezTo>
                <a:close/>
                <a:moveTo>
                  <a:pt x="6109732" y="2263132"/>
                </a:moveTo>
                <a:cubicBezTo>
                  <a:pt x="6055514" y="2262767"/>
                  <a:pt x="6033834" y="2329560"/>
                  <a:pt x="6068227" y="2361559"/>
                </a:cubicBezTo>
                <a:cubicBezTo>
                  <a:pt x="6110589" y="2400990"/>
                  <a:pt x="6168680" y="2366275"/>
                  <a:pt x="6167140" y="2321318"/>
                </a:cubicBezTo>
                <a:cubicBezTo>
                  <a:pt x="6165870" y="2284809"/>
                  <a:pt x="6138127" y="2263322"/>
                  <a:pt x="6109732" y="2263132"/>
                </a:cubicBezTo>
                <a:close/>
                <a:moveTo>
                  <a:pt x="6119509" y="780895"/>
                </a:moveTo>
                <a:cubicBezTo>
                  <a:pt x="6065291" y="780545"/>
                  <a:pt x="6043595" y="847307"/>
                  <a:pt x="6077989" y="879322"/>
                </a:cubicBezTo>
                <a:cubicBezTo>
                  <a:pt x="6120398" y="918785"/>
                  <a:pt x="6178473" y="883895"/>
                  <a:pt x="6176901" y="839081"/>
                </a:cubicBezTo>
                <a:cubicBezTo>
                  <a:pt x="6175663" y="802635"/>
                  <a:pt x="6147967" y="781085"/>
                  <a:pt x="6119509" y="780895"/>
                </a:cubicBezTo>
                <a:close/>
                <a:moveTo>
                  <a:pt x="6104844" y="3004242"/>
                </a:moveTo>
                <a:cubicBezTo>
                  <a:pt x="6050658" y="3003877"/>
                  <a:pt x="6028913" y="3070655"/>
                  <a:pt x="6063323" y="3102670"/>
                </a:cubicBezTo>
                <a:cubicBezTo>
                  <a:pt x="6105716" y="3142117"/>
                  <a:pt x="6163775" y="3107339"/>
                  <a:pt x="6162252" y="3062444"/>
                </a:cubicBezTo>
                <a:cubicBezTo>
                  <a:pt x="6160966" y="3025856"/>
                  <a:pt x="6133000" y="3004433"/>
                  <a:pt x="6104844" y="3004242"/>
                </a:cubicBezTo>
                <a:close/>
                <a:moveTo>
                  <a:pt x="6682605" y="6713798"/>
                </a:moveTo>
                <a:cubicBezTo>
                  <a:pt x="6628372" y="6713432"/>
                  <a:pt x="6606707" y="6780225"/>
                  <a:pt x="6641101" y="6812225"/>
                </a:cubicBezTo>
                <a:cubicBezTo>
                  <a:pt x="6683240" y="6851450"/>
                  <a:pt x="6741410" y="6817322"/>
                  <a:pt x="6740029" y="6771984"/>
                </a:cubicBezTo>
                <a:cubicBezTo>
                  <a:pt x="6738617" y="6735315"/>
                  <a:pt x="6710841" y="6713972"/>
                  <a:pt x="6682605" y="6713798"/>
                </a:cubicBezTo>
                <a:close/>
                <a:moveTo>
                  <a:pt x="4919942" y="31828"/>
                </a:moveTo>
                <a:cubicBezTo>
                  <a:pt x="4865740" y="31463"/>
                  <a:pt x="4844011" y="98256"/>
                  <a:pt x="4878437" y="130255"/>
                </a:cubicBezTo>
                <a:cubicBezTo>
                  <a:pt x="4920799" y="169686"/>
                  <a:pt x="4978889" y="134972"/>
                  <a:pt x="4977350" y="90014"/>
                </a:cubicBezTo>
                <a:cubicBezTo>
                  <a:pt x="4976080" y="53505"/>
                  <a:pt x="4948336" y="32018"/>
                  <a:pt x="4919942" y="31828"/>
                </a:cubicBezTo>
                <a:close/>
                <a:moveTo>
                  <a:pt x="4298136" y="2992316"/>
                </a:moveTo>
                <a:cubicBezTo>
                  <a:pt x="4243918" y="2991951"/>
                  <a:pt x="4222222" y="3058728"/>
                  <a:pt x="4256631" y="3090743"/>
                </a:cubicBezTo>
                <a:cubicBezTo>
                  <a:pt x="4298993" y="3130175"/>
                  <a:pt x="4357115" y="3095444"/>
                  <a:pt x="4355544" y="3050502"/>
                </a:cubicBezTo>
                <a:cubicBezTo>
                  <a:pt x="4354290" y="3013977"/>
                  <a:pt x="4326546" y="2992491"/>
                  <a:pt x="4298136" y="2992316"/>
                </a:cubicBezTo>
                <a:close/>
                <a:moveTo>
                  <a:pt x="3715470" y="23872"/>
                </a:moveTo>
                <a:cubicBezTo>
                  <a:pt x="3661157" y="23506"/>
                  <a:pt x="3639635" y="90347"/>
                  <a:pt x="3673965" y="122299"/>
                </a:cubicBezTo>
                <a:cubicBezTo>
                  <a:pt x="3716374" y="161762"/>
                  <a:pt x="3774449" y="126872"/>
                  <a:pt x="3772878" y="82074"/>
                </a:cubicBezTo>
                <a:cubicBezTo>
                  <a:pt x="3771624" y="45549"/>
                  <a:pt x="3743880" y="24062"/>
                  <a:pt x="3715470" y="23872"/>
                </a:cubicBezTo>
                <a:close/>
                <a:moveTo>
                  <a:pt x="4915053" y="772938"/>
                </a:moveTo>
                <a:cubicBezTo>
                  <a:pt x="4860804" y="772589"/>
                  <a:pt x="4839171" y="839382"/>
                  <a:pt x="4873548" y="871382"/>
                </a:cubicBezTo>
                <a:cubicBezTo>
                  <a:pt x="4915894" y="910813"/>
                  <a:pt x="4974001" y="876114"/>
                  <a:pt x="4972461" y="831140"/>
                </a:cubicBezTo>
                <a:cubicBezTo>
                  <a:pt x="4971191" y="794615"/>
                  <a:pt x="4943448" y="773129"/>
                  <a:pt x="4915053" y="772938"/>
                </a:cubicBezTo>
                <a:close/>
                <a:moveTo>
                  <a:pt x="4288359" y="4474537"/>
                </a:moveTo>
                <a:cubicBezTo>
                  <a:pt x="4234157" y="4474172"/>
                  <a:pt x="4212429" y="4540950"/>
                  <a:pt x="4246855" y="4572965"/>
                </a:cubicBezTo>
                <a:cubicBezTo>
                  <a:pt x="4289216" y="4612396"/>
                  <a:pt x="4347307" y="4577681"/>
                  <a:pt x="4345767" y="4532723"/>
                </a:cubicBezTo>
                <a:cubicBezTo>
                  <a:pt x="4344513" y="4496215"/>
                  <a:pt x="4316769" y="4474728"/>
                  <a:pt x="4288359" y="4474537"/>
                </a:cubicBezTo>
                <a:close/>
                <a:moveTo>
                  <a:pt x="4283471" y="5215648"/>
                </a:moveTo>
                <a:cubicBezTo>
                  <a:pt x="4229269" y="5215283"/>
                  <a:pt x="4207556" y="5282060"/>
                  <a:pt x="4241950" y="5314075"/>
                </a:cubicBezTo>
                <a:cubicBezTo>
                  <a:pt x="4284343" y="5353522"/>
                  <a:pt x="4342402" y="5318744"/>
                  <a:pt x="4340878" y="5273834"/>
                </a:cubicBezTo>
                <a:cubicBezTo>
                  <a:pt x="4339609" y="5237262"/>
                  <a:pt x="4311643" y="5215839"/>
                  <a:pt x="4283471" y="5215648"/>
                </a:cubicBezTo>
                <a:close/>
                <a:moveTo>
                  <a:pt x="4273694" y="6697885"/>
                </a:moveTo>
                <a:cubicBezTo>
                  <a:pt x="4219476" y="6697520"/>
                  <a:pt x="4197779" y="6764297"/>
                  <a:pt x="4232189" y="6796312"/>
                </a:cubicBezTo>
                <a:cubicBezTo>
                  <a:pt x="4274567" y="6835760"/>
                  <a:pt x="4332673" y="6800949"/>
                  <a:pt x="4331101" y="6756071"/>
                </a:cubicBezTo>
                <a:cubicBezTo>
                  <a:pt x="4329848" y="6719562"/>
                  <a:pt x="4302104" y="6698076"/>
                  <a:pt x="4273694" y="6697885"/>
                </a:cubicBezTo>
                <a:close/>
                <a:moveTo>
                  <a:pt x="3700804" y="2247220"/>
                </a:moveTo>
                <a:cubicBezTo>
                  <a:pt x="3646682" y="2246854"/>
                  <a:pt x="3624826" y="2313568"/>
                  <a:pt x="3659284" y="2345647"/>
                </a:cubicBezTo>
                <a:cubicBezTo>
                  <a:pt x="3701645" y="2385078"/>
                  <a:pt x="3759736" y="2350363"/>
                  <a:pt x="3758212" y="2305406"/>
                </a:cubicBezTo>
                <a:cubicBezTo>
                  <a:pt x="3756942" y="2268896"/>
                  <a:pt x="3729214" y="2247410"/>
                  <a:pt x="3700804" y="2247220"/>
                </a:cubicBezTo>
                <a:close/>
                <a:moveTo>
                  <a:pt x="4278582" y="5956759"/>
                </a:moveTo>
                <a:cubicBezTo>
                  <a:pt x="4224364" y="5956394"/>
                  <a:pt x="4202668" y="6023171"/>
                  <a:pt x="4237078" y="6055186"/>
                </a:cubicBezTo>
                <a:cubicBezTo>
                  <a:pt x="4279455" y="6094633"/>
                  <a:pt x="4337561" y="6059823"/>
                  <a:pt x="4335990" y="6014945"/>
                </a:cubicBezTo>
                <a:cubicBezTo>
                  <a:pt x="4334736" y="5978499"/>
                  <a:pt x="4307056" y="5956949"/>
                  <a:pt x="4278582" y="5956759"/>
                </a:cubicBezTo>
                <a:close/>
                <a:moveTo>
                  <a:pt x="3705693" y="1506109"/>
                </a:moveTo>
                <a:cubicBezTo>
                  <a:pt x="3651475" y="1505744"/>
                  <a:pt x="3629778" y="1572537"/>
                  <a:pt x="3664188" y="1604536"/>
                </a:cubicBezTo>
                <a:cubicBezTo>
                  <a:pt x="3706550" y="1643967"/>
                  <a:pt x="3764640" y="1609253"/>
                  <a:pt x="3763101" y="1564311"/>
                </a:cubicBezTo>
                <a:cubicBezTo>
                  <a:pt x="3761847" y="1527786"/>
                  <a:pt x="3734103" y="1506284"/>
                  <a:pt x="3705693" y="1506109"/>
                </a:cubicBezTo>
                <a:close/>
                <a:moveTo>
                  <a:pt x="3676362" y="5952788"/>
                </a:moveTo>
                <a:cubicBezTo>
                  <a:pt x="3622160" y="5952423"/>
                  <a:pt x="3600432" y="6019201"/>
                  <a:pt x="3634842" y="6051216"/>
                </a:cubicBezTo>
                <a:cubicBezTo>
                  <a:pt x="3677203" y="6090647"/>
                  <a:pt x="3735325" y="6055933"/>
                  <a:pt x="3733754" y="6010975"/>
                </a:cubicBezTo>
                <a:cubicBezTo>
                  <a:pt x="3732500" y="5974466"/>
                  <a:pt x="3704756" y="5952979"/>
                  <a:pt x="3676362" y="5952788"/>
                </a:cubicBezTo>
                <a:close/>
                <a:moveTo>
                  <a:pt x="3695916" y="2988330"/>
                </a:moveTo>
                <a:cubicBezTo>
                  <a:pt x="3641698" y="2987965"/>
                  <a:pt x="3620002" y="3054742"/>
                  <a:pt x="3654411" y="3086757"/>
                </a:cubicBezTo>
                <a:cubicBezTo>
                  <a:pt x="3696789" y="3126205"/>
                  <a:pt x="3754895" y="3091395"/>
                  <a:pt x="3753324" y="3046532"/>
                </a:cubicBezTo>
                <a:cubicBezTo>
                  <a:pt x="3752070" y="3010071"/>
                  <a:pt x="3724390" y="2988521"/>
                  <a:pt x="3695916" y="2988330"/>
                </a:cubicBezTo>
                <a:close/>
                <a:moveTo>
                  <a:pt x="3671458" y="6693899"/>
                </a:moveTo>
                <a:cubicBezTo>
                  <a:pt x="3617240" y="6693534"/>
                  <a:pt x="3595543" y="6760311"/>
                  <a:pt x="3629953" y="6792326"/>
                </a:cubicBezTo>
                <a:cubicBezTo>
                  <a:pt x="3672330" y="6831774"/>
                  <a:pt x="3730436" y="6796964"/>
                  <a:pt x="3728865" y="6752101"/>
                </a:cubicBezTo>
                <a:cubicBezTo>
                  <a:pt x="3727612" y="6715640"/>
                  <a:pt x="3699931" y="6694090"/>
                  <a:pt x="3671458" y="6693899"/>
                </a:cubicBezTo>
                <a:close/>
                <a:moveTo>
                  <a:pt x="3681250" y="5211678"/>
                </a:moveTo>
                <a:cubicBezTo>
                  <a:pt x="3627049" y="5211313"/>
                  <a:pt x="3605320" y="5278090"/>
                  <a:pt x="3639746" y="5310105"/>
                </a:cubicBezTo>
                <a:cubicBezTo>
                  <a:pt x="3682107" y="5349536"/>
                  <a:pt x="3740198" y="5314822"/>
                  <a:pt x="3738658" y="5269880"/>
                </a:cubicBezTo>
                <a:cubicBezTo>
                  <a:pt x="3737373" y="5233276"/>
                  <a:pt x="3709407" y="5211853"/>
                  <a:pt x="3681250" y="5211678"/>
                </a:cubicBezTo>
                <a:close/>
                <a:moveTo>
                  <a:pt x="3691027" y="3729441"/>
                </a:moveTo>
                <a:cubicBezTo>
                  <a:pt x="3636809" y="3729076"/>
                  <a:pt x="3615113" y="3795853"/>
                  <a:pt x="3649523" y="3827868"/>
                </a:cubicBezTo>
                <a:cubicBezTo>
                  <a:pt x="3691884" y="3867299"/>
                  <a:pt x="3750006" y="3832569"/>
                  <a:pt x="3748435" y="3787643"/>
                </a:cubicBezTo>
                <a:cubicBezTo>
                  <a:pt x="3747166" y="3751118"/>
                  <a:pt x="3719422" y="3729631"/>
                  <a:pt x="3691027" y="3729441"/>
                </a:cubicBezTo>
                <a:close/>
                <a:moveTo>
                  <a:pt x="3686139" y="4470567"/>
                </a:moveTo>
                <a:cubicBezTo>
                  <a:pt x="3631826" y="4470202"/>
                  <a:pt x="3610304" y="4537043"/>
                  <a:pt x="3644634" y="4568994"/>
                </a:cubicBezTo>
                <a:cubicBezTo>
                  <a:pt x="3686996" y="4608426"/>
                  <a:pt x="3745086" y="4573711"/>
                  <a:pt x="3743547" y="4528753"/>
                </a:cubicBezTo>
                <a:cubicBezTo>
                  <a:pt x="3742277" y="4492228"/>
                  <a:pt x="3714533" y="4470742"/>
                  <a:pt x="3686139" y="4470567"/>
                </a:cubicBezTo>
                <a:close/>
                <a:moveTo>
                  <a:pt x="3710581" y="764982"/>
                </a:moveTo>
                <a:cubicBezTo>
                  <a:pt x="3656379" y="764617"/>
                  <a:pt x="3634667" y="831395"/>
                  <a:pt x="3669061" y="863410"/>
                </a:cubicBezTo>
                <a:cubicBezTo>
                  <a:pt x="3711438" y="902841"/>
                  <a:pt x="3769545" y="868094"/>
                  <a:pt x="3767973" y="823184"/>
                </a:cubicBezTo>
                <a:cubicBezTo>
                  <a:pt x="3766735" y="786659"/>
                  <a:pt x="3738991" y="765173"/>
                  <a:pt x="3710581" y="764982"/>
                </a:cubicBezTo>
                <a:close/>
                <a:moveTo>
                  <a:pt x="4895483" y="3737397"/>
                </a:moveTo>
                <a:cubicBezTo>
                  <a:pt x="4841281" y="3737032"/>
                  <a:pt x="4819553" y="3803809"/>
                  <a:pt x="4853979" y="3835824"/>
                </a:cubicBezTo>
                <a:cubicBezTo>
                  <a:pt x="4896340" y="3875255"/>
                  <a:pt x="4954431" y="3840540"/>
                  <a:pt x="4952892" y="3795583"/>
                </a:cubicBezTo>
                <a:cubicBezTo>
                  <a:pt x="4951637" y="3759074"/>
                  <a:pt x="4923893" y="3737588"/>
                  <a:pt x="4895483" y="3737397"/>
                </a:cubicBezTo>
                <a:close/>
                <a:moveTo>
                  <a:pt x="4890595" y="4478507"/>
                </a:moveTo>
                <a:cubicBezTo>
                  <a:pt x="4836393" y="4478143"/>
                  <a:pt x="4814681" y="4544920"/>
                  <a:pt x="4849074" y="4576935"/>
                </a:cubicBezTo>
                <a:cubicBezTo>
                  <a:pt x="4891468" y="4616382"/>
                  <a:pt x="4949527" y="4581604"/>
                  <a:pt x="4948003" y="4536710"/>
                </a:cubicBezTo>
                <a:cubicBezTo>
                  <a:pt x="4946733" y="4500121"/>
                  <a:pt x="4918767" y="4478698"/>
                  <a:pt x="4890595" y="4478507"/>
                </a:cubicBezTo>
                <a:close/>
                <a:moveTo>
                  <a:pt x="4880818" y="5960745"/>
                </a:moveTo>
                <a:cubicBezTo>
                  <a:pt x="4826505" y="5960379"/>
                  <a:pt x="4804983" y="6027220"/>
                  <a:pt x="4839314" y="6059172"/>
                </a:cubicBezTo>
                <a:cubicBezTo>
                  <a:pt x="4881723" y="6098635"/>
                  <a:pt x="4939797" y="6063745"/>
                  <a:pt x="4938226" y="6018931"/>
                </a:cubicBezTo>
                <a:cubicBezTo>
                  <a:pt x="4936956" y="5982421"/>
                  <a:pt x="4909212" y="5960935"/>
                  <a:pt x="4880818" y="5960745"/>
                </a:cubicBezTo>
                <a:close/>
                <a:moveTo>
                  <a:pt x="4885707" y="5219634"/>
                </a:moveTo>
                <a:cubicBezTo>
                  <a:pt x="4831489" y="5219269"/>
                  <a:pt x="4809792" y="5286046"/>
                  <a:pt x="4844186" y="5318061"/>
                </a:cubicBezTo>
                <a:cubicBezTo>
                  <a:pt x="4886563" y="5357509"/>
                  <a:pt x="4944670" y="5322698"/>
                  <a:pt x="4943099" y="5277836"/>
                </a:cubicBezTo>
                <a:cubicBezTo>
                  <a:pt x="4941845" y="5241311"/>
                  <a:pt x="4914117" y="5219824"/>
                  <a:pt x="4885707" y="5219634"/>
                </a:cubicBezTo>
                <a:close/>
                <a:moveTo>
                  <a:pt x="4910149" y="1514065"/>
                </a:moveTo>
                <a:cubicBezTo>
                  <a:pt x="4856011" y="1513700"/>
                  <a:pt x="4834187" y="1580429"/>
                  <a:pt x="4868644" y="1612492"/>
                </a:cubicBezTo>
                <a:cubicBezTo>
                  <a:pt x="4910784" y="1651717"/>
                  <a:pt x="4969112" y="1617447"/>
                  <a:pt x="4967573" y="1572267"/>
                </a:cubicBezTo>
                <a:cubicBezTo>
                  <a:pt x="4966303" y="1535726"/>
                  <a:pt x="4938559" y="1514240"/>
                  <a:pt x="4910149" y="1514065"/>
                </a:cubicBezTo>
                <a:close/>
                <a:moveTo>
                  <a:pt x="4293248" y="3733427"/>
                </a:moveTo>
                <a:cubicBezTo>
                  <a:pt x="4238935" y="3733062"/>
                  <a:pt x="4217412" y="3799902"/>
                  <a:pt x="4251743" y="3831854"/>
                </a:cubicBezTo>
                <a:cubicBezTo>
                  <a:pt x="4294104" y="3871285"/>
                  <a:pt x="4352195" y="3836570"/>
                  <a:pt x="4350656" y="3791613"/>
                </a:cubicBezTo>
                <a:cubicBezTo>
                  <a:pt x="4349402" y="3755104"/>
                  <a:pt x="4321658" y="3733618"/>
                  <a:pt x="4293248" y="3733427"/>
                </a:cubicBezTo>
                <a:close/>
                <a:moveTo>
                  <a:pt x="4900372" y="2996286"/>
                </a:moveTo>
                <a:cubicBezTo>
                  <a:pt x="4846027" y="2995921"/>
                  <a:pt x="4824553" y="3062794"/>
                  <a:pt x="4858851" y="3094714"/>
                </a:cubicBezTo>
                <a:cubicBezTo>
                  <a:pt x="4901213" y="3134145"/>
                  <a:pt x="4959304" y="3099430"/>
                  <a:pt x="4957764" y="3054488"/>
                </a:cubicBezTo>
                <a:cubicBezTo>
                  <a:pt x="4956526" y="3017963"/>
                  <a:pt x="4928782" y="2996477"/>
                  <a:pt x="4900372" y="2996286"/>
                </a:cubicBezTo>
                <a:close/>
                <a:moveTo>
                  <a:pt x="4905260" y="2255176"/>
                </a:moveTo>
                <a:cubicBezTo>
                  <a:pt x="4850947" y="2254810"/>
                  <a:pt x="4829425" y="2321651"/>
                  <a:pt x="4863756" y="2353603"/>
                </a:cubicBezTo>
                <a:cubicBezTo>
                  <a:pt x="4906165" y="2393066"/>
                  <a:pt x="4964240" y="2358176"/>
                  <a:pt x="4962668" y="2313362"/>
                </a:cubicBezTo>
                <a:cubicBezTo>
                  <a:pt x="4961414" y="2276852"/>
                  <a:pt x="4933671" y="2255366"/>
                  <a:pt x="4905260" y="2255176"/>
                </a:cubicBezTo>
                <a:close/>
                <a:moveTo>
                  <a:pt x="4303040" y="2251190"/>
                </a:moveTo>
                <a:cubicBezTo>
                  <a:pt x="4248822" y="2250824"/>
                  <a:pt x="4227126" y="2317602"/>
                  <a:pt x="4261520" y="2349617"/>
                </a:cubicBezTo>
                <a:cubicBezTo>
                  <a:pt x="4303659" y="2388842"/>
                  <a:pt x="4361988" y="2354572"/>
                  <a:pt x="4360448" y="2309392"/>
                </a:cubicBezTo>
                <a:cubicBezTo>
                  <a:pt x="4359178" y="2272867"/>
                  <a:pt x="4331450" y="2251380"/>
                  <a:pt x="4303040" y="2251190"/>
                </a:cubicBezTo>
                <a:close/>
                <a:moveTo>
                  <a:pt x="4875930" y="6701855"/>
                </a:moveTo>
                <a:cubicBezTo>
                  <a:pt x="4821728" y="6701490"/>
                  <a:pt x="4800015" y="6768268"/>
                  <a:pt x="4834425" y="6800282"/>
                </a:cubicBezTo>
                <a:cubicBezTo>
                  <a:pt x="4876802" y="6839730"/>
                  <a:pt x="4934908" y="6804967"/>
                  <a:pt x="4933337" y="6760057"/>
                </a:cubicBezTo>
                <a:cubicBezTo>
                  <a:pt x="4932068" y="6723532"/>
                  <a:pt x="4904324" y="6702046"/>
                  <a:pt x="4875930" y="6701855"/>
                </a:cubicBezTo>
                <a:close/>
                <a:moveTo>
                  <a:pt x="4307929" y="1510079"/>
                </a:moveTo>
                <a:cubicBezTo>
                  <a:pt x="4253790" y="1509714"/>
                  <a:pt x="4231951" y="1576444"/>
                  <a:pt x="4266408" y="1608506"/>
                </a:cubicBezTo>
                <a:cubicBezTo>
                  <a:pt x="4308802" y="1647985"/>
                  <a:pt x="4366861" y="1613112"/>
                  <a:pt x="4365321" y="1568265"/>
                </a:cubicBezTo>
                <a:cubicBezTo>
                  <a:pt x="4364067" y="1531676"/>
                  <a:pt x="4336276" y="1510269"/>
                  <a:pt x="4307929" y="1510079"/>
                </a:cubicBezTo>
                <a:close/>
                <a:moveTo>
                  <a:pt x="3113250" y="19902"/>
                </a:moveTo>
                <a:cubicBezTo>
                  <a:pt x="3058937" y="19536"/>
                  <a:pt x="3037415" y="86377"/>
                  <a:pt x="3071745" y="118329"/>
                </a:cubicBezTo>
                <a:cubicBezTo>
                  <a:pt x="3114154" y="157792"/>
                  <a:pt x="3172229" y="122902"/>
                  <a:pt x="3170658" y="78088"/>
                </a:cubicBezTo>
                <a:cubicBezTo>
                  <a:pt x="3169388" y="41626"/>
                  <a:pt x="3141708" y="20076"/>
                  <a:pt x="3113250" y="19902"/>
                </a:cubicBezTo>
                <a:close/>
                <a:moveTo>
                  <a:pt x="4317706" y="27858"/>
                </a:moveTo>
                <a:cubicBezTo>
                  <a:pt x="4263393" y="27492"/>
                  <a:pt x="4241871" y="94333"/>
                  <a:pt x="4276201" y="126285"/>
                </a:cubicBezTo>
                <a:cubicBezTo>
                  <a:pt x="4318578" y="165732"/>
                  <a:pt x="4376685" y="130970"/>
                  <a:pt x="4375114" y="86044"/>
                </a:cubicBezTo>
                <a:cubicBezTo>
                  <a:pt x="4373860" y="49535"/>
                  <a:pt x="4346116" y="28032"/>
                  <a:pt x="4317706" y="27858"/>
                </a:cubicBezTo>
                <a:close/>
                <a:moveTo>
                  <a:pt x="4312817" y="768968"/>
                </a:moveTo>
                <a:cubicBezTo>
                  <a:pt x="4258647" y="768619"/>
                  <a:pt x="4236871" y="835365"/>
                  <a:pt x="4271313" y="867411"/>
                </a:cubicBezTo>
                <a:cubicBezTo>
                  <a:pt x="4313674" y="906843"/>
                  <a:pt x="4371765" y="872128"/>
                  <a:pt x="4370225" y="827170"/>
                </a:cubicBezTo>
                <a:cubicBezTo>
                  <a:pt x="4368971" y="790645"/>
                  <a:pt x="4341212" y="769159"/>
                  <a:pt x="4312817" y="7689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13"/>
          <p:cNvSpPr txBox="1"/>
          <p:nvPr/>
        </p:nvSpPr>
        <p:spPr>
          <a:xfrm>
            <a:off x="499575" y="312425"/>
            <a:ext cx="3847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DAY 1 : </a:t>
            </a:r>
            <a:endParaRPr b="1" sz="35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FLASH MESSAGE</a:t>
            </a:r>
            <a:endParaRPr sz="3500">
              <a:solidFill>
                <a:schemeClr val="lt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017" name="Google Shape;2017;p13"/>
          <p:cNvGrpSpPr/>
          <p:nvPr/>
        </p:nvGrpSpPr>
        <p:grpSpPr>
          <a:xfrm rot="-331895">
            <a:off x="3324042" y="3767991"/>
            <a:ext cx="2293601" cy="1541682"/>
            <a:chOff x="6646681" y="7534630"/>
            <a:chExt cx="4586941" cy="3083129"/>
          </a:xfrm>
        </p:grpSpPr>
        <p:sp>
          <p:nvSpPr>
            <p:cNvPr id="2018" name="Google Shape;2018;p13"/>
            <p:cNvSpPr/>
            <p:nvPr/>
          </p:nvSpPr>
          <p:spPr>
            <a:xfrm>
              <a:off x="6646681" y="8311171"/>
              <a:ext cx="2121473" cy="2306588"/>
            </a:xfrm>
            <a:custGeom>
              <a:rect b="b" l="l" r="r" t="t"/>
              <a:pathLst>
                <a:path extrusionOk="0" h="2306588" w="2121473">
                  <a:moveTo>
                    <a:pt x="2045183" y="810269"/>
                  </a:moveTo>
                  <a:cubicBezTo>
                    <a:pt x="2056752" y="865556"/>
                    <a:pt x="2066584" y="920646"/>
                    <a:pt x="2075437" y="974598"/>
                  </a:cubicBezTo>
                  <a:cubicBezTo>
                    <a:pt x="2129084" y="1301563"/>
                    <a:pt x="2135965" y="1636193"/>
                    <a:pt x="2095446" y="1965047"/>
                  </a:cubicBezTo>
                  <a:cubicBezTo>
                    <a:pt x="2084246" y="2055963"/>
                    <a:pt x="2074458" y="2196639"/>
                    <a:pt x="2013389" y="2270592"/>
                  </a:cubicBezTo>
                  <a:cubicBezTo>
                    <a:pt x="1955234" y="2341016"/>
                    <a:pt x="1841791" y="2290900"/>
                    <a:pt x="1772163" y="2264754"/>
                  </a:cubicBezTo>
                  <a:cubicBezTo>
                    <a:pt x="1656863" y="2221462"/>
                    <a:pt x="1543045" y="2173781"/>
                    <a:pt x="1431033" y="2122609"/>
                  </a:cubicBezTo>
                  <a:cubicBezTo>
                    <a:pt x="1070748" y="1958013"/>
                    <a:pt x="726509" y="1754717"/>
                    <a:pt x="415507" y="1508943"/>
                  </a:cubicBezTo>
                  <a:cubicBezTo>
                    <a:pt x="212605" y="1348589"/>
                    <a:pt x="-18796" y="1130633"/>
                    <a:pt x="1213" y="847290"/>
                  </a:cubicBezTo>
                  <a:cubicBezTo>
                    <a:pt x="10473" y="716161"/>
                    <a:pt x="101376" y="610630"/>
                    <a:pt x="236315" y="602171"/>
                  </a:cubicBezTo>
                  <a:cubicBezTo>
                    <a:pt x="363438" y="594196"/>
                    <a:pt x="499439" y="639186"/>
                    <a:pt x="619286" y="677257"/>
                  </a:cubicBezTo>
                  <a:cubicBezTo>
                    <a:pt x="810467" y="738103"/>
                    <a:pt x="988463" y="827524"/>
                    <a:pt x="1155952" y="935528"/>
                  </a:cubicBezTo>
                  <a:cubicBezTo>
                    <a:pt x="1149573" y="835531"/>
                    <a:pt x="1152912" y="734210"/>
                    <a:pt x="1156328" y="635338"/>
                  </a:cubicBezTo>
                  <a:cubicBezTo>
                    <a:pt x="1158789" y="563210"/>
                    <a:pt x="1163864" y="491018"/>
                    <a:pt x="1169741" y="419170"/>
                  </a:cubicBezTo>
                  <a:cubicBezTo>
                    <a:pt x="1175236" y="352765"/>
                    <a:pt x="1178619" y="284396"/>
                    <a:pt x="1191702" y="219003"/>
                  </a:cubicBezTo>
                  <a:cubicBezTo>
                    <a:pt x="1204447" y="155645"/>
                    <a:pt x="1229232" y="94913"/>
                    <a:pt x="1279062" y="51755"/>
                  </a:cubicBezTo>
                  <a:cubicBezTo>
                    <a:pt x="1328524" y="8908"/>
                    <a:pt x="1394712" y="-4925"/>
                    <a:pt x="1458591" y="1492"/>
                  </a:cubicBezTo>
                  <a:cubicBezTo>
                    <a:pt x="1578902" y="13678"/>
                    <a:pt x="1683040" y="98609"/>
                    <a:pt x="1762661" y="183597"/>
                  </a:cubicBezTo>
                  <a:cubicBezTo>
                    <a:pt x="1920814" y="352479"/>
                    <a:pt x="1997636" y="583060"/>
                    <a:pt x="2045183" y="810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3"/>
            <p:cNvSpPr/>
            <p:nvPr/>
          </p:nvSpPr>
          <p:spPr>
            <a:xfrm>
              <a:off x="8923017" y="7534630"/>
              <a:ext cx="2310605" cy="2331135"/>
            </a:xfrm>
            <a:custGeom>
              <a:rect b="b" l="l" r="r" t="t"/>
              <a:pathLst>
                <a:path extrusionOk="0" h="2331135" w="2310605">
                  <a:moveTo>
                    <a:pt x="2025596" y="1447082"/>
                  </a:moveTo>
                  <a:cubicBezTo>
                    <a:pt x="1840578" y="1653265"/>
                    <a:pt x="1604834" y="1803239"/>
                    <a:pt x="1368498" y="1943566"/>
                  </a:cubicBezTo>
                  <a:cubicBezTo>
                    <a:pt x="1237158" y="2021583"/>
                    <a:pt x="1107943" y="2103112"/>
                    <a:pt x="975134" y="2178560"/>
                  </a:cubicBezTo>
                  <a:cubicBezTo>
                    <a:pt x="897231" y="2222838"/>
                    <a:pt x="825421" y="2279842"/>
                    <a:pt x="741272" y="2312539"/>
                  </a:cubicBezTo>
                  <a:cubicBezTo>
                    <a:pt x="623040" y="2358540"/>
                    <a:pt x="593193" y="2316863"/>
                    <a:pt x="539909" y="2213355"/>
                  </a:cubicBezTo>
                  <a:cubicBezTo>
                    <a:pt x="415852" y="1972281"/>
                    <a:pt x="302708" y="1725432"/>
                    <a:pt x="204428" y="1472668"/>
                  </a:cubicBezTo>
                  <a:cubicBezTo>
                    <a:pt x="113569" y="1238895"/>
                    <a:pt x="42249" y="993209"/>
                    <a:pt x="12122" y="743746"/>
                  </a:cubicBezTo>
                  <a:cubicBezTo>
                    <a:pt x="-15296" y="517026"/>
                    <a:pt x="-9699" y="252910"/>
                    <a:pt x="175147" y="89917"/>
                  </a:cubicBezTo>
                  <a:cubicBezTo>
                    <a:pt x="269300" y="6888"/>
                    <a:pt x="397650" y="-21948"/>
                    <a:pt x="516899" y="17350"/>
                  </a:cubicBezTo>
                  <a:cubicBezTo>
                    <a:pt x="631168" y="55039"/>
                    <a:pt x="728819" y="149045"/>
                    <a:pt x="806055" y="238091"/>
                  </a:cubicBezTo>
                  <a:cubicBezTo>
                    <a:pt x="918174" y="367415"/>
                    <a:pt x="992077" y="519812"/>
                    <a:pt x="1034015" y="682691"/>
                  </a:cubicBezTo>
                  <a:cubicBezTo>
                    <a:pt x="1220177" y="517771"/>
                    <a:pt x="1436231" y="374582"/>
                    <a:pt x="1684454" y="340054"/>
                  </a:cubicBezTo>
                  <a:cubicBezTo>
                    <a:pt x="1945346" y="303675"/>
                    <a:pt x="2284802" y="411298"/>
                    <a:pt x="2308404" y="716697"/>
                  </a:cubicBezTo>
                  <a:cubicBezTo>
                    <a:pt x="2329151" y="984242"/>
                    <a:pt x="2200864" y="1251767"/>
                    <a:pt x="2025596" y="1447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0" name="Google Shape;2020;p13"/>
          <p:cNvPicPr preferRelativeResize="0"/>
          <p:nvPr/>
        </p:nvPicPr>
        <p:blipFill rotWithShape="1">
          <a:blip r:embed="rId3">
            <a:alphaModFix/>
          </a:blip>
          <a:srcRect b="5818" l="6980" r="5215" t="6415"/>
          <a:stretch/>
        </p:blipFill>
        <p:spPr>
          <a:xfrm>
            <a:off x="6026563" y="2230363"/>
            <a:ext cx="1229125" cy="22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1" name="Google Shape;2021;p13"/>
          <p:cNvPicPr preferRelativeResize="0"/>
          <p:nvPr/>
        </p:nvPicPr>
        <p:blipFill rotWithShape="1">
          <a:blip r:embed="rId4">
            <a:alphaModFix/>
          </a:blip>
          <a:srcRect b="4125" l="7217" r="6553" t="7527"/>
          <a:stretch/>
        </p:blipFill>
        <p:spPr>
          <a:xfrm>
            <a:off x="4589000" y="737563"/>
            <a:ext cx="1437575" cy="29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2" name="Google Shape;2022;p13"/>
          <p:cNvPicPr preferRelativeResize="0"/>
          <p:nvPr/>
        </p:nvPicPr>
        <p:blipFill rotWithShape="1">
          <a:blip r:embed="rId5">
            <a:alphaModFix/>
          </a:blip>
          <a:srcRect b="2303" l="0" r="0" t="8050"/>
          <a:stretch/>
        </p:blipFill>
        <p:spPr>
          <a:xfrm>
            <a:off x="7052862" y="737582"/>
            <a:ext cx="1119975" cy="2275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3" name="Google Shape;2023;p13"/>
          <p:cNvGrpSpPr/>
          <p:nvPr/>
        </p:nvGrpSpPr>
        <p:grpSpPr>
          <a:xfrm>
            <a:off x="5294750" y="473187"/>
            <a:ext cx="1873227" cy="638479"/>
            <a:chOff x="10564400" y="882274"/>
            <a:chExt cx="3746455" cy="1276959"/>
          </a:xfrm>
        </p:grpSpPr>
        <p:grpSp>
          <p:nvGrpSpPr>
            <p:cNvPr id="2024" name="Google Shape;2024;p13"/>
            <p:cNvGrpSpPr/>
            <p:nvPr/>
          </p:nvGrpSpPr>
          <p:grpSpPr>
            <a:xfrm>
              <a:off x="10564400" y="882274"/>
              <a:ext cx="3746455" cy="1276959"/>
              <a:chOff x="10564400" y="882274"/>
              <a:chExt cx="3746455" cy="1276959"/>
            </a:xfrm>
          </p:grpSpPr>
          <p:sp>
            <p:nvSpPr>
              <p:cNvPr id="2025" name="Google Shape;2025;p13"/>
              <p:cNvSpPr/>
              <p:nvPr/>
            </p:nvSpPr>
            <p:spPr>
              <a:xfrm>
                <a:off x="12746911" y="91095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7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>
                <a:off x="12699068" y="913741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>
                <a:off x="12797975" y="907806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>
                <a:off x="10564400" y="882274"/>
                <a:ext cx="3746455" cy="1276959"/>
              </a:xfrm>
              <a:custGeom>
                <a:rect b="b" l="l" r="r" t="t"/>
                <a:pathLst>
                  <a:path extrusionOk="0" h="1276959" w="3746455">
                    <a:moveTo>
                      <a:pt x="3705026" y="20220"/>
                    </a:moveTo>
                    <a:cubicBezTo>
                      <a:pt x="3159752" y="-14232"/>
                      <a:pt x="2342095" y="-6852"/>
                      <a:pt x="1795307" y="59386"/>
                    </a:cubicBezTo>
                    <a:cubicBezTo>
                      <a:pt x="1782734" y="60165"/>
                      <a:pt x="55759" y="127474"/>
                      <a:pt x="24865" y="130284"/>
                    </a:cubicBezTo>
                    <a:cubicBezTo>
                      <a:pt x="-30814" y="132209"/>
                      <a:pt x="9999" y="186735"/>
                      <a:pt x="117493" y="342176"/>
                    </a:cubicBezTo>
                    <a:cubicBezTo>
                      <a:pt x="25877" y="548291"/>
                      <a:pt x="-33325" y="468102"/>
                      <a:pt x="135558" y="630204"/>
                    </a:cubicBezTo>
                    <a:cubicBezTo>
                      <a:pt x="143606" y="639090"/>
                      <a:pt x="155235" y="645654"/>
                      <a:pt x="160809" y="656399"/>
                    </a:cubicBezTo>
                    <a:cubicBezTo>
                      <a:pt x="164159" y="695669"/>
                      <a:pt x="52904" y="908138"/>
                      <a:pt x="49877" y="928085"/>
                    </a:cubicBezTo>
                    <a:cubicBezTo>
                      <a:pt x="56366" y="966501"/>
                      <a:pt x="113544" y="955284"/>
                      <a:pt x="207520" y="1009488"/>
                    </a:cubicBezTo>
                    <a:cubicBezTo>
                      <a:pt x="140968" y="1225868"/>
                      <a:pt x="41035" y="1268301"/>
                      <a:pt x="164061" y="1276700"/>
                    </a:cubicBezTo>
                    <a:cubicBezTo>
                      <a:pt x="197997" y="1279016"/>
                      <a:pt x="509852" y="1265184"/>
                      <a:pt x="514760" y="1261145"/>
                    </a:cubicBezTo>
                    <a:cubicBezTo>
                      <a:pt x="820658" y="1237467"/>
                      <a:pt x="808347" y="1254506"/>
                      <a:pt x="1098196" y="1260193"/>
                    </a:cubicBezTo>
                    <a:cubicBezTo>
                      <a:pt x="1584658" y="1268683"/>
                      <a:pt x="3079315" y="1172114"/>
                      <a:pt x="3079870" y="1172084"/>
                    </a:cubicBezTo>
                    <a:cubicBezTo>
                      <a:pt x="3901985" y="1217506"/>
                      <a:pt x="3773099" y="1263243"/>
                      <a:pt x="3643839" y="1016531"/>
                    </a:cubicBezTo>
                    <a:cubicBezTo>
                      <a:pt x="3679176" y="977313"/>
                      <a:pt x="3743907" y="934911"/>
                      <a:pt x="3736684" y="876556"/>
                    </a:cubicBezTo>
                    <a:cubicBezTo>
                      <a:pt x="3699129" y="796509"/>
                      <a:pt x="3648073" y="721685"/>
                      <a:pt x="3618026" y="638146"/>
                    </a:cubicBezTo>
                    <a:cubicBezTo>
                      <a:pt x="3638242" y="574876"/>
                      <a:pt x="3729625" y="472965"/>
                      <a:pt x="3727895" y="431364"/>
                    </a:cubicBezTo>
                    <a:cubicBezTo>
                      <a:pt x="3702096" y="353565"/>
                      <a:pt x="3637388" y="282053"/>
                      <a:pt x="3637710" y="241703"/>
                    </a:cubicBezTo>
                    <a:cubicBezTo>
                      <a:pt x="3701295" y="155580"/>
                      <a:pt x="3804690" y="16219"/>
                      <a:pt x="3705026" y="202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9" name="Google Shape;2029;p13"/>
            <p:cNvGrpSpPr/>
            <p:nvPr/>
          </p:nvGrpSpPr>
          <p:grpSpPr>
            <a:xfrm>
              <a:off x="10564400" y="882274"/>
              <a:ext cx="3746455" cy="1276959"/>
              <a:chOff x="10564400" y="882274"/>
              <a:chExt cx="3746455" cy="1276959"/>
            </a:xfrm>
          </p:grpSpPr>
          <p:sp>
            <p:nvSpPr>
              <p:cNvPr id="2030" name="Google Shape;2030;p13"/>
              <p:cNvSpPr/>
              <p:nvPr/>
            </p:nvSpPr>
            <p:spPr>
              <a:xfrm>
                <a:off x="12746911" y="910953"/>
                <a:ext cx="696" cy="81"/>
              </a:xfrm>
              <a:custGeom>
                <a:rect b="b" l="l" r="r" t="t"/>
                <a:pathLst>
                  <a:path extrusionOk="0" h="81" w="696">
                    <a:moveTo>
                      <a:pt x="0" y="60"/>
                    </a:moveTo>
                    <a:cubicBezTo>
                      <a:pt x="502" y="97"/>
                      <a:pt x="202" y="90"/>
                      <a:pt x="697" y="0"/>
                    </a:cubicBezTo>
                    <a:cubicBezTo>
                      <a:pt x="487" y="37"/>
                      <a:pt x="217" y="22"/>
                      <a:pt x="0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>
                <a:off x="12699068" y="913741"/>
                <a:ext cx="97" cy="7"/>
              </a:xfrm>
              <a:custGeom>
                <a:rect b="b" l="l" r="r" t="t"/>
                <a:pathLst>
                  <a:path extrusionOk="0" h="7" w="97">
                    <a:moveTo>
                      <a:pt x="97" y="0"/>
                    </a:moveTo>
                    <a:cubicBezTo>
                      <a:pt x="60" y="0"/>
                      <a:pt x="30" y="0"/>
                      <a:pt x="0" y="7"/>
                    </a:cubicBezTo>
                    <a:cubicBezTo>
                      <a:pt x="15" y="7"/>
                      <a:pt x="75" y="0"/>
                      <a:pt x="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>
                <a:off x="12797975" y="907806"/>
                <a:ext cx="14" cy="7"/>
              </a:xfrm>
              <a:custGeom>
                <a:rect b="b" l="l" r="r" t="t"/>
                <a:pathLst>
                  <a:path extrusionOk="0" h="7" w="14">
                    <a:moveTo>
                      <a:pt x="15" y="0"/>
                    </a:moveTo>
                    <a:lnTo>
                      <a:pt x="0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>
                <a:off x="10564400" y="882274"/>
                <a:ext cx="3746455" cy="1276959"/>
              </a:xfrm>
              <a:custGeom>
                <a:rect b="b" l="l" r="r" t="t"/>
                <a:pathLst>
                  <a:path extrusionOk="0" h="1276959" w="3746455">
                    <a:moveTo>
                      <a:pt x="3705026" y="20220"/>
                    </a:moveTo>
                    <a:cubicBezTo>
                      <a:pt x="3159752" y="-14232"/>
                      <a:pt x="2342095" y="-6852"/>
                      <a:pt x="1795307" y="59386"/>
                    </a:cubicBezTo>
                    <a:cubicBezTo>
                      <a:pt x="1782734" y="60165"/>
                      <a:pt x="55759" y="127474"/>
                      <a:pt x="24865" y="130284"/>
                    </a:cubicBezTo>
                    <a:cubicBezTo>
                      <a:pt x="-30814" y="132209"/>
                      <a:pt x="9999" y="186735"/>
                      <a:pt x="117493" y="342176"/>
                    </a:cubicBezTo>
                    <a:cubicBezTo>
                      <a:pt x="25877" y="548291"/>
                      <a:pt x="-33325" y="468102"/>
                      <a:pt x="135558" y="630204"/>
                    </a:cubicBezTo>
                    <a:cubicBezTo>
                      <a:pt x="143606" y="639090"/>
                      <a:pt x="155235" y="645654"/>
                      <a:pt x="160809" y="656399"/>
                    </a:cubicBezTo>
                    <a:cubicBezTo>
                      <a:pt x="164159" y="695669"/>
                      <a:pt x="52904" y="908138"/>
                      <a:pt x="49877" y="928085"/>
                    </a:cubicBezTo>
                    <a:cubicBezTo>
                      <a:pt x="56366" y="966501"/>
                      <a:pt x="113544" y="955284"/>
                      <a:pt x="207520" y="1009488"/>
                    </a:cubicBezTo>
                    <a:cubicBezTo>
                      <a:pt x="140968" y="1225868"/>
                      <a:pt x="41035" y="1268301"/>
                      <a:pt x="164061" y="1276700"/>
                    </a:cubicBezTo>
                    <a:cubicBezTo>
                      <a:pt x="197997" y="1279016"/>
                      <a:pt x="509852" y="1265184"/>
                      <a:pt x="514760" y="1261145"/>
                    </a:cubicBezTo>
                    <a:cubicBezTo>
                      <a:pt x="820658" y="1237467"/>
                      <a:pt x="808347" y="1254506"/>
                      <a:pt x="1098196" y="1260193"/>
                    </a:cubicBezTo>
                    <a:cubicBezTo>
                      <a:pt x="1584658" y="1268683"/>
                      <a:pt x="3079315" y="1172114"/>
                      <a:pt x="3079870" y="1172084"/>
                    </a:cubicBezTo>
                    <a:cubicBezTo>
                      <a:pt x="3901985" y="1217506"/>
                      <a:pt x="3773099" y="1263243"/>
                      <a:pt x="3643839" y="1016531"/>
                    </a:cubicBezTo>
                    <a:cubicBezTo>
                      <a:pt x="3679176" y="977313"/>
                      <a:pt x="3743907" y="934911"/>
                      <a:pt x="3736684" y="876556"/>
                    </a:cubicBezTo>
                    <a:cubicBezTo>
                      <a:pt x="3699129" y="796509"/>
                      <a:pt x="3648073" y="721685"/>
                      <a:pt x="3618026" y="638146"/>
                    </a:cubicBezTo>
                    <a:cubicBezTo>
                      <a:pt x="3638242" y="574876"/>
                      <a:pt x="3729625" y="472965"/>
                      <a:pt x="3727895" y="431364"/>
                    </a:cubicBezTo>
                    <a:cubicBezTo>
                      <a:pt x="3702096" y="353565"/>
                      <a:pt x="3637388" y="282053"/>
                      <a:pt x="3637710" y="241703"/>
                    </a:cubicBezTo>
                    <a:cubicBezTo>
                      <a:pt x="3701295" y="155580"/>
                      <a:pt x="3804690" y="16219"/>
                      <a:pt x="3705026" y="202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4" name="Google Shape;2034;p13"/>
          <p:cNvGrpSpPr/>
          <p:nvPr/>
        </p:nvGrpSpPr>
        <p:grpSpPr>
          <a:xfrm>
            <a:off x="7371434" y="3348938"/>
            <a:ext cx="1745704" cy="1604062"/>
            <a:chOff x="14490469" y="1935376"/>
            <a:chExt cx="3491409" cy="3208124"/>
          </a:xfrm>
        </p:grpSpPr>
        <p:sp>
          <p:nvSpPr>
            <p:cNvPr id="2035" name="Google Shape;2035;p13"/>
            <p:cNvSpPr/>
            <p:nvPr/>
          </p:nvSpPr>
          <p:spPr>
            <a:xfrm>
              <a:off x="14490469" y="2995472"/>
              <a:ext cx="1656330" cy="1568674"/>
            </a:xfrm>
            <a:custGeom>
              <a:rect b="b" l="l" r="r" t="t"/>
              <a:pathLst>
                <a:path extrusionOk="0" h="1568674" w="1656330">
                  <a:moveTo>
                    <a:pt x="178959" y="995015"/>
                  </a:moveTo>
                  <a:cubicBezTo>
                    <a:pt x="189736" y="849719"/>
                    <a:pt x="176722" y="843059"/>
                    <a:pt x="101950" y="724936"/>
                  </a:cubicBezTo>
                  <a:cubicBezTo>
                    <a:pt x="-134231" y="351863"/>
                    <a:pt x="50573" y="25681"/>
                    <a:pt x="546310" y="1389"/>
                  </a:cubicBezTo>
                  <a:cubicBezTo>
                    <a:pt x="836485" y="-13965"/>
                    <a:pt x="1064671" y="99910"/>
                    <a:pt x="1314213" y="248748"/>
                  </a:cubicBezTo>
                  <a:cubicBezTo>
                    <a:pt x="2541080" y="969818"/>
                    <a:pt x="65049" y="2351942"/>
                    <a:pt x="178959" y="995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3"/>
            <p:cNvSpPr/>
            <p:nvPr/>
          </p:nvSpPr>
          <p:spPr>
            <a:xfrm>
              <a:off x="15021394" y="1935376"/>
              <a:ext cx="1642033" cy="1588825"/>
            </a:xfrm>
            <a:custGeom>
              <a:rect b="b" l="l" r="r" t="t"/>
              <a:pathLst>
                <a:path extrusionOk="0" h="1588825" w="1642033">
                  <a:moveTo>
                    <a:pt x="1634471" y="466179"/>
                  </a:moveTo>
                  <a:cubicBezTo>
                    <a:pt x="1681297" y="865071"/>
                    <a:pt x="1511393" y="1431150"/>
                    <a:pt x="1104845" y="1557198"/>
                  </a:cubicBezTo>
                  <a:cubicBezTo>
                    <a:pt x="385781" y="1780034"/>
                    <a:pt x="-200967" y="766030"/>
                    <a:pt x="65455" y="372463"/>
                  </a:cubicBezTo>
                  <a:cubicBezTo>
                    <a:pt x="301079" y="33275"/>
                    <a:pt x="625200" y="420335"/>
                    <a:pt x="818395" y="211557"/>
                  </a:cubicBezTo>
                  <a:cubicBezTo>
                    <a:pt x="1178847" y="-173059"/>
                    <a:pt x="1640901" y="-603"/>
                    <a:pt x="1634471" y="466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3"/>
            <p:cNvSpPr/>
            <p:nvPr/>
          </p:nvSpPr>
          <p:spPr>
            <a:xfrm>
              <a:off x="15608972" y="3395529"/>
              <a:ext cx="1628072" cy="1747971"/>
            </a:xfrm>
            <a:custGeom>
              <a:rect b="b" l="l" r="r" t="t"/>
              <a:pathLst>
                <a:path extrusionOk="0" h="1747971" w="1628072">
                  <a:moveTo>
                    <a:pt x="1553432" y="1532680"/>
                  </a:moveTo>
                  <a:cubicBezTo>
                    <a:pt x="1456100" y="1706445"/>
                    <a:pt x="1264154" y="1790638"/>
                    <a:pt x="1073389" y="1726579"/>
                  </a:cubicBezTo>
                  <a:cubicBezTo>
                    <a:pt x="978487" y="1694542"/>
                    <a:pt x="889117" y="1635134"/>
                    <a:pt x="787740" y="1632439"/>
                  </a:cubicBezTo>
                  <a:cubicBezTo>
                    <a:pt x="671739" y="1628930"/>
                    <a:pt x="561265" y="1679978"/>
                    <a:pt x="447450" y="1696929"/>
                  </a:cubicBezTo>
                  <a:cubicBezTo>
                    <a:pt x="254851" y="1725539"/>
                    <a:pt x="60117" y="1655673"/>
                    <a:pt x="10912" y="1449512"/>
                  </a:cubicBezTo>
                  <a:cubicBezTo>
                    <a:pt x="-52165" y="1182988"/>
                    <a:pt x="170527" y="428707"/>
                    <a:pt x="362453" y="194135"/>
                  </a:cubicBezTo>
                  <a:cubicBezTo>
                    <a:pt x="945976" y="-517792"/>
                    <a:pt x="1902517" y="911606"/>
                    <a:pt x="1553432" y="15326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3"/>
            <p:cNvSpPr/>
            <p:nvPr/>
          </p:nvSpPr>
          <p:spPr>
            <a:xfrm>
              <a:off x="16169088" y="2512201"/>
              <a:ext cx="1812790" cy="1576956"/>
            </a:xfrm>
            <a:custGeom>
              <a:rect b="b" l="l" r="r" t="t"/>
              <a:pathLst>
                <a:path extrusionOk="0" h="1576956" w="1812790">
                  <a:moveTo>
                    <a:pt x="1669984" y="1160791"/>
                  </a:moveTo>
                  <a:cubicBezTo>
                    <a:pt x="1687909" y="1419962"/>
                    <a:pt x="1511286" y="1563551"/>
                    <a:pt x="1296563" y="1576384"/>
                  </a:cubicBezTo>
                  <a:cubicBezTo>
                    <a:pt x="1026070" y="1593008"/>
                    <a:pt x="108905" y="1244061"/>
                    <a:pt x="17760" y="961894"/>
                  </a:cubicBezTo>
                  <a:cubicBezTo>
                    <a:pt x="-62480" y="716934"/>
                    <a:pt x="145345" y="521604"/>
                    <a:pt x="317494" y="385522"/>
                  </a:cubicBezTo>
                  <a:cubicBezTo>
                    <a:pt x="1185172" y="-298501"/>
                    <a:pt x="1848704" y="45416"/>
                    <a:pt x="1811283" y="510190"/>
                  </a:cubicBezTo>
                  <a:cubicBezTo>
                    <a:pt x="1802237" y="628326"/>
                    <a:pt x="1733806" y="723581"/>
                    <a:pt x="1684582" y="828006"/>
                  </a:cubicBezTo>
                  <a:cubicBezTo>
                    <a:pt x="1632300" y="938840"/>
                    <a:pt x="1663169" y="1042950"/>
                    <a:pt x="1669984" y="1160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3"/>
            <p:cNvSpPr/>
            <p:nvPr/>
          </p:nvSpPr>
          <p:spPr>
            <a:xfrm>
              <a:off x="15663164" y="3090732"/>
              <a:ext cx="1082767" cy="700033"/>
            </a:xfrm>
            <a:custGeom>
              <a:rect b="b" l="l" r="r" t="t"/>
              <a:pathLst>
                <a:path extrusionOk="0" h="700033" w="1082767">
                  <a:moveTo>
                    <a:pt x="846683" y="513312"/>
                  </a:moveTo>
                  <a:cubicBezTo>
                    <a:pt x="797325" y="516045"/>
                    <a:pt x="757314" y="508730"/>
                    <a:pt x="750781" y="561254"/>
                  </a:cubicBezTo>
                  <a:cubicBezTo>
                    <a:pt x="749454" y="571937"/>
                    <a:pt x="757833" y="696290"/>
                    <a:pt x="648154" y="699979"/>
                  </a:cubicBezTo>
                  <a:cubicBezTo>
                    <a:pt x="546110" y="702982"/>
                    <a:pt x="504739" y="579700"/>
                    <a:pt x="488635" y="559483"/>
                  </a:cubicBezTo>
                  <a:cubicBezTo>
                    <a:pt x="461933" y="525669"/>
                    <a:pt x="431936" y="543577"/>
                    <a:pt x="397983" y="556660"/>
                  </a:cubicBezTo>
                  <a:cubicBezTo>
                    <a:pt x="304870" y="592867"/>
                    <a:pt x="214783" y="555903"/>
                    <a:pt x="232964" y="445485"/>
                  </a:cubicBezTo>
                  <a:cubicBezTo>
                    <a:pt x="239542" y="391300"/>
                    <a:pt x="249242" y="397011"/>
                    <a:pt x="187350" y="378737"/>
                  </a:cubicBezTo>
                  <a:cubicBezTo>
                    <a:pt x="111495" y="359251"/>
                    <a:pt x="6444" y="368728"/>
                    <a:pt x="238" y="294165"/>
                  </a:cubicBezTo>
                  <a:cubicBezTo>
                    <a:pt x="-3704" y="250470"/>
                    <a:pt x="39653" y="131391"/>
                    <a:pt x="250832" y="142959"/>
                  </a:cubicBezTo>
                  <a:cubicBezTo>
                    <a:pt x="309691" y="145366"/>
                    <a:pt x="308217" y="145956"/>
                    <a:pt x="302408" y="137473"/>
                  </a:cubicBezTo>
                  <a:cubicBezTo>
                    <a:pt x="252422" y="19132"/>
                    <a:pt x="466286" y="-107229"/>
                    <a:pt x="560791" y="150993"/>
                  </a:cubicBezTo>
                  <a:cubicBezTo>
                    <a:pt x="610239" y="129928"/>
                    <a:pt x="663591" y="109794"/>
                    <a:pt x="713385" y="117981"/>
                  </a:cubicBezTo>
                  <a:cubicBezTo>
                    <a:pt x="767097" y="128074"/>
                    <a:pt x="814365" y="170421"/>
                    <a:pt x="829617" y="223875"/>
                  </a:cubicBezTo>
                  <a:cubicBezTo>
                    <a:pt x="837778" y="254987"/>
                    <a:pt x="825418" y="280492"/>
                    <a:pt x="862499" y="285901"/>
                  </a:cubicBezTo>
                  <a:cubicBezTo>
                    <a:pt x="890297" y="289538"/>
                    <a:pt x="1046418" y="244785"/>
                    <a:pt x="1077723" y="357474"/>
                  </a:cubicBezTo>
                  <a:cubicBezTo>
                    <a:pt x="1115413" y="495500"/>
                    <a:pt x="932353" y="506446"/>
                    <a:pt x="846683" y="513312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0" name="Google Shape;2040;p13"/>
            <p:cNvGrpSpPr/>
            <p:nvPr/>
          </p:nvGrpSpPr>
          <p:grpSpPr>
            <a:xfrm>
              <a:off x="15401158" y="2732476"/>
              <a:ext cx="1606732" cy="821927"/>
              <a:chOff x="15401158" y="2732476"/>
              <a:chExt cx="1606732" cy="821927"/>
            </a:xfrm>
          </p:grpSpPr>
          <p:sp>
            <p:nvSpPr>
              <p:cNvPr id="2041" name="Google Shape;2041;p13"/>
              <p:cNvSpPr/>
              <p:nvPr/>
            </p:nvSpPr>
            <p:spPr>
              <a:xfrm>
                <a:off x="16170350" y="2732476"/>
                <a:ext cx="243123" cy="797003"/>
              </a:xfrm>
              <a:custGeom>
                <a:rect b="b" l="l" r="r" t="t"/>
                <a:pathLst>
                  <a:path extrusionOk="0" h="797003" w="243123">
                    <a:moveTo>
                      <a:pt x="199308" y="27228"/>
                    </a:moveTo>
                    <a:cubicBezTo>
                      <a:pt x="108611" y="-54265"/>
                      <a:pt x="-5716" y="66457"/>
                      <a:pt x="78634" y="136926"/>
                    </a:cubicBezTo>
                    <a:cubicBezTo>
                      <a:pt x="99540" y="154391"/>
                      <a:pt x="126530" y="164112"/>
                      <a:pt x="125466" y="215853"/>
                    </a:cubicBezTo>
                    <a:cubicBezTo>
                      <a:pt x="74351" y="397233"/>
                      <a:pt x="-19051" y="568194"/>
                      <a:pt x="3433" y="761246"/>
                    </a:cubicBezTo>
                    <a:cubicBezTo>
                      <a:pt x="10715" y="823785"/>
                      <a:pt x="66190" y="796144"/>
                      <a:pt x="72421" y="740746"/>
                    </a:cubicBezTo>
                    <a:cubicBezTo>
                      <a:pt x="104367" y="456866"/>
                      <a:pt x="338510" y="152300"/>
                      <a:pt x="199308" y="272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>
                <a:off x="16255200" y="3129083"/>
                <a:ext cx="752690" cy="421249"/>
              </a:xfrm>
              <a:custGeom>
                <a:rect b="b" l="l" r="r" t="t"/>
                <a:pathLst>
                  <a:path extrusionOk="0" h="421249" w="752690">
                    <a:moveTo>
                      <a:pt x="585077" y="29756"/>
                    </a:moveTo>
                    <a:cubicBezTo>
                      <a:pt x="564068" y="47285"/>
                      <a:pt x="548675" y="75767"/>
                      <a:pt x="522672" y="85988"/>
                    </a:cubicBezTo>
                    <a:cubicBezTo>
                      <a:pt x="497580" y="95850"/>
                      <a:pt x="113855" y="79713"/>
                      <a:pt x="4939" y="354367"/>
                    </a:cubicBezTo>
                    <a:cubicBezTo>
                      <a:pt x="-12781" y="399056"/>
                      <a:pt x="16985" y="468679"/>
                      <a:pt x="97398" y="374161"/>
                    </a:cubicBezTo>
                    <a:cubicBezTo>
                      <a:pt x="278150" y="161700"/>
                      <a:pt x="594629" y="280696"/>
                      <a:pt x="706674" y="191163"/>
                    </a:cubicBezTo>
                    <a:cubicBezTo>
                      <a:pt x="819906" y="100688"/>
                      <a:pt x="702866" y="-68566"/>
                      <a:pt x="585077" y="29756"/>
                    </a:cubicBezTo>
                    <a:close/>
                  </a:path>
                </a:pathLst>
              </a:custGeom>
              <a:solidFill>
                <a:srgbClr val="CACAFD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>
                <a:off x="15401158" y="3115623"/>
                <a:ext cx="743185" cy="438780"/>
              </a:xfrm>
              <a:custGeom>
                <a:rect b="b" l="l" r="r" t="t"/>
                <a:pathLst>
                  <a:path extrusionOk="0" h="438780" w="743185">
                    <a:moveTo>
                      <a:pt x="701167" y="301361"/>
                    </a:moveTo>
                    <a:cubicBezTo>
                      <a:pt x="526814" y="25571"/>
                      <a:pt x="255776" y="109290"/>
                      <a:pt x="206853" y="75778"/>
                    </a:cubicBezTo>
                    <a:cubicBezTo>
                      <a:pt x="203347" y="73379"/>
                      <a:pt x="107823" y="-49730"/>
                      <a:pt x="28159" y="22908"/>
                    </a:cubicBezTo>
                    <a:cubicBezTo>
                      <a:pt x="-39951" y="85024"/>
                      <a:pt x="22428" y="213747"/>
                      <a:pt x="140923" y="215717"/>
                    </a:cubicBezTo>
                    <a:cubicBezTo>
                      <a:pt x="205699" y="216795"/>
                      <a:pt x="365250" y="159440"/>
                      <a:pt x="532289" y="285224"/>
                    </a:cubicBezTo>
                    <a:cubicBezTo>
                      <a:pt x="637038" y="364105"/>
                      <a:pt x="721214" y="497326"/>
                      <a:pt x="742166" y="410398"/>
                    </a:cubicBezTo>
                    <a:cubicBezTo>
                      <a:pt x="749275" y="380877"/>
                      <a:pt x="717464" y="327141"/>
                      <a:pt x="701167" y="301361"/>
                    </a:cubicBezTo>
                    <a:close/>
                  </a:path>
                </a:pathLst>
              </a:custGeom>
              <a:solidFill>
                <a:srgbClr val="CACAFD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4" name="Google Shape;2044;p13"/>
            <p:cNvGrpSpPr/>
            <p:nvPr/>
          </p:nvGrpSpPr>
          <p:grpSpPr>
            <a:xfrm>
              <a:off x="15838400" y="3661748"/>
              <a:ext cx="1021516" cy="436486"/>
              <a:chOff x="15838400" y="3661748"/>
              <a:chExt cx="1021516" cy="436486"/>
            </a:xfrm>
          </p:grpSpPr>
          <p:sp>
            <p:nvSpPr>
              <p:cNvPr id="2045" name="Google Shape;2045;p13"/>
              <p:cNvSpPr/>
              <p:nvPr/>
            </p:nvSpPr>
            <p:spPr>
              <a:xfrm>
                <a:off x="15838400" y="3727369"/>
                <a:ext cx="173295" cy="370865"/>
              </a:xfrm>
              <a:custGeom>
                <a:rect b="b" l="l" r="r" t="t"/>
                <a:pathLst>
                  <a:path extrusionOk="0" h="370865" w="173295">
                    <a:moveTo>
                      <a:pt x="122607" y="13867"/>
                    </a:moveTo>
                    <a:cubicBezTo>
                      <a:pt x="-96892" y="407651"/>
                      <a:pt x="41649" y="394883"/>
                      <a:pt x="59555" y="347139"/>
                    </a:cubicBezTo>
                    <a:cubicBezTo>
                      <a:pt x="92078" y="260424"/>
                      <a:pt x="98028" y="191565"/>
                      <a:pt x="170260" y="40988"/>
                    </a:cubicBezTo>
                    <a:cubicBezTo>
                      <a:pt x="185384" y="9446"/>
                      <a:pt x="139968" y="-17284"/>
                      <a:pt x="122607" y="13867"/>
                    </a:cubicBezTo>
                    <a:close/>
                  </a:path>
                </a:pathLst>
              </a:custGeom>
              <a:solidFill>
                <a:srgbClr val="CACAFD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>
                <a:off x="16583134" y="3661748"/>
                <a:ext cx="276782" cy="261270"/>
              </a:xfrm>
              <a:custGeom>
                <a:rect b="b" l="l" r="r" t="t"/>
                <a:pathLst>
                  <a:path extrusionOk="0" h="261270" w="276782">
                    <a:moveTo>
                      <a:pt x="41713" y="3641"/>
                    </a:moveTo>
                    <a:cubicBezTo>
                      <a:pt x="28660" y="-4187"/>
                      <a:pt x="10703" y="1190"/>
                      <a:pt x="3299" y="14208"/>
                    </a:cubicBezTo>
                    <a:cubicBezTo>
                      <a:pt x="-23185" y="60752"/>
                      <a:pt x="115966" y="92743"/>
                      <a:pt x="200565" y="223551"/>
                    </a:cubicBezTo>
                    <a:cubicBezTo>
                      <a:pt x="265906" y="324658"/>
                      <a:pt x="390709" y="212791"/>
                      <a:pt x="41713" y="3641"/>
                    </a:cubicBezTo>
                    <a:close/>
                  </a:path>
                </a:pathLst>
              </a:custGeom>
              <a:solidFill>
                <a:srgbClr val="CACAFD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7" name="Google Shape;2047;p13"/>
            <p:cNvSpPr/>
            <p:nvPr/>
          </p:nvSpPr>
          <p:spPr>
            <a:xfrm>
              <a:off x="15356147" y="2928510"/>
              <a:ext cx="298588" cy="146468"/>
            </a:xfrm>
            <a:custGeom>
              <a:rect b="b" l="l" r="r" t="t"/>
              <a:pathLst>
                <a:path extrusionOk="0" h="146468" w="298588">
                  <a:moveTo>
                    <a:pt x="280080" y="77674"/>
                  </a:moveTo>
                  <a:cubicBezTo>
                    <a:pt x="209219" y="42000"/>
                    <a:pt x="10068" y="-47141"/>
                    <a:pt x="457" y="31451"/>
                  </a:cubicBezTo>
                  <a:cubicBezTo>
                    <a:pt x="-7120" y="93451"/>
                    <a:pt x="79691" y="69403"/>
                    <a:pt x="243569" y="141920"/>
                  </a:cubicBezTo>
                  <a:cubicBezTo>
                    <a:pt x="294658" y="164524"/>
                    <a:pt x="317456" y="96493"/>
                    <a:pt x="280080" y="77674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3"/>
            <p:cNvSpPr/>
            <p:nvPr/>
          </p:nvSpPr>
          <p:spPr>
            <a:xfrm>
              <a:off x="16570569" y="2798709"/>
              <a:ext cx="287176" cy="236611"/>
            </a:xfrm>
            <a:custGeom>
              <a:rect b="b" l="l" r="r" t="t"/>
              <a:pathLst>
                <a:path extrusionOk="0" h="236611" w="287176">
                  <a:moveTo>
                    <a:pt x="249154" y="3348"/>
                  </a:moveTo>
                  <a:cubicBezTo>
                    <a:pt x="-99874" y="184132"/>
                    <a:pt x="-6959" y="288653"/>
                    <a:pt x="81282" y="210240"/>
                  </a:cubicBezTo>
                  <a:cubicBezTo>
                    <a:pt x="82923" y="208784"/>
                    <a:pt x="164183" y="124307"/>
                    <a:pt x="275414" y="47120"/>
                  </a:cubicBezTo>
                  <a:cubicBezTo>
                    <a:pt x="302385" y="28391"/>
                    <a:pt x="278440" y="-11820"/>
                    <a:pt x="249154" y="3348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3"/>
            <p:cNvSpPr/>
            <p:nvPr/>
          </p:nvSpPr>
          <p:spPr>
            <a:xfrm>
              <a:off x="14845027" y="3645579"/>
              <a:ext cx="594537" cy="287735"/>
            </a:xfrm>
            <a:custGeom>
              <a:rect b="b" l="l" r="r" t="t"/>
              <a:pathLst>
                <a:path extrusionOk="0" h="287735" w="594537">
                  <a:moveTo>
                    <a:pt x="554698" y="920"/>
                  </a:moveTo>
                  <a:cubicBezTo>
                    <a:pt x="382710" y="40207"/>
                    <a:pt x="109249" y="141398"/>
                    <a:pt x="9917" y="227221"/>
                  </a:cubicBezTo>
                  <a:cubicBezTo>
                    <a:pt x="-15637" y="249306"/>
                    <a:pt x="12609" y="299096"/>
                    <a:pt x="44677" y="285385"/>
                  </a:cubicBezTo>
                  <a:cubicBezTo>
                    <a:pt x="139131" y="245001"/>
                    <a:pt x="270678" y="135392"/>
                    <a:pt x="572213" y="61695"/>
                  </a:cubicBezTo>
                  <a:cubicBezTo>
                    <a:pt x="611801" y="52019"/>
                    <a:pt x="594222" y="-8107"/>
                    <a:pt x="554698" y="920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3"/>
            <p:cNvSpPr/>
            <p:nvPr/>
          </p:nvSpPr>
          <p:spPr>
            <a:xfrm>
              <a:off x="17241923" y="3173528"/>
              <a:ext cx="460563" cy="131133"/>
            </a:xfrm>
            <a:custGeom>
              <a:rect b="b" l="l" r="r" t="t"/>
              <a:pathLst>
                <a:path extrusionOk="0" h="131133" w="460563">
                  <a:moveTo>
                    <a:pt x="441234" y="17572"/>
                  </a:moveTo>
                  <a:cubicBezTo>
                    <a:pt x="308661" y="-12963"/>
                    <a:pt x="159253" y="-2966"/>
                    <a:pt x="30994" y="41832"/>
                  </a:cubicBezTo>
                  <a:cubicBezTo>
                    <a:pt x="-23589" y="60901"/>
                    <a:pt x="-317" y="145679"/>
                    <a:pt x="56106" y="128965"/>
                  </a:cubicBezTo>
                  <a:cubicBezTo>
                    <a:pt x="222472" y="79688"/>
                    <a:pt x="291941" y="74426"/>
                    <a:pt x="434772" y="70031"/>
                  </a:cubicBezTo>
                  <a:cubicBezTo>
                    <a:pt x="464141" y="69127"/>
                    <a:pt x="471257" y="24495"/>
                    <a:pt x="441234" y="17572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3"/>
            <p:cNvSpPr/>
            <p:nvPr/>
          </p:nvSpPr>
          <p:spPr>
            <a:xfrm>
              <a:off x="15691519" y="2347592"/>
              <a:ext cx="313150" cy="624604"/>
            </a:xfrm>
            <a:custGeom>
              <a:rect b="b" l="l" r="r" t="t"/>
              <a:pathLst>
                <a:path extrusionOk="0" h="624604" w="313150">
                  <a:moveTo>
                    <a:pt x="54446" y="12713"/>
                  </a:moveTo>
                  <a:cubicBezTo>
                    <a:pt x="33001" y="-17007"/>
                    <a:pt x="-15389" y="10538"/>
                    <a:pt x="4838" y="42523"/>
                  </a:cubicBezTo>
                  <a:cubicBezTo>
                    <a:pt x="134552" y="247593"/>
                    <a:pt x="182987" y="389424"/>
                    <a:pt x="249565" y="601551"/>
                  </a:cubicBezTo>
                  <a:cubicBezTo>
                    <a:pt x="262400" y="642455"/>
                    <a:pt x="319996" y="624258"/>
                    <a:pt x="312476" y="583393"/>
                  </a:cubicBezTo>
                  <a:cubicBezTo>
                    <a:pt x="274728" y="378137"/>
                    <a:pt x="175870" y="180960"/>
                    <a:pt x="54446" y="12713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3"/>
            <p:cNvSpPr/>
            <p:nvPr/>
          </p:nvSpPr>
          <p:spPr>
            <a:xfrm>
              <a:off x="16276702" y="3814171"/>
              <a:ext cx="264521" cy="976943"/>
            </a:xfrm>
            <a:custGeom>
              <a:rect b="b" l="l" r="r" t="t"/>
              <a:pathLst>
                <a:path extrusionOk="0" h="976943" w="264521">
                  <a:moveTo>
                    <a:pt x="51201" y="11611"/>
                  </a:moveTo>
                  <a:cubicBezTo>
                    <a:pt x="34956" y="-11917"/>
                    <a:pt x="-10100" y="2879"/>
                    <a:pt x="2055" y="33035"/>
                  </a:cubicBezTo>
                  <a:cubicBezTo>
                    <a:pt x="246731" y="640005"/>
                    <a:pt x="143648" y="834848"/>
                    <a:pt x="180896" y="935948"/>
                  </a:cubicBezTo>
                  <a:cubicBezTo>
                    <a:pt x="260251" y="1151380"/>
                    <a:pt x="367450" y="469635"/>
                    <a:pt x="51201" y="11611"/>
                  </a:cubicBezTo>
                  <a:close/>
                </a:path>
              </a:pathLst>
            </a:custGeom>
            <a:solidFill>
              <a:srgbClr val="CACAFD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3" name="Google Shape;2053;p13"/>
          <p:cNvSpPr txBox="1"/>
          <p:nvPr/>
        </p:nvSpPr>
        <p:spPr>
          <a:xfrm>
            <a:off x="579425" y="1555800"/>
            <a:ext cx="333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There the message “uploaded successfully” is shown if the file is uploaded successfully. Otherwise it shows “error in uploading”.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4" name="Google Shape;2054;p13"/>
          <p:cNvSpPr txBox="1"/>
          <p:nvPr/>
        </p:nvSpPr>
        <p:spPr>
          <a:xfrm>
            <a:off x="399675" y="36276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</a:rPr>
              <a:t>https://www.figma.com/file/wxlevUeeXUVb9nKJpJ9M3d/5-Days-UX-Challenge?type=design&amp;node-id=45-39&amp;mode=design</a:t>
            </a:r>
            <a:endParaRPr u="sng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oogle Shape;2059;p14"/>
          <p:cNvGrpSpPr/>
          <p:nvPr/>
        </p:nvGrpSpPr>
        <p:grpSpPr>
          <a:xfrm rot="-683045">
            <a:off x="18454" y="1884649"/>
            <a:ext cx="2628940" cy="3535236"/>
            <a:chOff x="36813" y="3769056"/>
            <a:chExt cx="5257484" cy="7069938"/>
          </a:xfrm>
        </p:grpSpPr>
        <p:sp>
          <p:nvSpPr>
            <p:cNvPr id="2060" name="Google Shape;2060;p14"/>
            <p:cNvSpPr/>
            <p:nvPr/>
          </p:nvSpPr>
          <p:spPr>
            <a:xfrm>
              <a:off x="42435" y="3769056"/>
              <a:ext cx="5251862" cy="7069938"/>
            </a:xfrm>
            <a:custGeom>
              <a:rect b="b" l="l" r="r" t="t"/>
              <a:pathLst>
                <a:path extrusionOk="0" h="7069938" w="5251862">
                  <a:moveTo>
                    <a:pt x="5222410" y="6813987"/>
                  </a:moveTo>
                  <a:cubicBezTo>
                    <a:pt x="5212333" y="6642598"/>
                    <a:pt x="5239525" y="6441119"/>
                    <a:pt x="5228318" y="6232344"/>
                  </a:cubicBezTo>
                  <a:cubicBezTo>
                    <a:pt x="5200801" y="5748888"/>
                    <a:pt x="5216503" y="6100108"/>
                    <a:pt x="5216503" y="5623595"/>
                  </a:cubicBezTo>
                  <a:cubicBezTo>
                    <a:pt x="5217563" y="5086818"/>
                    <a:pt x="5145640" y="4746909"/>
                    <a:pt x="5171150" y="3879288"/>
                  </a:cubicBezTo>
                  <a:cubicBezTo>
                    <a:pt x="5180676" y="3675971"/>
                    <a:pt x="5184435" y="3783420"/>
                    <a:pt x="5156933" y="3298564"/>
                  </a:cubicBezTo>
                  <a:cubicBezTo>
                    <a:pt x="5109248" y="2611579"/>
                    <a:pt x="5104627" y="8841"/>
                    <a:pt x="5053607" y="7583"/>
                  </a:cubicBezTo>
                  <a:cubicBezTo>
                    <a:pt x="4622057" y="-4294"/>
                    <a:pt x="4125298" y="16717"/>
                    <a:pt x="4127984" y="16717"/>
                  </a:cubicBezTo>
                  <a:cubicBezTo>
                    <a:pt x="3641174" y="16717"/>
                    <a:pt x="4092213" y="-31089"/>
                    <a:pt x="3498643" y="34986"/>
                  </a:cubicBezTo>
                  <a:cubicBezTo>
                    <a:pt x="3234824" y="64213"/>
                    <a:pt x="2584284" y="27987"/>
                    <a:pt x="2553687" y="26149"/>
                  </a:cubicBezTo>
                  <a:cubicBezTo>
                    <a:pt x="2529265" y="27973"/>
                    <a:pt x="1980977" y="70915"/>
                    <a:pt x="1924078" y="66037"/>
                  </a:cubicBezTo>
                  <a:cubicBezTo>
                    <a:pt x="1362845" y="18188"/>
                    <a:pt x="283823" y="91885"/>
                    <a:pt x="350841" y="86766"/>
                  </a:cubicBezTo>
                  <a:cubicBezTo>
                    <a:pt x="333401" y="86766"/>
                    <a:pt x="48382" y="81280"/>
                    <a:pt x="51067" y="81591"/>
                  </a:cubicBezTo>
                  <a:cubicBezTo>
                    <a:pt x="49258" y="81591"/>
                    <a:pt x="47845" y="927409"/>
                    <a:pt x="47845" y="1549096"/>
                  </a:cubicBezTo>
                  <a:cubicBezTo>
                    <a:pt x="47788" y="1550142"/>
                    <a:pt x="14477" y="2054412"/>
                    <a:pt x="11608" y="2282078"/>
                  </a:cubicBezTo>
                  <a:cubicBezTo>
                    <a:pt x="11608" y="2310711"/>
                    <a:pt x="47039" y="2646519"/>
                    <a:pt x="42474" y="2691059"/>
                  </a:cubicBezTo>
                  <a:cubicBezTo>
                    <a:pt x="-17336" y="3284297"/>
                    <a:pt x="75136" y="3869418"/>
                    <a:pt x="20201" y="5052330"/>
                  </a:cubicBezTo>
                  <a:cubicBezTo>
                    <a:pt x="-1521" y="5475946"/>
                    <a:pt x="27663" y="5412911"/>
                    <a:pt x="20469" y="5633054"/>
                  </a:cubicBezTo>
                  <a:cubicBezTo>
                    <a:pt x="-15697" y="6632445"/>
                    <a:pt x="4372" y="6114898"/>
                    <a:pt x="17784" y="6759789"/>
                  </a:cubicBezTo>
                  <a:cubicBezTo>
                    <a:pt x="23663" y="7034696"/>
                    <a:pt x="12442" y="7046644"/>
                    <a:pt x="30122" y="7046955"/>
                  </a:cubicBezTo>
                  <a:cubicBezTo>
                    <a:pt x="1162637" y="7064248"/>
                    <a:pt x="2134447" y="7074881"/>
                    <a:pt x="3606775" y="7048779"/>
                  </a:cubicBezTo>
                  <a:cubicBezTo>
                    <a:pt x="4191031" y="7037510"/>
                    <a:pt x="4199355" y="7074358"/>
                    <a:pt x="4261879" y="7069494"/>
                  </a:cubicBezTo>
                  <a:cubicBezTo>
                    <a:pt x="5451067" y="6978730"/>
                    <a:pt x="5249517" y="7216874"/>
                    <a:pt x="5222410" y="6813987"/>
                  </a:cubicBezTo>
                  <a:close/>
                  <a:moveTo>
                    <a:pt x="284558" y="795993"/>
                  </a:moveTo>
                  <a:cubicBezTo>
                    <a:pt x="234909" y="775900"/>
                    <a:pt x="208607" y="708906"/>
                    <a:pt x="230075" y="654382"/>
                  </a:cubicBezTo>
                  <a:cubicBezTo>
                    <a:pt x="266043" y="562106"/>
                    <a:pt x="389763" y="571862"/>
                    <a:pt x="421958" y="661085"/>
                  </a:cubicBezTo>
                  <a:cubicBezTo>
                    <a:pt x="453630" y="737228"/>
                    <a:pt x="376068" y="833450"/>
                    <a:pt x="284558" y="795993"/>
                  </a:cubicBezTo>
                  <a:close/>
                  <a:moveTo>
                    <a:pt x="275159" y="1374596"/>
                  </a:moveTo>
                  <a:cubicBezTo>
                    <a:pt x="235446" y="1353273"/>
                    <a:pt x="214769" y="1300291"/>
                    <a:pt x="226316" y="1252484"/>
                  </a:cubicBezTo>
                  <a:cubicBezTo>
                    <a:pt x="251812" y="1148033"/>
                    <a:pt x="388152" y="1147722"/>
                    <a:pt x="423032" y="1244566"/>
                  </a:cubicBezTo>
                  <a:cubicBezTo>
                    <a:pt x="456852" y="1325559"/>
                    <a:pt x="367758" y="1424538"/>
                    <a:pt x="275159" y="1374596"/>
                  </a:cubicBezTo>
                  <a:close/>
                  <a:moveTo>
                    <a:pt x="286706" y="1963238"/>
                  </a:moveTo>
                  <a:cubicBezTo>
                    <a:pt x="237057" y="1943146"/>
                    <a:pt x="210755" y="1876759"/>
                    <a:pt x="231955" y="1821939"/>
                  </a:cubicBezTo>
                  <a:cubicBezTo>
                    <a:pt x="267655" y="1729054"/>
                    <a:pt x="392180" y="1739107"/>
                    <a:pt x="424106" y="1828330"/>
                  </a:cubicBezTo>
                  <a:cubicBezTo>
                    <a:pt x="456047" y="1904770"/>
                    <a:pt x="377948" y="2000384"/>
                    <a:pt x="286706" y="1963238"/>
                  </a:cubicBezTo>
                  <a:close/>
                  <a:moveTo>
                    <a:pt x="288048" y="2547002"/>
                  </a:moveTo>
                  <a:cubicBezTo>
                    <a:pt x="238399" y="2526909"/>
                    <a:pt x="212098" y="2460523"/>
                    <a:pt x="233297" y="2406014"/>
                  </a:cubicBezTo>
                  <a:cubicBezTo>
                    <a:pt x="268997" y="2312832"/>
                    <a:pt x="393523" y="2322886"/>
                    <a:pt x="425449" y="2412108"/>
                  </a:cubicBezTo>
                  <a:cubicBezTo>
                    <a:pt x="457658" y="2489142"/>
                    <a:pt x="378485" y="2583851"/>
                    <a:pt x="288048" y="2547002"/>
                  </a:cubicBezTo>
                  <a:close/>
                  <a:moveTo>
                    <a:pt x="229807" y="3003790"/>
                  </a:moveTo>
                  <a:cubicBezTo>
                    <a:pt x="255302" y="2899339"/>
                    <a:pt x="391643" y="2898731"/>
                    <a:pt x="426523" y="2995872"/>
                  </a:cubicBezTo>
                  <a:cubicBezTo>
                    <a:pt x="496834" y="3164278"/>
                    <a:pt x="183111" y="3195951"/>
                    <a:pt x="229807" y="3003790"/>
                  </a:cubicBezTo>
                  <a:close/>
                  <a:moveTo>
                    <a:pt x="231149" y="3587257"/>
                  </a:moveTo>
                  <a:cubicBezTo>
                    <a:pt x="256645" y="3483117"/>
                    <a:pt x="392717" y="3481887"/>
                    <a:pt x="427866" y="3579339"/>
                  </a:cubicBezTo>
                  <a:cubicBezTo>
                    <a:pt x="498446" y="3748650"/>
                    <a:pt x="184722" y="3779418"/>
                    <a:pt x="231149" y="3587257"/>
                  </a:cubicBezTo>
                  <a:close/>
                  <a:moveTo>
                    <a:pt x="291539" y="4298011"/>
                  </a:moveTo>
                  <a:cubicBezTo>
                    <a:pt x="241890" y="4277919"/>
                    <a:pt x="215589" y="4211532"/>
                    <a:pt x="236788" y="4157023"/>
                  </a:cubicBezTo>
                  <a:cubicBezTo>
                    <a:pt x="272488" y="4063841"/>
                    <a:pt x="397013" y="4073895"/>
                    <a:pt x="428940" y="4163117"/>
                  </a:cubicBezTo>
                  <a:cubicBezTo>
                    <a:pt x="460880" y="4239854"/>
                    <a:pt x="382244" y="4334860"/>
                    <a:pt x="291539" y="4298011"/>
                  </a:cubicBezTo>
                  <a:close/>
                  <a:moveTo>
                    <a:pt x="233297" y="4754800"/>
                  </a:moveTo>
                  <a:cubicBezTo>
                    <a:pt x="258793" y="4650037"/>
                    <a:pt x="395134" y="4650037"/>
                    <a:pt x="430014" y="4746881"/>
                  </a:cubicBezTo>
                  <a:cubicBezTo>
                    <a:pt x="500325" y="4915287"/>
                    <a:pt x="186602" y="4946960"/>
                    <a:pt x="233297" y="4754800"/>
                  </a:cubicBezTo>
                  <a:close/>
                  <a:moveTo>
                    <a:pt x="283483" y="5460378"/>
                  </a:moveTo>
                  <a:cubicBezTo>
                    <a:pt x="243770" y="5439056"/>
                    <a:pt x="223093" y="5386073"/>
                    <a:pt x="234640" y="5338266"/>
                  </a:cubicBezTo>
                  <a:cubicBezTo>
                    <a:pt x="260136" y="5233815"/>
                    <a:pt x="396476" y="5233504"/>
                    <a:pt x="431356" y="5330348"/>
                  </a:cubicBezTo>
                  <a:cubicBezTo>
                    <a:pt x="465177" y="5411355"/>
                    <a:pt x="376337" y="5510320"/>
                    <a:pt x="283483" y="5460378"/>
                  </a:cubicBezTo>
                  <a:close/>
                  <a:moveTo>
                    <a:pt x="295016" y="6049021"/>
                  </a:moveTo>
                  <a:cubicBezTo>
                    <a:pt x="245367" y="6028928"/>
                    <a:pt x="219066" y="5962541"/>
                    <a:pt x="240265" y="5908032"/>
                  </a:cubicBezTo>
                  <a:cubicBezTo>
                    <a:pt x="275965" y="5814851"/>
                    <a:pt x="400490" y="5824904"/>
                    <a:pt x="432416" y="5914126"/>
                  </a:cubicBezTo>
                  <a:cubicBezTo>
                    <a:pt x="464371" y="5990863"/>
                    <a:pt x="385735" y="6085869"/>
                    <a:pt x="295016" y="6049021"/>
                  </a:cubicBezTo>
                  <a:close/>
                  <a:moveTo>
                    <a:pt x="296090" y="6632799"/>
                  </a:moveTo>
                  <a:cubicBezTo>
                    <a:pt x="191153" y="6590167"/>
                    <a:pt x="226316" y="6405925"/>
                    <a:pt x="351915" y="6427248"/>
                  </a:cubicBezTo>
                  <a:cubicBezTo>
                    <a:pt x="504085" y="6453731"/>
                    <a:pt x="439681" y="6691267"/>
                    <a:pt x="296090" y="663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1" name="Google Shape;2061;p14"/>
            <p:cNvGrpSpPr/>
            <p:nvPr/>
          </p:nvGrpSpPr>
          <p:grpSpPr>
            <a:xfrm>
              <a:off x="36813" y="4137546"/>
              <a:ext cx="5236515" cy="6445496"/>
              <a:chOff x="36813" y="4137546"/>
              <a:chExt cx="5236515" cy="6445496"/>
            </a:xfrm>
          </p:grpSpPr>
          <p:sp>
            <p:nvSpPr>
              <p:cNvPr id="2062" name="Google Shape;2062;p14"/>
              <p:cNvSpPr/>
              <p:nvPr/>
            </p:nvSpPr>
            <p:spPr>
              <a:xfrm>
                <a:off x="84461" y="4137546"/>
                <a:ext cx="5044855" cy="51114"/>
              </a:xfrm>
              <a:custGeom>
                <a:rect b="b" l="l" r="r" t="t"/>
                <a:pathLst>
                  <a:path extrusionOk="0" h="51114" w="5044855">
                    <a:moveTo>
                      <a:pt x="5042433" y="51115"/>
                    </a:moveTo>
                    <a:cubicBezTo>
                      <a:pt x="5041076" y="51129"/>
                      <a:pt x="8942" y="34076"/>
                      <a:pt x="7161" y="34062"/>
                    </a:cubicBezTo>
                    <a:cubicBezTo>
                      <a:pt x="7161" y="-17789"/>
                      <a:pt x="-355956" y="183"/>
                      <a:pt x="4089165" y="18834"/>
                    </a:cubicBezTo>
                    <a:cubicBezTo>
                      <a:pt x="5147016" y="22906"/>
                      <a:pt x="5041189" y="7239"/>
                      <a:pt x="5042433" y="511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14"/>
              <p:cNvSpPr/>
              <p:nvPr/>
            </p:nvSpPr>
            <p:spPr>
              <a:xfrm>
                <a:off x="84794" y="4716573"/>
                <a:ext cx="5059351" cy="53419"/>
              </a:xfrm>
              <a:custGeom>
                <a:rect b="b" l="l" r="r" t="t"/>
                <a:pathLst>
                  <a:path extrusionOk="0" h="53419" w="5059351">
                    <a:moveTo>
                      <a:pt x="5056600" y="53420"/>
                    </a:moveTo>
                    <a:cubicBezTo>
                      <a:pt x="5054989" y="53448"/>
                      <a:pt x="6786" y="36381"/>
                      <a:pt x="5754" y="36367"/>
                    </a:cubicBezTo>
                    <a:cubicBezTo>
                      <a:pt x="6956" y="-17944"/>
                      <a:pt x="-336630" y="-1217"/>
                      <a:pt x="4102513" y="21138"/>
                    </a:cubicBezTo>
                    <a:cubicBezTo>
                      <a:pt x="5159771" y="25196"/>
                      <a:pt x="5056600" y="9006"/>
                      <a:pt x="5056600" y="534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14"/>
              <p:cNvSpPr/>
              <p:nvPr/>
            </p:nvSpPr>
            <p:spPr>
              <a:xfrm>
                <a:off x="86252" y="5297734"/>
                <a:ext cx="5092970" cy="42291"/>
              </a:xfrm>
              <a:custGeom>
                <a:rect b="b" l="l" r="r" t="t"/>
                <a:pathLst>
                  <a:path extrusionOk="0" h="42291" w="5092970">
                    <a:moveTo>
                      <a:pt x="676048" y="38984"/>
                    </a:moveTo>
                    <a:cubicBezTo>
                      <a:pt x="-94027" y="38984"/>
                      <a:pt x="4041" y="49178"/>
                      <a:pt x="4041" y="0"/>
                    </a:cubicBezTo>
                    <a:cubicBezTo>
                      <a:pt x="6204178" y="35293"/>
                      <a:pt x="7101761" y="49292"/>
                      <a:pt x="676048" y="389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14"/>
              <p:cNvSpPr/>
              <p:nvPr/>
            </p:nvSpPr>
            <p:spPr>
              <a:xfrm>
                <a:off x="52731" y="5880848"/>
                <a:ext cx="5113133" cy="51822"/>
              </a:xfrm>
              <a:custGeom>
                <a:rect b="b" l="l" r="r" t="t"/>
                <a:pathLst>
                  <a:path extrusionOk="0" h="51822" w="5113133">
                    <a:moveTo>
                      <a:pt x="5110399" y="51823"/>
                    </a:moveTo>
                    <a:cubicBezTo>
                      <a:pt x="5109297" y="51837"/>
                      <a:pt x="6880" y="34473"/>
                      <a:pt x="5339" y="34459"/>
                    </a:cubicBezTo>
                    <a:cubicBezTo>
                      <a:pt x="7841" y="-18212"/>
                      <a:pt x="-339476" y="354"/>
                      <a:pt x="4162220" y="19231"/>
                    </a:cubicBezTo>
                    <a:cubicBezTo>
                      <a:pt x="5212947" y="23289"/>
                      <a:pt x="5110399" y="7608"/>
                      <a:pt x="5110399" y="518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14"/>
              <p:cNvSpPr/>
              <p:nvPr/>
            </p:nvSpPr>
            <p:spPr>
              <a:xfrm>
                <a:off x="76268" y="6462260"/>
                <a:ext cx="5102703" cy="51445"/>
              </a:xfrm>
              <a:custGeom>
                <a:rect b="b" l="l" r="r" t="t"/>
                <a:pathLst>
                  <a:path extrusionOk="0" h="51445" w="5102703">
                    <a:moveTo>
                      <a:pt x="5100275" y="51445"/>
                    </a:moveTo>
                    <a:cubicBezTo>
                      <a:pt x="5099031" y="51459"/>
                      <a:pt x="5291" y="34096"/>
                      <a:pt x="3808" y="34081"/>
                    </a:cubicBezTo>
                    <a:cubicBezTo>
                      <a:pt x="11623" y="-18010"/>
                      <a:pt x="-341234" y="301"/>
                      <a:pt x="4152632" y="19164"/>
                    </a:cubicBezTo>
                    <a:cubicBezTo>
                      <a:pt x="5204731" y="23222"/>
                      <a:pt x="5099002" y="7909"/>
                      <a:pt x="5100275" y="514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14"/>
              <p:cNvSpPr/>
              <p:nvPr/>
            </p:nvSpPr>
            <p:spPr>
              <a:xfrm>
                <a:off x="57911" y="7043256"/>
                <a:ext cx="5145078" cy="51781"/>
              </a:xfrm>
              <a:custGeom>
                <a:rect b="b" l="l" r="r" t="t"/>
                <a:pathLst>
                  <a:path extrusionOk="0" h="51781" w="5145078">
                    <a:moveTo>
                      <a:pt x="5143591" y="51781"/>
                    </a:moveTo>
                    <a:cubicBezTo>
                      <a:pt x="5142559" y="51795"/>
                      <a:pt x="126197" y="34941"/>
                      <a:pt x="6873" y="34121"/>
                    </a:cubicBezTo>
                    <a:cubicBezTo>
                      <a:pt x="5714" y="-18296"/>
                      <a:pt x="-348330" y="482"/>
                      <a:pt x="4184684" y="19500"/>
                    </a:cubicBezTo>
                    <a:cubicBezTo>
                      <a:pt x="5248386" y="23572"/>
                      <a:pt x="5139605" y="7906"/>
                      <a:pt x="5143591" y="517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14"/>
              <p:cNvSpPr/>
              <p:nvPr/>
            </p:nvSpPr>
            <p:spPr>
              <a:xfrm>
                <a:off x="73531" y="7622765"/>
                <a:ext cx="5155720" cy="47141"/>
              </a:xfrm>
              <a:custGeom>
                <a:rect b="b" l="l" r="r" t="t"/>
                <a:pathLst>
                  <a:path extrusionOk="0" h="47141" w="5155720">
                    <a:moveTo>
                      <a:pt x="1883583" y="41119"/>
                    </a:moveTo>
                    <a:cubicBezTo>
                      <a:pt x="-172139" y="33215"/>
                      <a:pt x="4580" y="56574"/>
                      <a:pt x="3336" y="0"/>
                    </a:cubicBezTo>
                    <a:cubicBezTo>
                      <a:pt x="5499186" y="15285"/>
                      <a:pt x="7313601" y="64025"/>
                      <a:pt x="1883583" y="41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14"/>
              <p:cNvSpPr/>
              <p:nvPr/>
            </p:nvSpPr>
            <p:spPr>
              <a:xfrm>
                <a:off x="72615" y="8204772"/>
                <a:ext cx="5144499" cy="52929"/>
              </a:xfrm>
              <a:custGeom>
                <a:rect b="b" l="l" r="r" t="t"/>
                <a:pathLst>
                  <a:path extrusionOk="0" h="52929" w="5144499">
                    <a:moveTo>
                      <a:pt x="5141776" y="52930"/>
                    </a:moveTo>
                    <a:cubicBezTo>
                      <a:pt x="5140744" y="52944"/>
                      <a:pt x="116256" y="36018"/>
                      <a:pt x="6118" y="35269"/>
                    </a:cubicBezTo>
                    <a:cubicBezTo>
                      <a:pt x="6118" y="-19721"/>
                      <a:pt x="-341185" y="1305"/>
                      <a:pt x="4197624" y="20351"/>
                    </a:cubicBezTo>
                    <a:cubicBezTo>
                      <a:pt x="5243900" y="25413"/>
                      <a:pt x="5141776" y="6862"/>
                      <a:pt x="5141776" y="52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14"/>
              <p:cNvSpPr/>
              <p:nvPr/>
            </p:nvSpPr>
            <p:spPr>
              <a:xfrm>
                <a:off x="57352" y="8785306"/>
                <a:ext cx="5183160" cy="53727"/>
              </a:xfrm>
              <a:custGeom>
                <a:rect b="b" l="l" r="r" t="t"/>
                <a:pathLst>
                  <a:path extrusionOk="0" h="53727" w="5183160">
                    <a:moveTo>
                      <a:pt x="5181997" y="53727"/>
                    </a:moveTo>
                    <a:cubicBezTo>
                      <a:pt x="5180965" y="53742"/>
                      <a:pt x="96963" y="36661"/>
                      <a:pt x="5283" y="36067"/>
                    </a:cubicBezTo>
                    <a:cubicBezTo>
                      <a:pt x="7926" y="-20846"/>
                      <a:pt x="-342444" y="1975"/>
                      <a:pt x="4226836" y="21149"/>
                    </a:cubicBezTo>
                    <a:cubicBezTo>
                      <a:pt x="5286072" y="25222"/>
                      <a:pt x="5177121" y="9512"/>
                      <a:pt x="5181997" y="537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14"/>
              <p:cNvSpPr/>
              <p:nvPr/>
            </p:nvSpPr>
            <p:spPr>
              <a:xfrm>
                <a:off x="58377" y="9366167"/>
                <a:ext cx="5214951" cy="48056"/>
              </a:xfrm>
              <a:custGeom>
                <a:rect b="b" l="l" r="r" t="t"/>
                <a:pathLst>
                  <a:path extrusionOk="0" h="48056" w="5214951">
                    <a:moveTo>
                      <a:pt x="1940331" y="41416"/>
                    </a:moveTo>
                    <a:cubicBezTo>
                      <a:pt x="-203948" y="33186"/>
                      <a:pt x="5601" y="58483"/>
                      <a:pt x="5601" y="0"/>
                    </a:cubicBezTo>
                    <a:cubicBezTo>
                      <a:pt x="5468239" y="21054"/>
                      <a:pt x="7447727" y="64662"/>
                      <a:pt x="1940331" y="414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14"/>
              <p:cNvSpPr/>
              <p:nvPr/>
            </p:nvSpPr>
            <p:spPr>
              <a:xfrm>
                <a:off x="36813" y="9948833"/>
                <a:ext cx="5235904" cy="52567"/>
              </a:xfrm>
              <a:custGeom>
                <a:rect b="b" l="l" r="r" t="t"/>
                <a:pathLst>
                  <a:path extrusionOk="0" h="52567" w="5235904">
                    <a:moveTo>
                      <a:pt x="5233939" y="52567"/>
                    </a:moveTo>
                    <a:cubicBezTo>
                      <a:pt x="5232865" y="52582"/>
                      <a:pt x="222030" y="36123"/>
                      <a:pt x="6502" y="34298"/>
                    </a:cubicBezTo>
                    <a:cubicBezTo>
                      <a:pt x="6502" y="-18952"/>
                      <a:pt x="-353040" y="872"/>
                      <a:pt x="4275033" y="20286"/>
                    </a:cubicBezTo>
                    <a:cubicBezTo>
                      <a:pt x="5338424" y="24359"/>
                      <a:pt x="5231438" y="8677"/>
                      <a:pt x="5233939" y="525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14"/>
              <p:cNvSpPr/>
              <p:nvPr/>
            </p:nvSpPr>
            <p:spPr>
              <a:xfrm>
                <a:off x="54334" y="10528707"/>
                <a:ext cx="5212391" cy="54335"/>
              </a:xfrm>
              <a:custGeom>
                <a:rect b="b" l="l" r="r" t="t"/>
                <a:pathLst>
                  <a:path extrusionOk="0" h="54335" w="5212391">
                    <a:moveTo>
                      <a:pt x="5210511" y="54336"/>
                    </a:moveTo>
                    <a:cubicBezTo>
                      <a:pt x="5209493" y="54350"/>
                      <a:pt x="143327" y="36901"/>
                      <a:pt x="6690" y="35756"/>
                    </a:cubicBezTo>
                    <a:cubicBezTo>
                      <a:pt x="5418" y="-17636"/>
                      <a:pt x="-348457" y="-1516"/>
                      <a:pt x="4271193" y="21744"/>
                    </a:cubicBezTo>
                    <a:cubicBezTo>
                      <a:pt x="5313328" y="25816"/>
                      <a:pt x="5207840" y="8947"/>
                      <a:pt x="5210511" y="543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4" name="Google Shape;2074;p14"/>
            <p:cNvSpPr/>
            <p:nvPr/>
          </p:nvSpPr>
          <p:spPr>
            <a:xfrm>
              <a:off x="726597" y="3831147"/>
              <a:ext cx="140626" cy="7001916"/>
            </a:xfrm>
            <a:custGeom>
              <a:rect b="b" l="l" r="r" t="t"/>
              <a:pathLst>
                <a:path extrusionOk="0" h="7001916" w="140626">
                  <a:moveTo>
                    <a:pt x="140627" y="7001917"/>
                  </a:moveTo>
                  <a:cubicBezTo>
                    <a:pt x="63009" y="7001917"/>
                    <a:pt x="-59199" y="2957140"/>
                    <a:pt x="33004" y="2"/>
                  </a:cubicBezTo>
                  <a:cubicBezTo>
                    <a:pt x="111584" y="-2388"/>
                    <a:pt x="-77727" y="2728230"/>
                    <a:pt x="140627" y="700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5" name="Google Shape;2075;p14"/>
          <p:cNvSpPr/>
          <p:nvPr/>
        </p:nvSpPr>
        <p:spPr>
          <a:xfrm>
            <a:off x="908067" y="1042250"/>
            <a:ext cx="3484200" cy="3625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6" name="Google Shape;2076;p14"/>
          <p:cNvSpPr txBox="1"/>
          <p:nvPr/>
        </p:nvSpPr>
        <p:spPr>
          <a:xfrm>
            <a:off x="4551324" y="337500"/>
            <a:ext cx="425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DAY 2 :</a:t>
            </a:r>
            <a:endParaRPr b="1" sz="4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STOPWATCH</a:t>
            </a:r>
            <a:endParaRPr b="1" sz="45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077" name="Google Shape;2077;p14"/>
          <p:cNvSpPr txBox="1"/>
          <p:nvPr/>
        </p:nvSpPr>
        <p:spPr>
          <a:xfrm>
            <a:off x="5069330" y="2263950"/>
            <a:ext cx="348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This stopwatch starts once user clicks at start button.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078" name="Google Shape;2078;p14"/>
          <p:cNvGrpSpPr/>
          <p:nvPr/>
        </p:nvGrpSpPr>
        <p:grpSpPr>
          <a:xfrm>
            <a:off x="1892794" y="615740"/>
            <a:ext cx="1514728" cy="532170"/>
            <a:chOff x="3785587" y="1231480"/>
            <a:chExt cx="3029456" cy="1064340"/>
          </a:xfrm>
        </p:grpSpPr>
        <p:sp>
          <p:nvSpPr>
            <p:cNvPr id="2079" name="Google Shape;2079;p14"/>
            <p:cNvSpPr/>
            <p:nvPr/>
          </p:nvSpPr>
          <p:spPr>
            <a:xfrm>
              <a:off x="3785587" y="1231480"/>
              <a:ext cx="3029456" cy="1064340"/>
            </a:xfrm>
            <a:custGeom>
              <a:rect b="b" l="l" r="r" t="t"/>
              <a:pathLst>
                <a:path extrusionOk="0" h="1064340" w="3029456">
                  <a:moveTo>
                    <a:pt x="1514736" y="1061426"/>
                  </a:moveTo>
                  <a:cubicBezTo>
                    <a:pt x="2278217" y="1032365"/>
                    <a:pt x="1923444" y="1074589"/>
                    <a:pt x="2662205" y="1058109"/>
                  </a:cubicBezTo>
                  <a:cubicBezTo>
                    <a:pt x="2942429" y="1051809"/>
                    <a:pt x="3012772" y="1084382"/>
                    <a:pt x="3028641" y="1042582"/>
                  </a:cubicBezTo>
                  <a:cubicBezTo>
                    <a:pt x="3030913" y="1034612"/>
                    <a:pt x="3028417" y="1024146"/>
                    <a:pt x="3021419" y="1019183"/>
                  </a:cubicBezTo>
                  <a:cubicBezTo>
                    <a:pt x="2990179" y="1003747"/>
                    <a:pt x="2970881" y="972930"/>
                    <a:pt x="2952899" y="943973"/>
                  </a:cubicBezTo>
                  <a:cubicBezTo>
                    <a:pt x="2969064" y="916521"/>
                    <a:pt x="3003303" y="889252"/>
                    <a:pt x="2994765" y="854153"/>
                  </a:cubicBezTo>
                  <a:cubicBezTo>
                    <a:pt x="2977237" y="819279"/>
                    <a:pt x="2951808" y="792514"/>
                    <a:pt x="2935824" y="755775"/>
                  </a:cubicBezTo>
                  <a:cubicBezTo>
                    <a:pt x="3028501" y="618336"/>
                    <a:pt x="2996759" y="656527"/>
                    <a:pt x="2925561" y="525510"/>
                  </a:cubicBezTo>
                  <a:cubicBezTo>
                    <a:pt x="2942817" y="492324"/>
                    <a:pt x="2978231" y="459910"/>
                    <a:pt x="2973056" y="419939"/>
                  </a:cubicBezTo>
                  <a:cubicBezTo>
                    <a:pt x="2952214" y="382246"/>
                    <a:pt x="2926833" y="350469"/>
                    <a:pt x="2906760" y="311543"/>
                  </a:cubicBezTo>
                  <a:cubicBezTo>
                    <a:pt x="2926015" y="279718"/>
                    <a:pt x="2985404" y="240342"/>
                    <a:pt x="2962744" y="199278"/>
                  </a:cubicBezTo>
                  <a:cubicBezTo>
                    <a:pt x="2951481" y="184936"/>
                    <a:pt x="2939630" y="170691"/>
                    <a:pt x="2931002" y="154526"/>
                  </a:cubicBezTo>
                  <a:cubicBezTo>
                    <a:pt x="2938497" y="119062"/>
                    <a:pt x="2977770" y="10211"/>
                    <a:pt x="2909026" y="21504"/>
                  </a:cubicBezTo>
                  <a:cubicBezTo>
                    <a:pt x="2868886" y="21370"/>
                    <a:pt x="2828382" y="19183"/>
                    <a:pt x="2788151" y="18637"/>
                  </a:cubicBezTo>
                  <a:cubicBezTo>
                    <a:pt x="2550418" y="46841"/>
                    <a:pt x="2036994" y="-5188"/>
                    <a:pt x="1603747" y="1840"/>
                  </a:cubicBezTo>
                  <a:cubicBezTo>
                    <a:pt x="1080834" y="-6847"/>
                    <a:pt x="1195529" y="17841"/>
                    <a:pt x="120427" y="21498"/>
                  </a:cubicBezTo>
                  <a:cubicBezTo>
                    <a:pt x="51683" y="10205"/>
                    <a:pt x="90963" y="119056"/>
                    <a:pt x="98451" y="154520"/>
                  </a:cubicBezTo>
                  <a:cubicBezTo>
                    <a:pt x="89823" y="170678"/>
                    <a:pt x="77972" y="184930"/>
                    <a:pt x="66709" y="199272"/>
                  </a:cubicBezTo>
                  <a:cubicBezTo>
                    <a:pt x="44049" y="240336"/>
                    <a:pt x="103444" y="279712"/>
                    <a:pt x="122693" y="311537"/>
                  </a:cubicBezTo>
                  <a:cubicBezTo>
                    <a:pt x="102626" y="350463"/>
                    <a:pt x="77239" y="382240"/>
                    <a:pt x="56397" y="419933"/>
                  </a:cubicBezTo>
                  <a:cubicBezTo>
                    <a:pt x="51222" y="459904"/>
                    <a:pt x="86637" y="492318"/>
                    <a:pt x="103892" y="525504"/>
                  </a:cubicBezTo>
                  <a:cubicBezTo>
                    <a:pt x="32694" y="656527"/>
                    <a:pt x="952" y="618330"/>
                    <a:pt x="93628" y="755768"/>
                  </a:cubicBezTo>
                  <a:cubicBezTo>
                    <a:pt x="77645" y="792508"/>
                    <a:pt x="52216" y="819279"/>
                    <a:pt x="34688" y="854147"/>
                  </a:cubicBezTo>
                  <a:cubicBezTo>
                    <a:pt x="26151" y="889246"/>
                    <a:pt x="60389" y="916515"/>
                    <a:pt x="76555" y="943966"/>
                  </a:cubicBezTo>
                  <a:cubicBezTo>
                    <a:pt x="58572" y="972918"/>
                    <a:pt x="39274" y="1003741"/>
                    <a:pt x="8035" y="1019176"/>
                  </a:cubicBezTo>
                  <a:cubicBezTo>
                    <a:pt x="1043" y="1024139"/>
                    <a:pt x="-1454" y="1034612"/>
                    <a:pt x="812" y="1042576"/>
                  </a:cubicBezTo>
                  <a:cubicBezTo>
                    <a:pt x="16735" y="1084521"/>
                    <a:pt x="85503" y="1051767"/>
                    <a:pt x="367248" y="1058103"/>
                  </a:cubicBezTo>
                  <a:cubicBezTo>
                    <a:pt x="1103161" y="1074522"/>
                    <a:pt x="753018" y="1032425"/>
                    <a:pt x="1514736" y="1061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3785587" y="1231480"/>
              <a:ext cx="3029456" cy="1064340"/>
            </a:xfrm>
            <a:custGeom>
              <a:rect b="b" l="l" r="r" t="t"/>
              <a:pathLst>
                <a:path extrusionOk="0" h="1064340" w="3029456">
                  <a:moveTo>
                    <a:pt x="1514736" y="1061426"/>
                  </a:moveTo>
                  <a:cubicBezTo>
                    <a:pt x="2278217" y="1032365"/>
                    <a:pt x="1923444" y="1074589"/>
                    <a:pt x="2662205" y="1058109"/>
                  </a:cubicBezTo>
                  <a:cubicBezTo>
                    <a:pt x="2942429" y="1051809"/>
                    <a:pt x="3012772" y="1084382"/>
                    <a:pt x="3028641" y="1042582"/>
                  </a:cubicBezTo>
                  <a:cubicBezTo>
                    <a:pt x="3030913" y="1034612"/>
                    <a:pt x="3028417" y="1024146"/>
                    <a:pt x="3021419" y="1019183"/>
                  </a:cubicBezTo>
                  <a:cubicBezTo>
                    <a:pt x="2990179" y="1003747"/>
                    <a:pt x="2970881" y="972930"/>
                    <a:pt x="2952899" y="943973"/>
                  </a:cubicBezTo>
                  <a:cubicBezTo>
                    <a:pt x="2969064" y="916521"/>
                    <a:pt x="3003303" y="889252"/>
                    <a:pt x="2994765" y="854153"/>
                  </a:cubicBezTo>
                  <a:cubicBezTo>
                    <a:pt x="2977237" y="819279"/>
                    <a:pt x="2951808" y="792514"/>
                    <a:pt x="2935824" y="755775"/>
                  </a:cubicBezTo>
                  <a:cubicBezTo>
                    <a:pt x="3028501" y="618336"/>
                    <a:pt x="2996759" y="656527"/>
                    <a:pt x="2925561" y="525510"/>
                  </a:cubicBezTo>
                  <a:cubicBezTo>
                    <a:pt x="2942817" y="492324"/>
                    <a:pt x="2978231" y="459910"/>
                    <a:pt x="2973056" y="419939"/>
                  </a:cubicBezTo>
                  <a:cubicBezTo>
                    <a:pt x="2952214" y="382246"/>
                    <a:pt x="2926833" y="350469"/>
                    <a:pt x="2906760" y="311543"/>
                  </a:cubicBezTo>
                  <a:cubicBezTo>
                    <a:pt x="2926015" y="279718"/>
                    <a:pt x="2985404" y="240342"/>
                    <a:pt x="2962744" y="199278"/>
                  </a:cubicBezTo>
                  <a:cubicBezTo>
                    <a:pt x="2951481" y="184936"/>
                    <a:pt x="2939630" y="170691"/>
                    <a:pt x="2931002" y="154526"/>
                  </a:cubicBezTo>
                  <a:cubicBezTo>
                    <a:pt x="2938497" y="119062"/>
                    <a:pt x="2977770" y="10211"/>
                    <a:pt x="2909026" y="21504"/>
                  </a:cubicBezTo>
                  <a:cubicBezTo>
                    <a:pt x="2868886" y="21370"/>
                    <a:pt x="2828382" y="19183"/>
                    <a:pt x="2788151" y="18637"/>
                  </a:cubicBezTo>
                  <a:cubicBezTo>
                    <a:pt x="2550418" y="46841"/>
                    <a:pt x="2036994" y="-5188"/>
                    <a:pt x="1603747" y="1840"/>
                  </a:cubicBezTo>
                  <a:cubicBezTo>
                    <a:pt x="1080834" y="-6847"/>
                    <a:pt x="1195529" y="17841"/>
                    <a:pt x="120427" y="21498"/>
                  </a:cubicBezTo>
                  <a:cubicBezTo>
                    <a:pt x="51683" y="10205"/>
                    <a:pt x="90963" y="119056"/>
                    <a:pt x="98451" y="154520"/>
                  </a:cubicBezTo>
                  <a:cubicBezTo>
                    <a:pt x="89823" y="170678"/>
                    <a:pt x="77972" y="184930"/>
                    <a:pt x="66709" y="199272"/>
                  </a:cubicBezTo>
                  <a:cubicBezTo>
                    <a:pt x="44049" y="240336"/>
                    <a:pt x="103444" y="279712"/>
                    <a:pt x="122693" y="311537"/>
                  </a:cubicBezTo>
                  <a:cubicBezTo>
                    <a:pt x="102626" y="350463"/>
                    <a:pt x="77239" y="382240"/>
                    <a:pt x="56397" y="419933"/>
                  </a:cubicBezTo>
                  <a:cubicBezTo>
                    <a:pt x="51222" y="459904"/>
                    <a:pt x="86637" y="492318"/>
                    <a:pt x="103892" y="525504"/>
                  </a:cubicBezTo>
                  <a:cubicBezTo>
                    <a:pt x="32694" y="656527"/>
                    <a:pt x="952" y="618330"/>
                    <a:pt x="93628" y="755768"/>
                  </a:cubicBezTo>
                  <a:cubicBezTo>
                    <a:pt x="77645" y="792508"/>
                    <a:pt x="52216" y="819279"/>
                    <a:pt x="34688" y="854147"/>
                  </a:cubicBezTo>
                  <a:cubicBezTo>
                    <a:pt x="26151" y="889246"/>
                    <a:pt x="60389" y="916515"/>
                    <a:pt x="76555" y="943966"/>
                  </a:cubicBezTo>
                  <a:cubicBezTo>
                    <a:pt x="58572" y="972918"/>
                    <a:pt x="39274" y="1003741"/>
                    <a:pt x="8035" y="1019176"/>
                  </a:cubicBezTo>
                  <a:cubicBezTo>
                    <a:pt x="1043" y="1024139"/>
                    <a:pt x="-1454" y="1034612"/>
                    <a:pt x="812" y="1042576"/>
                  </a:cubicBezTo>
                  <a:cubicBezTo>
                    <a:pt x="16735" y="1084521"/>
                    <a:pt x="85503" y="1051767"/>
                    <a:pt x="367248" y="1058103"/>
                  </a:cubicBezTo>
                  <a:cubicBezTo>
                    <a:pt x="1103161" y="1074522"/>
                    <a:pt x="753018" y="1032425"/>
                    <a:pt x="1514736" y="1061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1" name="Google Shape;2081;p14"/>
          <p:cNvGrpSpPr/>
          <p:nvPr/>
        </p:nvGrpSpPr>
        <p:grpSpPr>
          <a:xfrm rot="-1408077">
            <a:off x="703768" y="3407266"/>
            <a:ext cx="1098349" cy="1177606"/>
            <a:chOff x="1406865" y="6814633"/>
            <a:chExt cx="2196896" cy="2355238"/>
          </a:xfrm>
        </p:grpSpPr>
        <p:sp>
          <p:nvSpPr>
            <p:cNvPr id="2082" name="Google Shape;2082;p14"/>
            <p:cNvSpPr/>
            <p:nvPr/>
          </p:nvSpPr>
          <p:spPr>
            <a:xfrm>
              <a:off x="2686684" y="6814633"/>
              <a:ext cx="917077" cy="1113237"/>
            </a:xfrm>
            <a:custGeom>
              <a:rect b="b" l="l" r="r" t="t"/>
              <a:pathLst>
                <a:path extrusionOk="0" h="1113237" w="917077">
                  <a:moveTo>
                    <a:pt x="440230" y="46582"/>
                  </a:moveTo>
                  <a:cubicBezTo>
                    <a:pt x="580240" y="687536"/>
                    <a:pt x="1123343" y="473582"/>
                    <a:pt x="832881" y="559661"/>
                  </a:cubicBezTo>
                  <a:cubicBezTo>
                    <a:pt x="675225" y="606384"/>
                    <a:pt x="505488" y="861480"/>
                    <a:pt x="499718" y="1090460"/>
                  </a:cubicBezTo>
                  <a:cubicBezTo>
                    <a:pt x="494518" y="1226466"/>
                    <a:pt x="465535" y="711715"/>
                    <a:pt x="85957" y="646126"/>
                  </a:cubicBezTo>
                  <a:cubicBezTo>
                    <a:pt x="-212581" y="594542"/>
                    <a:pt x="357270" y="700598"/>
                    <a:pt x="421383" y="47689"/>
                  </a:cubicBezTo>
                  <a:cubicBezTo>
                    <a:pt x="426771" y="-10641"/>
                    <a:pt x="425970" y="-20542"/>
                    <a:pt x="440230" y="465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1406865" y="7197039"/>
              <a:ext cx="1463689" cy="1749798"/>
            </a:xfrm>
            <a:custGeom>
              <a:rect b="b" l="l" r="r" t="t"/>
              <a:pathLst>
                <a:path extrusionOk="0" h="1749798" w="1463689">
                  <a:moveTo>
                    <a:pt x="876593" y="76885"/>
                  </a:moveTo>
                  <a:cubicBezTo>
                    <a:pt x="887374" y="1124390"/>
                    <a:pt x="1805973" y="965939"/>
                    <a:pt x="1323895" y="1006360"/>
                  </a:cubicBezTo>
                  <a:cubicBezTo>
                    <a:pt x="1062236" y="1028301"/>
                    <a:pt x="714026" y="1372109"/>
                    <a:pt x="630656" y="1728240"/>
                  </a:cubicBezTo>
                  <a:cubicBezTo>
                    <a:pt x="623170" y="1758439"/>
                    <a:pt x="604752" y="1756606"/>
                    <a:pt x="606331" y="1724665"/>
                  </a:cubicBezTo>
                  <a:cubicBezTo>
                    <a:pt x="629133" y="1359631"/>
                    <a:pt x="372278" y="995710"/>
                    <a:pt x="128029" y="899399"/>
                  </a:cubicBezTo>
                  <a:cubicBezTo>
                    <a:pt x="-321974" y="721965"/>
                    <a:pt x="534530" y="1072518"/>
                    <a:pt x="846767" y="72499"/>
                  </a:cubicBezTo>
                  <a:cubicBezTo>
                    <a:pt x="874137" y="-16948"/>
                    <a:pt x="876093" y="-32685"/>
                    <a:pt x="876593" y="768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2686686" y="8524776"/>
              <a:ext cx="539609" cy="645095"/>
            </a:xfrm>
            <a:custGeom>
              <a:rect b="b" l="l" r="r" t="t"/>
              <a:pathLst>
                <a:path extrusionOk="0" h="645095" w="539609">
                  <a:moveTo>
                    <a:pt x="323166" y="28346"/>
                  </a:moveTo>
                  <a:cubicBezTo>
                    <a:pt x="327140" y="414525"/>
                    <a:pt x="665800" y="356110"/>
                    <a:pt x="488072" y="371014"/>
                  </a:cubicBezTo>
                  <a:cubicBezTo>
                    <a:pt x="391606" y="379102"/>
                    <a:pt x="263235" y="505852"/>
                    <a:pt x="232499" y="637147"/>
                  </a:cubicBezTo>
                  <a:cubicBezTo>
                    <a:pt x="229741" y="648282"/>
                    <a:pt x="222948" y="647604"/>
                    <a:pt x="223532" y="635828"/>
                  </a:cubicBezTo>
                  <a:cubicBezTo>
                    <a:pt x="231938" y="501250"/>
                    <a:pt x="137245" y="367086"/>
                    <a:pt x="47200" y="331578"/>
                  </a:cubicBezTo>
                  <a:cubicBezTo>
                    <a:pt x="-118701" y="266164"/>
                    <a:pt x="197062" y="395400"/>
                    <a:pt x="312172" y="26726"/>
                  </a:cubicBezTo>
                  <a:cubicBezTo>
                    <a:pt x="322261" y="-6247"/>
                    <a:pt x="322982" y="-12051"/>
                    <a:pt x="323166" y="283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5" name="Google Shape;208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6" name="Google Shape;2086;p14"/>
          <p:cNvPicPr preferRelativeResize="0"/>
          <p:nvPr/>
        </p:nvPicPr>
        <p:blipFill rotWithShape="1">
          <a:blip r:embed="rId3">
            <a:alphaModFix/>
          </a:blip>
          <a:srcRect b="6280" l="0" r="8842" t="6131"/>
          <a:stretch/>
        </p:blipFill>
        <p:spPr>
          <a:xfrm>
            <a:off x="1706875" y="1216887"/>
            <a:ext cx="1986750" cy="32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p14"/>
          <p:cNvSpPr txBox="1"/>
          <p:nvPr/>
        </p:nvSpPr>
        <p:spPr>
          <a:xfrm>
            <a:off x="5311425" y="34206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</a:rPr>
              <a:t>https://www.figma.com/file/wxlevUeeXUVb9nKJpJ9M3d/5-Days-UX-Challenge?type=design&amp;node-id=1-663&amp;mode=design</a:t>
            </a:r>
            <a:endParaRPr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15"/>
          <p:cNvGrpSpPr/>
          <p:nvPr/>
        </p:nvGrpSpPr>
        <p:grpSpPr>
          <a:xfrm rot="-5400000">
            <a:off x="4689802" y="767069"/>
            <a:ext cx="4091636" cy="3917723"/>
            <a:chOff x="4766114" y="-1507980"/>
            <a:chExt cx="8754035" cy="13302964"/>
          </a:xfrm>
        </p:grpSpPr>
        <p:sp>
          <p:nvSpPr>
            <p:cNvPr id="2093" name="Google Shape;2093;p15"/>
            <p:cNvSpPr/>
            <p:nvPr/>
          </p:nvSpPr>
          <p:spPr>
            <a:xfrm>
              <a:off x="4766114" y="-1507980"/>
              <a:ext cx="8754035" cy="13302964"/>
            </a:xfrm>
            <a:custGeom>
              <a:rect b="b" l="l" r="r" t="t"/>
              <a:pathLst>
                <a:path extrusionOk="0" h="13302964" w="8754035">
                  <a:moveTo>
                    <a:pt x="8750103" y="13205001"/>
                  </a:moveTo>
                  <a:cubicBezTo>
                    <a:pt x="8752977" y="13253770"/>
                    <a:pt x="9179163" y="13232991"/>
                    <a:pt x="248595" y="13302965"/>
                  </a:cubicBezTo>
                  <a:cubicBezTo>
                    <a:pt x="88968" y="13302965"/>
                    <a:pt x="57644" y="1981474"/>
                    <a:pt x="0" y="251689"/>
                  </a:cubicBezTo>
                  <a:cubicBezTo>
                    <a:pt x="0" y="127439"/>
                    <a:pt x="1400178" y="169556"/>
                    <a:pt x="1864261" y="146728"/>
                  </a:cubicBezTo>
                  <a:cubicBezTo>
                    <a:pt x="5002394" y="-7586"/>
                    <a:pt x="6582265" y="-66226"/>
                    <a:pt x="8519525" y="100088"/>
                  </a:cubicBezTo>
                  <a:cubicBezTo>
                    <a:pt x="8656531" y="111848"/>
                    <a:pt x="8382308" y="5035968"/>
                    <a:pt x="8750103" y="132050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5136118" y="-1097300"/>
              <a:ext cx="8002669" cy="12481568"/>
            </a:xfrm>
            <a:custGeom>
              <a:rect b="b" l="l" r="r" t="t"/>
              <a:pathLst>
                <a:path extrusionOk="0" h="12481568" w="8002669">
                  <a:moveTo>
                    <a:pt x="0" y="175871"/>
                  </a:moveTo>
                  <a:cubicBezTo>
                    <a:pt x="313159" y="148494"/>
                    <a:pt x="634913" y="153229"/>
                    <a:pt x="995151" y="153894"/>
                  </a:cubicBezTo>
                  <a:cubicBezTo>
                    <a:pt x="2229103" y="153894"/>
                    <a:pt x="5112253" y="-129352"/>
                    <a:pt x="7826090" y="72693"/>
                  </a:cubicBezTo>
                  <a:cubicBezTo>
                    <a:pt x="7905238" y="5588290"/>
                    <a:pt x="7676497" y="5264044"/>
                    <a:pt x="8002670" y="12420588"/>
                  </a:cubicBezTo>
                  <a:cubicBezTo>
                    <a:pt x="4376875" y="12449881"/>
                    <a:pt x="4636408" y="12446210"/>
                    <a:pt x="197444" y="12481568"/>
                  </a:cubicBezTo>
                  <a:cubicBezTo>
                    <a:pt x="19534" y="7120686"/>
                    <a:pt x="57112" y="2423700"/>
                    <a:pt x="0" y="175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5140579" y="-1101751"/>
              <a:ext cx="7986888" cy="12486209"/>
            </a:xfrm>
            <a:custGeom>
              <a:rect b="b" l="l" r="r" t="t"/>
              <a:pathLst>
                <a:path extrusionOk="0" h="12486209" w="7986888">
                  <a:moveTo>
                    <a:pt x="7932526" y="12170446"/>
                  </a:moveTo>
                  <a:cubicBezTo>
                    <a:pt x="7997383" y="12170446"/>
                    <a:pt x="7986818" y="12176779"/>
                    <a:pt x="7985407" y="12145703"/>
                  </a:cubicBezTo>
                  <a:cubicBezTo>
                    <a:pt x="7939419" y="12145756"/>
                    <a:pt x="7922866" y="12145703"/>
                    <a:pt x="7872035" y="12145783"/>
                  </a:cubicBezTo>
                  <a:cubicBezTo>
                    <a:pt x="7874456" y="11575803"/>
                    <a:pt x="7824157" y="11662379"/>
                    <a:pt x="7963185" y="11662699"/>
                  </a:cubicBezTo>
                  <a:cubicBezTo>
                    <a:pt x="7961801" y="11632741"/>
                    <a:pt x="7969332" y="11637955"/>
                    <a:pt x="7932526" y="11637955"/>
                  </a:cubicBezTo>
                  <a:cubicBezTo>
                    <a:pt x="7847843" y="11637955"/>
                    <a:pt x="7864982" y="11713569"/>
                    <a:pt x="7857451" y="11232560"/>
                  </a:cubicBezTo>
                  <a:cubicBezTo>
                    <a:pt x="7856040" y="11141275"/>
                    <a:pt x="7836852" y="11156680"/>
                    <a:pt x="7932526" y="11156680"/>
                  </a:cubicBezTo>
                  <a:cubicBezTo>
                    <a:pt x="7945674" y="11156680"/>
                    <a:pt x="7943146" y="11161656"/>
                    <a:pt x="7942108" y="11131990"/>
                  </a:cubicBezTo>
                  <a:cubicBezTo>
                    <a:pt x="7827803" y="11131990"/>
                    <a:pt x="7858595" y="11180440"/>
                    <a:pt x="7853698" y="10869123"/>
                  </a:cubicBezTo>
                  <a:cubicBezTo>
                    <a:pt x="7849387" y="10604155"/>
                    <a:pt x="7824689" y="10647469"/>
                    <a:pt x="7926299" y="10647496"/>
                  </a:cubicBezTo>
                  <a:cubicBezTo>
                    <a:pt x="7925287" y="10614478"/>
                    <a:pt x="7939206" y="10622965"/>
                    <a:pt x="7849679" y="10622673"/>
                  </a:cubicBezTo>
                  <a:cubicBezTo>
                    <a:pt x="7844463" y="10303029"/>
                    <a:pt x="7848189" y="10518883"/>
                    <a:pt x="7843372" y="10139749"/>
                  </a:cubicBezTo>
                  <a:cubicBezTo>
                    <a:pt x="7923664" y="10139562"/>
                    <a:pt x="7911609" y="10147890"/>
                    <a:pt x="7910677" y="10114952"/>
                  </a:cubicBezTo>
                  <a:cubicBezTo>
                    <a:pt x="7830225" y="10114979"/>
                    <a:pt x="7835947" y="10196393"/>
                    <a:pt x="7833685" y="9629979"/>
                  </a:cubicBezTo>
                  <a:cubicBezTo>
                    <a:pt x="7910065" y="9630830"/>
                    <a:pt x="7897504" y="9636577"/>
                    <a:pt x="7896679" y="9605687"/>
                  </a:cubicBezTo>
                  <a:cubicBezTo>
                    <a:pt x="7824104" y="9605448"/>
                    <a:pt x="7833605" y="9607443"/>
                    <a:pt x="7833578" y="9597918"/>
                  </a:cubicBezTo>
                  <a:cubicBezTo>
                    <a:pt x="7833233" y="9483939"/>
                    <a:pt x="7832727" y="9470050"/>
                    <a:pt x="7827244" y="9122284"/>
                  </a:cubicBezTo>
                  <a:cubicBezTo>
                    <a:pt x="7894868" y="9123002"/>
                    <a:pt x="7883744" y="9128803"/>
                    <a:pt x="7882893" y="9097966"/>
                  </a:cubicBezTo>
                  <a:cubicBezTo>
                    <a:pt x="7804383" y="9097647"/>
                    <a:pt x="7827803" y="9159266"/>
                    <a:pt x="7820431" y="8689938"/>
                  </a:cubicBezTo>
                  <a:cubicBezTo>
                    <a:pt x="7818994" y="8598733"/>
                    <a:pt x="7806326" y="8614536"/>
                    <a:pt x="7869373" y="8615228"/>
                  </a:cubicBezTo>
                  <a:cubicBezTo>
                    <a:pt x="7868469" y="8583673"/>
                    <a:pt x="7878608" y="8591097"/>
                    <a:pt x="7818915" y="8589607"/>
                  </a:cubicBezTo>
                  <a:cubicBezTo>
                    <a:pt x="7812687" y="8166812"/>
                    <a:pt x="7814550" y="8272198"/>
                    <a:pt x="7808243" y="8103729"/>
                  </a:cubicBezTo>
                  <a:cubicBezTo>
                    <a:pt x="7863093" y="8103410"/>
                    <a:pt x="7854097" y="8110035"/>
                    <a:pt x="7853086" y="8078826"/>
                  </a:cubicBezTo>
                  <a:cubicBezTo>
                    <a:pt x="7796586" y="8079012"/>
                    <a:pt x="7806885" y="8102186"/>
                    <a:pt x="7804703" y="7963570"/>
                  </a:cubicBezTo>
                  <a:cubicBezTo>
                    <a:pt x="7797836" y="7523693"/>
                    <a:pt x="7785648" y="7595530"/>
                    <a:pt x="7836506" y="7594811"/>
                  </a:cubicBezTo>
                  <a:cubicBezTo>
                    <a:pt x="7835361" y="7563842"/>
                    <a:pt x="7842733" y="7569828"/>
                    <a:pt x="7799647" y="7570653"/>
                  </a:cubicBezTo>
                  <a:cubicBezTo>
                    <a:pt x="7790864" y="7027333"/>
                    <a:pt x="7778462" y="7089085"/>
                    <a:pt x="7819234" y="7088979"/>
                  </a:cubicBezTo>
                  <a:cubicBezTo>
                    <a:pt x="7818436" y="7057877"/>
                    <a:pt x="7824716" y="7064209"/>
                    <a:pt x="7790864" y="7064289"/>
                  </a:cubicBezTo>
                  <a:cubicBezTo>
                    <a:pt x="7782055" y="6518468"/>
                    <a:pt x="7773539" y="6580274"/>
                    <a:pt x="7810930" y="6579954"/>
                  </a:cubicBezTo>
                  <a:cubicBezTo>
                    <a:pt x="7810665" y="6550262"/>
                    <a:pt x="7817610" y="6555131"/>
                    <a:pt x="7783545" y="6555477"/>
                  </a:cubicBezTo>
                  <a:cubicBezTo>
                    <a:pt x="7779900" y="6310010"/>
                    <a:pt x="7784077" y="6284788"/>
                    <a:pt x="7779260" y="6072073"/>
                  </a:cubicBezTo>
                  <a:cubicBezTo>
                    <a:pt x="7816093" y="6072073"/>
                    <a:pt x="7809866" y="6078459"/>
                    <a:pt x="7810025" y="6047356"/>
                  </a:cubicBezTo>
                  <a:cubicBezTo>
                    <a:pt x="7768882" y="6047383"/>
                    <a:pt x="7777611" y="6117623"/>
                    <a:pt x="7768482" y="5603064"/>
                  </a:cubicBezTo>
                  <a:cubicBezTo>
                    <a:pt x="7767631" y="5555652"/>
                    <a:pt x="7766166" y="5561878"/>
                    <a:pt x="7772554" y="5561931"/>
                  </a:cubicBezTo>
                  <a:cubicBezTo>
                    <a:pt x="7822694" y="5562410"/>
                    <a:pt x="7814177" y="5568689"/>
                    <a:pt x="7814576" y="5537587"/>
                  </a:cubicBezTo>
                  <a:cubicBezTo>
                    <a:pt x="7756027" y="5537161"/>
                    <a:pt x="7762947" y="5583509"/>
                    <a:pt x="7764411" y="5239680"/>
                  </a:cubicBezTo>
                  <a:cubicBezTo>
                    <a:pt x="7765103" y="5017973"/>
                    <a:pt x="7745835" y="5054449"/>
                    <a:pt x="7821921" y="5052880"/>
                  </a:cubicBezTo>
                  <a:cubicBezTo>
                    <a:pt x="7822427" y="5021911"/>
                    <a:pt x="7832301" y="5027684"/>
                    <a:pt x="7772367" y="5029413"/>
                  </a:cubicBezTo>
                  <a:cubicBezTo>
                    <a:pt x="7758130" y="5029813"/>
                    <a:pt x="7763931" y="5086563"/>
                    <a:pt x="7752407" y="4545451"/>
                  </a:cubicBezTo>
                  <a:cubicBezTo>
                    <a:pt x="7774683" y="4545052"/>
                    <a:pt x="7800658" y="4544547"/>
                    <a:pt x="7829985" y="4544201"/>
                  </a:cubicBezTo>
                  <a:cubicBezTo>
                    <a:pt x="7830438" y="4513258"/>
                    <a:pt x="7841908" y="4519085"/>
                    <a:pt x="7772474" y="4520389"/>
                  </a:cubicBezTo>
                  <a:cubicBezTo>
                    <a:pt x="7748150" y="4520814"/>
                    <a:pt x="7751929" y="4523049"/>
                    <a:pt x="7751742" y="4513684"/>
                  </a:cubicBezTo>
                  <a:cubicBezTo>
                    <a:pt x="7739980" y="3977068"/>
                    <a:pt x="7736120" y="4037677"/>
                    <a:pt x="7772581" y="4038050"/>
                  </a:cubicBezTo>
                  <a:cubicBezTo>
                    <a:pt x="7848907" y="4038981"/>
                    <a:pt x="7836000" y="4044887"/>
                    <a:pt x="7836240" y="4013944"/>
                  </a:cubicBezTo>
                  <a:cubicBezTo>
                    <a:pt x="7799993" y="4013678"/>
                    <a:pt x="7766380" y="4013253"/>
                    <a:pt x="7744024" y="4013013"/>
                  </a:cubicBezTo>
                  <a:cubicBezTo>
                    <a:pt x="7743119" y="3953177"/>
                    <a:pt x="7737585" y="3530807"/>
                    <a:pt x="7737558" y="3528945"/>
                  </a:cubicBezTo>
                  <a:cubicBezTo>
                    <a:pt x="7782827" y="3528785"/>
                    <a:pt x="7805368" y="3528652"/>
                    <a:pt x="7837437" y="3528572"/>
                  </a:cubicBezTo>
                  <a:cubicBezTo>
                    <a:pt x="7837331" y="3497443"/>
                    <a:pt x="7850585" y="3503749"/>
                    <a:pt x="7772607" y="3504068"/>
                  </a:cubicBezTo>
                  <a:cubicBezTo>
                    <a:pt x="7720764" y="3504281"/>
                    <a:pt x="7742268" y="3572366"/>
                    <a:pt x="7731596" y="3061638"/>
                  </a:cubicBezTo>
                  <a:cubicBezTo>
                    <a:pt x="7730558" y="3011619"/>
                    <a:pt x="7719939" y="3019627"/>
                    <a:pt x="7772474" y="3020612"/>
                  </a:cubicBezTo>
                  <a:cubicBezTo>
                    <a:pt x="7843718" y="3021942"/>
                    <a:pt x="7831928" y="3027822"/>
                    <a:pt x="7831317" y="2996853"/>
                  </a:cubicBezTo>
                  <a:cubicBezTo>
                    <a:pt x="7791583" y="2996374"/>
                    <a:pt x="7768349" y="2995735"/>
                    <a:pt x="7730265" y="2995177"/>
                  </a:cubicBezTo>
                  <a:cubicBezTo>
                    <a:pt x="7721590" y="2539869"/>
                    <a:pt x="7721483" y="2521511"/>
                    <a:pt x="7721323" y="2510523"/>
                  </a:cubicBezTo>
                  <a:cubicBezTo>
                    <a:pt x="7756027" y="2511082"/>
                    <a:pt x="7783359" y="2511853"/>
                    <a:pt x="7817744" y="2512412"/>
                  </a:cubicBezTo>
                  <a:cubicBezTo>
                    <a:pt x="7816599" y="2481150"/>
                    <a:pt x="7826606" y="2487934"/>
                    <a:pt x="7772873" y="2486764"/>
                  </a:cubicBezTo>
                  <a:cubicBezTo>
                    <a:pt x="7701124" y="2485221"/>
                    <a:pt x="7723266" y="2561127"/>
                    <a:pt x="7714165" y="2002270"/>
                  </a:cubicBezTo>
                  <a:cubicBezTo>
                    <a:pt x="7752168" y="2002988"/>
                    <a:pt x="7775508" y="2003839"/>
                    <a:pt x="7808030" y="2004611"/>
                  </a:cubicBezTo>
                  <a:cubicBezTo>
                    <a:pt x="7807843" y="1973429"/>
                    <a:pt x="7814896" y="1980107"/>
                    <a:pt x="7772953" y="1978963"/>
                  </a:cubicBezTo>
                  <a:cubicBezTo>
                    <a:pt x="7689574" y="1976568"/>
                    <a:pt x="7714909" y="2051411"/>
                    <a:pt x="7703599" y="1493697"/>
                  </a:cubicBezTo>
                  <a:cubicBezTo>
                    <a:pt x="7746100" y="1494415"/>
                    <a:pt x="7767817" y="1495373"/>
                    <a:pt x="7809679" y="1496384"/>
                  </a:cubicBezTo>
                  <a:cubicBezTo>
                    <a:pt x="7810052" y="1465176"/>
                    <a:pt x="7817078" y="1471960"/>
                    <a:pt x="7772953" y="1470630"/>
                  </a:cubicBezTo>
                  <a:cubicBezTo>
                    <a:pt x="7689175" y="1468235"/>
                    <a:pt x="7703226" y="1479862"/>
                    <a:pt x="7702428" y="1428486"/>
                  </a:cubicBezTo>
                  <a:cubicBezTo>
                    <a:pt x="7694205" y="899400"/>
                    <a:pt x="7679541" y="985976"/>
                    <a:pt x="7772713" y="985737"/>
                  </a:cubicBezTo>
                  <a:cubicBezTo>
                    <a:pt x="7826206" y="985577"/>
                    <a:pt x="7817211" y="992042"/>
                    <a:pt x="7817690" y="960913"/>
                  </a:cubicBezTo>
                  <a:cubicBezTo>
                    <a:pt x="7774923" y="960993"/>
                    <a:pt x="7749108" y="961126"/>
                    <a:pt x="7697105" y="961179"/>
                  </a:cubicBezTo>
                  <a:cubicBezTo>
                    <a:pt x="7693273" y="769297"/>
                    <a:pt x="7691091" y="759826"/>
                    <a:pt x="7690266" y="478095"/>
                  </a:cubicBezTo>
                  <a:cubicBezTo>
                    <a:pt x="7747590" y="478415"/>
                    <a:pt x="7769121" y="478973"/>
                    <a:pt x="7822959" y="479452"/>
                  </a:cubicBezTo>
                  <a:cubicBezTo>
                    <a:pt x="7823119" y="448217"/>
                    <a:pt x="7833153" y="454922"/>
                    <a:pt x="7772847" y="454150"/>
                  </a:cubicBezTo>
                  <a:cubicBezTo>
                    <a:pt x="7663732" y="452846"/>
                    <a:pt x="7691889" y="523751"/>
                    <a:pt x="7684304" y="68178"/>
                  </a:cubicBezTo>
                  <a:cubicBezTo>
                    <a:pt x="7649787" y="65783"/>
                    <a:pt x="7665835" y="17946"/>
                    <a:pt x="7668363" y="453245"/>
                  </a:cubicBezTo>
                  <a:cubicBezTo>
                    <a:pt x="7624744" y="453086"/>
                    <a:pt x="7306955" y="451782"/>
                    <a:pt x="7243828" y="451995"/>
                  </a:cubicBezTo>
                  <a:cubicBezTo>
                    <a:pt x="7233608" y="-4244"/>
                    <a:pt x="7256123" y="41572"/>
                    <a:pt x="7218492" y="39629"/>
                  </a:cubicBezTo>
                  <a:cubicBezTo>
                    <a:pt x="7223309" y="528088"/>
                    <a:pt x="7248911" y="451410"/>
                    <a:pt x="7133542" y="453033"/>
                  </a:cubicBezTo>
                  <a:cubicBezTo>
                    <a:pt x="7014209" y="454709"/>
                    <a:pt x="7011813" y="453857"/>
                    <a:pt x="6814422" y="454363"/>
                  </a:cubicBezTo>
                  <a:cubicBezTo>
                    <a:pt x="6798720" y="454389"/>
                    <a:pt x="6802579" y="471763"/>
                    <a:pt x="6800504" y="339159"/>
                  </a:cubicBezTo>
                  <a:cubicBezTo>
                    <a:pt x="6795048" y="-22043"/>
                    <a:pt x="6804842" y="20473"/>
                    <a:pt x="6773864" y="19356"/>
                  </a:cubicBezTo>
                  <a:cubicBezTo>
                    <a:pt x="6777776" y="278551"/>
                    <a:pt x="6779027" y="367494"/>
                    <a:pt x="6780676" y="454443"/>
                  </a:cubicBezTo>
                  <a:cubicBezTo>
                    <a:pt x="6681383" y="454629"/>
                    <a:pt x="6657298" y="454549"/>
                    <a:pt x="6358696" y="454336"/>
                  </a:cubicBezTo>
                  <a:cubicBezTo>
                    <a:pt x="6347838" y="-42609"/>
                    <a:pt x="6364764" y="7942"/>
                    <a:pt x="6330114" y="7223"/>
                  </a:cubicBezTo>
                  <a:cubicBezTo>
                    <a:pt x="6337486" y="490494"/>
                    <a:pt x="6337299" y="454310"/>
                    <a:pt x="6335410" y="454310"/>
                  </a:cubicBezTo>
                  <a:cubicBezTo>
                    <a:pt x="6174293" y="454310"/>
                    <a:pt x="6176049" y="451915"/>
                    <a:pt x="6016104" y="451915"/>
                  </a:cubicBezTo>
                  <a:cubicBezTo>
                    <a:pt x="5882558" y="451915"/>
                    <a:pt x="5917847" y="538757"/>
                    <a:pt x="5909704" y="1982"/>
                  </a:cubicBezTo>
                  <a:cubicBezTo>
                    <a:pt x="5880056" y="1796"/>
                    <a:pt x="5885725" y="-55008"/>
                    <a:pt x="5893949" y="453006"/>
                  </a:cubicBezTo>
                  <a:cubicBezTo>
                    <a:pt x="5669678" y="457582"/>
                    <a:pt x="5687642" y="455746"/>
                    <a:pt x="5472287" y="454070"/>
                  </a:cubicBezTo>
                  <a:cubicBezTo>
                    <a:pt x="5461962" y="-52267"/>
                    <a:pt x="5473991" y="1982"/>
                    <a:pt x="5441869" y="2275"/>
                  </a:cubicBezTo>
                  <a:cubicBezTo>
                    <a:pt x="5450624" y="530802"/>
                    <a:pt x="5477291" y="453751"/>
                    <a:pt x="5377597" y="453751"/>
                  </a:cubicBezTo>
                  <a:cubicBezTo>
                    <a:pt x="4965757" y="453751"/>
                    <a:pt x="5029203" y="490015"/>
                    <a:pt x="5026834" y="339106"/>
                  </a:cubicBezTo>
                  <a:cubicBezTo>
                    <a:pt x="5024067" y="161298"/>
                    <a:pt x="5023082" y="167391"/>
                    <a:pt x="5020447" y="9033"/>
                  </a:cubicBezTo>
                  <a:cubicBezTo>
                    <a:pt x="4989256" y="9724"/>
                    <a:pt x="4997427" y="-46760"/>
                    <a:pt x="5007008" y="454948"/>
                  </a:cubicBezTo>
                  <a:cubicBezTo>
                    <a:pt x="4899863" y="454416"/>
                    <a:pt x="4780103" y="449521"/>
                    <a:pt x="4585267" y="453698"/>
                  </a:cubicBezTo>
                  <a:cubicBezTo>
                    <a:pt x="4583989" y="306753"/>
                    <a:pt x="4579598" y="118942"/>
                    <a:pt x="4577975" y="20659"/>
                  </a:cubicBezTo>
                  <a:cubicBezTo>
                    <a:pt x="4542313" y="21750"/>
                    <a:pt x="4559558" y="-26885"/>
                    <a:pt x="4563471" y="454150"/>
                  </a:cubicBezTo>
                  <a:cubicBezTo>
                    <a:pt x="4373372" y="458088"/>
                    <a:pt x="4278362" y="453325"/>
                    <a:pt x="4139041" y="452846"/>
                  </a:cubicBezTo>
                  <a:cubicBezTo>
                    <a:pt x="4133958" y="226244"/>
                    <a:pt x="4136247" y="188197"/>
                    <a:pt x="4134384" y="35186"/>
                  </a:cubicBezTo>
                  <a:cubicBezTo>
                    <a:pt x="4104870" y="36197"/>
                    <a:pt x="4112987" y="14194"/>
                    <a:pt x="4113440" y="157813"/>
                  </a:cubicBezTo>
                  <a:cubicBezTo>
                    <a:pt x="4113759" y="260086"/>
                    <a:pt x="4115249" y="362892"/>
                    <a:pt x="4117245" y="452820"/>
                  </a:cubicBezTo>
                  <a:cubicBezTo>
                    <a:pt x="4097818" y="452793"/>
                    <a:pt x="3794479" y="452633"/>
                    <a:pt x="3781439" y="452607"/>
                  </a:cubicBezTo>
                  <a:cubicBezTo>
                    <a:pt x="3667055" y="452607"/>
                    <a:pt x="3697075" y="522580"/>
                    <a:pt x="3692843" y="51230"/>
                  </a:cubicBezTo>
                  <a:cubicBezTo>
                    <a:pt x="3663409" y="52347"/>
                    <a:pt x="3671579" y="33031"/>
                    <a:pt x="3671313" y="157733"/>
                  </a:cubicBezTo>
                  <a:cubicBezTo>
                    <a:pt x="3671100" y="257532"/>
                    <a:pt x="3672404" y="355788"/>
                    <a:pt x="3674720" y="452953"/>
                  </a:cubicBezTo>
                  <a:cubicBezTo>
                    <a:pt x="3263518" y="456092"/>
                    <a:pt x="3665378" y="452766"/>
                    <a:pt x="3254176" y="455427"/>
                  </a:cubicBezTo>
                  <a:cubicBezTo>
                    <a:pt x="3253298" y="371352"/>
                    <a:pt x="3251834" y="291082"/>
                    <a:pt x="3248215" y="68816"/>
                  </a:cubicBezTo>
                  <a:cubicBezTo>
                    <a:pt x="3217716" y="70067"/>
                    <a:pt x="3225780" y="29572"/>
                    <a:pt x="3230837" y="339505"/>
                  </a:cubicBezTo>
                  <a:cubicBezTo>
                    <a:pt x="3233178" y="488126"/>
                    <a:pt x="3316372" y="456119"/>
                    <a:pt x="2823760" y="456119"/>
                  </a:cubicBezTo>
                  <a:cubicBezTo>
                    <a:pt x="2805796" y="456119"/>
                    <a:pt x="2815164" y="500178"/>
                    <a:pt x="2803720" y="87653"/>
                  </a:cubicBezTo>
                  <a:cubicBezTo>
                    <a:pt x="2767792" y="89196"/>
                    <a:pt x="2787246" y="34947"/>
                    <a:pt x="2790121" y="456039"/>
                  </a:cubicBezTo>
                  <a:cubicBezTo>
                    <a:pt x="2654419" y="455347"/>
                    <a:pt x="2565771" y="447499"/>
                    <a:pt x="2365745" y="452900"/>
                  </a:cubicBezTo>
                  <a:cubicBezTo>
                    <a:pt x="2364068" y="374412"/>
                    <a:pt x="2364015" y="345997"/>
                    <a:pt x="2359597" y="107528"/>
                  </a:cubicBezTo>
                  <a:cubicBezTo>
                    <a:pt x="2330935" y="108858"/>
                    <a:pt x="2335512" y="54662"/>
                    <a:pt x="2343922" y="453511"/>
                  </a:cubicBezTo>
                  <a:cubicBezTo>
                    <a:pt x="2239971" y="456518"/>
                    <a:pt x="2131388" y="456119"/>
                    <a:pt x="2025973" y="454815"/>
                  </a:cubicBezTo>
                  <a:cubicBezTo>
                    <a:pt x="1891975" y="453299"/>
                    <a:pt x="1920371" y="516780"/>
                    <a:pt x="1918695" y="128147"/>
                  </a:cubicBezTo>
                  <a:cubicBezTo>
                    <a:pt x="1892534" y="129398"/>
                    <a:pt x="1892534" y="78607"/>
                    <a:pt x="1900784" y="453910"/>
                  </a:cubicBezTo>
                  <a:cubicBezTo>
                    <a:pt x="1877497" y="453857"/>
                    <a:pt x="1891017" y="453884"/>
                    <a:pt x="1547147" y="453804"/>
                  </a:cubicBezTo>
                  <a:cubicBezTo>
                    <a:pt x="1455278" y="453804"/>
                    <a:pt x="1478138" y="507947"/>
                    <a:pt x="1473055" y="149432"/>
                  </a:cubicBezTo>
                  <a:cubicBezTo>
                    <a:pt x="1441359" y="150842"/>
                    <a:pt x="1449822" y="104388"/>
                    <a:pt x="1455890" y="453565"/>
                  </a:cubicBezTo>
                  <a:cubicBezTo>
                    <a:pt x="1342517" y="452900"/>
                    <a:pt x="1326416" y="451356"/>
                    <a:pt x="1035001" y="452846"/>
                  </a:cubicBezTo>
                  <a:cubicBezTo>
                    <a:pt x="1032872" y="378962"/>
                    <a:pt x="1031115" y="271447"/>
                    <a:pt x="1031222" y="158079"/>
                  </a:cubicBezTo>
                  <a:cubicBezTo>
                    <a:pt x="1003624" y="158132"/>
                    <a:pt x="1007482" y="130808"/>
                    <a:pt x="1010756" y="339532"/>
                  </a:cubicBezTo>
                  <a:cubicBezTo>
                    <a:pt x="1012965" y="482086"/>
                    <a:pt x="1035054" y="453112"/>
                    <a:pt x="908880" y="453112"/>
                  </a:cubicBezTo>
                  <a:cubicBezTo>
                    <a:pt x="750771" y="453112"/>
                    <a:pt x="749626" y="455507"/>
                    <a:pt x="593007" y="455533"/>
                  </a:cubicBezTo>
                  <a:cubicBezTo>
                    <a:pt x="590479" y="325936"/>
                    <a:pt x="590772" y="295712"/>
                    <a:pt x="587338" y="157999"/>
                  </a:cubicBezTo>
                  <a:cubicBezTo>
                    <a:pt x="557186" y="158132"/>
                    <a:pt x="564717" y="119713"/>
                    <a:pt x="571184" y="455507"/>
                  </a:cubicBezTo>
                  <a:cubicBezTo>
                    <a:pt x="569268" y="455507"/>
                    <a:pt x="149709" y="452500"/>
                    <a:pt x="147793" y="452474"/>
                  </a:cubicBezTo>
                  <a:cubicBezTo>
                    <a:pt x="145664" y="379494"/>
                    <a:pt x="144413" y="285601"/>
                    <a:pt x="142843" y="169919"/>
                  </a:cubicBezTo>
                  <a:cubicBezTo>
                    <a:pt x="113835" y="171595"/>
                    <a:pt x="120515" y="146878"/>
                    <a:pt x="123549" y="339505"/>
                  </a:cubicBezTo>
                  <a:cubicBezTo>
                    <a:pt x="125571" y="469076"/>
                    <a:pt x="131453" y="452261"/>
                    <a:pt x="111386" y="451942"/>
                  </a:cubicBezTo>
                  <a:cubicBezTo>
                    <a:pt x="-19285" y="449999"/>
                    <a:pt x="835" y="443162"/>
                    <a:pt x="1473" y="475621"/>
                  </a:cubicBezTo>
                  <a:cubicBezTo>
                    <a:pt x="57867" y="475834"/>
                    <a:pt x="88951" y="476393"/>
                    <a:pt x="126742" y="476925"/>
                  </a:cubicBezTo>
                  <a:cubicBezTo>
                    <a:pt x="135977" y="760464"/>
                    <a:pt x="133635" y="773634"/>
                    <a:pt x="135551" y="962989"/>
                  </a:cubicBezTo>
                  <a:cubicBezTo>
                    <a:pt x="96696" y="963361"/>
                    <a:pt x="65452" y="963760"/>
                    <a:pt x="9324" y="963946"/>
                  </a:cubicBezTo>
                  <a:cubicBezTo>
                    <a:pt x="9724" y="996273"/>
                    <a:pt x="-9225" y="989222"/>
                    <a:pt x="111333" y="987945"/>
                  </a:cubicBezTo>
                  <a:cubicBezTo>
                    <a:pt x="146968" y="987599"/>
                    <a:pt x="133582" y="920552"/>
                    <a:pt x="141646" y="1428779"/>
                  </a:cubicBezTo>
                  <a:cubicBezTo>
                    <a:pt x="142497" y="1482895"/>
                    <a:pt x="166236" y="1469379"/>
                    <a:pt x="14115" y="1469299"/>
                  </a:cubicBezTo>
                  <a:cubicBezTo>
                    <a:pt x="14328" y="1502238"/>
                    <a:pt x="-8986" y="1493990"/>
                    <a:pt x="142737" y="1494070"/>
                  </a:cubicBezTo>
                  <a:cubicBezTo>
                    <a:pt x="144892" y="1614887"/>
                    <a:pt x="150082" y="1786416"/>
                    <a:pt x="150375" y="1978590"/>
                  </a:cubicBezTo>
                  <a:cubicBezTo>
                    <a:pt x="105957" y="1978777"/>
                    <a:pt x="71573" y="1979069"/>
                    <a:pt x="16670" y="1979202"/>
                  </a:cubicBezTo>
                  <a:cubicBezTo>
                    <a:pt x="16776" y="2011449"/>
                    <a:pt x="-1055" y="2004159"/>
                    <a:pt x="111280" y="2003547"/>
                  </a:cubicBezTo>
                  <a:cubicBezTo>
                    <a:pt x="166183" y="2003254"/>
                    <a:pt x="148885" y="1928279"/>
                    <a:pt x="157853" y="2486711"/>
                  </a:cubicBezTo>
                  <a:cubicBezTo>
                    <a:pt x="109736" y="2486950"/>
                    <a:pt x="74660" y="2487322"/>
                    <a:pt x="18213" y="2487509"/>
                  </a:cubicBezTo>
                  <a:cubicBezTo>
                    <a:pt x="18293" y="2520314"/>
                    <a:pt x="1447" y="2512492"/>
                    <a:pt x="111280" y="2511773"/>
                  </a:cubicBezTo>
                  <a:cubicBezTo>
                    <a:pt x="177627" y="2511321"/>
                    <a:pt x="158173" y="2454491"/>
                    <a:pt x="164852" y="2880532"/>
                  </a:cubicBezTo>
                  <a:cubicBezTo>
                    <a:pt x="166982" y="3016329"/>
                    <a:pt x="181912" y="2993101"/>
                    <a:pt x="111040" y="2994432"/>
                  </a:cubicBezTo>
                  <a:cubicBezTo>
                    <a:pt x="3203" y="2996454"/>
                    <a:pt x="19837" y="2987195"/>
                    <a:pt x="19996" y="3020452"/>
                  </a:cubicBezTo>
                  <a:cubicBezTo>
                    <a:pt x="85438" y="3019973"/>
                    <a:pt x="112770" y="3018963"/>
                    <a:pt x="167780" y="3018244"/>
                  </a:cubicBezTo>
                  <a:cubicBezTo>
                    <a:pt x="174087" y="3239871"/>
                    <a:pt x="171852" y="3138370"/>
                    <a:pt x="176882" y="3502605"/>
                  </a:cubicBezTo>
                  <a:cubicBezTo>
                    <a:pt x="124054" y="3503377"/>
                    <a:pt x="88659" y="3504946"/>
                    <a:pt x="23350" y="3505638"/>
                  </a:cubicBezTo>
                  <a:cubicBezTo>
                    <a:pt x="23616" y="3536022"/>
                    <a:pt x="5758" y="3531393"/>
                    <a:pt x="111440" y="3528706"/>
                  </a:cubicBezTo>
                  <a:cubicBezTo>
                    <a:pt x="201100" y="3526524"/>
                    <a:pt x="176935" y="3452719"/>
                    <a:pt x="184812" y="4011231"/>
                  </a:cubicBezTo>
                  <a:cubicBezTo>
                    <a:pt x="119370" y="4010911"/>
                    <a:pt x="99943" y="4010380"/>
                    <a:pt x="29790" y="4010113"/>
                  </a:cubicBezTo>
                  <a:cubicBezTo>
                    <a:pt x="30296" y="4042812"/>
                    <a:pt x="15099" y="4034511"/>
                    <a:pt x="111094" y="4035442"/>
                  </a:cubicBezTo>
                  <a:cubicBezTo>
                    <a:pt x="204027" y="4036294"/>
                    <a:pt x="185212" y="4012774"/>
                    <a:pt x="186223" y="4150885"/>
                  </a:cubicBezTo>
                  <a:cubicBezTo>
                    <a:pt x="189470" y="4594938"/>
                    <a:pt x="226382" y="4520734"/>
                    <a:pt x="111200" y="4521027"/>
                  </a:cubicBezTo>
                  <a:cubicBezTo>
                    <a:pt x="27421" y="4521160"/>
                    <a:pt x="40116" y="4512939"/>
                    <a:pt x="40941" y="4545850"/>
                  </a:cubicBezTo>
                  <a:cubicBezTo>
                    <a:pt x="83416" y="4545797"/>
                    <a:pt x="122112" y="4545691"/>
                    <a:pt x="192450" y="4545611"/>
                  </a:cubicBezTo>
                  <a:cubicBezTo>
                    <a:pt x="205065" y="5126472"/>
                    <a:pt x="216642" y="5030664"/>
                    <a:pt x="111307" y="5029679"/>
                  </a:cubicBezTo>
                  <a:cubicBezTo>
                    <a:pt x="42485" y="5029041"/>
                    <a:pt x="53795" y="5022895"/>
                    <a:pt x="54700" y="5053918"/>
                  </a:cubicBezTo>
                  <a:cubicBezTo>
                    <a:pt x="108459" y="5054263"/>
                    <a:pt x="137255" y="5054769"/>
                    <a:pt x="197853" y="5055009"/>
                  </a:cubicBezTo>
                  <a:cubicBezTo>
                    <a:pt x="197880" y="5056019"/>
                    <a:pt x="203655" y="5292945"/>
                    <a:pt x="208525" y="5539449"/>
                  </a:cubicBezTo>
                  <a:cubicBezTo>
                    <a:pt x="144067" y="5538944"/>
                    <a:pt x="116363" y="5537773"/>
                    <a:pt x="66197" y="5536922"/>
                  </a:cubicBezTo>
                  <a:cubicBezTo>
                    <a:pt x="66756" y="5568184"/>
                    <a:pt x="57601" y="5561399"/>
                    <a:pt x="110987" y="5562596"/>
                  </a:cubicBezTo>
                  <a:cubicBezTo>
                    <a:pt x="236149" y="5565470"/>
                    <a:pt x="208445" y="5475169"/>
                    <a:pt x="217494" y="6048261"/>
                  </a:cubicBezTo>
                  <a:cubicBezTo>
                    <a:pt x="155804" y="6048128"/>
                    <a:pt x="131985" y="6047809"/>
                    <a:pt x="73462" y="6047490"/>
                  </a:cubicBezTo>
                  <a:cubicBezTo>
                    <a:pt x="73808" y="6078672"/>
                    <a:pt x="66224" y="6072180"/>
                    <a:pt x="111120" y="6072472"/>
                  </a:cubicBezTo>
                  <a:cubicBezTo>
                    <a:pt x="259117" y="6073484"/>
                    <a:pt x="211852" y="5998614"/>
                    <a:pt x="220102" y="6511098"/>
                  </a:cubicBezTo>
                  <a:cubicBezTo>
                    <a:pt x="220953" y="6566598"/>
                    <a:pt x="247460" y="6552710"/>
                    <a:pt x="77587" y="6552763"/>
                  </a:cubicBezTo>
                  <a:cubicBezTo>
                    <a:pt x="77774" y="6585701"/>
                    <a:pt x="51746" y="6577453"/>
                    <a:pt x="221140" y="6577426"/>
                  </a:cubicBezTo>
                  <a:cubicBezTo>
                    <a:pt x="221193" y="6580007"/>
                    <a:pt x="226888" y="6936048"/>
                    <a:pt x="229949" y="7065539"/>
                  </a:cubicBezTo>
                  <a:cubicBezTo>
                    <a:pt x="158625" y="7065166"/>
                    <a:pt x="121845" y="7063809"/>
                    <a:pt x="79584" y="7062905"/>
                  </a:cubicBezTo>
                  <a:cubicBezTo>
                    <a:pt x="79663" y="7092624"/>
                    <a:pt x="49351" y="7089352"/>
                    <a:pt x="230534" y="7090256"/>
                  </a:cubicBezTo>
                  <a:cubicBezTo>
                    <a:pt x="230587" y="7092624"/>
                    <a:pt x="240035" y="7570360"/>
                    <a:pt x="240062" y="7572302"/>
                  </a:cubicBezTo>
                  <a:cubicBezTo>
                    <a:pt x="161712" y="7572435"/>
                    <a:pt x="126875" y="7573021"/>
                    <a:pt x="80701" y="7573446"/>
                  </a:cubicBezTo>
                  <a:cubicBezTo>
                    <a:pt x="80754" y="7604522"/>
                    <a:pt x="74527" y="7598243"/>
                    <a:pt x="111333" y="7597844"/>
                  </a:cubicBezTo>
                  <a:cubicBezTo>
                    <a:pt x="254619" y="7596301"/>
                    <a:pt x="240461" y="7595902"/>
                    <a:pt x="240541" y="7600585"/>
                  </a:cubicBezTo>
                  <a:cubicBezTo>
                    <a:pt x="243149" y="7766712"/>
                    <a:pt x="248125" y="7935606"/>
                    <a:pt x="248711" y="8078800"/>
                  </a:cubicBezTo>
                  <a:cubicBezTo>
                    <a:pt x="49271" y="8078986"/>
                    <a:pt x="81979" y="8073851"/>
                    <a:pt x="82085" y="8104634"/>
                  </a:cubicBezTo>
                  <a:cubicBezTo>
                    <a:pt x="129723" y="8104208"/>
                    <a:pt x="164214" y="8103596"/>
                    <a:pt x="248791" y="8103490"/>
                  </a:cubicBezTo>
                  <a:cubicBezTo>
                    <a:pt x="249190" y="8407250"/>
                    <a:pt x="252996" y="8444844"/>
                    <a:pt x="256322" y="8585615"/>
                  </a:cubicBezTo>
                  <a:cubicBezTo>
                    <a:pt x="171133" y="8585696"/>
                    <a:pt x="136030" y="8586467"/>
                    <a:pt x="84853" y="8587159"/>
                  </a:cubicBezTo>
                  <a:cubicBezTo>
                    <a:pt x="85092" y="8616851"/>
                    <a:pt x="78359" y="8611982"/>
                    <a:pt x="111360" y="8611504"/>
                  </a:cubicBezTo>
                  <a:cubicBezTo>
                    <a:pt x="301512" y="8608683"/>
                    <a:pt x="252623" y="8521256"/>
                    <a:pt x="260926" y="9053614"/>
                  </a:cubicBezTo>
                  <a:cubicBezTo>
                    <a:pt x="261831" y="9111774"/>
                    <a:pt x="290281" y="9097248"/>
                    <a:pt x="111173" y="9097754"/>
                  </a:cubicBezTo>
                  <a:cubicBezTo>
                    <a:pt x="85864" y="9097807"/>
                    <a:pt x="90202" y="9091448"/>
                    <a:pt x="90655" y="9122550"/>
                  </a:cubicBezTo>
                  <a:cubicBezTo>
                    <a:pt x="135258" y="9122470"/>
                    <a:pt x="166662" y="9122284"/>
                    <a:pt x="261964" y="9122284"/>
                  </a:cubicBezTo>
                  <a:cubicBezTo>
                    <a:pt x="263322" y="9220354"/>
                    <a:pt x="264759" y="9406090"/>
                    <a:pt x="269230" y="9602734"/>
                  </a:cubicBezTo>
                  <a:cubicBezTo>
                    <a:pt x="185691" y="9602761"/>
                    <a:pt x="152664" y="9603559"/>
                    <a:pt x="99730" y="9604623"/>
                  </a:cubicBezTo>
                  <a:cubicBezTo>
                    <a:pt x="100555" y="9639477"/>
                    <a:pt x="73596" y="9627451"/>
                    <a:pt x="269735" y="9627424"/>
                  </a:cubicBezTo>
                  <a:cubicBezTo>
                    <a:pt x="269789" y="9629420"/>
                    <a:pt x="279210" y="10112531"/>
                    <a:pt x="279263" y="10114739"/>
                  </a:cubicBezTo>
                  <a:cubicBezTo>
                    <a:pt x="208498" y="10114819"/>
                    <a:pt x="168898" y="10114180"/>
                    <a:pt x="114207" y="10112929"/>
                  </a:cubicBezTo>
                  <a:cubicBezTo>
                    <a:pt x="115219" y="10143659"/>
                    <a:pt x="87967" y="10139456"/>
                    <a:pt x="270827" y="10139456"/>
                  </a:cubicBezTo>
                  <a:cubicBezTo>
                    <a:pt x="281286" y="10139456"/>
                    <a:pt x="279662" y="10138365"/>
                    <a:pt x="279715" y="10142888"/>
                  </a:cubicBezTo>
                  <a:cubicBezTo>
                    <a:pt x="288019" y="10681605"/>
                    <a:pt x="292969" y="10623657"/>
                    <a:pt x="270827" y="10623657"/>
                  </a:cubicBezTo>
                  <a:cubicBezTo>
                    <a:pt x="107155" y="10623657"/>
                    <a:pt x="130921" y="10616633"/>
                    <a:pt x="131985" y="10648534"/>
                  </a:cubicBezTo>
                  <a:cubicBezTo>
                    <a:pt x="173209" y="10648427"/>
                    <a:pt x="210335" y="10648374"/>
                    <a:pt x="287540" y="10648374"/>
                  </a:cubicBezTo>
                  <a:cubicBezTo>
                    <a:pt x="295337" y="10986961"/>
                    <a:pt x="293155" y="10989968"/>
                    <a:pt x="294459" y="11128292"/>
                  </a:cubicBezTo>
                  <a:cubicBezTo>
                    <a:pt x="231253" y="11128105"/>
                    <a:pt x="185425" y="11128558"/>
                    <a:pt x="147953" y="11129223"/>
                  </a:cubicBezTo>
                  <a:cubicBezTo>
                    <a:pt x="149044" y="11161736"/>
                    <a:pt x="127434" y="11152956"/>
                    <a:pt x="270853" y="11152956"/>
                  </a:cubicBezTo>
                  <a:cubicBezTo>
                    <a:pt x="303641" y="11152956"/>
                    <a:pt x="294113" y="11097216"/>
                    <a:pt x="301911" y="11596051"/>
                  </a:cubicBezTo>
                  <a:cubicBezTo>
                    <a:pt x="302763" y="11648837"/>
                    <a:pt x="310853" y="11639817"/>
                    <a:pt x="270853" y="11639817"/>
                  </a:cubicBezTo>
                  <a:cubicBezTo>
                    <a:pt x="143801" y="11639817"/>
                    <a:pt x="164586" y="11630186"/>
                    <a:pt x="165704" y="11663843"/>
                  </a:cubicBezTo>
                  <a:cubicBezTo>
                    <a:pt x="210681" y="11664508"/>
                    <a:pt x="257626" y="11664614"/>
                    <a:pt x="303055" y="11664481"/>
                  </a:cubicBezTo>
                  <a:cubicBezTo>
                    <a:pt x="312237" y="12224217"/>
                    <a:pt x="325304" y="12149508"/>
                    <a:pt x="270853" y="12149508"/>
                  </a:cubicBezTo>
                  <a:cubicBezTo>
                    <a:pt x="165092" y="12149508"/>
                    <a:pt x="181566" y="12141473"/>
                    <a:pt x="182630" y="12174251"/>
                  </a:cubicBezTo>
                  <a:cubicBezTo>
                    <a:pt x="227420" y="12174171"/>
                    <a:pt x="266675" y="12174197"/>
                    <a:pt x="309629" y="12174197"/>
                  </a:cubicBezTo>
                  <a:cubicBezTo>
                    <a:pt x="309975" y="12260987"/>
                    <a:pt x="311784" y="12366692"/>
                    <a:pt x="313860" y="12484929"/>
                  </a:cubicBezTo>
                  <a:cubicBezTo>
                    <a:pt x="347633" y="12484662"/>
                    <a:pt x="332862" y="12524917"/>
                    <a:pt x="331425" y="12174197"/>
                  </a:cubicBezTo>
                  <a:lnTo>
                    <a:pt x="752713" y="12174224"/>
                  </a:lnTo>
                  <a:cubicBezTo>
                    <a:pt x="754523" y="12302944"/>
                    <a:pt x="755668" y="12390664"/>
                    <a:pt x="758834" y="12481390"/>
                  </a:cubicBezTo>
                  <a:cubicBezTo>
                    <a:pt x="790770" y="12481124"/>
                    <a:pt x="779353" y="12523002"/>
                    <a:pt x="774536" y="12174224"/>
                  </a:cubicBezTo>
                  <a:cubicBezTo>
                    <a:pt x="1133363" y="12174251"/>
                    <a:pt x="1035932" y="12171058"/>
                    <a:pt x="1197581" y="12170473"/>
                  </a:cubicBezTo>
                  <a:cubicBezTo>
                    <a:pt x="1200402" y="12287566"/>
                    <a:pt x="1200695" y="12351473"/>
                    <a:pt x="1203356" y="12477878"/>
                  </a:cubicBezTo>
                  <a:cubicBezTo>
                    <a:pt x="1232551" y="12477638"/>
                    <a:pt x="1225179" y="12502089"/>
                    <a:pt x="1222358" y="12322818"/>
                  </a:cubicBezTo>
                  <a:cubicBezTo>
                    <a:pt x="1219670" y="12152461"/>
                    <a:pt x="1215998" y="12170419"/>
                    <a:pt x="1228053" y="12170419"/>
                  </a:cubicBezTo>
                  <a:cubicBezTo>
                    <a:pt x="1383156" y="12170419"/>
                    <a:pt x="1386270" y="12173053"/>
                    <a:pt x="1547094" y="12173053"/>
                  </a:cubicBezTo>
                  <a:cubicBezTo>
                    <a:pt x="1666321" y="12173080"/>
                    <a:pt x="1639335" y="12142856"/>
                    <a:pt x="1642156" y="12323297"/>
                  </a:cubicBezTo>
                  <a:cubicBezTo>
                    <a:pt x="1644871" y="12497380"/>
                    <a:pt x="1639628" y="12474499"/>
                    <a:pt x="1667572" y="12474260"/>
                  </a:cubicBezTo>
                  <a:cubicBezTo>
                    <a:pt x="1664352" y="12380022"/>
                    <a:pt x="1662648" y="12259895"/>
                    <a:pt x="1662622" y="12173080"/>
                  </a:cubicBezTo>
                  <a:cubicBezTo>
                    <a:pt x="1840292" y="12173134"/>
                    <a:pt x="1924151" y="12173373"/>
                    <a:pt x="2025946" y="12172548"/>
                  </a:cubicBezTo>
                  <a:cubicBezTo>
                    <a:pt x="2098095" y="12171963"/>
                    <a:pt x="2082606" y="12142031"/>
                    <a:pt x="2085427" y="12323271"/>
                  </a:cubicBezTo>
                  <a:cubicBezTo>
                    <a:pt x="2088088" y="12493389"/>
                    <a:pt x="2080743" y="12471013"/>
                    <a:pt x="2109699" y="12470801"/>
                  </a:cubicBezTo>
                  <a:cubicBezTo>
                    <a:pt x="2107836" y="12365681"/>
                    <a:pt x="2106186" y="12259443"/>
                    <a:pt x="2104988" y="12172043"/>
                  </a:cubicBezTo>
                  <a:cubicBezTo>
                    <a:pt x="2232199" y="12171564"/>
                    <a:pt x="2334288" y="12172362"/>
                    <a:pt x="2528485" y="12172282"/>
                  </a:cubicBezTo>
                  <a:cubicBezTo>
                    <a:pt x="2528884" y="12264844"/>
                    <a:pt x="2530880" y="12385103"/>
                    <a:pt x="2532876" y="12467529"/>
                  </a:cubicBezTo>
                  <a:cubicBezTo>
                    <a:pt x="2566835" y="12467289"/>
                    <a:pt x="2551639" y="12505788"/>
                    <a:pt x="2550308" y="12172229"/>
                  </a:cubicBezTo>
                  <a:cubicBezTo>
                    <a:pt x="2552277" y="12172229"/>
                    <a:pt x="2968536" y="12170393"/>
                    <a:pt x="2970665" y="12170367"/>
                  </a:cubicBezTo>
                  <a:cubicBezTo>
                    <a:pt x="2973406" y="12316034"/>
                    <a:pt x="2973592" y="12361610"/>
                    <a:pt x="2975934" y="12464070"/>
                  </a:cubicBezTo>
                  <a:cubicBezTo>
                    <a:pt x="3006300" y="12463857"/>
                    <a:pt x="2998662" y="12506267"/>
                    <a:pt x="2992515" y="12170234"/>
                  </a:cubicBezTo>
                  <a:cubicBezTo>
                    <a:pt x="3289812" y="12168212"/>
                    <a:pt x="3265487" y="12172096"/>
                    <a:pt x="3416624" y="12172814"/>
                  </a:cubicBezTo>
                  <a:cubicBezTo>
                    <a:pt x="3419605" y="12263754"/>
                    <a:pt x="3421255" y="12375206"/>
                    <a:pt x="3421681" y="12460638"/>
                  </a:cubicBezTo>
                  <a:cubicBezTo>
                    <a:pt x="3450023" y="12460425"/>
                    <a:pt x="3444488" y="12483332"/>
                    <a:pt x="3441987" y="12322818"/>
                  </a:cubicBezTo>
                  <a:cubicBezTo>
                    <a:pt x="3439272" y="12150119"/>
                    <a:pt x="3429478" y="12172947"/>
                    <a:pt x="3462212" y="12172947"/>
                  </a:cubicBezTo>
                  <a:cubicBezTo>
                    <a:pt x="3749077" y="12173187"/>
                    <a:pt x="3797912" y="12173320"/>
                    <a:pt x="3859895" y="12173053"/>
                  </a:cubicBezTo>
                  <a:cubicBezTo>
                    <a:pt x="3861811" y="12293605"/>
                    <a:pt x="3863248" y="12374594"/>
                    <a:pt x="3864020" y="12457258"/>
                  </a:cubicBezTo>
                  <a:cubicBezTo>
                    <a:pt x="3892363" y="12457045"/>
                    <a:pt x="3886535" y="12479687"/>
                    <a:pt x="3884086" y="12322818"/>
                  </a:cubicBezTo>
                  <a:cubicBezTo>
                    <a:pt x="3881292" y="12146953"/>
                    <a:pt x="3861864" y="12173213"/>
                    <a:pt x="3941198" y="12172469"/>
                  </a:cubicBezTo>
                  <a:cubicBezTo>
                    <a:pt x="4093613" y="12171032"/>
                    <a:pt x="4180798" y="12171670"/>
                    <a:pt x="4260265" y="12172841"/>
                  </a:cubicBezTo>
                  <a:cubicBezTo>
                    <a:pt x="4315834" y="12173666"/>
                    <a:pt x="4301196" y="12145251"/>
                    <a:pt x="4303991" y="12323297"/>
                  </a:cubicBezTo>
                  <a:cubicBezTo>
                    <a:pt x="4306386" y="12476281"/>
                    <a:pt x="4300478" y="12453906"/>
                    <a:pt x="4328422" y="12453693"/>
                  </a:cubicBezTo>
                  <a:cubicBezTo>
                    <a:pt x="4326453" y="12378132"/>
                    <a:pt x="4324483" y="12264259"/>
                    <a:pt x="4324536" y="12173639"/>
                  </a:cubicBezTo>
                  <a:cubicBezTo>
                    <a:pt x="4570736" y="12175847"/>
                    <a:pt x="4552213" y="12169781"/>
                    <a:pt x="4744973" y="12169781"/>
                  </a:cubicBezTo>
                  <a:cubicBezTo>
                    <a:pt x="4745346" y="12259044"/>
                    <a:pt x="4747209" y="12374115"/>
                    <a:pt x="4748992" y="12450474"/>
                  </a:cubicBezTo>
                  <a:cubicBezTo>
                    <a:pt x="4782365" y="12450208"/>
                    <a:pt x="4768100" y="12489132"/>
                    <a:pt x="4766796" y="12169808"/>
                  </a:cubicBezTo>
                  <a:cubicBezTo>
                    <a:pt x="4808206" y="12169861"/>
                    <a:pt x="4635167" y="12169116"/>
                    <a:pt x="5190799" y="12171803"/>
                  </a:cubicBezTo>
                  <a:cubicBezTo>
                    <a:pt x="5192396" y="12250370"/>
                    <a:pt x="5194392" y="12366931"/>
                    <a:pt x="5194977" y="12447068"/>
                  </a:cubicBezTo>
                  <a:cubicBezTo>
                    <a:pt x="5223480" y="12446856"/>
                    <a:pt x="5217545" y="12468406"/>
                    <a:pt x="5215283" y="12322845"/>
                  </a:cubicBezTo>
                  <a:cubicBezTo>
                    <a:pt x="5212675" y="12155174"/>
                    <a:pt x="5210147" y="12171909"/>
                    <a:pt x="5218025" y="12171936"/>
                  </a:cubicBezTo>
                  <a:cubicBezTo>
                    <a:pt x="5719339" y="12174624"/>
                    <a:pt x="5633298" y="12125349"/>
                    <a:pt x="5636465" y="12323271"/>
                  </a:cubicBezTo>
                  <a:cubicBezTo>
                    <a:pt x="5638647" y="12463777"/>
                    <a:pt x="5631808" y="12443716"/>
                    <a:pt x="5660364" y="12443503"/>
                  </a:cubicBezTo>
                  <a:cubicBezTo>
                    <a:pt x="5658102" y="12326810"/>
                    <a:pt x="5657915" y="12284027"/>
                    <a:pt x="5655467" y="12170500"/>
                  </a:cubicBezTo>
                  <a:cubicBezTo>
                    <a:pt x="5856397" y="12169994"/>
                    <a:pt x="5846524" y="12173586"/>
                    <a:pt x="6077021" y="12173053"/>
                  </a:cubicBezTo>
                  <a:cubicBezTo>
                    <a:pt x="6079630" y="12290918"/>
                    <a:pt x="6079683" y="12332982"/>
                    <a:pt x="6081892" y="12440257"/>
                  </a:cubicBezTo>
                  <a:cubicBezTo>
                    <a:pt x="6110660" y="12440044"/>
                    <a:pt x="6103821" y="12459733"/>
                    <a:pt x="6101612" y="12322845"/>
                  </a:cubicBezTo>
                  <a:cubicBezTo>
                    <a:pt x="6098818" y="12142909"/>
                    <a:pt x="6078459" y="12173240"/>
                    <a:pt x="6175783" y="12172601"/>
                  </a:cubicBezTo>
                  <a:cubicBezTo>
                    <a:pt x="6270207" y="12171963"/>
                    <a:pt x="6347386" y="12171697"/>
                    <a:pt x="6495010" y="12172495"/>
                  </a:cubicBezTo>
                  <a:cubicBezTo>
                    <a:pt x="6530645" y="12172682"/>
                    <a:pt x="6520692" y="12145809"/>
                    <a:pt x="6523512" y="12323297"/>
                  </a:cubicBezTo>
                  <a:cubicBezTo>
                    <a:pt x="6525721" y="12459573"/>
                    <a:pt x="6518084" y="12436931"/>
                    <a:pt x="6547145" y="12436718"/>
                  </a:cubicBezTo>
                  <a:cubicBezTo>
                    <a:pt x="6545628" y="12343545"/>
                    <a:pt x="6544218" y="12262583"/>
                    <a:pt x="6543286" y="12172734"/>
                  </a:cubicBezTo>
                  <a:cubicBezTo>
                    <a:pt x="6850643" y="12173932"/>
                    <a:pt x="6766865" y="12170313"/>
                    <a:pt x="6963963" y="12170154"/>
                  </a:cubicBezTo>
                  <a:cubicBezTo>
                    <a:pt x="6967901" y="12474393"/>
                    <a:pt x="6959651" y="12433526"/>
                    <a:pt x="6989991" y="12433286"/>
                  </a:cubicBezTo>
                  <a:cubicBezTo>
                    <a:pt x="6988313" y="12355385"/>
                    <a:pt x="6986823" y="12248987"/>
                    <a:pt x="6985812" y="12170154"/>
                  </a:cubicBezTo>
                  <a:cubicBezTo>
                    <a:pt x="7125372" y="12170207"/>
                    <a:pt x="7098306" y="12171351"/>
                    <a:pt x="7407819" y="12171244"/>
                  </a:cubicBezTo>
                  <a:cubicBezTo>
                    <a:pt x="7412343" y="12469817"/>
                    <a:pt x="7402762" y="12429934"/>
                    <a:pt x="7433740" y="12429668"/>
                  </a:cubicBezTo>
                  <a:cubicBezTo>
                    <a:pt x="7432224" y="12349824"/>
                    <a:pt x="7431265" y="12281446"/>
                    <a:pt x="7429615" y="12171218"/>
                  </a:cubicBezTo>
                  <a:cubicBezTo>
                    <a:pt x="7638796" y="12171138"/>
                    <a:pt x="7686726" y="12171244"/>
                    <a:pt x="7772713" y="12170792"/>
                  </a:cubicBezTo>
                  <a:cubicBezTo>
                    <a:pt x="7871662" y="12170260"/>
                    <a:pt x="7848482" y="12139902"/>
                    <a:pt x="7851329" y="12323351"/>
                  </a:cubicBezTo>
                  <a:cubicBezTo>
                    <a:pt x="7853219" y="12444993"/>
                    <a:pt x="7846326" y="12426183"/>
                    <a:pt x="7875016" y="12425943"/>
                  </a:cubicBezTo>
                  <a:cubicBezTo>
                    <a:pt x="7868601" y="12130245"/>
                    <a:pt x="7854070" y="12170446"/>
                    <a:pt x="7932526" y="12170446"/>
                  </a:cubicBezTo>
                  <a:close/>
                  <a:moveTo>
                    <a:pt x="7821656" y="10142994"/>
                  </a:moveTo>
                  <a:cubicBezTo>
                    <a:pt x="7830145" y="10698686"/>
                    <a:pt x="7846140" y="10622779"/>
                    <a:pt x="7772740" y="10622274"/>
                  </a:cubicBezTo>
                  <a:cubicBezTo>
                    <a:pt x="7329070" y="10619267"/>
                    <a:pt x="7404785" y="10651726"/>
                    <a:pt x="7402522" y="10505899"/>
                  </a:cubicBezTo>
                  <a:cubicBezTo>
                    <a:pt x="7395630" y="10064693"/>
                    <a:pt x="7376149" y="10137301"/>
                    <a:pt x="7452876" y="10138764"/>
                  </a:cubicBezTo>
                  <a:cubicBezTo>
                    <a:pt x="7725369" y="10143899"/>
                    <a:pt x="7821523" y="10135492"/>
                    <a:pt x="7821656" y="10142994"/>
                  </a:cubicBezTo>
                  <a:close/>
                  <a:moveTo>
                    <a:pt x="7821177" y="10115085"/>
                  </a:moveTo>
                  <a:cubicBezTo>
                    <a:pt x="7457905" y="10115963"/>
                    <a:pt x="7591770" y="10115644"/>
                    <a:pt x="7397253" y="10113143"/>
                  </a:cubicBezTo>
                  <a:cubicBezTo>
                    <a:pt x="7395284" y="9973621"/>
                    <a:pt x="7396721" y="9797889"/>
                    <a:pt x="7390414" y="9627531"/>
                  </a:cubicBezTo>
                  <a:cubicBezTo>
                    <a:pt x="7759594" y="9627717"/>
                    <a:pt x="7651730" y="9627424"/>
                    <a:pt x="7811862" y="9629739"/>
                  </a:cubicBezTo>
                  <a:cubicBezTo>
                    <a:pt x="7812900" y="9862913"/>
                    <a:pt x="7818488" y="9960743"/>
                    <a:pt x="7821177" y="10115085"/>
                  </a:cubicBezTo>
                  <a:close/>
                  <a:moveTo>
                    <a:pt x="7811782" y="9604969"/>
                  </a:moveTo>
                  <a:cubicBezTo>
                    <a:pt x="7371944" y="9598370"/>
                    <a:pt x="7389722" y="9609199"/>
                    <a:pt x="7389296" y="9597439"/>
                  </a:cubicBezTo>
                  <a:cubicBezTo>
                    <a:pt x="7384399" y="9473057"/>
                    <a:pt x="7383068" y="9363228"/>
                    <a:pt x="7382510" y="9234907"/>
                  </a:cubicBezTo>
                  <a:cubicBezTo>
                    <a:pt x="7381924" y="9097621"/>
                    <a:pt x="7362710" y="9120714"/>
                    <a:pt x="7453035" y="9120475"/>
                  </a:cubicBezTo>
                  <a:cubicBezTo>
                    <a:pt x="7581098" y="9120129"/>
                    <a:pt x="7671131" y="9119916"/>
                    <a:pt x="7772527" y="9121539"/>
                  </a:cubicBezTo>
                  <a:cubicBezTo>
                    <a:pt x="7815934" y="9122258"/>
                    <a:pt x="7809546" y="9054173"/>
                    <a:pt x="7811782" y="9604969"/>
                  </a:cubicBezTo>
                  <a:close/>
                  <a:moveTo>
                    <a:pt x="3407868" y="10142569"/>
                  </a:moveTo>
                  <a:cubicBezTo>
                    <a:pt x="3407735" y="10135119"/>
                    <a:pt x="3358926" y="10133443"/>
                    <a:pt x="3828890" y="10136157"/>
                  </a:cubicBezTo>
                  <a:cubicBezTo>
                    <a:pt x="3832111" y="10322478"/>
                    <a:pt x="3829236" y="10405009"/>
                    <a:pt x="3834772" y="10622140"/>
                  </a:cubicBezTo>
                  <a:cubicBezTo>
                    <a:pt x="3597807" y="10622353"/>
                    <a:pt x="3543436" y="10625546"/>
                    <a:pt x="3411541" y="10624349"/>
                  </a:cubicBezTo>
                  <a:cubicBezTo>
                    <a:pt x="3405606" y="10291668"/>
                    <a:pt x="3411035" y="10345731"/>
                    <a:pt x="3407868" y="10142569"/>
                  </a:cubicBezTo>
                  <a:close/>
                  <a:moveTo>
                    <a:pt x="737224" y="9630963"/>
                  </a:moveTo>
                  <a:cubicBezTo>
                    <a:pt x="1168653" y="9630963"/>
                    <a:pt x="973497" y="9629739"/>
                    <a:pt x="1157741" y="9628409"/>
                  </a:cubicBezTo>
                  <a:cubicBezTo>
                    <a:pt x="1158114" y="9732331"/>
                    <a:pt x="1159710" y="9780461"/>
                    <a:pt x="1161786" y="9961435"/>
                  </a:cubicBezTo>
                  <a:cubicBezTo>
                    <a:pt x="1164102" y="10163161"/>
                    <a:pt x="1249424" y="10109072"/>
                    <a:pt x="749360" y="10111785"/>
                  </a:cubicBezTo>
                  <a:cubicBezTo>
                    <a:pt x="730678" y="10111892"/>
                    <a:pt x="751196" y="10095290"/>
                    <a:pt x="737224" y="9630963"/>
                  </a:cubicBezTo>
                  <a:close/>
                  <a:moveTo>
                    <a:pt x="714231" y="8103809"/>
                  </a:moveTo>
                  <a:cubicBezTo>
                    <a:pt x="896665" y="8106523"/>
                    <a:pt x="845594" y="8106017"/>
                    <a:pt x="1132725" y="8105113"/>
                  </a:cubicBezTo>
                  <a:cubicBezTo>
                    <a:pt x="1143130" y="8606953"/>
                    <a:pt x="1129611" y="8019362"/>
                    <a:pt x="1143130" y="8586361"/>
                  </a:cubicBezTo>
                  <a:cubicBezTo>
                    <a:pt x="991701" y="8588356"/>
                    <a:pt x="1084475" y="8591043"/>
                    <a:pt x="719234" y="8589287"/>
                  </a:cubicBezTo>
                  <a:cubicBezTo>
                    <a:pt x="718276" y="8405440"/>
                    <a:pt x="722241" y="8543552"/>
                    <a:pt x="714231" y="8103809"/>
                  </a:cubicBezTo>
                  <a:close/>
                  <a:moveTo>
                    <a:pt x="684344" y="6147661"/>
                  </a:moveTo>
                  <a:cubicBezTo>
                    <a:pt x="682747" y="6044643"/>
                    <a:pt x="614670" y="6073883"/>
                    <a:pt x="1068533" y="6070823"/>
                  </a:cubicBezTo>
                  <a:cubicBezTo>
                    <a:pt x="1118832" y="6070504"/>
                    <a:pt x="1099538" y="6004521"/>
                    <a:pt x="1107469" y="6511284"/>
                  </a:cubicBezTo>
                  <a:cubicBezTo>
                    <a:pt x="1108320" y="6564017"/>
                    <a:pt x="1166444" y="6557579"/>
                    <a:pt x="749467" y="6553109"/>
                  </a:cubicBezTo>
                  <a:cubicBezTo>
                    <a:pt x="661031" y="6552124"/>
                    <a:pt x="691689" y="6617203"/>
                    <a:pt x="684344" y="6147661"/>
                  </a:cubicBezTo>
                  <a:close/>
                  <a:moveTo>
                    <a:pt x="643013" y="3606288"/>
                  </a:moveTo>
                  <a:cubicBezTo>
                    <a:pt x="641496" y="3509230"/>
                    <a:pt x="563759" y="3525832"/>
                    <a:pt x="1063237" y="3529823"/>
                  </a:cubicBezTo>
                  <a:cubicBezTo>
                    <a:pt x="1071966" y="4048798"/>
                    <a:pt x="1071088" y="4013545"/>
                    <a:pt x="1068693" y="4013492"/>
                  </a:cubicBezTo>
                  <a:cubicBezTo>
                    <a:pt x="587099" y="4003781"/>
                    <a:pt x="646872" y="4042972"/>
                    <a:pt x="645701" y="3969300"/>
                  </a:cubicBezTo>
                  <a:cubicBezTo>
                    <a:pt x="642907" y="3784788"/>
                    <a:pt x="645888" y="3785825"/>
                    <a:pt x="643013" y="3606288"/>
                  </a:cubicBezTo>
                  <a:close/>
                  <a:moveTo>
                    <a:pt x="1048573" y="2511720"/>
                  </a:moveTo>
                  <a:cubicBezTo>
                    <a:pt x="1049132" y="2546441"/>
                    <a:pt x="1055280" y="2994139"/>
                    <a:pt x="1055280" y="2996028"/>
                  </a:cubicBezTo>
                  <a:cubicBezTo>
                    <a:pt x="551304" y="2986902"/>
                    <a:pt x="635163" y="3036363"/>
                    <a:pt x="632741" y="2880239"/>
                  </a:cubicBezTo>
                  <a:cubicBezTo>
                    <a:pt x="629893" y="2698254"/>
                    <a:pt x="627072" y="2698733"/>
                    <a:pt x="624224" y="2517494"/>
                  </a:cubicBezTo>
                  <a:cubicBezTo>
                    <a:pt x="623985" y="2502781"/>
                    <a:pt x="602135" y="2514913"/>
                    <a:pt x="1048573" y="2511720"/>
                  </a:cubicBezTo>
                  <a:close/>
                  <a:moveTo>
                    <a:pt x="623719" y="2485753"/>
                  </a:moveTo>
                  <a:cubicBezTo>
                    <a:pt x="619966" y="2250556"/>
                    <a:pt x="616720" y="2129340"/>
                    <a:pt x="616906" y="2004904"/>
                  </a:cubicBezTo>
                  <a:cubicBezTo>
                    <a:pt x="775574" y="2005037"/>
                    <a:pt x="767244" y="2006394"/>
                    <a:pt x="1038567" y="2005888"/>
                  </a:cubicBezTo>
                  <a:cubicBezTo>
                    <a:pt x="1038966" y="2245182"/>
                    <a:pt x="1045034" y="2311670"/>
                    <a:pt x="1048174" y="2486977"/>
                  </a:cubicBezTo>
                  <a:cubicBezTo>
                    <a:pt x="820551" y="2488679"/>
                    <a:pt x="766739" y="2486019"/>
                    <a:pt x="623719" y="2485753"/>
                  </a:cubicBezTo>
                  <a:close/>
                  <a:moveTo>
                    <a:pt x="1055546" y="3020745"/>
                  </a:moveTo>
                  <a:cubicBezTo>
                    <a:pt x="1058154" y="3270841"/>
                    <a:pt x="1059751" y="3328097"/>
                    <a:pt x="1062812" y="3505133"/>
                  </a:cubicBezTo>
                  <a:cubicBezTo>
                    <a:pt x="957716" y="3504308"/>
                    <a:pt x="853498" y="3504414"/>
                    <a:pt x="749334" y="3504973"/>
                  </a:cubicBezTo>
                  <a:cubicBezTo>
                    <a:pt x="612701" y="3505718"/>
                    <a:pt x="641257" y="3590006"/>
                    <a:pt x="635189" y="3061798"/>
                  </a:cubicBezTo>
                  <a:cubicBezTo>
                    <a:pt x="634550" y="3005660"/>
                    <a:pt x="567139" y="3012231"/>
                    <a:pt x="1055546" y="3020745"/>
                  </a:cubicBezTo>
                  <a:close/>
                  <a:moveTo>
                    <a:pt x="4599132" y="2880691"/>
                  </a:moveTo>
                  <a:cubicBezTo>
                    <a:pt x="4601501" y="3032026"/>
                    <a:pt x="4672106" y="2989430"/>
                    <a:pt x="4260292" y="2994379"/>
                  </a:cubicBezTo>
                  <a:cubicBezTo>
                    <a:pt x="4161503" y="2995576"/>
                    <a:pt x="4182874" y="3017792"/>
                    <a:pt x="4180718" y="2880212"/>
                  </a:cubicBezTo>
                  <a:cubicBezTo>
                    <a:pt x="4177870" y="2698547"/>
                    <a:pt x="4174650" y="2698414"/>
                    <a:pt x="4171829" y="2517467"/>
                  </a:cubicBezTo>
                  <a:cubicBezTo>
                    <a:pt x="4171616" y="2503951"/>
                    <a:pt x="4145722" y="2516882"/>
                    <a:pt x="4579705" y="2512199"/>
                  </a:cubicBezTo>
                  <a:cubicBezTo>
                    <a:pt x="4610257" y="2511880"/>
                    <a:pt x="4592719" y="2470933"/>
                    <a:pt x="4599132" y="2880691"/>
                  </a:cubicBezTo>
                  <a:close/>
                  <a:moveTo>
                    <a:pt x="5044453" y="2994591"/>
                  </a:moveTo>
                  <a:cubicBezTo>
                    <a:pt x="4914420" y="2994538"/>
                    <a:pt x="5075484" y="2994405"/>
                    <a:pt x="4623164" y="2993687"/>
                  </a:cubicBezTo>
                  <a:cubicBezTo>
                    <a:pt x="4616777" y="2740611"/>
                    <a:pt x="4622233" y="2720311"/>
                    <a:pt x="4618933" y="2511800"/>
                  </a:cubicBezTo>
                  <a:cubicBezTo>
                    <a:pt x="4870641" y="2509432"/>
                    <a:pt x="5040753" y="2515445"/>
                    <a:pt x="5040780" y="2517786"/>
                  </a:cubicBezTo>
                  <a:cubicBezTo>
                    <a:pt x="5043920" y="2717836"/>
                    <a:pt x="5037560" y="2748673"/>
                    <a:pt x="5044453" y="2994591"/>
                  </a:cubicBezTo>
                  <a:close/>
                  <a:moveTo>
                    <a:pt x="6810830" y="2487402"/>
                  </a:moveTo>
                  <a:cubicBezTo>
                    <a:pt x="6302888" y="2487589"/>
                    <a:pt x="6390925" y="2515897"/>
                    <a:pt x="6389408" y="2336068"/>
                  </a:cubicBezTo>
                  <a:cubicBezTo>
                    <a:pt x="6388610" y="2227436"/>
                    <a:pt x="6386694" y="2105181"/>
                    <a:pt x="6384485" y="2004079"/>
                  </a:cubicBezTo>
                  <a:cubicBezTo>
                    <a:pt x="6499561" y="2003493"/>
                    <a:pt x="6628076" y="1997773"/>
                    <a:pt x="6805453" y="2003041"/>
                  </a:cubicBezTo>
                  <a:cubicBezTo>
                    <a:pt x="6812986" y="2199712"/>
                    <a:pt x="6809100" y="2353202"/>
                    <a:pt x="6810830" y="2487402"/>
                  </a:cubicBezTo>
                  <a:close/>
                  <a:moveTo>
                    <a:pt x="6823391" y="3243703"/>
                  </a:moveTo>
                  <a:cubicBezTo>
                    <a:pt x="6827968" y="3540412"/>
                    <a:pt x="6832865" y="3504042"/>
                    <a:pt x="6814209" y="3504467"/>
                  </a:cubicBezTo>
                  <a:cubicBezTo>
                    <a:pt x="6702939" y="3506862"/>
                    <a:pt x="6607610" y="3506888"/>
                    <a:pt x="6495223" y="3504467"/>
                  </a:cubicBezTo>
                  <a:cubicBezTo>
                    <a:pt x="6372642" y="3501833"/>
                    <a:pt x="6414744" y="3581066"/>
                    <a:pt x="6399548" y="3061559"/>
                  </a:cubicBezTo>
                  <a:cubicBezTo>
                    <a:pt x="6398190" y="3015105"/>
                    <a:pt x="6330247" y="3014386"/>
                    <a:pt x="6814289" y="3020266"/>
                  </a:cubicBezTo>
                  <a:cubicBezTo>
                    <a:pt x="6827649" y="3020426"/>
                    <a:pt x="6819479" y="2993687"/>
                    <a:pt x="6823391" y="3243703"/>
                  </a:cubicBezTo>
                  <a:close/>
                  <a:moveTo>
                    <a:pt x="7293328" y="8587638"/>
                  </a:moveTo>
                  <a:cubicBezTo>
                    <a:pt x="6858467" y="8587638"/>
                    <a:pt x="6928087" y="8607486"/>
                    <a:pt x="6927263" y="8508538"/>
                  </a:cubicBezTo>
                  <a:cubicBezTo>
                    <a:pt x="6923377" y="8042376"/>
                    <a:pt x="6904296" y="8106656"/>
                    <a:pt x="6974049" y="8106656"/>
                  </a:cubicBezTo>
                  <a:cubicBezTo>
                    <a:pt x="7397573" y="8106656"/>
                    <a:pt x="7344612" y="8081141"/>
                    <a:pt x="7345038" y="8145474"/>
                  </a:cubicBezTo>
                  <a:cubicBezTo>
                    <a:pt x="7347673" y="8654286"/>
                    <a:pt x="7378943" y="8587638"/>
                    <a:pt x="7293328" y="8587638"/>
                  </a:cubicBezTo>
                  <a:close/>
                  <a:moveTo>
                    <a:pt x="7351399" y="8612248"/>
                  </a:moveTo>
                  <a:cubicBezTo>
                    <a:pt x="7355390" y="8868516"/>
                    <a:pt x="7357812" y="8969380"/>
                    <a:pt x="7359515" y="9095944"/>
                  </a:cubicBezTo>
                  <a:cubicBezTo>
                    <a:pt x="7093250" y="9096237"/>
                    <a:pt x="7110203" y="9098046"/>
                    <a:pt x="6937509" y="9097647"/>
                  </a:cubicBezTo>
                  <a:cubicBezTo>
                    <a:pt x="6931707" y="8773799"/>
                    <a:pt x="6930989" y="8822674"/>
                    <a:pt x="6928301" y="8612009"/>
                  </a:cubicBezTo>
                  <a:cubicBezTo>
                    <a:pt x="7059424" y="8611716"/>
                    <a:pt x="7228499" y="8612674"/>
                    <a:pt x="7351399" y="8612248"/>
                  </a:cubicBezTo>
                  <a:close/>
                  <a:moveTo>
                    <a:pt x="7293328" y="8078454"/>
                  </a:moveTo>
                  <a:cubicBezTo>
                    <a:pt x="6847077" y="8078454"/>
                    <a:pt x="6923936" y="8120544"/>
                    <a:pt x="6921488" y="7963543"/>
                  </a:cubicBezTo>
                  <a:cubicBezTo>
                    <a:pt x="6914595" y="7523214"/>
                    <a:pt x="6892692" y="7596939"/>
                    <a:pt x="6974049" y="7596939"/>
                  </a:cubicBezTo>
                  <a:cubicBezTo>
                    <a:pt x="7366143" y="7596939"/>
                    <a:pt x="7336176" y="7590660"/>
                    <a:pt x="7336309" y="7600744"/>
                  </a:cubicBezTo>
                  <a:cubicBezTo>
                    <a:pt x="7344878" y="8153057"/>
                    <a:pt x="7365051" y="8078454"/>
                    <a:pt x="7293328" y="8078454"/>
                  </a:cubicBezTo>
                  <a:close/>
                  <a:moveTo>
                    <a:pt x="6912093" y="7418626"/>
                  </a:moveTo>
                  <a:cubicBezTo>
                    <a:pt x="6909432" y="7291210"/>
                    <a:pt x="6907649" y="7172468"/>
                    <a:pt x="6906824" y="7087170"/>
                  </a:cubicBezTo>
                  <a:cubicBezTo>
                    <a:pt x="6996484" y="7087116"/>
                    <a:pt x="6926332" y="7087116"/>
                    <a:pt x="7293328" y="7087250"/>
                  </a:cubicBezTo>
                  <a:cubicBezTo>
                    <a:pt x="7340993" y="7087250"/>
                    <a:pt x="7326515" y="7012407"/>
                    <a:pt x="7335857" y="7570626"/>
                  </a:cubicBezTo>
                  <a:cubicBezTo>
                    <a:pt x="6831082" y="7569083"/>
                    <a:pt x="6916352" y="7621790"/>
                    <a:pt x="6912093" y="7418626"/>
                  </a:cubicBezTo>
                  <a:close/>
                  <a:moveTo>
                    <a:pt x="7293328" y="7062532"/>
                  </a:moveTo>
                  <a:cubicBezTo>
                    <a:pt x="6923537" y="7062400"/>
                    <a:pt x="6995552" y="7062426"/>
                    <a:pt x="6906584" y="7062453"/>
                  </a:cubicBezTo>
                  <a:cubicBezTo>
                    <a:pt x="6904561" y="6819407"/>
                    <a:pt x="6899877" y="6674006"/>
                    <a:pt x="6898095" y="6580672"/>
                  </a:cubicBezTo>
                  <a:cubicBezTo>
                    <a:pt x="7210455" y="6579715"/>
                    <a:pt x="7143895" y="6576389"/>
                    <a:pt x="7319117" y="6576921"/>
                  </a:cubicBezTo>
                  <a:cubicBezTo>
                    <a:pt x="7330188" y="7120347"/>
                    <a:pt x="7343814" y="7062532"/>
                    <a:pt x="7293328" y="7062532"/>
                  </a:cubicBezTo>
                  <a:close/>
                  <a:moveTo>
                    <a:pt x="5593192" y="8105273"/>
                  </a:moveTo>
                  <a:cubicBezTo>
                    <a:pt x="6073030" y="8108784"/>
                    <a:pt x="6011367" y="8080209"/>
                    <a:pt x="6013203" y="8145128"/>
                  </a:cubicBezTo>
                  <a:cubicBezTo>
                    <a:pt x="6018286" y="8325889"/>
                    <a:pt x="6021293" y="8587984"/>
                    <a:pt x="6016050" y="8587984"/>
                  </a:cubicBezTo>
                  <a:cubicBezTo>
                    <a:pt x="5857435" y="8587984"/>
                    <a:pt x="5853310" y="8590245"/>
                    <a:pt x="5696744" y="8590245"/>
                  </a:cubicBezTo>
                  <a:cubicBezTo>
                    <a:pt x="5559047" y="8590272"/>
                    <a:pt x="5605221" y="8677592"/>
                    <a:pt x="5593192" y="8105273"/>
                  </a:cubicBezTo>
                  <a:close/>
                  <a:moveTo>
                    <a:pt x="3818644" y="8103011"/>
                  </a:moveTo>
                  <a:cubicBezTo>
                    <a:pt x="4306785" y="8105060"/>
                    <a:pt x="4238096" y="8093512"/>
                    <a:pt x="4239773" y="8145846"/>
                  </a:cubicBezTo>
                  <a:cubicBezTo>
                    <a:pt x="4242567" y="8234683"/>
                    <a:pt x="4244910" y="8329694"/>
                    <a:pt x="4246027" y="8508698"/>
                  </a:cubicBezTo>
                  <a:cubicBezTo>
                    <a:pt x="4246746" y="8622519"/>
                    <a:pt x="4312108" y="8589181"/>
                    <a:pt x="3824712" y="8586414"/>
                  </a:cubicBezTo>
                  <a:cubicBezTo>
                    <a:pt x="3823914" y="8444684"/>
                    <a:pt x="3826948" y="8463813"/>
                    <a:pt x="3818644" y="8103011"/>
                  </a:cubicBezTo>
                  <a:close/>
                  <a:moveTo>
                    <a:pt x="1150263" y="7600239"/>
                  </a:moveTo>
                  <a:cubicBezTo>
                    <a:pt x="1150210" y="7597339"/>
                    <a:pt x="1116836" y="7594332"/>
                    <a:pt x="1547147" y="7594332"/>
                  </a:cubicBezTo>
                  <a:cubicBezTo>
                    <a:pt x="1575809" y="7594332"/>
                    <a:pt x="1568225" y="7537635"/>
                    <a:pt x="1574904" y="7963995"/>
                  </a:cubicBezTo>
                  <a:cubicBezTo>
                    <a:pt x="1577246" y="8115702"/>
                    <a:pt x="1649688" y="8080263"/>
                    <a:pt x="1228107" y="8080263"/>
                  </a:cubicBezTo>
                  <a:cubicBezTo>
                    <a:pt x="1119737" y="8080263"/>
                    <a:pt x="1158912" y="8153323"/>
                    <a:pt x="1150263" y="7600239"/>
                  </a:cubicBezTo>
                  <a:close/>
                  <a:moveTo>
                    <a:pt x="1516249" y="4036959"/>
                  </a:moveTo>
                  <a:cubicBezTo>
                    <a:pt x="1517366" y="4168977"/>
                    <a:pt x="1519921" y="4514987"/>
                    <a:pt x="1520001" y="4521000"/>
                  </a:cubicBezTo>
                  <a:cubicBezTo>
                    <a:pt x="1175173" y="4521293"/>
                    <a:pt x="1156996" y="4521214"/>
                    <a:pt x="1098686" y="4522012"/>
                  </a:cubicBezTo>
                  <a:cubicBezTo>
                    <a:pt x="1091527" y="4154743"/>
                    <a:pt x="1094801" y="4212877"/>
                    <a:pt x="1092751" y="4038688"/>
                  </a:cubicBezTo>
                  <a:cubicBezTo>
                    <a:pt x="1274919" y="4042067"/>
                    <a:pt x="1398591" y="4037278"/>
                    <a:pt x="1516249" y="4036959"/>
                  </a:cubicBezTo>
                  <a:close/>
                  <a:moveTo>
                    <a:pt x="1092459" y="4013971"/>
                  </a:moveTo>
                  <a:cubicBezTo>
                    <a:pt x="1084714" y="3429997"/>
                    <a:pt x="1043676" y="3530541"/>
                    <a:pt x="1228133" y="3530541"/>
                  </a:cubicBezTo>
                  <a:cubicBezTo>
                    <a:pt x="1378259" y="3530541"/>
                    <a:pt x="1383422" y="3528945"/>
                    <a:pt x="1505923" y="3528626"/>
                  </a:cubicBezTo>
                  <a:cubicBezTo>
                    <a:pt x="1515158" y="3976803"/>
                    <a:pt x="1514466" y="3879079"/>
                    <a:pt x="1515982" y="4012295"/>
                  </a:cubicBezTo>
                  <a:cubicBezTo>
                    <a:pt x="1386642" y="4012588"/>
                    <a:pt x="1273163" y="4017350"/>
                    <a:pt x="1092459" y="4013971"/>
                  </a:cubicBezTo>
                  <a:close/>
                  <a:moveTo>
                    <a:pt x="1520347" y="4545691"/>
                  </a:moveTo>
                  <a:cubicBezTo>
                    <a:pt x="1525563" y="4915061"/>
                    <a:pt x="1526202" y="4826091"/>
                    <a:pt x="1529742" y="5027258"/>
                  </a:cubicBezTo>
                  <a:cubicBezTo>
                    <a:pt x="1527852" y="5027258"/>
                    <a:pt x="1136717" y="5029307"/>
                    <a:pt x="1108959" y="5029706"/>
                  </a:cubicBezTo>
                  <a:cubicBezTo>
                    <a:pt x="1106670" y="4893643"/>
                    <a:pt x="1109598" y="5088133"/>
                    <a:pt x="1099192" y="4546702"/>
                  </a:cubicBezTo>
                  <a:cubicBezTo>
                    <a:pt x="1167003" y="4545824"/>
                    <a:pt x="1179537" y="4545984"/>
                    <a:pt x="1520347" y="4545691"/>
                  </a:cubicBezTo>
                  <a:close/>
                  <a:moveTo>
                    <a:pt x="2398054" y="3969726"/>
                  </a:moveTo>
                  <a:cubicBezTo>
                    <a:pt x="2398799" y="4017829"/>
                    <a:pt x="2459104" y="4024374"/>
                    <a:pt x="2026159" y="4012534"/>
                  </a:cubicBezTo>
                  <a:cubicBezTo>
                    <a:pt x="1964177" y="4010752"/>
                    <a:pt x="1979267" y="4080646"/>
                    <a:pt x="1971842" y="3606342"/>
                  </a:cubicBezTo>
                  <a:cubicBezTo>
                    <a:pt x="1970245" y="3503563"/>
                    <a:pt x="1904191" y="3531313"/>
                    <a:pt x="2345066" y="3529557"/>
                  </a:cubicBezTo>
                  <a:cubicBezTo>
                    <a:pt x="2419264" y="3529344"/>
                    <a:pt x="2390176" y="3465676"/>
                    <a:pt x="2398054" y="3969726"/>
                  </a:cubicBezTo>
                  <a:close/>
                  <a:moveTo>
                    <a:pt x="3296145" y="4521958"/>
                  </a:moveTo>
                  <a:cubicBezTo>
                    <a:pt x="2876241" y="4514057"/>
                    <a:pt x="2875256" y="4535075"/>
                    <a:pt x="2874485" y="4513870"/>
                  </a:cubicBezTo>
                  <a:cubicBezTo>
                    <a:pt x="2869934" y="4391350"/>
                    <a:pt x="2868417" y="4274151"/>
                    <a:pt x="2867752" y="4150912"/>
                  </a:cubicBezTo>
                  <a:cubicBezTo>
                    <a:pt x="2867006" y="4004233"/>
                    <a:pt x="2783387" y="4035655"/>
                    <a:pt x="3289652" y="4035229"/>
                  </a:cubicBezTo>
                  <a:cubicBezTo>
                    <a:pt x="3290850" y="4169962"/>
                    <a:pt x="3286299" y="4286230"/>
                    <a:pt x="3296145" y="4521958"/>
                  </a:cubicBezTo>
                  <a:close/>
                  <a:moveTo>
                    <a:pt x="3737953" y="4523555"/>
                  </a:moveTo>
                  <a:cubicBezTo>
                    <a:pt x="3448693" y="4523661"/>
                    <a:pt x="3408693" y="4524060"/>
                    <a:pt x="3317995" y="4522384"/>
                  </a:cubicBezTo>
                  <a:cubicBezTo>
                    <a:pt x="3308095" y="4286017"/>
                    <a:pt x="3312593" y="4162991"/>
                    <a:pt x="3311448" y="4035229"/>
                  </a:cubicBezTo>
                  <a:cubicBezTo>
                    <a:pt x="3821252" y="4034804"/>
                    <a:pt x="3734546" y="4010779"/>
                    <a:pt x="3733801" y="4150885"/>
                  </a:cubicBezTo>
                  <a:cubicBezTo>
                    <a:pt x="3733322" y="4242942"/>
                    <a:pt x="3733588" y="4271650"/>
                    <a:pt x="3737953" y="4523555"/>
                  </a:cubicBezTo>
                  <a:close/>
                  <a:moveTo>
                    <a:pt x="6814343" y="6556408"/>
                  </a:moveTo>
                  <a:cubicBezTo>
                    <a:pt x="6396115" y="6559228"/>
                    <a:pt x="6453121" y="6568513"/>
                    <a:pt x="6452216" y="6510805"/>
                  </a:cubicBezTo>
                  <a:cubicBezTo>
                    <a:pt x="6444258" y="6002951"/>
                    <a:pt x="6429913" y="6072313"/>
                    <a:pt x="6495276" y="6070504"/>
                  </a:cubicBezTo>
                  <a:cubicBezTo>
                    <a:pt x="6593612" y="6067949"/>
                    <a:pt x="6687450" y="6067338"/>
                    <a:pt x="6814157" y="6070238"/>
                  </a:cubicBezTo>
                  <a:cubicBezTo>
                    <a:pt x="6882313" y="6071807"/>
                    <a:pt x="6868793" y="6055764"/>
                    <a:pt x="6870231" y="6148060"/>
                  </a:cubicBezTo>
                  <a:cubicBezTo>
                    <a:pt x="6877709" y="6626754"/>
                    <a:pt x="6895646" y="6555875"/>
                    <a:pt x="6814343" y="6556408"/>
                  </a:cubicBezTo>
                  <a:close/>
                  <a:moveTo>
                    <a:pt x="6876298" y="6580779"/>
                  </a:moveTo>
                  <a:cubicBezTo>
                    <a:pt x="6879040" y="6728814"/>
                    <a:pt x="6881807" y="6762577"/>
                    <a:pt x="6884788" y="7062506"/>
                  </a:cubicBezTo>
                  <a:cubicBezTo>
                    <a:pt x="6414664" y="7062746"/>
                    <a:pt x="6462569" y="7067242"/>
                    <a:pt x="6462435" y="7055642"/>
                  </a:cubicBezTo>
                  <a:cubicBezTo>
                    <a:pt x="6456740" y="6510060"/>
                    <a:pt x="6432335" y="6580593"/>
                    <a:pt x="6494930" y="6581098"/>
                  </a:cubicBezTo>
                  <a:cubicBezTo>
                    <a:pt x="6668714" y="6582455"/>
                    <a:pt x="6812213" y="6581045"/>
                    <a:pt x="6876298" y="6580779"/>
                  </a:cubicBezTo>
                  <a:close/>
                  <a:moveTo>
                    <a:pt x="5568575" y="6579555"/>
                  </a:moveTo>
                  <a:cubicBezTo>
                    <a:pt x="6070262" y="6579130"/>
                    <a:pt x="5988772" y="6549890"/>
                    <a:pt x="5992498" y="6692923"/>
                  </a:cubicBezTo>
                  <a:cubicBezTo>
                    <a:pt x="5995744" y="6821695"/>
                    <a:pt x="5997900" y="6935116"/>
                    <a:pt x="5996995" y="7056041"/>
                  </a:cubicBezTo>
                  <a:cubicBezTo>
                    <a:pt x="5996889" y="7068492"/>
                    <a:pt x="6042664" y="7064714"/>
                    <a:pt x="5573285" y="7064980"/>
                  </a:cubicBezTo>
                  <a:cubicBezTo>
                    <a:pt x="5565488" y="6556541"/>
                    <a:pt x="5570863" y="6799081"/>
                    <a:pt x="5568575" y="6579555"/>
                  </a:cubicBezTo>
                  <a:close/>
                  <a:moveTo>
                    <a:pt x="4237883" y="6579395"/>
                  </a:moveTo>
                  <a:cubicBezTo>
                    <a:pt x="4462260" y="6582562"/>
                    <a:pt x="4552985" y="6579928"/>
                    <a:pt x="4660023" y="6579342"/>
                  </a:cubicBezTo>
                  <a:cubicBezTo>
                    <a:pt x="4666650" y="7035368"/>
                    <a:pt x="4666863" y="7062186"/>
                    <a:pt x="4666890" y="7065433"/>
                  </a:cubicBezTo>
                  <a:cubicBezTo>
                    <a:pt x="4194876" y="7065353"/>
                    <a:pt x="4243392" y="7070302"/>
                    <a:pt x="4243020" y="7055455"/>
                  </a:cubicBezTo>
                  <a:cubicBezTo>
                    <a:pt x="4235701" y="6750764"/>
                    <a:pt x="4239241" y="6719795"/>
                    <a:pt x="4237883" y="6579395"/>
                  </a:cubicBezTo>
                  <a:close/>
                  <a:moveTo>
                    <a:pt x="2028847" y="7089059"/>
                  </a:moveTo>
                  <a:cubicBezTo>
                    <a:pt x="2298360" y="7091959"/>
                    <a:pt x="2311960" y="7087489"/>
                    <a:pt x="2447182" y="7086531"/>
                  </a:cubicBezTo>
                  <a:cubicBezTo>
                    <a:pt x="2455645" y="7541705"/>
                    <a:pt x="2455458" y="7400482"/>
                    <a:pt x="2458545" y="7573233"/>
                  </a:cubicBezTo>
                  <a:cubicBezTo>
                    <a:pt x="2263018" y="7572728"/>
                    <a:pt x="2437787" y="7571504"/>
                    <a:pt x="2032866" y="7571797"/>
                  </a:cubicBezTo>
                  <a:cubicBezTo>
                    <a:pt x="2030364" y="7376669"/>
                    <a:pt x="2036512" y="7408038"/>
                    <a:pt x="2028847" y="7089059"/>
                  </a:cubicBezTo>
                  <a:close/>
                  <a:moveTo>
                    <a:pt x="2420834" y="5422011"/>
                  </a:moveTo>
                  <a:cubicBezTo>
                    <a:pt x="2423043" y="5562889"/>
                    <a:pt x="2443935" y="5538997"/>
                    <a:pt x="2344907" y="5539768"/>
                  </a:cubicBezTo>
                  <a:cubicBezTo>
                    <a:pt x="2203297" y="5540912"/>
                    <a:pt x="2111934" y="5540540"/>
                    <a:pt x="2025973" y="5539609"/>
                  </a:cubicBezTo>
                  <a:cubicBezTo>
                    <a:pt x="1993718" y="5539263"/>
                    <a:pt x="2005747" y="5597264"/>
                    <a:pt x="1997044" y="5058361"/>
                  </a:cubicBezTo>
                  <a:cubicBezTo>
                    <a:pt x="1997018" y="5056472"/>
                    <a:pt x="1962554" y="5045404"/>
                    <a:pt x="2344774" y="5054663"/>
                  </a:cubicBezTo>
                  <a:cubicBezTo>
                    <a:pt x="2450242" y="5057190"/>
                    <a:pt x="2413968" y="4982002"/>
                    <a:pt x="2420834" y="5422011"/>
                  </a:cubicBezTo>
                  <a:close/>
                  <a:moveTo>
                    <a:pt x="2025787" y="5564299"/>
                  </a:moveTo>
                  <a:cubicBezTo>
                    <a:pt x="2485425" y="5569248"/>
                    <a:pt x="2423336" y="5544691"/>
                    <a:pt x="2425252" y="5603224"/>
                  </a:cubicBezTo>
                  <a:cubicBezTo>
                    <a:pt x="2429031" y="5716299"/>
                    <a:pt x="2428845" y="5731544"/>
                    <a:pt x="2433902" y="6048181"/>
                  </a:cubicBezTo>
                  <a:cubicBezTo>
                    <a:pt x="2070151" y="6047596"/>
                    <a:pt x="2095726" y="6047303"/>
                    <a:pt x="2011442" y="6046026"/>
                  </a:cubicBezTo>
                  <a:cubicBezTo>
                    <a:pt x="2005268" y="5503851"/>
                    <a:pt x="1994623" y="5563980"/>
                    <a:pt x="2025787" y="5564299"/>
                  </a:cubicBezTo>
                  <a:close/>
                  <a:moveTo>
                    <a:pt x="2025734" y="6071036"/>
                  </a:moveTo>
                  <a:cubicBezTo>
                    <a:pt x="2506103" y="6078778"/>
                    <a:pt x="2433742" y="6039880"/>
                    <a:pt x="2435472" y="6148087"/>
                  </a:cubicBezTo>
                  <a:cubicBezTo>
                    <a:pt x="2443110" y="6636039"/>
                    <a:pt x="2463762" y="6553241"/>
                    <a:pt x="2345013" y="6553082"/>
                  </a:cubicBezTo>
                  <a:cubicBezTo>
                    <a:pt x="1951722" y="6551991"/>
                    <a:pt x="2017457" y="6575511"/>
                    <a:pt x="2016419" y="6510832"/>
                  </a:cubicBezTo>
                  <a:cubicBezTo>
                    <a:pt x="2008674" y="6016201"/>
                    <a:pt x="2008062" y="6070743"/>
                    <a:pt x="2025734" y="6071036"/>
                  </a:cubicBezTo>
                  <a:close/>
                  <a:moveTo>
                    <a:pt x="2026133" y="6579661"/>
                  </a:moveTo>
                  <a:cubicBezTo>
                    <a:pt x="2122579" y="6577187"/>
                    <a:pt x="2152093" y="6577533"/>
                    <a:pt x="2345013" y="6577772"/>
                  </a:cubicBezTo>
                  <a:cubicBezTo>
                    <a:pt x="2470788" y="6578118"/>
                    <a:pt x="2435898" y="6486195"/>
                    <a:pt x="2446596" y="7056014"/>
                  </a:cubicBezTo>
                  <a:cubicBezTo>
                    <a:pt x="2446623" y="7057983"/>
                    <a:pt x="2495139" y="7069370"/>
                    <a:pt x="2028235" y="7064315"/>
                  </a:cubicBezTo>
                  <a:cubicBezTo>
                    <a:pt x="2028209" y="7062453"/>
                    <a:pt x="2015301" y="6579928"/>
                    <a:pt x="2026133" y="6579661"/>
                  </a:cubicBezTo>
                  <a:close/>
                  <a:moveTo>
                    <a:pt x="2823760" y="5537454"/>
                  </a:moveTo>
                  <a:cubicBezTo>
                    <a:pt x="2368300" y="5537454"/>
                    <a:pt x="2445132" y="5574942"/>
                    <a:pt x="2442631" y="5421558"/>
                  </a:cubicBezTo>
                  <a:cubicBezTo>
                    <a:pt x="2439863" y="5244655"/>
                    <a:pt x="2443615" y="5238988"/>
                    <a:pt x="2440794" y="5058334"/>
                  </a:cubicBezTo>
                  <a:cubicBezTo>
                    <a:pt x="2440768" y="5056445"/>
                    <a:pt x="2863147" y="5051097"/>
                    <a:pt x="2863254" y="5058707"/>
                  </a:cubicBezTo>
                  <a:cubicBezTo>
                    <a:pt x="2871956" y="5614079"/>
                    <a:pt x="2882575" y="5537454"/>
                    <a:pt x="2823760" y="5537454"/>
                  </a:cubicBezTo>
                  <a:close/>
                  <a:moveTo>
                    <a:pt x="2868922" y="5562224"/>
                  </a:moveTo>
                  <a:cubicBezTo>
                    <a:pt x="2877731" y="6120656"/>
                    <a:pt x="2894311" y="6045255"/>
                    <a:pt x="2823760" y="6045255"/>
                  </a:cubicBezTo>
                  <a:cubicBezTo>
                    <a:pt x="2663840" y="6045255"/>
                    <a:pt x="2664266" y="6048261"/>
                    <a:pt x="2504640" y="6048261"/>
                  </a:cubicBezTo>
                  <a:cubicBezTo>
                    <a:pt x="2430335" y="6048261"/>
                    <a:pt x="2462990" y="6121800"/>
                    <a:pt x="2445851" y="5563927"/>
                  </a:cubicBezTo>
                  <a:cubicBezTo>
                    <a:pt x="2790174" y="5562916"/>
                    <a:pt x="2686887" y="5561798"/>
                    <a:pt x="2868922" y="5562224"/>
                  </a:cubicBezTo>
                  <a:close/>
                  <a:moveTo>
                    <a:pt x="2504640" y="6072951"/>
                  </a:moveTo>
                  <a:cubicBezTo>
                    <a:pt x="2664532" y="6072951"/>
                    <a:pt x="2664133" y="6069945"/>
                    <a:pt x="2823760" y="6069945"/>
                  </a:cubicBezTo>
                  <a:cubicBezTo>
                    <a:pt x="2892156" y="6069945"/>
                    <a:pt x="2874085" y="5992921"/>
                    <a:pt x="2883666" y="6556993"/>
                  </a:cubicBezTo>
                  <a:cubicBezTo>
                    <a:pt x="2703228" y="6558776"/>
                    <a:pt x="2700114" y="6553375"/>
                    <a:pt x="2462537" y="6553241"/>
                  </a:cubicBezTo>
                  <a:cubicBezTo>
                    <a:pt x="2455059" y="5996247"/>
                    <a:pt x="2441220" y="6072951"/>
                    <a:pt x="2504640" y="6072951"/>
                  </a:cubicBezTo>
                  <a:close/>
                  <a:moveTo>
                    <a:pt x="2504640" y="6577959"/>
                  </a:moveTo>
                  <a:cubicBezTo>
                    <a:pt x="2663148" y="6577959"/>
                    <a:pt x="2661658" y="6581976"/>
                    <a:pt x="2823760" y="6581976"/>
                  </a:cubicBezTo>
                  <a:cubicBezTo>
                    <a:pt x="2902588" y="6581976"/>
                    <a:pt x="2886088" y="6505298"/>
                    <a:pt x="2892395" y="7055881"/>
                  </a:cubicBezTo>
                  <a:cubicBezTo>
                    <a:pt x="2892502" y="7065007"/>
                    <a:pt x="2468579" y="7064688"/>
                    <a:pt x="2468419" y="7055509"/>
                  </a:cubicBezTo>
                  <a:cubicBezTo>
                    <a:pt x="2457960" y="6501626"/>
                    <a:pt x="2451067" y="6577959"/>
                    <a:pt x="2504640" y="6577959"/>
                  </a:cubicBezTo>
                  <a:close/>
                  <a:moveTo>
                    <a:pt x="2884944" y="5052853"/>
                  </a:moveTo>
                  <a:cubicBezTo>
                    <a:pt x="2969414" y="5053572"/>
                    <a:pt x="3117996" y="5059904"/>
                    <a:pt x="3303225" y="5054370"/>
                  </a:cubicBezTo>
                  <a:cubicBezTo>
                    <a:pt x="3306232" y="5241782"/>
                    <a:pt x="3311342" y="5364462"/>
                    <a:pt x="3312167" y="5538731"/>
                  </a:cubicBezTo>
                  <a:cubicBezTo>
                    <a:pt x="2960712" y="5539502"/>
                    <a:pt x="3049866" y="5538066"/>
                    <a:pt x="2890320" y="5537560"/>
                  </a:cubicBezTo>
                  <a:cubicBezTo>
                    <a:pt x="2885636" y="5239946"/>
                    <a:pt x="2887711" y="5223557"/>
                    <a:pt x="2884944" y="5052853"/>
                  </a:cubicBezTo>
                  <a:close/>
                  <a:moveTo>
                    <a:pt x="2890719" y="5562277"/>
                  </a:moveTo>
                  <a:cubicBezTo>
                    <a:pt x="3045315" y="5562836"/>
                    <a:pt x="2976440" y="5564166"/>
                    <a:pt x="3312273" y="5563448"/>
                  </a:cubicBezTo>
                  <a:cubicBezTo>
                    <a:pt x="3312938" y="5897352"/>
                    <a:pt x="3317463" y="5912385"/>
                    <a:pt x="3321162" y="6046825"/>
                  </a:cubicBezTo>
                  <a:cubicBezTo>
                    <a:pt x="2962788" y="6047649"/>
                    <a:pt x="3044624" y="6046133"/>
                    <a:pt x="2897345" y="6045414"/>
                  </a:cubicBezTo>
                  <a:cubicBezTo>
                    <a:pt x="2894870" y="5843528"/>
                    <a:pt x="2898330" y="6044270"/>
                    <a:pt x="2890719" y="5562277"/>
                  </a:cubicBezTo>
                  <a:close/>
                  <a:moveTo>
                    <a:pt x="3323291" y="6148087"/>
                  </a:moveTo>
                  <a:cubicBezTo>
                    <a:pt x="3330450" y="6616644"/>
                    <a:pt x="3340723" y="6554412"/>
                    <a:pt x="3302746" y="6553854"/>
                  </a:cubicBezTo>
                  <a:cubicBezTo>
                    <a:pt x="2847312" y="6546510"/>
                    <a:pt x="2905835" y="6582721"/>
                    <a:pt x="2904717" y="6510779"/>
                  </a:cubicBezTo>
                  <a:cubicBezTo>
                    <a:pt x="2899341" y="6180732"/>
                    <a:pt x="2898543" y="6136353"/>
                    <a:pt x="2897665" y="6070131"/>
                  </a:cubicBezTo>
                  <a:cubicBezTo>
                    <a:pt x="3396690" y="6072632"/>
                    <a:pt x="3321641" y="6043898"/>
                    <a:pt x="3323291" y="6148087"/>
                  </a:cubicBezTo>
                  <a:close/>
                  <a:moveTo>
                    <a:pt x="3325021" y="5053758"/>
                  </a:moveTo>
                  <a:cubicBezTo>
                    <a:pt x="3496650" y="5049182"/>
                    <a:pt x="3746469" y="5055408"/>
                    <a:pt x="3746522" y="5058840"/>
                  </a:cubicBezTo>
                  <a:cubicBezTo>
                    <a:pt x="3747986" y="5153105"/>
                    <a:pt x="3750248" y="5274827"/>
                    <a:pt x="3754533" y="5539768"/>
                  </a:cubicBezTo>
                  <a:cubicBezTo>
                    <a:pt x="3588865" y="5539609"/>
                    <a:pt x="3619550" y="5538146"/>
                    <a:pt x="3334016" y="5538677"/>
                  </a:cubicBezTo>
                  <a:cubicBezTo>
                    <a:pt x="3332952" y="5334344"/>
                    <a:pt x="3327283" y="5221402"/>
                    <a:pt x="3325021" y="5053758"/>
                  </a:cubicBezTo>
                  <a:close/>
                  <a:moveTo>
                    <a:pt x="2983705" y="6579661"/>
                  </a:moveTo>
                  <a:cubicBezTo>
                    <a:pt x="3092261" y="6576389"/>
                    <a:pt x="3193950" y="6576921"/>
                    <a:pt x="3302453" y="6578544"/>
                  </a:cubicBezTo>
                  <a:cubicBezTo>
                    <a:pt x="3338700" y="6579130"/>
                    <a:pt x="3331302" y="6558457"/>
                    <a:pt x="3330024" y="6692444"/>
                  </a:cubicBezTo>
                  <a:cubicBezTo>
                    <a:pt x="3325500" y="7118724"/>
                    <a:pt x="3357330" y="7062746"/>
                    <a:pt x="3302692" y="7062213"/>
                  </a:cubicBezTo>
                  <a:cubicBezTo>
                    <a:pt x="2880978" y="7058276"/>
                    <a:pt x="2914298" y="7066257"/>
                    <a:pt x="2914165" y="7055562"/>
                  </a:cubicBezTo>
                  <a:cubicBezTo>
                    <a:pt x="2907778" y="6497742"/>
                    <a:pt x="2877572" y="6582721"/>
                    <a:pt x="2983705" y="6579661"/>
                  </a:cubicBezTo>
                  <a:close/>
                  <a:moveTo>
                    <a:pt x="3334123" y="5603250"/>
                  </a:moveTo>
                  <a:cubicBezTo>
                    <a:pt x="3334123" y="5545914"/>
                    <a:pt x="3269799" y="5564060"/>
                    <a:pt x="3754932" y="5564459"/>
                  </a:cubicBezTo>
                  <a:cubicBezTo>
                    <a:pt x="3759776" y="5864866"/>
                    <a:pt x="3759776" y="5869017"/>
                    <a:pt x="3761905" y="5966634"/>
                  </a:cubicBezTo>
                  <a:cubicBezTo>
                    <a:pt x="3764087" y="6065874"/>
                    <a:pt x="3843208" y="6045680"/>
                    <a:pt x="3342958" y="6046771"/>
                  </a:cubicBezTo>
                  <a:cubicBezTo>
                    <a:pt x="3340457" y="5955486"/>
                    <a:pt x="3334123" y="5851297"/>
                    <a:pt x="3334123" y="5603250"/>
                  </a:cubicBezTo>
                  <a:close/>
                  <a:moveTo>
                    <a:pt x="3462186" y="6071355"/>
                  </a:moveTo>
                  <a:cubicBezTo>
                    <a:pt x="3623489" y="6071355"/>
                    <a:pt x="3617874" y="6068960"/>
                    <a:pt x="3764007" y="6068748"/>
                  </a:cubicBezTo>
                  <a:cubicBezTo>
                    <a:pt x="3765098" y="6127467"/>
                    <a:pt x="3765311" y="6146118"/>
                    <a:pt x="3770980" y="6511204"/>
                  </a:cubicBezTo>
                  <a:cubicBezTo>
                    <a:pt x="3771938" y="6572265"/>
                    <a:pt x="3818644" y="6554785"/>
                    <a:pt x="3462186" y="6555077"/>
                  </a:cubicBezTo>
                  <a:cubicBezTo>
                    <a:pt x="3329492" y="6555077"/>
                    <a:pt x="3352113" y="6565188"/>
                    <a:pt x="3351262" y="6510725"/>
                  </a:cubicBezTo>
                  <a:cubicBezTo>
                    <a:pt x="3343065" y="5981826"/>
                    <a:pt x="3310916" y="6071355"/>
                    <a:pt x="3462186" y="6071355"/>
                  </a:cubicBezTo>
                  <a:close/>
                  <a:moveTo>
                    <a:pt x="3768239" y="5055594"/>
                  </a:moveTo>
                  <a:cubicBezTo>
                    <a:pt x="4224577" y="5056338"/>
                    <a:pt x="4189926" y="5052295"/>
                    <a:pt x="4190032" y="5058840"/>
                  </a:cubicBezTo>
                  <a:cubicBezTo>
                    <a:pt x="4198735" y="5614957"/>
                    <a:pt x="4240039" y="5536762"/>
                    <a:pt x="4100719" y="5536762"/>
                  </a:cubicBezTo>
                  <a:cubicBezTo>
                    <a:pt x="3941092" y="5536762"/>
                    <a:pt x="3940853" y="5539768"/>
                    <a:pt x="3781412" y="5539768"/>
                  </a:cubicBezTo>
                  <a:cubicBezTo>
                    <a:pt x="3774519" y="5539768"/>
                    <a:pt x="3776649" y="5593725"/>
                    <a:pt x="3768239" y="5055594"/>
                  </a:cubicBezTo>
                  <a:close/>
                  <a:moveTo>
                    <a:pt x="3351794" y="6692763"/>
                  </a:moveTo>
                  <a:cubicBezTo>
                    <a:pt x="3353364" y="6544408"/>
                    <a:pt x="3262693" y="6579954"/>
                    <a:pt x="3772178" y="6579528"/>
                  </a:cubicBezTo>
                  <a:cubicBezTo>
                    <a:pt x="3774573" y="6705188"/>
                    <a:pt x="3780534" y="6856230"/>
                    <a:pt x="3779709" y="7055668"/>
                  </a:cubicBezTo>
                  <a:cubicBezTo>
                    <a:pt x="3779709" y="7057557"/>
                    <a:pt x="3829636" y="7065832"/>
                    <a:pt x="3356558" y="7062665"/>
                  </a:cubicBezTo>
                  <a:cubicBezTo>
                    <a:pt x="3352938" y="6938868"/>
                    <a:pt x="3350596" y="6817146"/>
                    <a:pt x="3351794" y="6692763"/>
                  </a:cubicBezTo>
                  <a:close/>
                  <a:moveTo>
                    <a:pt x="3776728" y="5564459"/>
                  </a:moveTo>
                  <a:cubicBezTo>
                    <a:pt x="3886242" y="5564459"/>
                    <a:pt x="3928451" y="5561745"/>
                    <a:pt x="4200412" y="5561399"/>
                  </a:cubicBezTo>
                  <a:cubicBezTo>
                    <a:pt x="4199613" y="5877850"/>
                    <a:pt x="4204617" y="5909298"/>
                    <a:pt x="4208183" y="6046984"/>
                  </a:cubicBezTo>
                  <a:cubicBezTo>
                    <a:pt x="3705192" y="6045547"/>
                    <a:pt x="3785937" y="6065980"/>
                    <a:pt x="3783727" y="5966022"/>
                  </a:cubicBezTo>
                  <a:cubicBezTo>
                    <a:pt x="3781146" y="5847652"/>
                    <a:pt x="3781412" y="5855208"/>
                    <a:pt x="3776728" y="5564459"/>
                  </a:cubicBezTo>
                  <a:close/>
                  <a:moveTo>
                    <a:pt x="4208795" y="6071701"/>
                  </a:moveTo>
                  <a:cubicBezTo>
                    <a:pt x="4210445" y="6143883"/>
                    <a:pt x="4215794" y="6552310"/>
                    <a:pt x="4215821" y="6554360"/>
                  </a:cubicBezTo>
                  <a:cubicBezTo>
                    <a:pt x="3731698" y="6548878"/>
                    <a:pt x="3793894" y="6579768"/>
                    <a:pt x="3792803" y="6510779"/>
                  </a:cubicBezTo>
                  <a:cubicBezTo>
                    <a:pt x="3787693" y="6181424"/>
                    <a:pt x="3786975" y="6131964"/>
                    <a:pt x="3785830" y="6068721"/>
                  </a:cubicBezTo>
                  <a:cubicBezTo>
                    <a:pt x="3935796" y="6068774"/>
                    <a:pt x="3846934" y="6070717"/>
                    <a:pt x="4208795" y="6071701"/>
                  </a:cubicBezTo>
                  <a:close/>
                  <a:moveTo>
                    <a:pt x="4216061" y="6579103"/>
                  </a:moveTo>
                  <a:cubicBezTo>
                    <a:pt x="4217365" y="6716336"/>
                    <a:pt x="4213825" y="6758587"/>
                    <a:pt x="4221437" y="7065592"/>
                  </a:cubicBezTo>
                  <a:cubicBezTo>
                    <a:pt x="4030885" y="7065885"/>
                    <a:pt x="3801452" y="7062613"/>
                    <a:pt x="3801479" y="7055801"/>
                  </a:cubicBezTo>
                  <a:cubicBezTo>
                    <a:pt x="3802303" y="6857667"/>
                    <a:pt x="3796529" y="6711627"/>
                    <a:pt x="3793974" y="6579476"/>
                  </a:cubicBezTo>
                  <a:cubicBezTo>
                    <a:pt x="3948570" y="6579449"/>
                    <a:pt x="4082568" y="6577480"/>
                    <a:pt x="4216061" y="6579103"/>
                  </a:cubicBezTo>
                  <a:close/>
                  <a:moveTo>
                    <a:pt x="3801399" y="7085147"/>
                  </a:moveTo>
                  <a:cubicBezTo>
                    <a:pt x="3967093" y="7085706"/>
                    <a:pt x="3889888" y="7090894"/>
                    <a:pt x="4222048" y="7090336"/>
                  </a:cubicBezTo>
                  <a:cubicBezTo>
                    <a:pt x="4222315" y="7102282"/>
                    <a:pt x="4231177" y="7569855"/>
                    <a:pt x="4231230" y="7573021"/>
                  </a:cubicBezTo>
                  <a:cubicBezTo>
                    <a:pt x="3933800" y="7574431"/>
                    <a:pt x="3977978" y="7570599"/>
                    <a:pt x="3810527" y="7570174"/>
                  </a:cubicBezTo>
                  <a:cubicBezTo>
                    <a:pt x="3807812" y="7415673"/>
                    <a:pt x="3800893" y="7285490"/>
                    <a:pt x="3801399" y="7085147"/>
                  </a:cubicBezTo>
                  <a:close/>
                  <a:moveTo>
                    <a:pt x="4230591" y="6071781"/>
                  </a:moveTo>
                  <a:cubicBezTo>
                    <a:pt x="4571295" y="6072951"/>
                    <a:pt x="4516471" y="6071382"/>
                    <a:pt x="4649724" y="6070371"/>
                  </a:cubicBezTo>
                  <a:cubicBezTo>
                    <a:pt x="4651986" y="6291493"/>
                    <a:pt x="4656164" y="6319935"/>
                    <a:pt x="4659651" y="6554625"/>
                  </a:cubicBezTo>
                  <a:cubicBezTo>
                    <a:pt x="4534435" y="6555264"/>
                    <a:pt x="4472666" y="6557871"/>
                    <a:pt x="4237591" y="6554652"/>
                  </a:cubicBezTo>
                  <a:cubicBezTo>
                    <a:pt x="4237564" y="6552550"/>
                    <a:pt x="4232401" y="6152343"/>
                    <a:pt x="4230591" y="6071781"/>
                  </a:cubicBezTo>
                  <a:close/>
                  <a:moveTo>
                    <a:pt x="4665000" y="5602825"/>
                  </a:moveTo>
                  <a:cubicBezTo>
                    <a:pt x="4663004" y="5542908"/>
                    <a:pt x="4603257" y="5562809"/>
                    <a:pt x="5058531" y="5562809"/>
                  </a:cubicBezTo>
                  <a:cubicBezTo>
                    <a:pt x="5104172" y="5562809"/>
                    <a:pt x="5077772" y="5504143"/>
                    <a:pt x="5091771" y="5966740"/>
                  </a:cubicBezTo>
                  <a:cubicBezTo>
                    <a:pt x="5094592" y="6060154"/>
                    <a:pt x="5166527" y="6045361"/>
                    <a:pt x="4739251" y="6045361"/>
                  </a:cubicBezTo>
                  <a:cubicBezTo>
                    <a:pt x="4640463" y="6045361"/>
                    <a:pt x="4682272" y="6120257"/>
                    <a:pt x="4665000" y="5602825"/>
                  </a:cubicBezTo>
                  <a:close/>
                  <a:moveTo>
                    <a:pt x="4739278" y="6070051"/>
                  </a:moveTo>
                  <a:cubicBezTo>
                    <a:pt x="5158011" y="6070051"/>
                    <a:pt x="5094352" y="6044802"/>
                    <a:pt x="5095976" y="6148087"/>
                  </a:cubicBezTo>
                  <a:cubicBezTo>
                    <a:pt x="5103321" y="6616324"/>
                    <a:pt x="5113248" y="6552656"/>
                    <a:pt x="5058558" y="6552656"/>
                  </a:cubicBezTo>
                  <a:cubicBezTo>
                    <a:pt x="4622525" y="6552656"/>
                    <a:pt x="4681766" y="6571041"/>
                    <a:pt x="4680809" y="6510779"/>
                  </a:cubicBezTo>
                  <a:cubicBezTo>
                    <a:pt x="4672691" y="5997018"/>
                    <a:pt x="4645014" y="6070051"/>
                    <a:pt x="4739278" y="6070051"/>
                  </a:cubicBezTo>
                  <a:close/>
                  <a:moveTo>
                    <a:pt x="4739278" y="6579130"/>
                  </a:moveTo>
                  <a:cubicBezTo>
                    <a:pt x="4897760" y="6579130"/>
                    <a:pt x="4906196" y="6577347"/>
                    <a:pt x="5058558" y="6577347"/>
                  </a:cubicBezTo>
                  <a:cubicBezTo>
                    <a:pt x="5117932" y="6577347"/>
                    <a:pt x="5100074" y="6508916"/>
                    <a:pt x="5108218" y="7061335"/>
                  </a:cubicBezTo>
                  <a:cubicBezTo>
                    <a:pt x="4933129" y="7060244"/>
                    <a:pt x="4904147" y="7065459"/>
                    <a:pt x="4688739" y="7065433"/>
                  </a:cubicBezTo>
                  <a:cubicBezTo>
                    <a:pt x="4681128" y="6511311"/>
                    <a:pt x="4658693" y="6579130"/>
                    <a:pt x="4739278" y="6579130"/>
                  </a:cubicBezTo>
                  <a:close/>
                  <a:moveTo>
                    <a:pt x="5099462" y="5058334"/>
                  </a:moveTo>
                  <a:cubicBezTo>
                    <a:pt x="5099382" y="5052560"/>
                    <a:pt x="5523305" y="5051736"/>
                    <a:pt x="5523412" y="5058760"/>
                  </a:cubicBezTo>
                  <a:cubicBezTo>
                    <a:pt x="5526579" y="5261205"/>
                    <a:pt x="5523066" y="5189209"/>
                    <a:pt x="5528814" y="5537028"/>
                  </a:cubicBezTo>
                  <a:cubicBezTo>
                    <a:pt x="5333313" y="5533915"/>
                    <a:pt x="5222522" y="5537533"/>
                    <a:pt x="5108883" y="5537986"/>
                  </a:cubicBezTo>
                  <a:cubicBezTo>
                    <a:pt x="5108697" y="5357997"/>
                    <a:pt x="5102150" y="5230075"/>
                    <a:pt x="5099462" y="5058334"/>
                  </a:cubicBezTo>
                  <a:close/>
                  <a:moveTo>
                    <a:pt x="5108590" y="5603356"/>
                  </a:moveTo>
                  <a:cubicBezTo>
                    <a:pt x="5108936" y="5557435"/>
                    <a:pt x="5045384" y="5553976"/>
                    <a:pt x="5529187" y="5561825"/>
                  </a:cubicBezTo>
                  <a:cubicBezTo>
                    <a:pt x="5536798" y="6009709"/>
                    <a:pt x="5533685" y="5861700"/>
                    <a:pt x="5535867" y="6046638"/>
                  </a:cubicBezTo>
                  <a:cubicBezTo>
                    <a:pt x="5047832" y="6038045"/>
                    <a:pt x="5116920" y="6077581"/>
                    <a:pt x="5113540" y="5965942"/>
                  </a:cubicBezTo>
                  <a:cubicBezTo>
                    <a:pt x="5108830" y="5809739"/>
                    <a:pt x="5107978" y="5701559"/>
                    <a:pt x="5108590" y="5603356"/>
                  </a:cubicBezTo>
                  <a:close/>
                  <a:moveTo>
                    <a:pt x="5536186" y="6071328"/>
                  </a:moveTo>
                  <a:cubicBezTo>
                    <a:pt x="5539433" y="6319429"/>
                    <a:pt x="5543984" y="6351569"/>
                    <a:pt x="5546486" y="6554891"/>
                  </a:cubicBezTo>
                  <a:cubicBezTo>
                    <a:pt x="5378742" y="6555025"/>
                    <a:pt x="5325515" y="6555450"/>
                    <a:pt x="5218184" y="6553854"/>
                  </a:cubicBezTo>
                  <a:cubicBezTo>
                    <a:pt x="5094512" y="6552018"/>
                    <a:pt x="5125224" y="6627605"/>
                    <a:pt x="5117719" y="6147661"/>
                  </a:cubicBezTo>
                  <a:cubicBezTo>
                    <a:pt x="5116175" y="6047995"/>
                    <a:pt x="5036468" y="6063240"/>
                    <a:pt x="5536186" y="6071328"/>
                  </a:cubicBezTo>
                  <a:close/>
                  <a:moveTo>
                    <a:pt x="5546778" y="6579582"/>
                  </a:moveTo>
                  <a:cubicBezTo>
                    <a:pt x="5549599" y="6858172"/>
                    <a:pt x="5543212" y="6526396"/>
                    <a:pt x="5551515" y="7064980"/>
                  </a:cubicBezTo>
                  <a:cubicBezTo>
                    <a:pt x="5095417" y="7065220"/>
                    <a:pt x="5343080" y="7063650"/>
                    <a:pt x="5130041" y="7061521"/>
                  </a:cubicBezTo>
                  <a:cubicBezTo>
                    <a:pt x="5128737" y="6956960"/>
                    <a:pt x="5129402" y="7007378"/>
                    <a:pt x="5122802" y="6577507"/>
                  </a:cubicBezTo>
                  <a:cubicBezTo>
                    <a:pt x="5301776" y="6578464"/>
                    <a:pt x="5136402" y="6579928"/>
                    <a:pt x="5546778" y="6579582"/>
                  </a:cubicBezTo>
                  <a:close/>
                  <a:moveTo>
                    <a:pt x="5551036" y="5562171"/>
                  </a:moveTo>
                  <a:cubicBezTo>
                    <a:pt x="6031459" y="5569780"/>
                    <a:pt x="5971899" y="5535990"/>
                    <a:pt x="5973177" y="5603516"/>
                  </a:cubicBezTo>
                  <a:cubicBezTo>
                    <a:pt x="5975678" y="5735961"/>
                    <a:pt x="5977434" y="5838447"/>
                    <a:pt x="5978632" y="5966528"/>
                  </a:cubicBezTo>
                  <a:cubicBezTo>
                    <a:pt x="5979457" y="6055924"/>
                    <a:pt x="6065392" y="6054912"/>
                    <a:pt x="5557716" y="6046984"/>
                  </a:cubicBezTo>
                  <a:cubicBezTo>
                    <a:pt x="5556013" y="5901104"/>
                    <a:pt x="5557850" y="5953624"/>
                    <a:pt x="5551036" y="5562171"/>
                  </a:cubicBezTo>
                  <a:close/>
                  <a:moveTo>
                    <a:pt x="5551915" y="7089671"/>
                  </a:moveTo>
                  <a:cubicBezTo>
                    <a:pt x="5554523" y="7258778"/>
                    <a:pt x="5555268" y="7315715"/>
                    <a:pt x="5557636" y="7419265"/>
                  </a:cubicBezTo>
                  <a:cubicBezTo>
                    <a:pt x="5562134" y="7623705"/>
                    <a:pt x="5635587" y="7563070"/>
                    <a:pt x="5217865" y="7572037"/>
                  </a:cubicBezTo>
                  <a:cubicBezTo>
                    <a:pt x="5118304" y="7574058"/>
                    <a:pt x="5137865" y="7665662"/>
                    <a:pt x="5130360" y="7086212"/>
                  </a:cubicBezTo>
                  <a:cubicBezTo>
                    <a:pt x="5294617" y="7087888"/>
                    <a:pt x="5137519" y="7089884"/>
                    <a:pt x="5551915" y="7089671"/>
                  </a:cubicBezTo>
                  <a:close/>
                  <a:moveTo>
                    <a:pt x="5559100" y="6147714"/>
                  </a:moveTo>
                  <a:cubicBezTo>
                    <a:pt x="5557583" y="6050549"/>
                    <a:pt x="5476173" y="6071355"/>
                    <a:pt x="5979803" y="6069280"/>
                  </a:cubicBezTo>
                  <a:cubicBezTo>
                    <a:pt x="5983183" y="6318870"/>
                    <a:pt x="5984381" y="6262332"/>
                    <a:pt x="5989543" y="6556781"/>
                  </a:cubicBezTo>
                  <a:cubicBezTo>
                    <a:pt x="5501003" y="6555956"/>
                    <a:pt x="5568628" y="6571068"/>
                    <a:pt x="5567696" y="6510779"/>
                  </a:cubicBezTo>
                  <a:cubicBezTo>
                    <a:pt x="5564849" y="6329193"/>
                    <a:pt x="5561895" y="6324750"/>
                    <a:pt x="5559100" y="6147714"/>
                  </a:cubicBezTo>
                  <a:close/>
                  <a:moveTo>
                    <a:pt x="6016050" y="5536815"/>
                  </a:moveTo>
                  <a:cubicBezTo>
                    <a:pt x="5986483" y="5536815"/>
                    <a:pt x="5993935" y="5554375"/>
                    <a:pt x="5991859" y="5421532"/>
                  </a:cubicBezTo>
                  <a:cubicBezTo>
                    <a:pt x="5985152" y="4999561"/>
                    <a:pt x="5974028" y="5055088"/>
                    <a:pt x="6016050" y="5055088"/>
                  </a:cubicBezTo>
                  <a:cubicBezTo>
                    <a:pt x="6175996" y="5055088"/>
                    <a:pt x="6175065" y="5054237"/>
                    <a:pt x="6335357" y="5054237"/>
                  </a:cubicBezTo>
                  <a:cubicBezTo>
                    <a:pt x="6441703" y="5054237"/>
                    <a:pt x="6409315" y="4981815"/>
                    <a:pt x="6416208" y="5421931"/>
                  </a:cubicBezTo>
                  <a:cubicBezTo>
                    <a:pt x="6418630" y="5576724"/>
                    <a:pt x="6498337" y="5536815"/>
                    <a:pt x="6016050" y="5536815"/>
                  </a:cubicBezTo>
                  <a:close/>
                  <a:moveTo>
                    <a:pt x="6417618" y="5563581"/>
                  </a:moveTo>
                  <a:cubicBezTo>
                    <a:pt x="6418204" y="5820647"/>
                    <a:pt x="6421025" y="5880138"/>
                    <a:pt x="6424325" y="6047383"/>
                  </a:cubicBezTo>
                  <a:cubicBezTo>
                    <a:pt x="6253122" y="6049964"/>
                    <a:pt x="6178125" y="6044377"/>
                    <a:pt x="6001307" y="6044510"/>
                  </a:cubicBezTo>
                  <a:cubicBezTo>
                    <a:pt x="5999923" y="5929865"/>
                    <a:pt x="6000481" y="5893894"/>
                    <a:pt x="5994254" y="5561532"/>
                  </a:cubicBezTo>
                  <a:cubicBezTo>
                    <a:pt x="6181212" y="5561346"/>
                    <a:pt x="6128039" y="5563714"/>
                    <a:pt x="6417618" y="5563581"/>
                  </a:cubicBezTo>
                  <a:close/>
                  <a:moveTo>
                    <a:pt x="5996809" y="7089458"/>
                  </a:moveTo>
                  <a:cubicBezTo>
                    <a:pt x="5995798" y="7301427"/>
                    <a:pt x="6003675" y="7409740"/>
                    <a:pt x="6006603" y="7568790"/>
                  </a:cubicBezTo>
                  <a:cubicBezTo>
                    <a:pt x="5817941" y="7568950"/>
                    <a:pt x="5835746" y="7573952"/>
                    <a:pt x="5582413" y="7571717"/>
                  </a:cubicBezTo>
                  <a:cubicBezTo>
                    <a:pt x="5579406" y="7388269"/>
                    <a:pt x="5579646" y="7476335"/>
                    <a:pt x="5573684" y="7089671"/>
                  </a:cubicBezTo>
                  <a:lnTo>
                    <a:pt x="5996809" y="7089458"/>
                  </a:lnTo>
                  <a:close/>
                  <a:moveTo>
                    <a:pt x="6002744" y="6147714"/>
                  </a:moveTo>
                  <a:cubicBezTo>
                    <a:pt x="6001014" y="6037406"/>
                    <a:pt x="5935146" y="6072686"/>
                    <a:pt x="6335357" y="6072686"/>
                  </a:cubicBezTo>
                  <a:cubicBezTo>
                    <a:pt x="6452189" y="6072686"/>
                    <a:pt x="6422276" y="5990925"/>
                    <a:pt x="6430419" y="6511257"/>
                  </a:cubicBezTo>
                  <a:cubicBezTo>
                    <a:pt x="6431351" y="6570642"/>
                    <a:pt x="6497378" y="6556807"/>
                    <a:pt x="6016050" y="6556807"/>
                  </a:cubicBezTo>
                  <a:cubicBezTo>
                    <a:pt x="6012059" y="6556807"/>
                    <a:pt x="6009876" y="6604139"/>
                    <a:pt x="6002744" y="6147714"/>
                  </a:cubicBezTo>
                  <a:close/>
                  <a:moveTo>
                    <a:pt x="6016050" y="6581497"/>
                  </a:moveTo>
                  <a:cubicBezTo>
                    <a:pt x="6513160" y="6581497"/>
                    <a:pt x="6430206" y="6545792"/>
                    <a:pt x="6434358" y="6692976"/>
                  </a:cubicBezTo>
                  <a:cubicBezTo>
                    <a:pt x="6437924" y="6824197"/>
                    <a:pt x="6439228" y="6923836"/>
                    <a:pt x="6440612" y="7055881"/>
                  </a:cubicBezTo>
                  <a:cubicBezTo>
                    <a:pt x="6440745" y="7067800"/>
                    <a:pt x="6481037" y="7064741"/>
                    <a:pt x="6018791" y="7064741"/>
                  </a:cubicBezTo>
                  <a:cubicBezTo>
                    <a:pt x="6021586" y="6704364"/>
                    <a:pt x="6004553" y="6581497"/>
                    <a:pt x="6016050" y="6581497"/>
                  </a:cubicBezTo>
                  <a:close/>
                  <a:moveTo>
                    <a:pt x="6018632" y="7089458"/>
                  </a:moveTo>
                  <a:cubicBezTo>
                    <a:pt x="6033402" y="7089458"/>
                    <a:pt x="6383074" y="7089112"/>
                    <a:pt x="6440958" y="7088686"/>
                  </a:cubicBezTo>
                  <a:cubicBezTo>
                    <a:pt x="6443753" y="7345593"/>
                    <a:pt x="6446840" y="7405217"/>
                    <a:pt x="6449607" y="7571238"/>
                  </a:cubicBezTo>
                  <a:cubicBezTo>
                    <a:pt x="6202902" y="7573154"/>
                    <a:pt x="6205697" y="7568976"/>
                    <a:pt x="6028399" y="7568817"/>
                  </a:cubicBezTo>
                  <a:cubicBezTo>
                    <a:pt x="6025312" y="7400003"/>
                    <a:pt x="6017621" y="7297915"/>
                    <a:pt x="6018632" y="7089458"/>
                  </a:cubicBezTo>
                  <a:close/>
                  <a:moveTo>
                    <a:pt x="6814635" y="6045521"/>
                  </a:moveTo>
                  <a:cubicBezTo>
                    <a:pt x="6385416" y="6035730"/>
                    <a:pt x="6447080" y="6082396"/>
                    <a:pt x="6444418" y="5965995"/>
                  </a:cubicBezTo>
                  <a:cubicBezTo>
                    <a:pt x="6441623" y="5844619"/>
                    <a:pt x="6439495" y="5723669"/>
                    <a:pt x="6439495" y="5603250"/>
                  </a:cubicBezTo>
                  <a:cubicBezTo>
                    <a:pt x="6439495" y="5543706"/>
                    <a:pt x="6377113" y="5567705"/>
                    <a:pt x="6860783" y="5561319"/>
                  </a:cubicBezTo>
                  <a:cubicBezTo>
                    <a:pt x="6867782" y="6122811"/>
                    <a:pt x="6890483" y="6047250"/>
                    <a:pt x="6814635" y="6045521"/>
                  </a:cubicBezTo>
                  <a:close/>
                  <a:moveTo>
                    <a:pt x="6814263" y="5537347"/>
                  </a:moveTo>
                  <a:cubicBezTo>
                    <a:pt x="6717790" y="5539050"/>
                    <a:pt x="6707171" y="5538731"/>
                    <a:pt x="6439335" y="5538864"/>
                  </a:cubicBezTo>
                  <a:cubicBezTo>
                    <a:pt x="6439122" y="5500179"/>
                    <a:pt x="6433985" y="5106092"/>
                    <a:pt x="6433214" y="5054130"/>
                  </a:cubicBezTo>
                  <a:cubicBezTo>
                    <a:pt x="6435928" y="5054130"/>
                    <a:pt x="6737750" y="5053518"/>
                    <a:pt x="6852852" y="5052986"/>
                  </a:cubicBezTo>
                  <a:cubicBezTo>
                    <a:pt x="6861608" y="5611791"/>
                    <a:pt x="6878560" y="5536230"/>
                    <a:pt x="6814263" y="5537347"/>
                  </a:cubicBezTo>
                  <a:close/>
                  <a:moveTo>
                    <a:pt x="6814343" y="5028482"/>
                  </a:moveTo>
                  <a:cubicBezTo>
                    <a:pt x="6667676" y="5029280"/>
                    <a:pt x="6638163" y="5028615"/>
                    <a:pt x="6494983" y="5029174"/>
                  </a:cubicBezTo>
                  <a:cubicBezTo>
                    <a:pt x="6409821" y="5029520"/>
                    <a:pt x="6433746" y="5106730"/>
                    <a:pt x="6423899" y="4545691"/>
                  </a:cubicBezTo>
                  <a:cubicBezTo>
                    <a:pt x="6553187" y="4546196"/>
                    <a:pt x="6529634" y="4547048"/>
                    <a:pt x="6843218" y="4546383"/>
                  </a:cubicBezTo>
                  <a:cubicBezTo>
                    <a:pt x="6846092" y="5094625"/>
                    <a:pt x="6876005" y="5028136"/>
                    <a:pt x="6814343" y="5028482"/>
                  </a:cubicBezTo>
                  <a:close/>
                  <a:moveTo>
                    <a:pt x="6814395" y="4521719"/>
                  </a:moveTo>
                  <a:cubicBezTo>
                    <a:pt x="6377432" y="4522916"/>
                    <a:pt x="6423473" y="4522597"/>
                    <a:pt x="6423313" y="4513711"/>
                  </a:cubicBezTo>
                  <a:cubicBezTo>
                    <a:pt x="6413280" y="3948973"/>
                    <a:pt x="6388876" y="4034085"/>
                    <a:pt x="6494823" y="4035948"/>
                  </a:cubicBezTo>
                  <a:cubicBezTo>
                    <a:pt x="6895886" y="4042945"/>
                    <a:pt x="6838853" y="3998034"/>
                    <a:pt x="6839466" y="4151737"/>
                  </a:cubicBezTo>
                  <a:cubicBezTo>
                    <a:pt x="6840823" y="4578203"/>
                    <a:pt x="6859346" y="4521586"/>
                    <a:pt x="6814395" y="4521719"/>
                  </a:cubicBezTo>
                  <a:close/>
                  <a:moveTo>
                    <a:pt x="6814476" y="4013439"/>
                  </a:moveTo>
                  <a:cubicBezTo>
                    <a:pt x="6352522" y="4008464"/>
                    <a:pt x="6414505" y="4027327"/>
                    <a:pt x="6413600" y="3969247"/>
                  </a:cubicBezTo>
                  <a:cubicBezTo>
                    <a:pt x="6405483" y="3447664"/>
                    <a:pt x="6379694" y="3526737"/>
                    <a:pt x="6494823" y="3529238"/>
                  </a:cubicBezTo>
                  <a:cubicBezTo>
                    <a:pt x="6895087" y="3537831"/>
                    <a:pt x="6827224" y="3493373"/>
                    <a:pt x="6828954" y="3606767"/>
                  </a:cubicBezTo>
                  <a:cubicBezTo>
                    <a:pt x="6836085" y="4061410"/>
                    <a:pt x="6852745" y="4013812"/>
                    <a:pt x="6814476" y="4013439"/>
                  </a:cubicBezTo>
                  <a:close/>
                  <a:moveTo>
                    <a:pt x="6335383" y="5029520"/>
                  </a:moveTo>
                  <a:cubicBezTo>
                    <a:pt x="6175437" y="5029520"/>
                    <a:pt x="6176369" y="5030371"/>
                    <a:pt x="6016077" y="5030371"/>
                  </a:cubicBezTo>
                  <a:cubicBezTo>
                    <a:pt x="5973443" y="5030371"/>
                    <a:pt x="5986456" y="5081029"/>
                    <a:pt x="5980309" y="4695376"/>
                  </a:cubicBezTo>
                  <a:cubicBezTo>
                    <a:pt x="5977541" y="4518686"/>
                    <a:pt x="5966204" y="4545717"/>
                    <a:pt x="6016077" y="4545717"/>
                  </a:cubicBezTo>
                  <a:cubicBezTo>
                    <a:pt x="6341584" y="4545558"/>
                    <a:pt x="6349967" y="4545505"/>
                    <a:pt x="6402076" y="4545638"/>
                  </a:cubicBezTo>
                  <a:cubicBezTo>
                    <a:pt x="6412189" y="5113222"/>
                    <a:pt x="6436514" y="5029520"/>
                    <a:pt x="6335383" y="5029520"/>
                  </a:cubicBezTo>
                  <a:close/>
                  <a:moveTo>
                    <a:pt x="6335383" y="4520868"/>
                  </a:moveTo>
                  <a:cubicBezTo>
                    <a:pt x="5976476" y="4521054"/>
                    <a:pt x="6015199" y="4521054"/>
                    <a:pt x="5978100" y="4521000"/>
                  </a:cubicBezTo>
                  <a:cubicBezTo>
                    <a:pt x="5977195" y="4435702"/>
                    <a:pt x="5971713" y="4037198"/>
                    <a:pt x="5971686" y="4035282"/>
                  </a:cubicBezTo>
                  <a:cubicBezTo>
                    <a:pt x="5973629" y="4035282"/>
                    <a:pt x="6330939" y="4034378"/>
                    <a:pt x="6392895" y="4034697"/>
                  </a:cubicBezTo>
                  <a:cubicBezTo>
                    <a:pt x="6402661" y="4598770"/>
                    <a:pt x="6430100" y="4520868"/>
                    <a:pt x="6335383" y="4520868"/>
                  </a:cubicBezTo>
                  <a:close/>
                  <a:moveTo>
                    <a:pt x="5971979" y="5536868"/>
                  </a:moveTo>
                  <a:cubicBezTo>
                    <a:pt x="5857116" y="5537134"/>
                    <a:pt x="5723517" y="5540194"/>
                    <a:pt x="5550637" y="5537401"/>
                  </a:cubicBezTo>
                  <a:cubicBezTo>
                    <a:pt x="5544968" y="5204481"/>
                    <a:pt x="5548535" y="5271421"/>
                    <a:pt x="5545208" y="5058334"/>
                  </a:cubicBezTo>
                  <a:cubicBezTo>
                    <a:pt x="5545075" y="5050725"/>
                    <a:pt x="5513459" y="5053838"/>
                    <a:pt x="5964261" y="5055009"/>
                  </a:cubicBezTo>
                  <a:cubicBezTo>
                    <a:pt x="5971154" y="5490734"/>
                    <a:pt x="5970967" y="5480810"/>
                    <a:pt x="5971979" y="5536868"/>
                  </a:cubicBezTo>
                  <a:close/>
                  <a:moveTo>
                    <a:pt x="5544729" y="5029254"/>
                  </a:moveTo>
                  <a:cubicBezTo>
                    <a:pt x="5536665" y="4517781"/>
                    <a:pt x="5535202" y="4544068"/>
                    <a:pt x="5537091" y="4544068"/>
                  </a:cubicBezTo>
                  <a:cubicBezTo>
                    <a:pt x="5703211" y="4544760"/>
                    <a:pt x="5710344" y="4543908"/>
                    <a:pt x="5856317" y="4545079"/>
                  </a:cubicBezTo>
                  <a:cubicBezTo>
                    <a:pt x="5988932" y="4546143"/>
                    <a:pt x="5954733" y="4457386"/>
                    <a:pt x="5963835" y="5030292"/>
                  </a:cubicBezTo>
                  <a:cubicBezTo>
                    <a:pt x="5865259" y="5029999"/>
                    <a:pt x="5757822" y="5027844"/>
                    <a:pt x="5544729" y="5029254"/>
                  </a:cubicBezTo>
                  <a:close/>
                  <a:moveTo>
                    <a:pt x="5535627" y="4513658"/>
                  </a:moveTo>
                  <a:cubicBezTo>
                    <a:pt x="5523678" y="3994549"/>
                    <a:pt x="5531635" y="4037171"/>
                    <a:pt x="5537091" y="4037171"/>
                  </a:cubicBezTo>
                  <a:cubicBezTo>
                    <a:pt x="6033695" y="4039220"/>
                    <a:pt x="5949464" y="3996305"/>
                    <a:pt x="5951407" y="4151125"/>
                  </a:cubicBezTo>
                  <a:cubicBezTo>
                    <a:pt x="5953323" y="4318396"/>
                    <a:pt x="5954680" y="4353064"/>
                    <a:pt x="5956197" y="4514189"/>
                  </a:cubicBezTo>
                  <a:cubicBezTo>
                    <a:pt x="5956277" y="4524140"/>
                    <a:pt x="5535814" y="4522597"/>
                    <a:pt x="5535627" y="4513658"/>
                  </a:cubicBezTo>
                  <a:close/>
                  <a:moveTo>
                    <a:pt x="5856264" y="4011630"/>
                  </a:moveTo>
                  <a:cubicBezTo>
                    <a:pt x="5469600" y="4017350"/>
                    <a:pt x="5529825" y="4027088"/>
                    <a:pt x="5528894" y="3969220"/>
                  </a:cubicBezTo>
                  <a:cubicBezTo>
                    <a:pt x="5521336" y="3474749"/>
                    <a:pt x="5514257" y="3528626"/>
                    <a:pt x="5537091" y="3528759"/>
                  </a:cubicBezTo>
                  <a:cubicBezTo>
                    <a:pt x="6018179" y="3531978"/>
                    <a:pt x="5943369" y="3504627"/>
                    <a:pt x="5944966" y="3606741"/>
                  </a:cubicBezTo>
                  <a:cubicBezTo>
                    <a:pt x="5947681" y="3780185"/>
                    <a:pt x="5946057" y="3788433"/>
                    <a:pt x="5948905" y="3969699"/>
                  </a:cubicBezTo>
                  <a:cubicBezTo>
                    <a:pt x="5949704" y="4021793"/>
                    <a:pt x="5968146" y="4009954"/>
                    <a:pt x="5856264" y="4011630"/>
                  </a:cubicBezTo>
                  <a:close/>
                  <a:moveTo>
                    <a:pt x="5522933" y="5029387"/>
                  </a:moveTo>
                  <a:cubicBezTo>
                    <a:pt x="5438329" y="5029839"/>
                    <a:pt x="5445142" y="5029759"/>
                    <a:pt x="5099036" y="5029919"/>
                  </a:cubicBezTo>
                  <a:cubicBezTo>
                    <a:pt x="5096189" y="4830907"/>
                    <a:pt x="5099622" y="4896676"/>
                    <a:pt x="5093315" y="4547660"/>
                  </a:cubicBezTo>
                  <a:cubicBezTo>
                    <a:pt x="5265077" y="4546941"/>
                    <a:pt x="5188164" y="4542605"/>
                    <a:pt x="5514523" y="4543988"/>
                  </a:cubicBezTo>
                  <a:cubicBezTo>
                    <a:pt x="5516093" y="4613084"/>
                    <a:pt x="5522693" y="5014088"/>
                    <a:pt x="5522933" y="5029387"/>
                  </a:cubicBezTo>
                  <a:close/>
                  <a:moveTo>
                    <a:pt x="5092862" y="4522916"/>
                  </a:moveTo>
                  <a:cubicBezTo>
                    <a:pt x="5084346" y="4032915"/>
                    <a:pt x="5086156" y="4162459"/>
                    <a:pt x="5083947" y="4038289"/>
                  </a:cubicBezTo>
                  <a:cubicBezTo>
                    <a:pt x="5256241" y="4038103"/>
                    <a:pt x="5245729" y="4035974"/>
                    <a:pt x="5508029" y="4037065"/>
                  </a:cubicBezTo>
                  <a:cubicBezTo>
                    <a:pt x="5509334" y="4154850"/>
                    <a:pt x="5507497" y="4249859"/>
                    <a:pt x="5513858" y="4514323"/>
                  </a:cubicBezTo>
                  <a:cubicBezTo>
                    <a:pt x="5513937" y="4519298"/>
                    <a:pt x="5550983" y="4520947"/>
                    <a:pt x="5092862" y="4522916"/>
                  </a:cubicBezTo>
                  <a:close/>
                  <a:moveTo>
                    <a:pt x="5083494" y="4013598"/>
                  </a:moveTo>
                  <a:cubicBezTo>
                    <a:pt x="5080061" y="3809238"/>
                    <a:pt x="5081897" y="3812538"/>
                    <a:pt x="5077480" y="3528599"/>
                  </a:cubicBezTo>
                  <a:cubicBezTo>
                    <a:pt x="5575334" y="3528519"/>
                    <a:pt x="5499194" y="3502073"/>
                    <a:pt x="5500817" y="3606741"/>
                  </a:cubicBezTo>
                  <a:cubicBezTo>
                    <a:pt x="5503319" y="3767839"/>
                    <a:pt x="5504091" y="3782260"/>
                    <a:pt x="5507071" y="3969646"/>
                  </a:cubicBezTo>
                  <a:cubicBezTo>
                    <a:pt x="5508003" y="4027221"/>
                    <a:pt x="5575627" y="4013067"/>
                    <a:pt x="5083494" y="4013598"/>
                  </a:cubicBezTo>
                  <a:close/>
                  <a:moveTo>
                    <a:pt x="5077613" y="5054609"/>
                  </a:moveTo>
                  <a:cubicBezTo>
                    <a:pt x="5080301" y="5233029"/>
                    <a:pt x="5086927" y="5355443"/>
                    <a:pt x="5087060" y="5538066"/>
                  </a:cubicBezTo>
                  <a:cubicBezTo>
                    <a:pt x="4947154" y="5538332"/>
                    <a:pt x="4891772" y="5536416"/>
                    <a:pt x="4662951" y="5536416"/>
                  </a:cubicBezTo>
                  <a:cubicBezTo>
                    <a:pt x="4657522" y="5337750"/>
                    <a:pt x="4660290" y="5233082"/>
                    <a:pt x="4657362" y="5054503"/>
                  </a:cubicBezTo>
                  <a:cubicBezTo>
                    <a:pt x="4711893" y="5054849"/>
                    <a:pt x="4723416" y="5054769"/>
                    <a:pt x="5077613" y="5054609"/>
                  </a:cubicBezTo>
                  <a:close/>
                  <a:moveTo>
                    <a:pt x="4739278" y="5030052"/>
                  </a:moveTo>
                  <a:cubicBezTo>
                    <a:pt x="4634395" y="5030052"/>
                    <a:pt x="4658853" y="5060063"/>
                    <a:pt x="4653317" y="4876642"/>
                  </a:cubicBezTo>
                  <a:cubicBezTo>
                    <a:pt x="4650043" y="4768462"/>
                    <a:pt x="4647675" y="4646926"/>
                    <a:pt x="4648234" y="4546941"/>
                  </a:cubicBezTo>
                  <a:cubicBezTo>
                    <a:pt x="4662844" y="4547021"/>
                    <a:pt x="5017866" y="4547793"/>
                    <a:pt x="5071491" y="4547713"/>
                  </a:cubicBezTo>
                  <a:cubicBezTo>
                    <a:pt x="5077746" y="4894920"/>
                    <a:pt x="5074499" y="4839021"/>
                    <a:pt x="5077240" y="5029919"/>
                  </a:cubicBezTo>
                  <a:lnTo>
                    <a:pt x="4739278" y="5030052"/>
                  </a:lnTo>
                  <a:close/>
                  <a:moveTo>
                    <a:pt x="4649192" y="5966368"/>
                  </a:moveTo>
                  <a:cubicBezTo>
                    <a:pt x="4649298" y="6064065"/>
                    <a:pt x="4725359" y="6049059"/>
                    <a:pt x="4260452" y="6047197"/>
                  </a:cubicBezTo>
                  <a:cubicBezTo>
                    <a:pt x="4229394" y="6047064"/>
                    <a:pt x="4218749" y="6117702"/>
                    <a:pt x="4222048" y="5603729"/>
                  </a:cubicBezTo>
                  <a:cubicBezTo>
                    <a:pt x="4222394" y="5547085"/>
                    <a:pt x="4155196" y="5561133"/>
                    <a:pt x="4641873" y="5561133"/>
                  </a:cubicBezTo>
                  <a:cubicBezTo>
                    <a:pt x="4645546" y="5683015"/>
                    <a:pt x="4648979" y="5773714"/>
                    <a:pt x="4649192" y="5966368"/>
                  </a:cubicBezTo>
                  <a:close/>
                  <a:moveTo>
                    <a:pt x="4222235" y="5536656"/>
                  </a:moveTo>
                  <a:cubicBezTo>
                    <a:pt x="4221889" y="5309973"/>
                    <a:pt x="4214038" y="5233268"/>
                    <a:pt x="4211776" y="5054849"/>
                  </a:cubicBezTo>
                  <a:cubicBezTo>
                    <a:pt x="4411029" y="5052348"/>
                    <a:pt x="4327836" y="5051736"/>
                    <a:pt x="4635539" y="5054343"/>
                  </a:cubicBezTo>
                  <a:cubicBezTo>
                    <a:pt x="4638653" y="5245214"/>
                    <a:pt x="4635513" y="5329981"/>
                    <a:pt x="4641101" y="5536416"/>
                  </a:cubicBezTo>
                  <a:cubicBezTo>
                    <a:pt x="4263219" y="5536443"/>
                    <a:pt x="4376406" y="5536416"/>
                    <a:pt x="4222235" y="5536656"/>
                  </a:cubicBezTo>
                  <a:close/>
                  <a:moveTo>
                    <a:pt x="4579758" y="5029014"/>
                  </a:moveTo>
                  <a:cubicBezTo>
                    <a:pt x="4477456" y="5027631"/>
                    <a:pt x="4365069" y="5027498"/>
                    <a:pt x="4260265" y="5029333"/>
                  </a:cubicBezTo>
                  <a:cubicBezTo>
                    <a:pt x="4179733" y="5030744"/>
                    <a:pt x="4224178" y="5091645"/>
                    <a:pt x="4206160" y="4545717"/>
                  </a:cubicBezTo>
                  <a:cubicBezTo>
                    <a:pt x="4564455" y="4544893"/>
                    <a:pt x="4460610" y="4545345"/>
                    <a:pt x="4626438" y="4546755"/>
                  </a:cubicBezTo>
                  <a:cubicBezTo>
                    <a:pt x="4623457" y="5091192"/>
                    <a:pt x="4671867" y="5030132"/>
                    <a:pt x="4579758" y="5029014"/>
                  </a:cubicBezTo>
                  <a:close/>
                  <a:moveTo>
                    <a:pt x="4626650" y="4513870"/>
                  </a:moveTo>
                  <a:cubicBezTo>
                    <a:pt x="4626544" y="4527360"/>
                    <a:pt x="4669551" y="4519218"/>
                    <a:pt x="4260345" y="4520841"/>
                  </a:cubicBezTo>
                  <a:cubicBezTo>
                    <a:pt x="4185003" y="4521054"/>
                    <a:pt x="4203659" y="4595657"/>
                    <a:pt x="4197724" y="4147666"/>
                  </a:cubicBezTo>
                  <a:cubicBezTo>
                    <a:pt x="4196048" y="4015302"/>
                    <a:pt x="4179600" y="4036825"/>
                    <a:pt x="4260238" y="4038023"/>
                  </a:cubicBezTo>
                  <a:cubicBezTo>
                    <a:pt x="4359959" y="4039619"/>
                    <a:pt x="4397111" y="4039247"/>
                    <a:pt x="4621328" y="4039300"/>
                  </a:cubicBezTo>
                  <a:cubicBezTo>
                    <a:pt x="4626890" y="4391111"/>
                    <a:pt x="4627582" y="4402179"/>
                    <a:pt x="4626650" y="4513870"/>
                  </a:cubicBezTo>
                  <a:close/>
                  <a:moveTo>
                    <a:pt x="4195834" y="4012481"/>
                  </a:moveTo>
                  <a:cubicBezTo>
                    <a:pt x="4192694" y="3808254"/>
                    <a:pt x="4191869" y="3781382"/>
                    <a:pt x="4187983" y="3527801"/>
                  </a:cubicBezTo>
                  <a:cubicBezTo>
                    <a:pt x="4305934" y="3527029"/>
                    <a:pt x="4343512" y="3524661"/>
                    <a:pt x="4611720" y="3527455"/>
                  </a:cubicBezTo>
                  <a:cubicBezTo>
                    <a:pt x="4617416" y="3899566"/>
                    <a:pt x="4615579" y="3677087"/>
                    <a:pt x="4620929" y="4014610"/>
                  </a:cubicBezTo>
                  <a:cubicBezTo>
                    <a:pt x="4187105" y="4014530"/>
                    <a:pt x="4373398" y="4014131"/>
                    <a:pt x="4195834" y="4012481"/>
                  </a:cubicBezTo>
                  <a:close/>
                  <a:moveTo>
                    <a:pt x="4188915" y="4877041"/>
                  </a:moveTo>
                  <a:cubicBezTo>
                    <a:pt x="4188276" y="5073925"/>
                    <a:pt x="4278495" y="5031675"/>
                    <a:pt x="3767866" y="5030877"/>
                  </a:cubicBezTo>
                  <a:cubicBezTo>
                    <a:pt x="3762676" y="4700138"/>
                    <a:pt x="3761452" y="4619815"/>
                    <a:pt x="3760228" y="4548245"/>
                  </a:cubicBezTo>
                  <a:cubicBezTo>
                    <a:pt x="3956714" y="4548192"/>
                    <a:pt x="3866442" y="4546303"/>
                    <a:pt x="4184284" y="4545771"/>
                  </a:cubicBezTo>
                  <a:cubicBezTo>
                    <a:pt x="4187212" y="4633331"/>
                    <a:pt x="4189314" y="4748880"/>
                    <a:pt x="4188915" y="4877041"/>
                  </a:cubicBezTo>
                  <a:close/>
                  <a:moveTo>
                    <a:pt x="4100719" y="4521134"/>
                  </a:moveTo>
                  <a:cubicBezTo>
                    <a:pt x="3722064" y="4521134"/>
                    <a:pt x="3759935" y="4531324"/>
                    <a:pt x="3759616" y="4513790"/>
                  </a:cubicBezTo>
                  <a:cubicBezTo>
                    <a:pt x="3750062" y="3974541"/>
                    <a:pt x="3749822" y="4038661"/>
                    <a:pt x="3781412" y="4038661"/>
                  </a:cubicBezTo>
                  <a:cubicBezTo>
                    <a:pt x="4254357" y="4038661"/>
                    <a:pt x="4174012" y="4001999"/>
                    <a:pt x="4175901" y="4148092"/>
                  </a:cubicBezTo>
                  <a:cubicBezTo>
                    <a:pt x="4178216" y="4322866"/>
                    <a:pt x="4179387" y="4406914"/>
                    <a:pt x="4183193" y="4514535"/>
                  </a:cubicBezTo>
                  <a:cubicBezTo>
                    <a:pt x="4183512" y="4523235"/>
                    <a:pt x="4195914" y="4521134"/>
                    <a:pt x="4100719" y="4521134"/>
                  </a:cubicBezTo>
                  <a:close/>
                  <a:moveTo>
                    <a:pt x="4100719" y="4012109"/>
                  </a:moveTo>
                  <a:cubicBezTo>
                    <a:pt x="3699683" y="4012109"/>
                    <a:pt x="3755651" y="4031318"/>
                    <a:pt x="3754639" y="3969193"/>
                  </a:cubicBezTo>
                  <a:cubicBezTo>
                    <a:pt x="3746709" y="3462590"/>
                    <a:pt x="3726243" y="3527881"/>
                    <a:pt x="3781386" y="3527881"/>
                  </a:cubicBezTo>
                  <a:cubicBezTo>
                    <a:pt x="4065695" y="3528014"/>
                    <a:pt x="4112987" y="3528147"/>
                    <a:pt x="4166187" y="3527907"/>
                  </a:cubicBezTo>
                  <a:cubicBezTo>
                    <a:pt x="4174810" y="4092405"/>
                    <a:pt x="4204564" y="4012109"/>
                    <a:pt x="4100719" y="4012109"/>
                  </a:cubicBezTo>
                  <a:close/>
                  <a:moveTo>
                    <a:pt x="3746070" y="5030823"/>
                  </a:moveTo>
                  <a:cubicBezTo>
                    <a:pt x="3625299" y="5030345"/>
                    <a:pt x="3497235" y="5024598"/>
                    <a:pt x="3324648" y="5029014"/>
                  </a:cubicBezTo>
                  <a:cubicBezTo>
                    <a:pt x="3322573" y="4872013"/>
                    <a:pt x="3326645" y="4744411"/>
                    <a:pt x="3318980" y="4547154"/>
                  </a:cubicBezTo>
                  <a:cubicBezTo>
                    <a:pt x="3411168" y="4548830"/>
                    <a:pt x="3461574" y="4548351"/>
                    <a:pt x="3738379" y="4548245"/>
                  </a:cubicBezTo>
                  <a:cubicBezTo>
                    <a:pt x="3740055" y="4643574"/>
                    <a:pt x="3740854" y="4697371"/>
                    <a:pt x="3746070" y="5030823"/>
                  </a:cubicBezTo>
                  <a:close/>
                  <a:moveTo>
                    <a:pt x="3311209" y="4010512"/>
                  </a:moveTo>
                  <a:cubicBezTo>
                    <a:pt x="3309080" y="3830098"/>
                    <a:pt x="3304928" y="3772362"/>
                    <a:pt x="3301761" y="3528572"/>
                  </a:cubicBezTo>
                  <a:cubicBezTo>
                    <a:pt x="3331275" y="3528572"/>
                    <a:pt x="3603077" y="3528253"/>
                    <a:pt x="3723076" y="3527934"/>
                  </a:cubicBezTo>
                  <a:cubicBezTo>
                    <a:pt x="3727148" y="3813362"/>
                    <a:pt x="3731060" y="3804636"/>
                    <a:pt x="3733482" y="4013758"/>
                  </a:cubicBezTo>
                  <a:cubicBezTo>
                    <a:pt x="3535266" y="4012668"/>
                    <a:pt x="3726110" y="4010166"/>
                    <a:pt x="3311209" y="4010512"/>
                  </a:cubicBezTo>
                  <a:close/>
                  <a:moveTo>
                    <a:pt x="3302293" y="5029626"/>
                  </a:moveTo>
                  <a:cubicBezTo>
                    <a:pt x="3103545" y="5035346"/>
                    <a:pt x="2997252" y="5029068"/>
                    <a:pt x="2884544" y="5028136"/>
                  </a:cubicBezTo>
                  <a:cubicBezTo>
                    <a:pt x="2875523" y="4456508"/>
                    <a:pt x="2841378" y="4548884"/>
                    <a:pt x="2983546" y="4546595"/>
                  </a:cubicBezTo>
                  <a:cubicBezTo>
                    <a:pt x="3088562" y="4544893"/>
                    <a:pt x="3188734" y="4544733"/>
                    <a:pt x="3297130" y="4546782"/>
                  </a:cubicBezTo>
                  <a:cubicBezTo>
                    <a:pt x="3302080" y="4673665"/>
                    <a:pt x="3304183" y="5029547"/>
                    <a:pt x="3302293" y="5029626"/>
                  </a:cubicBezTo>
                  <a:close/>
                  <a:moveTo>
                    <a:pt x="3143013" y="4010645"/>
                  </a:moveTo>
                  <a:cubicBezTo>
                    <a:pt x="2994670" y="4010645"/>
                    <a:pt x="2990146" y="4012375"/>
                    <a:pt x="2866447" y="4012721"/>
                  </a:cubicBezTo>
                  <a:cubicBezTo>
                    <a:pt x="2861763" y="3674426"/>
                    <a:pt x="2860885" y="3614855"/>
                    <a:pt x="2859395" y="3530834"/>
                  </a:cubicBezTo>
                  <a:cubicBezTo>
                    <a:pt x="3348520" y="3529344"/>
                    <a:pt x="3279353" y="3497417"/>
                    <a:pt x="3281082" y="3606767"/>
                  </a:cubicBezTo>
                  <a:cubicBezTo>
                    <a:pt x="3288747" y="4096024"/>
                    <a:pt x="3329598" y="4010486"/>
                    <a:pt x="3143013" y="4010645"/>
                  </a:cubicBezTo>
                  <a:close/>
                  <a:moveTo>
                    <a:pt x="2862775" y="5028003"/>
                  </a:moveTo>
                  <a:cubicBezTo>
                    <a:pt x="2659636" y="5026992"/>
                    <a:pt x="2647047" y="5033457"/>
                    <a:pt x="2440342" y="5031622"/>
                  </a:cubicBezTo>
                  <a:cubicBezTo>
                    <a:pt x="2430309" y="4469891"/>
                    <a:pt x="2396989" y="4544547"/>
                    <a:pt x="2504640" y="4544547"/>
                  </a:cubicBezTo>
                  <a:cubicBezTo>
                    <a:pt x="2661711" y="4544547"/>
                    <a:pt x="2664958" y="4547873"/>
                    <a:pt x="2823760" y="4547873"/>
                  </a:cubicBezTo>
                  <a:cubicBezTo>
                    <a:pt x="2866234" y="4547873"/>
                    <a:pt x="2854152" y="4482023"/>
                    <a:pt x="2862775" y="5028003"/>
                  </a:cubicBezTo>
                  <a:close/>
                  <a:moveTo>
                    <a:pt x="2823760" y="4523182"/>
                  </a:moveTo>
                  <a:cubicBezTo>
                    <a:pt x="2821391" y="4523182"/>
                    <a:pt x="2429777" y="4521932"/>
                    <a:pt x="2429750" y="4514057"/>
                  </a:cubicBezTo>
                  <a:cubicBezTo>
                    <a:pt x="2428605" y="3964910"/>
                    <a:pt x="2382245" y="4038928"/>
                    <a:pt x="2504640" y="4038928"/>
                  </a:cubicBezTo>
                  <a:cubicBezTo>
                    <a:pt x="2913154" y="4038928"/>
                    <a:pt x="2845157" y="4000588"/>
                    <a:pt x="2845929" y="4151045"/>
                  </a:cubicBezTo>
                  <a:cubicBezTo>
                    <a:pt x="2848164" y="4579800"/>
                    <a:pt x="2869588" y="4523182"/>
                    <a:pt x="2823760" y="4523182"/>
                  </a:cubicBezTo>
                  <a:close/>
                  <a:moveTo>
                    <a:pt x="2823760" y="4012800"/>
                  </a:moveTo>
                  <a:cubicBezTo>
                    <a:pt x="2358559" y="4012800"/>
                    <a:pt x="2420861" y="4033340"/>
                    <a:pt x="2419850" y="3969300"/>
                  </a:cubicBezTo>
                  <a:cubicBezTo>
                    <a:pt x="2417002" y="3788060"/>
                    <a:pt x="2420622" y="3787954"/>
                    <a:pt x="2417774" y="3606288"/>
                  </a:cubicBezTo>
                  <a:cubicBezTo>
                    <a:pt x="2416257" y="3509522"/>
                    <a:pt x="2398719" y="3529291"/>
                    <a:pt x="2504640" y="3529291"/>
                  </a:cubicBezTo>
                  <a:cubicBezTo>
                    <a:pt x="2904877" y="3529291"/>
                    <a:pt x="2837306" y="3506303"/>
                    <a:pt x="2838876" y="3606714"/>
                  </a:cubicBezTo>
                  <a:cubicBezTo>
                    <a:pt x="2846301" y="4075458"/>
                    <a:pt x="2851331" y="4012800"/>
                    <a:pt x="2823760" y="4012800"/>
                  </a:cubicBezTo>
                  <a:close/>
                  <a:moveTo>
                    <a:pt x="2418519" y="5031382"/>
                  </a:moveTo>
                  <a:cubicBezTo>
                    <a:pt x="2260489" y="5029360"/>
                    <a:pt x="2369444" y="5027072"/>
                    <a:pt x="1996565" y="5028509"/>
                  </a:cubicBezTo>
                  <a:cubicBezTo>
                    <a:pt x="1987144" y="4473695"/>
                    <a:pt x="1968089" y="4544547"/>
                    <a:pt x="2026000" y="4544068"/>
                  </a:cubicBezTo>
                  <a:cubicBezTo>
                    <a:pt x="2122420" y="4543296"/>
                    <a:pt x="2201275" y="4543004"/>
                    <a:pt x="2344933" y="4543961"/>
                  </a:cubicBezTo>
                  <a:cubicBezTo>
                    <a:pt x="2423522" y="4544573"/>
                    <a:pt x="2408220" y="4462787"/>
                    <a:pt x="2418519" y="5031382"/>
                  </a:cubicBezTo>
                  <a:close/>
                  <a:moveTo>
                    <a:pt x="1982726" y="5563873"/>
                  </a:moveTo>
                  <a:cubicBezTo>
                    <a:pt x="1989752" y="5937713"/>
                    <a:pt x="1987996" y="5902993"/>
                    <a:pt x="1989593" y="6045707"/>
                  </a:cubicBezTo>
                  <a:cubicBezTo>
                    <a:pt x="1921516" y="6044776"/>
                    <a:pt x="1902275" y="6044989"/>
                    <a:pt x="1567346" y="6044909"/>
                  </a:cubicBezTo>
                  <a:cubicBezTo>
                    <a:pt x="1564392" y="5911693"/>
                    <a:pt x="1561571" y="5875589"/>
                    <a:pt x="1559336" y="5561825"/>
                  </a:cubicBezTo>
                  <a:cubicBezTo>
                    <a:pt x="1562290" y="5561851"/>
                    <a:pt x="1980517" y="5563873"/>
                    <a:pt x="1982726" y="5563873"/>
                  </a:cubicBezTo>
                  <a:close/>
                  <a:moveTo>
                    <a:pt x="1559149" y="5537134"/>
                  </a:moveTo>
                  <a:cubicBezTo>
                    <a:pt x="1558537" y="5470354"/>
                    <a:pt x="1557872" y="5435553"/>
                    <a:pt x="1552070" y="5058334"/>
                  </a:cubicBezTo>
                  <a:cubicBezTo>
                    <a:pt x="1551884" y="5045909"/>
                    <a:pt x="1529928" y="5054769"/>
                    <a:pt x="1975168" y="5053305"/>
                  </a:cubicBezTo>
                  <a:cubicBezTo>
                    <a:pt x="1977909" y="5218794"/>
                    <a:pt x="1978043" y="5304678"/>
                    <a:pt x="1982274" y="5539183"/>
                  </a:cubicBezTo>
                  <a:cubicBezTo>
                    <a:pt x="1980092" y="5539156"/>
                    <a:pt x="1561172" y="5537134"/>
                    <a:pt x="1559149" y="5537134"/>
                  </a:cubicBezTo>
                  <a:close/>
                  <a:moveTo>
                    <a:pt x="1866320" y="6069679"/>
                  </a:moveTo>
                  <a:cubicBezTo>
                    <a:pt x="2028182" y="6069679"/>
                    <a:pt x="1986346" y="5981746"/>
                    <a:pt x="1994623" y="6511257"/>
                  </a:cubicBezTo>
                  <a:cubicBezTo>
                    <a:pt x="1995687" y="6578943"/>
                    <a:pt x="2051602" y="6554120"/>
                    <a:pt x="1574399" y="6552391"/>
                  </a:cubicBezTo>
                  <a:cubicBezTo>
                    <a:pt x="1571258" y="6388897"/>
                    <a:pt x="1571791" y="6263716"/>
                    <a:pt x="1567879" y="6069626"/>
                  </a:cubicBezTo>
                  <a:lnTo>
                    <a:pt x="1866320" y="6069679"/>
                  </a:lnTo>
                  <a:close/>
                  <a:moveTo>
                    <a:pt x="2345066" y="4519245"/>
                  </a:moveTo>
                  <a:cubicBezTo>
                    <a:pt x="2247369" y="4518473"/>
                    <a:pt x="2137243" y="4518393"/>
                    <a:pt x="2025787" y="4519298"/>
                  </a:cubicBezTo>
                  <a:cubicBezTo>
                    <a:pt x="1969686" y="4519750"/>
                    <a:pt x="1987597" y="4593209"/>
                    <a:pt x="1979453" y="4036054"/>
                  </a:cubicBezTo>
                  <a:cubicBezTo>
                    <a:pt x="2145201" y="4039619"/>
                    <a:pt x="2046865" y="4040018"/>
                    <a:pt x="2399304" y="4039034"/>
                  </a:cubicBezTo>
                  <a:cubicBezTo>
                    <a:pt x="2410535" y="4595284"/>
                    <a:pt x="2432039" y="4519830"/>
                    <a:pt x="2345066" y="4519245"/>
                  </a:cubicBezTo>
                  <a:close/>
                  <a:moveTo>
                    <a:pt x="1974769" y="5028589"/>
                  </a:moveTo>
                  <a:cubicBezTo>
                    <a:pt x="1718643" y="5029520"/>
                    <a:pt x="1738310" y="5027285"/>
                    <a:pt x="1551565" y="5027258"/>
                  </a:cubicBezTo>
                  <a:cubicBezTo>
                    <a:pt x="1542729" y="4510677"/>
                    <a:pt x="1537699" y="4545691"/>
                    <a:pt x="1547147" y="4545664"/>
                  </a:cubicBezTo>
                  <a:cubicBezTo>
                    <a:pt x="1550287" y="4545664"/>
                    <a:pt x="1962873" y="4544494"/>
                    <a:pt x="1965188" y="4544467"/>
                  </a:cubicBezTo>
                  <a:cubicBezTo>
                    <a:pt x="1969340" y="4800789"/>
                    <a:pt x="1973625" y="4962579"/>
                    <a:pt x="1974769" y="5028589"/>
                  </a:cubicBezTo>
                  <a:close/>
                  <a:moveTo>
                    <a:pt x="1541718" y="4513923"/>
                  </a:moveTo>
                  <a:cubicBezTo>
                    <a:pt x="1540254" y="4406781"/>
                    <a:pt x="1531711" y="4036905"/>
                    <a:pt x="1547173" y="4036905"/>
                  </a:cubicBezTo>
                  <a:cubicBezTo>
                    <a:pt x="2040078" y="4036905"/>
                    <a:pt x="1957311" y="3997875"/>
                    <a:pt x="1959227" y="4151125"/>
                  </a:cubicBezTo>
                  <a:cubicBezTo>
                    <a:pt x="1960877" y="4283276"/>
                    <a:pt x="1961888" y="4338617"/>
                    <a:pt x="1964816" y="4519750"/>
                  </a:cubicBezTo>
                  <a:cubicBezTo>
                    <a:pt x="1489236" y="4522464"/>
                    <a:pt x="1541851" y="4523794"/>
                    <a:pt x="1541718" y="4513923"/>
                  </a:cubicBezTo>
                  <a:close/>
                  <a:moveTo>
                    <a:pt x="1866320" y="4010273"/>
                  </a:moveTo>
                  <a:cubicBezTo>
                    <a:pt x="1476355" y="4010273"/>
                    <a:pt x="1538178" y="4031797"/>
                    <a:pt x="1537193" y="3969193"/>
                  </a:cubicBezTo>
                  <a:cubicBezTo>
                    <a:pt x="1529476" y="3475361"/>
                    <a:pt x="1515717" y="3528519"/>
                    <a:pt x="1547147" y="3528519"/>
                  </a:cubicBezTo>
                  <a:cubicBezTo>
                    <a:pt x="2023232" y="3528519"/>
                    <a:pt x="1948448" y="3504627"/>
                    <a:pt x="1950045" y="3606767"/>
                  </a:cubicBezTo>
                  <a:cubicBezTo>
                    <a:pt x="1957577" y="4086605"/>
                    <a:pt x="1982514" y="4010273"/>
                    <a:pt x="1866320" y="4010273"/>
                  </a:cubicBezTo>
                  <a:close/>
                  <a:moveTo>
                    <a:pt x="1530168" y="5051975"/>
                  </a:moveTo>
                  <a:cubicBezTo>
                    <a:pt x="1530194" y="5054317"/>
                    <a:pt x="1536634" y="5460483"/>
                    <a:pt x="1537326" y="5537134"/>
                  </a:cubicBezTo>
                  <a:cubicBezTo>
                    <a:pt x="1405192" y="5537081"/>
                    <a:pt x="1562769" y="5536842"/>
                    <a:pt x="1116757" y="5535671"/>
                  </a:cubicBezTo>
                  <a:cubicBezTo>
                    <a:pt x="1115799" y="5461387"/>
                    <a:pt x="1114707" y="5395777"/>
                    <a:pt x="1109411" y="5058361"/>
                  </a:cubicBezTo>
                  <a:cubicBezTo>
                    <a:pt x="1109358" y="5053439"/>
                    <a:pt x="1072845" y="5052374"/>
                    <a:pt x="1530168" y="5051975"/>
                  </a:cubicBezTo>
                  <a:close/>
                  <a:moveTo>
                    <a:pt x="1537539" y="5561825"/>
                  </a:moveTo>
                  <a:cubicBezTo>
                    <a:pt x="1539934" y="5889238"/>
                    <a:pt x="1542623" y="5913529"/>
                    <a:pt x="1545523" y="6044909"/>
                  </a:cubicBezTo>
                  <a:cubicBezTo>
                    <a:pt x="1543235" y="6044909"/>
                    <a:pt x="1127136" y="6045707"/>
                    <a:pt x="1123995" y="6045734"/>
                  </a:cubicBezTo>
                  <a:cubicBezTo>
                    <a:pt x="1117023" y="5593087"/>
                    <a:pt x="1119418" y="5750754"/>
                    <a:pt x="1117049" y="5560361"/>
                  </a:cubicBezTo>
                  <a:cubicBezTo>
                    <a:pt x="1518298" y="5561293"/>
                    <a:pt x="1389064" y="5561772"/>
                    <a:pt x="1537539" y="5561825"/>
                  </a:cubicBezTo>
                  <a:close/>
                  <a:moveTo>
                    <a:pt x="1546056" y="6069626"/>
                  </a:moveTo>
                  <a:cubicBezTo>
                    <a:pt x="1550207" y="6275263"/>
                    <a:pt x="1549010" y="6363914"/>
                    <a:pt x="1552603" y="6552337"/>
                  </a:cubicBezTo>
                  <a:cubicBezTo>
                    <a:pt x="1549941" y="6552337"/>
                    <a:pt x="1504007" y="6552151"/>
                    <a:pt x="1129957" y="6553241"/>
                  </a:cubicBezTo>
                  <a:cubicBezTo>
                    <a:pt x="1126311" y="6329113"/>
                    <a:pt x="1128866" y="6362025"/>
                    <a:pt x="1124395" y="6070450"/>
                  </a:cubicBezTo>
                  <a:cubicBezTo>
                    <a:pt x="1129637" y="6070450"/>
                    <a:pt x="1520400" y="6069626"/>
                    <a:pt x="1546056" y="6069626"/>
                  </a:cubicBezTo>
                  <a:close/>
                  <a:moveTo>
                    <a:pt x="1547147" y="6577028"/>
                  </a:moveTo>
                  <a:cubicBezTo>
                    <a:pt x="1556115" y="6577028"/>
                    <a:pt x="1551990" y="6564204"/>
                    <a:pt x="1556435" y="6693029"/>
                  </a:cubicBezTo>
                  <a:cubicBezTo>
                    <a:pt x="1570673" y="7106565"/>
                    <a:pt x="1567506" y="7064847"/>
                    <a:pt x="1547147" y="7064847"/>
                  </a:cubicBezTo>
                  <a:cubicBezTo>
                    <a:pt x="1544512" y="7064847"/>
                    <a:pt x="1139484" y="7064928"/>
                    <a:pt x="1139218" y="7055349"/>
                  </a:cubicBezTo>
                  <a:cubicBezTo>
                    <a:pt x="1135892" y="6937698"/>
                    <a:pt x="1136158" y="6932828"/>
                    <a:pt x="1130383" y="6577986"/>
                  </a:cubicBezTo>
                  <a:cubicBezTo>
                    <a:pt x="1133337" y="6577986"/>
                    <a:pt x="1544778" y="6577028"/>
                    <a:pt x="1547147" y="6577028"/>
                  </a:cubicBezTo>
                  <a:close/>
                  <a:moveTo>
                    <a:pt x="1228133" y="7086558"/>
                  </a:moveTo>
                  <a:cubicBezTo>
                    <a:pt x="1386988" y="7086558"/>
                    <a:pt x="1387547" y="7089564"/>
                    <a:pt x="1547173" y="7089564"/>
                  </a:cubicBezTo>
                  <a:cubicBezTo>
                    <a:pt x="1572882" y="7089564"/>
                    <a:pt x="1560134" y="7036272"/>
                    <a:pt x="1567639" y="7569668"/>
                  </a:cubicBezTo>
                  <a:cubicBezTo>
                    <a:pt x="1557260" y="7569642"/>
                    <a:pt x="1151780" y="7571930"/>
                    <a:pt x="1149810" y="7571956"/>
                  </a:cubicBezTo>
                  <a:cubicBezTo>
                    <a:pt x="1140309" y="7000195"/>
                    <a:pt x="1109997" y="7086558"/>
                    <a:pt x="1228133" y="7086558"/>
                  </a:cubicBezTo>
                  <a:close/>
                  <a:moveTo>
                    <a:pt x="1574904" y="6577080"/>
                  </a:moveTo>
                  <a:cubicBezTo>
                    <a:pt x="1716700" y="6577640"/>
                    <a:pt x="1708184" y="6581657"/>
                    <a:pt x="1866320" y="6581657"/>
                  </a:cubicBezTo>
                  <a:cubicBezTo>
                    <a:pt x="2036379" y="6581657"/>
                    <a:pt x="1991802" y="6480847"/>
                    <a:pt x="2006173" y="7056094"/>
                  </a:cubicBezTo>
                  <a:cubicBezTo>
                    <a:pt x="2006439" y="7066816"/>
                    <a:pt x="2059586" y="7063996"/>
                    <a:pt x="1584698" y="7064820"/>
                  </a:cubicBezTo>
                  <a:cubicBezTo>
                    <a:pt x="1583580" y="6788199"/>
                    <a:pt x="1577246" y="6686006"/>
                    <a:pt x="1574904" y="6577080"/>
                  </a:cubicBezTo>
                  <a:close/>
                  <a:moveTo>
                    <a:pt x="2006998" y="7088819"/>
                  </a:moveTo>
                  <a:cubicBezTo>
                    <a:pt x="2014050" y="7377680"/>
                    <a:pt x="2008808" y="7397182"/>
                    <a:pt x="2011070" y="7571797"/>
                  </a:cubicBezTo>
                  <a:cubicBezTo>
                    <a:pt x="1619721" y="7572063"/>
                    <a:pt x="1771310" y="7570227"/>
                    <a:pt x="1589409" y="7569695"/>
                  </a:cubicBezTo>
                  <a:cubicBezTo>
                    <a:pt x="1589382" y="7567593"/>
                    <a:pt x="1584858" y="7091586"/>
                    <a:pt x="1584831" y="7089511"/>
                  </a:cubicBezTo>
                  <a:cubicBezTo>
                    <a:pt x="1704511" y="7089325"/>
                    <a:pt x="1830286" y="7087010"/>
                    <a:pt x="2006998" y="7088819"/>
                  </a:cubicBezTo>
                  <a:close/>
                  <a:moveTo>
                    <a:pt x="2011442" y="7596487"/>
                  </a:moveTo>
                  <a:cubicBezTo>
                    <a:pt x="2011469" y="7598456"/>
                    <a:pt x="2017829" y="8004968"/>
                    <a:pt x="2019719" y="8080502"/>
                  </a:cubicBezTo>
                  <a:cubicBezTo>
                    <a:pt x="1791191" y="8079012"/>
                    <a:pt x="1697938" y="8081353"/>
                    <a:pt x="1598776" y="8081646"/>
                  </a:cubicBezTo>
                  <a:cubicBezTo>
                    <a:pt x="1598750" y="8079757"/>
                    <a:pt x="1589941" y="7602979"/>
                    <a:pt x="1589808" y="7594412"/>
                  </a:cubicBezTo>
                  <a:cubicBezTo>
                    <a:pt x="1789966" y="7595050"/>
                    <a:pt x="1606761" y="7596780"/>
                    <a:pt x="2011442" y="7596487"/>
                  </a:cubicBezTo>
                  <a:close/>
                  <a:moveTo>
                    <a:pt x="2020331" y="8105246"/>
                  </a:moveTo>
                  <a:cubicBezTo>
                    <a:pt x="2028714" y="8413422"/>
                    <a:pt x="2026505" y="8445882"/>
                    <a:pt x="2027889" y="8588595"/>
                  </a:cubicBezTo>
                  <a:cubicBezTo>
                    <a:pt x="1865282" y="8586760"/>
                    <a:pt x="1665789" y="8588728"/>
                    <a:pt x="1605802" y="8588888"/>
                  </a:cubicBezTo>
                  <a:cubicBezTo>
                    <a:pt x="1604445" y="8453012"/>
                    <a:pt x="1606361" y="8458891"/>
                    <a:pt x="1599229" y="8106337"/>
                  </a:cubicBezTo>
                  <a:cubicBezTo>
                    <a:pt x="1730299" y="8106017"/>
                    <a:pt x="1778975" y="8103676"/>
                    <a:pt x="2020331" y="8105246"/>
                  </a:cubicBezTo>
                  <a:close/>
                  <a:moveTo>
                    <a:pt x="2025787" y="8613365"/>
                  </a:moveTo>
                  <a:cubicBezTo>
                    <a:pt x="2031189" y="8613392"/>
                    <a:pt x="2025441" y="8585296"/>
                    <a:pt x="2035474" y="9095492"/>
                  </a:cubicBezTo>
                  <a:cubicBezTo>
                    <a:pt x="1793506" y="9094135"/>
                    <a:pt x="1725642" y="9095598"/>
                    <a:pt x="1616315" y="9095891"/>
                  </a:cubicBezTo>
                  <a:cubicBezTo>
                    <a:pt x="1612536" y="8844225"/>
                    <a:pt x="1608836" y="8856411"/>
                    <a:pt x="1606042" y="8613632"/>
                  </a:cubicBezTo>
                  <a:cubicBezTo>
                    <a:pt x="1738789" y="8613339"/>
                    <a:pt x="1827358" y="8611477"/>
                    <a:pt x="2025787" y="8613365"/>
                  </a:cubicBezTo>
                  <a:close/>
                  <a:moveTo>
                    <a:pt x="2033265" y="7600345"/>
                  </a:moveTo>
                  <a:cubicBezTo>
                    <a:pt x="2033159" y="7593401"/>
                    <a:pt x="1999599" y="7596913"/>
                    <a:pt x="2458945" y="7597924"/>
                  </a:cubicBezTo>
                  <a:cubicBezTo>
                    <a:pt x="2459583" y="7637381"/>
                    <a:pt x="2464693" y="8068556"/>
                    <a:pt x="2464773" y="8080476"/>
                  </a:cubicBezTo>
                  <a:cubicBezTo>
                    <a:pt x="2338174" y="8080555"/>
                    <a:pt x="2201514" y="8081673"/>
                    <a:pt x="2041462" y="8080636"/>
                  </a:cubicBezTo>
                  <a:cubicBezTo>
                    <a:pt x="2039812" y="8012684"/>
                    <a:pt x="2039439" y="7978336"/>
                    <a:pt x="2033265" y="7600345"/>
                  </a:cubicBezTo>
                  <a:close/>
                  <a:moveTo>
                    <a:pt x="2464933" y="8105193"/>
                  </a:moveTo>
                  <a:cubicBezTo>
                    <a:pt x="2465917" y="8378302"/>
                    <a:pt x="2468845" y="8437527"/>
                    <a:pt x="2471852" y="8589633"/>
                  </a:cubicBezTo>
                  <a:cubicBezTo>
                    <a:pt x="2141954" y="8589367"/>
                    <a:pt x="2122366" y="8589474"/>
                    <a:pt x="2049712" y="8588809"/>
                  </a:cubicBezTo>
                  <a:cubicBezTo>
                    <a:pt x="2048461" y="8454768"/>
                    <a:pt x="2050351" y="8409405"/>
                    <a:pt x="2042154" y="8105379"/>
                  </a:cubicBezTo>
                  <a:cubicBezTo>
                    <a:pt x="2196697" y="8106337"/>
                    <a:pt x="2367182" y="8105273"/>
                    <a:pt x="2464933" y="8105193"/>
                  </a:cubicBezTo>
                  <a:close/>
                  <a:moveTo>
                    <a:pt x="2185440" y="8614111"/>
                  </a:moveTo>
                  <a:cubicBezTo>
                    <a:pt x="2527447" y="8614403"/>
                    <a:pt x="2472012" y="8589048"/>
                    <a:pt x="2473582" y="8690470"/>
                  </a:cubicBezTo>
                  <a:cubicBezTo>
                    <a:pt x="2476084" y="8850424"/>
                    <a:pt x="2475844" y="8874317"/>
                    <a:pt x="2478639" y="9053747"/>
                  </a:cubicBezTo>
                  <a:cubicBezTo>
                    <a:pt x="2479517" y="9110259"/>
                    <a:pt x="2547487" y="9098126"/>
                    <a:pt x="2057244" y="9095598"/>
                  </a:cubicBezTo>
                  <a:cubicBezTo>
                    <a:pt x="2056605" y="9063378"/>
                    <a:pt x="2057031" y="9089771"/>
                    <a:pt x="2050936" y="8690044"/>
                  </a:cubicBezTo>
                  <a:cubicBezTo>
                    <a:pt x="2049473" y="8593092"/>
                    <a:pt x="2022833" y="8614111"/>
                    <a:pt x="2185440" y="8614111"/>
                  </a:cubicBezTo>
                  <a:close/>
                  <a:moveTo>
                    <a:pt x="2468978" y="7086398"/>
                  </a:moveTo>
                  <a:cubicBezTo>
                    <a:pt x="2470867" y="7086398"/>
                    <a:pt x="2805077" y="7085653"/>
                    <a:pt x="2892741" y="7085786"/>
                  </a:cubicBezTo>
                  <a:cubicBezTo>
                    <a:pt x="2899501" y="7658585"/>
                    <a:pt x="2922335" y="7570812"/>
                    <a:pt x="2823760" y="7570812"/>
                  </a:cubicBezTo>
                  <a:cubicBezTo>
                    <a:pt x="2664878" y="7570812"/>
                    <a:pt x="2661392" y="7573287"/>
                    <a:pt x="2504640" y="7573287"/>
                  </a:cubicBezTo>
                  <a:cubicBezTo>
                    <a:pt x="2472890" y="7573287"/>
                    <a:pt x="2479171" y="7637886"/>
                    <a:pt x="2468978" y="7086398"/>
                  </a:cubicBezTo>
                  <a:close/>
                  <a:moveTo>
                    <a:pt x="2504640" y="7597977"/>
                  </a:moveTo>
                  <a:cubicBezTo>
                    <a:pt x="2930798" y="7597977"/>
                    <a:pt x="2898703" y="7589835"/>
                    <a:pt x="2898889" y="7600771"/>
                  </a:cubicBezTo>
                  <a:cubicBezTo>
                    <a:pt x="2907725" y="8163034"/>
                    <a:pt x="2940885" y="8082045"/>
                    <a:pt x="2823760" y="8082126"/>
                  </a:cubicBezTo>
                  <a:cubicBezTo>
                    <a:pt x="2667992" y="8082126"/>
                    <a:pt x="2668098" y="8080476"/>
                    <a:pt x="2504640" y="8080476"/>
                  </a:cubicBezTo>
                  <a:cubicBezTo>
                    <a:pt x="2480182" y="8080476"/>
                    <a:pt x="2487368" y="8098196"/>
                    <a:pt x="2485265" y="7963570"/>
                  </a:cubicBezTo>
                  <a:cubicBezTo>
                    <a:pt x="2478665" y="7541759"/>
                    <a:pt x="2471559" y="7597977"/>
                    <a:pt x="2504640" y="7597977"/>
                  </a:cubicBezTo>
                  <a:close/>
                  <a:moveTo>
                    <a:pt x="2504640" y="8105193"/>
                  </a:moveTo>
                  <a:cubicBezTo>
                    <a:pt x="2973087" y="8105193"/>
                    <a:pt x="2908683" y="8094310"/>
                    <a:pt x="2909960" y="8145740"/>
                  </a:cubicBezTo>
                  <a:cubicBezTo>
                    <a:pt x="2922628" y="8673628"/>
                    <a:pt x="2935855" y="8586893"/>
                    <a:pt x="2823760" y="8586893"/>
                  </a:cubicBezTo>
                  <a:cubicBezTo>
                    <a:pt x="2426610" y="8586893"/>
                    <a:pt x="2494527" y="8623343"/>
                    <a:pt x="2491892" y="8508325"/>
                  </a:cubicBezTo>
                  <a:cubicBezTo>
                    <a:pt x="2481486" y="8055599"/>
                    <a:pt x="2484068" y="8105193"/>
                    <a:pt x="2504640" y="8105193"/>
                  </a:cubicBezTo>
                  <a:close/>
                  <a:moveTo>
                    <a:pt x="2914511" y="7085839"/>
                  </a:moveTo>
                  <a:cubicBezTo>
                    <a:pt x="3343331" y="7086691"/>
                    <a:pt x="3149640" y="7085893"/>
                    <a:pt x="3335427" y="7087276"/>
                  </a:cubicBezTo>
                  <a:cubicBezTo>
                    <a:pt x="3350730" y="7649859"/>
                    <a:pt x="3349505" y="7572223"/>
                    <a:pt x="3302799" y="7571105"/>
                  </a:cubicBezTo>
                  <a:cubicBezTo>
                    <a:pt x="2839621" y="7559878"/>
                    <a:pt x="2919940" y="7624237"/>
                    <a:pt x="2918636" y="7418866"/>
                  </a:cubicBezTo>
                  <a:cubicBezTo>
                    <a:pt x="2917784" y="7279318"/>
                    <a:pt x="2916374" y="7241538"/>
                    <a:pt x="2914511" y="7085839"/>
                  </a:cubicBezTo>
                  <a:close/>
                  <a:moveTo>
                    <a:pt x="2983493" y="7594705"/>
                  </a:moveTo>
                  <a:cubicBezTo>
                    <a:pt x="3380244" y="7590953"/>
                    <a:pt x="3341841" y="7598828"/>
                    <a:pt x="3341894" y="7600771"/>
                  </a:cubicBezTo>
                  <a:cubicBezTo>
                    <a:pt x="3350516" y="8151860"/>
                    <a:pt x="3379019" y="8080449"/>
                    <a:pt x="3302480" y="8081167"/>
                  </a:cubicBezTo>
                  <a:cubicBezTo>
                    <a:pt x="3196346" y="8082019"/>
                    <a:pt x="3211036" y="8081806"/>
                    <a:pt x="2930266" y="8082045"/>
                  </a:cubicBezTo>
                  <a:cubicBezTo>
                    <a:pt x="2918024" y="7517388"/>
                    <a:pt x="2897345" y="7595636"/>
                    <a:pt x="2983493" y="7594705"/>
                  </a:cubicBezTo>
                  <a:close/>
                  <a:moveTo>
                    <a:pt x="3354083" y="8105485"/>
                  </a:moveTo>
                  <a:cubicBezTo>
                    <a:pt x="3361056" y="8476212"/>
                    <a:pt x="3359219" y="8443167"/>
                    <a:pt x="3360949" y="8589873"/>
                  </a:cubicBezTo>
                  <a:cubicBezTo>
                    <a:pt x="2909188" y="8587079"/>
                    <a:pt x="3273578" y="8590112"/>
                    <a:pt x="2937798" y="8587292"/>
                  </a:cubicBezTo>
                  <a:cubicBezTo>
                    <a:pt x="2936573" y="8457375"/>
                    <a:pt x="2938117" y="8420499"/>
                    <a:pt x="2930825" y="8106762"/>
                  </a:cubicBezTo>
                  <a:cubicBezTo>
                    <a:pt x="3337157" y="8106417"/>
                    <a:pt x="3174975" y="8106656"/>
                    <a:pt x="3354083" y="8105485"/>
                  </a:cubicBezTo>
                  <a:close/>
                  <a:moveTo>
                    <a:pt x="3357276" y="7087410"/>
                  </a:moveTo>
                  <a:cubicBezTo>
                    <a:pt x="3607628" y="7088899"/>
                    <a:pt x="3594773" y="7085147"/>
                    <a:pt x="3779629" y="7085095"/>
                  </a:cubicBezTo>
                  <a:cubicBezTo>
                    <a:pt x="3778671" y="7461249"/>
                    <a:pt x="3799137" y="7570120"/>
                    <a:pt x="3781439" y="7570120"/>
                  </a:cubicBezTo>
                  <a:cubicBezTo>
                    <a:pt x="3625139" y="7570120"/>
                    <a:pt x="3530822" y="7574936"/>
                    <a:pt x="3363291" y="7572356"/>
                  </a:cubicBezTo>
                  <a:cubicBezTo>
                    <a:pt x="3361135" y="7421234"/>
                    <a:pt x="3363051" y="7298501"/>
                    <a:pt x="3357276" y="7087410"/>
                  </a:cubicBezTo>
                  <a:close/>
                  <a:moveTo>
                    <a:pt x="3462186" y="7597711"/>
                  </a:moveTo>
                  <a:cubicBezTo>
                    <a:pt x="3814812" y="7597711"/>
                    <a:pt x="3789024" y="7588186"/>
                    <a:pt x="3789210" y="7600718"/>
                  </a:cubicBezTo>
                  <a:cubicBezTo>
                    <a:pt x="3797566" y="8135763"/>
                    <a:pt x="3801426" y="8078214"/>
                    <a:pt x="3781386" y="8078214"/>
                  </a:cubicBezTo>
                  <a:cubicBezTo>
                    <a:pt x="3293005" y="8078214"/>
                    <a:pt x="3375879" y="8118761"/>
                    <a:pt x="3373457" y="7963516"/>
                  </a:cubicBezTo>
                  <a:cubicBezTo>
                    <a:pt x="3366591" y="7522390"/>
                    <a:pt x="3324462" y="7597711"/>
                    <a:pt x="3462186" y="7597711"/>
                  </a:cubicBezTo>
                  <a:close/>
                  <a:moveTo>
                    <a:pt x="3462186" y="8105193"/>
                  </a:moveTo>
                  <a:cubicBezTo>
                    <a:pt x="3853774" y="8105193"/>
                    <a:pt x="3796342" y="8084014"/>
                    <a:pt x="3797832" y="8146751"/>
                  </a:cubicBezTo>
                  <a:cubicBezTo>
                    <a:pt x="3810447" y="8646543"/>
                    <a:pt x="3805205" y="8586281"/>
                    <a:pt x="3781386" y="8586281"/>
                  </a:cubicBezTo>
                  <a:cubicBezTo>
                    <a:pt x="3316558" y="8586281"/>
                    <a:pt x="3382958" y="8625711"/>
                    <a:pt x="3381973" y="8508458"/>
                  </a:cubicBezTo>
                  <a:cubicBezTo>
                    <a:pt x="3378061" y="8033011"/>
                    <a:pt x="3349372" y="8105193"/>
                    <a:pt x="3462186" y="8105193"/>
                  </a:cubicBezTo>
                  <a:close/>
                  <a:moveTo>
                    <a:pt x="3462186" y="8614855"/>
                  </a:moveTo>
                  <a:cubicBezTo>
                    <a:pt x="3861305" y="8614855"/>
                    <a:pt x="3802357" y="8579656"/>
                    <a:pt x="3804087" y="8690470"/>
                  </a:cubicBezTo>
                  <a:cubicBezTo>
                    <a:pt x="3811352" y="9154424"/>
                    <a:pt x="3830700" y="9096929"/>
                    <a:pt x="3781412" y="9096929"/>
                  </a:cubicBezTo>
                  <a:cubicBezTo>
                    <a:pt x="3327097" y="9096929"/>
                    <a:pt x="3388760" y="9110684"/>
                    <a:pt x="3387828" y="9053321"/>
                  </a:cubicBezTo>
                  <a:cubicBezTo>
                    <a:pt x="3379632" y="8529398"/>
                    <a:pt x="3364275" y="8614855"/>
                    <a:pt x="3462186" y="8614855"/>
                  </a:cubicBezTo>
                  <a:close/>
                  <a:moveTo>
                    <a:pt x="3811006" y="7600292"/>
                  </a:moveTo>
                  <a:cubicBezTo>
                    <a:pt x="3810820" y="7587547"/>
                    <a:pt x="3802224" y="7599653"/>
                    <a:pt x="4231629" y="7597738"/>
                  </a:cubicBezTo>
                  <a:cubicBezTo>
                    <a:pt x="4234291" y="7775385"/>
                    <a:pt x="4233333" y="7909612"/>
                    <a:pt x="4237857" y="8081167"/>
                  </a:cubicBezTo>
                  <a:cubicBezTo>
                    <a:pt x="4000014" y="8083828"/>
                    <a:pt x="3955543" y="8078879"/>
                    <a:pt x="3818085" y="8078294"/>
                  </a:cubicBezTo>
                  <a:cubicBezTo>
                    <a:pt x="3814839" y="7926533"/>
                    <a:pt x="3813774" y="7777408"/>
                    <a:pt x="3811006" y="7600292"/>
                  </a:cubicBezTo>
                  <a:close/>
                  <a:moveTo>
                    <a:pt x="4260398" y="7090256"/>
                  </a:moveTo>
                  <a:cubicBezTo>
                    <a:pt x="4403471" y="7090070"/>
                    <a:pt x="4300372" y="7090070"/>
                    <a:pt x="4667235" y="7090123"/>
                  </a:cubicBezTo>
                  <a:cubicBezTo>
                    <a:pt x="4671920" y="7430174"/>
                    <a:pt x="4673463" y="7390557"/>
                    <a:pt x="4676550" y="7572302"/>
                  </a:cubicBezTo>
                  <a:cubicBezTo>
                    <a:pt x="4338908" y="7572515"/>
                    <a:pt x="4326825" y="7572462"/>
                    <a:pt x="4253053" y="7572888"/>
                  </a:cubicBezTo>
                  <a:cubicBezTo>
                    <a:pt x="4244324" y="7034703"/>
                    <a:pt x="4234796" y="7090309"/>
                    <a:pt x="4260398" y="7090256"/>
                  </a:cubicBezTo>
                  <a:close/>
                  <a:moveTo>
                    <a:pt x="4260425" y="7597605"/>
                  </a:moveTo>
                  <a:cubicBezTo>
                    <a:pt x="4352347" y="7597126"/>
                    <a:pt x="4350910" y="7597232"/>
                    <a:pt x="4676923" y="7596993"/>
                  </a:cubicBezTo>
                  <a:cubicBezTo>
                    <a:pt x="4676949" y="7599201"/>
                    <a:pt x="4683284" y="8015690"/>
                    <a:pt x="4683709" y="8077629"/>
                  </a:cubicBezTo>
                  <a:cubicBezTo>
                    <a:pt x="4681686" y="8077629"/>
                    <a:pt x="4261569" y="8080875"/>
                    <a:pt x="4259653" y="8080901"/>
                  </a:cubicBezTo>
                  <a:cubicBezTo>
                    <a:pt x="4259627" y="8079012"/>
                    <a:pt x="4248263" y="7597684"/>
                    <a:pt x="4260425" y="7597605"/>
                  </a:cubicBezTo>
                  <a:close/>
                  <a:moveTo>
                    <a:pt x="4260531" y="8105618"/>
                  </a:moveTo>
                  <a:cubicBezTo>
                    <a:pt x="4751600" y="8099659"/>
                    <a:pt x="4683869" y="8089229"/>
                    <a:pt x="4684002" y="8145421"/>
                  </a:cubicBezTo>
                  <a:cubicBezTo>
                    <a:pt x="4685093" y="8668627"/>
                    <a:pt x="4725971" y="8590325"/>
                    <a:pt x="4579758" y="8588569"/>
                  </a:cubicBezTo>
                  <a:cubicBezTo>
                    <a:pt x="4478627" y="8587212"/>
                    <a:pt x="4368422" y="8587079"/>
                    <a:pt x="4268489" y="8588809"/>
                  </a:cubicBezTo>
                  <a:cubicBezTo>
                    <a:pt x="4267797" y="8521895"/>
                    <a:pt x="4264364" y="8105565"/>
                    <a:pt x="4260531" y="8105618"/>
                  </a:cubicBezTo>
                  <a:close/>
                  <a:moveTo>
                    <a:pt x="4689405" y="8614190"/>
                  </a:moveTo>
                  <a:cubicBezTo>
                    <a:pt x="4692146" y="8810276"/>
                    <a:pt x="4693370" y="8831827"/>
                    <a:pt x="4697681" y="9095120"/>
                  </a:cubicBezTo>
                  <a:cubicBezTo>
                    <a:pt x="4398202" y="9095173"/>
                    <a:pt x="4360571" y="9094694"/>
                    <a:pt x="4274716" y="9096796"/>
                  </a:cubicBezTo>
                  <a:cubicBezTo>
                    <a:pt x="4273652" y="9039806"/>
                    <a:pt x="4268781" y="8615547"/>
                    <a:pt x="4268755" y="8613552"/>
                  </a:cubicBezTo>
                  <a:cubicBezTo>
                    <a:pt x="4453478" y="8610306"/>
                    <a:pt x="4574355" y="8613818"/>
                    <a:pt x="4689405" y="8614190"/>
                  </a:cubicBezTo>
                  <a:close/>
                  <a:moveTo>
                    <a:pt x="4689059" y="7090150"/>
                  </a:moveTo>
                  <a:cubicBezTo>
                    <a:pt x="4935152" y="7090176"/>
                    <a:pt x="4910881" y="7084802"/>
                    <a:pt x="5108537" y="7086079"/>
                  </a:cubicBezTo>
                  <a:cubicBezTo>
                    <a:pt x="5109921" y="7192423"/>
                    <a:pt x="5111731" y="7313027"/>
                    <a:pt x="5114392" y="7419292"/>
                  </a:cubicBezTo>
                  <a:cubicBezTo>
                    <a:pt x="5119209" y="7619022"/>
                    <a:pt x="5198144" y="7572276"/>
                    <a:pt x="4739278" y="7572276"/>
                  </a:cubicBezTo>
                  <a:cubicBezTo>
                    <a:pt x="4684082" y="7572302"/>
                    <a:pt x="4696750" y="7651242"/>
                    <a:pt x="4689059" y="7090150"/>
                  </a:cubicBezTo>
                  <a:close/>
                  <a:moveTo>
                    <a:pt x="4739278" y="7596966"/>
                  </a:moveTo>
                  <a:cubicBezTo>
                    <a:pt x="4741646" y="7596966"/>
                    <a:pt x="5117985" y="7597365"/>
                    <a:pt x="5118038" y="7600718"/>
                  </a:cubicBezTo>
                  <a:cubicBezTo>
                    <a:pt x="5126741" y="8155371"/>
                    <a:pt x="5148537" y="8079731"/>
                    <a:pt x="5058558" y="8079731"/>
                  </a:cubicBezTo>
                  <a:cubicBezTo>
                    <a:pt x="4906888" y="8079731"/>
                    <a:pt x="4896669" y="8077523"/>
                    <a:pt x="4739278" y="8077523"/>
                  </a:cubicBezTo>
                  <a:cubicBezTo>
                    <a:pt x="4696297" y="8077523"/>
                    <a:pt x="4706331" y="8100457"/>
                    <a:pt x="4704175" y="7963516"/>
                  </a:cubicBezTo>
                  <a:cubicBezTo>
                    <a:pt x="4697335" y="7525928"/>
                    <a:pt x="4681820" y="7597019"/>
                    <a:pt x="4739278" y="7596966"/>
                  </a:cubicBezTo>
                  <a:close/>
                  <a:moveTo>
                    <a:pt x="4739278" y="8102239"/>
                  </a:moveTo>
                  <a:cubicBezTo>
                    <a:pt x="5187259" y="8102239"/>
                    <a:pt x="5125117" y="8096306"/>
                    <a:pt x="5125516" y="8145580"/>
                  </a:cubicBezTo>
                  <a:cubicBezTo>
                    <a:pt x="5126501" y="8262407"/>
                    <a:pt x="5126954" y="8281085"/>
                    <a:pt x="5131957" y="8590085"/>
                  </a:cubicBezTo>
                  <a:cubicBezTo>
                    <a:pt x="5042962" y="8591177"/>
                    <a:pt x="4978611" y="8589979"/>
                    <a:pt x="4710881" y="8589553"/>
                  </a:cubicBezTo>
                  <a:cubicBezTo>
                    <a:pt x="4703749" y="8040886"/>
                    <a:pt x="4691507" y="8102239"/>
                    <a:pt x="4739278" y="8102239"/>
                  </a:cubicBezTo>
                  <a:close/>
                  <a:moveTo>
                    <a:pt x="4739278" y="8614270"/>
                  </a:moveTo>
                  <a:cubicBezTo>
                    <a:pt x="4866649" y="8614270"/>
                    <a:pt x="5034286" y="8615973"/>
                    <a:pt x="5132356" y="8614776"/>
                  </a:cubicBezTo>
                  <a:cubicBezTo>
                    <a:pt x="5141644" y="9186670"/>
                    <a:pt x="5162456" y="9097833"/>
                    <a:pt x="5058531" y="9097833"/>
                  </a:cubicBezTo>
                  <a:cubicBezTo>
                    <a:pt x="4662073" y="9097833"/>
                    <a:pt x="4719611" y="9105735"/>
                    <a:pt x="4718812" y="9053321"/>
                  </a:cubicBezTo>
                  <a:cubicBezTo>
                    <a:pt x="4710881" y="8546479"/>
                    <a:pt x="4698932" y="8614270"/>
                    <a:pt x="4739278" y="8614270"/>
                  </a:cubicBezTo>
                  <a:close/>
                  <a:moveTo>
                    <a:pt x="5139808" y="7600292"/>
                  </a:moveTo>
                  <a:cubicBezTo>
                    <a:pt x="5139728" y="7595902"/>
                    <a:pt x="5361523" y="7594092"/>
                    <a:pt x="5537038" y="7596009"/>
                  </a:cubicBezTo>
                  <a:cubicBezTo>
                    <a:pt x="5569293" y="7596354"/>
                    <a:pt x="5562241" y="7541014"/>
                    <a:pt x="5568867" y="7964022"/>
                  </a:cubicBezTo>
                  <a:cubicBezTo>
                    <a:pt x="5571209" y="8112882"/>
                    <a:pt x="5644555" y="8077709"/>
                    <a:pt x="5217998" y="8079411"/>
                  </a:cubicBezTo>
                  <a:cubicBezTo>
                    <a:pt x="5121045" y="8079784"/>
                    <a:pt x="5148564" y="8159043"/>
                    <a:pt x="5139808" y="7600292"/>
                  </a:cubicBezTo>
                  <a:close/>
                  <a:moveTo>
                    <a:pt x="5218104" y="8104155"/>
                  </a:moveTo>
                  <a:cubicBezTo>
                    <a:pt x="5626272" y="8102505"/>
                    <a:pt x="5571129" y="8093247"/>
                    <a:pt x="5572274" y="8145607"/>
                  </a:cubicBezTo>
                  <a:cubicBezTo>
                    <a:pt x="5583531" y="8659448"/>
                    <a:pt x="5586432" y="8589367"/>
                    <a:pt x="5537357" y="8588090"/>
                  </a:cubicBezTo>
                  <a:cubicBezTo>
                    <a:pt x="5432874" y="8585217"/>
                    <a:pt x="5326500" y="8585084"/>
                    <a:pt x="5217758" y="8588197"/>
                  </a:cubicBezTo>
                  <a:cubicBezTo>
                    <a:pt x="5132356" y="8590538"/>
                    <a:pt x="5154445" y="8634384"/>
                    <a:pt x="5149469" y="8326847"/>
                  </a:cubicBezTo>
                  <a:cubicBezTo>
                    <a:pt x="5145290" y="8059298"/>
                    <a:pt x="5130653" y="8104527"/>
                    <a:pt x="5218104" y="8104155"/>
                  </a:cubicBezTo>
                  <a:close/>
                  <a:moveTo>
                    <a:pt x="5218344" y="8612913"/>
                  </a:moveTo>
                  <a:cubicBezTo>
                    <a:pt x="5332621" y="8609774"/>
                    <a:pt x="5428323" y="8609960"/>
                    <a:pt x="5536852" y="8612807"/>
                  </a:cubicBezTo>
                  <a:cubicBezTo>
                    <a:pt x="5587603" y="8614190"/>
                    <a:pt x="5576426" y="8598333"/>
                    <a:pt x="5577863" y="8690443"/>
                  </a:cubicBezTo>
                  <a:cubicBezTo>
                    <a:pt x="5585261" y="9162273"/>
                    <a:pt x="5600058" y="9099030"/>
                    <a:pt x="5537171" y="9098791"/>
                  </a:cubicBezTo>
                  <a:cubicBezTo>
                    <a:pt x="5102070" y="9097035"/>
                    <a:pt x="5162190" y="9112866"/>
                    <a:pt x="5161258" y="9053295"/>
                  </a:cubicBezTo>
                  <a:cubicBezTo>
                    <a:pt x="5153061" y="8547383"/>
                    <a:pt x="5128524" y="8615494"/>
                    <a:pt x="5218344" y="8612913"/>
                  </a:cubicBezTo>
                  <a:close/>
                  <a:moveTo>
                    <a:pt x="5582892" y="7600292"/>
                  </a:moveTo>
                  <a:cubicBezTo>
                    <a:pt x="5582839" y="7596434"/>
                    <a:pt x="6005059" y="7593481"/>
                    <a:pt x="6007028" y="7593481"/>
                  </a:cubicBezTo>
                  <a:cubicBezTo>
                    <a:pt x="6010595" y="7811516"/>
                    <a:pt x="6004926" y="7805158"/>
                    <a:pt x="6011446" y="8078667"/>
                  </a:cubicBezTo>
                  <a:cubicBezTo>
                    <a:pt x="5508189" y="8078773"/>
                    <a:pt x="5593085" y="8119320"/>
                    <a:pt x="5590637" y="7963570"/>
                  </a:cubicBezTo>
                  <a:cubicBezTo>
                    <a:pt x="5587816" y="7781851"/>
                    <a:pt x="5585714" y="7780946"/>
                    <a:pt x="5582892" y="7600292"/>
                  </a:cubicBezTo>
                  <a:close/>
                  <a:moveTo>
                    <a:pt x="5696744" y="8614962"/>
                  </a:moveTo>
                  <a:cubicBezTo>
                    <a:pt x="6084447" y="8614962"/>
                    <a:pt x="6018552" y="8582875"/>
                    <a:pt x="6020229" y="8690523"/>
                  </a:cubicBezTo>
                  <a:cubicBezTo>
                    <a:pt x="6027281" y="9143622"/>
                    <a:pt x="6041253" y="9097886"/>
                    <a:pt x="6016050" y="9097886"/>
                  </a:cubicBezTo>
                  <a:cubicBezTo>
                    <a:pt x="5542201" y="9097886"/>
                    <a:pt x="5606020" y="9117921"/>
                    <a:pt x="5604982" y="9053321"/>
                  </a:cubicBezTo>
                  <a:cubicBezTo>
                    <a:pt x="5596838" y="8531579"/>
                    <a:pt x="5571741" y="8614962"/>
                    <a:pt x="5696744" y="8614962"/>
                  </a:cubicBezTo>
                  <a:close/>
                  <a:moveTo>
                    <a:pt x="6028825" y="7593481"/>
                  </a:moveTo>
                  <a:cubicBezTo>
                    <a:pt x="6030714" y="7593481"/>
                    <a:pt x="6450007" y="7595263"/>
                    <a:pt x="6450086" y="7600718"/>
                  </a:cubicBezTo>
                  <a:cubicBezTo>
                    <a:pt x="6454344" y="7884204"/>
                    <a:pt x="6455649" y="7976713"/>
                    <a:pt x="6457458" y="8082045"/>
                  </a:cubicBezTo>
                  <a:cubicBezTo>
                    <a:pt x="6155371" y="8084254"/>
                    <a:pt x="6226216" y="8079012"/>
                    <a:pt x="6033296" y="8078667"/>
                  </a:cubicBezTo>
                  <a:cubicBezTo>
                    <a:pt x="6026563" y="7800209"/>
                    <a:pt x="6032418" y="7816997"/>
                    <a:pt x="6028825" y="7593481"/>
                  </a:cubicBezTo>
                  <a:close/>
                  <a:moveTo>
                    <a:pt x="6457884" y="8106815"/>
                  </a:moveTo>
                  <a:cubicBezTo>
                    <a:pt x="6463632" y="8432658"/>
                    <a:pt x="6456420" y="8028195"/>
                    <a:pt x="6466134" y="8588809"/>
                  </a:cubicBezTo>
                  <a:cubicBezTo>
                    <a:pt x="6380919" y="8589128"/>
                    <a:pt x="6276116" y="8589154"/>
                    <a:pt x="6175783" y="8588489"/>
                  </a:cubicBezTo>
                  <a:cubicBezTo>
                    <a:pt x="5993269" y="8587292"/>
                    <a:pt x="6050062" y="8678364"/>
                    <a:pt x="6035079" y="8144330"/>
                  </a:cubicBezTo>
                  <a:cubicBezTo>
                    <a:pt x="6033189" y="8078773"/>
                    <a:pt x="5974933" y="8110088"/>
                    <a:pt x="6457884" y="8106815"/>
                  </a:cubicBezTo>
                  <a:close/>
                  <a:moveTo>
                    <a:pt x="6464777" y="7237121"/>
                  </a:moveTo>
                  <a:cubicBezTo>
                    <a:pt x="6462036" y="7061788"/>
                    <a:pt x="6452455" y="7088606"/>
                    <a:pt x="6495143" y="7088154"/>
                  </a:cubicBezTo>
                  <a:cubicBezTo>
                    <a:pt x="6589593" y="7087143"/>
                    <a:pt x="6596380" y="7087329"/>
                    <a:pt x="6885055" y="7087170"/>
                  </a:cubicBezTo>
                  <a:cubicBezTo>
                    <a:pt x="6890670" y="7653291"/>
                    <a:pt x="6923616" y="7572595"/>
                    <a:pt x="6814555" y="7571132"/>
                  </a:cubicBezTo>
                  <a:cubicBezTo>
                    <a:pt x="6729154" y="7569987"/>
                    <a:pt x="6630711" y="7569535"/>
                    <a:pt x="6494956" y="7570812"/>
                  </a:cubicBezTo>
                  <a:cubicBezTo>
                    <a:pt x="6463420" y="7571132"/>
                    <a:pt x="6470712" y="7616495"/>
                    <a:pt x="6464777" y="7237121"/>
                  </a:cubicBezTo>
                  <a:close/>
                  <a:moveTo>
                    <a:pt x="6495116" y="7595582"/>
                  </a:moveTo>
                  <a:cubicBezTo>
                    <a:pt x="6928221" y="7591485"/>
                    <a:pt x="6893543" y="7598509"/>
                    <a:pt x="6893570" y="7600744"/>
                  </a:cubicBezTo>
                  <a:cubicBezTo>
                    <a:pt x="6902353" y="8162209"/>
                    <a:pt x="6932452" y="8082151"/>
                    <a:pt x="6814422" y="8081513"/>
                  </a:cubicBezTo>
                  <a:cubicBezTo>
                    <a:pt x="6725108" y="8081034"/>
                    <a:pt x="6605215" y="8080901"/>
                    <a:pt x="6494930" y="8081780"/>
                  </a:cubicBezTo>
                  <a:cubicBezTo>
                    <a:pt x="6474092" y="8081939"/>
                    <a:pt x="6479441" y="8099871"/>
                    <a:pt x="6477312" y="7963596"/>
                  </a:cubicBezTo>
                  <a:cubicBezTo>
                    <a:pt x="6471057" y="7545777"/>
                    <a:pt x="6462675" y="7595875"/>
                    <a:pt x="6495116" y="7595582"/>
                  </a:cubicBezTo>
                  <a:close/>
                  <a:moveTo>
                    <a:pt x="7293328" y="6552178"/>
                  </a:moveTo>
                  <a:cubicBezTo>
                    <a:pt x="6838960" y="6552178"/>
                    <a:pt x="6897962" y="6578677"/>
                    <a:pt x="6896897" y="6510779"/>
                  </a:cubicBezTo>
                  <a:cubicBezTo>
                    <a:pt x="6888700" y="5987467"/>
                    <a:pt x="6868926" y="6072100"/>
                    <a:pt x="6974049" y="6072100"/>
                  </a:cubicBezTo>
                  <a:cubicBezTo>
                    <a:pt x="7369443" y="6072100"/>
                    <a:pt x="7313475" y="6043712"/>
                    <a:pt x="7315099" y="6148087"/>
                  </a:cubicBezTo>
                  <a:cubicBezTo>
                    <a:pt x="7322390" y="6614808"/>
                    <a:pt x="7323747" y="6552178"/>
                    <a:pt x="7293328" y="6552178"/>
                  </a:cubicBezTo>
                  <a:close/>
                  <a:moveTo>
                    <a:pt x="7293328" y="6046425"/>
                  </a:moveTo>
                  <a:cubicBezTo>
                    <a:pt x="6819000" y="6046425"/>
                    <a:pt x="6890962" y="6073217"/>
                    <a:pt x="6888860" y="5966102"/>
                  </a:cubicBezTo>
                  <a:cubicBezTo>
                    <a:pt x="6879279" y="5483896"/>
                    <a:pt x="6861208" y="5560654"/>
                    <a:pt x="6974049" y="5560654"/>
                  </a:cubicBezTo>
                  <a:cubicBezTo>
                    <a:pt x="7355896" y="5560654"/>
                    <a:pt x="7305597" y="5541498"/>
                    <a:pt x="7305863" y="5603303"/>
                  </a:cubicBezTo>
                  <a:cubicBezTo>
                    <a:pt x="7307966" y="6099291"/>
                    <a:pt x="7327021" y="6046425"/>
                    <a:pt x="7293328" y="6046425"/>
                  </a:cubicBezTo>
                  <a:close/>
                  <a:moveTo>
                    <a:pt x="7293328" y="5535405"/>
                  </a:moveTo>
                  <a:cubicBezTo>
                    <a:pt x="6797523" y="5535405"/>
                    <a:pt x="6882898" y="5570924"/>
                    <a:pt x="6880557" y="5421505"/>
                  </a:cubicBezTo>
                  <a:cubicBezTo>
                    <a:pt x="6872466" y="4916578"/>
                    <a:pt x="6875207" y="5090447"/>
                    <a:pt x="6874648" y="5052906"/>
                  </a:cubicBezTo>
                  <a:cubicBezTo>
                    <a:pt x="6939239" y="5052667"/>
                    <a:pt x="6989591" y="5052747"/>
                    <a:pt x="7293328" y="5052800"/>
                  </a:cubicBezTo>
                  <a:cubicBezTo>
                    <a:pt x="7295191" y="5052800"/>
                    <a:pt x="7315551" y="5535405"/>
                    <a:pt x="7293328" y="5535405"/>
                  </a:cubicBezTo>
                  <a:close/>
                  <a:moveTo>
                    <a:pt x="7293328" y="5028110"/>
                  </a:moveTo>
                  <a:cubicBezTo>
                    <a:pt x="6997442" y="5028057"/>
                    <a:pt x="6939638" y="5027977"/>
                    <a:pt x="6874249" y="5028216"/>
                  </a:cubicBezTo>
                  <a:cubicBezTo>
                    <a:pt x="6871508" y="4868793"/>
                    <a:pt x="6866212" y="4772267"/>
                    <a:pt x="6864987" y="4546356"/>
                  </a:cubicBezTo>
                  <a:cubicBezTo>
                    <a:pt x="6867782" y="4546356"/>
                    <a:pt x="7284413" y="4545664"/>
                    <a:pt x="7287713" y="4545664"/>
                  </a:cubicBezTo>
                  <a:cubicBezTo>
                    <a:pt x="7290215" y="4665151"/>
                    <a:pt x="7295591" y="5028110"/>
                    <a:pt x="7293328" y="5028110"/>
                  </a:cubicBezTo>
                  <a:close/>
                  <a:moveTo>
                    <a:pt x="6864855" y="4521613"/>
                  </a:moveTo>
                  <a:cubicBezTo>
                    <a:pt x="6864855" y="4519218"/>
                    <a:pt x="6860490" y="4040603"/>
                    <a:pt x="6860464" y="4038582"/>
                  </a:cubicBezTo>
                  <a:cubicBezTo>
                    <a:pt x="7123057" y="4040577"/>
                    <a:pt x="7105838" y="4035522"/>
                    <a:pt x="7278026" y="4035203"/>
                  </a:cubicBezTo>
                  <a:cubicBezTo>
                    <a:pt x="7278053" y="4037092"/>
                    <a:pt x="7287021" y="4511555"/>
                    <a:pt x="7287075" y="4514349"/>
                  </a:cubicBezTo>
                  <a:cubicBezTo>
                    <a:pt x="7287260" y="4524300"/>
                    <a:pt x="7331465" y="4521027"/>
                    <a:pt x="6864855" y="4521613"/>
                  </a:cubicBezTo>
                  <a:close/>
                  <a:moveTo>
                    <a:pt x="6860144" y="4013865"/>
                  </a:moveTo>
                  <a:cubicBezTo>
                    <a:pt x="6857216" y="3804210"/>
                    <a:pt x="6853837" y="3805593"/>
                    <a:pt x="6849579" y="3528466"/>
                  </a:cubicBezTo>
                  <a:cubicBezTo>
                    <a:pt x="6921887" y="3527109"/>
                    <a:pt x="7019105" y="3526870"/>
                    <a:pt x="7133489" y="3528865"/>
                  </a:cubicBezTo>
                  <a:cubicBezTo>
                    <a:pt x="7313634" y="3532004"/>
                    <a:pt x="7268392" y="3438405"/>
                    <a:pt x="7276961" y="3969752"/>
                  </a:cubicBezTo>
                  <a:cubicBezTo>
                    <a:pt x="7277626" y="4014343"/>
                    <a:pt x="7347886" y="4017669"/>
                    <a:pt x="6860144" y="4013865"/>
                  </a:cubicBezTo>
                  <a:close/>
                  <a:moveTo>
                    <a:pt x="6849179" y="3503722"/>
                  </a:moveTo>
                  <a:cubicBezTo>
                    <a:pt x="6844283" y="3185808"/>
                    <a:pt x="6843697" y="3172293"/>
                    <a:pt x="6843937" y="3061984"/>
                  </a:cubicBezTo>
                  <a:cubicBezTo>
                    <a:pt x="6844043" y="3009198"/>
                    <a:pt x="6774050" y="3020319"/>
                    <a:pt x="7263948" y="3019574"/>
                  </a:cubicBezTo>
                  <a:cubicBezTo>
                    <a:pt x="7266449" y="3311282"/>
                    <a:pt x="7268978" y="3373061"/>
                    <a:pt x="7271559" y="3505505"/>
                  </a:cubicBezTo>
                  <a:cubicBezTo>
                    <a:pt x="7129417" y="3505266"/>
                    <a:pt x="7025040" y="3500397"/>
                    <a:pt x="6849179" y="3503722"/>
                  </a:cubicBezTo>
                  <a:close/>
                  <a:moveTo>
                    <a:pt x="6843937" y="2995842"/>
                  </a:moveTo>
                  <a:cubicBezTo>
                    <a:pt x="6843005" y="2755537"/>
                    <a:pt x="6836085" y="2712781"/>
                    <a:pt x="6832972" y="2512199"/>
                  </a:cubicBezTo>
                  <a:cubicBezTo>
                    <a:pt x="7305811" y="2511933"/>
                    <a:pt x="7258545" y="2509459"/>
                    <a:pt x="7258704" y="2517786"/>
                  </a:cubicBezTo>
                  <a:cubicBezTo>
                    <a:pt x="7259131" y="2546334"/>
                    <a:pt x="7257879" y="2418919"/>
                    <a:pt x="7263734" y="2994884"/>
                  </a:cubicBezTo>
                  <a:cubicBezTo>
                    <a:pt x="7126756" y="2995070"/>
                    <a:pt x="7017642" y="2997731"/>
                    <a:pt x="6843937" y="2995842"/>
                  </a:cubicBezTo>
                  <a:close/>
                  <a:moveTo>
                    <a:pt x="6832626" y="2487376"/>
                  </a:moveTo>
                  <a:cubicBezTo>
                    <a:pt x="6830922" y="2356741"/>
                    <a:pt x="6834755" y="2200351"/>
                    <a:pt x="6827330" y="2003653"/>
                  </a:cubicBezTo>
                  <a:cubicBezTo>
                    <a:pt x="7024747" y="2009214"/>
                    <a:pt x="7137561" y="2002004"/>
                    <a:pt x="7248272" y="2001285"/>
                  </a:cubicBezTo>
                  <a:cubicBezTo>
                    <a:pt x="7253356" y="2320344"/>
                    <a:pt x="7256416" y="2383426"/>
                    <a:pt x="7258225" y="2487243"/>
                  </a:cubicBezTo>
                  <a:lnTo>
                    <a:pt x="6832626" y="2487376"/>
                  </a:lnTo>
                  <a:close/>
                  <a:moveTo>
                    <a:pt x="6814476" y="2995496"/>
                  </a:moveTo>
                  <a:cubicBezTo>
                    <a:pt x="6315609" y="2989456"/>
                    <a:pt x="6397924" y="3040726"/>
                    <a:pt x="6395423" y="2880266"/>
                  </a:cubicBezTo>
                  <a:cubicBezTo>
                    <a:pt x="6392628" y="2702910"/>
                    <a:pt x="6394358" y="2697536"/>
                    <a:pt x="6391537" y="2517414"/>
                  </a:cubicBezTo>
                  <a:cubicBezTo>
                    <a:pt x="6391351" y="2504989"/>
                    <a:pt x="6349781" y="2512039"/>
                    <a:pt x="6811176" y="2512199"/>
                  </a:cubicBezTo>
                  <a:cubicBezTo>
                    <a:pt x="6813811" y="2695700"/>
                    <a:pt x="6830497" y="2995709"/>
                    <a:pt x="6814476" y="2995496"/>
                  </a:cubicBezTo>
                  <a:close/>
                  <a:moveTo>
                    <a:pt x="6384565" y="3527588"/>
                  </a:moveTo>
                  <a:cubicBezTo>
                    <a:pt x="6385869" y="3638056"/>
                    <a:pt x="6387625" y="3718007"/>
                    <a:pt x="6392469" y="4009980"/>
                  </a:cubicBezTo>
                  <a:cubicBezTo>
                    <a:pt x="6331311" y="4009635"/>
                    <a:pt x="5973283" y="4010539"/>
                    <a:pt x="5971313" y="4010539"/>
                  </a:cubicBezTo>
                  <a:cubicBezTo>
                    <a:pt x="5967322" y="3743229"/>
                    <a:pt x="5969983" y="3784920"/>
                    <a:pt x="5965485" y="3530142"/>
                  </a:cubicBezTo>
                  <a:cubicBezTo>
                    <a:pt x="6192337" y="3530435"/>
                    <a:pt x="6204739" y="3526603"/>
                    <a:pt x="6384565" y="3527588"/>
                  </a:cubicBezTo>
                  <a:close/>
                  <a:moveTo>
                    <a:pt x="6335383" y="3502765"/>
                  </a:moveTo>
                  <a:cubicBezTo>
                    <a:pt x="5898819" y="3502765"/>
                    <a:pt x="5965698" y="3532484"/>
                    <a:pt x="5963436" y="3424676"/>
                  </a:cubicBezTo>
                  <a:cubicBezTo>
                    <a:pt x="5953616" y="2954230"/>
                    <a:pt x="5939271" y="3022128"/>
                    <a:pt x="6016050" y="3022128"/>
                  </a:cubicBezTo>
                  <a:cubicBezTo>
                    <a:pt x="6432601" y="3022128"/>
                    <a:pt x="6376102" y="3007203"/>
                    <a:pt x="6377698" y="3062357"/>
                  </a:cubicBezTo>
                  <a:cubicBezTo>
                    <a:pt x="6392708" y="3574095"/>
                    <a:pt x="6390313" y="3502765"/>
                    <a:pt x="6335383" y="3502765"/>
                  </a:cubicBezTo>
                  <a:close/>
                  <a:moveTo>
                    <a:pt x="6335383" y="2997119"/>
                  </a:moveTo>
                  <a:cubicBezTo>
                    <a:pt x="5879258" y="2997119"/>
                    <a:pt x="5957661" y="3030669"/>
                    <a:pt x="5955292" y="2880212"/>
                  </a:cubicBezTo>
                  <a:cubicBezTo>
                    <a:pt x="5948399" y="2439512"/>
                    <a:pt x="5917821" y="2513237"/>
                    <a:pt x="6016050" y="2513237"/>
                  </a:cubicBezTo>
                  <a:cubicBezTo>
                    <a:pt x="6399974" y="2513237"/>
                    <a:pt x="6369502" y="2502488"/>
                    <a:pt x="6369741" y="2517866"/>
                  </a:cubicBezTo>
                  <a:cubicBezTo>
                    <a:pt x="6378470" y="3073664"/>
                    <a:pt x="6388796" y="2997119"/>
                    <a:pt x="6335383" y="2997119"/>
                  </a:cubicBezTo>
                  <a:close/>
                  <a:moveTo>
                    <a:pt x="6335383" y="2485407"/>
                  </a:moveTo>
                  <a:cubicBezTo>
                    <a:pt x="6174719" y="2485407"/>
                    <a:pt x="6174612" y="2488520"/>
                    <a:pt x="6016077" y="2488520"/>
                  </a:cubicBezTo>
                  <a:cubicBezTo>
                    <a:pt x="5919072" y="2488520"/>
                    <a:pt x="5947947" y="2562511"/>
                    <a:pt x="5938898" y="2001525"/>
                  </a:cubicBezTo>
                  <a:cubicBezTo>
                    <a:pt x="6093868" y="1999290"/>
                    <a:pt x="6195344" y="2004638"/>
                    <a:pt x="6362688" y="2004159"/>
                  </a:cubicBezTo>
                  <a:cubicBezTo>
                    <a:pt x="6375037" y="2563761"/>
                    <a:pt x="6377964" y="2485407"/>
                    <a:pt x="6335383" y="2485407"/>
                  </a:cubicBezTo>
                  <a:close/>
                  <a:moveTo>
                    <a:pt x="5941613" y="3425262"/>
                  </a:moveTo>
                  <a:cubicBezTo>
                    <a:pt x="5943715" y="3526497"/>
                    <a:pt x="6020921" y="3507288"/>
                    <a:pt x="5537198" y="3504042"/>
                  </a:cubicBezTo>
                  <a:cubicBezTo>
                    <a:pt x="5513618" y="3503882"/>
                    <a:pt x="5522401" y="3558584"/>
                    <a:pt x="5512580" y="3061665"/>
                  </a:cubicBezTo>
                  <a:cubicBezTo>
                    <a:pt x="5511489" y="3007256"/>
                    <a:pt x="5451689" y="3020905"/>
                    <a:pt x="5856424" y="3021969"/>
                  </a:cubicBezTo>
                  <a:cubicBezTo>
                    <a:pt x="5959151" y="3022261"/>
                    <a:pt x="5931660" y="2948802"/>
                    <a:pt x="5941613" y="3425262"/>
                  </a:cubicBezTo>
                  <a:close/>
                  <a:moveTo>
                    <a:pt x="5856397" y="2997225"/>
                  </a:moveTo>
                  <a:cubicBezTo>
                    <a:pt x="5439660" y="2996108"/>
                    <a:pt x="5511622" y="3027689"/>
                    <a:pt x="5509334" y="2880266"/>
                  </a:cubicBezTo>
                  <a:cubicBezTo>
                    <a:pt x="5502707" y="2458136"/>
                    <a:pt x="5486898" y="2514301"/>
                    <a:pt x="5537224" y="2513769"/>
                  </a:cubicBezTo>
                  <a:cubicBezTo>
                    <a:pt x="5960695" y="2509193"/>
                    <a:pt x="5925352" y="2514062"/>
                    <a:pt x="5925405" y="2517840"/>
                  </a:cubicBezTo>
                  <a:cubicBezTo>
                    <a:pt x="5934108" y="3075846"/>
                    <a:pt x="5966257" y="2997518"/>
                    <a:pt x="5856397" y="2997225"/>
                  </a:cubicBezTo>
                  <a:close/>
                  <a:moveTo>
                    <a:pt x="5856397" y="2488360"/>
                  </a:moveTo>
                  <a:cubicBezTo>
                    <a:pt x="5755586" y="2488094"/>
                    <a:pt x="5637822" y="2487961"/>
                    <a:pt x="5537038" y="2489052"/>
                  </a:cubicBezTo>
                  <a:cubicBezTo>
                    <a:pt x="5489560" y="2489557"/>
                    <a:pt x="5501163" y="2564826"/>
                    <a:pt x="5494483" y="2004531"/>
                  </a:cubicBezTo>
                  <a:cubicBezTo>
                    <a:pt x="5836890" y="2007751"/>
                    <a:pt x="5781055" y="2004611"/>
                    <a:pt x="5917076" y="2001897"/>
                  </a:cubicBezTo>
                  <a:cubicBezTo>
                    <a:pt x="5926124" y="2562112"/>
                    <a:pt x="5952338" y="2488467"/>
                    <a:pt x="5856397" y="2488360"/>
                  </a:cubicBezTo>
                  <a:close/>
                  <a:moveTo>
                    <a:pt x="5497384" y="3425262"/>
                  </a:moveTo>
                  <a:cubicBezTo>
                    <a:pt x="5499646" y="3528812"/>
                    <a:pt x="5575148" y="3503722"/>
                    <a:pt x="5077107" y="3503882"/>
                  </a:cubicBezTo>
                  <a:cubicBezTo>
                    <a:pt x="5072051" y="3177960"/>
                    <a:pt x="5072290" y="3169632"/>
                    <a:pt x="5068458" y="3061452"/>
                  </a:cubicBezTo>
                  <a:cubicBezTo>
                    <a:pt x="5066355" y="3002254"/>
                    <a:pt x="5019862" y="3019282"/>
                    <a:pt x="5377544" y="3019521"/>
                  </a:cubicBezTo>
                  <a:cubicBezTo>
                    <a:pt x="5521017" y="3019521"/>
                    <a:pt x="5486712" y="2938187"/>
                    <a:pt x="5497384" y="3425262"/>
                  </a:cubicBezTo>
                  <a:close/>
                  <a:moveTo>
                    <a:pt x="5066275" y="2994591"/>
                  </a:moveTo>
                  <a:cubicBezTo>
                    <a:pt x="5059436" y="2756495"/>
                    <a:pt x="5065636" y="2713979"/>
                    <a:pt x="5062549" y="2517361"/>
                  </a:cubicBezTo>
                  <a:cubicBezTo>
                    <a:pt x="5062443" y="2509672"/>
                    <a:pt x="5061139" y="2517361"/>
                    <a:pt x="5480857" y="2514301"/>
                  </a:cubicBezTo>
                  <a:cubicBezTo>
                    <a:pt x="5480910" y="2516988"/>
                    <a:pt x="5480964" y="2534628"/>
                    <a:pt x="5489480" y="2995336"/>
                  </a:cubicBezTo>
                  <a:cubicBezTo>
                    <a:pt x="5428509" y="2994671"/>
                    <a:pt x="5403812" y="2994831"/>
                    <a:pt x="5066275" y="2994591"/>
                  </a:cubicBezTo>
                  <a:close/>
                  <a:moveTo>
                    <a:pt x="5058531" y="4522996"/>
                  </a:moveTo>
                  <a:cubicBezTo>
                    <a:pt x="4599878" y="4522996"/>
                    <a:pt x="4648367" y="4524992"/>
                    <a:pt x="4648473" y="4514136"/>
                  </a:cubicBezTo>
                  <a:cubicBezTo>
                    <a:pt x="4649431" y="4402045"/>
                    <a:pt x="4648553" y="4382730"/>
                    <a:pt x="4643151" y="4039300"/>
                  </a:cubicBezTo>
                  <a:cubicBezTo>
                    <a:pt x="4894194" y="4039353"/>
                    <a:pt x="4929829" y="4038289"/>
                    <a:pt x="5062150" y="4038289"/>
                  </a:cubicBezTo>
                  <a:cubicBezTo>
                    <a:pt x="5071758" y="4581156"/>
                    <a:pt x="5078464" y="4522996"/>
                    <a:pt x="5058531" y="4522996"/>
                  </a:cubicBezTo>
                  <a:close/>
                  <a:moveTo>
                    <a:pt x="5058531" y="4013598"/>
                  </a:moveTo>
                  <a:cubicBezTo>
                    <a:pt x="4570257" y="4013598"/>
                    <a:pt x="4643044" y="4033792"/>
                    <a:pt x="4642033" y="3969193"/>
                  </a:cubicBezTo>
                  <a:cubicBezTo>
                    <a:pt x="4633836" y="3446254"/>
                    <a:pt x="4600915" y="3528040"/>
                    <a:pt x="4739278" y="3528040"/>
                  </a:cubicBezTo>
                  <a:cubicBezTo>
                    <a:pt x="4888765" y="3528040"/>
                    <a:pt x="4902683" y="3528572"/>
                    <a:pt x="5055710" y="3528572"/>
                  </a:cubicBezTo>
                  <a:cubicBezTo>
                    <a:pt x="5063880" y="4054279"/>
                    <a:pt x="5061778" y="4013598"/>
                    <a:pt x="5058531" y="4013598"/>
                  </a:cubicBezTo>
                  <a:close/>
                  <a:moveTo>
                    <a:pt x="4633171" y="3502951"/>
                  </a:moveTo>
                  <a:cubicBezTo>
                    <a:pt x="4628620" y="3204725"/>
                    <a:pt x="4628487" y="3173596"/>
                    <a:pt x="4625080" y="3061559"/>
                  </a:cubicBezTo>
                  <a:cubicBezTo>
                    <a:pt x="4623244" y="3000604"/>
                    <a:pt x="4558041" y="3019148"/>
                    <a:pt x="5045198" y="3019308"/>
                  </a:cubicBezTo>
                  <a:cubicBezTo>
                    <a:pt x="5050919" y="3200042"/>
                    <a:pt x="5048790" y="3081885"/>
                    <a:pt x="5055337" y="3503909"/>
                  </a:cubicBezTo>
                  <a:cubicBezTo>
                    <a:pt x="5022283" y="3503882"/>
                    <a:pt x="4667023" y="3503244"/>
                    <a:pt x="4633171" y="3502951"/>
                  </a:cubicBezTo>
                  <a:close/>
                  <a:moveTo>
                    <a:pt x="4618534" y="2487057"/>
                  </a:moveTo>
                  <a:cubicBezTo>
                    <a:pt x="4613025" y="2138253"/>
                    <a:pt x="4612465" y="2091745"/>
                    <a:pt x="4610390" y="2003600"/>
                  </a:cubicBezTo>
                  <a:cubicBezTo>
                    <a:pt x="4770894" y="2006553"/>
                    <a:pt x="4908858" y="2002695"/>
                    <a:pt x="5031518" y="2002456"/>
                  </a:cubicBezTo>
                  <a:cubicBezTo>
                    <a:pt x="5033435" y="2083471"/>
                    <a:pt x="5040274" y="2487163"/>
                    <a:pt x="5040328" y="2489584"/>
                  </a:cubicBezTo>
                  <a:cubicBezTo>
                    <a:pt x="4863642" y="2489291"/>
                    <a:pt x="4862045" y="2484901"/>
                    <a:pt x="4618534" y="2487057"/>
                  </a:cubicBezTo>
                  <a:close/>
                  <a:moveTo>
                    <a:pt x="4611374" y="3502738"/>
                  </a:moveTo>
                  <a:cubicBezTo>
                    <a:pt x="4344895" y="3499891"/>
                    <a:pt x="4302474" y="3502339"/>
                    <a:pt x="4187637" y="3503084"/>
                  </a:cubicBezTo>
                  <a:cubicBezTo>
                    <a:pt x="4178935" y="2932919"/>
                    <a:pt x="4161291" y="3020319"/>
                    <a:pt x="4260505" y="3019122"/>
                  </a:cubicBezTo>
                  <a:cubicBezTo>
                    <a:pt x="4656724" y="3014360"/>
                    <a:pt x="4601607" y="3007389"/>
                    <a:pt x="4603257" y="3062357"/>
                  </a:cubicBezTo>
                  <a:cubicBezTo>
                    <a:pt x="4606983" y="3185915"/>
                    <a:pt x="4607036" y="3218667"/>
                    <a:pt x="4611374" y="3502738"/>
                  </a:cubicBezTo>
                  <a:close/>
                  <a:moveTo>
                    <a:pt x="4579518" y="2487456"/>
                  </a:moveTo>
                  <a:cubicBezTo>
                    <a:pt x="4466172" y="2488679"/>
                    <a:pt x="4377018" y="2488706"/>
                    <a:pt x="4260478" y="2487456"/>
                  </a:cubicBezTo>
                  <a:cubicBezTo>
                    <a:pt x="4146121" y="2486072"/>
                    <a:pt x="4169940" y="2578049"/>
                    <a:pt x="4163340" y="2001977"/>
                  </a:cubicBezTo>
                  <a:cubicBezTo>
                    <a:pt x="4376645" y="2001684"/>
                    <a:pt x="4440464" y="2000061"/>
                    <a:pt x="4588540" y="2003174"/>
                  </a:cubicBezTo>
                  <a:cubicBezTo>
                    <a:pt x="4601181" y="2541013"/>
                    <a:pt x="4601474" y="2487216"/>
                    <a:pt x="4579518" y="2487456"/>
                  </a:cubicBezTo>
                  <a:close/>
                  <a:moveTo>
                    <a:pt x="4165841" y="3503217"/>
                  </a:moveTo>
                  <a:cubicBezTo>
                    <a:pt x="3669583" y="3505505"/>
                    <a:pt x="3744739" y="3525087"/>
                    <a:pt x="3743488" y="3424836"/>
                  </a:cubicBezTo>
                  <a:cubicBezTo>
                    <a:pt x="3737580" y="2951570"/>
                    <a:pt x="3717833" y="3017685"/>
                    <a:pt x="3781412" y="3017685"/>
                  </a:cubicBezTo>
                  <a:cubicBezTo>
                    <a:pt x="4220532" y="3017685"/>
                    <a:pt x="4160359" y="3011140"/>
                    <a:pt x="4160359" y="3061399"/>
                  </a:cubicBezTo>
                  <a:cubicBezTo>
                    <a:pt x="4160465" y="3172824"/>
                    <a:pt x="4160652" y="3164098"/>
                    <a:pt x="4165841" y="3503217"/>
                  </a:cubicBezTo>
                  <a:close/>
                  <a:moveTo>
                    <a:pt x="4100719" y="2995336"/>
                  </a:moveTo>
                  <a:cubicBezTo>
                    <a:pt x="3941278" y="2995336"/>
                    <a:pt x="3941198" y="2992968"/>
                    <a:pt x="3781412" y="2992968"/>
                  </a:cubicBezTo>
                  <a:cubicBezTo>
                    <a:pt x="3723874" y="2992968"/>
                    <a:pt x="3735371" y="3015929"/>
                    <a:pt x="3733242" y="2880319"/>
                  </a:cubicBezTo>
                  <a:cubicBezTo>
                    <a:pt x="3726296" y="2437490"/>
                    <a:pt x="3711020" y="2509565"/>
                    <a:pt x="3781412" y="2509565"/>
                  </a:cubicBezTo>
                  <a:cubicBezTo>
                    <a:pt x="4192907" y="2509565"/>
                    <a:pt x="4149900" y="2509778"/>
                    <a:pt x="4150033" y="2517893"/>
                  </a:cubicBezTo>
                  <a:cubicBezTo>
                    <a:pt x="4158629" y="3066933"/>
                    <a:pt x="4187904" y="2995336"/>
                    <a:pt x="4100719" y="2995336"/>
                  </a:cubicBezTo>
                  <a:close/>
                  <a:moveTo>
                    <a:pt x="3781412" y="2484875"/>
                  </a:moveTo>
                  <a:cubicBezTo>
                    <a:pt x="3704686" y="2484875"/>
                    <a:pt x="3734653" y="2559265"/>
                    <a:pt x="3720787" y="2002190"/>
                  </a:cubicBezTo>
                  <a:cubicBezTo>
                    <a:pt x="3763847" y="2002004"/>
                    <a:pt x="3790860" y="2002057"/>
                    <a:pt x="4100745" y="2002004"/>
                  </a:cubicBezTo>
                  <a:cubicBezTo>
                    <a:pt x="4155063" y="2002004"/>
                    <a:pt x="4140479" y="1925112"/>
                    <a:pt x="4149554" y="2486604"/>
                  </a:cubicBezTo>
                  <a:cubicBezTo>
                    <a:pt x="3884406" y="2485832"/>
                    <a:pt x="3917433" y="2484875"/>
                    <a:pt x="3781412" y="2484875"/>
                  </a:cubicBezTo>
                  <a:close/>
                  <a:moveTo>
                    <a:pt x="3721692" y="3425155"/>
                  </a:moveTo>
                  <a:cubicBezTo>
                    <a:pt x="3722916" y="3523517"/>
                    <a:pt x="3803395" y="3506569"/>
                    <a:pt x="3302639" y="3503882"/>
                  </a:cubicBezTo>
                  <a:cubicBezTo>
                    <a:pt x="3299020" y="3503855"/>
                    <a:pt x="3302639" y="3339404"/>
                    <a:pt x="3294256" y="3060920"/>
                  </a:cubicBezTo>
                  <a:cubicBezTo>
                    <a:pt x="3292313" y="2995203"/>
                    <a:pt x="3242759" y="3030882"/>
                    <a:pt x="3622105" y="3020000"/>
                  </a:cubicBezTo>
                  <a:cubicBezTo>
                    <a:pt x="3735265" y="3016728"/>
                    <a:pt x="3715624" y="2940661"/>
                    <a:pt x="3721692" y="3425155"/>
                  </a:cubicBezTo>
                  <a:close/>
                  <a:moveTo>
                    <a:pt x="3621519" y="2995230"/>
                  </a:moveTo>
                  <a:cubicBezTo>
                    <a:pt x="3540642" y="2997571"/>
                    <a:pt x="3449997" y="2998768"/>
                    <a:pt x="3302772" y="2995975"/>
                  </a:cubicBezTo>
                  <a:cubicBezTo>
                    <a:pt x="3289386" y="2995735"/>
                    <a:pt x="3292260" y="3011858"/>
                    <a:pt x="3290131" y="2880292"/>
                  </a:cubicBezTo>
                  <a:cubicBezTo>
                    <a:pt x="3283478" y="2456007"/>
                    <a:pt x="3279379" y="2513104"/>
                    <a:pt x="3302826" y="2512545"/>
                  </a:cubicBezTo>
                  <a:cubicBezTo>
                    <a:pt x="3756981" y="2502115"/>
                    <a:pt x="3708465" y="2512997"/>
                    <a:pt x="3708519" y="2517813"/>
                  </a:cubicBezTo>
                  <a:cubicBezTo>
                    <a:pt x="3711339" y="2697110"/>
                    <a:pt x="3708625" y="2699398"/>
                    <a:pt x="3711446" y="2880718"/>
                  </a:cubicBezTo>
                  <a:cubicBezTo>
                    <a:pt x="3713602" y="3016994"/>
                    <a:pt x="3737048" y="2991931"/>
                    <a:pt x="3621519" y="2995230"/>
                  </a:cubicBezTo>
                  <a:close/>
                  <a:moveTo>
                    <a:pt x="3621706" y="2485460"/>
                  </a:moveTo>
                  <a:cubicBezTo>
                    <a:pt x="3432193" y="2486737"/>
                    <a:pt x="3422106" y="2485088"/>
                    <a:pt x="3302346" y="2487828"/>
                  </a:cubicBezTo>
                  <a:cubicBezTo>
                    <a:pt x="3279645" y="2488360"/>
                    <a:pt x="3283850" y="2547452"/>
                    <a:pt x="3279246" y="2005117"/>
                  </a:cubicBezTo>
                  <a:cubicBezTo>
                    <a:pt x="3411594" y="2003946"/>
                    <a:pt x="3179260" y="2005675"/>
                    <a:pt x="3698964" y="2002296"/>
                  </a:cubicBezTo>
                  <a:cubicBezTo>
                    <a:pt x="3713069" y="2575654"/>
                    <a:pt x="3731912" y="2484582"/>
                    <a:pt x="3621706" y="2485460"/>
                  </a:cubicBezTo>
                  <a:close/>
                  <a:moveTo>
                    <a:pt x="3279619" y="3503749"/>
                  </a:moveTo>
                  <a:cubicBezTo>
                    <a:pt x="2789854" y="3500876"/>
                    <a:pt x="2859714" y="3539853"/>
                    <a:pt x="2857319" y="3424729"/>
                  </a:cubicBezTo>
                  <a:cubicBezTo>
                    <a:pt x="2854125" y="3271958"/>
                    <a:pt x="2852635" y="3158910"/>
                    <a:pt x="2851810" y="3061824"/>
                  </a:cubicBezTo>
                  <a:cubicBezTo>
                    <a:pt x="2851411" y="3013694"/>
                    <a:pt x="2784186" y="3011832"/>
                    <a:pt x="3271209" y="3020186"/>
                  </a:cubicBezTo>
                  <a:cubicBezTo>
                    <a:pt x="3278634" y="3286432"/>
                    <a:pt x="3277490" y="3327139"/>
                    <a:pt x="3279619" y="3503749"/>
                  </a:cubicBezTo>
                  <a:close/>
                  <a:moveTo>
                    <a:pt x="2851225" y="2996613"/>
                  </a:moveTo>
                  <a:cubicBezTo>
                    <a:pt x="2848563" y="2751041"/>
                    <a:pt x="2845370" y="2717278"/>
                    <a:pt x="2842123" y="2511853"/>
                  </a:cubicBezTo>
                  <a:cubicBezTo>
                    <a:pt x="2844545" y="2511853"/>
                    <a:pt x="3263810" y="2514141"/>
                    <a:pt x="3263890" y="2517893"/>
                  </a:cubicBezTo>
                  <a:cubicBezTo>
                    <a:pt x="3266312" y="2671622"/>
                    <a:pt x="3266844" y="2845252"/>
                    <a:pt x="3270597" y="2995416"/>
                  </a:cubicBezTo>
                  <a:cubicBezTo>
                    <a:pt x="3105940" y="2992729"/>
                    <a:pt x="2969733" y="2996400"/>
                    <a:pt x="2851225" y="2996613"/>
                  </a:cubicBezTo>
                  <a:close/>
                  <a:moveTo>
                    <a:pt x="2841750" y="2487136"/>
                  </a:moveTo>
                  <a:cubicBezTo>
                    <a:pt x="2836321" y="2143574"/>
                    <a:pt x="2835336" y="2097918"/>
                    <a:pt x="2834831" y="2003547"/>
                  </a:cubicBezTo>
                  <a:cubicBezTo>
                    <a:pt x="3004278" y="2003653"/>
                    <a:pt x="3030838" y="2006926"/>
                    <a:pt x="3257423" y="2005276"/>
                  </a:cubicBezTo>
                  <a:cubicBezTo>
                    <a:pt x="3257450" y="2007298"/>
                    <a:pt x="3263384" y="2486524"/>
                    <a:pt x="3263411" y="2488653"/>
                  </a:cubicBezTo>
                  <a:cubicBezTo>
                    <a:pt x="3105541" y="2491633"/>
                    <a:pt x="2971650" y="2487296"/>
                    <a:pt x="2841750" y="2487136"/>
                  </a:cubicBezTo>
                  <a:close/>
                  <a:moveTo>
                    <a:pt x="2835549" y="3425315"/>
                  </a:moveTo>
                  <a:cubicBezTo>
                    <a:pt x="2837891" y="3536927"/>
                    <a:pt x="2903999" y="3504574"/>
                    <a:pt x="2504640" y="3504574"/>
                  </a:cubicBezTo>
                  <a:cubicBezTo>
                    <a:pt x="2396111" y="3504574"/>
                    <a:pt x="2413090" y="3590671"/>
                    <a:pt x="2408672" y="3060627"/>
                  </a:cubicBezTo>
                  <a:cubicBezTo>
                    <a:pt x="2408220" y="3006431"/>
                    <a:pt x="2342245" y="3021304"/>
                    <a:pt x="2829695" y="3021304"/>
                  </a:cubicBezTo>
                  <a:cubicBezTo>
                    <a:pt x="2830732" y="3129616"/>
                    <a:pt x="2831291" y="3220875"/>
                    <a:pt x="2835549" y="3425315"/>
                  </a:cubicBezTo>
                  <a:close/>
                  <a:moveTo>
                    <a:pt x="2823760" y="2996640"/>
                  </a:moveTo>
                  <a:cubicBezTo>
                    <a:pt x="2547381" y="2996720"/>
                    <a:pt x="2482072" y="2996826"/>
                    <a:pt x="2408087" y="2996613"/>
                  </a:cubicBezTo>
                  <a:cubicBezTo>
                    <a:pt x="2408060" y="2995203"/>
                    <a:pt x="2402365" y="2557589"/>
                    <a:pt x="2401620" y="2510496"/>
                  </a:cubicBezTo>
                  <a:cubicBezTo>
                    <a:pt x="2403509" y="2510470"/>
                    <a:pt x="2820300" y="2507357"/>
                    <a:pt x="2820460" y="2517866"/>
                  </a:cubicBezTo>
                  <a:cubicBezTo>
                    <a:pt x="2828390" y="3030802"/>
                    <a:pt x="2834512" y="2996640"/>
                    <a:pt x="2823760" y="2996640"/>
                  </a:cubicBezTo>
                  <a:close/>
                  <a:moveTo>
                    <a:pt x="2401194" y="2485753"/>
                  </a:moveTo>
                  <a:cubicBezTo>
                    <a:pt x="2399810" y="2400507"/>
                    <a:pt x="2404920" y="2706635"/>
                    <a:pt x="2392837" y="2004664"/>
                  </a:cubicBezTo>
                  <a:cubicBezTo>
                    <a:pt x="2544826" y="2006739"/>
                    <a:pt x="2682097" y="2003626"/>
                    <a:pt x="2813008" y="2003547"/>
                  </a:cubicBezTo>
                  <a:cubicBezTo>
                    <a:pt x="2813540" y="2097998"/>
                    <a:pt x="2814871" y="2165125"/>
                    <a:pt x="2819954" y="2487110"/>
                  </a:cubicBezTo>
                  <a:cubicBezTo>
                    <a:pt x="2660407" y="2487083"/>
                    <a:pt x="2572024" y="2484023"/>
                    <a:pt x="2401194" y="2485753"/>
                  </a:cubicBezTo>
                  <a:close/>
                  <a:moveTo>
                    <a:pt x="2394194" y="3504707"/>
                  </a:moveTo>
                  <a:cubicBezTo>
                    <a:pt x="2034596" y="3505558"/>
                    <a:pt x="2138893" y="3504946"/>
                    <a:pt x="1970538" y="3503696"/>
                  </a:cubicBezTo>
                  <a:cubicBezTo>
                    <a:pt x="1969367" y="3375535"/>
                    <a:pt x="1971176" y="3351856"/>
                    <a:pt x="1963831" y="3021330"/>
                  </a:cubicBezTo>
                  <a:cubicBezTo>
                    <a:pt x="2089419" y="3020958"/>
                    <a:pt x="2099905" y="3020160"/>
                    <a:pt x="2386503" y="3021251"/>
                  </a:cubicBezTo>
                  <a:cubicBezTo>
                    <a:pt x="2389244" y="3318119"/>
                    <a:pt x="2391720" y="3376945"/>
                    <a:pt x="2394194" y="3504707"/>
                  </a:cubicBezTo>
                  <a:close/>
                  <a:moveTo>
                    <a:pt x="2345066" y="2996374"/>
                  </a:moveTo>
                  <a:cubicBezTo>
                    <a:pt x="1885854" y="2993873"/>
                    <a:pt x="1963565" y="3031706"/>
                    <a:pt x="1961196" y="2880266"/>
                  </a:cubicBezTo>
                  <a:cubicBezTo>
                    <a:pt x="1958349" y="2699159"/>
                    <a:pt x="1960451" y="2698893"/>
                    <a:pt x="1957603" y="2517414"/>
                  </a:cubicBezTo>
                  <a:cubicBezTo>
                    <a:pt x="1957444" y="2507171"/>
                    <a:pt x="1932720" y="2516536"/>
                    <a:pt x="2379823" y="2510736"/>
                  </a:cubicBezTo>
                  <a:cubicBezTo>
                    <a:pt x="2388393" y="3064432"/>
                    <a:pt x="2401247" y="2996587"/>
                    <a:pt x="2345066" y="2996374"/>
                  </a:cubicBezTo>
                  <a:close/>
                  <a:moveTo>
                    <a:pt x="1957124" y="2487934"/>
                  </a:moveTo>
                  <a:cubicBezTo>
                    <a:pt x="1948049" y="1926123"/>
                    <a:pt x="1918908" y="2002961"/>
                    <a:pt x="2025946" y="2002642"/>
                  </a:cubicBezTo>
                  <a:cubicBezTo>
                    <a:pt x="2161142" y="2002270"/>
                    <a:pt x="2240317" y="2002057"/>
                    <a:pt x="2344827" y="2003866"/>
                  </a:cubicBezTo>
                  <a:cubicBezTo>
                    <a:pt x="2381420" y="2004558"/>
                    <a:pt x="2370668" y="1945705"/>
                    <a:pt x="2379424" y="2486019"/>
                  </a:cubicBezTo>
                  <a:cubicBezTo>
                    <a:pt x="2223603" y="2488094"/>
                    <a:pt x="2305865" y="2487695"/>
                    <a:pt x="1957124" y="2487934"/>
                  </a:cubicBezTo>
                  <a:close/>
                  <a:moveTo>
                    <a:pt x="1948741" y="3503536"/>
                  </a:moveTo>
                  <a:cubicBezTo>
                    <a:pt x="1839946" y="3502977"/>
                    <a:pt x="1703154" y="3503749"/>
                    <a:pt x="1527213" y="3503829"/>
                  </a:cubicBezTo>
                  <a:cubicBezTo>
                    <a:pt x="1523913" y="3353851"/>
                    <a:pt x="1521571" y="3352574"/>
                    <a:pt x="1519096" y="3019947"/>
                  </a:cubicBezTo>
                  <a:cubicBezTo>
                    <a:pt x="1690459" y="3019521"/>
                    <a:pt x="1706960" y="3021836"/>
                    <a:pt x="1941982" y="3021357"/>
                  </a:cubicBezTo>
                  <a:cubicBezTo>
                    <a:pt x="1949753" y="3379606"/>
                    <a:pt x="1947464" y="3362658"/>
                    <a:pt x="1948741" y="3503536"/>
                  </a:cubicBezTo>
                  <a:close/>
                  <a:moveTo>
                    <a:pt x="1866320" y="2996746"/>
                  </a:moveTo>
                  <a:cubicBezTo>
                    <a:pt x="1706560" y="2996746"/>
                    <a:pt x="1707093" y="2995256"/>
                    <a:pt x="1547147" y="2995256"/>
                  </a:cubicBezTo>
                  <a:cubicBezTo>
                    <a:pt x="1510261" y="2995256"/>
                    <a:pt x="1519549" y="3017818"/>
                    <a:pt x="1517393" y="2880292"/>
                  </a:cubicBezTo>
                  <a:cubicBezTo>
                    <a:pt x="1510766" y="2457444"/>
                    <a:pt x="1498498" y="2513742"/>
                    <a:pt x="1547147" y="2513742"/>
                  </a:cubicBezTo>
                  <a:cubicBezTo>
                    <a:pt x="1970218" y="2513742"/>
                    <a:pt x="1935648" y="2508448"/>
                    <a:pt x="1935807" y="2517866"/>
                  </a:cubicBezTo>
                  <a:cubicBezTo>
                    <a:pt x="1944563" y="3075473"/>
                    <a:pt x="1965002" y="2996746"/>
                    <a:pt x="1866320" y="2996746"/>
                  </a:cubicBezTo>
                  <a:close/>
                  <a:moveTo>
                    <a:pt x="1866320" y="2487988"/>
                  </a:moveTo>
                  <a:cubicBezTo>
                    <a:pt x="1701770" y="2487988"/>
                    <a:pt x="1702222" y="2488999"/>
                    <a:pt x="1547147" y="2488999"/>
                  </a:cubicBezTo>
                  <a:cubicBezTo>
                    <a:pt x="1486176" y="2488999"/>
                    <a:pt x="1523461" y="2547798"/>
                    <a:pt x="1504725" y="2001312"/>
                  </a:cubicBezTo>
                  <a:cubicBezTo>
                    <a:pt x="1615543" y="2000673"/>
                    <a:pt x="1706081" y="2002961"/>
                    <a:pt x="1926865" y="2002828"/>
                  </a:cubicBezTo>
                  <a:cubicBezTo>
                    <a:pt x="1936446" y="2566342"/>
                    <a:pt x="1958854" y="2487934"/>
                    <a:pt x="1866320" y="2487988"/>
                  </a:cubicBezTo>
                  <a:close/>
                  <a:moveTo>
                    <a:pt x="1505391" y="3503882"/>
                  </a:moveTo>
                  <a:cubicBezTo>
                    <a:pt x="1013604" y="3505133"/>
                    <a:pt x="1085246" y="3533521"/>
                    <a:pt x="1083197" y="3424729"/>
                  </a:cubicBezTo>
                  <a:cubicBezTo>
                    <a:pt x="1080802" y="3296595"/>
                    <a:pt x="1078939" y="3181764"/>
                    <a:pt x="1077795" y="3061824"/>
                  </a:cubicBezTo>
                  <a:cubicBezTo>
                    <a:pt x="1077289" y="3006138"/>
                    <a:pt x="1009824" y="3022075"/>
                    <a:pt x="1497300" y="3020027"/>
                  </a:cubicBezTo>
                  <a:cubicBezTo>
                    <a:pt x="1499722" y="3349355"/>
                    <a:pt x="1502383" y="3370693"/>
                    <a:pt x="1505391" y="3503882"/>
                  </a:cubicBezTo>
                  <a:close/>
                  <a:moveTo>
                    <a:pt x="1387494" y="2996480"/>
                  </a:moveTo>
                  <a:cubicBezTo>
                    <a:pt x="1262677" y="2998343"/>
                    <a:pt x="1168014" y="2997997"/>
                    <a:pt x="1077103" y="2996400"/>
                  </a:cubicBezTo>
                  <a:cubicBezTo>
                    <a:pt x="1077076" y="2994325"/>
                    <a:pt x="1070742" y="2534282"/>
                    <a:pt x="1070343" y="2511534"/>
                  </a:cubicBezTo>
                  <a:cubicBezTo>
                    <a:pt x="1535836" y="2507783"/>
                    <a:pt x="1490753" y="2515951"/>
                    <a:pt x="1490780" y="2517840"/>
                  </a:cubicBezTo>
                  <a:cubicBezTo>
                    <a:pt x="1499669" y="3083721"/>
                    <a:pt x="1529689" y="2994166"/>
                    <a:pt x="1387494" y="2996480"/>
                  </a:cubicBezTo>
                  <a:close/>
                  <a:moveTo>
                    <a:pt x="1069944" y="2486790"/>
                  </a:moveTo>
                  <a:cubicBezTo>
                    <a:pt x="1060949" y="1978511"/>
                    <a:pt x="1053524" y="2005862"/>
                    <a:pt x="1068507" y="2005808"/>
                  </a:cubicBezTo>
                  <a:cubicBezTo>
                    <a:pt x="1268692" y="2005276"/>
                    <a:pt x="1285937" y="2006314"/>
                    <a:pt x="1387919" y="2003387"/>
                  </a:cubicBezTo>
                  <a:cubicBezTo>
                    <a:pt x="1509729" y="2000035"/>
                    <a:pt x="1481971" y="1916758"/>
                    <a:pt x="1490354" y="2488866"/>
                  </a:cubicBezTo>
                  <a:cubicBezTo>
                    <a:pt x="1370461" y="2488227"/>
                    <a:pt x="1321599" y="2484742"/>
                    <a:pt x="1069944" y="2486790"/>
                  </a:cubicBezTo>
                  <a:close/>
                  <a:moveTo>
                    <a:pt x="749573" y="4038103"/>
                  </a:moveTo>
                  <a:cubicBezTo>
                    <a:pt x="856452" y="4036081"/>
                    <a:pt x="958008" y="4035974"/>
                    <a:pt x="1068320" y="4038209"/>
                  </a:cubicBezTo>
                  <a:cubicBezTo>
                    <a:pt x="1070902" y="4038262"/>
                    <a:pt x="1079924" y="4522278"/>
                    <a:pt x="1068374" y="4522490"/>
                  </a:cubicBezTo>
                  <a:cubicBezTo>
                    <a:pt x="1052033" y="4522730"/>
                    <a:pt x="657731" y="4529328"/>
                    <a:pt x="657544" y="4512567"/>
                  </a:cubicBezTo>
                  <a:cubicBezTo>
                    <a:pt x="652248" y="3949691"/>
                    <a:pt x="606394" y="4040790"/>
                    <a:pt x="749573" y="4038103"/>
                  </a:cubicBezTo>
                  <a:close/>
                  <a:moveTo>
                    <a:pt x="749280" y="4547447"/>
                  </a:moveTo>
                  <a:cubicBezTo>
                    <a:pt x="855148" y="4548724"/>
                    <a:pt x="963198" y="4548884"/>
                    <a:pt x="1068640" y="4547181"/>
                  </a:cubicBezTo>
                  <a:cubicBezTo>
                    <a:pt x="1079285" y="4547021"/>
                    <a:pt x="1077981" y="4491042"/>
                    <a:pt x="1087163" y="5030078"/>
                  </a:cubicBezTo>
                  <a:cubicBezTo>
                    <a:pt x="885673" y="5033564"/>
                    <a:pt x="791675" y="5031196"/>
                    <a:pt x="665661" y="5030770"/>
                  </a:cubicBezTo>
                  <a:cubicBezTo>
                    <a:pt x="656586" y="4461936"/>
                    <a:pt x="627285" y="4545957"/>
                    <a:pt x="749280" y="4547447"/>
                  </a:cubicBezTo>
                  <a:close/>
                  <a:moveTo>
                    <a:pt x="1087642" y="5058787"/>
                  </a:moveTo>
                  <a:cubicBezTo>
                    <a:pt x="1093550" y="5436431"/>
                    <a:pt x="1094056" y="5465538"/>
                    <a:pt x="1094934" y="5535618"/>
                  </a:cubicBezTo>
                  <a:cubicBezTo>
                    <a:pt x="765195" y="5534714"/>
                    <a:pt x="803465" y="5535911"/>
                    <a:pt x="673592" y="5536496"/>
                  </a:cubicBezTo>
                  <a:cubicBezTo>
                    <a:pt x="663665" y="4901785"/>
                    <a:pt x="666646" y="5092257"/>
                    <a:pt x="666061" y="5055487"/>
                  </a:cubicBezTo>
                  <a:cubicBezTo>
                    <a:pt x="1124847" y="5057137"/>
                    <a:pt x="1087535" y="5052507"/>
                    <a:pt x="1087642" y="5058787"/>
                  </a:cubicBezTo>
                  <a:close/>
                  <a:moveTo>
                    <a:pt x="749467" y="5560654"/>
                  </a:moveTo>
                  <a:cubicBezTo>
                    <a:pt x="1158726" y="5557328"/>
                    <a:pt x="1095120" y="5550305"/>
                    <a:pt x="1095732" y="5603356"/>
                  </a:cubicBezTo>
                  <a:cubicBezTo>
                    <a:pt x="1097010" y="5715501"/>
                    <a:pt x="1097302" y="5727553"/>
                    <a:pt x="1102199" y="6045866"/>
                  </a:cubicBezTo>
                  <a:cubicBezTo>
                    <a:pt x="818901" y="6047410"/>
                    <a:pt x="807377" y="6046133"/>
                    <a:pt x="682587" y="6045654"/>
                  </a:cubicBezTo>
                  <a:cubicBezTo>
                    <a:pt x="672022" y="5486796"/>
                    <a:pt x="643546" y="5561665"/>
                    <a:pt x="749467" y="5560654"/>
                  </a:cubicBezTo>
                  <a:close/>
                  <a:moveTo>
                    <a:pt x="749280" y="6577799"/>
                  </a:moveTo>
                  <a:cubicBezTo>
                    <a:pt x="850996" y="6578890"/>
                    <a:pt x="966817" y="6578837"/>
                    <a:pt x="1068560" y="6578278"/>
                  </a:cubicBezTo>
                  <a:cubicBezTo>
                    <a:pt x="1132299" y="6577932"/>
                    <a:pt x="1101933" y="6516818"/>
                    <a:pt x="1117555" y="7062080"/>
                  </a:cubicBezTo>
                  <a:cubicBezTo>
                    <a:pt x="796732" y="7063676"/>
                    <a:pt x="864676" y="7062825"/>
                    <a:pt x="695548" y="7061708"/>
                  </a:cubicBezTo>
                  <a:cubicBezTo>
                    <a:pt x="681097" y="6497476"/>
                    <a:pt x="669254" y="6576948"/>
                    <a:pt x="749280" y="6577799"/>
                  </a:cubicBezTo>
                  <a:close/>
                  <a:moveTo>
                    <a:pt x="749280" y="7086931"/>
                  </a:moveTo>
                  <a:cubicBezTo>
                    <a:pt x="856026" y="7087941"/>
                    <a:pt x="960217" y="7087888"/>
                    <a:pt x="1068560" y="7087143"/>
                  </a:cubicBezTo>
                  <a:cubicBezTo>
                    <a:pt x="1133576" y="7086691"/>
                    <a:pt x="1118327" y="7007884"/>
                    <a:pt x="1127987" y="7572089"/>
                  </a:cubicBezTo>
                  <a:cubicBezTo>
                    <a:pt x="984409" y="7573260"/>
                    <a:pt x="1033883" y="7574671"/>
                    <a:pt x="706672" y="7572914"/>
                  </a:cubicBezTo>
                  <a:cubicBezTo>
                    <a:pt x="697145" y="7012194"/>
                    <a:pt x="673193" y="7086212"/>
                    <a:pt x="749280" y="7086931"/>
                  </a:cubicBezTo>
                  <a:close/>
                  <a:moveTo>
                    <a:pt x="749334" y="7597924"/>
                  </a:moveTo>
                  <a:cubicBezTo>
                    <a:pt x="1152738" y="7600611"/>
                    <a:pt x="1128333" y="7592150"/>
                    <a:pt x="1128466" y="7600664"/>
                  </a:cubicBezTo>
                  <a:cubicBezTo>
                    <a:pt x="1131287" y="7781159"/>
                    <a:pt x="1127349" y="7779775"/>
                    <a:pt x="1130223" y="7964048"/>
                  </a:cubicBezTo>
                  <a:cubicBezTo>
                    <a:pt x="1132405" y="8103756"/>
                    <a:pt x="1148693" y="8080209"/>
                    <a:pt x="1068453" y="8080636"/>
                  </a:cubicBezTo>
                  <a:cubicBezTo>
                    <a:pt x="961282" y="8081221"/>
                    <a:pt x="856079" y="8081540"/>
                    <a:pt x="749573" y="8079677"/>
                  </a:cubicBezTo>
                  <a:cubicBezTo>
                    <a:pt x="703186" y="8078879"/>
                    <a:pt x="714018" y="8100803"/>
                    <a:pt x="711862" y="7963516"/>
                  </a:cubicBezTo>
                  <a:cubicBezTo>
                    <a:pt x="705262" y="7541253"/>
                    <a:pt x="689826" y="7597524"/>
                    <a:pt x="749334" y="7597924"/>
                  </a:cubicBezTo>
                  <a:close/>
                  <a:moveTo>
                    <a:pt x="749334" y="8614217"/>
                  </a:moveTo>
                  <a:cubicBezTo>
                    <a:pt x="1211766" y="8616691"/>
                    <a:pt x="1143450" y="8581997"/>
                    <a:pt x="1145126" y="8690417"/>
                  </a:cubicBezTo>
                  <a:cubicBezTo>
                    <a:pt x="1147921" y="8869474"/>
                    <a:pt x="1145605" y="8872667"/>
                    <a:pt x="1148453" y="9053747"/>
                  </a:cubicBezTo>
                  <a:cubicBezTo>
                    <a:pt x="1149358" y="9110843"/>
                    <a:pt x="1165459" y="9099376"/>
                    <a:pt x="1068560" y="9098844"/>
                  </a:cubicBezTo>
                  <a:cubicBezTo>
                    <a:pt x="677052" y="9096742"/>
                    <a:pt x="730970" y="9111163"/>
                    <a:pt x="730065" y="9053188"/>
                  </a:cubicBezTo>
                  <a:cubicBezTo>
                    <a:pt x="722401" y="8562203"/>
                    <a:pt x="699993" y="8613951"/>
                    <a:pt x="749334" y="8614217"/>
                  </a:cubicBezTo>
                  <a:close/>
                  <a:moveTo>
                    <a:pt x="730891" y="9120954"/>
                  </a:moveTo>
                  <a:cubicBezTo>
                    <a:pt x="831622" y="9123162"/>
                    <a:pt x="806525" y="9123083"/>
                    <a:pt x="1149651" y="9123907"/>
                  </a:cubicBezTo>
                  <a:cubicBezTo>
                    <a:pt x="1152072" y="9249061"/>
                    <a:pt x="1157262" y="9381665"/>
                    <a:pt x="1157635" y="9603719"/>
                  </a:cubicBezTo>
                  <a:cubicBezTo>
                    <a:pt x="698555" y="9606938"/>
                    <a:pt x="736586" y="9611488"/>
                    <a:pt x="736133" y="9597572"/>
                  </a:cubicBezTo>
                  <a:cubicBezTo>
                    <a:pt x="728043" y="9346412"/>
                    <a:pt x="732008" y="9246374"/>
                    <a:pt x="730891" y="9120954"/>
                  </a:cubicBezTo>
                  <a:close/>
                  <a:moveTo>
                    <a:pt x="1162851" y="8508219"/>
                  </a:moveTo>
                  <a:cubicBezTo>
                    <a:pt x="1149012" y="8035432"/>
                    <a:pt x="1133204" y="8104979"/>
                    <a:pt x="1228107" y="8104979"/>
                  </a:cubicBezTo>
                  <a:cubicBezTo>
                    <a:pt x="1633108" y="8104979"/>
                    <a:pt x="1577113" y="8094470"/>
                    <a:pt x="1578204" y="8147522"/>
                  </a:cubicBezTo>
                  <a:cubicBezTo>
                    <a:pt x="1589036" y="8659102"/>
                    <a:pt x="1594465" y="8588995"/>
                    <a:pt x="1547147" y="8588995"/>
                  </a:cubicBezTo>
                  <a:cubicBezTo>
                    <a:pt x="1389037" y="8588995"/>
                    <a:pt x="1388132" y="8585882"/>
                    <a:pt x="1228107" y="8585882"/>
                  </a:cubicBezTo>
                  <a:cubicBezTo>
                    <a:pt x="1148373" y="8585855"/>
                    <a:pt x="1165592" y="8602165"/>
                    <a:pt x="1162851" y="8508219"/>
                  </a:cubicBezTo>
                  <a:close/>
                  <a:moveTo>
                    <a:pt x="1228133" y="8610572"/>
                  </a:moveTo>
                  <a:cubicBezTo>
                    <a:pt x="1385098" y="8610572"/>
                    <a:pt x="1388052" y="8613685"/>
                    <a:pt x="1547173" y="8613685"/>
                  </a:cubicBezTo>
                  <a:cubicBezTo>
                    <a:pt x="1594093" y="8613685"/>
                    <a:pt x="1583900" y="8598253"/>
                    <a:pt x="1585337" y="8690470"/>
                  </a:cubicBezTo>
                  <a:cubicBezTo>
                    <a:pt x="1592682" y="9160277"/>
                    <a:pt x="1614878" y="9095971"/>
                    <a:pt x="1547173" y="9095971"/>
                  </a:cubicBezTo>
                  <a:cubicBezTo>
                    <a:pt x="1114601" y="9095971"/>
                    <a:pt x="1171340" y="9121433"/>
                    <a:pt x="1170276" y="9053321"/>
                  </a:cubicBezTo>
                  <a:cubicBezTo>
                    <a:pt x="1162186" y="8538736"/>
                    <a:pt x="1152046" y="8610572"/>
                    <a:pt x="1228133" y="8610572"/>
                  </a:cubicBezTo>
                  <a:close/>
                  <a:moveTo>
                    <a:pt x="1228133" y="9123987"/>
                  </a:moveTo>
                  <a:cubicBezTo>
                    <a:pt x="1669408" y="9123987"/>
                    <a:pt x="1594625" y="9083653"/>
                    <a:pt x="1596381" y="9235147"/>
                  </a:cubicBezTo>
                  <a:cubicBezTo>
                    <a:pt x="1601491" y="9679918"/>
                    <a:pt x="1622862" y="9606699"/>
                    <a:pt x="1547173" y="9606645"/>
                  </a:cubicBezTo>
                  <a:cubicBezTo>
                    <a:pt x="1525377" y="9606645"/>
                    <a:pt x="1179511" y="9605528"/>
                    <a:pt x="1179511" y="9597999"/>
                  </a:cubicBezTo>
                  <a:cubicBezTo>
                    <a:pt x="1178340" y="9052577"/>
                    <a:pt x="1142359" y="9123987"/>
                    <a:pt x="1228133" y="9123987"/>
                  </a:cubicBezTo>
                  <a:close/>
                  <a:moveTo>
                    <a:pt x="1228133" y="9628169"/>
                  </a:moveTo>
                  <a:cubicBezTo>
                    <a:pt x="1385950" y="9628169"/>
                    <a:pt x="1385178" y="9631336"/>
                    <a:pt x="1547173" y="9631336"/>
                  </a:cubicBezTo>
                  <a:cubicBezTo>
                    <a:pt x="1615676" y="9631388"/>
                    <a:pt x="1599761" y="9550293"/>
                    <a:pt x="1609262" y="10113302"/>
                  </a:cubicBezTo>
                  <a:cubicBezTo>
                    <a:pt x="1450727" y="10112716"/>
                    <a:pt x="1319789" y="10114979"/>
                    <a:pt x="1185658" y="10114393"/>
                  </a:cubicBezTo>
                  <a:cubicBezTo>
                    <a:pt x="1177062" y="9549416"/>
                    <a:pt x="1162531" y="9628169"/>
                    <a:pt x="1228133" y="9628169"/>
                  </a:cubicBezTo>
                  <a:close/>
                  <a:moveTo>
                    <a:pt x="1228133" y="10139189"/>
                  </a:moveTo>
                  <a:cubicBezTo>
                    <a:pt x="1641198" y="10139189"/>
                    <a:pt x="1609608" y="10133842"/>
                    <a:pt x="1609741" y="10143048"/>
                  </a:cubicBezTo>
                  <a:cubicBezTo>
                    <a:pt x="1618550" y="10705523"/>
                    <a:pt x="1644685" y="10624109"/>
                    <a:pt x="1547173" y="10624109"/>
                  </a:cubicBezTo>
                  <a:cubicBezTo>
                    <a:pt x="1389676" y="10624109"/>
                    <a:pt x="1392098" y="10622007"/>
                    <a:pt x="1228133" y="10622007"/>
                  </a:cubicBezTo>
                  <a:cubicBezTo>
                    <a:pt x="1187388" y="10622007"/>
                    <a:pt x="1198380" y="10644676"/>
                    <a:pt x="1196224" y="10505846"/>
                  </a:cubicBezTo>
                  <a:cubicBezTo>
                    <a:pt x="1189597" y="10083078"/>
                    <a:pt x="1159444" y="10139189"/>
                    <a:pt x="1228133" y="10139189"/>
                  </a:cubicBezTo>
                  <a:close/>
                  <a:moveTo>
                    <a:pt x="1618204" y="9234774"/>
                  </a:moveTo>
                  <a:cubicBezTo>
                    <a:pt x="1616581" y="9092778"/>
                    <a:pt x="1530913" y="9117469"/>
                    <a:pt x="2025840" y="9120129"/>
                  </a:cubicBezTo>
                  <a:cubicBezTo>
                    <a:pt x="2037763" y="9120209"/>
                    <a:pt x="2038987" y="9061117"/>
                    <a:pt x="2047450" y="9606379"/>
                  </a:cubicBezTo>
                  <a:cubicBezTo>
                    <a:pt x="1575144" y="9608667"/>
                    <a:pt x="1622356" y="9609785"/>
                    <a:pt x="1622329" y="9597999"/>
                  </a:cubicBezTo>
                  <a:cubicBezTo>
                    <a:pt x="1622036" y="9457678"/>
                    <a:pt x="1620599" y="9445307"/>
                    <a:pt x="1618204" y="9234774"/>
                  </a:cubicBezTo>
                  <a:close/>
                  <a:moveTo>
                    <a:pt x="2047822" y="9631123"/>
                  </a:moveTo>
                  <a:cubicBezTo>
                    <a:pt x="2056312" y="10178274"/>
                    <a:pt x="2066558" y="10114500"/>
                    <a:pt x="2025840" y="10114633"/>
                  </a:cubicBezTo>
                  <a:cubicBezTo>
                    <a:pt x="1914463" y="10115085"/>
                    <a:pt x="1817884" y="10115244"/>
                    <a:pt x="1706800" y="10114047"/>
                  </a:cubicBezTo>
                  <a:cubicBezTo>
                    <a:pt x="1616581" y="10113062"/>
                    <a:pt x="1624751" y="10195966"/>
                    <a:pt x="1622409" y="9631388"/>
                  </a:cubicBezTo>
                  <a:cubicBezTo>
                    <a:pt x="1894503" y="9631628"/>
                    <a:pt x="1916912" y="9631815"/>
                    <a:pt x="2047822" y="9631123"/>
                  </a:cubicBezTo>
                  <a:close/>
                  <a:moveTo>
                    <a:pt x="1706614" y="10138817"/>
                  </a:moveTo>
                  <a:cubicBezTo>
                    <a:pt x="2081408" y="10142861"/>
                    <a:pt x="2055115" y="10134719"/>
                    <a:pt x="2055248" y="10142994"/>
                  </a:cubicBezTo>
                  <a:cubicBezTo>
                    <a:pt x="2063950" y="10699351"/>
                    <a:pt x="2074995" y="10623870"/>
                    <a:pt x="2026026" y="10623125"/>
                  </a:cubicBezTo>
                  <a:cubicBezTo>
                    <a:pt x="1561465" y="10616260"/>
                    <a:pt x="1641411" y="10664683"/>
                    <a:pt x="1638936" y="10505846"/>
                  </a:cubicBezTo>
                  <a:cubicBezTo>
                    <a:pt x="1632043" y="10064533"/>
                    <a:pt x="1601997" y="10137699"/>
                    <a:pt x="1706614" y="10138817"/>
                  </a:cubicBezTo>
                  <a:close/>
                  <a:moveTo>
                    <a:pt x="2057802" y="9120315"/>
                  </a:moveTo>
                  <a:cubicBezTo>
                    <a:pt x="2118667" y="9120634"/>
                    <a:pt x="2476270" y="9120928"/>
                    <a:pt x="2479730" y="9120928"/>
                  </a:cubicBezTo>
                  <a:cubicBezTo>
                    <a:pt x="2479756" y="9123002"/>
                    <a:pt x="2486862" y="9542099"/>
                    <a:pt x="2488006" y="9603984"/>
                  </a:cubicBezTo>
                  <a:cubicBezTo>
                    <a:pt x="2346078" y="9604144"/>
                    <a:pt x="2486489" y="9604756"/>
                    <a:pt x="2069246" y="9606299"/>
                  </a:cubicBezTo>
                  <a:cubicBezTo>
                    <a:pt x="2062007" y="9140216"/>
                    <a:pt x="2062220" y="9311825"/>
                    <a:pt x="2057802" y="9120315"/>
                  </a:cubicBezTo>
                  <a:close/>
                  <a:moveTo>
                    <a:pt x="2488485" y="9628675"/>
                  </a:moveTo>
                  <a:cubicBezTo>
                    <a:pt x="2497667" y="10114047"/>
                    <a:pt x="2496123" y="9969870"/>
                    <a:pt x="2498599" y="10113515"/>
                  </a:cubicBezTo>
                  <a:cubicBezTo>
                    <a:pt x="2480714" y="10113515"/>
                    <a:pt x="2574526" y="10113249"/>
                    <a:pt x="2076618" y="10114473"/>
                  </a:cubicBezTo>
                  <a:cubicBezTo>
                    <a:pt x="2074489" y="9975483"/>
                    <a:pt x="2075767" y="10026220"/>
                    <a:pt x="2069645" y="9631017"/>
                  </a:cubicBezTo>
                  <a:cubicBezTo>
                    <a:pt x="2520208" y="9629100"/>
                    <a:pt x="2357122" y="9628808"/>
                    <a:pt x="2488485" y="9628675"/>
                  </a:cubicBezTo>
                  <a:close/>
                  <a:moveTo>
                    <a:pt x="2494101" y="8614350"/>
                  </a:moveTo>
                  <a:cubicBezTo>
                    <a:pt x="2684599" y="8614536"/>
                    <a:pt x="2683854" y="8610253"/>
                    <a:pt x="2916267" y="8611850"/>
                  </a:cubicBezTo>
                  <a:cubicBezTo>
                    <a:pt x="2919248" y="8871922"/>
                    <a:pt x="2922548" y="8834568"/>
                    <a:pt x="2926460" y="9094694"/>
                  </a:cubicBezTo>
                  <a:cubicBezTo>
                    <a:pt x="2641831" y="9094082"/>
                    <a:pt x="2699822" y="9096210"/>
                    <a:pt x="2501153" y="9096210"/>
                  </a:cubicBezTo>
                  <a:cubicBezTo>
                    <a:pt x="2498093" y="8910155"/>
                    <a:pt x="2497215" y="8783484"/>
                    <a:pt x="2494101" y="8614350"/>
                  </a:cubicBezTo>
                  <a:close/>
                  <a:moveTo>
                    <a:pt x="2504640" y="9120928"/>
                  </a:moveTo>
                  <a:cubicBezTo>
                    <a:pt x="3007870" y="9120928"/>
                    <a:pt x="2926354" y="9080220"/>
                    <a:pt x="2928430" y="9235040"/>
                  </a:cubicBezTo>
                  <a:cubicBezTo>
                    <a:pt x="2930532" y="9403668"/>
                    <a:pt x="2932049" y="9451666"/>
                    <a:pt x="2933114" y="9598051"/>
                  </a:cubicBezTo>
                  <a:cubicBezTo>
                    <a:pt x="2933194" y="9609679"/>
                    <a:pt x="2967179" y="9604038"/>
                    <a:pt x="2509856" y="9603958"/>
                  </a:cubicBezTo>
                  <a:cubicBezTo>
                    <a:pt x="2509776" y="9599595"/>
                    <a:pt x="2500248" y="9120928"/>
                    <a:pt x="2504640" y="9120928"/>
                  </a:cubicBezTo>
                  <a:close/>
                  <a:moveTo>
                    <a:pt x="2933353" y="9629446"/>
                  </a:moveTo>
                  <a:cubicBezTo>
                    <a:pt x="2933380" y="9631788"/>
                    <a:pt x="2938942" y="10109098"/>
                    <a:pt x="2938969" y="10111812"/>
                  </a:cubicBezTo>
                  <a:cubicBezTo>
                    <a:pt x="2766834" y="10109391"/>
                    <a:pt x="2650081" y="10113355"/>
                    <a:pt x="2520368" y="10113515"/>
                  </a:cubicBezTo>
                  <a:cubicBezTo>
                    <a:pt x="2517600" y="9951724"/>
                    <a:pt x="2519277" y="10112291"/>
                    <a:pt x="2510308" y="9628675"/>
                  </a:cubicBezTo>
                  <a:cubicBezTo>
                    <a:pt x="2659609" y="9628702"/>
                    <a:pt x="2765716" y="9630644"/>
                    <a:pt x="2933353" y="9629446"/>
                  </a:cubicBezTo>
                  <a:close/>
                  <a:moveTo>
                    <a:pt x="2939368" y="10136555"/>
                  </a:moveTo>
                  <a:cubicBezTo>
                    <a:pt x="2942535" y="10343071"/>
                    <a:pt x="2940485" y="10292919"/>
                    <a:pt x="2945835" y="10621182"/>
                  </a:cubicBezTo>
                  <a:cubicBezTo>
                    <a:pt x="2845662" y="10622540"/>
                    <a:pt x="2726328" y="10621635"/>
                    <a:pt x="2526010" y="10621582"/>
                  </a:cubicBezTo>
                  <a:cubicBezTo>
                    <a:pt x="2525984" y="10618548"/>
                    <a:pt x="2520900" y="10145096"/>
                    <a:pt x="2520874" y="10142569"/>
                  </a:cubicBezTo>
                  <a:cubicBezTo>
                    <a:pt x="2520741" y="10133709"/>
                    <a:pt x="2930372" y="10136423"/>
                    <a:pt x="2939368" y="10136555"/>
                  </a:cubicBezTo>
                  <a:close/>
                  <a:moveTo>
                    <a:pt x="2938064" y="8612035"/>
                  </a:moveTo>
                  <a:cubicBezTo>
                    <a:pt x="3183385" y="8614217"/>
                    <a:pt x="2993685" y="8612275"/>
                    <a:pt x="3361268" y="8614590"/>
                  </a:cubicBezTo>
                  <a:cubicBezTo>
                    <a:pt x="3364755" y="8883869"/>
                    <a:pt x="3364036" y="8938623"/>
                    <a:pt x="3366724" y="9095704"/>
                  </a:cubicBezTo>
                  <a:cubicBezTo>
                    <a:pt x="3022907" y="9094853"/>
                    <a:pt x="3221149" y="9095572"/>
                    <a:pt x="2948230" y="9094774"/>
                  </a:cubicBezTo>
                  <a:cubicBezTo>
                    <a:pt x="2944291" y="8837121"/>
                    <a:pt x="2940831" y="8856198"/>
                    <a:pt x="2938064" y="8612035"/>
                  </a:cubicBezTo>
                  <a:close/>
                  <a:moveTo>
                    <a:pt x="2983359" y="9119650"/>
                  </a:moveTo>
                  <a:cubicBezTo>
                    <a:pt x="3446032" y="9121512"/>
                    <a:pt x="3366112" y="9087750"/>
                    <a:pt x="3369652" y="9236344"/>
                  </a:cubicBezTo>
                  <a:cubicBezTo>
                    <a:pt x="3372659" y="9360461"/>
                    <a:pt x="3374043" y="9457147"/>
                    <a:pt x="3375959" y="9598237"/>
                  </a:cubicBezTo>
                  <a:cubicBezTo>
                    <a:pt x="3376065" y="9607603"/>
                    <a:pt x="2955016" y="9607257"/>
                    <a:pt x="2954963" y="9597918"/>
                  </a:cubicBezTo>
                  <a:cubicBezTo>
                    <a:pt x="2950945" y="9050661"/>
                    <a:pt x="2931091" y="9119411"/>
                    <a:pt x="2983359" y="9119650"/>
                  </a:cubicBezTo>
                  <a:close/>
                  <a:moveTo>
                    <a:pt x="2983493" y="9628994"/>
                  </a:moveTo>
                  <a:cubicBezTo>
                    <a:pt x="3095269" y="9627930"/>
                    <a:pt x="3190730" y="9628089"/>
                    <a:pt x="3302533" y="9628409"/>
                  </a:cubicBezTo>
                  <a:cubicBezTo>
                    <a:pt x="3398048" y="9628675"/>
                    <a:pt x="3375906" y="9542312"/>
                    <a:pt x="3385566" y="10111653"/>
                  </a:cubicBezTo>
                  <a:cubicBezTo>
                    <a:pt x="3268920" y="10112504"/>
                    <a:pt x="3203531" y="10116415"/>
                    <a:pt x="2960791" y="10112158"/>
                  </a:cubicBezTo>
                  <a:cubicBezTo>
                    <a:pt x="2952674" y="9556865"/>
                    <a:pt x="2945356" y="9629393"/>
                    <a:pt x="2983493" y="9628994"/>
                  </a:cubicBezTo>
                  <a:close/>
                  <a:moveTo>
                    <a:pt x="2983226" y="10137301"/>
                  </a:moveTo>
                  <a:cubicBezTo>
                    <a:pt x="3376278" y="10144697"/>
                    <a:pt x="3385832" y="10126339"/>
                    <a:pt x="3386098" y="10142994"/>
                  </a:cubicBezTo>
                  <a:cubicBezTo>
                    <a:pt x="3388866" y="10319339"/>
                    <a:pt x="3385007" y="10328198"/>
                    <a:pt x="3387802" y="10506378"/>
                  </a:cubicBezTo>
                  <a:cubicBezTo>
                    <a:pt x="3389984" y="10646591"/>
                    <a:pt x="3412020" y="10625546"/>
                    <a:pt x="3302932" y="10621928"/>
                  </a:cubicBezTo>
                  <a:cubicBezTo>
                    <a:pt x="2899554" y="10608704"/>
                    <a:pt x="2968456" y="10670670"/>
                    <a:pt x="2965768" y="10505926"/>
                  </a:cubicBezTo>
                  <a:cubicBezTo>
                    <a:pt x="2959088" y="10081534"/>
                    <a:pt x="2950306" y="10136688"/>
                    <a:pt x="2983226" y="10137301"/>
                  </a:cubicBezTo>
                  <a:close/>
                  <a:moveTo>
                    <a:pt x="3388999" y="9120449"/>
                  </a:moveTo>
                  <a:cubicBezTo>
                    <a:pt x="3735211" y="9120874"/>
                    <a:pt x="3463463" y="9120901"/>
                    <a:pt x="3813721" y="9121645"/>
                  </a:cubicBezTo>
                  <a:cubicBezTo>
                    <a:pt x="3822423" y="9682047"/>
                    <a:pt x="3834612" y="9607097"/>
                    <a:pt x="3781412" y="9607097"/>
                  </a:cubicBezTo>
                  <a:cubicBezTo>
                    <a:pt x="3779336" y="9607097"/>
                    <a:pt x="3397888" y="9605581"/>
                    <a:pt x="3397782" y="9597759"/>
                  </a:cubicBezTo>
                  <a:cubicBezTo>
                    <a:pt x="3393231" y="9261885"/>
                    <a:pt x="3391767" y="9270320"/>
                    <a:pt x="3388999" y="9120449"/>
                  </a:cubicBezTo>
                  <a:close/>
                  <a:moveTo>
                    <a:pt x="3781412" y="9631841"/>
                  </a:moveTo>
                  <a:cubicBezTo>
                    <a:pt x="3832111" y="9631841"/>
                    <a:pt x="3818618" y="9554418"/>
                    <a:pt x="3828491" y="10111466"/>
                  </a:cubicBezTo>
                  <a:cubicBezTo>
                    <a:pt x="3797673" y="10111280"/>
                    <a:pt x="3773615" y="10111333"/>
                    <a:pt x="3462212" y="10111387"/>
                  </a:cubicBezTo>
                  <a:cubicBezTo>
                    <a:pt x="3393470" y="10111387"/>
                    <a:pt x="3405925" y="10191337"/>
                    <a:pt x="3398208" y="9628542"/>
                  </a:cubicBezTo>
                  <a:cubicBezTo>
                    <a:pt x="3626896" y="9628675"/>
                    <a:pt x="3632245" y="9631841"/>
                    <a:pt x="3781412" y="9631841"/>
                  </a:cubicBezTo>
                  <a:close/>
                  <a:moveTo>
                    <a:pt x="3834453" y="9053268"/>
                  </a:moveTo>
                  <a:cubicBezTo>
                    <a:pt x="3826362" y="8533734"/>
                    <a:pt x="3786868" y="8609108"/>
                    <a:pt x="3940826" y="8613046"/>
                  </a:cubicBezTo>
                  <a:cubicBezTo>
                    <a:pt x="4046161" y="8615734"/>
                    <a:pt x="4153918" y="8615521"/>
                    <a:pt x="4246959" y="8613925"/>
                  </a:cubicBezTo>
                  <a:cubicBezTo>
                    <a:pt x="4252468" y="9069365"/>
                    <a:pt x="4250818" y="8980820"/>
                    <a:pt x="4252947" y="9097327"/>
                  </a:cubicBezTo>
                  <a:cubicBezTo>
                    <a:pt x="3766748" y="9109699"/>
                    <a:pt x="3835171" y="9098552"/>
                    <a:pt x="3834453" y="9053268"/>
                  </a:cubicBezTo>
                  <a:close/>
                  <a:moveTo>
                    <a:pt x="4253399" y="9122072"/>
                  </a:moveTo>
                  <a:cubicBezTo>
                    <a:pt x="4256646" y="9283596"/>
                    <a:pt x="4259600" y="9271650"/>
                    <a:pt x="4262607" y="9605395"/>
                  </a:cubicBezTo>
                  <a:cubicBezTo>
                    <a:pt x="4204644" y="9605926"/>
                    <a:pt x="3843075" y="9607071"/>
                    <a:pt x="3841186" y="9607071"/>
                  </a:cubicBezTo>
                  <a:cubicBezTo>
                    <a:pt x="3841452" y="9473961"/>
                    <a:pt x="3841399" y="9500727"/>
                    <a:pt x="3835491" y="9121726"/>
                  </a:cubicBezTo>
                  <a:cubicBezTo>
                    <a:pt x="3953015" y="9122231"/>
                    <a:pt x="4085868" y="9126302"/>
                    <a:pt x="4253399" y="9122072"/>
                  </a:cubicBezTo>
                  <a:close/>
                  <a:moveTo>
                    <a:pt x="4260478" y="9630111"/>
                  </a:moveTo>
                  <a:cubicBezTo>
                    <a:pt x="4263166" y="9630111"/>
                    <a:pt x="4270804" y="10111333"/>
                    <a:pt x="4270831" y="10113435"/>
                  </a:cubicBezTo>
                  <a:cubicBezTo>
                    <a:pt x="4022928" y="10117665"/>
                    <a:pt x="3964538" y="10112610"/>
                    <a:pt x="3850261" y="10111599"/>
                  </a:cubicBezTo>
                  <a:cubicBezTo>
                    <a:pt x="3847759" y="9968486"/>
                    <a:pt x="3840919" y="9829949"/>
                    <a:pt x="3841132" y="9631761"/>
                  </a:cubicBezTo>
                  <a:cubicBezTo>
                    <a:pt x="3843022" y="9631788"/>
                    <a:pt x="4221171" y="9630484"/>
                    <a:pt x="4260478" y="9630111"/>
                  </a:cubicBezTo>
                  <a:close/>
                  <a:moveTo>
                    <a:pt x="4271336" y="10143048"/>
                  </a:moveTo>
                  <a:cubicBezTo>
                    <a:pt x="4279826" y="10684505"/>
                    <a:pt x="4284270" y="10622859"/>
                    <a:pt x="4260478" y="10622593"/>
                  </a:cubicBezTo>
                  <a:cubicBezTo>
                    <a:pt x="3775877" y="10617404"/>
                    <a:pt x="3856674" y="10661517"/>
                    <a:pt x="3854253" y="10505899"/>
                  </a:cubicBezTo>
                  <a:cubicBezTo>
                    <a:pt x="3851432" y="10325405"/>
                    <a:pt x="3853721" y="10328970"/>
                    <a:pt x="3850793" y="10142569"/>
                  </a:cubicBezTo>
                  <a:cubicBezTo>
                    <a:pt x="3850660" y="10132910"/>
                    <a:pt x="4271310" y="10140972"/>
                    <a:pt x="4271336" y="10143048"/>
                  </a:cubicBezTo>
                  <a:close/>
                  <a:moveTo>
                    <a:pt x="4275195" y="9121512"/>
                  </a:moveTo>
                  <a:cubicBezTo>
                    <a:pt x="4356259" y="9119490"/>
                    <a:pt x="4370497" y="9119836"/>
                    <a:pt x="4698081" y="9119783"/>
                  </a:cubicBezTo>
                  <a:cubicBezTo>
                    <a:pt x="4701860" y="9341065"/>
                    <a:pt x="4699358" y="9143329"/>
                    <a:pt x="4706304" y="9606539"/>
                  </a:cubicBezTo>
                  <a:cubicBezTo>
                    <a:pt x="4235728" y="9605607"/>
                    <a:pt x="4284483" y="9607204"/>
                    <a:pt x="4284403" y="9597865"/>
                  </a:cubicBezTo>
                  <a:cubicBezTo>
                    <a:pt x="4282008" y="9310654"/>
                    <a:pt x="4277937" y="9254915"/>
                    <a:pt x="4275195" y="9121512"/>
                  </a:cubicBezTo>
                  <a:close/>
                  <a:moveTo>
                    <a:pt x="4706677" y="9631256"/>
                  </a:moveTo>
                  <a:cubicBezTo>
                    <a:pt x="4713516" y="10087175"/>
                    <a:pt x="4710243" y="9848201"/>
                    <a:pt x="4714474" y="10114446"/>
                  </a:cubicBezTo>
                  <a:cubicBezTo>
                    <a:pt x="4572040" y="10114206"/>
                    <a:pt x="4470936" y="10110376"/>
                    <a:pt x="4292654" y="10113062"/>
                  </a:cubicBezTo>
                  <a:cubicBezTo>
                    <a:pt x="4290338" y="9971466"/>
                    <a:pt x="4286240" y="9808930"/>
                    <a:pt x="4284696" y="9629872"/>
                  </a:cubicBezTo>
                  <a:cubicBezTo>
                    <a:pt x="4501541" y="9627983"/>
                    <a:pt x="4571428" y="9631017"/>
                    <a:pt x="4706677" y="9631256"/>
                  </a:cubicBezTo>
                  <a:close/>
                  <a:moveTo>
                    <a:pt x="4714874" y="10139163"/>
                  </a:moveTo>
                  <a:cubicBezTo>
                    <a:pt x="4717987" y="10364143"/>
                    <a:pt x="4714394" y="10262481"/>
                    <a:pt x="4719983" y="10621050"/>
                  </a:cubicBezTo>
                  <a:cubicBezTo>
                    <a:pt x="4560250" y="10621263"/>
                    <a:pt x="4519319" y="10624881"/>
                    <a:pt x="4300158" y="10622992"/>
                  </a:cubicBezTo>
                  <a:cubicBezTo>
                    <a:pt x="4296459" y="10480623"/>
                    <a:pt x="4295901" y="10321307"/>
                    <a:pt x="4293106" y="10142621"/>
                  </a:cubicBezTo>
                  <a:cubicBezTo>
                    <a:pt x="4292973" y="10132379"/>
                    <a:pt x="4275062" y="10138497"/>
                    <a:pt x="4714874" y="10139163"/>
                  </a:cubicBezTo>
                  <a:close/>
                  <a:moveTo>
                    <a:pt x="4719877" y="9119810"/>
                  </a:moveTo>
                  <a:cubicBezTo>
                    <a:pt x="4855924" y="9119783"/>
                    <a:pt x="4866756" y="9121938"/>
                    <a:pt x="5140580" y="9122630"/>
                  </a:cubicBezTo>
                  <a:cubicBezTo>
                    <a:pt x="5140606" y="9124758"/>
                    <a:pt x="5149016" y="9586770"/>
                    <a:pt x="5149415" y="9606220"/>
                  </a:cubicBezTo>
                  <a:cubicBezTo>
                    <a:pt x="4942178" y="9606166"/>
                    <a:pt x="4802032" y="9606645"/>
                    <a:pt x="4728074" y="9606565"/>
                  </a:cubicBezTo>
                  <a:cubicBezTo>
                    <a:pt x="4721447" y="9163656"/>
                    <a:pt x="4723097" y="9309723"/>
                    <a:pt x="4719877" y="9119810"/>
                  </a:cubicBezTo>
                  <a:close/>
                  <a:moveTo>
                    <a:pt x="4739278" y="9631282"/>
                  </a:moveTo>
                  <a:cubicBezTo>
                    <a:pt x="5235962" y="9631282"/>
                    <a:pt x="5149655" y="9594619"/>
                    <a:pt x="5152556" y="9779770"/>
                  </a:cubicBezTo>
                  <a:cubicBezTo>
                    <a:pt x="5155403" y="9962127"/>
                    <a:pt x="5155962" y="9949542"/>
                    <a:pt x="5158650" y="10115883"/>
                  </a:cubicBezTo>
                  <a:cubicBezTo>
                    <a:pt x="4955351" y="10117080"/>
                    <a:pt x="4914473" y="10114473"/>
                    <a:pt x="4736271" y="10114473"/>
                  </a:cubicBezTo>
                  <a:cubicBezTo>
                    <a:pt x="4727781" y="9574346"/>
                    <a:pt x="4723070" y="9631282"/>
                    <a:pt x="4739278" y="9631282"/>
                  </a:cubicBezTo>
                  <a:close/>
                  <a:moveTo>
                    <a:pt x="4739278" y="10139189"/>
                  </a:moveTo>
                  <a:cubicBezTo>
                    <a:pt x="4741167" y="10139189"/>
                    <a:pt x="5159049" y="10140201"/>
                    <a:pt x="5159103" y="10143048"/>
                  </a:cubicBezTo>
                  <a:cubicBezTo>
                    <a:pt x="5159156" y="10146240"/>
                    <a:pt x="5164931" y="10621023"/>
                    <a:pt x="5164958" y="10624216"/>
                  </a:cubicBezTo>
                  <a:cubicBezTo>
                    <a:pt x="4872131" y="10625732"/>
                    <a:pt x="4943482" y="10621076"/>
                    <a:pt x="4741780" y="10621050"/>
                  </a:cubicBezTo>
                  <a:cubicBezTo>
                    <a:pt x="4733396" y="10085579"/>
                    <a:pt x="4737388" y="10139189"/>
                    <a:pt x="4739278" y="10139189"/>
                  </a:cubicBezTo>
                  <a:close/>
                  <a:moveTo>
                    <a:pt x="5217998" y="9122923"/>
                  </a:moveTo>
                  <a:cubicBezTo>
                    <a:pt x="5375548" y="9123562"/>
                    <a:pt x="5380711" y="9122949"/>
                    <a:pt x="5537064" y="9123562"/>
                  </a:cubicBezTo>
                  <a:cubicBezTo>
                    <a:pt x="5601362" y="9123827"/>
                    <a:pt x="5584888" y="9047601"/>
                    <a:pt x="5591462" y="9605421"/>
                  </a:cubicBezTo>
                  <a:cubicBezTo>
                    <a:pt x="5127859" y="9607550"/>
                    <a:pt x="5171291" y="9610024"/>
                    <a:pt x="5171052" y="9597732"/>
                  </a:cubicBezTo>
                  <a:cubicBezTo>
                    <a:pt x="5160141" y="9047335"/>
                    <a:pt x="5143108" y="9122603"/>
                    <a:pt x="5217998" y="9122923"/>
                  </a:cubicBezTo>
                  <a:close/>
                  <a:moveTo>
                    <a:pt x="5591781" y="9630111"/>
                  </a:moveTo>
                  <a:cubicBezTo>
                    <a:pt x="5593245" y="9752898"/>
                    <a:pt x="5594789" y="9855917"/>
                    <a:pt x="5597982" y="9961595"/>
                  </a:cubicBezTo>
                  <a:cubicBezTo>
                    <a:pt x="5603917" y="10156962"/>
                    <a:pt x="5678807" y="10111706"/>
                    <a:pt x="5217945" y="10115457"/>
                  </a:cubicBezTo>
                  <a:cubicBezTo>
                    <a:pt x="5163973" y="10115883"/>
                    <a:pt x="5182922" y="10189821"/>
                    <a:pt x="5171744" y="9630936"/>
                  </a:cubicBezTo>
                  <a:cubicBezTo>
                    <a:pt x="5559287" y="9630990"/>
                    <a:pt x="5408176" y="9630990"/>
                    <a:pt x="5591781" y="9630111"/>
                  </a:cubicBezTo>
                  <a:close/>
                  <a:moveTo>
                    <a:pt x="5218157" y="10140201"/>
                  </a:moveTo>
                  <a:cubicBezTo>
                    <a:pt x="5220047" y="10140174"/>
                    <a:pt x="5602054" y="10136423"/>
                    <a:pt x="5602160" y="10143048"/>
                  </a:cubicBezTo>
                  <a:cubicBezTo>
                    <a:pt x="5610863" y="10700735"/>
                    <a:pt x="5640564" y="10621795"/>
                    <a:pt x="5537038" y="10622646"/>
                  </a:cubicBezTo>
                  <a:cubicBezTo>
                    <a:pt x="5377811" y="10623949"/>
                    <a:pt x="5368123" y="10622673"/>
                    <a:pt x="5217998" y="10623870"/>
                  </a:cubicBezTo>
                  <a:cubicBezTo>
                    <a:pt x="5176907" y="10624136"/>
                    <a:pt x="5187366" y="10645900"/>
                    <a:pt x="5185183" y="10505899"/>
                  </a:cubicBezTo>
                  <a:cubicBezTo>
                    <a:pt x="5178770" y="10084621"/>
                    <a:pt x="5166022" y="10140626"/>
                    <a:pt x="5218157" y="10140201"/>
                  </a:cubicBezTo>
                  <a:close/>
                  <a:moveTo>
                    <a:pt x="5606126" y="9123747"/>
                  </a:moveTo>
                  <a:cubicBezTo>
                    <a:pt x="5870928" y="9124227"/>
                    <a:pt x="5832871" y="9122577"/>
                    <a:pt x="6016077" y="9122577"/>
                  </a:cubicBezTo>
                  <a:cubicBezTo>
                    <a:pt x="6037793" y="9122577"/>
                    <a:pt x="6027813" y="9065188"/>
                    <a:pt x="6036463" y="9607816"/>
                  </a:cubicBezTo>
                  <a:cubicBezTo>
                    <a:pt x="5871966" y="9608268"/>
                    <a:pt x="5845645" y="9604490"/>
                    <a:pt x="5613312" y="9605288"/>
                  </a:cubicBezTo>
                  <a:cubicBezTo>
                    <a:pt x="5611502" y="9464915"/>
                    <a:pt x="5613498" y="9591693"/>
                    <a:pt x="5606126" y="9123747"/>
                  </a:cubicBezTo>
                  <a:close/>
                  <a:moveTo>
                    <a:pt x="5696744" y="9629898"/>
                  </a:moveTo>
                  <a:cubicBezTo>
                    <a:pt x="5854641" y="9629898"/>
                    <a:pt x="5856291" y="9632586"/>
                    <a:pt x="6016050" y="9632586"/>
                  </a:cubicBezTo>
                  <a:cubicBezTo>
                    <a:pt x="6047215" y="9632586"/>
                    <a:pt x="6036383" y="9572696"/>
                    <a:pt x="6045218" y="10115324"/>
                  </a:cubicBezTo>
                  <a:cubicBezTo>
                    <a:pt x="5886391" y="10115750"/>
                    <a:pt x="5826830" y="10112929"/>
                    <a:pt x="5623478" y="10113648"/>
                  </a:cubicBezTo>
                  <a:cubicBezTo>
                    <a:pt x="5613790" y="9552316"/>
                    <a:pt x="5579885" y="9629898"/>
                    <a:pt x="5696744" y="9629898"/>
                  </a:cubicBezTo>
                  <a:close/>
                  <a:moveTo>
                    <a:pt x="6041998" y="8690097"/>
                  </a:moveTo>
                  <a:cubicBezTo>
                    <a:pt x="6040348" y="8584046"/>
                    <a:pt x="5968546" y="8615334"/>
                    <a:pt x="6466534" y="8613525"/>
                  </a:cubicBezTo>
                  <a:cubicBezTo>
                    <a:pt x="6471005" y="8879079"/>
                    <a:pt x="6468237" y="8883762"/>
                    <a:pt x="6472016" y="9097088"/>
                  </a:cubicBezTo>
                  <a:cubicBezTo>
                    <a:pt x="6383607" y="9098126"/>
                    <a:pt x="6347199" y="9097833"/>
                    <a:pt x="6051712" y="9097886"/>
                  </a:cubicBezTo>
                  <a:cubicBezTo>
                    <a:pt x="6048599" y="8875009"/>
                    <a:pt x="6044846" y="8871550"/>
                    <a:pt x="6041998" y="8690097"/>
                  </a:cubicBezTo>
                  <a:close/>
                  <a:moveTo>
                    <a:pt x="6472468" y="9121805"/>
                  </a:moveTo>
                  <a:cubicBezTo>
                    <a:pt x="6474996" y="9254835"/>
                    <a:pt x="6478962" y="9328720"/>
                    <a:pt x="6481197" y="9598105"/>
                  </a:cubicBezTo>
                  <a:cubicBezTo>
                    <a:pt x="6481251" y="9605395"/>
                    <a:pt x="6530219" y="9604916"/>
                    <a:pt x="6058233" y="9607736"/>
                  </a:cubicBezTo>
                  <a:cubicBezTo>
                    <a:pt x="6050941" y="9150167"/>
                    <a:pt x="6054507" y="9314299"/>
                    <a:pt x="6052058" y="9122577"/>
                  </a:cubicBezTo>
                  <a:cubicBezTo>
                    <a:pt x="6347572" y="9122524"/>
                    <a:pt x="6395050" y="9122763"/>
                    <a:pt x="6472468" y="9121805"/>
                  </a:cubicBezTo>
                  <a:close/>
                  <a:moveTo>
                    <a:pt x="6481491" y="9629766"/>
                  </a:moveTo>
                  <a:cubicBezTo>
                    <a:pt x="6481517" y="9631867"/>
                    <a:pt x="6486840" y="10111546"/>
                    <a:pt x="6486866" y="10113462"/>
                  </a:cubicBezTo>
                  <a:cubicBezTo>
                    <a:pt x="6264778" y="10110509"/>
                    <a:pt x="6173761" y="10114685"/>
                    <a:pt x="6067015" y="10115217"/>
                  </a:cubicBezTo>
                  <a:cubicBezTo>
                    <a:pt x="6064832" y="9980219"/>
                    <a:pt x="6064646" y="10010283"/>
                    <a:pt x="6058632" y="9632453"/>
                  </a:cubicBezTo>
                  <a:cubicBezTo>
                    <a:pt x="6181026" y="9631734"/>
                    <a:pt x="6272842" y="9625322"/>
                    <a:pt x="6481491" y="9629766"/>
                  </a:cubicBezTo>
                  <a:close/>
                  <a:moveTo>
                    <a:pt x="6486494" y="8508325"/>
                  </a:moveTo>
                  <a:cubicBezTo>
                    <a:pt x="6478057" y="8058393"/>
                    <a:pt x="6474118" y="8106709"/>
                    <a:pt x="6495116" y="8106550"/>
                  </a:cubicBezTo>
                  <a:cubicBezTo>
                    <a:pt x="6966171" y="8102718"/>
                    <a:pt x="6901261" y="8095854"/>
                    <a:pt x="6901474" y="8145474"/>
                  </a:cubicBezTo>
                  <a:cubicBezTo>
                    <a:pt x="6903683" y="8666631"/>
                    <a:pt x="6936418" y="8586973"/>
                    <a:pt x="6814316" y="8587797"/>
                  </a:cubicBezTo>
                  <a:cubicBezTo>
                    <a:pt x="6661583" y="8588835"/>
                    <a:pt x="6666293" y="8588037"/>
                    <a:pt x="6494956" y="8588702"/>
                  </a:cubicBezTo>
                  <a:cubicBezTo>
                    <a:pt x="6485456" y="8588755"/>
                    <a:pt x="6488250" y="8600808"/>
                    <a:pt x="6486494" y="8508325"/>
                  </a:cubicBezTo>
                  <a:close/>
                  <a:moveTo>
                    <a:pt x="6495090" y="8613419"/>
                  </a:moveTo>
                  <a:cubicBezTo>
                    <a:pt x="6982938" y="8611423"/>
                    <a:pt x="6906078" y="8589873"/>
                    <a:pt x="6907675" y="8690470"/>
                  </a:cubicBezTo>
                  <a:cubicBezTo>
                    <a:pt x="6915314" y="9179860"/>
                    <a:pt x="6945254" y="9098312"/>
                    <a:pt x="6814503" y="9096716"/>
                  </a:cubicBezTo>
                  <a:cubicBezTo>
                    <a:pt x="6439841" y="9092166"/>
                    <a:pt x="6494131" y="9118852"/>
                    <a:pt x="6493093" y="9053321"/>
                  </a:cubicBezTo>
                  <a:cubicBezTo>
                    <a:pt x="6485376" y="8561085"/>
                    <a:pt x="6487851" y="8613419"/>
                    <a:pt x="6495090" y="8613419"/>
                  </a:cubicBezTo>
                  <a:close/>
                  <a:moveTo>
                    <a:pt x="6495169" y="9121512"/>
                  </a:moveTo>
                  <a:cubicBezTo>
                    <a:pt x="7005000" y="9115313"/>
                    <a:pt x="6915127" y="9097621"/>
                    <a:pt x="6918880" y="9235360"/>
                  </a:cubicBezTo>
                  <a:cubicBezTo>
                    <a:pt x="6922313" y="9361711"/>
                    <a:pt x="6924335" y="9474068"/>
                    <a:pt x="6923936" y="9597945"/>
                  </a:cubicBezTo>
                  <a:cubicBezTo>
                    <a:pt x="6923883" y="9614601"/>
                    <a:pt x="6505016" y="9605501"/>
                    <a:pt x="6503100" y="9605474"/>
                  </a:cubicBezTo>
                  <a:cubicBezTo>
                    <a:pt x="6499960" y="9243767"/>
                    <a:pt x="6492109" y="9121566"/>
                    <a:pt x="6495169" y="9121512"/>
                  </a:cubicBezTo>
                  <a:close/>
                  <a:moveTo>
                    <a:pt x="6923856" y="9632506"/>
                  </a:moveTo>
                  <a:cubicBezTo>
                    <a:pt x="6923750" y="9808185"/>
                    <a:pt x="6929658" y="9963005"/>
                    <a:pt x="6932160" y="10111041"/>
                  </a:cubicBezTo>
                  <a:cubicBezTo>
                    <a:pt x="6807131" y="10111653"/>
                    <a:pt x="6738309" y="10116761"/>
                    <a:pt x="6508636" y="10113754"/>
                  </a:cubicBezTo>
                  <a:cubicBezTo>
                    <a:pt x="6508609" y="10111387"/>
                    <a:pt x="6503313" y="9632134"/>
                    <a:pt x="6503287" y="9630244"/>
                  </a:cubicBezTo>
                  <a:cubicBezTo>
                    <a:pt x="6591936" y="9632134"/>
                    <a:pt x="6920769" y="9632506"/>
                    <a:pt x="6923856" y="9632506"/>
                  </a:cubicBezTo>
                  <a:close/>
                  <a:moveTo>
                    <a:pt x="6932585" y="10135757"/>
                  </a:moveTo>
                  <a:cubicBezTo>
                    <a:pt x="6935486" y="10314363"/>
                    <a:pt x="6935353" y="10422835"/>
                    <a:pt x="6939451" y="10621342"/>
                  </a:cubicBezTo>
                  <a:lnTo>
                    <a:pt x="6517152" y="10621528"/>
                  </a:lnTo>
                  <a:cubicBezTo>
                    <a:pt x="6515795" y="10557222"/>
                    <a:pt x="6509221" y="10150231"/>
                    <a:pt x="6509088" y="10142702"/>
                  </a:cubicBezTo>
                  <a:cubicBezTo>
                    <a:pt x="6509035" y="10138259"/>
                    <a:pt x="6472043" y="10138099"/>
                    <a:pt x="6932585" y="10135757"/>
                  </a:cubicBezTo>
                  <a:close/>
                  <a:moveTo>
                    <a:pt x="6937988" y="9122337"/>
                  </a:moveTo>
                  <a:cubicBezTo>
                    <a:pt x="7121327" y="9122683"/>
                    <a:pt x="7088619" y="9120741"/>
                    <a:pt x="7359835" y="9120634"/>
                  </a:cubicBezTo>
                  <a:cubicBezTo>
                    <a:pt x="7361352" y="9251084"/>
                    <a:pt x="7359835" y="9407952"/>
                    <a:pt x="7367606" y="9602814"/>
                  </a:cubicBezTo>
                  <a:cubicBezTo>
                    <a:pt x="7092957" y="9602681"/>
                    <a:pt x="7157308" y="9607976"/>
                    <a:pt x="6945733" y="9607816"/>
                  </a:cubicBezTo>
                  <a:cubicBezTo>
                    <a:pt x="6946398" y="9386747"/>
                    <a:pt x="6940489" y="9247571"/>
                    <a:pt x="6937988" y="9122337"/>
                  </a:cubicBezTo>
                  <a:close/>
                  <a:moveTo>
                    <a:pt x="6974049" y="9632532"/>
                  </a:moveTo>
                  <a:cubicBezTo>
                    <a:pt x="7445663" y="9632532"/>
                    <a:pt x="7369256" y="9574505"/>
                    <a:pt x="7372450" y="9779717"/>
                  </a:cubicBezTo>
                  <a:cubicBezTo>
                    <a:pt x="7375164" y="9953639"/>
                    <a:pt x="7373195" y="9952682"/>
                    <a:pt x="7375457" y="10112903"/>
                  </a:cubicBezTo>
                  <a:cubicBezTo>
                    <a:pt x="7373568" y="10112876"/>
                    <a:pt x="7005825" y="10110854"/>
                    <a:pt x="6953956" y="10110987"/>
                  </a:cubicBezTo>
                  <a:cubicBezTo>
                    <a:pt x="6944908" y="9577485"/>
                    <a:pt x="6931388" y="9632532"/>
                    <a:pt x="6974049" y="9632532"/>
                  </a:cubicBezTo>
                  <a:close/>
                  <a:moveTo>
                    <a:pt x="6974049" y="10135651"/>
                  </a:moveTo>
                  <a:cubicBezTo>
                    <a:pt x="7420860" y="10135651"/>
                    <a:pt x="7375830" y="10136609"/>
                    <a:pt x="7375909" y="10143074"/>
                  </a:cubicBezTo>
                  <a:cubicBezTo>
                    <a:pt x="7384692" y="10704300"/>
                    <a:pt x="7411811" y="10619506"/>
                    <a:pt x="7293302" y="10619506"/>
                  </a:cubicBezTo>
                  <a:cubicBezTo>
                    <a:pt x="7134154" y="10619506"/>
                    <a:pt x="7130588" y="10621342"/>
                    <a:pt x="6974022" y="10621342"/>
                  </a:cubicBezTo>
                  <a:cubicBezTo>
                    <a:pt x="6956724" y="10621342"/>
                    <a:pt x="6961248" y="10639142"/>
                    <a:pt x="6959146" y="10505952"/>
                  </a:cubicBezTo>
                  <a:cubicBezTo>
                    <a:pt x="6952678" y="10090128"/>
                    <a:pt x="6944135" y="10135651"/>
                    <a:pt x="6974049" y="10135651"/>
                  </a:cubicBezTo>
                  <a:close/>
                  <a:moveTo>
                    <a:pt x="7798662" y="8690417"/>
                  </a:moveTo>
                  <a:cubicBezTo>
                    <a:pt x="7806034" y="9158787"/>
                    <a:pt x="7817956" y="9097540"/>
                    <a:pt x="7772794" y="9096822"/>
                  </a:cubicBezTo>
                  <a:cubicBezTo>
                    <a:pt x="7680738" y="9095333"/>
                    <a:pt x="7600579" y="9095359"/>
                    <a:pt x="7452955" y="9095758"/>
                  </a:cubicBezTo>
                  <a:cubicBezTo>
                    <a:pt x="7357227" y="9095998"/>
                    <a:pt x="7381791" y="9164721"/>
                    <a:pt x="7374393" y="8690044"/>
                  </a:cubicBezTo>
                  <a:cubicBezTo>
                    <a:pt x="7372876" y="8591629"/>
                    <a:pt x="7352463" y="8612648"/>
                    <a:pt x="7453114" y="8611423"/>
                  </a:cubicBezTo>
                  <a:cubicBezTo>
                    <a:pt x="7858541" y="8606528"/>
                    <a:pt x="7797225" y="8597109"/>
                    <a:pt x="7798662" y="8690417"/>
                  </a:cubicBezTo>
                  <a:close/>
                  <a:moveTo>
                    <a:pt x="7788123" y="8146006"/>
                  </a:moveTo>
                  <a:cubicBezTo>
                    <a:pt x="7792541" y="8252643"/>
                    <a:pt x="7792700" y="8283133"/>
                    <a:pt x="7795974" y="8508804"/>
                  </a:cubicBezTo>
                  <a:cubicBezTo>
                    <a:pt x="7797278" y="8604373"/>
                    <a:pt x="7804197" y="8589314"/>
                    <a:pt x="7773007" y="8588330"/>
                  </a:cubicBezTo>
                  <a:cubicBezTo>
                    <a:pt x="7263734" y="8571674"/>
                    <a:pt x="7371199" y="8725776"/>
                    <a:pt x="7366568" y="8103277"/>
                  </a:cubicBezTo>
                  <a:cubicBezTo>
                    <a:pt x="7851303" y="8105166"/>
                    <a:pt x="7785621" y="8085797"/>
                    <a:pt x="7788123" y="8146006"/>
                  </a:cubicBezTo>
                  <a:close/>
                  <a:moveTo>
                    <a:pt x="7778356" y="7600771"/>
                  </a:moveTo>
                  <a:cubicBezTo>
                    <a:pt x="7786739" y="8138157"/>
                    <a:pt x="7789240" y="8079172"/>
                    <a:pt x="7772634" y="8079305"/>
                  </a:cubicBezTo>
                  <a:cubicBezTo>
                    <a:pt x="7281752" y="8082578"/>
                    <a:pt x="7367127" y="8106709"/>
                    <a:pt x="7364892" y="7963516"/>
                  </a:cubicBezTo>
                  <a:cubicBezTo>
                    <a:pt x="7361991" y="7780175"/>
                    <a:pt x="7361219" y="7793291"/>
                    <a:pt x="7358106" y="7600292"/>
                  </a:cubicBezTo>
                  <a:cubicBezTo>
                    <a:pt x="7358025" y="7593720"/>
                    <a:pt x="7778276" y="7596221"/>
                    <a:pt x="7778356" y="7600771"/>
                  </a:cubicBezTo>
                  <a:close/>
                  <a:moveTo>
                    <a:pt x="7777876" y="7571185"/>
                  </a:moveTo>
                  <a:cubicBezTo>
                    <a:pt x="7561404" y="7575469"/>
                    <a:pt x="7476961" y="7571345"/>
                    <a:pt x="7357626" y="7570706"/>
                  </a:cubicBezTo>
                  <a:cubicBezTo>
                    <a:pt x="7355151" y="7421872"/>
                    <a:pt x="7349935" y="7253005"/>
                    <a:pt x="7349642" y="7087356"/>
                  </a:cubicBezTo>
                  <a:cubicBezTo>
                    <a:pt x="7500141" y="7087968"/>
                    <a:pt x="7442815" y="7089990"/>
                    <a:pt x="7769493" y="7089192"/>
                  </a:cubicBezTo>
                  <a:cubicBezTo>
                    <a:pt x="7775295" y="7446776"/>
                    <a:pt x="7775881" y="7447866"/>
                    <a:pt x="7777876" y="7571185"/>
                  </a:cubicBezTo>
                  <a:close/>
                  <a:moveTo>
                    <a:pt x="7769121" y="7064422"/>
                  </a:moveTo>
                  <a:cubicBezTo>
                    <a:pt x="7295085" y="7065672"/>
                    <a:pt x="7349642" y="7063490"/>
                    <a:pt x="7349642" y="7056307"/>
                  </a:cubicBezTo>
                  <a:cubicBezTo>
                    <a:pt x="7349403" y="6821802"/>
                    <a:pt x="7343468" y="6697233"/>
                    <a:pt x="7340966" y="6577028"/>
                  </a:cubicBezTo>
                  <a:cubicBezTo>
                    <a:pt x="7479808" y="6577986"/>
                    <a:pt x="7492476" y="6583306"/>
                    <a:pt x="7762175" y="6580513"/>
                  </a:cubicBezTo>
                  <a:cubicBezTo>
                    <a:pt x="7764890" y="6773273"/>
                    <a:pt x="7761882" y="6617868"/>
                    <a:pt x="7769121" y="7064422"/>
                  </a:cubicBezTo>
                  <a:close/>
                  <a:moveTo>
                    <a:pt x="7758928" y="6148087"/>
                  </a:moveTo>
                  <a:cubicBezTo>
                    <a:pt x="7761749" y="6327836"/>
                    <a:pt x="7758262" y="6329459"/>
                    <a:pt x="7761111" y="6511257"/>
                  </a:cubicBezTo>
                  <a:cubicBezTo>
                    <a:pt x="7762175" y="6577373"/>
                    <a:pt x="7823572" y="6555477"/>
                    <a:pt x="7340461" y="6552337"/>
                  </a:cubicBezTo>
                  <a:cubicBezTo>
                    <a:pt x="7336549" y="6346940"/>
                    <a:pt x="7340434" y="6324936"/>
                    <a:pt x="7335564" y="6071169"/>
                  </a:cubicBezTo>
                  <a:cubicBezTo>
                    <a:pt x="7836532" y="6071914"/>
                    <a:pt x="7757358" y="6048235"/>
                    <a:pt x="7758928" y="6148087"/>
                  </a:cubicBezTo>
                  <a:close/>
                  <a:moveTo>
                    <a:pt x="7745941" y="5561745"/>
                  </a:moveTo>
                  <a:cubicBezTo>
                    <a:pt x="7754723" y="6075585"/>
                    <a:pt x="7751530" y="5847226"/>
                    <a:pt x="7756878" y="6047436"/>
                  </a:cubicBezTo>
                  <a:cubicBezTo>
                    <a:pt x="7257241" y="6047596"/>
                    <a:pt x="7335830" y="6070663"/>
                    <a:pt x="7333222" y="5965916"/>
                  </a:cubicBezTo>
                  <a:cubicBezTo>
                    <a:pt x="7330108" y="5841400"/>
                    <a:pt x="7328218" y="5730267"/>
                    <a:pt x="7327686" y="5603117"/>
                  </a:cubicBezTo>
                  <a:cubicBezTo>
                    <a:pt x="7327393" y="5544850"/>
                    <a:pt x="7261872" y="5557595"/>
                    <a:pt x="7745941" y="5561745"/>
                  </a:cubicBezTo>
                  <a:close/>
                  <a:moveTo>
                    <a:pt x="7741550" y="5058733"/>
                  </a:moveTo>
                  <a:cubicBezTo>
                    <a:pt x="7744823" y="5266872"/>
                    <a:pt x="7739607" y="5179258"/>
                    <a:pt x="7745515" y="5537055"/>
                  </a:cubicBezTo>
                  <a:cubicBezTo>
                    <a:pt x="7742827" y="5537028"/>
                    <a:pt x="7330481" y="5535458"/>
                    <a:pt x="7327261" y="5535432"/>
                  </a:cubicBezTo>
                  <a:cubicBezTo>
                    <a:pt x="7324972" y="5258597"/>
                    <a:pt x="7319835" y="5259395"/>
                    <a:pt x="7316802" y="5052853"/>
                  </a:cubicBezTo>
                  <a:cubicBezTo>
                    <a:pt x="7318744" y="5052853"/>
                    <a:pt x="7741523" y="5056844"/>
                    <a:pt x="7741550" y="5058733"/>
                  </a:cubicBezTo>
                  <a:close/>
                  <a:moveTo>
                    <a:pt x="7730638" y="4545850"/>
                  </a:moveTo>
                  <a:cubicBezTo>
                    <a:pt x="7744584" y="5198468"/>
                    <a:pt x="7739713" y="4950766"/>
                    <a:pt x="7741097" y="5030292"/>
                  </a:cubicBezTo>
                  <a:cubicBezTo>
                    <a:pt x="7566434" y="5034575"/>
                    <a:pt x="7447047" y="5028456"/>
                    <a:pt x="7316456" y="5028163"/>
                  </a:cubicBezTo>
                  <a:cubicBezTo>
                    <a:pt x="7314167" y="4874620"/>
                    <a:pt x="7314061" y="4765829"/>
                    <a:pt x="7309563" y="4545691"/>
                  </a:cubicBezTo>
                  <a:cubicBezTo>
                    <a:pt x="7437625" y="4545744"/>
                    <a:pt x="7609654" y="4547580"/>
                    <a:pt x="7730638" y="4545850"/>
                  </a:cubicBezTo>
                  <a:close/>
                  <a:moveTo>
                    <a:pt x="7729946" y="4514349"/>
                  </a:moveTo>
                  <a:cubicBezTo>
                    <a:pt x="7730212" y="4525896"/>
                    <a:pt x="7763958" y="4521134"/>
                    <a:pt x="7309057" y="4520974"/>
                  </a:cubicBezTo>
                  <a:cubicBezTo>
                    <a:pt x="7309004" y="4518526"/>
                    <a:pt x="7299849" y="4037171"/>
                    <a:pt x="7299822" y="4035203"/>
                  </a:cubicBezTo>
                  <a:cubicBezTo>
                    <a:pt x="7301738" y="4035203"/>
                    <a:pt x="7720578" y="4037570"/>
                    <a:pt x="7722601" y="4037597"/>
                  </a:cubicBezTo>
                  <a:cubicBezTo>
                    <a:pt x="7724145" y="4145431"/>
                    <a:pt x="7725475" y="4310122"/>
                    <a:pt x="7729946" y="4514349"/>
                  </a:cubicBezTo>
                  <a:close/>
                  <a:moveTo>
                    <a:pt x="7716826" y="3606767"/>
                  </a:moveTo>
                  <a:cubicBezTo>
                    <a:pt x="7719674" y="3788167"/>
                    <a:pt x="7718715" y="3787821"/>
                    <a:pt x="7721563" y="3969672"/>
                  </a:cubicBezTo>
                  <a:cubicBezTo>
                    <a:pt x="7722548" y="4032196"/>
                    <a:pt x="7787218" y="4010672"/>
                    <a:pt x="7299396" y="4010486"/>
                  </a:cubicBezTo>
                  <a:cubicBezTo>
                    <a:pt x="7295032" y="3749748"/>
                    <a:pt x="7298891" y="3809797"/>
                    <a:pt x="7293861" y="3530249"/>
                  </a:cubicBezTo>
                  <a:cubicBezTo>
                    <a:pt x="7788150" y="3530249"/>
                    <a:pt x="7715176" y="3500477"/>
                    <a:pt x="7716826" y="3606767"/>
                  </a:cubicBezTo>
                  <a:close/>
                  <a:moveTo>
                    <a:pt x="7709827" y="3062197"/>
                  </a:moveTo>
                  <a:cubicBezTo>
                    <a:pt x="7720845" y="3589979"/>
                    <a:pt x="7739607" y="3504467"/>
                    <a:pt x="7612768" y="3504467"/>
                  </a:cubicBezTo>
                  <a:cubicBezTo>
                    <a:pt x="7452768" y="3504467"/>
                    <a:pt x="7453460" y="3505532"/>
                    <a:pt x="7293382" y="3505532"/>
                  </a:cubicBezTo>
                  <a:cubicBezTo>
                    <a:pt x="7289150" y="3284569"/>
                    <a:pt x="7288432" y="3321472"/>
                    <a:pt x="7285770" y="3019548"/>
                  </a:cubicBezTo>
                  <a:cubicBezTo>
                    <a:pt x="7766885" y="3019574"/>
                    <a:pt x="7708575" y="3001828"/>
                    <a:pt x="7709827" y="3062197"/>
                  </a:cubicBezTo>
                  <a:close/>
                  <a:moveTo>
                    <a:pt x="7699633" y="2517840"/>
                  </a:moveTo>
                  <a:cubicBezTo>
                    <a:pt x="7708523" y="3084652"/>
                    <a:pt x="7740166" y="2994432"/>
                    <a:pt x="7612768" y="2994432"/>
                  </a:cubicBezTo>
                  <a:cubicBezTo>
                    <a:pt x="7454765" y="2994432"/>
                    <a:pt x="7452955" y="2994857"/>
                    <a:pt x="7293302" y="2994857"/>
                  </a:cubicBezTo>
                  <a:cubicBezTo>
                    <a:pt x="7282710" y="2994857"/>
                    <a:pt x="7285983" y="3009491"/>
                    <a:pt x="7283961" y="2880266"/>
                  </a:cubicBezTo>
                  <a:cubicBezTo>
                    <a:pt x="7277361" y="2456672"/>
                    <a:pt x="7274965" y="2511933"/>
                    <a:pt x="7293302" y="2511933"/>
                  </a:cubicBezTo>
                  <a:cubicBezTo>
                    <a:pt x="7728908" y="2511933"/>
                    <a:pt x="7699420" y="2503632"/>
                    <a:pt x="7699633" y="2517840"/>
                  </a:cubicBezTo>
                  <a:close/>
                  <a:moveTo>
                    <a:pt x="7699155" y="2485513"/>
                  </a:moveTo>
                  <a:cubicBezTo>
                    <a:pt x="7548843" y="2483784"/>
                    <a:pt x="7450054" y="2487189"/>
                    <a:pt x="7279996" y="2487216"/>
                  </a:cubicBezTo>
                  <a:cubicBezTo>
                    <a:pt x="7270601" y="1941502"/>
                    <a:pt x="7256975" y="2001126"/>
                    <a:pt x="7293328" y="2001126"/>
                  </a:cubicBezTo>
                  <a:cubicBezTo>
                    <a:pt x="7427619" y="2001126"/>
                    <a:pt x="7463548" y="2001445"/>
                    <a:pt x="7612794" y="2001445"/>
                  </a:cubicBezTo>
                  <a:cubicBezTo>
                    <a:pt x="7719434" y="2001472"/>
                    <a:pt x="7690505" y="1913831"/>
                    <a:pt x="7699155" y="2485513"/>
                  </a:cubicBezTo>
                  <a:close/>
                  <a:moveTo>
                    <a:pt x="7684757" y="1610577"/>
                  </a:moveTo>
                  <a:cubicBezTo>
                    <a:pt x="7688110" y="1721072"/>
                    <a:pt x="7688163" y="1745496"/>
                    <a:pt x="7691942" y="1977233"/>
                  </a:cubicBezTo>
                  <a:cubicBezTo>
                    <a:pt x="7644810" y="1976621"/>
                    <a:pt x="7302510" y="1976382"/>
                    <a:pt x="7269643" y="1976488"/>
                  </a:cubicBezTo>
                  <a:cubicBezTo>
                    <a:pt x="7260834" y="1422340"/>
                    <a:pt x="7246755" y="1496624"/>
                    <a:pt x="7293328" y="1496624"/>
                  </a:cubicBezTo>
                  <a:cubicBezTo>
                    <a:pt x="7761430" y="1496624"/>
                    <a:pt x="7680019" y="1453442"/>
                    <a:pt x="7684757" y="1610577"/>
                  </a:cubicBezTo>
                  <a:close/>
                  <a:moveTo>
                    <a:pt x="7677145" y="1065794"/>
                  </a:moveTo>
                  <a:cubicBezTo>
                    <a:pt x="7684384" y="1541215"/>
                    <a:pt x="7700379" y="1468395"/>
                    <a:pt x="7612768" y="1468395"/>
                  </a:cubicBezTo>
                  <a:cubicBezTo>
                    <a:pt x="7208325" y="1468395"/>
                    <a:pt x="7260728" y="1492739"/>
                    <a:pt x="7259742" y="1428539"/>
                  </a:cubicBezTo>
                  <a:cubicBezTo>
                    <a:pt x="7251759" y="919169"/>
                    <a:pt x="7242817" y="986907"/>
                    <a:pt x="7293328" y="986907"/>
                  </a:cubicBezTo>
                  <a:cubicBezTo>
                    <a:pt x="7746047" y="986907"/>
                    <a:pt x="7675522" y="962190"/>
                    <a:pt x="7677145" y="1065794"/>
                  </a:cubicBezTo>
                  <a:close/>
                  <a:moveTo>
                    <a:pt x="7293328" y="476738"/>
                  </a:moveTo>
                  <a:cubicBezTo>
                    <a:pt x="7727578" y="476738"/>
                    <a:pt x="7668469" y="466389"/>
                    <a:pt x="7668523" y="520984"/>
                  </a:cubicBezTo>
                  <a:cubicBezTo>
                    <a:pt x="7668523" y="1036261"/>
                    <a:pt x="7702428" y="961286"/>
                    <a:pt x="7612768" y="961286"/>
                  </a:cubicBezTo>
                  <a:cubicBezTo>
                    <a:pt x="7188179" y="961286"/>
                    <a:pt x="7255032" y="984273"/>
                    <a:pt x="7252716" y="883756"/>
                  </a:cubicBezTo>
                  <a:cubicBezTo>
                    <a:pt x="7242364" y="411501"/>
                    <a:pt x="7228206" y="476738"/>
                    <a:pt x="7293328" y="476738"/>
                  </a:cubicBezTo>
                  <a:close/>
                  <a:moveTo>
                    <a:pt x="7247847" y="1976595"/>
                  </a:moveTo>
                  <a:cubicBezTo>
                    <a:pt x="7135485" y="1977313"/>
                    <a:pt x="6826745" y="1989286"/>
                    <a:pt x="6826079" y="1972577"/>
                  </a:cubicBezTo>
                  <a:cubicBezTo>
                    <a:pt x="6819212" y="1802672"/>
                    <a:pt x="6819558" y="1639471"/>
                    <a:pt x="6817643" y="1496039"/>
                  </a:cubicBezTo>
                  <a:cubicBezTo>
                    <a:pt x="7273022" y="1496198"/>
                    <a:pt x="7051280" y="1496464"/>
                    <a:pt x="7239064" y="1496624"/>
                  </a:cubicBezTo>
                  <a:cubicBezTo>
                    <a:pt x="7243109" y="1723014"/>
                    <a:pt x="7239782" y="1468980"/>
                    <a:pt x="7247847" y="1976595"/>
                  </a:cubicBezTo>
                  <a:close/>
                  <a:moveTo>
                    <a:pt x="7237946" y="1428965"/>
                  </a:moveTo>
                  <a:cubicBezTo>
                    <a:pt x="7238878" y="1488988"/>
                    <a:pt x="7305012" y="1471508"/>
                    <a:pt x="6817297" y="1471348"/>
                  </a:cubicBezTo>
                  <a:cubicBezTo>
                    <a:pt x="6812081" y="1106315"/>
                    <a:pt x="6817244" y="1378148"/>
                    <a:pt x="6811389" y="985338"/>
                  </a:cubicBezTo>
                  <a:cubicBezTo>
                    <a:pt x="7400208" y="987493"/>
                    <a:pt x="7183336" y="986721"/>
                    <a:pt x="7233050" y="986854"/>
                  </a:cubicBezTo>
                  <a:cubicBezTo>
                    <a:pt x="7237840" y="1246422"/>
                    <a:pt x="7234646" y="1218352"/>
                    <a:pt x="7237946" y="1428965"/>
                  </a:cubicBezTo>
                  <a:close/>
                  <a:moveTo>
                    <a:pt x="6814449" y="479160"/>
                  </a:moveTo>
                  <a:cubicBezTo>
                    <a:pt x="7286995" y="478228"/>
                    <a:pt x="7222058" y="458673"/>
                    <a:pt x="7223708" y="521357"/>
                  </a:cubicBezTo>
                  <a:cubicBezTo>
                    <a:pt x="7237441" y="1046957"/>
                    <a:pt x="7256416" y="962536"/>
                    <a:pt x="7133782" y="961525"/>
                  </a:cubicBezTo>
                  <a:cubicBezTo>
                    <a:pt x="6745840" y="958386"/>
                    <a:pt x="6811468" y="987546"/>
                    <a:pt x="6810005" y="889556"/>
                  </a:cubicBezTo>
                  <a:cubicBezTo>
                    <a:pt x="6803537" y="430231"/>
                    <a:pt x="6797843" y="479213"/>
                    <a:pt x="6814449" y="479160"/>
                  </a:cubicBezTo>
                  <a:close/>
                  <a:moveTo>
                    <a:pt x="6804309" y="1973695"/>
                  </a:moveTo>
                  <a:cubicBezTo>
                    <a:pt x="6804523" y="1978989"/>
                    <a:pt x="6854529" y="1976781"/>
                    <a:pt x="6383953" y="1979362"/>
                  </a:cubicBezTo>
                  <a:cubicBezTo>
                    <a:pt x="6377459" y="1699228"/>
                    <a:pt x="6379082" y="1630957"/>
                    <a:pt x="6377326" y="1493431"/>
                  </a:cubicBezTo>
                  <a:cubicBezTo>
                    <a:pt x="6586214" y="1494176"/>
                    <a:pt x="6380120" y="1495905"/>
                    <a:pt x="6795873" y="1496039"/>
                  </a:cubicBezTo>
                  <a:cubicBezTo>
                    <a:pt x="6797789" y="1641227"/>
                    <a:pt x="6797470" y="1803922"/>
                    <a:pt x="6804309" y="1973695"/>
                  </a:cubicBezTo>
                  <a:close/>
                  <a:moveTo>
                    <a:pt x="6790816" y="1065794"/>
                  </a:moveTo>
                  <a:cubicBezTo>
                    <a:pt x="6793611" y="1244027"/>
                    <a:pt x="6792067" y="1248045"/>
                    <a:pt x="6794889" y="1428965"/>
                  </a:cubicBezTo>
                  <a:cubicBezTo>
                    <a:pt x="6795873" y="1491462"/>
                    <a:pt x="6859426" y="1470364"/>
                    <a:pt x="6376980" y="1468714"/>
                  </a:cubicBezTo>
                  <a:cubicBezTo>
                    <a:pt x="6374665" y="1301789"/>
                    <a:pt x="6373520" y="1299314"/>
                    <a:pt x="6368464" y="985710"/>
                  </a:cubicBezTo>
                  <a:cubicBezTo>
                    <a:pt x="6864109" y="985391"/>
                    <a:pt x="6789193" y="957960"/>
                    <a:pt x="6790816" y="1065794"/>
                  </a:cubicBezTo>
                  <a:close/>
                  <a:moveTo>
                    <a:pt x="6654690" y="479372"/>
                  </a:moveTo>
                  <a:cubicBezTo>
                    <a:pt x="6804229" y="479372"/>
                    <a:pt x="6780890" y="467639"/>
                    <a:pt x="6782008" y="521224"/>
                  </a:cubicBezTo>
                  <a:cubicBezTo>
                    <a:pt x="6784642" y="647336"/>
                    <a:pt x="6786292" y="756899"/>
                    <a:pt x="6788155" y="889955"/>
                  </a:cubicBezTo>
                  <a:cubicBezTo>
                    <a:pt x="6789539" y="982544"/>
                    <a:pt x="6866398" y="960594"/>
                    <a:pt x="6368091" y="960993"/>
                  </a:cubicBezTo>
                  <a:cubicBezTo>
                    <a:pt x="6362848" y="634352"/>
                    <a:pt x="6362875" y="626024"/>
                    <a:pt x="6360240" y="520585"/>
                  </a:cubicBezTo>
                  <a:cubicBezTo>
                    <a:pt x="6358856" y="465324"/>
                    <a:pt x="6307040" y="479106"/>
                    <a:pt x="6654690" y="479372"/>
                  </a:cubicBezTo>
                  <a:close/>
                  <a:moveTo>
                    <a:pt x="6335383" y="1979495"/>
                  </a:moveTo>
                  <a:cubicBezTo>
                    <a:pt x="6177380" y="1979495"/>
                    <a:pt x="6178258" y="1976329"/>
                    <a:pt x="6016077" y="1976329"/>
                  </a:cubicBezTo>
                  <a:cubicBezTo>
                    <a:pt x="5910050" y="1976329"/>
                    <a:pt x="5939936" y="2067481"/>
                    <a:pt x="5930249" y="1495506"/>
                  </a:cubicBezTo>
                  <a:cubicBezTo>
                    <a:pt x="6110660" y="1497422"/>
                    <a:pt x="6175251" y="1493059"/>
                    <a:pt x="6355529" y="1493351"/>
                  </a:cubicBezTo>
                  <a:cubicBezTo>
                    <a:pt x="6362476" y="2051411"/>
                    <a:pt x="6373919" y="1979495"/>
                    <a:pt x="6335383" y="1979495"/>
                  </a:cubicBezTo>
                  <a:close/>
                  <a:moveTo>
                    <a:pt x="6347971" y="1065741"/>
                  </a:moveTo>
                  <a:cubicBezTo>
                    <a:pt x="6355317" y="1530440"/>
                    <a:pt x="6363354" y="1468661"/>
                    <a:pt x="6335383" y="1468661"/>
                  </a:cubicBezTo>
                  <a:cubicBezTo>
                    <a:pt x="5869571" y="1468661"/>
                    <a:pt x="5930143" y="1490904"/>
                    <a:pt x="5929158" y="1428539"/>
                  </a:cubicBezTo>
                  <a:cubicBezTo>
                    <a:pt x="5926257" y="1242644"/>
                    <a:pt x="5928439" y="1246129"/>
                    <a:pt x="5925592" y="1065368"/>
                  </a:cubicBezTo>
                  <a:cubicBezTo>
                    <a:pt x="5924048" y="969587"/>
                    <a:pt x="5900522" y="986162"/>
                    <a:pt x="6016050" y="986162"/>
                  </a:cubicBezTo>
                  <a:cubicBezTo>
                    <a:pt x="6413626" y="986162"/>
                    <a:pt x="6346188" y="955539"/>
                    <a:pt x="6347971" y="1065741"/>
                  </a:cubicBezTo>
                  <a:close/>
                  <a:moveTo>
                    <a:pt x="6338444" y="521303"/>
                  </a:moveTo>
                  <a:cubicBezTo>
                    <a:pt x="6341185" y="630281"/>
                    <a:pt x="6341265" y="647708"/>
                    <a:pt x="6346295" y="961020"/>
                  </a:cubicBezTo>
                  <a:cubicBezTo>
                    <a:pt x="6299668" y="961020"/>
                    <a:pt x="5970941" y="961392"/>
                    <a:pt x="5923915" y="961898"/>
                  </a:cubicBezTo>
                  <a:lnTo>
                    <a:pt x="5916064" y="477457"/>
                  </a:lnTo>
                  <a:cubicBezTo>
                    <a:pt x="6417964" y="469475"/>
                    <a:pt x="6337140" y="469608"/>
                    <a:pt x="6338444" y="521303"/>
                  </a:cubicBezTo>
                  <a:close/>
                  <a:moveTo>
                    <a:pt x="5910529" y="1610364"/>
                  </a:moveTo>
                  <a:cubicBezTo>
                    <a:pt x="5912684" y="1724929"/>
                    <a:pt x="5911939" y="1681987"/>
                    <a:pt x="5916677" y="1977180"/>
                  </a:cubicBezTo>
                  <a:cubicBezTo>
                    <a:pt x="5779325" y="1979867"/>
                    <a:pt x="5834814" y="1983060"/>
                    <a:pt x="5494191" y="1979814"/>
                  </a:cubicBezTo>
                  <a:cubicBezTo>
                    <a:pt x="5488016" y="1483241"/>
                    <a:pt x="5491609" y="1647080"/>
                    <a:pt x="5490039" y="1492793"/>
                  </a:cubicBezTo>
                  <a:cubicBezTo>
                    <a:pt x="5995026" y="1492553"/>
                    <a:pt x="5907788" y="1472013"/>
                    <a:pt x="5910529" y="1610364"/>
                  </a:cubicBezTo>
                  <a:close/>
                  <a:moveTo>
                    <a:pt x="5903795" y="1065794"/>
                  </a:moveTo>
                  <a:cubicBezTo>
                    <a:pt x="5910954" y="1535894"/>
                    <a:pt x="5923277" y="1470976"/>
                    <a:pt x="5856583" y="1469619"/>
                  </a:cubicBezTo>
                  <a:cubicBezTo>
                    <a:pt x="5756784" y="1467597"/>
                    <a:pt x="5738367" y="1467996"/>
                    <a:pt x="5489746" y="1468102"/>
                  </a:cubicBezTo>
                  <a:cubicBezTo>
                    <a:pt x="5486765" y="1234156"/>
                    <a:pt x="5482001" y="1235460"/>
                    <a:pt x="5479394" y="987227"/>
                  </a:cubicBezTo>
                  <a:cubicBezTo>
                    <a:pt x="5977727" y="992095"/>
                    <a:pt x="5902039" y="956204"/>
                    <a:pt x="5903795" y="1065794"/>
                  </a:cubicBezTo>
                  <a:close/>
                  <a:moveTo>
                    <a:pt x="5536984" y="479639"/>
                  </a:moveTo>
                  <a:cubicBezTo>
                    <a:pt x="5645247" y="481075"/>
                    <a:pt x="5749652" y="481315"/>
                    <a:pt x="5856637" y="478734"/>
                  </a:cubicBezTo>
                  <a:cubicBezTo>
                    <a:pt x="5909491" y="477404"/>
                    <a:pt x="5893124" y="405435"/>
                    <a:pt x="5902119" y="962190"/>
                  </a:cubicBezTo>
                  <a:cubicBezTo>
                    <a:pt x="5712446" y="964904"/>
                    <a:pt x="5786884" y="965569"/>
                    <a:pt x="5479154" y="962563"/>
                  </a:cubicBezTo>
                  <a:cubicBezTo>
                    <a:pt x="5474577" y="397985"/>
                    <a:pt x="5448921" y="478494"/>
                    <a:pt x="5536984" y="479639"/>
                  </a:cubicBezTo>
                  <a:close/>
                  <a:moveTo>
                    <a:pt x="5480458" y="2489584"/>
                  </a:moveTo>
                  <a:cubicBezTo>
                    <a:pt x="5376160" y="2490329"/>
                    <a:pt x="5240885" y="2489584"/>
                    <a:pt x="5062124" y="2489584"/>
                  </a:cubicBezTo>
                  <a:cubicBezTo>
                    <a:pt x="5061831" y="2471918"/>
                    <a:pt x="5054672" y="2058142"/>
                    <a:pt x="5053341" y="2002429"/>
                  </a:cubicBezTo>
                  <a:cubicBezTo>
                    <a:pt x="5055284" y="2002429"/>
                    <a:pt x="5469733" y="2004318"/>
                    <a:pt x="5472660" y="2004345"/>
                  </a:cubicBezTo>
                  <a:cubicBezTo>
                    <a:pt x="5474843" y="2181514"/>
                    <a:pt x="5478595" y="2372864"/>
                    <a:pt x="5480458" y="2489584"/>
                  </a:cubicBezTo>
                  <a:close/>
                  <a:moveTo>
                    <a:pt x="5468588" y="1610098"/>
                  </a:moveTo>
                  <a:cubicBezTo>
                    <a:pt x="5467657" y="2053992"/>
                    <a:pt x="5515907" y="1979335"/>
                    <a:pt x="5377571" y="1979335"/>
                  </a:cubicBezTo>
                  <a:cubicBezTo>
                    <a:pt x="5015897" y="1979335"/>
                    <a:pt x="5052782" y="1979309"/>
                    <a:pt x="5052623" y="1972843"/>
                  </a:cubicBezTo>
                  <a:cubicBezTo>
                    <a:pt x="5050493" y="1884592"/>
                    <a:pt x="5036841" y="1493937"/>
                    <a:pt x="5058531" y="1493937"/>
                  </a:cubicBezTo>
                  <a:cubicBezTo>
                    <a:pt x="5551755" y="1493937"/>
                    <a:pt x="5468908" y="1457620"/>
                    <a:pt x="5468588" y="1610098"/>
                  </a:cubicBezTo>
                  <a:close/>
                  <a:moveTo>
                    <a:pt x="5458662" y="1065794"/>
                  </a:moveTo>
                  <a:cubicBezTo>
                    <a:pt x="5466087" y="1539380"/>
                    <a:pt x="5497783" y="1468102"/>
                    <a:pt x="5377571" y="1468155"/>
                  </a:cubicBezTo>
                  <a:cubicBezTo>
                    <a:pt x="4997054" y="1468155"/>
                    <a:pt x="5045304" y="1487232"/>
                    <a:pt x="5044373" y="1428486"/>
                  </a:cubicBezTo>
                  <a:cubicBezTo>
                    <a:pt x="5044160" y="1414279"/>
                    <a:pt x="5037879" y="1006622"/>
                    <a:pt x="5037533" y="984034"/>
                  </a:cubicBezTo>
                  <a:cubicBezTo>
                    <a:pt x="5542999" y="982970"/>
                    <a:pt x="5457091" y="966713"/>
                    <a:pt x="5458662" y="1065794"/>
                  </a:cubicBezTo>
                  <a:close/>
                  <a:moveTo>
                    <a:pt x="5058531" y="479931"/>
                  </a:moveTo>
                  <a:cubicBezTo>
                    <a:pt x="5511276" y="479931"/>
                    <a:pt x="5450518" y="461094"/>
                    <a:pt x="5451822" y="520026"/>
                  </a:cubicBezTo>
                  <a:cubicBezTo>
                    <a:pt x="5463851" y="1049032"/>
                    <a:pt x="5473858" y="962111"/>
                    <a:pt x="5377571" y="962111"/>
                  </a:cubicBezTo>
                  <a:cubicBezTo>
                    <a:pt x="5218477" y="962111"/>
                    <a:pt x="5218317" y="959317"/>
                    <a:pt x="5058531" y="959317"/>
                  </a:cubicBezTo>
                  <a:cubicBezTo>
                    <a:pt x="5030081" y="959317"/>
                    <a:pt x="5037347" y="973205"/>
                    <a:pt x="5036122" y="883809"/>
                  </a:cubicBezTo>
                  <a:cubicBezTo>
                    <a:pt x="5029815" y="417753"/>
                    <a:pt x="5017679" y="479931"/>
                    <a:pt x="5058531" y="479931"/>
                  </a:cubicBezTo>
                  <a:close/>
                  <a:moveTo>
                    <a:pt x="5023534" y="1493990"/>
                  </a:moveTo>
                  <a:cubicBezTo>
                    <a:pt x="5025371" y="1627445"/>
                    <a:pt x="5025397" y="1751615"/>
                    <a:pt x="5030933" y="1977765"/>
                  </a:cubicBezTo>
                  <a:cubicBezTo>
                    <a:pt x="4586251" y="1978564"/>
                    <a:pt x="4609937" y="1983805"/>
                    <a:pt x="4609671" y="1973881"/>
                  </a:cubicBezTo>
                  <a:cubicBezTo>
                    <a:pt x="4608660" y="1930966"/>
                    <a:pt x="4600569" y="1497449"/>
                    <a:pt x="4600543" y="1495506"/>
                  </a:cubicBezTo>
                  <a:cubicBezTo>
                    <a:pt x="4823509" y="1497395"/>
                    <a:pt x="4888339" y="1494282"/>
                    <a:pt x="5023534" y="1493990"/>
                  </a:cubicBezTo>
                  <a:close/>
                  <a:moveTo>
                    <a:pt x="5023188" y="1469273"/>
                  </a:moveTo>
                  <a:cubicBezTo>
                    <a:pt x="4535633" y="1470310"/>
                    <a:pt x="4600410" y="1488828"/>
                    <a:pt x="4599452" y="1428486"/>
                  </a:cubicBezTo>
                  <a:cubicBezTo>
                    <a:pt x="4596604" y="1246741"/>
                    <a:pt x="4597376" y="1246634"/>
                    <a:pt x="4594528" y="1065368"/>
                  </a:cubicBezTo>
                  <a:cubicBezTo>
                    <a:pt x="4592931" y="964212"/>
                    <a:pt x="4510244" y="986960"/>
                    <a:pt x="5015710" y="984140"/>
                  </a:cubicBezTo>
                  <a:cubicBezTo>
                    <a:pt x="5015737" y="986162"/>
                    <a:pt x="5022523" y="1423085"/>
                    <a:pt x="5023188" y="1469273"/>
                  </a:cubicBezTo>
                  <a:close/>
                  <a:moveTo>
                    <a:pt x="5007486" y="479798"/>
                  </a:moveTo>
                  <a:cubicBezTo>
                    <a:pt x="5012862" y="750966"/>
                    <a:pt x="5012437" y="759639"/>
                    <a:pt x="5015364" y="959423"/>
                  </a:cubicBezTo>
                  <a:cubicBezTo>
                    <a:pt x="4526318" y="962004"/>
                    <a:pt x="4593570" y="994171"/>
                    <a:pt x="4591042" y="883703"/>
                  </a:cubicBezTo>
                  <a:cubicBezTo>
                    <a:pt x="4587076" y="710738"/>
                    <a:pt x="4586065" y="611551"/>
                    <a:pt x="4585693" y="520904"/>
                  </a:cubicBezTo>
                  <a:cubicBezTo>
                    <a:pt x="4585427" y="459152"/>
                    <a:pt x="4523311" y="477404"/>
                    <a:pt x="5007486" y="479798"/>
                  </a:cubicBezTo>
                  <a:close/>
                  <a:moveTo>
                    <a:pt x="4579811" y="1978271"/>
                  </a:moveTo>
                  <a:cubicBezTo>
                    <a:pt x="4319640" y="1972657"/>
                    <a:pt x="4163127" y="1982395"/>
                    <a:pt x="4163020" y="1973056"/>
                  </a:cubicBezTo>
                  <a:cubicBezTo>
                    <a:pt x="4157112" y="1406962"/>
                    <a:pt x="4121849" y="1491649"/>
                    <a:pt x="4260265" y="1493511"/>
                  </a:cubicBezTo>
                  <a:cubicBezTo>
                    <a:pt x="4391575" y="1495267"/>
                    <a:pt x="4426279" y="1493857"/>
                    <a:pt x="4578773" y="1495267"/>
                  </a:cubicBezTo>
                  <a:cubicBezTo>
                    <a:pt x="4588008" y="2040955"/>
                    <a:pt x="4592851" y="1978511"/>
                    <a:pt x="4579811" y="1978271"/>
                  </a:cubicBezTo>
                  <a:close/>
                  <a:moveTo>
                    <a:pt x="4572732" y="1065794"/>
                  </a:moveTo>
                  <a:cubicBezTo>
                    <a:pt x="4575579" y="1247140"/>
                    <a:pt x="4574808" y="1246954"/>
                    <a:pt x="4577655" y="1428912"/>
                  </a:cubicBezTo>
                  <a:cubicBezTo>
                    <a:pt x="4578614" y="1489121"/>
                    <a:pt x="4644295" y="1469592"/>
                    <a:pt x="4156048" y="1467836"/>
                  </a:cubicBezTo>
                  <a:cubicBezTo>
                    <a:pt x="4152135" y="1210397"/>
                    <a:pt x="4155835" y="1213058"/>
                    <a:pt x="4151151" y="988051"/>
                  </a:cubicBezTo>
                  <a:cubicBezTo>
                    <a:pt x="4636950" y="985151"/>
                    <a:pt x="4571002" y="954075"/>
                    <a:pt x="4572732" y="1065794"/>
                  </a:cubicBezTo>
                  <a:close/>
                  <a:moveTo>
                    <a:pt x="4563630" y="479027"/>
                  </a:moveTo>
                  <a:cubicBezTo>
                    <a:pt x="4565307" y="752908"/>
                    <a:pt x="4567436" y="791726"/>
                    <a:pt x="4570896" y="961366"/>
                  </a:cubicBezTo>
                  <a:cubicBezTo>
                    <a:pt x="4472054" y="959264"/>
                    <a:pt x="4366266" y="959237"/>
                    <a:pt x="4260159" y="961658"/>
                  </a:cubicBezTo>
                  <a:cubicBezTo>
                    <a:pt x="4117006" y="964931"/>
                    <a:pt x="4154371" y="1043418"/>
                    <a:pt x="4140718" y="520638"/>
                  </a:cubicBezTo>
                  <a:cubicBezTo>
                    <a:pt x="4138802" y="447924"/>
                    <a:pt x="4085895" y="488924"/>
                    <a:pt x="4563630" y="479027"/>
                  </a:cubicBezTo>
                  <a:close/>
                  <a:moveTo>
                    <a:pt x="4100719" y="1977287"/>
                  </a:moveTo>
                  <a:cubicBezTo>
                    <a:pt x="3788145" y="1977340"/>
                    <a:pt x="3759882" y="1977287"/>
                    <a:pt x="3720149" y="1977473"/>
                  </a:cubicBezTo>
                  <a:cubicBezTo>
                    <a:pt x="3712750" y="1715883"/>
                    <a:pt x="3716103" y="1616430"/>
                    <a:pt x="3714906" y="1494894"/>
                  </a:cubicBezTo>
                  <a:cubicBezTo>
                    <a:pt x="3944978" y="1494203"/>
                    <a:pt x="4003553" y="1492181"/>
                    <a:pt x="4134597" y="1492473"/>
                  </a:cubicBezTo>
                  <a:cubicBezTo>
                    <a:pt x="4142954" y="2064022"/>
                    <a:pt x="4159108" y="1977287"/>
                    <a:pt x="4100719" y="1977287"/>
                  </a:cubicBezTo>
                  <a:close/>
                  <a:moveTo>
                    <a:pt x="4130765" y="1065741"/>
                  </a:moveTo>
                  <a:cubicBezTo>
                    <a:pt x="4138030" y="1530866"/>
                    <a:pt x="4142208" y="1467730"/>
                    <a:pt x="4100745" y="1467730"/>
                  </a:cubicBezTo>
                  <a:cubicBezTo>
                    <a:pt x="3655452" y="1467730"/>
                    <a:pt x="3715012" y="1489281"/>
                    <a:pt x="3714081" y="1428486"/>
                  </a:cubicBezTo>
                  <a:cubicBezTo>
                    <a:pt x="3705910" y="906797"/>
                    <a:pt x="3680814" y="986056"/>
                    <a:pt x="3781439" y="986056"/>
                  </a:cubicBezTo>
                  <a:cubicBezTo>
                    <a:pt x="3940906" y="986056"/>
                    <a:pt x="3940959" y="988211"/>
                    <a:pt x="4100745" y="988211"/>
                  </a:cubicBezTo>
                  <a:cubicBezTo>
                    <a:pt x="4136593" y="988184"/>
                    <a:pt x="4129248" y="972593"/>
                    <a:pt x="4130765" y="1065741"/>
                  </a:cubicBezTo>
                  <a:close/>
                  <a:moveTo>
                    <a:pt x="3781412" y="477483"/>
                  </a:moveTo>
                  <a:cubicBezTo>
                    <a:pt x="3794133" y="477483"/>
                    <a:pt x="4098164" y="477670"/>
                    <a:pt x="4117804" y="477696"/>
                  </a:cubicBezTo>
                  <a:cubicBezTo>
                    <a:pt x="4119454" y="546260"/>
                    <a:pt x="4112934" y="277061"/>
                    <a:pt x="4128769" y="963467"/>
                  </a:cubicBezTo>
                  <a:cubicBezTo>
                    <a:pt x="3951178" y="963973"/>
                    <a:pt x="3877619" y="960088"/>
                    <a:pt x="3705405" y="961658"/>
                  </a:cubicBezTo>
                  <a:cubicBezTo>
                    <a:pt x="3698751" y="389737"/>
                    <a:pt x="3667827" y="477483"/>
                    <a:pt x="3781412" y="477483"/>
                  </a:cubicBezTo>
                  <a:close/>
                  <a:moveTo>
                    <a:pt x="3693109" y="1494974"/>
                  </a:moveTo>
                  <a:cubicBezTo>
                    <a:pt x="3694706" y="1664108"/>
                    <a:pt x="3690129" y="1626886"/>
                    <a:pt x="3698325" y="1977579"/>
                  </a:cubicBezTo>
                  <a:cubicBezTo>
                    <a:pt x="3206805" y="1980666"/>
                    <a:pt x="3330210" y="1979867"/>
                    <a:pt x="3279033" y="1980346"/>
                  </a:cubicBezTo>
                  <a:cubicBezTo>
                    <a:pt x="3277463" y="1780217"/>
                    <a:pt x="3274083" y="1644925"/>
                    <a:pt x="3271555" y="1493670"/>
                  </a:cubicBezTo>
                  <a:cubicBezTo>
                    <a:pt x="3477835" y="1497582"/>
                    <a:pt x="3530076" y="1495693"/>
                    <a:pt x="3693109" y="1494974"/>
                  </a:cubicBezTo>
                  <a:close/>
                  <a:moveTo>
                    <a:pt x="3685072" y="1065794"/>
                  </a:moveTo>
                  <a:cubicBezTo>
                    <a:pt x="3692497" y="1540071"/>
                    <a:pt x="3716582" y="1469911"/>
                    <a:pt x="3621706" y="1470683"/>
                  </a:cubicBezTo>
                  <a:cubicBezTo>
                    <a:pt x="3215055" y="1473982"/>
                    <a:pt x="3271315" y="1478425"/>
                    <a:pt x="3270517" y="1428486"/>
                  </a:cubicBezTo>
                  <a:cubicBezTo>
                    <a:pt x="3263598" y="997683"/>
                    <a:pt x="3264076" y="1024847"/>
                    <a:pt x="3263305" y="987386"/>
                  </a:cubicBezTo>
                  <a:cubicBezTo>
                    <a:pt x="3758419" y="994543"/>
                    <a:pt x="3683289" y="951468"/>
                    <a:pt x="3685072" y="1065794"/>
                  </a:cubicBezTo>
                  <a:close/>
                  <a:moveTo>
                    <a:pt x="3302692" y="479905"/>
                  </a:moveTo>
                  <a:cubicBezTo>
                    <a:pt x="3734759" y="476127"/>
                    <a:pt x="3674959" y="465910"/>
                    <a:pt x="3676556" y="521383"/>
                  </a:cubicBezTo>
                  <a:cubicBezTo>
                    <a:pt x="3691513" y="1032350"/>
                    <a:pt x="3693588" y="961472"/>
                    <a:pt x="3621626" y="963015"/>
                  </a:cubicBezTo>
                  <a:cubicBezTo>
                    <a:pt x="3513017" y="965356"/>
                    <a:pt x="3410343" y="965223"/>
                    <a:pt x="3302746" y="963334"/>
                  </a:cubicBezTo>
                  <a:cubicBezTo>
                    <a:pt x="3252260" y="962456"/>
                    <a:pt x="3263411" y="978580"/>
                    <a:pt x="3260830" y="883650"/>
                  </a:cubicBezTo>
                  <a:cubicBezTo>
                    <a:pt x="3248162" y="417540"/>
                    <a:pt x="3242254" y="480463"/>
                    <a:pt x="3302692" y="479905"/>
                  </a:cubicBezTo>
                  <a:close/>
                  <a:moveTo>
                    <a:pt x="3257157" y="1972152"/>
                  </a:moveTo>
                  <a:cubicBezTo>
                    <a:pt x="3257290" y="1987131"/>
                    <a:pt x="3290424" y="1979149"/>
                    <a:pt x="2834724" y="1978883"/>
                  </a:cubicBezTo>
                  <a:cubicBezTo>
                    <a:pt x="2834299" y="1890950"/>
                    <a:pt x="2829082" y="1496039"/>
                    <a:pt x="2829029" y="1493005"/>
                  </a:cubicBezTo>
                  <a:cubicBezTo>
                    <a:pt x="3052208" y="1493005"/>
                    <a:pt x="3156026" y="1491915"/>
                    <a:pt x="3249759" y="1493351"/>
                  </a:cubicBezTo>
                  <a:cubicBezTo>
                    <a:pt x="3252420" y="1653147"/>
                    <a:pt x="3255826" y="1789316"/>
                    <a:pt x="3257157" y="1972152"/>
                  </a:cubicBezTo>
                  <a:close/>
                  <a:moveTo>
                    <a:pt x="3249359" y="1468608"/>
                  </a:moveTo>
                  <a:cubicBezTo>
                    <a:pt x="2768910" y="1461318"/>
                    <a:pt x="2829082" y="1492340"/>
                    <a:pt x="2828071" y="1428433"/>
                  </a:cubicBezTo>
                  <a:cubicBezTo>
                    <a:pt x="2822003" y="1043844"/>
                    <a:pt x="2821897" y="1032749"/>
                    <a:pt x="2820832" y="983954"/>
                  </a:cubicBezTo>
                  <a:cubicBezTo>
                    <a:pt x="2823813" y="983954"/>
                    <a:pt x="3239433" y="987093"/>
                    <a:pt x="3241509" y="987120"/>
                  </a:cubicBezTo>
                  <a:cubicBezTo>
                    <a:pt x="3242600" y="1040359"/>
                    <a:pt x="3242733" y="1056003"/>
                    <a:pt x="3249359" y="1468608"/>
                  </a:cubicBezTo>
                  <a:close/>
                  <a:moveTo>
                    <a:pt x="2823760" y="480995"/>
                  </a:moveTo>
                  <a:cubicBezTo>
                    <a:pt x="3296625" y="480995"/>
                    <a:pt x="3232486" y="464766"/>
                    <a:pt x="3232966" y="521091"/>
                  </a:cubicBezTo>
                  <a:cubicBezTo>
                    <a:pt x="3236745" y="1041183"/>
                    <a:pt x="3274722" y="961951"/>
                    <a:pt x="3143013" y="961951"/>
                  </a:cubicBezTo>
                  <a:cubicBezTo>
                    <a:pt x="2986447" y="961951"/>
                    <a:pt x="2982428" y="959264"/>
                    <a:pt x="2823733" y="959264"/>
                  </a:cubicBezTo>
                  <a:cubicBezTo>
                    <a:pt x="2818916" y="959237"/>
                    <a:pt x="2798477" y="480995"/>
                    <a:pt x="2823760" y="480995"/>
                  </a:cubicBezTo>
                  <a:close/>
                  <a:moveTo>
                    <a:pt x="2812848" y="1973216"/>
                  </a:moveTo>
                  <a:cubicBezTo>
                    <a:pt x="2812901" y="1981677"/>
                    <a:pt x="2473742" y="1981065"/>
                    <a:pt x="2392412" y="1979947"/>
                  </a:cubicBezTo>
                  <a:cubicBezTo>
                    <a:pt x="2384135" y="1504898"/>
                    <a:pt x="2385492" y="1633245"/>
                    <a:pt x="2382884" y="1495160"/>
                  </a:cubicBezTo>
                  <a:cubicBezTo>
                    <a:pt x="2579556" y="1498220"/>
                    <a:pt x="2649922" y="1493218"/>
                    <a:pt x="2807259" y="1493005"/>
                  </a:cubicBezTo>
                  <a:cubicBezTo>
                    <a:pt x="2807259" y="1494921"/>
                    <a:pt x="2812582" y="1906009"/>
                    <a:pt x="2812848" y="1973216"/>
                  </a:cubicBezTo>
                  <a:close/>
                  <a:moveTo>
                    <a:pt x="2806887" y="1468289"/>
                  </a:moveTo>
                  <a:cubicBezTo>
                    <a:pt x="2321301" y="1469007"/>
                    <a:pt x="2382698" y="1490558"/>
                    <a:pt x="2381740" y="1428486"/>
                  </a:cubicBezTo>
                  <a:cubicBezTo>
                    <a:pt x="2379371" y="1276140"/>
                    <a:pt x="2379291" y="1244027"/>
                    <a:pt x="2376470" y="1065368"/>
                  </a:cubicBezTo>
                  <a:cubicBezTo>
                    <a:pt x="2374873" y="960222"/>
                    <a:pt x="2301181" y="984140"/>
                    <a:pt x="2799036" y="983954"/>
                  </a:cubicBezTo>
                  <a:cubicBezTo>
                    <a:pt x="2800367" y="1044323"/>
                    <a:pt x="2806860" y="1466293"/>
                    <a:pt x="2806887" y="1468289"/>
                  </a:cubicBezTo>
                  <a:close/>
                  <a:moveTo>
                    <a:pt x="2790254" y="480916"/>
                  </a:moveTo>
                  <a:cubicBezTo>
                    <a:pt x="2791797" y="806812"/>
                    <a:pt x="2795283" y="833471"/>
                    <a:pt x="2798424" y="959264"/>
                  </a:cubicBezTo>
                  <a:cubicBezTo>
                    <a:pt x="2492717" y="959397"/>
                    <a:pt x="2432251" y="959689"/>
                    <a:pt x="2374847" y="961099"/>
                  </a:cubicBezTo>
                  <a:cubicBezTo>
                    <a:pt x="2369018" y="579730"/>
                    <a:pt x="2370402" y="657712"/>
                    <a:pt x="2366277" y="477749"/>
                  </a:cubicBezTo>
                  <a:cubicBezTo>
                    <a:pt x="2573542" y="472162"/>
                    <a:pt x="2654685" y="480224"/>
                    <a:pt x="2790254" y="480916"/>
                  </a:cubicBezTo>
                  <a:close/>
                  <a:moveTo>
                    <a:pt x="2363722" y="1610471"/>
                  </a:moveTo>
                  <a:cubicBezTo>
                    <a:pt x="2374873" y="2037496"/>
                    <a:pt x="2379078" y="1979761"/>
                    <a:pt x="2345200" y="1979176"/>
                  </a:cubicBezTo>
                  <a:cubicBezTo>
                    <a:pt x="1949486" y="1971753"/>
                    <a:pt x="1948369" y="1985668"/>
                    <a:pt x="1948156" y="1973003"/>
                  </a:cubicBezTo>
                  <a:cubicBezTo>
                    <a:pt x="1938735" y="1408984"/>
                    <a:pt x="1906320" y="1493777"/>
                    <a:pt x="2025920" y="1493298"/>
                  </a:cubicBezTo>
                  <a:cubicBezTo>
                    <a:pt x="2172479" y="1492713"/>
                    <a:pt x="2241115" y="1492526"/>
                    <a:pt x="2344800" y="1494469"/>
                  </a:cubicBezTo>
                  <a:cubicBezTo>
                    <a:pt x="2366783" y="1494894"/>
                    <a:pt x="2360236" y="1476696"/>
                    <a:pt x="2363722" y="1610471"/>
                  </a:cubicBezTo>
                  <a:close/>
                  <a:moveTo>
                    <a:pt x="2354674" y="1065794"/>
                  </a:moveTo>
                  <a:cubicBezTo>
                    <a:pt x="2361753" y="1518414"/>
                    <a:pt x="2366197" y="1470124"/>
                    <a:pt x="2345200" y="1469725"/>
                  </a:cubicBezTo>
                  <a:cubicBezTo>
                    <a:pt x="1879467" y="1460972"/>
                    <a:pt x="1937351" y="1491915"/>
                    <a:pt x="1936366" y="1428539"/>
                  </a:cubicBezTo>
                  <a:cubicBezTo>
                    <a:pt x="1933545" y="1248470"/>
                    <a:pt x="1937856" y="1249002"/>
                    <a:pt x="1934982" y="1065315"/>
                  </a:cubicBezTo>
                  <a:cubicBezTo>
                    <a:pt x="1933172" y="950776"/>
                    <a:pt x="1869327" y="999651"/>
                    <a:pt x="2345279" y="986641"/>
                  </a:cubicBezTo>
                  <a:cubicBezTo>
                    <a:pt x="2356803" y="986322"/>
                    <a:pt x="2353290" y="974509"/>
                    <a:pt x="2354674" y="1065794"/>
                  </a:cubicBezTo>
                  <a:close/>
                  <a:moveTo>
                    <a:pt x="2344481" y="478361"/>
                  </a:moveTo>
                  <a:cubicBezTo>
                    <a:pt x="2356643" y="1015482"/>
                    <a:pt x="2355579" y="961605"/>
                    <a:pt x="2344721" y="961871"/>
                  </a:cubicBezTo>
                  <a:cubicBezTo>
                    <a:pt x="2239704" y="964904"/>
                    <a:pt x="2221288" y="963813"/>
                    <a:pt x="2025840" y="964345"/>
                  </a:cubicBezTo>
                  <a:cubicBezTo>
                    <a:pt x="1903286" y="964665"/>
                    <a:pt x="1937856" y="1045094"/>
                    <a:pt x="1924204" y="520585"/>
                  </a:cubicBezTo>
                  <a:cubicBezTo>
                    <a:pt x="1922368" y="447871"/>
                    <a:pt x="1872361" y="491904"/>
                    <a:pt x="2344481" y="478361"/>
                  </a:cubicBezTo>
                  <a:close/>
                  <a:moveTo>
                    <a:pt x="1926386" y="1973482"/>
                  </a:moveTo>
                  <a:cubicBezTo>
                    <a:pt x="1926546" y="1983433"/>
                    <a:pt x="1503847" y="1976302"/>
                    <a:pt x="1503714" y="1972684"/>
                  </a:cubicBezTo>
                  <a:cubicBezTo>
                    <a:pt x="1483514" y="1413534"/>
                    <a:pt x="1490301" y="1492393"/>
                    <a:pt x="1547147" y="1492393"/>
                  </a:cubicBezTo>
                  <a:cubicBezTo>
                    <a:pt x="1699455" y="1492393"/>
                    <a:pt x="1703580" y="1493617"/>
                    <a:pt x="1866320" y="1493617"/>
                  </a:cubicBezTo>
                  <a:cubicBezTo>
                    <a:pt x="1930751" y="1493617"/>
                    <a:pt x="1916486" y="1415901"/>
                    <a:pt x="1926386" y="1973482"/>
                  </a:cubicBezTo>
                  <a:close/>
                  <a:moveTo>
                    <a:pt x="1913213" y="1065741"/>
                  </a:moveTo>
                  <a:cubicBezTo>
                    <a:pt x="1920584" y="1535016"/>
                    <a:pt x="1926386" y="1468927"/>
                    <a:pt x="1866320" y="1468927"/>
                  </a:cubicBezTo>
                  <a:cubicBezTo>
                    <a:pt x="1437447" y="1468927"/>
                    <a:pt x="1496023" y="1478585"/>
                    <a:pt x="1495251" y="1428486"/>
                  </a:cubicBezTo>
                  <a:cubicBezTo>
                    <a:pt x="1487187" y="913768"/>
                    <a:pt x="1465604" y="987493"/>
                    <a:pt x="1547147" y="987493"/>
                  </a:cubicBezTo>
                  <a:cubicBezTo>
                    <a:pt x="1982380" y="987493"/>
                    <a:pt x="1911749" y="971768"/>
                    <a:pt x="1913213" y="1065741"/>
                  </a:cubicBezTo>
                  <a:close/>
                  <a:moveTo>
                    <a:pt x="1547147" y="478681"/>
                  </a:moveTo>
                  <a:cubicBezTo>
                    <a:pt x="1873559" y="478760"/>
                    <a:pt x="1874437" y="478760"/>
                    <a:pt x="1901343" y="478814"/>
                  </a:cubicBezTo>
                  <a:cubicBezTo>
                    <a:pt x="1903898" y="584945"/>
                    <a:pt x="1911376" y="962510"/>
                    <a:pt x="1911429" y="964611"/>
                  </a:cubicBezTo>
                  <a:cubicBezTo>
                    <a:pt x="1773998" y="964745"/>
                    <a:pt x="1898868" y="964745"/>
                    <a:pt x="1486096" y="962669"/>
                  </a:cubicBezTo>
                  <a:cubicBezTo>
                    <a:pt x="1477074" y="390908"/>
                    <a:pt x="1459083" y="478681"/>
                    <a:pt x="1547147" y="478681"/>
                  </a:cubicBezTo>
                  <a:close/>
                  <a:moveTo>
                    <a:pt x="1475291" y="1610258"/>
                  </a:moveTo>
                  <a:cubicBezTo>
                    <a:pt x="1475930" y="1733683"/>
                    <a:pt x="1477473" y="1851787"/>
                    <a:pt x="1481864" y="1973642"/>
                  </a:cubicBezTo>
                  <a:cubicBezTo>
                    <a:pt x="1481971" y="1976488"/>
                    <a:pt x="1060336" y="1993117"/>
                    <a:pt x="1060336" y="1973748"/>
                  </a:cubicBezTo>
                  <a:cubicBezTo>
                    <a:pt x="1060336" y="1453017"/>
                    <a:pt x="1035666" y="1494575"/>
                    <a:pt x="1068427" y="1494788"/>
                  </a:cubicBezTo>
                  <a:cubicBezTo>
                    <a:pt x="1556009" y="1498114"/>
                    <a:pt x="1474466" y="1451473"/>
                    <a:pt x="1475291" y="1610258"/>
                  </a:cubicBezTo>
                  <a:close/>
                  <a:moveTo>
                    <a:pt x="1465923" y="1065847"/>
                  </a:moveTo>
                  <a:cubicBezTo>
                    <a:pt x="1473348" y="1541987"/>
                    <a:pt x="1501079" y="1466985"/>
                    <a:pt x="1387440" y="1469140"/>
                  </a:cubicBezTo>
                  <a:cubicBezTo>
                    <a:pt x="990423" y="1476084"/>
                    <a:pt x="1051288" y="1478718"/>
                    <a:pt x="1050516" y="1428539"/>
                  </a:cubicBezTo>
                  <a:cubicBezTo>
                    <a:pt x="1042745" y="932072"/>
                    <a:pt x="1038301" y="986960"/>
                    <a:pt x="1068666" y="986482"/>
                  </a:cubicBezTo>
                  <a:cubicBezTo>
                    <a:pt x="1546002" y="978766"/>
                    <a:pt x="1464486" y="974828"/>
                    <a:pt x="1465923" y="1065847"/>
                  </a:cubicBezTo>
                  <a:close/>
                  <a:moveTo>
                    <a:pt x="1068560" y="477563"/>
                  </a:moveTo>
                  <a:cubicBezTo>
                    <a:pt x="1517526" y="474849"/>
                    <a:pt x="1456076" y="464952"/>
                    <a:pt x="1457167" y="525055"/>
                  </a:cubicBezTo>
                  <a:cubicBezTo>
                    <a:pt x="1459429" y="648506"/>
                    <a:pt x="1460760" y="738541"/>
                    <a:pt x="1464300" y="962510"/>
                  </a:cubicBezTo>
                  <a:cubicBezTo>
                    <a:pt x="1362477" y="961738"/>
                    <a:pt x="1281041" y="958545"/>
                    <a:pt x="1045034" y="962137"/>
                  </a:cubicBezTo>
                  <a:cubicBezTo>
                    <a:pt x="1038434" y="411208"/>
                    <a:pt x="1020416" y="477829"/>
                    <a:pt x="1068560" y="477563"/>
                  </a:cubicBezTo>
                  <a:close/>
                  <a:moveTo>
                    <a:pt x="1038540" y="1973748"/>
                  </a:moveTo>
                  <a:cubicBezTo>
                    <a:pt x="1038540" y="1985801"/>
                    <a:pt x="1075320" y="1980639"/>
                    <a:pt x="616959" y="1980213"/>
                  </a:cubicBezTo>
                  <a:cubicBezTo>
                    <a:pt x="617598" y="1761353"/>
                    <a:pt x="611690" y="1619144"/>
                    <a:pt x="609294" y="1495027"/>
                  </a:cubicBezTo>
                  <a:cubicBezTo>
                    <a:pt x="742121" y="1494974"/>
                    <a:pt x="868588" y="1493670"/>
                    <a:pt x="1029917" y="1494575"/>
                  </a:cubicBezTo>
                  <a:cubicBezTo>
                    <a:pt x="1032472" y="1622816"/>
                    <a:pt x="1038540" y="1741798"/>
                    <a:pt x="1038540" y="1973748"/>
                  </a:cubicBezTo>
                  <a:close/>
                  <a:moveTo>
                    <a:pt x="1028720" y="1428965"/>
                  </a:moveTo>
                  <a:cubicBezTo>
                    <a:pt x="1029571" y="1482656"/>
                    <a:pt x="1098447" y="1470071"/>
                    <a:pt x="608789" y="1470310"/>
                  </a:cubicBezTo>
                  <a:cubicBezTo>
                    <a:pt x="603493" y="1171233"/>
                    <a:pt x="601497" y="1135954"/>
                    <a:pt x="599953" y="987572"/>
                  </a:cubicBezTo>
                  <a:cubicBezTo>
                    <a:pt x="900870" y="987785"/>
                    <a:pt x="950450" y="988078"/>
                    <a:pt x="1023530" y="987147"/>
                  </a:cubicBezTo>
                  <a:cubicBezTo>
                    <a:pt x="1027256" y="1264434"/>
                    <a:pt x="1026804" y="1306152"/>
                    <a:pt x="1028720" y="1428965"/>
                  </a:cubicBezTo>
                  <a:close/>
                  <a:moveTo>
                    <a:pt x="1013923" y="477829"/>
                  </a:moveTo>
                  <a:cubicBezTo>
                    <a:pt x="1021694" y="721859"/>
                    <a:pt x="1019299" y="647841"/>
                    <a:pt x="1023211" y="962456"/>
                  </a:cubicBezTo>
                  <a:cubicBezTo>
                    <a:pt x="958354" y="963255"/>
                    <a:pt x="933897" y="963095"/>
                    <a:pt x="599740" y="962882"/>
                  </a:cubicBezTo>
                  <a:cubicBezTo>
                    <a:pt x="598516" y="811095"/>
                    <a:pt x="601151" y="851483"/>
                    <a:pt x="593539" y="480463"/>
                  </a:cubicBezTo>
                  <a:cubicBezTo>
                    <a:pt x="729587" y="480383"/>
                    <a:pt x="620605" y="479426"/>
                    <a:pt x="1013923" y="477829"/>
                  </a:cubicBezTo>
                  <a:close/>
                  <a:moveTo>
                    <a:pt x="270880" y="478069"/>
                  </a:moveTo>
                  <a:cubicBezTo>
                    <a:pt x="427366" y="478069"/>
                    <a:pt x="426461" y="480250"/>
                    <a:pt x="571716" y="480410"/>
                  </a:cubicBezTo>
                  <a:cubicBezTo>
                    <a:pt x="579541" y="863722"/>
                    <a:pt x="576693" y="815219"/>
                    <a:pt x="577944" y="962829"/>
                  </a:cubicBezTo>
                  <a:cubicBezTo>
                    <a:pt x="278145" y="962616"/>
                    <a:pt x="230907" y="962430"/>
                    <a:pt x="157427" y="962989"/>
                  </a:cubicBezTo>
                  <a:cubicBezTo>
                    <a:pt x="151599" y="377924"/>
                    <a:pt x="110375" y="478069"/>
                    <a:pt x="270880" y="478069"/>
                  </a:cubicBezTo>
                  <a:close/>
                  <a:moveTo>
                    <a:pt x="270880" y="987333"/>
                  </a:moveTo>
                  <a:cubicBezTo>
                    <a:pt x="636892" y="987572"/>
                    <a:pt x="577571" y="961419"/>
                    <a:pt x="579195" y="1065847"/>
                  </a:cubicBezTo>
                  <a:cubicBezTo>
                    <a:pt x="582069" y="1250572"/>
                    <a:pt x="583453" y="1247459"/>
                    <a:pt x="586301" y="1428912"/>
                  </a:cubicBezTo>
                  <a:cubicBezTo>
                    <a:pt x="587232" y="1488429"/>
                    <a:pt x="653206" y="1469805"/>
                    <a:pt x="164134" y="1469566"/>
                  </a:cubicBezTo>
                  <a:cubicBezTo>
                    <a:pt x="154393" y="898522"/>
                    <a:pt x="126609" y="987333"/>
                    <a:pt x="270880" y="987333"/>
                  </a:cubicBezTo>
                  <a:close/>
                  <a:moveTo>
                    <a:pt x="172224" y="1972471"/>
                  </a:moveTo>
                  <a:cubicBezTo>
                    <a:pt x="170441" y="1404993"/>
                    <a:pt x="122644" y="1494256"/>
                    <a:pt x="270880" y="1494336"/>
                  </a:cubicBezTo>
                  <a:cubicBezTo>
                    <a:pt x="409562" y="1494336"/>
                    <a:pt x="431890" y="1495027"/>
                    <a:pt x="587445" y="1495027"/>
                  </a:cubicBezTo>
                  <a:cubicBezTo>
                    <a:pt x="590239" y="1641759"/>
                    <a:pt x="595748" y="1754808"/>
                    <a:pt x="595083" y="1980213"/>
                  </a:cubicBezTo>
                  <a:cubicBezTo>
                    <a:pt x="592422" y="1980213"/>
                    <a:pt x="172251" y="1980213"/>
                    <a:pt x="172224" y="1972471"/>
                  </a:cubicBezTo>
                  <a:close/>
                  <a:moveTo>
                    <a:pt x="177068" y="2335961"/>
                  </a:moveTo>
                  <a:cubicBezTo>
                    <a:pt x="175205" y="2236961"/>
                    <a:pt x="172783" y="2102654"/>
                    <a:pt x="172357" y="2003414"/>
                  </a:cubicBezTo>
                  <a:cubicBezTo>
                    <a:pt x="415097" y="2002429"/>
                    <a:pt x="394286" y="2004904"/>
                    <a:pt x="595056" y="2004904"/>
                  </a:cubicBezTo>
                  <a:cubicBezTo>
                    <a:pt x="594418" y="2513716"/>
                    <a:pt x="614670" y="2485726"/>
                    <a:pt x="589867" y="2485726"/>
                  </a:cubicBezTo>
                  <a:cubicBezTo>
                    <a:pt x="93316" y="2485726"/>
                    <a:pt x="180581" y="2524731"/>
                    <a:pt x="177068" y="2335961"/>
                  </a:cubicBezTo>
                  <a:close/>
                  <a:moveTo>
                    <a:pt x="180182" y="2517467"/>
                  </a:moveTo>
                  <a:cubicBezTo>
                    <a:pt x="180022" y="2507862"/>
                    <a:pt x="602242" y="2507357"/>
                    <a:pt x="602402" y="2517893"/>
                  </a:cubicBezTo>
                  <a:cubicBezTo>
                    <a:pt x="610758" y="3050836"/>
                    <a:pt x="626992" y="2993128"/>
                    <a:pt x="589840" y="2993128"/>
                  </a:cubicBezTo>
                  <a:cubicBezTo>
                    <a:pt x="297946" y="2993075"/>
                    <a:pt x="246103" y="2992889"/>
                    <a:pt x="188911" y="2993421"/>
                  </a:cubicBezTo>
                  <a:cubicBezTo>
                    <a:pt x="187447" y="2935127"/>
                    <a:pt x="180421" y="2532526"/>
                    <a:pt x="180182" y="2517467"/>
                  </a:cubicBezTo>
                  <a:close/>
                  <a:moveTo>
                    <a:pt x="197746" y="3424783"/>
                  </a:moveTo>
                  <a:cubicBezTo>
                    <a:pt x="191732" y="2943907"/>
                    <a:pt x="165225" y="3017792"/>
                    <a:pt x="270880" y="3017792"/>
                  </a:cubicBezTo>
                  <a:cubicBezTo>
                    <a:pt x="292995" y="3017792"/>
                    <a:pt x="594045" y="3017845"/>
                    <a:pt x="612834" y="3017872"/>
                  </a:cubicBezTo>
                  <a:cubicBezTo>
                    <a:pt x="614351" y="3145527"/>
                    <a:pt x="613340" y="3082604"/>
                    <a:pt x="619647" y="3505425"/>
                  </a:cubicBezTo>
                  <a:cubicBezTo>
                    <a:pt x="121074" y="3505798"/>
                    <a:pt x="198971" y="3521362"/>
                    <a:pt x="197746" y="3424783"/>
                  </a:cubicBezTo>
                  <a:close/>
                  <a:moveTo>
                    <a:pt x="206050" y="3969193"/>
                  </a:moveTo>
                  <a:cubicBezTo>
                    <a:pt x="201020" y="3653274"/>
                    <a:pt x="200009" y="3592693"/>
                    <a:pt x="199104" y="3527216"/>
                  </a:cubicBezTo>
                  <a:cubicBezTo>
                    <a:pt x="365650" y="3525459"/>
                    <a:pt x="429708" y="3530275"/>
                    <a:pt x="620046" y="3530142"/>
                  </a:cubicBezTo>
                  <a:cubicBezTo>
                    <a:pt x="624757" y="3838904"/>
                    <a:pt x="620525" y="3803598"/>
                    <a:pt x="624730" y="4014849"/>
                  </a:cubicBezTo>
                  <a:cubicBezTo>
                    <a:pt x="134141" y="4016446"/>
                    <a:pt x="206822" y="4019080"/>
                    <a:pt x="206050" y="3969193"/>
                  </a:cubicBezTo>
                  <a:close/>
                  <a:moveTo>
                    <a:pt x="213635" y="4513711"/>
                  </a:moveTo>
                  <a:cubicBezTo>
                    <a:pt x="201499" y="3957966"/>
                    <a:pt x="188858" y="4036267"/>
                    <a:pt x="270906" y="4036267"/>
                  </a:cubicBezTo>
                  <a:cubicBezTo>
                    <a:pt x="427872" y="4036267"/>
                    <a:pt x="430799" y="4039593"/>
                    <a:pt x="589893" y="4039593"/>
                  </a:cubicBezTo>
                  <a:cubicBezTo>
                    <a:pt x="631330" y="4039593"/>
                    <a:pt x="630505" y="3962462"/>
                    <a:pt x="635748" y="4512806"/>
                  </a:cubicBezTo>
                  <a:cubicBezTo>
                    <a:pt x="635855" y="4524912"/>
                    <a:pt x="644105" y="4521772"/>
                    <a:pt x="589893" y="4521772"/>
                  </a:cubicBezTo>
                  <a:cubicBezTo>
                    <a:pt x="169377" y="4521772"/>
                    <a:pt x="213848" y="4523156"/>
                    <a:pt x="213635" y="4513711"/>
                  </a:cubicBezTo>
                  <a:close/>
                  <a:moveTo>
                    <a:pt x="214353" y="4545744"/>
                  </a:moveTo>
                  <a:cubicBezTo>
                    <a:pt x="279662" y="4545691"/>
                    <a:pt x="634045" y="4546542"/>
                    <a:pt x="636041" y="4546542"/>
                  </a:cubicBezTo>
                  <a:cubicBezTo>
                    <a:pt x="641683" y="5106916"/>
                    <a:pt x="668509" y="5030637"/>
                    <a:pt x="589867" y="5030637"/>
                  </a:cubicBezTo>
                  <a:cubicBezTo>
                    <a:pt x="272610" y="5030584"/>
                    <a:pt x="254992" y="5030611"/>
                    <a:pt x="219330" y="5030531"/>
                  </a:cubicBezTo>
                  <a:cubicBezTo>
                    <a:pt x="216828" y="4849557"/>
                    <a:pt x="220847" y="4842480"/>
                    <a:pt x="214353" y="4545744"/>
                  </a:cubicBezTo>
                  <a:close/>
                  <a:moveTo>
                    <a:pt x="230401" y="5539715"/>
                  </a:moveTo>
                  <a:cubicBezTo>
                    <a:pt x="220767" y="5066848"/>
                    <a:pt x="221645" y="5194503"/>
                    <a:pt x="219676" y="5055221"/>
                  </a:cubicBezTo>
                  <a:cubicBezTo>
                    <a:pt x="676919" y="5056392"/>
                    <a:pt x="644238" y="5052614"/>
                    <a:pt x="644317" y="5058760"/>
                  </a:cubicBezTo>
                  <a:cubicBezTo>
                    <a:pt x="652914" y="5608758"/>
                    <a:pt x="676466" y="5536629"/>
                    <a:pt x="589840" y="5536629"/>
                  </a:cubicBezTo>
                  <a:cubicBezTo>
                    <a:pt x="416561" y="5536656"/>
                    <a:pt x="414751" y="5540567"/>
                    <a:pt x="230401" y="5539715"/>
                  </a:cubicBezTo>
                  <a:close/>
                  <a:moveTo>
                    <a:pt x="230933" y="5564432"/>
                  </a:moveTo>
                  <a:cubicBezTo>
                    <a:pt x="376268" y="5565071"/>
                    <a:pt x="397666" y="5562038"/>
                    <a:pt x="652195" y="5561266"/>
                  </a:cubicBezTo>
                  <a:cubicBezTo>
                    <a:pt x="661244" y="6138455"/>
                    <a:pt x="682348" y="6045467"/>
                    <a:pt x="589867" y="6045467"/>
                  </a:cubicBezTo>
                  <a:cubicBezTo>
                    <a:pt x="430320" y="6045467"/>
                    <a:pt x="430160" y="6048474"/>
                    <a:pt x="270880" y="6048474"/>
                  </a:cubicBezTo>
                  <a:cubicBezTo>
                    <a:pt x="222790" y="6048474"/>
                    <a:pt x="242537" y="6110625"/>
                    <a:pt x="230933" y="5564432"/>
                  </a:cubicBezTo>
                  <a:close/>
                  <a:moveTo>
                    <a:pt x="241951" y="6510832"/>
                  </a:moveTo>
                  <a:cubicBezTo>
                    <a:pt x="234020" y="6002632"/>
                    <a:pt x="233941" y="6073164"/>
                    <a:pt x="270880" y="6073164"/>
                  </a:cubicBezTo>
                  <a:cubicBezTo>
                    <a:pt x="726925" y="6073164"/>
                    <a:pt x="660844" y="6040679"/>
                    <a:pt x="662574" y="6148087"/>
                  </a:cubicBezTo>
                  <a:cubicBezTo>
                    <a:pt x="665342" y="6325256"/>
                    <a:pt x="661962" y="6329991"/>
                    <a:pt x="664810" y="6511204"/>
                  </a:cubicBezTo>
                  <a:cubicBezTo>
                    <a:pt x="665635" y="6563272"/>
                    <a:pt x="680538" y="6552231"/>
                    <a:pt x="589893" y="6552231"/>
                  </a:cubicBezTo>
                  <a:cubicBezTo>
                    <a:pt x="186755" y="6552231"/>
                    <a:pt x="242829" y="6567875"/>
                    <a:pt x="241951" y="6510832"/>
                  </a:cubicBezTo>
                  <a:close/>
                  <a:moveTo>
                    <a:pt x="251612" y="7055455"/>
                  </a:moveTo>
                  <a:cubicBezTo>
                    <a:pt x="238305" y="6500961"/>
                    <a:pt x="234313" y="6577586"/>
                    <a:pt x="270880" y="6577586"/>
                  </a:cubicBezTo>
                  <a:cubicBezTo>
                    <a:pt x="747604" y="6577586"/>
                    <a:pt x="665448" y="6546138"/>
                    <a:pt x="667311" y="6692763"/>
                  </a:cubicBezTo>
                  <a:cubicBezTo>
                    <a:pt x="668775" y="6809058"/>
                    <a:pt x="670585" y="6940411"/>
                    <a:pt x="673619" y="7056147"/>
                  </a:cubicBezTo>
                  <a:cubicBezTo>
                    <a:pt x="673805" y="7063597"/>
                    <a:pt x="686340" y="7061415"/>
                    <a:pt x="589893" y="7061415"/>
                  </a:cubicBezTo>
                  <a:cubicBezTo>
                    <a:pt x="223801" y="7061415"/>
                    <a:pt x="252091" y="7076181"/>
                    <a:pt x="251612" y="7055455"/>
                  </a:cubicBezTo>
                  <a:close/>
                  <a:moveTo>
                    <a:pt x="261911" y="7572435"/>
                  </a:moveTo>
                  <a:cubicBezTo>
                    <a:pt x="253049" y="7034463"/>
                    <a:pt x="242244" y="7090522"/>
                    <a:pt x="270880" y="7090522"/>
                  </a:cubicBezTo>
                  <a:cubicBezTo>
                    <a:pt x="754630" y="7090522"/>
                    <a:pt x="674151" y="7034117"/>
                    <a:pt x="677345" y="7237493"/>
                  </a:cubicBezTo>
                  <a:cubicBezTo>
                    <a:pt x="680166" y="7417988"/>
                    <a:pt x="682162" y="7415035"/>
                    <a:pt x="684876" y="7572808"/>
                  </a:cubicBezTo>
                  <a:cubicBezTo>
                    <a:pt x="633193" y="7572595"/>
                    <a:pt x="286795" y="7572435"/>
                    <a:pt x="261911" y="7572435"/>
                  </a:cubicBezTo>
                  <a:close/>
                  <a:moveTo>
                    <a:pt x="270880" y="7597126"/>
                  </a:moveTo>
                  <a:cubicBezTo>
                    <a:pt x="645808" y="7597365"/>
                    <a:pt x="640645" y="7597339"/>
                    <a:pt x="685302" y="7597551"/>
                  </a:cubicBezTo>
                  <a:cubicBezTo>
                    <a:pt x="688975" y="7854086"/>
                    <a:pt x="687804" y="7842485"/>
                    <a:pt x="691982" y="8078826"/>
                  </a:cubicBezTo>
                  <a:cubicBezTo>
                    <a:pt x="585369" y="8077575"/>
                    <a:pt x="430666" y="8078959"/>
                    <a:pt x="270560" y="8078959"/>
                  </a:cubicBezTo>
                  <a:cubicBezTo>
                    <a:pt x="268112" y="7559691"/>
                    <a:pt x="251425" y="7597126"/>
                    <a:pt x="270880" y="7597126"/>
                  </a:cubicBezTo>
                  <a:close/>
                  <a:moveTo>
                    <a:pt x="270880" y="8103623"/>
                  </a:moveTo>
                  <a:cubicBezTo>
                    <a:pt x="758143" y="8103623"/>
                    <a:pt x="692115" y="8087100"/>
                    <a:pt x="693206" y="8145607"/>
                  </a:cubicBezTo>
                  <a:cubicBezTo>
                    <a:pt x="703186" y="8675385"/>
                    <a:pt x="722241" y="8589022"/>
                    <a:pt x="589867" y="8589022"/>
                  </a:cubicBezTo>
                  <a:cubicBezTo>
                    <a:pt x="436308" y="8589022"/>
                    <a:pt x="431464" y="8585855"/>
                    <a:pt x="278172" y="8585749"/>
                  </a:cubicBezTo>
                  <a:cubicBezTo>
                    <a:pt x="266010" y="8067013"/>
                    <a:pt x="272769" y="8103623"/>
                    <a:pt x="270880" y="8103623"/>
                  </a:cubicBezTo>
                  <a:close/>
                  <a:moveTo>
                    <a:pt x="282776" y="9053321"/>
                  </a:moveTo>
                  <a:cubicBezTo>
                    <a:pt x="280008" y="8876632"/>
                    <a:pt x="283015" y="8871151"/>
                    <a:pt x="280168" y="8689991"/>
                  </a:cubicBezTo>
                  <a:cubicBezTo>
                    <a:pt x="278491" y="8580987"/>
                    <a:pt x="207780" y="8611796"/>
                    <a:pt x="697597" y="8613951"/>
                  </a:cubicBezTo>
                  <a:cubicBezTo>
                    <a:pt x="699806" y="8863594"/>
                    <a:pt x="706167" y="8864686"/>
                    <a:pt x="708855" y="9095758"/>
                  </a:cubicBezTo>
                  <a:cubicBezTo>
                    <a:pt x="228618" y="9087138"/>
                    <a:pt x="283920" y="9126488"/>
                    <a:pt x="282776" y="9053321"/>
                  </a:cubicBezTo>
                  <a:close/>
                  <a:moveTo>
                    <a:pt x="290973" y="9597732"/>
                  </a:moveTo>
                  <a:cubicBezTo>
                    <a:pt x="288258" y="9467922"/>
                    <a:pt x="286608" y="9371156"/>
                    <a:pt x="285198" y="9234881"/>
                  </a:cubicBezTo>
                  <a:cubicBezTo>
                    <a:pt x="283707" y="9091555"/>
                    <a:pt x="254167" y="9124306"/>
                    <a:pt x="430560" y="9120980"/>
                  </a:cubicBezTo>
                  <a:cubicBezTo>
                    <a:pt x="545263" y="9118959"/>
                    <a:pt x="641763" y="9119251"/>
                    <a:pt x="709121" y="9120501"/>
                  </a:cubicBezTo>
                  <a:cubicBezTo>
                    <a:pt x="710319" y="9258640"/>
                    <a:pt x="705847" y="9326192"/>
                    <a:pt x="714603" y="9606272"/>
                  </a:cubicBezTo>
                  <a:cubicBezTo>
                    <a:pt x="253182" y="9606272"/>
                    <a:pt x="291079" y="9602388"/>
                    <a:pt x="290973" y="9597732"/>
                  </a:cubicBezTo>
                  <a:close/>
                  <a:moveTo>
                    <a:pt x="291612" y="9627610"/>
                  </a:moveTo>
                  <a:cubicBezTo>
                    <a:pt x="433567" y="9627904"/>
                    <a:pt x="389815" y="9630963"/>
                    <a:pt x="715375" y="9630963"/>
                  </a:cubicBezTo>
                  <a:cubicBezTo>
                    <a:pt x="722507" y="9863366"/>
                    <a:pt x="718436" y="9953666"/>
                    <a:pt x="720511" y="10111918"/>
                  </a:cubicBezTo>
                  <a:cubicBezTo>
                    <a:pt x="295417" y="10113648"/>
                    <a:pt x="438570" y="10114525"/>
                    <a:pt x="301113" y="10114871"/>
                  </a:cubicBezTo>
                  <a:cubicBezTo>
                    <a:pt x="301086" y="10112158"/>
                    <a:pt x="291665" y="9629659"/>
                    <a:pt x="291612" y="9627610"/>
                  </a:cubicBezTo>
                  <a:close/>
                  <a:moveTo>
                    <a:pt x="301565" y="10142621"/>
                  </a:moveTo>
                  <a:cubicBezTo>
                    <a:pt x="301512" y="10139189"/>
                    <a:pt x="265264" y="10138657"/>
                    <a:pt x="720857" y="10136636"/>
                  </a:cubicBezTo>
                  <a:cubicBezTo>
                    <a:pt x="723732" y="10323010"/>
                    <a:pt x="728362" y="10331045"/>
                    <a:pt x="731875" y="10623497"/>
                  </a:cubicBezTo>
                  <a:cubicBezTo>
                    <a:pt x="545130" y="10622832"/>
                    <a:pt x="443281" y="10623710"/>
                    <a:pt x="308857" y="10623817"/>
                  </a:cubicBezTo>
                  <a:cubicBezTo>
                    <a:pt x="305504" y="10466203"/>
                    <a:pt x="304093" y="10300528"/>
                    <a:pt x="301565" y="10142621"/>
                  </a:cubicBezTo>
                  <a:close/>
                  <a:moveTo>
                    <a:pt x="315830" y="11051028"/>
                  </a:moveTo>
                  <a:cubicBezTo>
                    <a:pt x="313834" y="10566374"/>
                    <a:pt x="271971" y="10648906"/>
                    <a:pt x="430400" y="10648267"/>
                  </a:cubicBezTo>
                  <a:cubicBezTo>
                    <a:pt x="538663" y="10647975"/>
                    <a:pt x="610625" y="10647869"/>
                    <a:pt x="732168" y="10648215"/>
                  </a:cubicBezTo>
                  <a:cubicBezTo>
                    <a:pt x="737970" y="11171713"/>
                    <a:pt x="732248" y="10534128"/>
                    <a:pt x="736639" y="11132229"/>
                  </a:cubicBezTo>
                  <a:cubicBezTo>
                    <a:pt x="232370" y="11134863"/>
                    <a:pt x="316229" y="11144734"/>
                    <a:pt x="315830" y="11051028"/>
                  </a:cubicBezTo>
                  <a:close/>
                  <a:moveTo>
                    <a:pt x="323734" y="11595758"/>
                  </a:moveTo>
                  <a:cubicBezTo>
                    <a:pt x="315404" y="11064305"/>
                    <a:pt x="283255" y="11151359"/>
                    <a:pt x="430107" y="11155190"/>
                  </a:cubicBezTo>
                  <a:cubicBezTo>
                    <a:pt x="520672" y="11157664"/>
                    <a:pt x="597106" y="11157664"/>
                    <a:pt x="736852" y="11156973"/>
                  </a:cubicBezTo>
                  <a:cubicBezTo>
                    <a:pt x="739433" y="11418589"/>
                    <a:pt x="745661" y="11403211"/>
                    <a:pt x="748429" y="11637343"/>
                  </a:cubicBezTo>
                  <a:cubicBezTo>
                    <a:pt x="261618" y="11631437"/>
                    <a:pt x="324852" y="11664135"/>
                    <a:pt x="323734" y="11595758"/>
                  </a:cubicBezTo>
                  <a:close/>
                  <a:moveTo>
                    <a:pt x="331398" y="12149614"/>
                  </a:moveTo>
                  <a:cubicBezTo>
                    <a:pt x="330946" y="12016372"/>
                    <a:pt x="331132" y="12045931"/>
                    <a:pt x="324878" y="11664481"/>
                  </a:cubicBezTo>
                  <a:cubicBezTo>
                    <a:pt x="453899" y="11663683"/>
                    <a:pt x="489215" y="11658947"/>
                    <a:pt x="748695" y="11662114"/>
                  </a:cubicBezTo>
                  <a:cubicBezTo>
                    <a:pt x="749866" y="11795090"/>
                    <a:pt x="751729" y="12094700"/>
                    <a:pt x="752447" y="12149641"/>
                  </a:cubicBezTo>
                  <a:lnTo>
                    <a:pt x="331398" y="12149614"/>
                  </a:lnTo>
                  <a:close/>
                  <a:moveTo>
                    <a:pt x="749440" y="10136503"/>
                  </a:moveTo>
                  <a:cubicBezTo>
                    <a:pt x="1198859" y="10134667"/>
                    <a:pt x="1164235" y="10140121"/>
                    <a:pt x="1164288" y="10143100"/>
                  </a:cubicBezTo>
                  <a:cubicBezTo>
                    <a:pt x="1172964" y="10697595"/>
                    <a:pt x="1221640" y="10621050"/>
                    <a:pt x="1068427" y="10622912"/>
                  </a:cubicBezTo>
                  <a:cubicBezTo>
                    <a:pt x="964795" y="10624030"/>
                    <a:pt x="902333" y="10624003"/>
                    <a:pt x="753725" y="10623578"/>
                  </a:cubicBezTo>
                  <a:cubicBezTo>
                    <a:pt x="747258" y="10098269"/>
                    <a:pt x="733924" y="10136582"/>
                    <a:pt x="749440" y="10136503"/>
                  </a:cubicBezTo>
                  <a:close/>
                  <a:moveTo>
                    <a:pt x="758249" y="11051082"/>
                  </a:moveTo>
                  <a:cubicBezTo>
                    <a:pt x="758249" y="10564645"/>
                    <a:pt x="707205" y="10648534"/>
                    <a:pt x="908907" y="10648534"/>
                  </a:cubicBezTo>
                  <a:cubicBezTo>
                    <a:pt x="1059272" y="10648534"/>
                    <a:pt x="1053311" y="10647204"/>
                    <a:pt x="1175519" y="10646777"/>
                  </a:cubicBezTo>
                  <a:cubicBezTo>
                    <a:pt x="1174987" y="10949766"/>
                    <a:pt x="1179591" y="10994464"/>
                    <a:pt x="1183077" y="11131033"/>
                  </a:cubicBezTo>
                  <a:cubicBezTo>
                    <a:pt x="683093" y="11131564"/>
                    <a:pt x="758249" y="11159262"/>
                    <a:pt x="758249" y="11051082"/>
                  </a:cubicBezTo>
                  <a:close/>
                  <a:moveTo>
                    <a:pt x="769666" y="11595705"/>
                  </a:moveTo>
                  <a:cubicBezTo>
                    <a:pt x="761443" y="11068907"/>
                    <a:pt x="709547" y="11156494"/>
                    <a:pt x="908907" y="11156494"/>
                  </a:cubicBezTo>
                  <a:cubicBezTo>
                    <a:pt x="1067895" y="11156494"/>
                    <a:pt x="1045992" y="11155936"/>
                    <a:pt x="1183662" y="11155776"/>
                  </a:cubicBezTo>
                  <a:cubicBezTo>
                    <a:pt x="1188559" y="11372987"/>
                    <a:pt x="1184195" y="11400258"/>
                    <a:pt x="1188054" y="11637529"/>
                  </a:cubicBezTo>
                  <a:cubicBezTo>
                    <a:pt x="703532" y="11638035"/>
                    <a:pt x="770544" y="11652908"/>
                    <a:pt x="769666" y="11595705"/>
                  </a:cubicBezTo>
                  <a:close/>
                  <a:moveTo>
                    <a:pt x="774270" y="12149667"/>
                  </a:moveTo>
                  <a:cubicBezTo>
                    <a:pt x="773472" y="12089139"/>
                    <a:pt x="771609" y="11788651"/>
                    <a:pt x="770491" y="11662379"/>
                  </a:cubicBezTo>
                  <a:cubicBezTo>
                    <a:pt x="916598" y="11664056"/>
                    <a:pt x="1077981" y="11662353"/>
                    <a:pt x="1188479" y="11662220"/>
                  </a:cubicBezTo>
                  <a:cubicBezTo>
                    <a:pt x="1195080" y="12067588"/>
                    <a:pt x="1194281" y="12028078"/>
                    <a:pt x="1197049" y="12145916"/>
                  </a:cubicBezTo>
                  <a:cubicBezTo>
                    <a:pt x="1047509" y="12146422"/>
                    <a:pt x="1113164" y="12149694"/>
                    <a:pt x="774270" y="12149667"/>
                  </a:cubicBezTo>
                  <a:close/>
                  <a:moveTo>
                    <a:pt x="1202558" y="11050629"/>
                  </a:moveTo>
                  <a:cubicBezTo>
                    <a:pt x="1187415" y="10583402"/>
                    <a:pt x="1194521" y="10646698"/>
                    <a:pt x="1228133" y="10646698"/>
                  </a:cubicBezTo>
                  <a:cubicBezTo>
                    <a:pt x="1680293" y="10646698"/>
                    <a:pt x="1618710" y="10636375"/>
                    <a:pt x="1618923" y="10687778"/>
                  </a:cubicBezTo>
                  <a:cubicBezTo>
                    <a:pt x="1621132" y="11209865"/>
                    <a:pt x="1651817" y="11129090"/>
                    <a:pt x="1547173" y="11129090"/>
                  </a:cubicBezTo>
                  <a:cubicBezTo>
                    <a:pt x="1147442" y="11129090"/>
                    <a:pt x="1206071" y="11159714"/>
                    <a:pt x="1202558" y="11050629"/>
                  </a:cubicBezTo>
                  <a:close/>
                  <a:moveTo>
                    <a:pt x="1209185" y="11595811"/>
                  </a:moveTo>
                  <a:cubicBezTo>
                    <a:pt x="1201387" y="11097136"/>
                    <a:pt x="1201600" y="11155749"/>
                    <a:pt x="1228133" y="11155749"/>
                  </a:cubicBezTo>
                  <a:cubicBezTo>
                    <a:pt x="1696075" y="11155749"/>
                    <a:pt x="1624219" y="11127760"/>
                    <a:pt x="1625869" y="11233012"/>
                  </a:cubicBezTo>
                  <a:cubicBezTo>
                    <a:pt x="1633294" y="11709578"/>
                    <a:pt x="1666321" y="11639791"/>
                    <a:pt x="1547147" y="11639791"/>
                  </a:cubicBezTo>
                  <a:cubicBezTo>
                    <a:pt x="1154095" y="11639791"/>
                    <a:pt x="1210036" y="11649342"/>
                    <a:pt x="1209185" y="11595811"/>
                  </a:cubicBezTo>
                  <a:close/>
                  <a:moveTo>
                    <a:pt x="1640879" y="12141286"/>
                  </a:moveTo>
                  <a:cubicBezTo>
                    <a:pt x="1640852" y="12155627"/>
                    <a:pt x="1677179" y="12145836"/>
                    <a:pt x="1228107" y="12145836"/>
                  </a:cubicBezTo>
                  <a:cubicBezTo>
                    <a:pt x="1214055" y="12145836"/>
                    <a:pt x="1219005" y="12200165"/>
                    <a:pt x="1210249" y="11662166"/>
                  </a:cubicBezTo>
                  <a:cubicBezTo>
                    <a:pt x="1399842" y="11662060"/>
                    <a:pt x="1356250" y="11664827"/>
                    <a:pt x="1636035" y="11664402"/>
                  </a:cubicBezTo>
                  <a:cubicBezTo>
                    <a:pt x="1636088" y="11667515"/>
                    <a:pt x="1640985" y="12052635"/>
                    <a:pt x="1640879" y="12141286"/>
                  </a:cubicBezTo>
                  <a:close/>
                  <a:moveTo>
                    <a:pt x="1645110" y="11050922"/>
                  </a:moveTo>
                  <a:cubicBezTo>
                    <a:pt x="1639202" y="10581194"/>
                    <a:pt x="1617991" y="10648933"/>
                    <a:pt x="1706880" y="10647735"/>
                  </a:cubicBezTo>
                  <a:cubicBezTo>
                    <a:pt x="2118162" y="10642174"/>
                    <a:pt x="2062513" y="10639993"/>
                    <a:pt x="2063711" y="10688070"/>
                  </a:cubicBezTo>
                  <a:cubicBezTo>
                    <a:pt x="2076086" y="11202735"/>
                    <a:pt x="2075793" y="11131218"/>
                    <a:pt x="2026000" y="11130660"/>
                  </a:cubicBezTo>
                  <a:cubicBezTo>
                    <a:pt x="1577779" y="11125817"/>
                    <a:pt x="1646388" y="11154659"/>
                    <a:pt x="1645110" y="11050922"/>
                  </a:cubicBezTo>
                  <a:close/>
                  <a:moveTo>
                    <a:pt x="1656847" y="11595705"/>
                  </a:moveTo>
                  <a:cubicBezTo>
                    <a:pt x="1648889" y="11087292"/>
                    <a:pt x="1618896" y="11153834"/>
                    <a:pt x="1706667" y="11154180"/>
                  </a:cubicBezTo>
                  <a:cubicBezTo>
                    <a:pt x="2137403" y="11155909"/>
                    <a:pt x="2069166" y="11135130"/>
                    <a:pt x="2070683" y="11233012"/>
                  </a:cubicBezTo>
                  <a:cubicBezTo>
                    <a:pt x="2073504" y="11412603"/>
                    <a:pt x="2075048" y="11424442"/>
                    <a:pt x="2077736" y="11596131"/>
                  </a:cubicBezTo>
                  <a:cubicBezTo>
                    <a:pt x="2078614" y="11653493"/>
                    <a:pt x="2117656" y="11639126"/>
                    <a:pt x="1866320" y="11639312"/>
                  </a:cubicBezTo>
                  <a:cubicBezTo>
                    <a:pt x="1617991" y="11639312"/>
                    <a:pt x="1657778" y="11654185"/>
                    <a:pt x="1656847" y="11595705"/>
                  </a:cubicBezTo>
                  <a:close/>
                  <a:moveTo>
                    <a:pt x="2025787" y="12147964"/>
                  </a:moveTo>
                  <a:cubicBezTo>
                    <a:pt x="1926014" y="12148762"/>
                    <a:pt x="1909912" y="12148629"/>
                    <a:pt x="1662648" y="12148550"/>
                  </a:cubicBezTo>
                  <a:cubicBezTo>
                    <a:pt x="1662782" y="12056281"/>
                    <a:pt x="1657911" y="11667621"/>
                    <a:pt x="1657858" y="11664402"/>
                  </a:cubicBezTo>
                  <a:cubicBezTo>
                    <a:pt x="1857511" y="11664002"/>
                    <a:pt x="1622436" y="11664189"/>
                    <a:pt x="2078614" y="11663869"/>
                  </a:cubicBezTo>
                  <a:cubicBezTo>
                    <a:pt x="2084123" y="12238478"/>
                    <a:pt x="2106265" y="12147299"/>
                    <a:pt x="2025787" y="12147964"/>
                  </a:cubicBezTo>
                  <a:close/>
                  <a:moveTo>
                    <a:pt x="2081834" y="10505899"/>
                  </a:moveTo>
                  <a:cubicBezTo>
                    <a:pt x="2079067" y="10329076"/>
                    <a:pt x="2080025" y="10332163"/>
                    <a:pt x="2077044" y="10142569"/>
                  </a:cubicBezTo>
                  <a:cubicBezTo>
                    <a:pt x="2076991" y="10138232"/>
                    <a:pt x="2041595" y="10138312"/>
                    <a:pt x="2498998" y="10138232"/>
                  </a:cubicBezTo>
                  <a:cubicBezTo>
                    <a:pt x="2499024" y="10140201"/>
                    <a:pt x="2500515" y="10216214"/>
                    <a:pt x="2504187" y="10621582"/>
                  </a:cubicBezTo>
                  <a:cubicBezTo>
                    <a:pt x="2000424" y="10621582"/>
                    <a:pt x="2084309" y="10663991"/>
                    <a:pt x="2081834" y="10505899"/>
                  </a:cubicBezTo>
                  <a:close/>
                  <a:moveTo>
                    <a:pt x="2185440" y="10649065"/>
                  </a:moveTo>
                  <a:cubicBezTo>
                    <a:pt x="2345093" y="10649065"/>
                    <a:pt x="2345599" y="10646272"/>
                    <a:pt x="2504373" y="10646272"/>
                  </a:cubicBezTo>
                  <a:cubicBezTo>
                    <a:pt x="2506742" y="10961978"/>
                    <a:pt x="2509324" y="10994438"/>
                    <a:pt x="2512171" y="11129808"/>
                  </a:cubicBezTo>
                  <a:cubicBezTo>
                    <a:pt x="2338067" y="11129808"/>
                    <a:pt x="2278427" y="11132469"/>
                    <a:pt x="2091202" y="11131245"/>
                  </a:cubicBezTo>
                  <a:cubicBezTo>
                    <a:pt x="2086518" y="10565630"/>
                    <a:pt x="2051495" y="10649065"/>
                    <a:pt x="2185440" y="10649065"/>
                  </a:cubicBezTo>
                  <a:close/>
                  <a:moveTo>
                    <a:pt x="2099532" y="11595705"/>
                  </a:moveTo>
                  <a:cubicBezTo>
                    <a:pt x="2091415" y="11075426"/>
                    <a:pt x="2062540" y="11156228"/>
                    <a:pt x="2185440" y="11156228"/>
                  </a:cubicBezTo>
                  <a:cubicBezTo>
                    <a:pt x="2577667" y="11156228"/>
                    <a:pt x="2512304" y="11121693"/>
                    <a:pt x="2514034" y="11233012"/>
                  </a:cubicBezTo>
                  <a:cubicBezTo>
                    <a:pt x="2520395" y="11635321"/>
                    <a:pt x="2519916" y="11605975"/>
                    <a:pt x="2520475" y="11639924"/>
                  </a:cubicBezTo>
                  <a:cubicBezTo>
                    <a:pt x="2031988" y="11640589"/>
                    <a:pt x="2100437" y="11653174"/>
                    <a:pt x="2099532" y="11595705"/>
                  </a:cubicBezTo>
                  <a:close/>
                  <a:moveTo>
                    <a:pt x="2504640" y="12147751"/>
                  </a:moveTo>
                  <a:cubicBezTo>
                    <a:pt x="2058175" y="12147751"/>
                    <a:pt x="2104722" y="12149694"/>
                    <a:pt x="2104615" y="12141260"/>
                  </a:cubicBezTo>
                  <a:cubicBezTo>
                    <a:pt x="2096844" y="11566039"/>
                    <a:pt x="2077044" y="11663896"/>
                    <a:pt x="2185467" y="11663816"/>
                  </a:cubicBezTo>
                  <a:cubicBezTo>
                    <a:pt x="2345546" y="11663816"/>
                    <a:pt x="2344933" y="11664667"/>
                    <a:pt x="2504640" y="11664667"/>
                  </a:cubicBezTo>
                  <a:cubicBezTo>
                    <a:pt x="2526622" y="11664667"/>
                    <a:pt x="2520262" y="11647294"/>
                    <a:pt x="2523243" y="11778035"/>
                  </a:cubicBezTo>
                  <a:cubicBezTo>
                    <a:pt x="2533036" y="12204422"/>
                    <a:pt x="2535964" y="12147751"/>
                    <a:pt x="2504640" y="12147751"/>
                  </a:cubicBezTo>
                  <a:close/>
                  <a:moveTo>
                    <a:pt x="2526516" y="10687671"/>
                  </a:moveTo>
                  <a:cubicBezTo>
                    <a:pt x="2526117" y="10623524"/>
                    <a:pt x="2465917" y="10652312"/>
                    <a:pt x="2946234" y="10645873"/>
                  </a:cubicBezTo>
                  <a:cubicBezTo>
                    <a:pt x="2951078" y="10942609"/>
                    <a:pt x="2950971" y="10949394"/>
                    <a:pt x="2954058" y="11051507"/>
                  </a:cubicBezTo>
                  <a:cubicBezTo>
                    <a:pt x="2957518" y="11165780"/>
                    <a:pt x="3024291" y="11131006"/>
                    <a:pt x="2533994" y="11129835"/>
                  </a:cubicBezTo>
                  <a:cubicBezTo>
                    <a:pt x="2531918" y="11031260"/>
                    <a:pt x="2527926" y="10915018"/>
                    <a:pt x="2526516" y="10687671"/>
                  </a:cubicBezTo>
                  <a:close/>
                  <a:moveTo>
                    <a:pt x="2534473" y="11154525"/>
                  </a:moveTo>
                  <a:cubicBezTo>
                    <a:pt x="3036134" y="11155776"/>
                    <a:pt x="2956746" y="11136380"/>
                    <a:pt x="2958237" y="11232933"/>
                  </a:cubicBezTo>
                  <a:cubicBezTo>
                    <a:pt x="2961058" y="11414944"/>
                    <a:pt x="2962654" y="11407548"/>
                    <a:pt x="2965715" y="11596104"/>
                  </a:cubicBezTo>
                  <a:cubicBezTo>
                    <a:pt x="2966593" y="11652162"/>
                    <a:pt x="3034457" y="11637875"/>
                    <a:pt x="2542271" y="11639844"/>
                  </a:cubicBezTo>
                  <a:cubicBezTo>
                    <a:pt x="2541047" y="11567343"/>
                    <a:pt x="2535777" y="11221759"/>
                    <a:pt x="2534473" y="11154525"/>
                  </a:cubicBezTo>
                  <a:close/>
                  <a:moveTo>
                    <a:pt x="2550255" y="12147672"/>
                  </a:moveTo>
                  <a:cubicBezTo>
                    <a:pt x="2549643" y="11937777"/>
                    <a:pt x="2544852" y="11782772"/>
                    <a:pt x="2542723" y="11664561"/>
                  </a:cubicBezTo>
                  <a:cubicBezTo>
                    <a:pt x="2689017" y="11663949"/>
                    <a:pt x="2737506" y="11658894"/>
                    <a:pt x="2966540" y="11662140"/>
                  </a:cubicBezTo>
                  <a:cubicBezTo>
                    <a:pt x="2967871" y="11832950"/>
                    <a:pt x="2962708" y="11743474"/>
                    <a:pt x="2970159" y="12141552"/>
                  </a:cubicBezTo>
                  <a:cubicBezTo>
                    <a:pt x="2970266" y="12147512"/>
                    <a:pt x="3007178" y="12146661"/>
                    <a:pt x="2550255" y="12147672"/>
                  </a:cubicBezTo>
                  <a:close/>
                  <a:moveTo>
                    <a:pt x="2975881" y="11050709"/>
                  </a:moveTo>
                  <a:cubicBezTo>
                    <a:pt x="2972448" y="10937341"/>
                    <a:pt x="2972661" y="10929652"/>
                    <a:pt x="2968030" y="10645581"/>
                  </a:cubicBezTo>
                  <a:cubicBezTo>
                    <a:pt x="3260324" y="10641004"/>
                    <a:pt x="3263065" y="10647123"/>
                    <a:pt x="3390170" y="10648853"/>
                  </a:cubicBezTo>
                  <a:cubicBezTo>
                    <a:pt x="3392486" y="10778557"/>
                    <a:pt x="3398474" y="11128824"/>
                    <a:pt x="3398500" y="11130793"/>
                  </a:cubicBezTo>
                  <a:cubicBezTo>
                    <a:pt x="2906420" y="11132948"/>
                    <a:pt x="2979261" y="11162374"/>
                    <a:pt x="2975881" y="11050709"/>
                  </a:cubicBezTo>
                  <a:close/>
                  <a:moveTo>
                    <a:pt x="2978676" y="11157372"/>
                  </a:moveTo>
                  <a:cubicBezTo>
                    <a:pt x="3156240" y="11157452"/>
                    <a:pt x="3205687" y="11157745"/>
                    <a:pt x="3302719" y="11156441"/>
                  </a:cubicBezTo>
                  <a:cubicBezTo>
                    <a:pt x="3424235" y="11154792"/>
                    <a:pt x="3398554" y="11072313"/>
                    <a:pt x="3406777" y="11596184"/>
                  </a:cubicBezTo>
                  <a:cubicBezTo>
                    <a:pt x="3407655" y="11651631"/>
                    <a:pt x="3474960" y="11644926"/>
                    <a:pt x="2988097" y="11637769"/>
                  </a:cubicBezTo>
                  <a:cubicBezTo>
                    <a:pt x="2987618" y="11596024"/>
                    <a:pt x="2978729" y="11159474"/>
                    <a:pt x="2978676" y="11157372"/>
                  </a:cubicBezTo>
                  <a:close/>
                  <a:moveTo>
                    <a:pt x="2992062" y="12145649"/>
                  </a:moveTo>
                  <a:cubicBezTo>
                    <a:pt x="2984318" y="11768085"/>
                    <a:pt x="2989667" y="11830476"/>
                    <a:pt x="2988336" y="11662485"/>
                  </a:cubicBezTo>
                  <a:cubicBezTo>
                    <a:pt x="3110731" y="11664295"/>
                    <a:pt x="3126167" y="11662991"/>
                    <a:pt x="3302533" y="11664189"/>
                  </a:cubicBezTo>
                  <a:cubicBezTo>
                    <a:pt x="3451381" y="11665200"/>
                    <a:pt x="3395812" y="11581763"/>
                    <a:pt x="3415586" y="12142271"/>
                  </a:cubicBezTo>
                  <a:cubicBezTo>
                    <a:pt x="3416065" y="12156053"/>
                    <a:pt x="3429318" y="12142750"/>
                    <a:pt x="2992062" y="12145649"/>
                  </a:cubicBezTo>
                  <a:close/>
                  <a:moveTo>
                    <a:pt x="3418860" y="11050922"/>
                  </a:moveTo>
                  <a:cubicBezTo>
                    <a:pt x="3410609" y="10584254"/>
                    <a:pt x="3395014" y="10649305"/>
                    <a:pt x="3462186" y="10649305"/>
                  </a:cubicBezTo>
                  <a:cubicBezTo>
                    <a:pt x="3892549" y="10649305"/>
                    <a:pt x="3834799" y="10628180"/>
                    <a:pt x="3836688" y="10688230"/>
                  </a:cubicBezTo>
                  <a:cubicBezTo>
                    <a:pt x="3852230" y="11201591"/>
                    <a:pt x="3853933" y="11129116"/>
                    <a:pt x="3781412" y="11129116"/>
                  </a:cubicBezTo>
                  <a:cubicBezTo>
                    <a:pt x="3355174" y="11129090"/>
                    <a:pt x="3420829" y="11155350"/>
                    <a:pt x="3418860" y="11050922"/>
                  </a:cubicBezTo>
                  <a:close/>
                  <a:moveTo>
                    <a:pt x="3428573" y="11595758"/>
                  </a:moveTo>
                  <a:cubicBezTo>
                    <a:pt x="3420616" y="11087505"/>
                    <a:pt x="3403503" y="11155350"/>
                    <a:pt x="3462212" y="11155350"/>
                  </a:cubicBezTo>
                  <a:cubicBezTo>
                    <a:pt x="3913600" y="11155350"/>
                    <a:pt x="3843741" y="11129090"/>
                    <a:pt x="3845364" y="11232933"/>
                  </a:cubicBezTo>
                  <a:cubicBezTo>
                    <a:pt x="3852842" y="11710962"/>
                    <a:pt x="3870727" y="11637237"/>
                    <a:pt x="3781412" y="11637237"/>
                  </a:cubicBezTo>
                  <a:cubicBezTo>
                    <a:pt x="3373324" y="11637263"/>
                    <a:pt x="3429558" y="11658814"/>
                    <a:pt x="3428573" y="11595758"/>
                  </a:cubicBezTo>
                  <a:close/>
                  <a:moveTo>
                    <a:pt x="3437622" y="12148337"/>
                  </a:moveTo>
                  <a:cubicBezTo>
                    <a:pt x="3430489" y="11934824"/>
                    <a:pt x="3431661" y="11823931"/>
                    <a:pt x="3429558" y="11664667"/>
                  </a:cubicBezTo>
                  <a:cubicBezTo>
                    <a:pt x="3643236" y="11664881"/>
                    <a:pt x="3559803" y="11662273"/>
                    <a:pt x="3851698" y="11661901"/>
                  </a:cubicBezTo>
                  <a:lnTo>
                    <a:pt x="3859469" y="12148443"/>
                  </a:lnTo>
                  <a:cubicBezTo>
                    <a:pt x="3791578" y="12148816"/>
                    <a:pt x="3439724" y="12148364"/>
                    <a:pt x="3437622" y="12148337"/>
                  </a:cubicBezTo>
                  <a:close/>
                  <a:moveTo>
                    <a:pt x="3864951" y="11052199"/>
                  </a:moveTo>
                  <a:cubicBezTo>
                    <a:pt x="3861013" y="10576325"/>
                    <a:pt x="3829822" y="10647017"/>
                    <a:pt x="3941065" y="10646698"/>
                  </a:cubicBezTo>
                  <a:cubicBezTo>
                    <a:pt x="4336246" y="10645633"/>
                    <a:pt x="4278575" y="10635018"/>
                    <a:pt x="4280172" y="10688203"/>
                  </a:cubicBezTo>
                  <a:cubicBezTo>
                    <a:pt x="4295528" y="11195605"/>
                    <a:pt x="4286027" y="11132017"/>
                    <a:pt x="4260505" y="11131618"/>
                  </a:cubicBezTo>
                  <a:cubicBezTo>
                    <a:pt x="3797433" y="11123529"/>
                    <a:pt x="3865856" y="11158437"/>
                    <a:pt x="3864951" y="11052199"/>
                  </a:cubicBezTo>
                  <a:close/>
                  <a:moveTo>
                    <a:pt x="3872456" y="11595758"/>
                  </a:moveTo>
                  <a:cubicBezTo>
                    <a:pt x="3864259" y="11072074"/>
                    <a:pt x="3844965" y="11153754"/>
                    <a:pt x="3940986" y="11154392"/>
                  </a:cubicBezTo>
                  <a:cubicBezTo>
                    <a:pt x="4344603" y="11157664"/>
                    <a:pt x="4284803" y="11131910"/>
                    <a:pt x="4286399" y="11233012"/>
                  </a:cubicBezTo>
                  <a:cubicBezTo>
                    <a:pt x="4293612" y="11693907"/>
                    <a:pt x="4315647" y="11637769"/>
                    <a:pt x="4260505" y="11637317"/>
                  </a:cubicBezTo>
                  <a:cubicBezTo>
                    <a:pt x="3813667" y="11633699"/>
                    <a:pt x="3873415" y="11655914"/>
                    <a:pt x="3872456" y="11595758"/>
                  </a:cubicBezTo>
                  <a:close/>
                  <a:moveTo>
                    <a:pt x="4302740" y="12141286"/>
                  </a:moveTo>
                  <a:cubicBezTo>
                    <a:pt x="4302714" y="12155946"/>
                    <a:pt x="4342500" y="12144053"/>
                    <a:pt x="3940986" y="12147831"/>
                  </a:cubicBezTo>
                  <a:cubicBezTo>
                    <a:pt x="3857154" y="12148629"/>
                    <a:pt x="3882436" y="12221876"/>
                    <a:pt x="3873521" y="11661874"/>
                  </a:cubicBezTo>
                  <a:cubicBezTo>
                    <a:pt x="4051963" y="11661528"/>
                    <a:pt x="4047891" y="11660650"/>
                    <a:pt x="4296566" y="11662326"/>
                  </a:cubicBezTo>
                  <a:cubicBezTo>
                    <a:pt x="4301383" y="11959461"/>
                    <a:pt x="4303033" y="11997481"/>
                    <a:pt x="4302740" y="12141286"/>
                  </a:cubicBezTo>
                  <a:close/>
                  <a:moveTo>
                    <a:pt x="4419998" y="10648161"/>
                  </a:moveTo>
                  <a:cubicBezTo>
                    <a:pt x="4581461" y="10648161"/>
                    <a:pt x="4575819" y="10645979"/>
                    <a:pt x="4720382" y="10645766"/>
                  </a:cubicBezTo>
                  <a:cubicBezTo>
                    <a:pt x="4724694" y="10921670"/>
                    <a:pt x="4724667" y="10940720"/>
                    <a:pt x="4728233" y="11052092"/>
                  </a:cubicBezTo>
                  <a:cubicBezTo>
                    <a:pt x="4731214" y="11147155"/>
                    <a:pt x="4814673" y="11138854"/>
                    <a:pt x="4307131" y="11132336"/>
                  </a:cubicBezTo>
                  <a:cubicBezTo>
                    <a:pt x="4304629" y="10557887"/>
                    <a:pt x="4263166" y="10648161"/>
                    <a:pt x="4419998" y="10648161"/>
                  </a:cubicBezTo>
                  <a:close/>
                  <a:moveTo>
                    <a:pt x="4317271" y="11595705"/>
                  </a:moveTo>
                  <a:cubicBezTo>
                    <a:pt x="4309180" y="11077155"/>
                    <a:pt x="4269367" y="11157664"/>
                    <a:pt x="4419998" y="11157664"/>
                  </a:cubicBezTo>
                  <a:cubicBezTo>
                    <a:pt x="4577362" y="11157664"/>
                    <a:pt x="4577442" y="11156015"/>
                    <a:pt x="4731108" y="11155962"/>
                  </a:cubicBezTo>
                  <a:cubicBezTo>
                    <a:pt x="4733263" y="11251850"/>
                    <a:pt x="4734328" y="11365829"/>
                    <a:pt x="4738533" y="11638354"/>
                  </a:cubicBezTo>
                  <a:cubicBezTo>
                    <a:pt x="4251004" y="11638328"/>
                    <a:pt x="4318149" y="11652455"/>
                    <a:pt x="4317271" y="11595705"/>
                  </a:cubicBezTo>
                  <a:close/>
                  <a:moveTo>
                    <a:pt x="4739278" y="12145224"/>
                  </a:moveTo>
                  <a:cubicBezTo>
                    <a:pt x="4535287" y="12145224"/>
                    <a:pt x="4324536" y="12158261"/>
                    <a:pt x="4324563" y="12141366"/>
                  </a:cubicBezTo>
                  <a:cubicBezTo>
                    <a:pt x="4325734" y="11578251"/>
                    <a:pt x="4276419" y="11662725"/>
                    <a:pt x="4419998" y="11662725"/>
                  </a:cubicBezTo>
                  <a:cubicBezTo>
                    <a:pt x="4558228" y="11662725"/>
                    <a:pt x="4588380" y="11663045"/>
                    <a:pt x="4738932" y="11663045"/>
                  </a:cubicBezTo>
                  <a:cubicBezTo>
                    <a:pt x="4746756" y="12186011"/>
                    <a:pt x="4747714" y="12145224"/>
                    <a:pt x="4739278" y="12145224"/>
                  </a:cubicBezTo>
                  <a:close/>
                  <a:moveTo>
                    <a:pt x="4742179" y="10645740"/>
                  </a:moveTo>
                  <a:cubicBezTo>
                    <a:pt x="4898957" y="10645793"/>
                    <a:pt x="4899490" y="10649172"/>
                    <a:pt x="5058558" y="10649172"/>
                  </a:cubicBezTo>
                  <a:cubicBezTo>
                    <a:pt x="5205090" y="10649172"/>
                    <a:pt x="5154072" y="10579731"/>
                    <a:pt x="5172569" y="11051587"/>
                  </a:cubicBezTo>
                  <a:cubicBezTo>
                    <a:pt x="5176428" y="11149923"/>
                    <a:pt x="5255655" y="11130739"/>
                    <a:pt x="4752398" y="11131218"/>
                  </a:cubicBezTo>
                  <a:cubicBezTo>
                    <a:pt x="4747661" y="10941944"/>
                    <a:pt x="4749737" y="11129729"/>
                    <a:pt x="4742179" y="10645740"/>
                  </a:cubicBezTo>
                  <a:close/>
                  <a:moveTo>
                    <a:pt x="4759690" y="11595758"/>
                  </a:moveTo>
                  <a:cubicBezTo>
                    <a:pt x="4756896" y="11416674"/>
                    <a:pt x="4757215" y="11413667"/>
                    <a:pt x="4754394" y="11232534"/>
                  </a:cubicBezTo>
                  <a:cubicBezTo>
                    <a:pt x="4752904" y="11138216"/>
                    <a:pt x="4669391" y="11151067"/>
                    <a:pt x="5175949" y="11153754"/>
                  </a:cubicBezTo>
                  <a:cubicBezTo>
                    <a:pt x="5178557" y="11258235"/>
                    <a:pt x="5178876" y="11358726"/>
                    <a:pt x="5182948" y="11638753"/>
                  </a:cubicBezTo>
                  <a:cubicBezTo>
                    <a:pt x="4689271" y="11647454"/>
                    <a:pt x="4760489" y="11645352"/>
                    <a:pt x="4759690" y="11595758"/>
                  </a:cubicBezTo>
                  <a:close/>
                  <a:moveTo>
                    <a:pt x="4766689" y="12145224"/>
                  </a:moveTo>
                  <a:cubicBezTo>
                    <a:pt x="4766689" y="12058063"/>
                    <a:pt x="4762059" y="11750578"/>
                    <a:pt x="4760728" y="11663045"/>
                  </a:cubicBezTo>
                  <a:cubicBezTo>
                    <a:pt x="4889696" y="11663151"/>
                    <a:pt x="5046289" y="11665838"/>
                    <a:pt x="5183267" y="11663470"/>
                  </a:cubicBezTo>
                  <a:cubicBezTo>
                    <a:pt x="5185503" y="11825767"/>
                    <a:pt x="5184997" y="11893745"/>
                    <a:pt x="5190134" y="12141606"/>
                  </a:cubicBezTo>
                  <a:cubicBezTo>
                    <a:pt x="5190373" y="12151663"/>
                    <a:pt x="5224092" y="12145889"/>
                    <a:pt x="4766689" y="12145224"/>
                  </a:cubicBezTo>
                  <a:close/>
                  <a:moveTo>
                    <a:pt x="5194312" y="11050523"/>
                  </a:moveTo>
                  <a:cubicBezTo>
                    <a:pt x="5176055" y="10585824"/>
                    <a:pt x="5185130" y="10648853"/>
                    <a:pt x="5218131" y="10648587"/>
                  </a:cubicBezTo>
                  <a:cubicBezTo>
                    <a:pt x="5672872" y="10645527"/>
                    <a:pt x="5611448" y="10632091"/>
                    <a:pt x="5611848" y="10687830"/>
                  </a:cubicBezTo>
                  <a:cubicBezTo>
                    <a:pt x="5612752" y="10812745"/>
                    <a:pt x="5613524" y="10843502"/>
                    <a:pt x="5618129" y="11132868"/>
                  </a:cubicBezTo>
                  <a:cubicBezTo>
                    <a:pt x="5124159" y="11127920"/>
                    <a:pt x="5198437" y="11155563"/>
                    <a:pt x="5194312" y="11050523"/>
                  </a:cubicBezTo>
                  <a:close/>
                  <a:moveTo>
                    <a:pt x="5204079" y="11595705"/>
                  </a:moveTo>
                  <a:cubicBezTo>
                    <a:pt x="5196308" y="11099371"/>
                    <a:pt x="5191065" y="11153834"/>
                    <a:pt x="5217998" y="11154020"/>
                  </a:cubicBezTo>
                  <a:cubicBezTo>
                    <a:pt x="5694349" y="11157212"/>
                    <a:pt x="5618182" y="11136672"/>
                    <a:pt x="5619725" y="11232960"/>
                  </a:cubicBezTo>
                  <a:cubicBezTo>
                    <a:pt x="5622546" y="11412975"/>
                    <a:pt x="5620444" y="11409543"/>
                    <a:pt x="5623371" y="11596184"/>
                  </a:cubicBezTo>
                  <a:cubicBezTo>
                    <a:pt x="5624223" y="11649981"/>
                    <a:pt x="5669386" y="11636519"/>
                    <a:pt x="5377571" y="11636465"/>
                  </a:cubicBezTo>
                  <a:cubicBezTo>
                    <a:pt x="5171744" y="11636465"/>
                    <a:pt x="5204984" y="11653094"/>
                    <a:pt x="5204079" y="11595705"/>
                  </a:cubicBezTo>
                  <a:close/>
                  <a:moveTo>
                    <a:pt x="5211983" y="12141020"/>
                  </a:moveTo>
                  <a:cubicBezTo>
                    <a:pt x="5200832" y="11605070"/>
                    <a:pt x="5202802" y="11663124"/>
                    <a:pt x="5218237" y="11662831"/>
                  </a:cubicBezTo>
                  <a:cubicBezTo>
                    <a:pt x="5328789" y="11660597"/>
                    <a:pt x="5348137" y="11661155"/>
                    <a:pt x="5624409" y="11661209"/>
                  </a:cubicBezTo>
                  <a:cubicBezTo>
                    <a:pt x="5624462" y="11664215"/>
                    <a:pt x="5630291" y="12017968"/>
                    <a:pt x="5633058" y="12145995"/>
                  </a:cubicBezTo>
                  <a:cubicBezTo>
                    <a:pt x="5228936" y="12147592"/>
                    <a:pt x="5212276" y="12153897"/>
                    <a:pt x="5211983" y="12141020"/>
                  </a:cubicBezTo>
                  <a:close/>
                  <a:moveTo>
                    <a:pt x="5631568" y="10505846"/>
                  </a:moveTo>
                  <a:cubicBezTo>
                    <a:pt x="5624676" y="10064853"/>
                    <a:pt x="5595108" y="10138205"/>
                    <a:pt x="5696744" y="10138205"/>
                  </a:cubicBezTo>
                  <a:cubicBezTo>
                    <a:pt x="5698740" y="10138205"/>
                    <a:pt x="6045591" y="10138365"/>
                    <a:pt x="6045671" y="10143048"/>
                  </a:cubicBezTo>
                  <a:cubicBezTo>
                    <a:pt x="6054267" y="10691556"/>
                    <a:pt x="6072577" y="10619427"/>
                    <a:pt x="6016077" y="10619427"/>
                  </a:cubicBezTo>
                  <a:cubicBezTo>
                    <a:pt x="5554602" y="10619427"/>
                    <a:pt x="5633964" y="10658617"/>
                    <a:pt x="5631568" y="10505846"/>
                  </a:cubicBezTo>
                  <a:close/>
                  <a:moveTo>
                    <a:pt x="5633325" y="10646804"/>
                  </a:moveTo>
                  <a:cubicBezTo>
                    <a:pt x="5930595" y="10645926"/>
                    <a:pt x="5877661" y="10643664"/>
                    <a:pt x="6054959" y="10644197"/>
                  </a:cubicBezTo>
                  <a:cubicBezTo>
                    <a:pt x="6055651" y="10722206"/>
                    <a:pt x="6055997" y="10717895"/>
                    <a:pt x="6059057" y="11131538"/>
                  </a:cubicBezTo>
                  <a:cubicBezTo>
                    <a:pt x="5854481" y="11131485"/>
                    <a:pt x="5781029" y="11134038"/>
                    <a:pt x="5639925" y="11133054"/>
                  </a:cubicBezTo>
                  <a:cubicBezTo>
                    <a:pt x="5633165" y="10707545"/>
                    <a:pt x="5634762" y="10814448"/>
                    <a:pt x="5633325" y="10646804"/>
                  </a:cubicBezTo>
                  <a:close/>
                  <a:moveTo>
                    <a:pt x="5645167" y="11595758"/>
                  </a:moveTo>
                  <a:cubicBezTo>
                    <a:pt x="5637184" y="11086068"/>
                    <a:pt x="5627337" y="11157931"/>
                    <a:pt x="5696744" y="11157931"/>
                  </a:cubicBezTo>
                  <a:cubicBezTo>
                    <a:pt x="6125351" y="11157931"/>
                    <a:pt x="6058738" y="11132894"/>
                    <a:pt x="6060282" y="11233012"/>
                  </a:cubicBezTo>
                  <a:cubicBezTo>
                    <a:pt x="6067627" y="11702767"/>
                    <a:pt x="6092856" y="11638886"/>
                    <a:pt x="6016050" y="11638886"/>
                  </a:cubicBezTo>
                  <a:cubicBezTo>
                    <a:pt x="5586166" y="11638886"/>
                    <a:pt x="5645993" y="11645964"/>
                    <a:pt x="5645167" y="11595758"/>
                  </a:cubicBezTo>
                  <a:close/>
                  <a:moveTo>
                    <a:pt x="6016050" y="12148550"/>
                  </a:moveTo>
                  <a:cubicBezTo>
                    <a:pt x="5612912" y="12148550"/>
                    <a:pt x="5654908" y="12146341"/>
                    <a:pt x="5654775" y="12139690"/>
                  </a:cubicBezTo>
                  <a:cubicBezTo>
                    <a:pt x="5641921" y="11584717"/>
                    <a:pt x="5630876" y="11661209"/>
                    <a:pt x="5696744" y="11661209"/>
                  </a:cubicBezTo>
                  <a:cubicBezTo>
                    <a:pt x="5856184" y="11661209"/>
                    <a:pt x="5856264" y="11663577"/>
                    <a:pt x="6016050" y="11663577"/>
                  </a:cubicBezTo>
                  <a:cubicBezTo>
                    <a:pt x="6083728" y="11663577"/>
                    <a:pt x="6070288" y="11641068"/>
                    <a:pt x="6070980" y="11777796"/>
                  </a:cubicBezTo>
                  <a:cubicBezTo>
                    <a:pt x="6072816" y="12220066"/>
                    <a:pt x="6104407" y="12148550"/>
                    <a:pt x="6016050" y="12148550"/>
                  </a:cubicBezTo>
                  <a:close/>
                  <a:moveTo>
                    <a:pt x="6075026" y="10505846"/>
                  </a:moveTo>
                  <a:cubicBezTo>
                    <a:pt x="6072178" y="10324047"/>
                    <a:pt x="6070288" y="10323755"/>
                    <a:pt x="6067441" y="10142621"/>
                  </a:cubicBezTo>
                  <a:cubicBezTo>
                    <a:pt x="6067387" y="10140095"/>
                    <a:pt x="6265151" y="10135199"/>
                    <a:pt x="6487238" y="10138178"/>
                  </a:cubicBezTo>
                  <a:cubicBezTo>
                    <a:pt x="6487265" y="10140360"/>
                    <a:pt x="6493999" y="10557834"/>
                    <a:pt x="6495329" y="10621528"/>
                  </a:cubicBezTo>
                  <a:cubicBezTo>
                    <a:pt x="5989756" y="10621715"/>
                    <a:pt x="6077341" y="10649784"/>
                    <a:pt x="6075026" y="10505846"/>
                  </a:cubicBezTo>
                  <a:close/>
                  <a:moveTo>
                    <a:pt x="6175571" y="10645208"/>
                  </a:moveTo>
                  <a:cubicBezTo>
                    <a:pt x="6269489" y="10646458"/>
                    <a:pt x="6292030" y="10646298"/>
                    <a:pt x="6495861" y="10646219"/>
                  </a:cubicBezTo>
                  <a:cubicBezTo>
                    <a:pt x="6507890" y="11183419"/>
                    <a:pt x="6507331" y="11130820"/>
                    <a:pt x="6494930" y="11130926"/>
                  </a:cubicBezTo>
                  <a:cubicBezTo>
                    <a:pt x="6375277" y="11131883"/>
                    <a:pt x="6368197" y="11131644"/>
                    <a:pt x="6080880" y="11131538"/>
                  </a:cubicBezTo>
                  <a:cubicBezTo>
                    <a:pt x="6076888" y="10559883"/>
                    <a:pt x="6046629" y="10643452"/>
                    <a:pt x="6175571" y="10645208"/>
                  </a:cubicBezTo>
                  <a:close/>
                  <a:moveTo>
                    <a:pt x="6090940" y="11595705"/>
                  </a:moveTo>
                  <a:cubicBezTo>
                    <a:pt x="6088066" y="11411592"/>
                    <a:pt x="6084899" y="11412683"/>
                    <a:pt x="6082078" y="11232587"/>
                  </a:cubicBezTo>
                  <a:cubicBezTo>
                    <a:pt x="6080375" y="11123689"/>
                    <a:pt x="6010941" y="11159447"/>
                    <a:pt x="6504697" y="11155616"/>
                  </a:cubicBezTo>
                  <a:cubicBezTo>
                    <a:pt x="6508849" y="11430881"/>
                    <a:pt x="6507758" y="11475473"/>
                    <a:pt x="6510871" y="11641334"/>
                  </a:cubicBezTo>
                  <a:cubicBezTo>
                    <a:pt x="6023688" y="11641547"/>
                    <a:pt x="6091818" y="11652801"/>
                    <a:pt x="6090940" y="11595705"/>
                  </a:cubicBezTo>
                  <a:close/>
                  <a:moveTo>
                    <a:pt x="6495090" y="12147858"/>
                  </a:moveTo>
                  <a:cubicBezTo>
                    <a:pt x="6062304" y="12145517"/>
                    <a:pt x="6098445" y="12154111"/>
                    <a:pt x="6098153" y="12141100"/>
                  </a:cubicBezTo>
                  <a:cubicBezTo>
                    <a:pt x="6085085" y="11570402"/>
                    <a:pt x="6072284" y="11663231"/>
                    <a:pt x="6175597" y="11664881"/>
                  </a:cubicBezTo>
                  <a:cubicBezTo>
                    <a:pt x="6267652" y="11666371"/>
                    <a:pt x="6292669" y="11666131"/>
                    <a:pt x="6511404" y="11666025"/>
                  </a:cubicBezTo>
                  <a:cubicBezTo>
                    <a:pt x="6522847" y="12204129"/>
                    <a:pt x="6533599" y="12148044"/>
                    <a:pt x="6495090" y="12147858"/>
                  </a:cubicBezTo>
                  <a:close/>
                  <a:moveTo>
                    <a:pt x="6517684" y="10646192"/>
                  </a:moveTo>
                  <a:cubicBezTo>
                    <a:pt x="7003802" y="10645979"/>
                    <a:pt x="6939532" y="10629191"/>
                    <a:pt x="6940942" y="10688097"/>
                  </a:cubicBezTo>
                  <a:cubicBezTo>
                    <a:pt x="6944535" y="10844327"/>
                    <a:pt x="6944109" y="10865080"/>
                    <a:pt x="6947622" y="11048687"/>
                  </a:cubicBezTo>
                  <a:cubicBezTo>
                    <a:pt x="6949751" y="11158383"/>
                    <a:pt x="7023843" y="11127095"/>
                    <a:pt x="6526120" y="11130660"/>
                  </a:cubicBezTo>
                  <a:cubicBezTo>
                    <a:pt x="6520239" y="10741123"/>
                    <a:pt x="6521649" y="10825383"/>
                    <a:pt x="6517684" y="10646192"/>
                  </a:cubicBezTo>
                  <a:close/>
                  <a:moveTo>
                    <a:pt x="6527664" y="11232587"/>
                  </a:moveTo>
                  <a:cubicBezTo>
                    <a:pt x="6526120" y="11131059"/>
                    <a:pt x="6450565" y="11154605"/>
                    <a:pt x="6949565" y="11154313"/>
                  </a:cubicBezTo>
                  <a:cubicBezTo>
                    <a:pt x="6949964" y="11177114"/>
                    <a:pt x="6956537" y="11580779"/>
                    <a:pt x="6956777" y="11596157"/>
                  </a:cubicBezTo>
                  <a:cubicBezTo>
                    <a:pt x="6957575" y="11646656"/>
                    <a:pt x="7026690" y="11641068"/>
                    <a:pt x="6532694" y="11641334"/>
                  </a:cubicBezTo>
                  <a:cubicBezTo>
                    <a:pt x="6529713" y="11488270"/>
                    <a:pt x="6530272" y="11399779"/>
                    <a:pt x="6527664" y="11232587"/>
                  </a:cubicBezTo>
                  <a:close/>
                  <a:moveTo>
                    <a:pt x="6543047" y="12148097"/>
                  </a:moveTo>
                  <a:cubicBezTo>
                    <a:pt x="6539295" y="11779818"/>
                    <a:pt x="6536873" y="11835877"/>
                    <a:pt x="6533173" y="11665998"/>
                  </a:cubicBezTo>
                  <a:cubicBezTo>
                    <a:pt x="6798348" y="11665865"/>
                    <a:pt x="6848674" y="11661395"/>
                    <a:pt x="6957708" y="11661129"/>
                  </a:cubicBezTo>
                  <a:cubicBezTo>
                    <a:pt x="6959891" y="11829118"/>
                    <a:pt x="6955606" y="11537651"/>
                    <a:pt x="6963643" y="12144612"/>
                  </a:cubicBezTo>
                  <a:cubicBezTo>
                    <a:pt x="6963643" y="12146528"/>
                    <a:pt x="6655967" y="12148629"/>
                    <a:pt x="6543047" y="12148097"/>
                  </a:cubicBezTo>
                  <a:close/>
                  <a:moveTo>
                    <a:pt x="6974049" y="10646006"/>
                  </a:moveTo>
                  <a:cubicBezTo>
                    <a:pt x="7444918" y="10646006"/>
                    <a:pt x="7382483" y="10625120"/>
                    <a:pt x="7383254" y="10687884"/>
                  </a:cubicBezTo>
                  <a:cubicBezTo>
                    <a:pt x="7389801" y="11211782"/>
                    <a:pt x="7423893" y="11131777"/>
                    <a:pt x="7293328" y="11131777"/>
                  </a:cubicBezTo>
                  <a:cubicBezTo>
                    <a:pt x="7139477" y="11131777"/>
                    <a:pt x="7134208" y="11129569"/>
                    <a:pt x="6974049" y="11129569"/>
                  </a:cubicBezTo>
                  <a:cubicBezTo>
                    <a:pt x="6970296" y="11129569"/>
                    <a:pt x="6953956" y="10646033"/>
                    <a:pt x="6974049" y="10646006"/>
                  </a:cubicBezTo>
                  <a:close/>
                  <a:moveTo>
                    <a:pt x="6978546" y="11595705"/>
                  </a:moveTo>
                  <a:cubicBezTo>
                    <a:pt x="6969498" y="11040865"/>
                    <a:pt x="6971946" y="11187623"/>
                    <a:pt x="6971361" y="11154286"/>
                  </a:cubicBezTo>
                  <a:cubicBezTo>
                    <a:pt x="7148313" y="11154286"/>
                    <a:pt x="7126995" y="11157133"/>
                    <a:pt x="7392596" y="11156361"/>
                  </a:cubicBezTo>
                  <a:cubicBezTo>
                    <a:pt x="7392650" y="11158437"/>
                    <a:pt x="7400660" y="11592246"/>
                    <a:pt x="7401325" y="11640855"/>
                  </a:cubicBezTo>
                  <a:cubicBezTo>
                    <a:pt x="7272703" y="11642585"/>
                    <a:pt x="7192171" y="11640828"/>
                    <a:pt x="7133942" y="11638913"/>
                  </a:cubicBezTo>
                  <a:cubicBezTo>
                    <a:pt x="6951028" y="11633193"/>
                    <a:pt x="6979425" y="11652162"/>
                    <a:pt x="6978546" y="11595705"/>
                  </a:cubicBezTo>
                  <a:close/>
                  <a:moveTo>
                    <a:pt x="6985493" y="12145543"/>
                  </a:moveTo>
                  <a:cubicBezTo>
                    <a:pt x="6979584" y="11739829"/>
                    <a:pt x="6981155" y="11785565"/>
                    <a:pt x="6979505" y="11661129"/>
                  </a:cubicBezTo>
                  <a:cubicBezTo>
                    <a:pt x="7133329" y="11661262"/>
                    <a:pt x="7134314" y="11666211"/>
                    <a:pt x="7293328" y="11666211"/>
                  </a:cubicBezTo>
                  <a:cubicBezTo>
                    <a:pt x="7437466" y="11666211"/>
                    <a:pt x="7398797" y="11574261"/>
                    <a:pt x="7407447" y="12146634"/>
                  </a:cubicBezTo>
                  <a:cubicBezTo>
                    <a:pt x="7113742" y="12146714"/>
                    <a:pt x="7142751" y="12145597"/>
                    <a:pt x="6985493" y="12145543"/>
                  </a:cubicBezTo>
                  <a:close/>
                  <a:moveTo>
                    <a:pt x="7411731" y="11050709"/>
                  </a:moveTo>
                  <a:cubicBezTo>
                    <a:pt x="7397919" y="10579012"/>
                    <a:pt x="7392676" y="10644516"/>
                    <a:pt x="7452902" y="10645314"/>
                  </a:cubicBezTo>
                  <a:cubicBezTo>
                    <a:pt x="7574445" y="10647123"/>
                    <a:pt x="7611810" y="10645900"/>
                    <a:pt x="7772634" y="10646990"/>
                  </a:cubicBezTo>
                  <a:cubicBezTo>
                    <a:pt x="7850131" y="10647523"/>
                    <a:pt x="7828761" y="10572387"/>
                    <a:pt x="7834323" y="11131831"/>
                  </a:cubicBezTo>
                  <a:cubicBezTo>
                    <a:pt x="7342084" y="11129941"/>
                    <a:pt x="7414898" y="11159820"/>
                    <a:pt x="7411731" y="11050709"/>
                  </a:cubicBezTo>
                  <a:close/>
                  <a:moveTo>
                    <a:pt x="7422482" y="11595705"/>
                  </a:moveTo>
                  <a:cubicBezTo>
                    <a:pt x="7414552" y="11089367"/>
                    <a:pt x="7398371" y="11156414"/>
                    <a:pt x="7453088" y="11156122"/>
                  </a:cubicBezTo>
                  <a:cubicBezTo>
                    <a:pt x="7906951" y="11154313"/>
                    <a:pt x="7834164" y="11137870"/>
                    <a:pt x="7835680" y="11233012"/>
                  </a:cubicBezTo>
                  <a:cubicBezTo>
                    <a:pt x="7843133" y="11708381"/>
                    <a:pt x="7866552" y="11637848"/>
                    <a:pt x="7772634" y="11638221"/>
                  </a:cubicBezTo>
                  <a:cubicBezTo>
                    <a:pt x="7361539" y="11639338"/>
                    <a:pt x="7423388" y="11654371"/>
                    <a:pt x="7422482" y="11595705"/>
                  </a:cubicBezTo>
                  <a:close/>
                  <a:moveTo>
                    <a:pt x="7850212" y="12141286"/>
                  </a:moveTo>
                  <a:cubicBezTo>
                    <a:pt x="7850212" y="12147379"/>
                    <a:pt x="7885980" y="12146447"/>
                    <a:pt x="7429243" y="12146607"/>
                  </a:cubicBezTo>
                  <a:cubicBezTo>
                    <a:pt x="7421046" y="11604352"/>
                    <a:pt x="7412929" y="11665439"/>
                    <a:pt x="7453222" y="11664694"/>
                  </a:cubicBezTo>
                  <a:cubicBezTo>
                    <a:pt x="7573780" y="11662433"/>
                    <a:pt x="7602149" y="11663604"/>
                    <a:pt x="7772713" y="11662912"/>
                  </a:cubicBezTo>
                  <a:cubicBezTo>
                    <a:pt x="7859100" y="11662699"/>
                    <a:pt x="7851968" y="11584717"/>
                    <a:pt x="7850212" y="12141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6" name="Google Shape;2096;p15"/>
          <p:cNvGrpSpPr/>
          <p:nvPr/>
        </p:nvGrpSpPr>
        <p:grpSpPr>
          <a:xfrm rot="-3407943">
            <a:off x="7497405" y="4072046"/>
            <a:ext cx="1819444" cy="558207"/>
            <a:chOff x="13109416" y="8465914"/>
            <a:chExt cx="4516255" cy="1586699"/>
          </a:xfrm>
        </p:grpSpPr>
        <p:sp>
          <p:nvSpPr>
            <p:cNvPr id="2097" name="Google Shape;2097;p15"/>
            <p:cNvSpPr/>
            <p:nvPr/>
          </p:nvSpPr>
          <p:spPr>
            <a:xfrm>
              <a:off x="13109416" y="8465914"/>
              <a:ext cx="4516255" cy="1586699"/>
            </a:xfrm>
            <a:custGeom>
              <a:rect b="b" l="l" r="r" t="t"/>
              <a:pathLst>
                <a:path extrusionOk="0" h="1586699" w="4516255">
                  <a:moveTo>
                    <a:pt x="2258139" y="1582353"/>
                  </a:moveTo>
                  <a:cubicBezTo>
                    <a:pt x="3396322" y="1539030"/>
                    <a:pt x="2867434" y="1601978"/>
                    <a:pt x="3968764" y="1577409"/>
                  </a:cubicBezTo>
                  <a:cubicBezTo>
                    <a:pt x="4386516" y="1568018"/>
                    <a:pt x="4491383" y="1616576"/>
                    <a:pt x="4515039" y="1554262"/>
                  </a:cubicBezTo>
                  <a:cubicBezTo>
                    <a:pt x="4518427" y="1542380"/>
                    <a:pt x="4514705" y="1526777"/>
                    <a:pt x="4504273" y="1519378"/>
                  </a:cubicBezTo>
                  <a:cubicBezTo>
                    <a:pt x="4457701" y="1496367"/>
                    <a:pt x="4428933" y="1450426"/>
                    <a:pt x="4402125" y="1407257"/>
                  </a:cubicBezTo>
                  <a:cubicBezTo>
                    <a:pt x="4426223" y="1366333"/>
                    <a:pt x="4477266" y="1325681"/>
                    <a:pt x="4464539" y="1273356"/>
                  </a:cubicBezTo>
                  <a:cubicBezTo>
                    <a:pt x="4438408" y="1221365"/>
                    <a:pt x="4400499" y="1181465"/>
                    <a:pt x="4376671" y="1126695"/>
                  </a:cubicBezTo>
                  <a:cubicBezTo>
                    <a:pt x="4514832" y="921804"/>
                    <a:pt x="4467511" y="978739"/>
                    <a:pt x="4361370" y="783420"/>
                  </a:cubicBezTo>
                  <a:cubicBezTo>
                    <a:pt x="4387095" y="733947"/>
                    <a:pt x="4439889" y="685625"/>
                    <a:pt x="4432176" y="626037"/>
                  </a:cubicBezTo>
                  <a:cubicBezTo>
                    <a:pt x="4401104" y="569845"/>
                    <a:pt x="4363267" y="522473"/>
                    <a:pt x="4333342" y="464442"/>
                  </a:cubicBezTo>
                  <a:cubicBezTo>
                    <a:pt x="4362047" y="416998"/>
                    <a:pt x="4450584" y="358298"/>
                    <a:pt x="4416802" y="297080"/>
                  </a:cubicBezTo>
                  <a:cubicBezTo>
                    <a:pt x="4400011" y="275699"/>
                    <a:pt x="4382343" y="254462"/>
                    <a:pt x="4369481" y="230364"/>
                  </a:cubicBezTo>
                  <a:cubicBezTo>
                    <a:pt x="4380654" y="177496"/>
                    <a:pt x="4439203" y="15222"/>
                    <a:pt x="4336720" y="32057"/>
                  </a:cubicBezTo>
                  <a:cubicBezTo>
                    <a:pt x="4276880" y="31858"/>
                    <a:pt x="4216498" y="28598"/>
                    <a:pt x="4156522" y="27783"/>
                  </a:cubicBezTo>
                  <a:cubicBezTo>
                    <a:pt x="3802115" y="69830"/>
                    <a:pt x="3036711" y="-7734"/>
                    <a:pt x="2390835" y="2743"/>
                  </a:cubicBezTo>
                  <a:cubicBezTo>
                    <a:pt x="1611287" y="-10207"/>
                    <a:pt x="1782272" y="26597"/>
                    <a:pt x="179530" y="32048"/>
                  </a:cubicBezTo>
                  <a:cubicBezTo>
                    <a:pt x="77048" y="15213"/>
                    <a:pt x="135605" y="177487"/>
                    <a:pt x="146769" y="230355"/>
                  </a:cubicBezTo>
                  <a:cubicBezTo>
                    <a:pt x="133907" y="254444"/>
                    <a:pt x="116240" y="275689"/>
                    <a:pt x="99448" y="297071"/>
                  </a:cubicBezTo>
                  <a:cubicBezTo>
                    <a:pt x="65667" y="358289"/>
                    <a:pt x="154212" y="416989"/>
                    <a:pt x="182908" y="464433"/>
                  </a:cubicBezTo>
                  <a:cubicBezTo>
                    <a:pt x="152993" y="522464"/>
                    <a:pt x="115147" y="569836"/>
                    <a:pt x="84075" y="626028"/>
                  </a:cubicBezTo>
                  <a:cubicBezTo>
                    <a:pt x="76361" y="685616"/>
                    <a:pt x="129156" y="733938"/>
                    <a:pt x="154881" y="783411"/>
                  </a:cubicBezTo>
                  <a:cubicBezTo>
                    <a:pt x="48740" y="978739"/>
                    <a:pt x="1419" y="921795"/>
                    <a:pt x="139580" y="1126686"/>
                  </a:cubicBezTo>
                  <a:cubicBezTo>
                    <a:pt x="115752" y="1181456"/>
                    <a:pt x="77843" y="1221365"/>
                    <a:pt x="51712" y="1273347"/>
                  </a:cubicBezTo>
                  <a:cubicBezTo>
                    <a:pt x="38985" y="1325672"/>
                    <a:pt x="90027" y="1366324"/>
                    <a:pt x="114126" y="1407248"/>
                  </a:cubicBezTo>
                  <a:cubicBezTo>
                    <a:pt x="87318" y="1450408"/>
                    <a:pt x="58549" y="1496358"/>
                    <a:pt x="11978" y="1519369"/>
                  </a:cubicBezTo>
                  <a:cubicBezTo>
                    <a:pt x="1554" y="1526768"/>
                    <a:pt x="-2167" y="1542380"/>
                    <a:pt x="1211" y="1554253"/>
                  </a:cubicBezTo>
                  <a:cubicBezTo>
                    <a:pt x="24948" y="1616784"/>
                    <a:pt x="127467" y="1567954"/>
                    <a:pt x="547486" y="1577400"/>
                  </a:cubicBezTo>
                  <a:cubicBezTo>
                    <a:pt x="1644571" y="1601878"/>
                    <a:pt x="1122584" y="1539120"/>
                    <a:pt x="2258139" y="1582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13109416" y="8465914"/>
              <a:ext cx="4516255" cy="1586699"/>
            </a:xfrm>
            <a:custGeom>
              <a:rect b="b" l="l" r="r" t="t"/>
              <a:pathLst>
                <a:path extrusionOk="0" h="1586699" w="4516255">
                  <a:moveTo>
                    <a:pt x="2258139" y="1582353"/>
                  </a:moveTo>
                  <a:cubicBezTo>
                    <a:pt x="3396322" y="1539030"/>
                    <a:pt x="2867434" y="1601978"/>
                    <a:pt x="3968764" y="1577409"/>
                  </a:cubicBezTo>
                  <a:cubicBezTo>
                    <a:pt x="4386516" y="1568018"/>
                    <a:pt x="4491383" y="1616576"/>
                    <a:pt x="4515039" y="1554262"/>
                  </a:cubicBezTo>
                  <a:cubicBezTo>
                    <a:pt x="4518427" y="1542380"/>
                    <a:pt x="4514705" y="1526777"/>
                    <a:pt x="4504273" y="1519378"/>
                  </a:cubicBezTo>
                  <a:cubicBezTo>
                    <a:pt x="4457701" y="1496367"/>
                    <a:pt x="4428933" y="1450426"/>
                    <a:pt x="4402125" y="1407257"/>
                  </a:cubicBezTo>
                  <a:cubicBezTo>
                    <a:pt x="4426223" y="1366333"/>
                    <a:pt x="4477266" y="1325681"/>
                    <a:pt x="4464539" y="1273356"/>
                  </a:cubicBezTo>
                  <a:cubicBezTo>
                    <a:pt x="4438408" y="1221365"/>
                    <a:pt x="4400499" y="1181465"/>
                    <a:pt x="4376671" y="1126695"/>
                  </a:cubicBezTo>
                  <a:cubicBezTo>
                    <a:pt x="4514832" y="921804"/>
                    <a:pt x="4467511" y="978739"/>
                    <a:pt x="4361370" y="783420"/>
                  </a:cubicBezTo>
                  <a:cubicBezTo>
                    <a:pt x="4387095" y="733947"/>
                    <a:pt x="4439889" y="685625"/>
                    <a:pt x="4432176" y="626037"/>
                  </a:cubicBezTo>
                  <a:cubicBezTo>
                    <a:pt x="4401104" y="569845"/>
                    <a:pt x="4363267" y="522473"/>
                    <a:pt x="4333342" y="464442"/>
                  </a:cubicBezTo>
                  <a:cubicBezTo>
                    <a:pt x="4362047" y="416998"/>
                    <a:pt x="4450584" y="358298"/>
                    <a:pt x="4416802" y="297080"/>
                  </a:cubicBezTo>
                  <a:cubicBezTo>
                    <a:pt x="4400011" y="275699"/>
                    <a:pt x="4382343" y="254462"/>
                    <a:pt x="4369481" y="230364"/>
                  </a:cubicBezTo>
                  <a:cubicBezTo>
                    <a:pt x="4380654" y="177496"/>
                    <a:pt x="4439203" y="15222"/>
                    <a:pt x="4336720" y="32057"/>
                  </a:cubicBezTo>
                  <a:cubicBezTo>
                    <a:pt x="4276880" y="31858"/>
                    <a:pt x="4216498" y="28598"/>
                    <a:pt x="4156522" y="27783"/>
                  </a:cubicBezTo>
                  <a:cubicBezTo>
                    <a:pt x="3802115" y="69830"/>
                    <a:pt x="3036711" y="-7734"/>
                    <a:pt x="2390835" y="2743"/>
                  </a:cubicBezTo>
                  <a:cubicBezTo>
                    <a:pt x="1611287" y="-10207"/>
                    <a:pt x="1782272" y="26597"/>
                    <a:pt x="179530" y="32048"/>
                  </a:cubicBezTo>
                  <a:cubicBezTo>
                    <a:pt x="77048" y="15213"/>
                    <a:pt x="135605" y="177487"/>
                    <a:pt x="146769" y="230355"/>
                  </a:cubicBezTo>
                  <a:cubicBezTo>
                    <a:pt x="133907" y="254444"/>
                    <a:pt x="116240" y="275689"/>
                    <a:pt x="99448" y="297071"/>
                  </a:cubicBezTo>
                  <a:cubicBezTo>
                    <a:pt x="65667" y="358289"/>
                    <a:pt x="154212" y="416989"/>
                    <a:pt x="182908" y="464433"/>
                  </a:cubicBezTo>
                  <a:cubicBezTo>
                    <a:pt x="152993" y="522464"/>
                    <a:pt x="115147" y="569836"/>
                    <a:pt x="84075" y="626028"/>
                  </a:cubicBezTo>
                  <a:cubicBezTo>
                    <a:pt x="76361" y="685616"/>
                    <a:pt x="129156" y="733938"/>
                    <a:pt x="154881" y="783411"/>
                  </a:cubicBezTo>
                  <a:cubicBezTo>
                    <a:pt x="48740" y="978739"/>
                    <a:pt x="1419" y="921795"/>
                    <a:pt x="139580" y="1126686"/>
                  </a:cubicBezTo>
                  <a:cubicBezTo>
                    <a:pt x="115752" y="1181456"/>
                    <a:pt x="77843" y="1221365"/>
                    <a:pt x="51712" y="1273347"/>
                  </a:cubicBezTo>
                  <a:cubicBezTo>
                    <a:pt x="38985" y="1325672"/>
                    <a:pt x="90027" y="1366324"/>
                    <a:pt x="114126" y="1407248"/>
                  </a:cubicBezTo>
                  <a:cubicBezTo>
                    <a:pt x="87318" y="1450408"/>
                    <a:pt x="58549" y="1496358"/>
                    <a:pt x="11978" y="1519369"/>
                  </a:cubicBezTo>
                  <a:cubicBezTo>
                    <a:pt x="1554" y="1526768"/>
                    <a:pt x="-2167" y="1542380"/>
                    <a:pt x="1211" y="1554253"/>
                  </a:cubicBezTo>
                  <a:cubicBezTo>
                    <a:pt x="24948" y="1616784"/>
                    <a:pt x="127467" y="1567954"/>
                    <a:pt x="547486" y="1577400"/>
                  </a:cubicBezTo>
                  <a:cubicBezTo>
                    <a:pt x="1644571" y="1601878"/>
                    <a:pt x="1122584" y="1539120"/>
                    <a:pt x="2258139" y="1582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9" name="Google Shape;2099;p15"/>
          <p:cNvGrpSpPr/>
          <p:nvPr/>
        </p:nvGrpSpPr>
        <p:grpSpPr>
          <a:xfrm>
            <a:off x="4389003" y="31846"/>
            <a:ext cx="1387295" cy="1466319"/>
            <a:chOff x="809719" y="-1454066"/>
            <a:chExt cx="4219268" cy="4439356"/>
          </a:xfrm>
        </p:grpSpPr>
        <p:sp>
          <p:nvSpPr>
            <p:cNvPr id="2100" name="Google Shape;2100;p15"/>
            <p:cNvSpPr/>
            <p:nvPr/>
          </p:nvSpPr>
          <p:spPr>
            <a:xfrm>
              <a:off x="809719" y="-1454066"/>
              <a:ext cx="4219268" cy="4439356"/>
            </a:xfrm>
            <a:custGeom>
              <a:rect b="b" l="l" r="r" t="t"/>
              <a:pathLst>
                <a:path extrusionOk="0" h="4439356" w="4219268">
                  <a:moveTo>
                    <a:pt x="3979443" y="3016883"/>
                  </a:moveTo>
                  <a:cubicBezTo>
                    <a:pt x="3683054" y="3207251"/>
                    <a:pt x="3190348" y="3097990"/>
                    <a:pt x="2886316" y="2919936"/>
                  </a:cubicBezTo>
                  <a:cubicBezTo>
                    <a:pt x="3680299" y="4013030"/>
                    <a:pt x="2502025" y="4806884"/>
                    <a:pt x="2173296" y="3717111"/>
                  </a:cubicBezTo>
                  <a:cubicBezTo>
                    <a:pt x="2080531" y="3414427"/>
                    <a:pt x="2178362" y="3462008"/>
                    <a:pt x="2002110" y="3854465"/>
                  </a:cubicBezTo>
                  <a:cubicBezTo>
                    <a:pt x="1668627" y="4590927"/>
                    <a:pt x="1049277" y="4552704"/>
                    <a:pt x="933246" y="4174951"/>
                  </a:cubicBezTo>
                  <a:cubicBezTo>
                    <a:pt x="871053" y="3975242"/>
                    <a:pt x="968830" y="3611881"/>
                    <a:pt x="1038373" y="3418165"/>
                  </a:cubicBezTo>
                  <a:cubicBezTo>
                    <a:pt x="1104680" y="3225523"/>
                    <a:pt x="1145286" y="3291039"/>
                    <a:pt x="930544" y="3364298"/>
                  </a:cubicBezTo>
                  <a:cubicBezTo>
                    <a:pt x="148266" y="3624808"/>
                    <a:pt x="-556250" y="2746899"/>
                    <a:pt x="642092" y="2215659"/>
                  </a:cubicBezTo>
                  <a:cubicBezTo>
                    <a:pt x="918333" y="2093000"/>
                    <a:pt x="884446" y="2224209"/>
                    <a:pt x="570657" y="2004239"/>
                  </a:cubicBezTo>
                  <a:cubicBezTo>
                    <a:pt x="40037" y="1630046"/>
                    <a:pt x="102977" y="992572"/>
                    <a:pt x="535615" y="835410"/>
                  </a:cubicBezTo>
                  <a:cubicBezTo>
                    <a:pt x="920448" y="690962"/>
                    <a:pt x="1315467" y="1025574"/>
                    <a:pt x="1529000" y="1411745"/>
                  </a:cubicBezTo>
                  <a:cubicBezTo>
                    <a:pt x="1498739" y="1169889"/>
                    <a:pt x="1473259" y="971929"/>
                    <a:pt x="1503387" y="729026"/>
                  </a:cubicBezTo>
                  <a:cubicBezTo>
                    <a:pt x="1593619" y="24376"/>
                    <a:pt x="2100670" y="-113067"/>
                    <a:pt x="2374129" y="78624"/>
                  </a:cubicBezTo>
                  <a:cubicBezTo>
                    <a:pt x="2548238" y="200378"/>
                    <a:pt x="2592399" y="536757"/>
                    <a:pt x="2615399" y="773463"/>
                  </a:cubicBezTo>
                  <a:cubicBezTo>
                    <a:pt x="2668029" y="1410094"/>
                    <a:pt x="2477976" y="1266187"/>
                    <a:pt x="2863414" y="886578"/>
                  </a:cubicBezTo>
                  <a:cubicBezTo>
                    <a:pt x="3450263" y="309648"/>
                    <a:pt x="3902293" y="735391"/>
                    <a:pt x="3882412" y="1142427"/>
                  </a:cubicBezTo>
                  <a:cubicBezTo>
                    <a:pt x="3863714" y="1506534"/>
                    <a:pt x="3443535" y="1878046"/>
                    <a:pt x="3139726" y="2078305"/>
                  </a:cubicBezTo>
                  <a:cubicBezTo>
                    <a:pt x="4130694" y="1918622"/>
                    <a:pt x="4509583" y="2675576"/>
                    <a:pt x="3979443" y="3016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2280416" y="260650"/>
              <a:ext cx="1124088" cy="1241596"/>
            </a:xfrm>
            <a:custGeom>
              <a:rect b="b" l="l" r="r" t="t"/>
              <a:pathLst>
                <a:path extrusionOk="0" h="1241596" w="1124088">
                  <a:moveTo>
                    <a:pt x="1105705" y="471634"/>
                  </a:moveTo>
                  <a:cubicBezTo>
                    <a:pt x="990722" y="-563"/>
                    <a:pt x="339672" y="-202065"/>
                    <a:pt x="93337" y="265248"/>
                  </a:cubicBezTo>
                  <a:cubicBezTo>
                    <a:pt x="-171849" y="768298"/>
                    <a:pt x="161422" y="1322978"/>
                    <a:pt x="672898" y="1231651"/>
                  </a:cubicBezTo>
                  <a:cubicBezTo>
                    <a:pt x="1015615" y="1170459"/>
                    <a:pt x="1182375" y="786508"/>
                    <a:pt x="1105705" y="471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2" name="Google Shape;2102;p15"/>
            <p:cNvGrpSpPr/>
            <p:nvPr/>
          </p:nvGrpSpPr>
          <p:grpSpPr>
            <a:xfrm>
              <a:off x="1826947" y="-77372"/>
              <a:ext cx="1955106" cy="1954892"/>
              <a:chOff x="1826947" y="-77372"/>
              <a:chExt cx="1955106" cy="1954892"/>
            </a:xfrm>
          </p:grpSpPr>
          <p:sp>
            <p:nvSpPr>
              <p:cNvPr id="2103" name="Google Shape;2103;p15"/>
              <p:cNvSpPr/>
              <p:nvPr/>
            </p:nvSpPr>
            <p:spPr>
              <a:xfrm>
                <a:off x="3254936" y="-77372"/>
                <a:ext cx="123122" cy="256918"/>
              </a:xfrm>
              <a:custGeom>
                <a:rect b="b" l="l" r="r" t="t"/>
                <a:pathLst>
                  <a:path extrusionOk="0" h="256918" w="123122">
                    <a:moveTo>
                      <a:pt x="104905" y="1249"/>
                    </a:moveTo>
                    <a:cubicBezTo>
                      <a:pt x="74822" y="-7008"/>
                      <a:pt x="72484" y="25035"/>
                      <a:pt x="36855" y="116202"/>
                    </a:cubicBezTo>
                    <a:cubicBezTo>
                      <a:pt x="10300" y="184106"/>
                      <a:pt x="4275" y="192861"/>
                      <a:pt x="720" y="213761"/>
                    </a:cubicBezTo>
                    <a:cubicBezTo>
                      <a:pt x="-6728" y="257622"/>
                      <a:pt x="45654" y="270976"/>
                      <a:pt x="63419" y="240166"/>
                    </a:cubicBezTo>
                    <a:cubicBezTo>
                      <a:pt x="83273" y="205753"/>
                      <a:pt x="113756" y="70548"/>
                      <a:pt x="122439" y="32112"/>
                    </a:cubicBezTo>
                    <a:cubicBezTo>
                      <a:pt x="125434" y="18909"/>
                      <a:pt x="118413" y="4952"/>
                      <a:pt x="104905" y="12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15"/>
              <p:cNvSpPr/>
              <p:nvPr/>
            </p:nvSpPr>
            <p:spPr>
              <a:xfrm>
                <a:off x="3593492" y="617507"/>
                <a:ext cx="188561" cy="90551"/>
              </a:xfrm>
              <a:custGeom>
                <a:rect b="b" l="l" r="r" t="t"/>
                <a:pathLst>
                  <a:path extrusionOk="0" h="90551" w="188561">
                    <a:moveTo>
                      <a:pt x="169908" y="10976"/>
                    </a:moveTo>
                    <a:cubicBezTo>
                      <a:pt x="-13328" y="-43087"/>
                      <a:pt x="-46886" y="122084"/>
                      <a:pt x="62115" y="85095"/>
                    </a:cubicBezTo>
                    <a:cubicBezTo>
                      <a:pt x="87319" y="76536"/>
                      <a:pt x="121615" y="63733"/>
                      <a:pt x="163065" y="61460"/>
                    </a:cubicBezTo>
                    <a:cubicBezTo>
                      <a:pt x="193699" y="59782"/>
                      <a:pt x="197645" y="19153"/>
                      <a:pt x="169908" y="109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5"/>
              <p:cNvSpPr/>
              <p:nvPr/>
            </p:nvSpPr>
            <p:spPr>
              <a:xfrm>
                <a:off x="3443004" y="1332743"/>
                <a:ext cx="175500" cy="123987"/>
              </a:xfrm>
              <a:custGeom>
                <a:rect b="b" l="l" r="r" t="t"/>
                <a:pathLst>
                  <a:path extrusionOk="0" h="123987" w="175500">
                    <a:moveTo>
                      <a:pt x="170745" y="83583"/>
                    </a:moveTo>
                    <a:cubicBezTo>
                      <a:pt x="63183" y="-74183"/>
                      <a:pt x="-67468" y="32433"/>
                      <a:pt x="40334" y="72760"/>
                    </a:cubicBezTo>
                    <a:cubicBezTo>
                      <a:pt x="65271" y="82082"/>
                      <a:pt x="99923" y="93864"/>
                      <a:pt x="133445" y="118334"/>
                    </a:cubicBezTo>
                    <a:cubicBezTo>
                      <a:pt x="158223" y="136402"/>
                      <a:pt x="187035" y="107458"/>
                      <a:pt x="170745" y="835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5"/>
              <p:cNvSpPr/>
              <p:nvPr/>
            </p:nvSpPr>
            <p:spPr>
              <a:xfrm>
                <a:off x="2974596" y="1661107"/>
                <a:ext cx="89593" cy="216413"/>
              </a:xfrm>
              <a:custGeom>
                <a:rect b="b" l="l" r="r" t="t"/>
                <a:pathLst>
                  <a:path extrusionOk="0" h="216413" w="89593">
                    <a:moveTo>
                      <a:pt x="86777" y="131853"/>
                    </a:moveTo>
                    <a:cubicBezTo>
                      <a:pt x="86351" y="130024"/>
                      <a:pt x="72575" y="69551"/>
                      <a:pt x="67136" y="34880"/>
                    </a:cubicBezTo>
                    <a:cubicBezTo>
                      <a:pt x="59929" y="-16750"/>
                      <a:pt x="12676" y="-2020"/>
                      <a:pt x="8641" y="21446"/>
                    </a:cubicBezTo>
                    <a:cubicBezTo>
                      <a:pt x="-36568" y="283928"/>
                      <a:pt x="111555" y="239108"/>
                      <a:pt x="86777" y="1318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5"/>
              <p:cNvSpPr/>
              <p:nvPr/>
            </p:nvSpPr>
            <p:spPr>
              <a:xfrm>
                <a:off x="2012631" y="1395035"/>
                <a:ext cx="164879" cy="175981"/>
              </a:xfrm>
              <a:custGeom>
                <a:rect b="b" l="l" r="r" t="t"/>
                <a:pathLst>
                  <a:path extrusionOk="0" h="175981" w="164879">
                    <a:moveTo>
                      <a:pt x="122153" y="4386"/>
                    </a:moveTo>
                    <a:cubicBezTo>
                      <a:pt x="-90162" y="163421"/>
                      <a:pt x="29895" y="206545"/>
                      <a:pt x="72198" y="155857"/>
                    </a:cubicBezTo>
                    <a:cubicBezTo>
                      <a:pt x="91404" y="132834"/>
                      <a:pt x="125584" y="85928"/>
                      <a:pt x="156671" y="49081"/>
                    </a:cubicBezTo>
                    <a:cubicBezTo>
                      <a:pt x="181662" y="19444"/>
                      <a:pt x="143607" y="-11693"/>
                      <a:pt x="122153" y="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5"/>
              <p:cNvSpPr/>
              <p:nvPr/>
            </p:nvSpPr>
            <p:spPr>
              <a:xfrm>
                <a:off x="1826947" y="618656"/>
                <a:ext cx="236180" cy="91103"/>
              </a:xfrm>
              <a:custGeom>
                <a:rect b="b" l="l" r="r" t="t"/>
                <a:pathLst>
                  <a:path extrusionOk="0" h="91103" w="236180">
                    <a:moveTo>
                      <a:pt x="235717" y="61465"/>
                    </a:moveTo>
                    <a:cubicBezTo>
                      <a:pt x="241254" y="20312"/>
                      <a:pt x="196569" y="22878"/>
                      <a:pt x="131017" y="9836"/>
                    </a:cubicBezTo>
                    <a:cubicBezTo>
                      <a:pt x="125009" y="8646"/>
                      <a:pt x="52988" y="-5107"/>
                      <a:pt x="32280" y="2058"/>
                    </a:cubicBezTo>
                    <a:cubicBezTo>
                      <a:pt x="-5135" y="15003"/>
                      <a:pt x="-42292" y="93002"/>
                      <a:pt x="120077" y="90605"/>
                    </a:cubicBezTo>
                    <a:cubicBezTo>
                      <a:pt x="190064" y="89584"/>
                      <a:pt x="230572" y="99732"/>
                      <a:pt x="235717" y="614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5"/>
              <p:cNvSpPr/>
              <p:nvPr/>
            </p:nvSpPr>
            <p:spPr>
              <a:xfrm>
                <a:off x="2398179" y="19349"/>
                <a:ext cx="123123" cy="171016"/>
              </a:xfrm>
              <a:custGeom>
                <a:rect b="b" l="l" r="r" t="t"/>
                <a:pathLst>
                  <a:path extrusionOk="0" h="171016" w="123123">
                    <a:moveTo>
                      <a:pt x="111397" y="92481"/>
                    </a:moveTo>
                    <a:cubicBezTo>
                      <a:pt x="83562" y="43630"/>
                      <a:pt x="94244" y="61991"/>
                      <a:pt x="64552" y="16701"/>
                    </a:cubicBezTo>
                    <a:cubicBezTo>
                      <a:pt x="40664" y="-19720"/>
                      <a:pt x="-10331" y="10024"/>
                      <a:pt x="1853" y="43106"/>
                    </a:cubicBezTo>
                    <a:cubicBezTo>
                      <a:pt x="18916" y="89480"/>
                      <a:pt x="39899" y="152261"/>
                      <a:pt x="62899" y="164816"/>
                    </a:cubicBezTo>
                    <a:cubicBezTo>
                      <a:pt x="101950" y="186178"/>
                      <a:pt x="144137" y="149979"/>
                      <a:pt x="111397" y="924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0" name="Google Shape;2110;p15"/>
          <p:cNvGrpSpPr/>
          <p:nvPr/>
        </p:nvGrpSpPr>
        <p:grpSpPr>
          <a:xfrm rot="-2044286">
            <a:off x="4459818" y="3745838"/>
            <a:ext cx="1245665" cy="1337140"/>
            <a:chOff x="-651414" y="5849332"/>
            <a:chExt cx="2335522" cy="2503856"/>
          </a:xfrm>
        </p:grpSpPr>
        <p:sp>
          <p:nvSpPr>
            <p:cNvPr id="2111" name="Google Shape;2111;p15"/>
            <p:cNvSpPr/>
            <p:nvPr/>
          </p:nvSpPr>
          <p:spPr>
            <a:xfrm>
              <a:off x="709162" y="5849332"/>
              <a:ext cx="974946" cy="1183483"/>
            </a:xfrm>
            <a:custGeom>
              <a:rect b="b" l="l" r="r" t="t"/>
              <a:pathLst>
                <a:path extrusionOk="0" h="1183483" w="974946">
                  <a:moveTo>
                    <a:pt x="468009" y="49521"/>
                  </a:moveTo>
                  <a:cubicBezTo>
                    <a:pt x="616854" y="730920"/>
                    <a:pt x="1194227" y="503465"/>
                    <a:pt x="885436" y="594976"/>
                  </a:cubicBezTo>
                  <a:cubicBezTo>
                    <a:pt x="717833" y="644647"/>
                    <a:pt x="537385" y="915840"/>
                    <a:pt x="531250" y="1159270"/>
                  </a:cubicBezTo>
                  <a:cubicBezTo>
                    <a:pt x="525723" y="1303857"/>
                    <a:pt x="494911" y="756625"/>
                    <a:pt x="91381" y="686898"/>
                  </a:cubicBezTo>
                  <a:cubicBezTo>
                    <a:pt x="-225995" y="632058"/>
                    <a:pt x="379814" y="744807"/>
                    <a:pt x="447972" y="50698"/>
                  </a:cubicBezTo>
                  <a:cubicBezTo>
                    <a:pt x="453701" y="-11312"/>
                    <a:pt x="452849" y="-21838"/>
                    <a:pt x="468009" y="49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-651414" y="6255868"/>
              <a:ext cx="1556050" cy="1860213"/>
            </a:xfrm>
            <a:custGeom>
              <a:rect b="b" l="l" r="r" t="t"/>
              <a:pathLst>
                <a:path extrusionOk="0" h="1860213" w="1556050">
                  <a:moveTo>
                    <a:pt x="931907" y="81736"/>
                  </a:moveTo>
                  <a:cubicBezTo>
                    <a:pt x="943369" y="1195340"/>
                    <a:pt x="1919932" y="1026891"/>
                    <a:pt x="1407434" y="1069862"/>
                  </a:cubicBezTo>
                  <a:cubicBezTo>
                    <a:pt x="1129265" y="1093188"/>
                    <a:pt x="759082" y="1458691"/>
                    <a:pt x="670451" y="1837294"/>
                  </a:cubicBezTo>
                  <a:cubicBezTo>
                    <a:pt x="662493" y="1869398"/>
                    <a:pt x="642912" y="1867450"/>
                    <a:pt x="644591" y="1833493"/>
                  </a:cubicBezTo>
                  <a:cubicBezTo>
                    <a:pt x="668832" y="1445425"/>
                    <a:pt x="395769" y="1058540"/>
                    <a:pt x="136108" y="956152"/>
                  </a:cubicBezTo>
                  <a:cubicBezTo>
                    <a:pt x="-342291" y="767522"/>
                    <a:pt x="568259" y="1140196"/>
                    <a:pt x="900199" y="77074"/>
                  </a:cubicBezTo>
                  <a:cubicBezTo>
                    <a:pt x="929296" y="-18017"/>
                    <a:pt x="931376" y="-34748"/>
                    <a:pt x="931907" y="817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709164" y="7667387"/>
              <a:ext cx="573659" cy="685801"/>
            </a:xfrm>
            <a:custGeom>
              <a:rect b="b" l="l" r="r" t="t"/>
              <a:pathLst>
                <a:path extrusionOk="0" h="685801" w="573659">
                  <a:moveTo>
                    <a:pt x="343558" y="30135"/>
                  </a:moveTo>
                  <a:cubicBezTo>
                    <a:pt x="347783" y="440682"/>
                    <a:pt x="707812" y="378581"/>
                    <a:pt x="518869" y="394426"/>
                  </a:cubicBezTo>
                  <a:cubicBezTo>
                    <a:pt x="416317" y="403024"/>
                    <a:pt x="279845" y="537771"/>
                    <a:pt x="247170" y="677351"/>
                  </a:cubicBezTo>
                  <a:cubicBezTo>
                    <a:pt x="244238" y="689189"/>
                    <a:pt x="237016" y="688468"/>
                    <a:pt x="237638" y="675949"/>
                  </a:cubicBezTo>
                  <a:cubicBezTo>
                    <a:pt x="246573" y="532879"/>
                    <a:pt x="145905" y="390249"/>
                    <a:pt x="50178" y="352501"/>
                  </a:cubicBezTo>
                  <a:cubicBezTo>
                    <a:pt x="-126191" y="282959"/>
                    <a:pt x="209497" y="420351"/>
                    <a:pt x="331871" y="28412"/>
                  </a:cubicBezTo>
                  <a:cubicBezTo>
                    <a:pt x="342596" y="-6642"/>
                    <a:pt x="343363" y="-12811"/>
                    <a:pt x="343558" y="30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4" name="Google Shape;2114;p15"/>
          <p:cNvGrpSpPr/>
          <p:nvPr/>
        </p:nvGrpSpPr>
        <p:grpSpPr>
          <a:xfrm rot="-2037217">
            <a:off x="8208168" y="262061"/>
            <a:ext cx="777406" cy="1005861"/>
            <a:chOff x="14375545" y="2063880"/>
            <a:chExt cx="1983545" cy="2240682"/>
          </a:xfrm>
        </p:grpSpPr>
        <p:sp>
          <p:nvSpPr>
            <p:cNvPr id="2115" name="Google Shape;2115;p15"/>
            <p:cNvSpPr/>
            <p:nvPr/>
          </p:nvSpPr>
          <p:spPr>
            <a:xfrm>
              <a:off x="14584744" y="3859613"/>
              <a:ext cx="1206708" cy="444949"/>
            </a:xfrm>
            <a:custGeom>
              <a:rect b="b" l="l" r="r" t="t"/>
              <a:pathLst>
                <a:path extrusionOk="0" h="444949" w="1206708">
                  <a:moveTo>
                    <a:pt x="1079142" y="180325"/>
                  </a:moveTo>
                  <a:cubicBezTo>
                    <a:pt x="892147" y="112405"/>
                    <a:pt x="695805" y="65580"/>
                    <a:pt x="494223" y="35828"/>
                  </a:cubicBezTo>
                  <a:cubicBezTo>
                    <a:pt x="388555" y="20233"/>
                    <a:pt x="62450" y="-64138"/>
                    <a:pt x="5841" y="97913"/>
                  </a:cubicBezTo>
                  <a:cubicBezTo>
                    <a:pt x="-9834" y="142784"/>
                    <a:pt x="7664" y="189987"/>
                    <a:pt x="38992" y="221137"/>
                  </a:cubicBezTo>
                  <a:cubicBezTo>
                    <a:pt x="70337" y="252300"/>
                    <a:pt x="113619" y="270194"/>
                    <a:pt x="156765" y="285641"/>
                  </a:cubicBezTo>
                  <a:cubicBezTo>
                    <a:pt x="1174980" y="650218"/>
                    <a:pt x="1381201" y="290051"/>
                    <a:pt x="1079142" y="1803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4375545" y="2063880"/>
              <a:ext cx="1168383" cy="925818"/>
            </a:xfrm>
            <a:custGeom>
              <a:rect b="b" l="l" r="r" t="t"/>
              <a:pathLst>
                <a:path extrusionOk="0" h="925818" w="1168383">
                  <a:moveTo>
                    <a:pt x="125060" y="925588"/>
                  </a:moveTo>
                  <a:cubicBezTo>
                    <a:pt x="348632" y="916468"/>
                    <a:pt x="612014" y="684777"/>
                    <a:pt x="785277" y="551905"/>
                  </a:cubicBezTo>
                  <a:cubicBezTo>
                    <a:pt x="927079" y="443165"/>
                    <a:pt x="1221041" y="253406"/>
                    <a:pt x="1160208" y="80416"/>
                  </a:cubicBezTo>
                  <a:cubicBezTo>
                    <a:pt x="1059520" y="-205898"/>
                    <a:pt x="246197" y="332018"/>
                    <a:pt x="24874" y="757335"/>
                  </a:cubicBezTo>
                  <a:cubicBezTo>
                    <a:pt x="-33859" y="870198"/>
                    <a:pt x="16172" y="930033"/>
                    <a:pt x="125060" y="925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14490011" y="2818341"/>
              <a:ext cx="1869079" cy="728223"/>
            </a:xfrm>
            <a:custGeom>
              <a:rect b="b" l="l" r="r" t="t"/>
              <a:pathLst>
                <a:path extrusionOk="0" h="728223" w="1869079">
                  <a:moveTo>
                    <a:pt x="1643138" y="5262"/>
                  </a:moveTo>
                  <a:cubicBezTo>
                    <a:pt x="1295029" y="-37158"/>
                    <a:pt x="634866" y="186108"/>
                    <a:pt x="338293" y="343932"/>
                  </a:cubicBezTo>
                  <a:cubicBezTo>
                    <a:pt x="231559" y="400733"/>
                    <a:pt x="-182591" y="595063"/>
                    <a:pt x="93067" y="699335"/>
                  </a:cubicBezTo>
                  <a:cubicBezTo>
                    <a:pt x="246737" y="757463"/>
                    <a:pt x="447177" y="714083"/>
                    <a:pt x="614108" y="688643"/>
                  </a:cubicBezTo>
                  <a:cubicBezTo>
                    <a:pt x="1912024" y="490849"/>
                    <a:pt x="2101527" y="61122"/>
                    <a:pt x="1643138" y="5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8" name="Google Shape;2118;p15"/>
          <p:cNvSpPr txBox="1"/>
          <p:nvPr/>
        </p:nvSpPr>
        <p:spPr>
          <a:xfrm>
            <a:off x="0" y="299400"/>
            <a:ext cx="445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4B1E"/>
                </a:solidFill>
                <a:latin typeface="Fredoka One"/>
                <a:ea typeface="Fredoka One"/>
                <a:cs typeface="Fredoka One"/>
                <a:sym typeface="Fredoka One"/>
              </a:rPr>
              <a:t>DAY </a:t>
            </a:r>
            <a:r>
              <a:rPr lang="en" sz="4000">
                <a:solidFill>
                  <a:srgbClr val="E14B1E"/>
                </a:solidFill>
                <a:latin typeface="Fredoka One"/>
                <a:ea typeface="Fredoka One"/>
                <a:cs typeface="Fredoka One"/>
                <a:sym typeface="Fredoka One"/>
              </a:rPr>
              <a:t>3 :</a:t>
            </a:r>
            <a:endParaRPr sz="4000">
              <a:solidFill>
                <a:srgbClr val="E14B1E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4B1E"/>
                </a:solidFill>
                <a:latin typeface="Fredoka One"/>
                <a:ea typeface="Fredoka One"/>
                <a:cs typeface="Fredoka One"/>
                <a:sym typeface="Fredoka One"/>
              </a:rPr>
              <a:t>SETTINGS PAGE</a:t>
            </a:r>
            <a:endParaRPr sz="4000">
              <a:solidFill>
                <a:srgbClr val="E14B1E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pic>
        <p:nvPicPr>
          <p:cNvPr id="2119" name="Google Shape;2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475" y="748600"/>
            <a:ext cx="2043975" cy="38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15"/>
          <p:cNvSpPr txBox="1"/>
          <p:nvPr/>
        </p:nvSpPr>
        <p:spPr>
          <a:xfrm>
            <a:off x="485550" y="2121025"/>
            <a:ext cx="379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Toggle switch is used for On/Off feature in settings.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1" name="Google Shape;2121;p15"/>
          <p:cNvSpPr txBox="1"/>
          <p:nvPr/>
        </p:nvSpPr>
        <p:spPr>
          <a:xfrm>
            <a:off x="816050" y="33270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</a:rPr>
              <a:t>https://www.figma.com/file/wxlevUeeXUVb9nKJpJ9M3d/5-Days-UX-Challenge?type=design&amp;node-id=45-10&amp;mode=design</a:t>
            </a:r>
            <a:endParaRPr u="sng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16"/>
          <p:cNvGrpSpPr/>
          <p:nvPr/>
        </p:nvGrpSpPr>
        <p:grpSpPr>
          <a:xfrm rot="-602550">
            <a:off x="-317202" y="-492669"/>
            <a:ext cx="3035749" cy="3064808"/>
            <a:chOff x="-634251" y="-985355"/>
            <a:chExt cx="6070751" cy="6128860"/>
          </a:xfrm>
        </p:grpSpPr>
        <p:sp>
          <p:nvSpPr>
            <p:cNvPr id="2127" name="Google Shape;2127;p16"/>
            <p:cNvSpPr/>
            <p:nvPr/>
          </p:nvSpPr>
          <p:spPr>
            <a:xfrm>
              <a:off x="-626236" y="-985355"/>
              <a:ext cx="6054385" cy="6128860"/>
            </a:xfrm>
            <a:custGeom>
              <a:rect b="b" l="l" r="r" t="t"/>
              <a:pathLst>
                <a:path extrusionOk="0" h="6128860" w="6054385">
                  <a:moveTo>
                    <a:pt x="2" y="6028882"/>
                  </a:moveTo>
                  <a:cubicBezTo>
                    <a:pt x="-305" y="6084740"/>
                    <a:pt x="45483" y="6129886"/>
                    <a:pt x="101380" y="6128843"/>
                  </a:cubicBezTo>
                  <a:cubicBezTo>
                    <a:pt x="6151984" y="6015913"/>
                    <a:pt x="6048949" y="6121906"/>
                    <a:pt x="6049919" y="5948422"/>
                  </a:cubicBezTo>
                  <a:cubicBezTo>
                    <a:pt x="6051317" y="5695852"/>
                    <a:pt x="6054384" y="100755"/>
                    <a:pt x="6054384" y="101576"/>
                  </a:cubicBezTo>
                  <a:cubicBezTo>
                    <a:pt x="6054691" y="46233"/>
                    <a:pt x="6009701" y="1296"/>
                    <a:pt x="5954319" y="1602"/>
                  </a:cubicBezTo>
                  <a:cubicBezTo>
                    <a:pt x="-93108" y="34907"/>
                    <a:pt x="5424" y="-70400"/>
                    <a:pt x="4455" y="104898"/>
                  </a:cubicBezTo>
                  <a:cubicBezTo>
                    <a:pt x="3057" y="361011"/>
                    <a:pt x="-11" y="6029691"/>
                    <a:pt x="2" y="6028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8" name="Google Shape;2128;p16"/>
            <p:cNvGrpSpPr/>
            <p:nvPr/>
          </p:nvGrpSpPr>
          <p:grpSpPr>
            <a:xfrm>
              <a:off x="-634251" y="-572527"/>
              <a:ext cx="6070751" cy="5369349"/>
              <a:chOff x="-634251" y="-572527"/>
              <a:chExt cx="6070751" cy="5369349"/>
            </a:xfrm>
          </p:grpSpPr>
          <p:sp>
            <p:nvSpPr>
              <p:cNvPr id="2129" name="Google Shape;2129;p16"/>
              <p:cNvSpPr/>
              <p:nvPr/>
            </p:nvSpPr>
            <p:spPr>
              <a:xfrm>
                <a:off x="-631016" y="854908"/>
                <a:ext cx="6064435" cy="55886"/>
              </a:xfrm>
              <a:custGeom>
                <a:rect b="b" l="l" r="r" t="t"/>
                <a:pathLst>
                  <a:path extrusionOk="0" h="55886" w="6064435">
                    <a:moveTo>
                      <a:pt x="6057238" y="22722"/>
                    </a:moveTo>
                    <a:cubicBezTo>
                      <a:pt x="6057005" y="-13794"/>
                      <a:pt x="6522453" y="-3363"/>
                      <a:pt x="7198" y="33165"/>
                    </a:cubicBezTo>
                    <a:cubicBezTo>
                      <a:pt x="7431" y="69681"/>
                      <a:pt x="-458029" y="59250"/>
                      <a:pt x="6057238" y="227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0" name="Google Shape;2130;p16"/>
              <p:cNvSpPr/>
              <p:nvPr/>
            </p:nvSpPr>
            <p:spPr>
              <a:xfrm>
                <a:off x="-627909" y="1330247"/>
                <a:ext cx="6064409" cy="66073"/>
              </a:xfrm>
              <a:custGeom>
                <a:rect b="b" l="l" r="r" t="t"/>
                <a:pathLst>
                  <a:path extrusionOk="0" h="66073" w="6064409">
                    <a:moveTo>
                      <a:pt x="6057210" y="22161"/>
                    </a:moveTo>
                    <a:cubicBezTo>
                      <a:pt x="6056977" y="-14367"/>
                      <a:pt x="6522474" y="-4794"/>
                      <a:pt x="7195" y="43918"/>
                    </a:cubicBezTo>
                    <a:cubicBezTo>
                      <a:pt x="7440" y="80434"/>
                      <a:pt x="-458033" y="70873"/>
                      <a:pt x="6057210" y="221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16"/>
              <p:cNvSpPr/>
              <p:nvPr/>
            </p:nvSpPr>
            <p:spPr>
              <a:xfrm>
                <a:off x="-629962" y="1805532"/>
                <a:ext cx="6064622" cy="76440"/>
              </a:xfrm>
              <a:custGeom>
                <a:rect b="b" l="l" r="r" t="t"/>
                <a:pathLst>
                  <a:path extrusionOk="0" h="76440" w="6064622">
                    <a:moveTo>
                      <a:pt x="6057276" y="21691"/>
                    </a:moveTo>
                    <a:cubicBezTo>
                      <a:pt x="6057509" y="-14837"/>
                      <a:pt x="6522860" y="-6147"/>
                      <a:pt x="7347" y="54750"/>
                    </a:cubicBezTo>
                    <a:cubicBezTo>
                      <a:pt x="7114" y="91278"/>
                      <a:pt x="-458236" y="82587"/>
                      <a:pt x="6057276" y="216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16"/>
              <p:cNvSpPr/>
              <p:nvPr/>
            </p:nvSpPr>
            <p:spPr>
              <a:xfrm>
                <a:off x="-630817" y="-572527"/>
                <a:ext cx="6064434" cy="28012"/>
              </a:xfrm>
              <a:custGeom>
                <a:rect b="b" l="l" r="r" t="t"/>
                <a:pathLst>
                  <a:path extrusionOk="0" h="28012" w="6064434">
                    <a:moveTo>
                      <a:pt x="7208" y="25749"/>
                    </a:moveTo>
                    <a:cubicBezTo>
                      <a:pt x="6522524" y="25749"/>
                      <a:pt x="6057027" y="38792"/>
                      <a:pt x="6057223" y="2264"/>
                    </a:cubicBezTo>
                    <a:cubicBezTo>
                      <a:pt x="-458081" y="2264"/>
                      <a:pt x="7416" y="-10779"/>
                      <a:pt x="7208" y="257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16"/>
              <p:cNvSpPr/>
              <p:nvPr/>
            </p:nvSpPr>
            <p:spPr>
              <a:xfrm>
                <a:off x="-634120" y="379418"/>
                <a:ext cx="6064472" cy="45984"/>
              </a:xfrm>
              <a:custGeom>
                <a:rect b="b" l="l" r="r" t="t"/>
                <a:pathLst>
                  <a:path extrusionOk="0" h="45984" w="6064472">
                    <a:moveTo>
                      <a:pt x="6057275" y="23421"/>
                    </a:moveTo>
                    <a:cubicBezTo>
                      <a:pt x="6057042" y="-13094"/>
                      <a:pt x="6522502" y="-1793"/>
                      <a:pt x="7198" y="22563"/>
                    </a:cubicBezTo>
                    <a:cubicBezTo>
                      <a:pt x="7431" y="59079"/>
                      <a:pt x="-458029" y="47777"/>
                      <a:pt x="6057275" y="234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16"/>
              <p:cNvSpPr/>
              <p:nvPr/>
            </p:nvSpPr>
            <p:spPr>
              <a:xfrm>
                <a:off x="-633474" y="-96323"/>
                <a:ext cx="6064477" cy="36529"/>
              </a:xfrm>
              <a:custGeom>
                <a:rect b="b" l="l" r="r" t="t"/>
                <a:pathLst>
                  <a:path extrusionOk="0" h="36529" w="6064477">
                    <a:moveTo>
                      <a:pt x="6057144" y="24348"/>
                    </a:moveTo>
                    <a:cubicBezTo>
                      <a:pt x="6057340" y="-12167"/>
                      <a:pt x="6522653" y="-8"/>
                      <a:pt x="7338" y="12177"/>
                    </a:cubicBezTo>
                    <a:cubicBezTo>
                      <a:pt x="7129" y="48704"/>
                      <a:pt x="-458184" y="36533"/>
                      <a:pt x="6057144" y="243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16"/>
              <p:cNvSpPr/>
              <p:nvPr/>
            </p:nvSpPr>
            <p:spPr>
              <a:xfrm>
                <a:off x="-631138" y="3231031"/>
                <a:ext cx="6064275" cy="108205"/>
              </a:xfrm>
              <a:custGeom>
                <a:rect b="b" l="l" r="r" t="t"/>
                <a:pathLst>
                  <a:path extrusionOk="0" h="108205" w="6064275">
                    <a:moveTo>
                      <a:pt x="6057078" y="20613"/>
                    </a:moveTo>
                    <a:cubicBezTo>
                      <a:pt x="6056845" y="-15915"/>
                      <a:pt x="6522281" y="-9836"/>
                      <a:pt x="7198" y="87601"/>
                    </a:cubicBezTo>
                    <a:cubicBezTo>
                      <a:pt x="7431" y="124117"/>
                      <a:pt x="-458005" y="118037"/>
                      <a:pt x="6057078" y="206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16"/>
              <p:cNvSpPr/>
              <p:nvPr/>
            </p:nvSpPr>
            <p:spPr>
              <a:xfrm>
                <a:off x="-629471" y="4181139"/>
                <a:ext cx="6064723" cy="129752"/>
              </a:xfrm>
              <a:custGeom>
                <a:rect b="b" l="l" r="r" t="t"/>
                <a:pathLst>
                  <a:path extrusionOk="0" h="129752" w="6064723">
                    <a:moveTo>
                      <a:pt x="6057386" y="20073"/>
                    </a:moveTo>
                    <a:cubicBezTo>
                      <a:pt x="6057595" y="-16455"/>
                      <a:pt x="6522920" y="-12103"/>
                      <a:pt x="7334" y="109677"/>
                    </a:cubicBezTo>
                    <a:cubicBezTo>
                      <a:pt x="7138" y="146205"/>
                      <a:pt x="-458200" y="141865"/>
                      <a:pt x="6057386" y="200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16"/>
              <p:cNvSpPr/>
              <p:nvPr/>
            </p:nvSpPr>
            <p:spPr>
              <a:xfrm>
                <a:off x="-633073" y="2280767"/>
                <a:ext cx="6064650" cy="86939"/>
              </a:xfrm>
              <a:custGeom>
                <a:rect b="b" l="l" r="r" t="t"/>
                <a:pathLst>
                  <a:path extrusionOk="0" h="86939" w="6064650">
                    <a:moveTo>
                      <a:pt x="6057307" y="21283"/>
                    </a:moveTo>
                    <a:cubicBezTo>
                      <a:pt x="6057540" y="-15245"/>
                      <a:pt x="6522828" y="-7424"/>
                      <a:pt x="7341" y="65656"/>
                    </a:cubicBezTo>
                    <a:cubicBezTo>
                      <a:pt x="7120" y="102184"/>
                      <a:pt x="-458181" y="94364"/>
                      <a:pt x="6057307" y="21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16"/>
              <p:cNvSpPr/>
              <p:nvPr/>
            </p:nvSpPr>
            <p:spPr>
              <a:xfrm>
                <a:off x="-632123" y="4656220"/>
                <a:ext cx="6064738" cy="140602"/>
              </a:xfrm>
              <a:custGeom>
                <a:rect b="b" l="l" r="r" t="t"/>
                <a:pathLst>
                  <a:path extrusionOk="0" h="140602" w="6064738">
                    <a:moveTo>
                      <a:pt x="6057400" y="19844"/>
                    </a:moveTo>
                    <a:cubicBezTo>
                      <a:pt x="6057609" y="-16684"/>
                      <a:pt x="6522970" y="-13215"/>
                      <a:pt x="7336" y="120762"/>
                    </a:cubicBezTo>
                    <a:cubicBezTo>
                      <a:pt x="7139" y="157290"/>
                      <a:pt x="-458235" y="153809"/>
                      <a:pt x="6057400" y="198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p16"/>
              <p:cNvSpPr/>
              <p:nvPr/>
            </p:nvSpPr>
            <p:spPr>
              <a:xfrm>
                <a:off x="-628024" y="3706069"/>
                <a:ext cx="6064243" cy="118940"/>
              </a:xfrm>
              <a:custGeom>
                <a:rect b="b" l="l" r="r" t="t"/>
                <a:pathLst>
                  <a:path extrusionOk="0" h="118940" w="6064243">
                    <a:moveTo>
                      <a:pt x="6057044" y="20328"/>
                    </a:moveTo>
                    <a:cubicBezTo>
                      <a:pt x="6056810" y="-16200"/>
                      <a:pt x="6522308" y="-10978"/>
                      <a:pt x="7200" y="98618"/>
                    </a:cubicBezTo>
                    <a:cubicBezTo>
                      <a:pt x="7433" y="135134"/>
                      <a:pt x="-458064" y="129924"/>
                      <a:pt x="6057044" y="203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16"/>
              <p:cNvSpPr/>
              <p:nvPr/>
            </p:nvSpPr>
            <p:spPr>
              <a:xfrm>
                <a:off x="-634251" y="2755953"/>
                <a:ext cx="6064308" cy="97527"/>
              </a:xfrm>
              <a:custGeom>
                <a:rect b="b" l="l" r="r" t="t"/>
                <a:pathLst>
                  <a:path extrusionOk="0" h="97527" w="6064308">
                    <a:moveTo>
                      <a:pt x="6057111" y="20925"/>
                    </a:moveTo>
                    <a:cubicBezTo>
                      <a:pt x="6056878" y="-15603"/>
                      <a:pt x="6522326" y="-8641"/>
                      <a:pt x="7194" y="76599"/>
                    </a:cubicBezTo>
                    <a:cubicBezTo>
                      <a:pt x="7439" y="113128"/>
                      <a:pt x="-458009" y="106177"/>
                      <a:pt x="6057111" y="209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1" name="Google Shape;2141;p16"/>
          <p:cNvSpPr txBox="1"/>
          <p:nvPr/>
        </p:nvSpPr>
        <p:spPr>
          <a:xfrm>
            <a:off x="4516300" y="185500"/>
            <a:ext cx="4747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DAY 4 :</a:t>
            </a:r>
            <a:endParaRPr sz="37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DROPDOWN MENU</a:t>
            </a:r>
            <a:endParaRPr sz="37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142" name="Google Shape;2142;p16"/>
          <p:cNvGrpSpPr/>
          <p:nvPr/>
        </p:nvGrpSpPr>
        <p:grpSpPr>
          <a:xfrm rot="-724437">
            <a:off x="8006038" y="3827290"/>
            <a:ext cx="1501049" cy="1506244"/>
            <a:chOff x="13907992" y="-704679"/>
            <a:chExt cx="3001724" cy="3011987"/>
          </a:xfrm>
        </p:grpSpPr>
        <p:sp>
          <p:nvSpPr>
            <p:cNvPr id="2143" name="Google Shape;2143;p16"/>
            <p:cNvSpPr/>
            <p:nvPr/>
          </p:nvSpPr>
          <p:spPr>
            <a:xfrm>
              <a:off x="13907992" y="-704679"/>
              <a:ext cx="3001724" cy="3011987"/>
            </a:xfrm>
            <a:custGeom>
              <a:rect b="b" l="l" r="r" t="t"/>
              <a:pathLst>
                <a:path extrusionOk="0" h="3011987" w="3001724">
                  <a:moveTo>
                    <a:pt x="2664347" y="1363589"/>
                  </a:moveTo>
                  <a:cubicBezTo>
                    <a:pt x="2642635" y="1227340"/>
                    <a:pt x="2918718" y="997658"/>
                    <a:pt x="2861053" y="871872"/>
                  </a:cubicBezTo>
                  <a:cubicBezTo>
                    <a:pt x="2803244" y="745790"/>
                    <a:pt x="2450147" y="806476"/>
                    <a:pt x="2359924" y="702141"/>
                  </a:cubicBezTo>
                  <a:cubicBezTo>
                    <a:pt x="2269501" y="597511"/>
                    <a:pt x="2375839" y="254266"/>
                    <a:pt x="2256533" y="182827"/>
                  </a:cubicBezTo>
                  <a:cubicBezTo>
                    <a:pt x="2140228" y="113209"/>
                    <a:pt x="1893270" y="369106"/>
                    <a:pt x="1753096" y="341661"/>
                  </a:cubicBezTo>
                  <a:cubicBezTo>
                    <a:pt x="1624262" y="316427"/>
                    <a:pt x="1496761" y="-18132"/>
                    <a:pt x="1350590" y="771"/>
                  </a:cubicBezTo>
                  <a:cubicBezTo>
                    <a:pt x="1223083" y="17265"/>
                    <a:pt x="1173283" y="372492"/>
                    <a:pt x="1034476" y="428364"/>
                  </a:cubicBezTo>
                  <a:cubicBezTo>
                    <a:pt x="888408" y="487182"/>
                    <a:pt x="593265" y="280482"/>
                    <a:pt x="487572" y="369251"/>
                  </a:cubicBezTo>
                  <a:cubicBezTo>
                    <a:pt x="370478" y="467544"/>
                    <a:pt x="530057" y="791934"/>
                    <a:pt x="459526" y="915811"/>
                  </a:cubicBezTo>
                  <a:cubicBezTo>
                    <a:pt x="386146" y="1044741"/>
                    <a:pt x="27794" y="1071699"/>
                    <a:pt x="1520" y="1215310"/>
                  </a:cubicBezTo>
                  <a:cubicBezTo>
                    <a:pt x="-24904" y="1359608"/>
                    <a:pt x="301665" y="1517851"/>
                    <a:pt x="319352" y="1663480"/>
                  </a:cubicBezTo>
                  <a:cubicBezTo>
                    <a:pt x="337129" y="1809501"/>
                    <a:pt x="57365" y="2039869"/>
                    <a:pt x="115963" y="2173710"/>
                  </a:cubicBezTo>
                  <a:cubicBezTo>
                    <a:pt x="175146" y="2308923"/>
                    <a:pt x="531828" y="2256340"/>
                    <a:pt x="629127" y="2365193"/>
                  </a:cubicBezTo>
                  <a:cubicBezTo>
                    <a:pt x="726473" y="2474142"/>
                    <a:pt x="640420" y="2825731"/>
                    <a:pt x="772302" y="2894325"/>
                  </a:cubicBezTo>
                  <a:cubicBezTo>
                    <a:pt x="897791" y="2959529"/>
                    <a:pt x="1132811" y="2689240"/>
                    <a:pt x="1286400" y="2705595"/>
                  </a:cubicBezTo>
                  <a:cubicBezTo>
                    <a:pt x="1422254" y="2720028"/>
                    <a:pt x="1585273" y="3042358"/>
                    <a:pt x="1740820" y="3009660"/>
                  </a:cubicBezTo>
                  <a:cubicBezTo>
                    <a:pt x="1872992" y="2981872"/>
                    <a:pt x="1907076" y="2620850"/>
                    <a:pt x="2051969" y="2553442"/>
                  </a:cubicBezTo>
                  <a:cubicBezTo>
                    <a:pt x="2186600" y="2490889"/>
                    <a:pt x="2485172" y="2686794"/>
                    <a:pt x="2580457" y="2598073"/>
                  </a:cubicBezTo>
                  <a:cubicBezTo>
                    <a:pt x="2685812" y="2499925"/>
                    <a:pt x="2504919" y="2190950"/>
                    <a:pt x="2565476" y="2070760"/>
                  </a:cubicBezTo>
                  <a:cubicBezTo>
                    <a:pt x="2628251" y="1946197"/>
                    <a:pt x="2982522" y="1910011"/>
                    <a:pt x="3000993" y="1773128"/>
                  </a:cubicBezTo>
                  <a:cubicBezTo>
                    <a:pt x="3019360" y="1636625"/>
                    <a:pt x="2686252" y="1500864"/>
                    <a:pt x="2664347" y="1363589"/>
                  </a:cubicBezTo>
                  <a:close/>
                  <a:moveTo>
                    <a:pt x="1928391" y="675870"/>
                  </a:moveTo>
                  <a:cubicBezTo>
                    <a:pt x="1928439" y="675726"/>
                    <a:pt x="1928590" y="675328"/>
                    <a:pt x="1928836" y="674738"/>
                  </a:cubicBezTo>
                  <a:cubicBezTo>
                    <a:pt x="1928885" y="674738"/>
                    <a:pt x="1928885" y="674738"/>
                    <a:pt x="1928933" y="674738"/>
                  </a:cubicBezTo>
                  <a:cubicBezTo>
                    <a:pt x="1928638" y="675328"/>
                    <a:pt x="1928445" y="675726"/>
                    <a:pt x="1928391" y="675870"/>
                  </a:cubicBezTo>
                  <a:close/>
                  <a:moveTo>
                    <a:pt x="1933844" y="678328"/>
                  </a:moveTo>
                  <a:cubicBezTo>
                    <a:pt x="1933941" y="678129"/>
                    <a:pt x="1934140" y="677690"/>
                    <a:pt x="1934387" y="677003"/>
                  </a:cubicBezTo>
                  <a:cubicBezTo>
                    <a:pt x="1934435" y="677003"/>
                    <a:pt x="1934435" y="677003"/>
                    <a:pt x="1934435" y="677051"/>
                  </a:cubicBezTo>
                  <a:cubicBezTo>
                    <a:pt x="1934140" y="677690"/>
                    <a:pt x="1933947" y="678178"/>
                    <a:pt x="1933844" y="678328"/>
                  </a:cubicBezTo>
                  <a:close/>
                  <a:moveTo>
                    <a:pt x="2064883" y="371269"/>
                  </a:moveTo>
                  <a:cubicBezTo>
                    <a:pt x="2064835" y="371269"/>
                    <a:pt x="2064835" y="371269"/>
                    <a:pt x="2064835" y="371269"/>
                  </a:cubicBezTo>
                  <a:cubicBezTo>
                    <a:pt x="2064883" y="371269"/>
                    <a:pt x="2064883" y="371173"/>
                    <a:pt x="2064883" y="371173"/>
                  </a:cubicBezTo>
                  <a:lnTo>
                    <a:pt x="2064883" y="371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14370069" y="-217646"/>
              <a:ext cx="2061655" cy="2028994"/>
            </a:xfrm>
            <a:custGeom>
              <a:rect b="b" l="l" r="r" t="t"/>
              <a:pathLst>
                <a:path extrusionOk="0" h="2028994" w="2061655">
                  <a:moveTo>
                    <a:pt x="1958355" y="560787"/>
                  </a:moveTo>
                  <a:cubicBezTo>
                    <a:pt x="1722792" y="87623"/>
                    <a:pt x="1142359" y="-127372"/>
                    <a:pt x="633377" y="77515"/>
                  </a:cubicBezTo>
                  <a:cubicBezTo>
                    <a:pt x="-103260" y="374038"/>
                    <a:pt x="-189971" y="1447513"/>
                    <a:pt x="334745" y="1818758"/>
                  </a:cubicBezTo>
                  <a:cubicBezTo>
                    <a:pt x="568072" y="1983868"/>
                    <a:pt x="1080030" y="2133124"/>
                    <a:pt x="1511124" y="1932719"/>
                  </a:cubicBezTo>
                  <a:cubicBezTo>
                    <a:pt x="1961687" y="1723290"/>
                    <a:pt x="2216757" y="1079811"/>
                    <a:pt x="1958355" y="560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5" name="Google Shape;2145;p16"/>
            <p:cNvGrpSpPr/>
            <p:nvPr/>
          </p:nvGrpSpPr>
          <p:grpSpPr>
            <a:xfrm>
              <a:off x="14749680" y="490310"/>
              <a:ext cx="1302431" cy="604380"/>
              <a:chOff x="14749680" y="490310"/>
              <a:chExt cx="1302431" cy="604380"/>
            </a:xfrm>
          </p:grpSpPr>
          <p:grpSp>
            <p:nvGrpSpPr>
              <p:cNvPr id="2146" name="Google Shape;2146;p16"/>
              <p:cNvGrpSpPr/>
              <p:nvPr/>
            </p:nvGrpSpPr>
            <p:grpSpPr>
              <a:xfrm>
                <a:off x="14880834" y="490310"/>
                <a:ext cx="1056038" cy="224990"/>
                <a:chOff x="14880834" y="490310"/>
                <a:chExt cx="1056038" cy="224990"/>
              </a:xfrm>
            </p:grpSpPr>
            <p:sp>
              <p:nvSpPr>
                <p:cNvPr id="2147" name="Google Shape;2147;p16"/>
                <p:cNvSpPr/>
                <p:nvPr/>
              </p:nvSpPr>
              <p:spPr>
                <a:xfrm>
                  <a:off x="15580909" y="490310"/>
                  <a:ext cx="355963" cy="224990"/>
                </a:xfrm>
                <a:custGeom>
                  <a:rect b="b" l="l" r="r" t="t"/>
                  <a:pathLst>
                    <a:path extrusionOk="0" h="224990" w="355963">
                      <a:moveTo>
                        <a:pt x="299627" y="31428"/>
                      </a:moveTo>
                      <a:cubicBezTo>
                        <a:pt x="194627" y="-41221"/>
                        <a:pt x="54778" y="21446"/>
                        <a:pt x="13252" y="123902"/>
                      </a:cubicBezTo>
                      <a:cubicBezTo>
                        <a:pt x="2363" y="150745"/>
                        <a:pt x="-13426" y="203237"/>
                        <a:pt x="20977" y="219869"/>
                      </a:cubicBezTo>
                      <a:cubicBezTo>
                        <a:pt x="86554" y="251537"/>
                        <a:pt x="139132" y="124968"/>
                        <a:pt x="258565" y="149781"/>
                      </a:cubicBezTo>
                      <a:cubicBezTo>
                        <a:pt x="366053" y="172045"/>
                        <a:pt x="391610" y="95222"/>
                        <a:pt x="299627" y="314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16"/>
                <p:cNvSpPr/>
                <p:nvPr/>
              </p:nvSpPr>
              <p:spPr>
                <a:xfrm>
                  <a:off x="14880834" y="490310"/>
                  <a:ext cx="355963" cy="224990"/>
                </a:xfrm>
                <a:custGeom>
                  <a:rect b="b" l="l" r="r" t="t"/>
                  <a:pathLst>
                    <a:path extrusionOk="0" h="224990" w="355963">
                      <a:moveTo>
                        <a:pt x="56336" y="31428"/>
                      </a:moveTo>
                      <a:cubicBezTo>
                        <a:pt x="161336" y="-41221"/>
                        <a:pt x="301185" y="21446"/>
                        <a:pt x="342712" y="123902"/>
                      </a:cubicBezTo>
                      <a:cubicBezTo>
                        <a:pt x="353601" y="150745"/>
                        <a:pt x="369389" y="203237"/>
                        <a:pt x="334986" y="219869"/>
                      </a:cubicBezTo>
                      <a:cubicBezTo>
                        <a:pt x="269409" y="251537"/>
                        <a:pt x="216831" y="124968"/>
                        <a:pt x="97399" y="149781"/>
                      </a:cubicBezTo>
                      <a:cubicBezTo>
                        <a:pt x="-10090" y="172045"/>
                        <a:pt x="-35647" y="95222"/>
                        <a:pt x="56336" y="314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49" name="Google Shape;2149;p16"/>
              <p:cNvSpPr/>
              <p:nvPr/>
            </p:nvSpPr>
            <p:spPr>
              <a:xfrm>
                <a:off x="14749680" y="722722"/>
                <a:ext cx="1302431" cy="371968"/>
              </a:xfrm>
              <a:custGeom>
                <a:rect b="b" l="l" r="r" t="t"/>
                <a:pathLst>
                  <a:path extrusionOk="0" h="371968" w="1302431">
                    <a:moveTo>
                      <a:pt x="651258" y="371888"/>
                    </a:moveTo>
                    <a:cubicBezTo>
                      <a:pt x="717690" y="371105"/>
                      <a:pt x="783719" y="364666"/>
                      <a:pt x="847114" y="354196"/>
                    </a:cubicBezTo>
                    <a:cubicBezTo>
                      <a:pt x="932282" y="340130"/>
                      <a:pt x="1015901" y="311450"/>
                      <a:pt x="1089932" y="266776"/>
                    </a:cubicBezTo>
                    <a:cubicBezTo>
                      <a:pt x="1183133" y="210452"/>
                      <a:pt x="1271512" y="124400"/>
                      <a:pt x="1301902" y="17324"/>
                    </a:cubicBezTo>
                    <a:cubicBezTo>
                      <a:pt x="1306097" y="2554"/>
                      <a:pt x="1284210" y="-7205"/>
                      <a:pt x="1276773" y="6734"/>
                    </a:cubicBezTo>
                    <a:cubicBezTo>
                      <a:pt x="1231089" y="92335"/>
                      <a:pt x="1173720" y="165761"/>
                      <a:pt x="1092132" y="219934"/>
                    </a:cubicBezTo>
                    <a:cubicBezTo>
                      <a:pt x="1003174" y="279005"/>
                      <a:pt x="899662" y="310866"/>
                      <a:pt x="794036" y="322715"/>
                    </a:cubicBezTo>
                    <a:cubicBezTo>
                      <a:pt x="598571" y="344642"/>
                      <a:pt x="378580" y="331679"/>
                      <a:pt x="210300" y="219934"/>
                    </a:cubicBezTo>
                    <a:cubicBezTo>
                      <a:pt x="128712" y="165761"/>
                      <a:pt x="71343" y="92335"/>
                      <a:pt x="25658" y="6734"/>
                    </a:cubicBezTo>
                    <a:cubicBezTo>
                      <a:pt x="18222" y="-7205"/>
                      <a:pt x="-3665" y="2554"/>
                      <a:pt x="529" y="17324"/>
                    </a:cubicBezTo>
                    <a:cubicBezTo>
                      <a:pt x="30919" y="124400"/>
                      <a:pt x="119299" y="210458"/>
                      <a:pt x="212499" y="266776"/>
                    </a:cubicBezTo>
                    <a:cubicBezTo>
                      <a:pt x="342508" y="345347"/>
                      <a:pt x="497940" y="373690"/>
                      <a:pt x="651258" y="371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0" name="Google Shape;2150;p16"/>
            <p:cNvSpPr/>
            <p:nvPr/>
          </p:nvSpPr>
          <p:spPr>
            <a:xfrm>
              <a:off x="15159263" y="1203344"/>
              <a:ext cx="493517" cy="170781"/>
            </a:xfrm>
            <a:custGeom>
              <a:rect b="b" l="l" r="r" t="t"/>
              <a:pathLst>
                <a:path extrusionOk="0" h="170781" w="493517">
                  <a:moveTo>
                    <a:pt x="481867" y="63353"/>
                  </a:moveTo>
                  <a:cubicBezTo>
                    <a:pt x="478293" y="68534"/>
                    <a:pt x="474165" y="73407"/>
                    <a:pt x="469935" y="78033"/>
                  </a:cubicBezTo>
                  <a:cubicBezTo>
                    <a:pt x="384785" y="171031"/>
                    <a:pt x="248775" y="189802"/>
                    <a:pt x="132307" y="153399"/>
                  </a:cubicBezTo>
                  <a:cubicBezTo>
                    <a:pt x="95915" y="142026"/>
                    <a:pt x="50267" y="125093"/>
                    <a:pt x="21751" y="98876"/>
                  </a:cubicBezTo>
                  <a:cubicBezTo>
                    <a:pt x="8735" y="86913"/>
                    <a:pt x="-738" y="69985"/>
                    <a:pt x="45" y="52329"/>
                  </a:cubicBezTo>
                  <a:cubicBezTo>
                    <a:pt x="1980" y="8469"/>
                    <a:pt x="52316" y="7963"/>
                    <a:pt x="83893" y="13908"/>
                  </a:cubicBezTo>
                  <a:cubicBezTo>
                    <a:pt x="185386" y="33022"/>
                    <a:pt x="297370" y="21047"/>
                    <a:pt x="398995" y="6818"/>
                  </a:cubicBezTo>
                  <a:cubicBezTo>
                    <a:pt x="429626" y="2529"/>
                    <a:pt x="504031" y="-17464"/>
                    <a:pt x="492268" y="40335"/>
                  </a:cubicBezTo>
                  <a:cubicBezTo>
                    <a:pt x="490563" y="48685"/>
                    <a:pt x="486724" y="56305"/>
                    <a:pt x="481867" y="63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1" name="Google Shape;2151;p16"/>
            <p:cNvGrpSpPr/>
            <p:nvPr/>
          </p:nvGrpSpPr>
          <p:grpSpPr>
            <a:xfrm>
              <a:off x="14152356" y="-471478"/>
              <a:ext cx="2539742" cy="2546345"/>
              <a:chOff x="14152356" y="-471478"/>
              <a:chExt cx="2539742" cy="2546345"/>
            </a:xfrm>
          </p:grpSpPr>
          <p:sp>
            <p:nvSpPr>
              <p:cNvPr id="2152" name="Google Shape;2152;p16"/>
              <p:cNvSpPr/>
              <p:nvPr/>
            </p:nvSpPr>
            <p:spPr>
              <a:xfrm>
                <a:off x="14484409" y="-213357"/>
                <a:ext cx="144402" cy="166445"/>
              </a:xfrm>
              <a:custGeom>
                <a:rect b="b" l="l" r="r" t="t"/>
                <a:pathLst>
                  <a:path extrusionOk="0" h="166445" w="144402">
                    <a:moveTo>
                      <a:pt x="91993" y="76588"/>
                    </a:moveTo>
                    <a:cubicBezTo>
                      <a:pt x="71817" y="51835"/>
                      <a:pt x="51148" y="27938"/>
                      <a:pt x="29249" y="4698"/>
                    </a:cubicBezTo>
                    <a:cubicBezTo>
                      <a:pt x="16539" y="-8790"/>
                      <a:pt x="-8608" y="9517"/>
                      <a:pt x="2968" y="24962"/>
                    </a:cubicBezTo>
                    <a:cubicBezTo>
                      <a:pt x="39156" y="73226"/>
                      <a:pt x="78651" y="130321"/>
                      <a:pt x="128945" y="164598"/>
                    </a:cubicBezTo>
                    <a:cubicBezTo>
                      <a:pt x="138587" y="171164"/>
                      <a:pt x="147379" y="158778"/>
                      <a:pt x="143438" y="150110"/>
                    </a:cubicBezTo>
                    <a:cubicBezTo>
                      <a:pt x="131067" y="122906"/>
                      <a:pt x="110795" y="99653"/>
                      <a:pt x="91993" y="765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3" name="Google Shape;2153;p16"/>
              <p:cNvSpPr/>
              <p:nvPr/>
            </p:nvSpPr>
            <p:spPr>
              <a:xfrm>
                <a:off x="15243878" y="-471478"/>
                <a:ext cx="55257" cy="125494"/>
              </a:xfrm>
              <a:custGeom>
                <a:rect b="b" l="l" r="r" t="t"/>
                <a:pathLst>
                  <a:path extrusionOk="0" h="125494" w="55257">
                    <a:moveTo>
                      <a:pt x="272" y="13510"/>
                    </a:moveTo>
                    <a:cubicBezTo>
                      <a:pt x="6919" y="48202"/>
                      <a:pt x="8600" y="89069"/>
                      <a:pt x="29348" y="119026"/>
                    </a:cubicBezTo>
                    <a:cubicBezTo>
                      <a:pt x="37025" y="130116"/>
                      <a:pt x="54887" y="126405"/>
                      <a:pt x="55230" y="112020"/>
                    </a:cubicBezTo>
                    <a:cubicBezTo>
                      <a:pt x="56110" y="75364"/>
                      <a:pt x="35200" y="40504"/>
                      <a:pt x="21586" y="7637"/>
                    </a:cubicBezTo>
                    <a:cubicBezTo>
                      <a:pt x="16217" y="-5309"/>
                      <a:pt x="-2464" y="-760"/>
                      <a:pt x="272" y="13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4" name="Google Shape;2154;p16"/>
              <p:cNvSpPr/>
              <p:nvPr/>
            </p:nvSpPr>
            <p:spPr>
              <a:xfrm>
                <a:off x="15931356" y="-348374"/>
                <a:ext cx="107185" cy="169721"/>
              </a:xfrm>
              <a:custGeom>
                <a:rect b="b" l="l" r="r" t="t"/>
                <a:pathLst>
                  <a:path extrusionOk="0" h="169721" w="107185">
                    <a:moveTo>
                      <a:pt x="87824" y="3729"/>
                    </a:moveTo>
                    <a:cubicBezTo>
                      <a:pt x="51865" y="50162"/>
                      <a:pt x="16968" y="93486"/>
                      <a:pt x="619" y="151394"/>
                    </a:cubicBezTo>
                    <a:cubicBezTo>
                      <a:pt x="-4033" y="167876"/>
                      <a:pt x="18776" y="176767"/>
                      <a:pt x="27695" y="162804"/>
                    </a:cubicBezTo>
                    <a:cubicBezTo>
                      <a:pt x="57349" y="116377"/>
                      <a:pt x="76989" y="64203"/>
                      <a:pt x="105667" y="17494"/>
                    </a:cubicBezTo>
                    <a:cubicBezTo>
                      <a:pt x="112236" y="6789"/>
                      <a:pt x="95857" y="-6638"/>
                      <a:pt x="87824" y="37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16"/>
              <p:cNvSpPr/>
              <p:nvPr/>
            </p:nvSpPr>
            <p:spPr>
              <a:xfrm>
                <a:off x="16455191" y="208130"/>
                <a:ext cx="125753" cy="82664"/>
              </a:xfrm>
              <a:custGeom>
                <a:rect b="b" l="l" r="r" t="t"/>
                <a:pathLst>
                  <a:path extrusionOk="0" h="82664" w="125753">
                    <a:moveTo>
                      <a:pt x="122591" y="21158"/>
                    </a:moveTo>
                    <a:cubicBezTo>
                      <a:pt x="130166" y="11688"/>
                      <a:pt x="123344" y="-2529"/>
                      <a:pt x="110497" y="387"/>
                    </a:cubicBezTo>
                    <a:cubicBezTo>
                      <a:pt x="91141" y="4778"/>
                      <a:pt x="73261" y="16001"/>
                      <a:pt x="55839" y="25169"/>
                    </a:cubicBezTo>
                    <a:cubicBezTo>
                      <a:pt x="37755" y="34687"/>
                      <a:pt x="20713" y="44326"/>
                      <a:pt x="4804" y="57247"/>
                    </a:cubicBezTo>
                    <a:cubicBezTo>
                      <a:pt x="-7399" y="67156"/>
                      <a:pt x="5931" y="85656"/>
                      <a:pt x="19363" y="82253"/>
                    </a:cubicBezTo>
                    <a:cubicBezTo>
                      <a:pt x="39418" y="77168"/>
                      <a:pt x="57081" y="68144"/>
                      <a:pt x="74743" y="57512"/>
                    </a:cubicBezTo>
                    <a:cubicBezTo>
                      <a:pt x="91580" y="47374"/>
                      <a:pt x="110189" y="36657"/>
                      <a:pt x="122591" y="211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p16"/>
              <p:cNvSpPr/>
              <p:nvPr/>
            </p:nvSpPr>
            <p:spPr>
              <a:xfrm>
                <a:off x="16557339" y="1006593"/>
                <a:ext cx="134759" cy="44887"/>
              </a:xfrm>
              <a:custGeom>
                <a:rect b="b" l="l" r="r" t="t"/>
                <a:pathLst>
                  <a:path extrusionOk="0" h="44887" w="134759">
                    <a:moveTo>
                      <a:pt x="123766" y="1519"/>
                    </a:moveTo>
                    <a:cubicBezTo>
                      <a:pt x="86663" y="-2137"/>
                      <a:pt x="41401" y="110"/>
                      <a:pt x="7232" y="16007"/>
                    </a:cubicBezTo>
                    <a:cubicBezTo>
                      <a:pt x="-3862" y="21169"/>
                      <a:pt x="-1825" y="41699"/>
                      <a:pt x="10824" y="43488"/>
                    </a:cubicBezTo>
                    <a:cubicBezTo>
                      <a:pt x="48499" y="48819"/>
                      <a:pt x="91948" y="38193"/>
                      <a:pt x="126785" y="23820"/>
                    </a:cubicBezTo>
                    <a:cubicBezTo>
                      <a:pt x="138633" y="18928"/>
                      <a:pt x="136994" y="2820"/>
                      <a:pt x="123766" y="15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7" name="Google Shape;2157;p16"/>
              <p:cNvSpPr/>
              <p:nvPr/>
            </p:nvSpPr>
            <p:spPr>
              <a:xfrm>
                <a:off x="16240881" y="1648089"/>
                <a:ext cx="116047" cy="91977"/>
              </a:xfrm>
              <a:custGeom>
                <a:rect b="b" l="l" r="r" t="t"/>
                <a:pathLst>
                  <a:path extrusionOk="0" h="91977" w="116047">
                    <a:moveTo>
                      <a:pt x="110863" y="70423"/>
                    </a:moveTo>
                    <a:cubicBezTo>
                      <a:pt x="79696" y="47821"/>
                      <a:pt x="56616" y="14509"/>
                      <a:pt x="19356" y="816"/>
                    </a:cubicBezTo>
                    <a:cubicBezTo>
                      <a:pt x="6671" y="-3846"/>
                      <a:pt x="-4767" y="12509"/>
                      <a:pt x="2025" y="23358"/>
                    </a:cubicBezTo>
                    <a:cubicBezTo>
                      <a:pt x="24135" y="58676"/>
                      <a:pt x="64799" y="71080"/>
                      <a:pt x="99239" y="90296"/>
                    </a:cubicBezTo>
                    <a:cubicBezTo>
                      <a:pt x="112442" y="97658"/>
                      <a:pt x="122644" y="78965"/>
                      <a:pt x="110863" y="704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16"/>
              <p:cNvSpPr/>
              <p:nvPr/>
            </p:nvSpPr>
            <p:spPr>
              <a:xfrm>
                <a:off x="15563139" y="1956549"/>
                <a:ext cx="45882" cy="118318"/>
              </a:xfrm>
              <a:custGeom>
                <a:rect b="b" l="l" r="r" t="t"/>
                <a:pathLst>
                  <a:path extrusionOk="0" h="118318" w="45882">
                    <a:moveTo>
                      <a:pt x="25050" y="1542"/>
                    </a:moveTo>
                    <a:cubicBezTo>
                      <a:pt x="19903" y="-1290"/>
                      <a:pt x="14980" y="42"/>
                      <a:pt x="10635" y="3403"/>
                    </a:cubicBezTo>
                    <a:cubicBezTo>
                      <a:pt x="-3364" y="14234"/>
                      <a:pt x="288" y="37697"/>
                      <a:pt x="818" y="53498"/>
                    </a:cubicBezTo>
                    <a:cubicBezTo>
                      <a:pt x="1457" y="72371"/>
                      <a:pt x="-19" y="94449"/>
                      <a:pt x="11467" y="110382"/>
                    </a:cubicBezTo>
                    <a:cubicBezTo>
                      <a:pt x="18174" y="119689"/>
                      <a:pt x="33528" y="122165"/>
                      <a:pt x="39699" y="110382"/>
                    </a:cubicBezTo>
                    <a:cubicBezTo>
                      <a:pt x="49594" y="91485"/>
                      <a:pt x="45189" y="70426"/>
                      <a:pt x="42923" y="50022"/>
                    </a:cubicBezTo>
                    <a:cubicBezTo>
                      <a:pt x="41055" y="33216"/>
                      <a:pt x="41640" y="10656"/>
                      <a:pt x="25050" y="1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16"/>
              <p:cNvSpPr/>
              <p:nvPr/>
            </p:nvSpPr>
            <p:spPr>
              <a:xfrm>
                <a:off x="14791230" y="1839505"/>
                <a:ext cx="91344" cy="126750"/>
              </a:xfrm>
              <a:custGeom>
                <a:rect b="b" l="l" r="r" t="t"/>
                <a:pathLst>
                  <a:path extrusionOk="0" h="126750" w="91344">
                    <a:moveTo>
                      <a:pt x="70910" y="3058"/>
                    </a:moveTo>
                    <a:cubicBezTo>
                      <a:pt x="52597" y="18136"/>
                      <a:pt x="39586" y="37732"/>
                      <a:pt x="25979" y="56949"/>
                    </a:cubicBezTo>
                    <a:cubicBezTo>
                      <a:pt x="13300" y="74852"/>
                      <a:pt x="-4067" y="91496"/>
                      <a:pt x="856" y="114670"/>
                    </a:cubicBezTo>
                    <a:cubicBezTo>
                      <a:pt x="2772" y="123694"/>
                      <a:pt x="13005" y="128272"/>
                      <a:pt x="21339" y="126296"/>
                    </a:cubicBezTo>
                    <a:cubicBezTo>
                      <a:pt x="43509" y="121043"/>
                      <a:pt x="51747" y="96195"/>
                      <a:pt x="61979" y="77984"/>
                    </a:cubicBezTo>
                    <a:cubicBezTo>
                      <a:pt x="73423" y="57605"/>
                      <a:pt x="85216" y="37545"/>
                      <a:pt x="90917" y="14703"/>
                    </a:cubicBezTo>
                    <a:cubicBezTo>
                      <a:pt x="93984" y="2426"/>
                      <a:pt x="79853" y="-4303"/>
                      <a:pt x="70910" y="3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0" name="Google Shape;2160;p16"/>
              <p:cNvSpPr/>
              <p:nvPr/>
            </p:nvSpPr>
            <p:spPr>
              <a:xfrm>
                <a:off x="14202380" y="1317458"/>
                <a:ext cx="118302" cy="77328"/>
              </a:xfrm>
              <a:custGeom>
                <a:rect b="b" l="l" r="r" t="t"/>
                <a:pathLst>
                  <a:path extrusionOk="0" h="77328" w="118302">
                    <a:moveTo>
                      <a:pt x="106541" y="3"/>
                    </a:moveTo>
                    <a:cubicBezTo>
                      <a:pt x="86124" y="491"/>
                      <a:pt x="68450" y="8719"/>
                      <a:pt x="50154" y="17105"/>
                    </a:cubicBezTo>
                    <a:cubicBezTo>
                      <a:pt x="40784" y="21400"/>
                      <a:pt x="31431" y="25857"/>
                      <a:pt x="22313" y="30665"/>
                    </a:cubicBezTo>
                    <a:cubicBezTo>
                      <a:pt x="19318" y="32243"/>
                      <a:pt x="15721" y="33743"/>
                      <a:pt x="12973" y="35737"/>
                    </a:cubicBezTo>
                    <a:cubicBezTo>
                      <a:pt x="12533" y="36056"/>
                      <a:pt x="11406" y="36875"/>
                      <a:pt x="10104" y="37827"/>
                    </a:cubicBezTo>
                    <a:cubicBezTo>
                      <a:pt x="4313" y="39899"/>
                      <a:pt x="-164" y="45014"/>
                      <a:pt x="5" y="52266"/>
                    </a:cubicBezTo>
                    <a:cubicBezTo>
                      <a:pt x="222" y="61507"/>
                      <a:pt x="4566" y="69995"/>
                      <a:pt x="12973" y="74507"/>
                    </a:cubicBezTo>
                    <a:cubicBezTo>
                      <a:pt x="25302" y="81133"/>
                      <a:pt x="37427" y="74808"/>
                      <a:pt x="48509" y="68658"/>
                    </a:cubicBezTo>
                    <a:cubicBezTo>
                      <a:pt x="73012" y="55068"/>
                      <a:pt x="100159" y="40761"/>
                      <a:pt x="116545" y="17424"/>
                    </a:cubicBezTo>
                    <a:cubicBezTo>
                      <a:pt x="121643" y="10183"/>
                      <a:pt x="114839" y="-190"/>
                      <a:pt x="106541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16"/>
              <p:cNvSpPr/>
              <p:nvPr/>
            </p:nvSpPr>
            <p:spPr>
              <a:xfrm>
                <a:off x="14152356" y="469980"/>
                <a:ext cx="144241" cy="64631"/>
              </a:xfrm>
              <a:custGeom>
                <a:rect b="b" l="l" r="r" t="t"/>
                <a:pathLst>
                  <a:path extrusionOk="0" h="64631" w="144241">
                    <a:moveTo>
                      <a:pt x="132930" y="64547"/>
                    </a:moveTo>
                    <a:cubicBezTo>
                      <a:pt x="145355" y="64149"/>
                      <a:pt x="147868" y="49421"/>
                      <a:pt x="138853" y="42674"/>
                    </a:cubicBezTo>
                    <a:cubicBezTo>
                      <a:pt x="105426" y="17656"/>
                      <a:pt x="56235" y="1542"/>
                      <a:pt x="15016" y="12"/>
                    </a:cubicBezTo>
                    <a:cubicBezTo>
                      <a:pt x="-1086" y="-584"/>
                      <a:pt x="-5094" y="20921"/>
                      <a:pt x="7188" y="28891"/>
                    </a:cubicBezTo>
                    <a:cubicBezTo>
                      <a:pt x="41826" y="51366"/>
                      <a:pt x="91229" y="65878"/>
                      <a:pt x="132930" y="645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62" name="Google Shape;2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0" y="1121225"/>
            <a:ext cx="4602100" cy="322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3" name="Google Shape;2163;p16"/>
          <p:cNvGrpSpPr/>
          <p:nvPr/>
        </p:nvGrpSpPr>
        <p:grpSpPr>
          <a:xfrm rot="-1489482">
            <a:off x="3738357" y="3613554"/>
            <a:ext cx="1673441" cy="627963"/>
            <a:chOff x="9666670" y="8196008"/>
            <a:chExt cx="3573668" cy="1255540"/>
          </a:xfrm>
        </p:grpSpPr>
        <p:sp>
          <p:nvSpPr>
            <p:cNvPr id="2164" name="Google Shape;2164;p16"/>
            <p:cNvSpPr/>
            <p:nvPr/>
          </p:nvSpPr>
          <p:spPr>
            <a:xfrm>
              <a:off x="9666670" y="8196008"/>
              <a:ext cx="3573668" cy="1255540"/>
            </a:xfrm>
            <a:custGeom>
              <a:rect b="b" l="l" r="r" t="t"/>
              <a:pathLst>
                <a:path extrusionOk="0" h="1255540" w="3573668">
                  <a:moveTo>
                    <a:pt x="1786843" y="1252101"/>
                  </a:moveTo>
                  <a:cubicBezTo>
                    <a:pt x="2687477" y="1217819"/>
                    <a:pt x="2268973" y="1267629"/>
                    <a:pt x="3140445" y="1248188"/>
                  </a:cubicBezTo>
                  <a:cubicBezTo>
                    <a:pt x="3471008" y="1240757"/>
                    <a:pt x="3553988" y="1279181"/>
                    <a:pt x="3572707" y="1229872"/>
                  </a:cubicBezTo>
                  <a:cubicBezTo>
                    <a:pt x="3575387" y="1220471"/>
                    <a:pt x="3572443" y="1208124"/>
                    <a:pt x="3564187" y="1202269"/>
                  </a:cubicBezTo>
                  <a:cubicBezTo>
                    <a:pt x="3527336" y="1184061"/>
                    <a:pt x="3504572" y="1147708"/>
                    <a:pt x="3483359" y="1113549"/>
                  </a:cubicBezTo>
                  <a:cubicBezTo>
                    <a:pt x="3502428" y="1081166"/>
                    <a:pt x="3542817" y="1048998"/>
                    <a:pt x="3532746" y="1007594"/>
                  </a:cubicBezTo>
                  <a:cubicBezTo>
                    <a:pt x="3512069" y="966455"/>
                    <a:pt x="3482072" y="934882"/>
                    <a:pt x="3463217" y="891543"/>
                  </a:cubicBezTo>
                  <a:cubicBezTo>
                    <a:pt x="3572543" y="729414"/>
                    <a:pt x="3535098" y="774466"/>
                    <a:pt x="3451110" y="619913"/>
                  </a:cubicBezTo>
                  <a:cubicBezTo>
                    <a:pt x="3471465" y="580765"/>
                    <a:pt x="3513241" y="542528"/>
                    <a:pt x="3507138" y="495377"/>
                  </a:cubicBezTo>
                  <a:cubicBezTo>
                    <a:pt x="3482551" y="450913"/>
                    <a:pt x="3452611" y="413428"/>
                    <a:pt x="3428932" y="367509"/>
                  </a:cubicBezTo>
                  <a:cubicBezTo>
                    <a:pt x="3451646" y="329967"/>
                    <a:pt x="3521704" y="283518"/>
                    <a:pt x="3494973" y="235076"/>
                  </a:cubicBezTo>
                  <a:cubicBezTo>
                    <a:pt x="3481686" y="218158"/>
                    <a:pt x="3467706" y="201354"/>
                    <a:pt x="3457528" y="182285"/>
                  </a:cubicBezTo>
                  <a:cubicBezTo>
                    <a:pt x="3466369" y="140451"/>
                    <a:pt x="3512698" y="12045"/>
                    <a:pt x="3431605" y="25367"/>
                  </a:cubicBezTo>
                  <a:cubicBezTo>
                    <a:pt x="3384254" y="25209"/>
                    <a:pt x="3336474" y="22629"/>
                    <a:pt x="3289016" y="21984"/>
                  </a:cubicBezTo>
                  <a:cubicBezTo>
                    <a:pt x="3008577" y="55256"/>
                    <a:pt x="2402920" y="-6120"/>
                    <a:pt x="1891845" y="2171"/>
                  </a:cubicBezTo>
                  <a:cubicBezTo>
                    <a:pt x="1274996" y="-8076"/>
                    <a:pt x="1410294" y="21046"/>
                    <a:pt x="142061" y="25360"/>
                  </a:cubicBezTo>
                  <a:cubicBezTo>
                    <a:pt x="60967" y="12038"/>
                    <a:pt x="107303" y="140444"/>
                    <a:pt x="116137" y="182278"/>
                  </a:cubicBezTo>
                  <a:cubicBezTo>
                    <a:pt x="105959" y="201339"/>
                    <a:pt x="91979" y="218150"/>
                    <a:pt x="78692" y="235069"/>
                  </a:cubicBezTo>
                  <a:cubicBezTo>
                    <a:pt x="51961" y="283510"/>
                    <a:pt x="122027" y="329960"/>
                    <a:pt x="144734" y="367502"/>
                  </a:cubicBezTo>
                  <a:cubicBezTo>
                    <a:pt x="121062" y="413421"/>
                    <a:pt x="91114" y="450905"/>
                    <a:pt x="66528" y="495370"/>
                  </a:cubicBezTo>
                  <a:cubicBezTo>
                    <a:pt x="60424" y="542521"/>
                    <a:pt x="102200" y="580758"/>
                    <a:pt x="122555" y="619906"/>
                  </a:cubicBezTo>
                  <a:cubicBezTo>
                    <a:pt x="38567" y="774466"/>
                    <a:pt x="1123" y="729407"/>
                    <a:pt x="110448" y="891535"/>
                  </a:cubicBezTo>
                  <a:cubicBezTo>
                    <a:pt x="91593" y="934875"/>
                    <a:pt x="61596" y="966455"/>
                    <a:pt x="40919" y="1007587"/>
                  </a:cubicBezTo>
                  <a:cubicBezTo>
                    <a:pt x="30848" y="1048991"/>
                    <a:pt x="71238" y="1081159"/>
                    <a:pt x="90307" y="1113541"/>
                  </a:cubicBezTo>
                  <a:cubicBezTo>
                    <a:pt x="69094" y="1147694"/>
                    <a:pt x="46329" y="1184054"/>
                    <a:pt x="9478" y="1202262"/>
                  </a:cubicBezTo>
                  <a:cubicBezTo>
                    <a:pt x="1230" y="1208117"/>
                    <a:pt x="-1715" y="1220471"/>
                    <a:pt x="958" y="1229865"/>
                  </a:cubicBezTo>
                  <a:cubicBezTo>
                    <a:pt x="19741" y="1279346"/>
                    <a:pt x="100863" y="1240707"/>
                    <a:pt x="433221" y="1248181"/>
                  </a:cubicBezTo>
                  <a:cubicBezTo>
                    <a:pt x="1301333" y="1267551"/>
                    <a:pt x="888290" y="1217891"/>
                    <a:pt x="1786843" y="1252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9666670" y="8196008"/>
              <a:ext cx="3573668" cy="1255540"/>
            </a:xfrm>
            <a:custGeom>
              <a:rect b="b" l="l" r="r" t="t"/>
              <a:pathLst>
                <a:path extrusionOk="0" h="1255540" w="3573668">
                  <a:moveTo>
                    <a:pt x="1786843" y="1252101"/>
                  </a:moveTo>
                  <a:cubicBezTo>
                    <a:pt x="2687477" y="1217819"/>
                    <a:pt x="2268973" y="1267629"/>
                    <a:pt x="3140445" y="1248188"/>
                  </a:cubicBezTo>
                  <a:cubicBezTo>
                    <a:pt x="3471008" y="1240757"/>
                    <a:pt x="3553988" y="1279181"/>
                    <a:pt x="3572707" y="1229872"/>
                  </a:cubicBezTo>
                  <a:cubicBezTo>
                    <a:pt x="3575387" y="1220471"/>
                    <a:pt x="3572443" y="1208124"/>
                    <a:pt x="3564187" y="1202269"/>
                  </a:cubicBezTo>
                  <a:cubicBezTo>
                    <a:pt x="3527336" y="1184061"/>
                    <a:pt x="3504572" y="1147708"/>
                    <a:pt x="3483359" y="1113549"/>
                  </a:cubicBezTo>
                  <a:cubicBezTo>
                    <a:pt x="3502428" y="1081166"/>
                    <a:pt x="3542817" y="1048998"/>
                    <a:pt x="3532746" y="1007594"/>
                  </a:cubicBezTo>
                  <a:cubicBezTo>
                    <a:pt x="3512069" y="966455"/>
                    <a:pt x="3482072" y="934882"/>
                    <a:pt x="3463217" y="891543"/>
                  </a:cubicBezTo>
                  <a:cubicBezTo>
                    <a:pt x="3572543" y="729414"/>
                    <a:pt x="3535098" y="774466"/>
                    <a:pt x="3451110" y="619913"/>
                  </a:cubicBezTo>
                  <a:cubicBezTo>
                    <a:pt x="3471465" y="580765"/>
                    <a:pt x="3513241" y="542528"/>
                    <a:pt x="3507138" y="495377"/>
                  </a:cubicBezTo>
                  <a:cubicBezTo>
                    <a:pt x="3482551" y="450913"/>
                    <a:pt x="3452611" y="413428"/>
                    <a:pt x="3428932" y="367509"/>
                  </a:cubicBezTo>
                  <a:cubicBezTo>
                    <a:pt x="3451646" y="329967"/>
                    <a:pt x="3521704" y="283518"/>
                    <a:pt x="3494973" y="235076"/>
                  </a:cubicBezTo>
                  <a:cubicBezTo>
                    <a:pt x="3481686" y="218158"/>
                    <a:pt x="3467706" y="201354"/>
                    <a:pt x="3457528" y="182285"/>
                  </a:cubicBezTo>
                  <a:cubicBezTo>
                    <a:pt x="3466369" y="140451"/>
                    <a:pt x="3512698" y="12045"/>
                    <a:pt x="3431605" y="25367"/>
                  </a:cubicBezTo>
                  <a:cubicBezTo>
                    <a:pt x="3384254" y="25209"/>
                    <a:pt x="3336474" y="22629"/>
                    <a:pt x="3289016" y="21984"/>
                  </a:cubicBezTo>
                  <a:cubicBezTo>
                    <a:pt x="3008577" y="55256"/>
                    <a:pt x="2402920" y="-6120"/>
                    <a:pt x="1891845" y="2171"/>
                  </a:cubicBezTo>
                  <a:cubicBezTo>
                    <a:pt x="1274996" y="-8076"/>
                    <a:pt x="1410294" y="21046"/>
                    <a:pt x="142061" y="25360"/>
                  </a:cubicBezTo>
                  <a:cubicBezTo>
                    <a:pt x="60967" y="12038"/>
                    <a:pt x="107303" y="140444"/>
                    <a:pt x="116137" y="182278"/>
                  </a:cubicBezTo>
                  <a:cubicBezTo>
                    <a:pt x="105959" y="201339"/>
                    <a:pt x="91979" y="218150"/>
                    <a:pt x="78692" y="235069"/>
                  </a:cubicBezTo>
                  <a:cubicBezTo>
                    <a:pt x="51961" y="283510"/>
                    <a:pt x="122027" y="329960"/>
                    <a:pt x="144734" y="367502"/>
                  </a:cubicBezTo>
                  <a:cubicBezTo>
                    <a:pt x="121062" y="413421"/>
                    <a:pt x="91114" y="450905"/>
                    <a:pt x="66528" y="495370"/>
                  </a:cubicBezTo>
                  <a:cubicBezTo>
                    <a:pt x="60424" y="542521"/>
                    <a:pt x="102200" y="580758"/>
                    <a:pt x="122555" y="619906"/>
                  </a:cubicBezTo>
                  <a:cubicBezTo>
                    <a:pt x="38567" y="774466"/>
                    <a:pt x="1123" y="729407"/>
                    <a:pt x="110448" y="891535"/>
                  </a:cubicBezTo>
                  <a:cubicBezTo>
                    <a:pt x="91593" y="934875"/>
                    <a:pt x="61596" y="966455"/>
                    <a:pt x="40919" y="1007587"/>
                  </a:cubicBezTo>
                  <a:cubicBezTo>
                    <a:pt x="30848" y="1048991"/>
                    <a:pt x="71238" y="1081159"/>
                    <a:pt x="90307" y="1113541"/>
                  </a:cubicBezTo>
                  <a:cubicBezTo>
                    <a:pt x="69094" y="1147694"/>
                    <a:pt x="46329" y="1184054"/>
                    <a:pt x="9478" y="1202262"/>
                  </a:cubicBezTo>
                  <a:cubicBezTo>
                    <a:pt x="1230" y="1208117"/>
                    <a:pt x="-1715" y="1220471"/>
                    <a:pt x="958" y="1229865"/>
                  </a:cubicBezTo>
                  <a:cubicBezTo>
                    <a:pt x="19741" y="1279346"/>
                    <a:pt x="100863" y="1240707"/>
                    <a:pt x="433221" y="1248181"/>
                  </a:cubicBezTo>
                  <a:cubicBezTo>
                    <a:pt x="1301333" y="1267551"/>
                    <a:pt x="888290" y="1217891"/>
                    <a:pt x="1786843" y="1252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6" name="Google Shape;2166;p16"/>
          <p:cNvSpPr txBox="1"/>
          <p:nvPr/>
        </p:nvSpPr>
        <p:spPr>
          <a:xfrm>
            <a:off x="5418900" y="1575875"/>
            <a:ext cx="32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This dropdown menu selects any one option from the given options from the dropdown.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7" name="Google Shape;2167;p16"/>
          <p:cNvSpPr txBox="1"/>
          <p:nvPr/>
        </p:nvSpPr>
        <p:spPr>
          <a:xfrm>
            <a:off x="5514425" y="31528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</a:rPr>
              <a:t>https://www.figma.com/file/wxlevUeeXUVb9nKJpJ9M3d/5-Days-UX-Challenge?type=design&amp;node-id=1-654&amp;mode=design</a:t>
            </a:r>
            <a:endParaRPr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3" name="Google Shape;2173;p17"/>
          <p:cNvPicPr preferRelativeResize="0"/>
          <p:nvPr/>
        </p:nvPicPr>
        <p:blipFill rotWithShape="1">
          <a:blip r:embed="rId3">
            <a:alphaModFix/>
          </a:blip>
          <a:srcRect b="14931" l="5371" r="7139" t="7181"/>
          <a:stretch/>
        </p:blipFill>
        <p:spPr>
          <a:xfrm>
            <a:off x="448425" y="1844875"/>
            <a:ext cx="3152875" cy="2209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4" name="Google Shape;2174;p17"/>
          <p:cNvGrpSpPr/>
          <p:nvPr/>
        </p:nvGrpSpPr>
        <p:grpSpPr>
          <a:xfrm>
            <a:off x="3174211" y="1586347"/>
            <a:ext cx="351903" cy="393674"/>
            <a:chOff x="1028698" y="1028700"/>
            <a:chExt cx="3193313" cy="2935674"/>
          </a:xfrm>
        </p:grpSpPr>
        <p:sp>
          <p:nvSpPr>
            <p:cNvPr id="2175" name="Google Shape;2175;p17"/>
            <p:cNvSpPr/>
            <p:nvPr/>
          </p:nvSpPr>
          <p:spPr>
            <a:xfrm>
              <a:off x="2373453" y="2218460"/>
              <a:ext cx="968258" cy="1745914"/>
            </a:xfrm>
            <a:custGeom>
              <a:rect b="b" l="l" r="r" t="t"/>
              <a:pathLst>
                <a:path extrusionOk="0" h="1745914" w="968258">
                  <a:moveTo>
                    <a:pt x="966221" y="1709487"/>
                  </a:moveTo>
                  <a:cubicBezTo>
                    <a:pt x="993227" y="1891264"/>
                    <a:pt x="751448" y="1369671"/>
                    <a:pt x="256341" y="658082"/>
                  </a:cubicBezTo>
                  <a:cubicBezTo>
                    <a:pt x="4954" y="297041"/>
                    <a:pt x="-23565" y="303288"/>
                    <a:pt x="13007" y="277143"/>
                  </a:cubicBezTo>
                  <a:cubicBezTo>
                    <a:pt x="191724" y="148860"/>
                    <a:pt x="386460" y="64935"/>
                    <a:pt x="595790" y="972"/>
                  </a:cubicBezTo>
                  <a:cubicBezTo>
                    <a:pt x="608424" y="-2950"/>
                    <a:pt x="623200" y="5429"/>
                    <a:pt x="626403" y="18258"/>
                  </a:cubicBezTo>
                  <a:cubicBezTo>
                    <a:pt x="632867" y="45471"/>
                    <a:pt x="799975" y="538635"/>
                    <a:pt x="966221" y="17094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7"/>
            <p:cNvSpPr/>
            <p:nvPr/>
          </p:nvSpPr>
          <p:spPr>
            <a:xfrm>
              <a:off x="2373459" y="2217841"/>
              <a:ext cx="666635" cy="658700"/>
            </a:xfrm>
            <a:custGeom>
              <a:rect b="b" l="l" r="r" t="t"/>
              <a:pathLst>
                <a:path extrusionOk="0" h="658700" w="666635">
                  <a:moveTo>
                    <a:pt x="666636" y="158028"/>
                  </a:moveTo>
                  <a:cubicBezTo>
                    <a:pt x="641085" y="192169"/>
                    <a:pt x="522122" y="402546"/>
                    <a:pt x="256341" y="658701"/>
                  </a:cubicBezTo>
                  <a:cubicBezTo>
                    <a:pt x="4954" y="297660"/>
                    <a:pt x="-23565" y="303907"/>
                    <a:pt x="13007" y="277762"/>
                  </a:cubicBezTo>
                  <a:cubicBezTo>
                    <a:pt x="191724" y="149479"/>
                    <a:pt x="386460" y="65554"/>
                    <a:pt x="595790" y="1591"/>
                  </a:cubicBezTo>
                  <a:cubicBezTo>
                    <a:pt x="623253" y="-6928"/>
                    <a:pt x="628902" y="15101"/>
                    <a:pt x="666636" y="158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17"/>
            <p:cNvSpPr/>
            <p:nvPr/>
          </p:nvSpPr>
          <p:spPr>
            <a:xfrm>
              <a:off x="1028698" y="1028700"/>
              <a:ext cx="3193313" cy="1821296"/>
            </a:xfrm>
            <a:custGeom>
              <a:rect b="b" l="l" r="r" t="t"/>
              <a:pathLst>
                <a:path extrusionOk="0" h="1821296" w="3193313">
                  <a:moveTo>
                    <a:pt x="3193303" y="433927"/>
                  </a:moveTo>
                  <a:cubicBezTo>
                    <a:pt x="3190769" y="569584"/>
                    <a:pt x="2691960" y="1051722"/>
                    <a:pt x="2049934" y="1381451"/>
                  </a:cubicBezTo>
                  <a:cubicBezTo>
                    <a:pt x="1437835" y="1695779"/>
                    <a:pt x="341691" y="1956625"/>
                    <a:pt x="34415" y="1744077"/>
                  </a:cubicBezTo>
                  <a:cubicBezTo>
                    <a:pt x="-72364" y="1670215"/>
                    <a:pt x="41906" y="1053606"/>
                    <a:pt x="770187" y="467852"/>
                  </a:cubicBezTo>
                  <a:cubicBezTo>
                    <a:pt x="1882644" y="-426901"/>
                    <a:pt x="3197790" y="193724"/>
                    <a:pt x="3193303" y="433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17"/>
            <p:cNvSpPr/>
            <p:nvPr/>
          </p:nvSpPr>
          <p:spPr>
            <a:xfrm>
              <a:off x="1371773" y="1451991"/>
              <a:ext cx="2542107" cy="1129657"/>
            </a:xfrm>
            <a:custGeom>
              <a:rect b="b" l="l" r="r" t="t"/>
              <a:pathLst>
                <a:path extrusionOk="0" h="1129657" w="2542107">
                  <a:moveTo>
                    <a:pt x="2532512" y="778"/>
                  </a:moveTo>
                  <a:cubicBezTo>
                    <a:pt x="2261040" y="76155"/>
                    <a:pt x="1938667" y="728990"/>
                    <a:pt x="24948" y="1101039"/>
                  </a:cubicBezTo>
                  <a:cubicBezTo>
                    <a:pt x="-129655" y="1131089"/>
                    <a:pt x="446816" y="1221079"/>
                    <a:pt x="1406981" y="788760"/>
                  </a:cubicBezTo>
                  <a:cubicBezTo>
                    <a:pt x="2184997" y="438446"/>
                    <a:pt x="2612807" y="-21486"/>
                    <a:pt x="2532512" y="7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9" name="Google Shape;2179;p17"/>
          <p:cNvGrpSpPr/>
          <p:nvPr/>
        </p:nvGrpSpPr>
        <p:grpSpPr>
          <a:xfrm rot="-1445639">
            <a:off x="1893811" y="3666285"/>
            <a:ext cx="3110561" cy="1092925"/>
            <a:chOff x="13258169" y="8765547"/>
            <a:chExt cx="6221647" cy="2185856"/>
          </a:xfrm>
        </p:grpSpPr>
        <p:sp>
          <p:nvSpPr>
            <p:cNvPr id="2180" name="Google Shape;2180;p17"/>
            <p:cNvSpPr/>
            <p:nvPr/>
          </p:nvSpPr>
          <p:spPr>
            <a:xfrm>
              <a:off x="13258169" y="8765547"/>
              <a:ext cx="6221647" cy="2185856"/>
            </a:xfrm>
            <a:custGeom>
              <a:rect b="b" l="l" r="r" t="t"/>
              <a:pathLst>
                <a:path extrusionOk="0" h="2185856" w="6221647">
                  <a:moveTo>
                    <a:pt x="3110839" y="2179869"/>
                  </a:moveTo>
                  <a:cubicBezTo>
                    <a:pt x="4678814" y="2120186"/>
                    <a:pt x="3950211" y="2206904"/>
                    <a:pt x="5467417" y="2173058"/>
                  </a:cubicBezTo>
                  <a:cubicBezTo>
                    <a:pt x="6042918" y="2160121"/>
                    <a:pt x="6187384" y="2227015"/>
                    <a:pt x="6219973" y="2141170"/>
                  </a:cubicBezTo>
                  <a:cubicBezTo>
                    <a:pt x="6224639" y="2124802"/>
                    <a:pt x="6219513" y="2103307"/>
                    <a:pt x="6205141" y="2093114"/>
                  </a:cubicBezTo>
                  <a:cubicBezTo>
                    <a:pt x="6140983" y="2061414"/>
                    <a:pt x="6101352" y="1998125"/>
                    <a:pt x="6064420" y="1938654"/>
                  </a:cubicBezTo>
                  <a:cubicBezTo>
                    <a:pt x="6097619" y="1882277"/>
                    <a:pt x="6167936" y="1826274"/>
                    <a:pt x="6150403" y="1754190"/>
                  </a:cubicBezTo>
                  <a:cubicBezTo>
                    <a:pt x="6114405" y="1682568"/>
                    <a:pt x="6062180" y="1627600"/>
                    <a:pt x="6029355" y="1552148"/>
                  </a:cubicBezTo>
                  <a:cubicBezTo>
                    <a:pt x="6219687" y="1269888"/>
                    <a:pt x="6154497" y="1348322"/>
                    <a:pt x="6008276" y="1079249"/>
                  </a:cubicBezTo>
                  <a:cubicBezTo>
                    <a:pt x="6043715" y="1011095"/>
                    <a:pt x="6116445" y="944525"/>
                    <a:pt x="6105819" y="862436"/>
                  </a:cubicBezTo>
                  <a:cubicBezTo>
                    <a:pt x="6063014" y="785025"/>
                    <a:pt x="6010889" y="719765"/>
                    <a:pt x="5969665" y="639822"/>
                  </a:cubicBezTo>
                  <a:cubicBezTo>
                    <a:pt x="6009209" y="574462"/>
                    <a:pt x="6131178" y="493595"/>
                    <a:pt x="6084640" y="409260"/>
                  </a:cubicBezTo>
                  <a:cubicBezTo>
                    <a:pt x="6061508" y="379806"/>
                    <a:pt x="6037169" y="350550"/>
                    <a:pt x="6019450" y="317353"/>
                  </a:cubicBezTo>
                  <a:cubicBezTo>
                    <a:pt x="6034842" y="244520"/>
                    <a:pt x="6115500" y="20971"/>
                    <a:pt x="5974318" y="44163"/>
                  </a:cubicBezTo>
                  <a:cubicBezTo>
                    <a:pt x="5891882" y="43888"/>
                    <a:pt x="5808699" y="39397"/>
                    <a:pt x="5726076" y="38274"/>
                  </a:cubicBezTo>
                  <a:cubicBezTo>
                    <a:pt x="5237840" y="96198"/>
                    <a:pt x="4183410" y="-10655"/>
                    <a:pt x="3293643" y="3779"/>
                  </a:cubicBezTo>
                  <a:cubicBezTo>
                    <a:pt x="2219728" y="-14061"/>
                    <a:pt x="2455279" y="36640"/>
                    <a:pt x="247323" y="44150"/>
                  </a:cubicBezTo>
                  <a:cubicBezTo>
                    <a:pt x="106142" y="20958"/>
                    <a:pt x="186811" y="244508"/>
                    <a:pt x="202191" y="317340"/>
                  </a:cubicBezTo>
                  <a:cubicBezTo>
                    <a:pt x="184472" y="350525"/>
                    <a:pt x="160133" y="379793"/>
                    <a:pt x="137001" y="409248"/>
                  </a:cubicBezTo>
                  <a:cubicBezTo>
                    <a:pt x="90463" y="493583"/>
                    <a:pt x="212445" y="574450"/>
                    <a:pt x="251977" y="639809"/>
                  </a:cubicBezTo>
                  <a:cubicBezTo>
                    <a:pt x="210765" y="719753"/>
                    <a:pt x="158627" y="785012"/>
                    <a:pt x="115823" y="862423"/>
                  </a:cubicBezTo>
                  <a:cubicBezTo>
                    <a:pt x="105196" y="944513"/>
                    <a:pt x="177927" y="1011082"/>
                    <a:pt x="213365" y="1079236"/>
                  </a:cubicBezTo>
                  <a:cubicBezTo>
                    <a:pt x="67145" y="1348322"/>
                    <a:pt x="1954" y="1269876"/>
                    <a:pt x="192286" y="1552136"/>
                  </a:cubicBezTo>
                  <a:cubicBezTo>
                    <a:pt x="159461" y="1627588"/>
                    <a:pt x="107237" y="1682568"/>
                    <a:pt x="71238" y="1754178"/>
                  </a:cubicBezTo>
                  <a:cubicBezTo>
                    <a:pt x="53706" y="1826262"/>
                    <a:pt x="124023" y="1882264"/>
                    <a:pt x="157221" y="1938641"/>
                  </a:cubicBezTo>
                  <a:cubicBezTo>
                    <a:pt x="120290" y="1998100"/>
                    <a:pt x="80658" y="2061401"/>
                    <a:pt x="16501" y="2093102"/>
                  </a:cubicBezTo>
                  <a:cubicBezTo>
                    <a:pt x="2141" y="2103294"/>
                    <a:pt x="-2986" y="2124802"/>
                    <a:pt x="1668" y="2141158"/>
                  </a:cubicBezTo>
                  <a:cubicBezTo>
                    <a:pt x="34369" y="2227301"/>
                    <a:pt x="175600" y="2160033"/>
                    <a:pt x="754224" y="2173045"/>
                  </a:cubicBezTo>
                  <a:cubicBezTo>
                    <a:pt x="2265582" y="2206767"/>
                    <a:pt x="1546486" y="2120311"/>
                    <a:pt x="3110839" y="21798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7"/>
            <p:cNvSpPr/>
            <p:nvPr/>
          </p:nvSpPr>
          <p:spPr>
            <a:xfrm>
              <a:off x="13258169" y="8765547"/>
              <a:ext cx="6221647" cy="2185856"/>
            </a:xfrm>
            <a:custGeom>
              <a:rect b="b" l="l" r="r" t="t"/>
              <a:pathLst>
                <a:path extrusionOk="0" h="2185856" w="6221647">
                  <a:moveTo>
                    <a:pt x="3110839" y="2179869"/>
                  </a:moveTo>
                  <a:cubicBezTo>
                    <a:pt x="4678814" y="2120186"/>
                    <a:pt x="3950211" y="2206904"/>
                    <a:pt x="5467417" y="2173058"/>
                  </a:cubicBezTo>
                  <a:cubicBezTo>
                    <a:pt x="6042918" y="2160121"/>
                    <a:pt x="6187384" y="2227015"/>
                    <a:pt x="6219973" y="2141170"/>
                  </a:cubicBezTo>
                  <a:cubicBezTo>
                    <a:pt x="6224639" y="2124802"/>
                    <a:pt x="6219513" y="2103307"/>
                    <a:pt x="6205141" y="2093114"/>
                  </a:cubicBezTo>
                  <a:cubicBezTo>
                    <a:pt x="6140983" y="2061414"/>
                    <a:pt x="6101352" y="1998125"/>
                    <a:pt x="6064420" y="1938654"/>
                  </a:cubicBezTo>
                  <a:cubicBezTo>
                    <a:pt x="6097619" y="1882277"/>
                    <a:pt x="6167936" y="1826274"/>
                    <a:pt x="6150403" y="1754190"/>
                  </a:cubicBezTo>
                  <a:cubicBezTo>
                    <a:pt x="6114405" y="1682568"/>
                    <a:pt x="6062180" y="1627600"/>
                    <a:pt x="6029355" y="1552148"/>
                  </a:cubicBezTo>
                  <a:cubicBezTo>
                    <a:pt x="6219687" y="1269888"/>
                    <a:pt x="6154497" y="1348322"/>
                    <a:pt x="6008276" y="1079249"/>
                  </a:cubicBezTo>
                  <a:cubicBezTo>
                    <a:pt x="6043715" y="1011095"/>
                    <a:pt x="6116445" y="944525"/>
                    <a:pt x="6105819" y="862436"/>
                  </a:cubicBezTo>
                  <a:cubicBezTo>
                    <a:pt x="6063014" y="785025"/>
                    <a:pt x="6010889" y="719765"/>
                    <a:pt x="5969665" y="639822"/>
                  </a:cubicBezTo>
                  <a:cubicBezTo>
                    <a:pt x="6009209" y="574462"/>
                    <a:pt x="6131178" y="493595"/>
                    <a:pt x="6084640" y="409260"/>
                  </a:cubicBezTo>
                  <a:cubicBezTo>
                    <a:pt x="6061508" y="379806"/>
                    <a:pt x="6037169" y="350550"/>
                    <a:pt x="6019450" y="317353"/>
                  </a:cubicBezTo>
                  <a:cubicBezTo>
                    <a:pt x="6034842" y="244520"/>
                    <a:pt x="6115500" y="20971"/>
                    <a:pt x="5974318" y="44163"/>
                  </a:cubicBezTo>
                  <a:cubicBezTo>
                    <a:pt x="5891882" y="43888"/>
                    <a:pt x="5808699" y="39397"/>
                    <a:pt x="5726076" y="38274"/>
                  </a:cubicBezTo>
                  <a:cubicBezTo>
                    <a:pt x="5237840" y="96198"/>
                    <a:pt x="4183410" y="-10655"/>
                    <a:pt x="3293643" y="3779"/>
                  </a:cubicBezTo>
                  <a:cubicBezTo>
                    <a:pt x="2219728" y="-14061"/>
                    <a:pt x="2455279" y="36640"/>
                    <a:pt x="247323" y="44150"/>
                  </a:cubicBezTo>
                  <a:cubicBezTo>
                    <a:pt x="106142" y="20958"/>
                    <a:pt x="186811" y="244508"/>
                    <a:pt x="202191" y="317340"/>
                  </a:cubicBezTo>
                  <a:cubicBezTo>
                    <a:pt x="184472" y="350525"/>
                    <a:pt x="160133" y="379793"/>
                    <a:pt x="137001" y="409248"/>
                  </a:cubicBezTo>
                  <a:cubicBezTo>
                    <a:pt x="90463" y="493583"/>
                    <a:pt x="212445" y="574450"/>
                    <a:pt x="251977" y="639809"/>
                  </a:cubicBezTo>
                  <a:cubicBezTo>
                    <a:pt x="210765" y="719753"/>
                    <a:pt x="158627" y="785012"/>
                    <a:pt x="115823" y="862423"/>
                  </a:cubicBezTo>
                  <a:cubicBezTo>
                    <a:pt x="105196" y="944513"/>
                    <a:pt x="177927" y="1011082"/>
                    <a:pt x="213365" y="1079236"/>
                  </a:cubicBezTo>
                  <a:cubicBezTo>
                    <a:pt x="67145" y="1348322"/>
                    <a:pt x="1954" y="1269876"/>
                    <a:pt x="192286" y="1552136"/>
                  </a:cubicBezTo>
                  <a:cubicBezTo>
                    <a:pt x="159461" y="1627588"/>
                    <a:pt x="107237" y="1682568"/>
                    <a:pt x="71238" y="1754178"/>
                  </a:cubicBezTo>
                  <a:cubicBezTo>
                    <a:pt x="53706" y="1826262"/>
                    <a:pt x="124023" y="1882264"/>
                    <a:pt x="157221" y="1938641"/>
                  </a:cubicBezTo>
                  <a:cubicBezTo>
                    <a:pt x="120290" y="1998100"/>
                    <a:pt x="80658" y="2061401"/>
                    <a:pt x="16501" y="2093102"/>
                  </a:cubicBezTo>
                  <a:cubicBezTo>
                    <a:pt x="2141" y="2103294"/>
                    <a:pt x="-2986" y="2124802"/>
                    <a:pt x="1668" y="2141158"/>
                  </a:cubicBezTo>
                  <a:cubicBezTo>
                    <a:pt x="34369" y="2227301"/>
                    <a:pt x="175600" y="2160033"/>
                    <a:pt x="754224" y="2173045"/>
                  </a:cubicBezTo>
                  <a:cubicBezTo>
                    <a:pt x="2265582" y="2206767"/>
                    <a:pt x="1546486" y="2120311"/>
                    <a:pt x="3110839" y="21798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2" name="Google Shape;2182;p17"/>
          <p:cNvGrpSpPr/>
          <p:nvPr/>
        </p:nvGrpSpPr>
        <p:grpSpPr>
          <a:xfrm rot="1119062">
            <a:off x="-130757" y="877423"/>
            <a:ext cx="1324984" cy="1695778"/>
            <a:chOff x="-206282" y="6608805"/>
            <a:chExt cx="2926342" cy="3982241"/>
          </a:xfrm>
        </p:grpSpPr>
        <p:sp>
          <p:nvSpPr>
            <p:cNvPr id="2183" name="Google Shape;2183;p17"/>
            <p:cNvSpPr/>
            <p:nvPr/>
          </p:nvSpPr>
          <p:spPr>
            <a:xfrm>
              <a:off x="1588" y="8770403"/>
              <a:ext cx="1960756" cy="1820643"/>
            </a:xfrm>
            <a:custGeom>
              <a:rect b="b" l="l" r="r" t="t"/>
              <a:pathLst>
                <a:path extrusionOk="0" h="1820643" w="1960756">
                  <a:moveTo>
                    <a:pt x="1708453" y="1125280"/>
                  </a:moveTo>
                  <a:cubicBezTo>
                    <a:pt x="1481775" y="1313553"/>
                    <a:pt x="1590045" y="1142587"/>
                    <a:pt x="1570613" y="1531684"/>
                  </a:cubicBezTo>
                  <a:cubicBezTo>
                    <a:pt x="1555286" y="1835146"/>
                    <a:pt x="1472051" y="1920557"/>
                    <a:pt x="1136402" y="1686736"/>
                  </a:cubicBezTo>
                  <a:cubicBezTo>
                    <a:pt x="943311" y="1551396"/>
                    <a:pt x="1041251" y="1576253"/>
                    <a:pt x="771652" y="1677314"/>
                  </a:cubicBezTo>
                  <a:cubicBezTo>
                    <a:pt x="391472" y="1820930"/>
                    <a:pt x="271900" y="1597295"/>
                    <a:pt x="364461" y="1186639"/>
                  </a:cubicBezTo>
                  <a:cubicBezTo>
                    <a:pt x="336357" y="1162506"/>
                    <a:pt x="42791" y="1028958"/>
                    <a:pt x="4509" y="835126"/>
                  </a:cubicBezTo>
                  <a:cubicBezTo>
                    <a:pt x="-43911" y="585615"/>
                    <a:pt x="307393" y="519024"/>
                    <a:pt x="588397" y="515703"/>
                  </a:cubicBezTo>
                  <a:cubicBezTo>
                    <a:pt x="882895" y="-164702"/>
                    <a:pt x="1205999" y="-194768"/>
                    <a:pt x="1426636" y="562861"/>
                  </a:cubicBezTo>
                  <a:cubicBezTo>
                    <a:pt x="1996153" y="625286"/>
                    <a:pt x="2142353" y="765517"/>
                    <a:pt x="1708453" y="11252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7"/>
            <p:cNvSpPr/>
            <p:nvPr/>
          </p:nvSpPr>
          <p:spPr>
            <a:xfrm>
              <a:off x="1610050" y="7799138"/>
              <a:ext cx="1110010" cy="1030699"/>
            </a:xfrm>
            <a:custGeom>
              <a:rect b="b" l="l" r="r" t="t"/>
              <a:pathLst>
                <a:path extrusionOk="0" h="1030699" w="1110010">
                  <a:moveTo>
                    <a:pt x="967178" y="637047"/>
                  </a:moveTo>
                  <a:cubicBezTo>
                    <a:pt x="838855" y="743627"/>
                    <a:pt x="900147" y="646843"/>
                    <a:pt x="889148" y="867117"/>
                  </a:cubicBezTo>
                  <a:cubicBezTo>
                    <a:pt x="880476" y="1038910"/>
                    <a:pt x="833355" y="1087263"/>
                    <a:pt x="643333" y="954893"/>
                  </a:cubicBezTo>
                  <a:cubicBezTo>
                    <a:pt x="534019" y="878275"/>
                    <a:pt x="589469" y="892348"/>
                    <a:pt x="436844" y="949557"/>
                  </a:cubicBezTo>
                  <a:cubicBezTo>
                    <a:pt x="221619" y="1030858"/>
                    <a:pt x="153926" y="904255"/>
                    <a:pt x="206324" y="671780"/>
                  </a:cubicBezTo>
                  <a:cubicBezTo>
                    <a:pt x="190415" y="658113"/>
                    <a:pt x="24224" y="582514"/>
                    <a:pt x="2553" y="472779"/>
                  </a:cubicBezTo>
                  <a:cubicBezTo>
                    <a:pt x="-24858" y="331529"/>
                    <a:pt x="174020" y="293833"/>
                    <a:pt x="333101" y="291946"/>
                  </a:cubicBezTo>
                  <a:cubicBezTo>
                    <a:pt x="499818" y="-93240"/>
                    <a:pt x="682730" y="-110260"/>
                    <a:pt x="807635" y="318643"/>
                  </a:cubicBezTo>
                  <a:cubicBezTo>
                    <a:pt x="1130045" y="353989"/>
                    <a:pt x="1212818" y="433379"/>
                    <a:pt x="967178" y="637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7"/>
            <p:cNvSpPr/>
            <p:nvPr/>
          </p:nvSpPr>
          <p:spPr>
            <a:xfrm>
              <a:off x="-206282" y="6608805"/>
              <a:ext cx="1647807" cy="1585059"/>
            </a:xfrm>
            <a:custGeom>
              <a:rect b="b" l="l" r="r" t="t"/>
              <a:pathLst>
                <a:path extrusionOk="0" h="1585059" w="1647807">
                  <a:moveTo>
                    <a:pt x="1388453" y="1039883"/>
                  </a:moveTo>
                  <a:cubicBezTo>
                    <a:pt x="1172088" y="1166168"/>
                    <a:pt x="1286750" y="1037892"/>
                    <a:pt x="1216141" y="1361465"/>
                  </a:cubicBezTo>
                  <a:cubicBezTo>
                    <a:pt x="1160930" y="1613804"/>
                    <a:pt x="1079209" y="1673824"/>
                    <a:pt x="830381" y="1430963"/>
                  </a:cubicBezTo>
                  <a:cubicBezTo>
                    <a:pt x="687353" y="1290557"/>
                    <a:pt x="766013" y="1325051"/>
                    <a:pt x="525825" y="1372225"/>
                  </a:cubicBezTo>
                  <a:cubicBezTo>
                    <a:pt x="186971" y="1439668"/>
                    <a:pt x="117924" y="1235467"/>
                    <a:pt x="252854" y="904009"/>
                  </a:cubicBezTo>
                  <a:cubicBezTo>
                    <a:pt x="232657" y="879861"/>
                    <a:pt x="5126" y="726959"/>
                    <a:pt x="81" y="559084"/>
                  </a:cubicBezTo>
                  <a:cubicBezTo>
                    <a:pt x="-5697" y="343103"/>
                    <a:pt x="298190" y="336230"/>
                    <a:pt x="534297" y="372603"/>
                  </a:cubicBezTo>
                  <a:cubicBezTo>
                    <a:pt x="876227" y="-156923"/>
                    <a:pt x="1151365" y="-137099"/>
                    <a:pt x="1230631" y="528978"/>
                  </a:cubicBezTo>
                  <a:cubicBezTo>
                    <a:pt x="1699498" y="660702"/>
                    <a:pt x="1802523" y="798671"/>
                    <a:pt x="1388453" y="10398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6" name="Google Shape;2186;p17"/>
          <p:cNvSpPr txBox="1"/>
          <p:nvPr/>
        </p:nvSpPr>
        <p:spPr>
          <a:xfrm>
            <a:off x="3898100" y="86725"/>
            <a:ext cx="5131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C8023"/>
                </a:solidFill>
                <a:latin typeface="Fredoka One"/>
                <a:ea typeface="Fredoka One"/>
                <a:cs typeface="Fredoka One"/>
                <a:sym typeface="Fredoka One"/>
              </a:rPr>
              <a:t>DAY 5 :</a:t>
            </a:r>
            <a:endParaRPr sz="4000">
              <a:solidFill>
                <a:srgbClr val="FC8023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C8023"/>
                </a:solidFill>
                <a:latin typeface="Fredoka One"/>
                <a:ea typeface="Fredoka One"/>
                <a:cs typeface="Fredoka One"/>
                <a:sym typeface="Fredoka One"/>
              </a:rPr>
              <a:t>SLIDER CAROUSEL</a:t>
            </a:r>
            <a:endParaRPr sz="4000">
              <a:solidFill>
                <a:srgbClr val="FC8023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187" name="Google Shape;2187;p17"/>
          <p:cNvSpPr txBox="1"/>
          <p:nvPr/>
        </p:nvSpPr>
        <p:spPr>
          <a:xfrm>
            <a:off x="5480575" y="34372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</a:rPr>
              <a:t>https://www.figma.com/file/wxlevUeeXUVb9nKJpJ9M3d/5-Days-UX-Challenge?type=design&amp;node-id=77-149&amp;mode=design</a:t>
            </a:r>
            <a:endParaRPr u="sng">
              <a:solidFill>
                <a:srgbClr val="4A86E8"/>
              </a:solidFill>
            </a:endParaRPr>
          </a:p>
        </p:txBody>
      </p:sp>
      <p:sp>
        <p:nvSpPr>
          <p:cNvPr id="2188" name="Google Shape;2188;p17"/>
          <p:cNvSpPr txBox="1"/>
          <p:nvPr/>
        </p:nvSpPr>
        <p:spPr>
          <a:xfrm>
            <a:off x="4949050" y="1761975"/>
            <a:ext cx="368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This slider carousel consists of four pictures. We can slide through each picture with the forward and backward button.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3" name="Google Shape;2193;p18"/>
          <p:cNvGrpSpPr/>
          <p:nvPr/>
        </p:nvGrpSpPr>
        <p:grpSpPr>
          <a:xfrm rot="-1145235">
            <a:off x="5226975" y="2592281"/>
            <a:ext cx="4057349" cy="4096186"/>
            <a:chOff x="10453906" y="5185952"/>
            <a:chExt cx="8114885" cy="8192560"/>
          </a:xfrm>
        </p:grpSpPr>
        <p:sp>
          <p:nvSpPr>
            <p:cNvPr id="2194" name="Google Shape;2194;p18"/>
            <p:cNvSpPr/>
            <p:nvPr/>
          </p:nvSpPr>
          <p:spPr>
            <a:xfrm>
              <a:off x="10464619" y="5185952"/>
              <a:ext cx="8093009" cy="8192560"/>
            </a:xfrm>
            <a:custGeom>
              <a:rect b="b" l="l" r="r" t="t"/>
              <a:pathLst>
                <a:path extrusionOk="0" h="8192560" w="8093009">
                  <a:moveTo>
                    <a:pt x="2" y="8058916"/>
                  </a:moveTo>
                  <a:cubicBezTo>
                    <a:pt x="-408" y="8133584"/>
                    <a:pt x="60797" y="8193930"/>
                    <a:pt x="135517" y="8192537"/>
                  </a:cubicBezTo>
                  <a:cubicBezTo>
                    <a:pt x="8223471" y="8041581"/>
                    <a:pt x="8085742" y="8183263"/>
                    <a:pt x="8087038" y="7951365"/>
                  </a:cubicBezTo>
                  <a:cubicBezTo>
                    <a:pt x="8088907" y="7613749"/>
                    <a:pt x="8093007" y="134681"/>
                    <a:pt x="8093007" y="135779"/>
                  </a:cubicBezTo>
                  <a:cubicBezTo>
                    <a:pt x="8093417" y="61800"/>
                    <a:pt x="8033278" y="1732"/>
                    <a:pt x="7959248" y="2142"/>
                  </a:cubicBezTo>
                  <a:cubicBezTo>
                    <a:pt x="-124459" y="46660"/>
                    <a:pt x="7251" y="-94104"/>
                    <a:pt x="5955" y="140219"/>
                  </a:cubicBezTo>
                  <a:cubicBezTo>
                    <a:pt x="4086" y="482570"/>
                    <a:pt x="-14" y="8059998"/>
                    <a:pt x="2" y="80589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5" name="Google Shape;2195;p18"/>
            <p:cNvGrpSpPr/>
            <p:nvPr/>
          </p:nvGrpSpPr>
          <p:grpSpPr>
            <a:xfrm>
              <a:off x="10453906" y="5737787"/>
              <a:ext cx="8114885" cy="7177309"/>
              <a:chOff x="10453906" y="5737787"/>
              <a:chExt cx="8114885" cy="7177309"/>
            </a:xfrm>
          </p:grpSpPr>
          <p:sp>
            <p:nvSpPr>
              <p:cNvPr id="2196" name="Google Shape;2196;p18"/>
              <p:cNvSpPr/>
              <p:nvPr/>
            </p:nvSpPr>
            <p:spPr>
              <a:xfrm>
                <a:off x="10458230" y="7645867"/>
                <a:ext cx="8106442" cy="74704"/>
              </a:xfrm>
              <a:custGeom>
                <a:rect b="b" l="l" r="r" t="t"/>
                <a:pathLst>
                  <a:path extrusionOk="0" h="74704" w="8106442">
                    <a:moveTo>
                      <a:pt x="8096822" y="30372"/>
                    </a:moveTo>
                    <a:cubicBezTo>
                      <a:pt x="8096510" y="-18439"/>
                      <a:pt x="8718683" y="-4495"/>
                      <a:pt x="9622" y="44333"/>
                    </a:cubicBezTo>
                    <a:cubicBezTo>
                      <a:pt x="9934" y="93144"/>
                      <a:pt x="-612256" y="79200"/>
                      <a:pt x="8096822" y="303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18"/>
              <p:cNvSpPr/>
              <p:nvPr/>
            </p:nvSpPr>
            <p:spPr>
              <a:xfrm>
                <a:off x="10462384" y="8281262"/>
                <a:ext cx="8106407" cy="88321"/>
              </a:xfrm>
              <a:custGeom>
                <a:rect b="b" l="l" r="r" t="t"/>
                <a:pathLst>
                  <a:path extrusionOk="0" h="88321" w="8106407">
                    <a:moveTo>
                      <a:pt x="8096784" y="29622"/>
                    </a:moveTo>
                    <a:cubicBezTo>
                      <a:pt x="8096473" y="-19205"/>
                      <a:pt x="8718711" y="-6408"/>
                      <a:pt x="9617" y="58706"/>
                    </a:cubicBezTo>
                    <a:cubicBezTo>
                      <a:pt x="9945" y="107517"/>
                      <a:pt x="-612261" y="94737"/>
                      <a:pt x="8096784" y="29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18"/>
              <p:cNvSpPr/>
              <p:nvPr/>
            </p:nvSpPr>
            <p:spPr>
              <a:xfrm>
                <a:off x="10459638" y="8916584"/>
                <a:ext cx="8106693" cy="102179"/>
              </a:xfrm>
              <a:custGeom>
                <a:rect b="b" l="l" r="r" t="t"/>
                <a:pathLst>
                  <a:path extrusionOk="0" h="102179" w="8106693">
                    <a:moveTo>
                      <a:pt x="8096873" y="28994"/>
                    </a:moveTo>
                    <a:cubicBezTo>
                      <a:pt x="8097185" y="-19833"/>
                      <a:pt x="8719226" y="-8216"/>
                      <a:pt x="9821" y="73185"/>
                    </a:cubicBezTo>
                    <a:cubicBezTo>
                      <a:pt x="9509" y="122012"/>
                      <a:pt x="-612533" y="110395"/>
                      <a:pt x="8096873" y="2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18"/>
              <p:cNvSpPr/>
              <p:nvPr/>
            </p:nvSpPr>
            <p:spPr>
              <a:xfrm>
                <a:off x="10458496" y="5737787"/>
                <a:ext cx="8106441" cy="37445"/>
              </a:xfrm>
              <a:custGeom>
                <a:rect b="b" l="l" r="r" t="t"/>
                <a:pathLst>
                  <a:path extrusionOk="0" h="37445" w="8106441">
                    <a:moveTo>
                      <a:pt x="9635" y="34420"/>
                    </a:moveTo>
                    <a:cubicBezTo>
                      <a:pt x="8718777" y="34420"/>
                      <a:pt x="8096539" y="51853"/>
                      <a:pt x="8096802" y="3026"/>
                    </a:cubicBezTo>
                    <a:cubicBezTo>
                      <a:pt x="-612325" y="3026"/>
                      <a:pt x="9914" y="-14408"/>
                      <a:pt x="9635" y="344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18"/>
              <p:cNvSpPr/>
              <p:nvPr/>
            </p:nvSpPr>
            <p:spPr>
              <a:xfrm>
                <a:off x="10454081" y="7010271"/>
                <a:ext cx="8106492" cy="61468"/>
              </a:xfrm>
              <a:custGeom>
                <a:rect b="b" l="l" r="r" t="t"/>
                <a:pathLst>
                  <a:path extrusionOk="0" h="61468" w="8106492">
                    <a:moveTo>
                      <a:pt x="8096871" y="31308"/>
                    </a:moveTo>
                    <a:cubicBezTo>
                      <a:pt x="8096559" y="-17504"/>
                      <a:pt x="8718748" y="-2397"/>
                      <a:pt x="9622" y="30161"/>
                    </a:cubicBezTo>
                    <a:cubicBezTo>
                      <a:pt x="9933" y="78972"/>
                      <a:pt x="-612256" y="63865"/>
                      <a:pt x="8096871" y="313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18"/>
              <p:cNvSpPr/>
              <p:nvPr/>
            </p:nvSpPr>
            <p:spPr>
              <a:xfrm>
                <a:off x="10454944" y="6374337"/>
                <a:ext cx="8106498" cy="48829"/>
              </a:xfrm>
              <a:custGeom>
                <a:rect b="b" l="l" r="r" t="t"/>
                <a:pathLst>
                  <a:path extrusionOk="0" h="48829" w="8106498">
                    <a:moveTo>
                      <a:pt x="8096696" y="32547"/>
                    </a:moveTo>
                    <a:cubicBezTo>
                      <a:pt x="8096959" y="-16264"/>
                      <a:pt x="8718951" y="-10"/>
                      <a:pt x="9808" y="16277"/>
                    </a:cubicBezTo>
                    <a:cubicBezTo>
                      <a:pt x="9529" y="65104"/>
                      <a:pt x="-612463" y="48834"/>
                      <a:pt x="8096696" y="32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"/>
              <p:cNvSpPr/>
              <p:nvPr/>
            </p:nvSpPr>
            <p:spPr>
              <a:xfrm>
                <a:off x="10458067" y="10822073"/>
                <a:ext cx="8106228" cy="144639"/>
              </a:xfrm>
              <a:custGeom>
                <a:rect b="b" l="l" r="r" t="t"/>
                <a:pathLst>
                  <a:path extrusionOk="0" h="144639" w="8106228">
                    <a:moveTo>
                      <a:pt x="8096608" y="27553"/>
                    </a:moveTo>
                    <a:cubicBezTo>
                      <a:pt x="8096296" y="-21274"/>
                      <a:pt x="8718453" y="-13147"/>
                      <a:pt x="9621" y="117098"/>
                    </a:cubicBezTo>
                    <a:cubicBezTo>
                      <a:pt x="9933" y="165909"/>
                      <a:pt x="-612224" y="157782"/>
                      <a:pt x="8096608" y="275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18"/>
              <p:cNvSpPr/>
              <p:nvPr/>
            </p:nvSpPr>
            <p:spPr>
              <a:xfrm>
                <a:off x="10460295" y="12092101"/>
                <a:ext cx="8106827" cy="173442"/>
              </a:xfrm>
              <a:custGeom>
                <a:rect b="b" l="l" r="r" t="t"/>
                <a:pathLst>
                  <a:path extrusionOk="0" h="173442" w="8106827">
                    <a:moveTo>
                      <a:pt x="8097020" y="26832"/>
                    </a:moveTo>
                    <a:cubicBezTo>
                      <a:pt x="8097299" y="-21996"/>
                      <a:pt x="8719307" y="-16179"/>
                      <a:pt x="9804" y="146607"/>
                    </a:cubicBezTo>
                    <a:cubicBezTo>
                      <a:pt x="9541" y="195435"/>
                      <a:pt x="-612484" y="189634"/>
                      <a:pt x="8097020" y="268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18"/>
              <p:cNvSpPr/>
              <p:nvPr/>
            </p:nvSpPr>
            <p:spPr>
              <a:xfrm>
                <a:off x="10455481" y="9551838"/>
                <a:ext cx="8106730" cy="116213"/>
              </a:xfrm>
              <a:custGeom>
                <a:rect b="b" l="l" r="r" t="t"/>
                <a:pathLst>
                  <a:path extrusionOk="0" h="116213" w="8106730">
                    <a:moveTo>
                      <a:pt x="8096914" y="28450"/>
                    </a:moveTo>
                    <a:cubicBezTo>
                      <a:pt x="8097226" y="-20378"/>
                      <a:pt x="8719185" y="-9924"/>
                      <a:pt x="9813" y="87764"/>
                    </a:cubicBezTo>
                    <a:cubicBezTo>
                      <a:pt x="9517" y="136591"/>
                      <a:pt x="-612459" y="126138"/>
                      <a:pt x="8096914" y="284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18"/>
              <p:cNvSpPr/>
              <p:nvPr/>
            </p:nvSpPr>
            <p:spPr>
              <a:xfrm>
                <a:off x="10456750" y="12727150"/>
                <a:ext cx="8106848" cy="187946"/>
              </a:xfrm>
              <a:custGeom>
                <a:rect b="b" l="l" r="r" t="t"/>
                <a:pathLst>
                  <a:path extrusionOk="0" h="187946" w="8106848">
                    <a:moveTo>
                      <a:pt x="8097038" y="26526"/>
                    </a:moveTo>
                    <a:cubicBezTo>
                      <a:pt x="8097317" y="-22302"/>
                      <a:pt x="8719374" y="-17665"/>
                      <a:pt x="9806" y="161424"/>
                    </a:cubicBezTo>
                    <a:cubicBezTo>
                      <a:pt x="9543" y="210252"/>
                      <a:pt x="-612531" y="205599"/>
                      <a:pt x="8097038" y="265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18"/>
              <p:cNvSpPr/>
              <p:nvPr/>
            </p:nvSpPr>
            <p:spPr>
              <a:xfrm>
                <a:off x="10462229" y="11457066"/>
                <a:ext cx="8106186" cy="158989"/>
              </a:xfrm>
              <a:custGeom>
                <a:rect b="b" l="l" r="r" t="t"/>
                <a:pathLst>
                  <a:path extrusionOk="0" h="158989" w="8106186">
                    <a:moveTo>
                      <a:pt x="8096562" y="27172"/>
                    </a:moveTo>
                    <a:cubicBezTo>
                      <a:pt x="8096250" y="-21655"/>
                      <a:pt x="8718489" y="-14675"/>
                      <a:pt x="9625" y="131825"/>
                    </a:cubicBezTo>
                    <a:cubicBezTo>
                      <a:pt x="9936" y="180635"/>
                      <a:pt x="-612303" y="173672"/>
                      <a:pt x="8096562" y="271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18"/>
              <p:cNvSpPr/>
              <p:nvPr/>
            </p:nvSpPr>
            <p:spPr>
              <a:xfrm>
                <a:off x="10453906" y="10187028"/>
                <a:ext cx="8106273" cy="130366"/>
              </a:xfrm>
              <a:custGeom>
                <a:rect b="b" l="l" r="r" t="t"/>
                <a:pathLst>
                  <a:path extrusionOk="0" h="130366" w="8106273">
                    <a:moveTo>
                      <a:pt x="8096652" y="27971"/>
                    </a:moveTo>
                    <a:cubicBezTo>
                      <a:pt x="8096341" y="-20857"/>
                      <a:pt x="8718514" y="-11550"/>
                      <a:pt x="9616" y="102392"/>
                    </a:cubicBezTo>
                    <a:cubicBezTo>
                      <a:pt x="9944" y="151220"/>
                      <a:pt x="-612229" y="141929"/>
                      <a:pt x="8096652" y="279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8" name="Google Shape;2208;p18"/>
          <p:cNvGrpSpPr/>
          <p:nvPr/>
        </p:nvGrpSpPr>
        <p:grpSpPr>
          <a:xfrm>
            <a:off x="1565939" y="507149"/>
            <a:ext cx="6012343" cy="4129202"/>
            <a:chOff x="3131879" y="1014298"/>
            <a:chExt cx="12024685" cy="8258404"/>
          </a:xfrm>
        </p:grpSpPr>
        <p:sp>
          <p:nvSpPr>
            <p:cNvPr id="2209" name="Google Shape;2209;p18"/>
            <p:cNvSpPr/>
            <p:nvPr/>
          </p:nvSpPr>
          <p:spPr>
            <a:xfrm>
              <a:off x="3663704" y="1495548"/>
              <a:ext cx="10943709" cy="7322330"/>
            </a:xfrm>
            <a:custGeom>
              <a:rect b="b" l="l" r="r" t="t"/>
              <a:pathLst>
                <a:path extrusionOk="0" h="7322330" w="10943709">
                  <a:moveTo>
                    <a:pt x="10870936" y="4556162"/>
                  </a:moveTo>
                  <a:cubicBezTo>
                    <a:pt x="10911320" y="5404713"/>
                    <a:pt x="10918869" y="6317250"/>
                    <a:pt x="10943710" y="7159624"/>
                  </a:cubicBezTo>
                  <a:cubicBezTo>
                    <a:pt x="10318417" y="7220092"/>
                    <a:pt x="9132939" y="7187108"/>
                    <a:pt x="7325042" y="7187108"/>
                  </a:cubicBezTo>
                  <a:cubicBezTo>
                    <a:pt x="3545303" y="7187108"/>
                    <a:pt x="769768" y="7322331"/>
                    <a:pt x="235582" y="7322331"/>
                  </a:cubicBezTo>
                  <a:cubicBezTo>
                    <a:pt x="235582" y="6451928"/>
                    <a:pt x="-87338" y="978258"/>
                    <a:pt x="22961" y="257481"/>
                  </a:cubicBezTo>
                  <a:cubicBezTo>
                    <a:pt x="1869226" y="64267"/>
                    <a:pt x="7337579" y="322838"/>
                    <a:pt x="10616214" y="0"/>
                  </a:cubicBezTo>
                  <a:cubicBezTo>
                    <a:pt x="10761083" y="1734893"/>
                    <a:pt x="10728810" y="3025929"/>
                    <a:pt x="10870936" y="45561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3131879" y="1014298"/>
              <a:ext cx="12024685" cy="8258404"/>
            </a:xfrm>
            <a:custGeom>
              <a:rect b="b" l="l" r="r" t="t"/>
              <a:pathLst>
                <a:path extrusionOk="0" h="8258404" w="12024685">
                  <a:moveTo>
                    <a:pt x="236887" y="8258404"/>
                  </a:moveTo>
                  <a:cubicBezTo>
                    <a:pt x="236887" y="6573789"/>
                    <a:pt x="-130645" y="1499693"/>
                    <a:pt x="49883" y="320211"/>
                  </a:cubicBezTo>
                  <a:cubicBezTo>
                    <a:pt x="2547109" y="58833"/>
                    <a:pt x="7582391" y="400483"/>
                    <a:pt x="11649341" y="0"/>
                  </a:cubicBezTo>
                  <a:cubicBezTo>
                    <a:pt x="11787191" y="1650161"/>
                    <a:pt x="11961244" y="5911416"/>
                    <a:pt x="12024685" y="8061458"/>
                  </a:cubicBezTo>
                  <a:cubicBezTo>
                    <a:pt x="11623855" y="8100223"/>
                    <a:pt x="11447489" y="8126088"/>
                    <a:pt x="10387854" y="8126088"/>
                  </a:cubicBezTo>
                  <a:cubicBezTo>
                    <a:pt x="2204419" y="8126104"/>
                    <a:pt x="1761009" y="8258404"/>
                    <a:pt x="236887" y="8258404"/>
                  </a:cubicBezTo>
                  <a:close/>
                  <a:moveTo>
                    <a:pt x="557247" y="830746"/>
                  </a:moveTo>
                  <a:cubicBezTo>
                    <a:pt x="516170" y="2504427"/>
                    <a:pt x="752327" y="6228852"/>
                    <a:pt x="790695" y="7695016"/>
                  </a:cubicBezTo>
                  <a:cubicBezTo>
                    <a:pt x="10213866" y="7444786"/>
                    <a:pt x="9988395" y="7624522"/>
                    <a:pt x="11451553" y="7549404"/>
                  </a:cubicBezTo>
                  <a:cubicBezTo>
                    <a:pt x="11336182" y="3039241"/>
                    <a:pt x="11379109" y="6170118"/>
                    <a:pt x="11248974" y="2748595"/>
                  </a:cubicBezTo>
                  <a:cubicBezTo>
                    <a:pt x="11223389" y="2076163"/>
                    <a:pt x="11197045" y="1383316"/>
                    <a:pt x="11138790" y="609503"/>
                  </a:cubicBezTo>
                  <a:cubicBezTo>
                    <a:pt x="7810504" y="895409"/>
                    <a:pt x="2587460" y="679369"/>
                    <a:pt x="557247" y="83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3364157" y="1261401"/>
              <a:ext cx="11549230" cy="7753142"/>
            </a:xfrm>
            <a:custGeom>
              <a:rect b="b" l="l" r="r" t="t"/>
              <a:pathLst>
                <a:path extrusionOk="0" h="7753142" w="11549230">
                  <a:moveTo>
                    <a:pt x="265574" y="7753143"/>
                  </a:moveTo>
                  <a:lnTo>
                    <a:pt x="247405" y="7753143"/>
                  </a:lnTo>
                  <a:lnTo>
                    <a:pt x="247405" y="7734974"/>
                  </a:lnTo>
                  <a:cubicBezTo>
                    <a:pt x="247405" y="5829761"/>
                    <a:pt x="155407" y="4260565"/>
                    <a:pt x="81494" y="2999671"/>
                  </a:cubicBezTo>
                  <a:cubicBezTo>
                    <a:pt x="35957" y="2222919"/>
                    <a:pt x="0" y="1609385"/>
                    <a:pt x="0" y="1146469"/>
                  </a:cubicBezTo>
                  <a:cubicBezTo>
                    <a:pt x="0" y="1076570"/>
                    <a:pt x="14403" y="1003186"/>
                    <a:pt x="28326" y="932213"/>
                  </a:cubicBezTo>
                  <a:cubicBezTo>
                    <a:pt x="41556" y="864841"/>
                    <a:pt x="55216" y="795189"/>
                    <a:pt x="55926" y="730510"/>
                  </a:cubicBezTo>
                  <a:cubicBezTo>
                    <a:pt x="56950" y="636810"/>
                    <a:pt x="46049" y="541772"/>
                    <a:pt x="37295" y="465415"/>
                  </a:cubicBezTo>
                  <a:cubicBezTo>
                    <a:pt x="28657" y="390115"/>
                    <a:pt x="21835" y="330638"/>
                    <a:pt x="27600" y="293029"/>
                  </a:cubicBezTo>
                  <a:lnTo>
                    <a:pt x="29714" y="279171"/>
                  </a:lnTo>
                  <a:lnTo>
                    <a:pt x="43654" y="277701"/>
                  </a:lnTo>
                  <a:cubicBezTo>
                    <a:pt x="81907" y="273704"/>
                    <a:pt x="181900" y="272399"/>
                    <a:pt x="478756" y="268584"/>
                  </a:cubicBezTo>
                  <a:cubicBezTo>
                    <a:pt x="736072" y="265264"/>
                    <a:pt x="1124910" y="260243"/>
                    <a:pt x="1737502" y="250118"/>
                  </a:cubicBezTo>
                  <a:cubicBezTo>
                    <a:pt x="1912184" y="247228"/>
                    <a:pt x="2109510" y="235699"/>
                    <a:pt x="2318399" y="223493"/>
                  </a:cubicBezTo>
                  <a:cubicBezTo>
                    <a:pt x="2637156" y="204862"/>
                    <a:pt x="2998429" y="183754"/>
                    <a:pt x="3412142" y="183754"/>
                  </a:cubicBezTo>
                  <a:cubicBezTo>
                    <a:pt x="3941373" y="183754"/>
                    <a:pt x="4441337" y="194969"/>
                    <a:pt x="4970651" y="206828"/>
                  </a:cubicBezTo>
                  <a:cubicBezTo>
                    <a:pt x="6609086" y="243528"/>
                    <a:pt x="8303314" y="281517"/>
                    <a:pt x="11161680" y="87"/>
                  </a:cubicBezTo>
                  <a:cubicBezTo>
                    <a:pt x="11166998" y="-409"/>
                    <a:pt x="11172185" y="1226"/>
                    <a:pt x="11176281" y="4811"/>
                  </a:cubicBezTo>
                  <a:cubicBezTo>
                    <a:pt x="11185861" y="13135"/>
                    <a:pt x="11194119" y="20320"/>
                    <a:pt x="11212469" y="373433"/>
                  </a:cubicBezTo>
                  <a:cubicBezTo>
                    <a:pt x="11223700" y="589406"/>
                    <a:pt x="11236203" y="886907"/>
                    <a:pt x="11250689" y="1231382"/>
                  </a:cubicBezTo>
                  <a:cubicBezTo>
                    <a:pt x="11266148" y="1599079"/>
                    <a:pt x="11283673" y="2015831"/>
                    <a:pt x="11303807" y="2431477"/>
                  </a:cubicBezTo>
                  <a:cubicBezTo>
                    <a:pt x="11340044" y="3179705"/>
                    <a:pt x="11403436" y="3922185"/>
                    <a:pt x="11445389" y="4413494"/>
                  </a:cubicBezTo>
                  <a:cubicBezTo>
                    <a:pt x="11460386" y="4589166"/>
                    <a:pt x="11472229" y="4727908"/>
                    <a:pt x="11478472" y="4816834"/>
                  </a:cubicBezTo>
                  <a:cubicBezTo>
                    <a:pt x="11496971" y="5080393"/>
                    <a:pt x="11489621" y="5356075"/>
                    <a:pt x="11482519" y="5622689"/>
                  </a:cubicBezTo>
                  <a:cubicBezTo>
                    <a:pt x="11477613" y="5806687"/>
                    <a:pt x="11472543" y="5996943"/>
                    <a:pt x="11475796" y="6183914"/>
                  </a:cubicBezTo>
                  <a:cubicBezTo>
                    <a:pt x="11480140" y="6432591"/>
                    <a:pt x="11497401" y="6688701"/>
                    <a:pt x="11514083" y="6936354"/>
                  </a:cubicBezTo>
                  <a:cubicBezTo>
                    <a:pt x="11528155" y="7145225"/>
                    <a:pt x="11542722" y="7361182"/>
                    <a:pt x="11548734" y="7565033"/>
                  </a:cubicBezTo>
                  <a:lnTo>
                    <a:pt x="11549230" y="7582012"/>
                  </a:lnTo>
                  <a:lnTo>
                    <a:pt x="11532317" y="7583647"/>
                  </a:lnTo>
                  <a:cubicBezTo>
                    <a:pt x="11273961" y="7608654"/>
                    <a:pt x="10918354" y="7600412"/>
                    <a:pt x="10468138" y="7589990"/>
                  </a:cubicBezTo>
                  <a:cubicBezTo>
                    <a:pt x="10214754" y="7584126"/>
                    <a:pt x="9927560" y="7577470"/>
                    <a:pt x="9613823" y="7575901"/>
                  </a:cubicBezTo>
                  <a:cubicBezTo>
                    <a:pt x="9356707" y="7574530"/>
                    <a:pt x="9075904" y="7585316"/>
                    <a:pt x="8778536" y="7596646"/>
                  </a:cubicBezTo>
                  <a:cubicBezTo>
                    <a:pt x="8443492" y="7609413"/>
                    <a:pt x="8097036" y="7622611"/>
                    <a:pt x="7717132" y="7622611"/>
                  </a:cubicBezTo>
                  <a:cubicBezTo>
                    <a:pt x="7161424" y="7622611"/>
                    <a:pt x="6629782" y="7616681"/>
                    <a:pt x="6115629" y="7610933"/>
                  </a:cubicBezTo>
                  <a:cubicBezTo>
                    <a:pt x="5358730" y="7602493"/>
                    <a:pt x="4643833" y="7594515"/>
                    <a:pt x="4001511" y="7608026"/>
                  </a:cubicBezTo>
                  <a:cubicBezTo>
                    <a:pt x="2722350" y="7634915"/>
                    <a:pt x="1703626" y="7686695"/>
                    <a:pt x="1029526" y="7720968"/>
                  </a:cubicBezTo>
                  <a:cubicBezTo>
                    <a:pt x="661977" y="7739649"/>
                    <a:pt x="396403" y="7753143"/>
                    <a:pt x="265574" y="7753143"/>
                  </a:cubicBezTo>
                  <a:close/>
                  <a:moveTo>
                    <a:pt x="62120" y="312684"/>
                  </a:moveTo>
                  <a:cubicBezTo>
                    <a:pt x="60286" y="347171"/>
                    <a:pt x="66431" y="400636"/>
                    <a:pt x="73384" y="461302"/>
                  </a:cubicBezTo>
                  <a:cubicBezTo>
                    <a:pt x="82254" y="538667"/>
                    <a:pt x="93303" y="634943"/>
                    <a:pt x="92263" y="730922"/>
                  </a:cubicBezTo>
                  <a:cubicBezTo>
                    <a:pt x="91520" y="798939"/>
                    <a:pt x="77530" y="870258"/>
                    <a:pt x="63986" y="939232"/>
                  </a:cubicBezTo>
                  <a:cubicBezTo>
                    <a:pt x="50393" y="1008504"/>
                    <a:pt x="36337" y="1080121"/>
                    <a:pt x="36337" y="1146485"/>
                  </a:cubicBezTo>
                  <a:cubicBezTo>
                    <a:pt x="36337" y="1608345"/>
                    <a:pt x="72278" y="2221399"/>
                    <a:pt x="117781" y="2997557"/>
                  </a:cubicBezTo>
                  <a:cubicBezTo>
                    <a:pt x="191496" y="4254916"/>
                    <a:pt x="283164" y="5818645"/>
                    <a:pt x="283742" y="7716739"/>
                  </a:cubicBezTo>
                  <a:cubicBezTo>
                    <a:pt x="419312" y="7715600"/>
                    <a:pt x="677024" y="7702502"/>
                    <a:pt x="1027725" y="7684681"/>
                  </a:cubicBezTo>
                  <a:cubicBezTo>
                    <a:pt x="1702041" y="7650408"/>
                    <a:pt x="2721095" y="7598612"/>
                    <a:pt x="4000801" y="7571689"/>
                  </a:cubicBezTo>
                  <a:cubicBezTo>
                    <a:pt x="4643685" y="7558178"/>
                    <a:pt x="5358896" y="7566156"/>
                    <a:pt x="6116075" y="7574613"/>
                  </a:cubicBezTo>
                  <a:cubicBezTo>
                    <a:pt x="6630128" y="7580344"/>
                    <a:pt x="7161689" y="7586273"/>
                    <a:pt x="7717182" y="7586273"/>
                  </a:cubicBezTo>
                  <a:cubicBezTo>
                    <a:pt x="8096375" y="7586273"/>
                    <a:pt x="8442485" y="7573093"/>
                    <a:pt x="8777198" y="7560342"/>
                  </a:cubicBezTo>
                  <a:cubicBezTo>
                    <a:pt x="9074962" y="7548995"/>
                    <a:pt x="9356244" y="7538259"/>
                    <a:pt x="9614055" y="7539580"/>
                  </a:cubicBezTo>
                  <a:cubicBezTo>
                    <a:pt x="9928138" y="7541150"/>
                    <a:pt x="10215498" y="7547806"/>
                    <a:pt x="10469031" y="7553669"/>
                  </a:cubicBezTo>
                  <a:cubicBezTo>
                    <a:pt x="10908213" y="7563827"/>
                    <a:pt x="11257147" y="7571904"/>
                    <a:pt x="11511952" y="7549061"/>
                  </a:cubicBezTo>
                  <a:cubicBezTo>
                    <a:pt x="11505708" y="7351438"/>
                    <a:pt x="11492181" y="7150825"/>
                    <a:pt x="11477894" y="6938798"/>
                  </a:cubicBezTo>
                  <a:cubicBezTo>
                    <a:pt x="11461162" y="6690683"/>
                    <a:pt x="11443869" y="6434127"/>
                    <a:pt x="11439525" y="6184541"/>
                  </a:cubicBezTo>
                  <a:cubicBezTo>
                    <a:pt x="11436255" y="5996795"/>
                    <a:pt x="11441326" y="5806108"/>
                    <a:pt x="11446247" y="5621715"/>
                  </a:cubicBezTo>
                  <a:cubicBezTo>
                    <a:pt x="11453333" y="5355976"/>
                    <a:pt x="11460650" y="5081186"/>
                    <a:pt x="11442283" y="4819361"/>
                  </a:cubicBezTo>
                  <a:cubicBezTo>
                    <a:pt x="11436057" y="4730715"/>
                    <a:pt x="11424231" y="4592090"/>
                    <a:pt x="11409234" y="4416566"/>
                  </a:cubicBezTo>
                  <a:cubicBezTo>
                    <a:pt x="11367264" y="3924992"/>
                    <a:pt x="11303823" y="3182116"/>
                    <a:pt x="11267569" y="2433227"/>
                  </a:cubicBezTo>
                  <a:cubicBezTo>
                    <a:pt x="11247435" y="2017466"/>
                    <a:pt x="11229911" y="1600648"/>
                    <a:pt x="11214434" y="1232901"/>
                  </a:cubicBezTo>
                  <a:cubicBezTo>
                    <a:pt x="11189444" y="638709"/>
                    <a:pt x="11167709" y="121502"/>
                    <a:pt x="11151637" y="37563"/>
                  </a:cubicBezTo>
                  <a:cubicBezTo>
                    <a:pt x="8299300" y="317788"/>
                    <a:pt x="6606757" y="279848"/>
                    <a:pt x="4969842" y="243165"/>
                  </a:cubicBezTo>
                  <a:cubicBezTo>
                    <a:pt x="4440742" y="231306"/>
                    <a:pt x="3940977" y="220107"/>
                    <a:pt x="3412158" y="220107"/>
                  </a:cubicBezTo>
                  <a:cubicBezTo>
                    <a:pt x="2999502" y="220107"/>
                    <a:pt x="2638792" y="241183"/>
                    <a:pt x="2320529" y="259797"/>
                  </a:cubicBezTo>
                  <a:cubicBezTo>
                    <a:pt x="2111228" y="272019"/>
                    <a:pt x="1913555" y="283581"/>
                    <a:pt x="1738113" y="286488"/>
                  </a:cubicBezTo>
                  <a:cubicBezTo>
                    <a:pt x="1125439" y="296613"/>
                    <a:pt x="736551" y="301618"/>
                    <a:pt x="479219" y="304954"/>
                  </a:cubicBezTo>
                  <a:cubicBezTo>
                    <a:pt x="223076" y="308241"/>
                    <a:pt x="109705" y="309711"/>
                    <a:pt x="62120" y="312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2" name="Google Shape;2212;p18"/>
          <p:cNvSpPr txBox="1"/>
          <p:nvPr/>
        </p:nvSpPr>
        <p:spPr>
          <a:xfrm>
            <a:off x="2389489" y="1543050"/>
            <a:ext cx="4365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THANK</a:t>
            </a:r>
            <a:endParaRPr b="1" sz="63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YOU</a:t>
            </a:r>
            <a:endParaRPr b="1" sz="63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213" name="Google Shape;2213;p18"/>
          <p:cNvGrpSpPr/>
          <p:nvPr/>
        </p:nvGrpSpPr>
        <p:grpSpPr>
          <a:xfrm rot="-1691386">
            <a:off x="476516" y="1098723"/>
            <a:ext cx="2179420" cy="742913"/>
            <a:chOff x="952494" y="2197221"/>
            <a:chExt cx="4358779" cy="1485666"/>
          </a:xfrm>
        </p:grpSpPr>
        <p:grpSp>
          <p:nvGrpSpPr>
            <p:cNvPr id="2214" name="Google Shape;2214;p18"/>
            <p:cNvGrpSpPr/>
            <p:nvPr/>
          </p:nvGrpSpPr>
          <p:grpSpPr>
            <a:xfrm>
              <a:off x="952494" y="2197221"/>
              <a:ext cx="4358779" cy="1485666"/>
              <a:chOff x="952494" y="2197221"/>
              <a:chExt cx="4358779" cy="1485666"/>
            </a:xfrm>
          </p:grpSpPr>
          <p:sp>
            <p:nvSpPr>
              <p:cNvPr id="2215" name="Google Shape;2215;p18"/>
              <p:cNvSpPr/>
              <p:nvPr/>
            </p:nvSpPr>
            <p:spPr>
              <a:xfrm>
                <a:off x="3491716" y="2230588"/>
                <a:ext cx="810" cy="94"/>
              </a:xfrm>
              <a:custGeom>
                <a:rect b="b" l="l" r="r" t="t"/>
                <a:pathLst>
                  <a:path extrusionOk="0" h="94" w="810">
                    <a:moveTo>
                      <a:pt x="0" y="70"/>
                    </a:moveTo>
                    <a:cubicBezTo>
                      <a:pt x="584" y="113"/>
                      <a:pt x="235" y="105"/>
                      <a:pt x="811" y="0"/>
                    </a:cubicBezTo>
                    <a:cubicBezTo>
                      <a:pt x="567" y="44"/>
                      <a:pt x="253" y="26"/>
                      <a:pt x="0" y="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18"/>
              <p:cNvSpPr/>
              <p:nvPr/>
            </p:nvSpPr>
            <p:spPr>
              <a:xfrm>
                <a:off x="3436054" y="2233831"/>
                <a:ext cx="113" cy="8"/>
              </a:xfrm>
              <a:custGeom>
                <a:rect b="b" l="l" r="r" t="t"/>
                <a:pathLst>
                  <a:path extrusionOk="0" h="8" w="113">
                    <a:moveTo>
                      <a:pt x="113" y="0"/>
                    </a:moveTo>
                    <a:cubicBezTo>
                      <a:pt x="70" y="0"/>
                      <a:pt x="35" y="0"/>
                      <a:pt x="0" y="9"/>
                    </a:cubicBezTo>
                    <a:cubicBezTo>
                      <a:pt x="18" y="9"/>
                      <a:pt x="87" y="0"/>
                      <a:pt x="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"/>
              <p:cNvSpPr/>
              <p:nvPr/>
            </p:nvSpPr>
            <p:spPr>
              <a:xfrm>
                <a:off x="3551126" y="2226927"/>
                <a:ext cx="17" cy="8"/>
              </a:xfrm>
              <a:custGeom>
                <a:rect b="b" l="l" r="r" t="t"/>
                <a:pathLst>
                  <a:path extrusionOk="0" h="8" w="17">
                    <a:moveTo>
                      <a:pt x="17" y="0"/>
                    </a:moveTo>
                    <a:lnTo>
                      <a:pt x="0" y="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"/>
              <p:cNvSpPr/>
              <p:nvPr/>
            </p:nvSpPr>
            <p:spPr>
              <a:xfrm>
                <a:off x="952494" y="2197221"/>
                <a:ext cx="4358779" cy="1485666"/>
              </a:xfrm>
              <a:custGeom>
                <a:rect b="b" l="l" r="r" t="t"/>
                <a:pathLst>
                  <a:path extrusionOk="0" h="1485666" w="4358779">
                    <a:moveTo>
                      <a:pt x="4310580" y="23525"/>
                    </a:moveTo>
                    <a:cubicBezTo>
                      <a:pt x="3676185" y="-16558"/>
                      <a:pt x="2724889" y="-7972"/>
                      <a:pt x="2088733" y="69092"/>
                    </a:cubicBezTo>
                    <a:cubicBezTo>
                      <a:pt x="2074105" y="69998"/>
                      <a:pt x="64872" y="148308"/>
                      <a:pt x="28929" y="151577"/>
                    </a:cubicBezTo>
                    <a:cubicBezTo>
                      <a:pt x="-35851" y="153818"/>
                      <a:pt x="11634" y="217255"/>
                      <a:pt x="136696" y="398101"/>
                    </a:cubicBezTo>
                    <a:cubicBezTo>
                      <a:pt x="30106" y="637904"/>
                      <a:pt x="-38771" y="544609"/>
                      <a:pt x="157714" y="733205"/>
                    </a:cubicBezTo>
                    <a:cubicBezTo>
                      <a:pt x="167077" y="743544"/>
                      <a:pt x="180606" y="751180"/>
                      <a:pt x="187092" y="763681"/>
                    </a:cubicBezTo>
                    <a:cubicBezTo>
                      <a:pt x="190989" y="809370"/>
                      <a:pt x="61551" y="1056565"/>
                      <a:pt x="58029" y="1079771"/>
                    </a:cubicBezTo>
                    <a:cubicBezTo>
                      <a:pt x="65578" y="1124466"/>
                      <a:pt x="132102" y="1111416"/>
                      <a:pt x="241438" y="1174479"/>
                    </a:cubicBezTo>
                    <a:cubicBezTo>
                      <a:pt x="164008" y="1426225"/>
                      <a:pt x="47742" y="1475592"/>
                      <a:pt x="190876" y="1485365"/>
                    </a:cubicBezTo>
                    <a:cubicBezTo>
                      <a:pt x="230358" y="1488059"/>
                      <a:pt x="593183" y="1471966"/>
                      <a:pt x="598893" y="1467267"/>
                    </a:cubicBezTo>
                    <a:cubicBezTo>
                      <a:pt x="954787" y="1439720"/>
                      <a:pt x="940464" y="1459543"/>
                      <a:pt x="1277686" y="1466160"/>
                    </a:cubicBezTo>
                    <a:cubicBezTo>
                      <a:pt x="1843657" y="1476037"/>
                      <a:pt x="3582602" y="1363685"/>
                      <a:pt x="3583247" y="1363650"/>
                    </a:cubicBezTo>
                    <a:cubicBezTo>
                      <a:pt x="4539730" y="1416496"/>
                      <a:pt x="4389779" y="1469708"/>
                      <a:pt x="4239392" y="1182674"/>
                    </a:cubicBezTo>
                    <a:cubicBezTo>
                      <a:pt x="4280504" y="1137046"/>
                      <a:pt x="4355815" y="1087713"/>
                      <a:pt x="4347412" y="1019821"/>
                    </a:cubicBezTo>
                    <a:cubicBezTo>
                      <a:pt x="4303719" y="926691"/>
                      <a:pt x="4244317" y="839637"/>
                      <a:pt x="4209360" y="742445"/>
                    </a:cubicBezTo>
                    <a:cubicBezTo>
                      <a:pt x="4232880" y="668834"/>
                      <a:pt x="4339199" y="550266"/>
                      <a:pt x="4337186" y="501867"/>
                    </a:cubicBezTo>
                    <a:cubicBezTo>
                      <a:pt x="4307171" y="411352"/>
                      <a:pt x="4231886" y="328152"/>
                      <a:pt x="4232261" y="281208"/>
                    </a:cubicBezTo>
                    <a:cubicBezTo>
                      <a:pt x="4306238" y="181008"/>
                      <a:pt x="4426532" y="18870"/>
                      <a:pt x="4310580" y="235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9" name="Google Shape;2219;p18"/>
            <p:cNvGrpSpPr/>
            <p:nvPr/>
          </p:nvGrpSpPr>
          <p:grpSpPr>
            <a:xfrm>
              <a:off x="952494" y="2197221"/>
              <a:ext cx="4358779" cy="1485666"/>
              <a:chOff x="952494" y="2197221"/>
              <a:chExt cx="4358779" cy="1485666"/>
            </a:xfrm>
          </p:grpSpPr>
          <p:sp>
            <p:nvSpPr>
              <p:cNvPr id="2220" name="Google Shape;2220;p18"/>
              <p:cNvSpPr/>
              <p:nvPr/>
            </p:nvSpPr>
            <p:spPr>
              <a:xfrm>
                <a:off x="3491716" y="2230588"/>
                <a:ext cx="810" cy="94"/>
              </a:xfrm>
              <a:custGeom>
                <a:rect b="b" l="l" r="r" t="t"/>
                <a:pathLst>
                  <a:path extrusionOk="0" h="94" w="810">
                    <a:moveTo>
                      <a:pt x="0" y="70"/>
                    </a:moveTo>
                    <a:cubicBezTo>
                      <a:pt x="584" y="113"/>
                      <a:pt x="235" y="105"/>
                      <a:pt x="811" y="0"/>
                    </a:cubicBezTo>
                    <a:cubicBezTo>
                      <a:pt x="567" y="44"/>
                      <a:pt x="253" y="26"/>
                      <a:pt x="0" y="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"/>
              <p:cNvSpPr/>
              <p:nvPr/>
            </p:nvSpPr>
            <p:spPr>
              <a:xfrm>
                <a:off x="3436054" y="2233831"/>
                <a:ext cx="113" cy="8"/>
              </a:xfrm>
              <a:custGeom>
                <a:rect b="b" l="l" r="r" t="t"/>
                <a:pathLst>
                  <a:path extrusionOk="0" h="8" w="113">
                    <a:moveTo>
                      <a:pt x="113" y="0"/>
                    </a:moveTo>
                    <a:cubicBezTo>
                      <a:pt x="70" y="0"/>
                      <a:pt x="35" y="0"/>
                      <a:pt x="0" y="9"/>
                    </a:cubicBezTo>
                    <a:cubicBezTo>
                      <a:pt x="18" y="9"/>
                      <a:pt x="87" y="0"/>
                      <a:pt x="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"/>
              <p:cNvSpPr/>
              <p:nvPr/>
            </p:nvSpPr>
            <p:spPr>
              <a:xfrm>
                <a:off x="3551126" y="2226927"/>
                <a:ext cx="17" cy="8"/>
              </a:xfrm>
              <a:custGeom>
                <a:rect b="b" l="l" r="r" t="t"/>
                <a:pathLst>
                  <a:path extrusionOk="0" h="8" w="17">
                    <a:moveTo>
                      <a:pt x="17" y="0"/>
                    </a:moveTo>
                    <a:lnTo>
                      <a:pt x="0" y="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"/>
              <p:cNvSpPr/>
              <p:nvPr/>
            </p:nvSpPr>
            <p:spPr>
              <a:xfrm>
                <a:off x="952494" y="2197221"/>
                <a:ext cx="4358779" cy="1485666"/>
              </a:xfrm>
              <a:custGeom>
                <a:rect b="b" l="l" r="r" t="t"/>
                <a:pathLst>
                  <a:path extrusionOk="0" h="1485666" w="4358779">
                    <a:moveTo>
                      <a:pt x="4310580" y="23525"/>
                    </a:moveTo>
                    <a:cubicBezTo>
                      <a:pt x="3676185" y="-16558"/>
                      <a:pt x="2724889" y="-7972"/>
                      <a:pt x="2088733" y="69092"/>
                    </a:cubicBezTo>
                    <a:cubicBezTo>
                      <a:pt x="2074105" y="69998"/>
                      <a:pt x="64872" y="148308"/>
                      <a:pt x="28929" y="151577"/>
                    </a:cubicBezTo>
                    <a:cubicBezTo>
                      <a:pt x="-35851" y="153818"/>
                      <a:pt x="11634" y="217255"/>
                      <a:pt x="136696" y="398101"/>
                    </a:cubicBezTo>
                    <a:cubicBezTo>
                      <a:pt x="30106" y="637904"/>
                      <a:pt x="-38771" y="544609"/>
                      <a:pt x="157714" y="733205"/>
                    </a:cubicBezTo>
                    <a:cubicBezTo>
                      <a:pt x="167077" y="743544"/>
                      <a:pt x="180606" y="751180"/>
                      <a:pt x="187092" y="763681"/>
                    </a:cubicBezTo>
                    <a:cubicBezTo>
                      <a:pt x="190989" y="809370"/>
                      <a:pt x="61551" y="1056565"/>
                      <a:pt x="58029" y="1079771"/>
                    </a:cubicBezTo>
                    <a:cubicBezTo>
                      <a:pt x="65578" y="1124466"/>
                      <a:pt x="132102" y="1111416"/>
                      <a:pt x="241438" y="1174479"/>
                    </a:cubicBezTo>
                    <a:cubicBezTo>
                      <a:pt x="164008" y="1426225"/>
                      <a:pt x="47742" y="1475592"/>
                      <a:pt x="190876" y="1485365"/>
                    </a:cubicBezTo>
                    <a:cubicBezTo>
                      <a:pt x="230358" y="1488059"/>
                      <a:pt x="593183" y="1471966"/>
                      <a:pt x="598893" y="1467267"/>
                    </a:cubicBezTo>
                    <a:cubicBezTo>
                      <a:pt x="954787" y="1439720"/>
                      <a:pt x="940464" y="1459543"/>
                      <a:pt x="1277686" y="1466160"/>
                    </a:cubicBezTo>
                    <a:cubicBezTo>
                      <a:pt x="1843657" y="1476037"/>
                      <a:pt x="3582602" y="1363685"/>
                      <a:pt x="3583247" y="1363650"/>
                    </a:cubicBezTo>
                    <a:cubicBezTo>
                      <a:pt x="4539730" y="1416496"/>
                      <a:pt x="4389779" y="1469708"/>
                      <a:pt x="4239392" y="1182674"/>
                    </a:cubicBezTo>
                    <a:cubicBezTo>
                      <a:pt x="4280504" y="1137046"/>
                      <a:pt x="4355815" y="1087713"/>
                      <a:pt x="4347412" y="1019821"/>
                    </a:cubicBezTo>
                    <a:cubicBezTo>
                      <a:pt x="4303719" y="926691"/>
                      <a:pt x="4244317" y="839637"/>
                      <a:pt x="4209360" y="742445"/>
                    </a:cubicBezTo>
                    <a:cubicBezTo>
                      <a:pt x="4232880" y="668834"/>
                      <a:pt x="4339199" y="550266"/>
                      <a:pt x="4337186" y="501867"/>
                    </a:cubicBezTo>
                    <a:cubicBezTo>
                      <a:pt x="4307171" y="411352"/>
                      <a:pt x="4231886" y="328152"/>
                      <a:pt x="4232261" y="281208"/>
                    </a:cubicBezTo>
                    <a:cubicBezTo>
                      <a:pt x="4306238" y="181008"/>
                      <a:pt x="4426532" y="18870"/>
                      <a:pt x="4310580" y="235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4" name="Google Shape;2224;p18"/>
          <p:cNvGrpSpPr/>
          <p:nvPr/>
        </p:nvGrpSpPr>
        <p:grpSpPr>
          <a:xfrm rot="-785140">
            <a:off x="-102816" y="3304454"/>
            <a:ext cx="1463122" cy="1991144"/>
            <a:chOff x="-206282" y="6608805"/>
            <a:chExt cx="2926342" cy="3982241"/>
          </a:xfrm>
        </p:grpSpPr>
        <p:sp>
          <p:nvSpPr>
            <p:cNvPr id="2225" name="Google Shape;2225;p18"/>
            <p:cNvSpPr/>
            <p:nvPr/>
          </p:nvSpPr>
          <p:spPr>
            <a:xfrm>
              <a:off x="1588" y="8770403"/>
              <a:ext cx="1960756" cy="1820643"/>
            </a:xfrm>
            <a:custGeom>
              <a:rect b="b" l="l" r="r" t="t"/>
              <a:pathLst>
                <a:path extrusionOk="0" h="1820643" w="1960756">
                  <a:moveTo>
                    <a:pt x="1708453" y="1125280"/>
                  </a:moveTo>
                  <a:cubicBezTo>
                    <a:pt x="1481775" y="1313553"/>
                    <a:pt x="1590045" y="1142587"/>
                    <a:pt x="1570613" y="1531684"/>
                  </a:cubicBezTo>
                  <a:cubicBezTo>
                    <a:pt x="1555286" y="1835146"/>
                    <a:pt x="1472051" y="1920557"/>
                    <a:pt x="1136402" y="1686736"/>
                  </a:cubicBezTo>
                  <a:cubicBezTo>
                    <a:pt x="943311" y="1551396"/>
                    <a:pt x="1041251" y="1576253"/>
                    <a:pt x="771652" y="1677314"/>
                  </a:cubicBezTo>
                  <a:cubicBezTo>
                    <a:pt x="391472" y="1820930"/>
                    <a:pt x="271900" y="1597295"/>
                    <a:pt x="364461" y="1186639"/>
                  </a:cubicBezTo>
                  <a:cubicBezTo>
                    <a:pt x="336357" y="1162506"/>
                    <a:pt x="42791" y="1028958"/>
                    <a:pt x="4509" y="835126"/>
                  </a:cubicBezTo>
                  <a:cubicBezTo>
                    <a:pt x="-43911" y="585615"/>
                    <a:pt x="307393" y="519024"/>
                    <a:pt x="588397" y="515703"/>
                  </a:cubicBezTo>
                  <a:cubicBezTo>
                    <a:pt x="882895" y="-164702"/>
                    <a:pt x="1205999" y="-194768"/>
                    <a:pt x="1426636" y="562861"/>
                  </a:cubicBezTo>
                  <a:cubicBezTo>
                    <a:pt x="1996153" y="625286"/>
                    <a:pt x="2142353" y="765517"/>
                    <a:pt x="1708453" y="11252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1610050" y="7799138"/>
              <a:ext cx="1110010" cy="1030699"/>
            </a:xfrm>
            <a:custGeom>
              <a:rect b="b" l="l" r="r" t="t"/>
              <a:pathLst>
                <a:path extrusionOk="0" h="1030699" w="1110010">
                  <a:moveTo>
                    <a:pt x="967178" y="637047"/>
                  </a:moveTo>
                  <a:cubicBezTo>
                    <a:pt x="838855" y="743627"/>
                    <a:pt x="900147" y="646843"/>
                    <a:pt x="889148" y="867117"/>
                  </a:cubicBezTo>
                  <a:cubicBezTo>
                    <a:pt x="880476" y="1038910"/>
                    <a:pt x="833355" y="1087263"/>
                    <a:pt x="643333" y="954893"/>
                  </a:cubicBezTo>
                  <a:cubicBezTo>
                    <a:pt x="534019" y="878275"/>
                    <a:pt x="589469" y="892348"/>
                    <a:pt x="436844" y="949557"/>
                  </a:cubicBezTo>
                  <a:cubicBezTo>
                    <a:pt x="221619" y="1030858"/>
                    <a:pt x="153926" y="904255"/>
                    <a:pt x="206324" y="671780"/>
                  </a:cubicBezTo>
                  <a:cubicBezTo>
                    <a:pt x="190415" y="658113"/>
                    <a:pt x="24224" y="582514"/>
                    <a:pt x="2553" y="472779"/>
                  </a:cubicBezTo>
                  <a:cubicBezTo>
                    <a:pt x="-24858" y="331529"/>
                    <a:pt x="174020" y="293833"/>
                    <a:pt x="333101" y="291946"/>
                  </a:cubicBezTo>
                  <a:cubicBezTo>
                    <a:pt x="499818" y="-93240"/>
                    <a:pt x="682730" y="-110260"/>
                    <a:pt x="807635" y="318643"/>
                  </a:cubicBezTo>
                  <a:cubicBezTo>
                    <a:pt x="1130045" y="353989"/>
                    <a:pt x="1212818" y="433379"/>
                    <a:pt x="967178" y="637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-206282" y="6608805"/>
              <a:ext cx="1647807" cy="1585059"/>
            </a:xfrm>
            <a:custGeom>
              <a:rect b="b" l="l" r="r" t="t"/>
              <a:pathLst>
                <a:path extrusionOk="0" h="1585059" w="1647807">
                  <a:moveTo>
                    <a:pt x="1388453" y="1039883"/>
                  </a:moveTo>
                  <a:cubicBezTo>
                    <a:pt x="1172088" y="1166168"/>
                    <a:pt x="1286750" y="1037892"/>
                    <a:pt x="1216141" y="1361465"/>
                  </a:cubicBezTo>
                  <a:cubicBezTo>
                    <a:pt x="1160930" y="1613804"/>
                    <a:pt x="1079209" y="1673824"/>
                    <a:pt x="830381" y="1430963"/>
                  </a:cubicBezTo>
                  <a:cubicBezTo>
                    <a:pt x="687353" y="1290557"/>
                    <a:pt x="766013" y="1325051"/>
                    <a:pt x="525825" y="1372225"/>
                  </a:cubicBezTo>
                  <a:cubicBezTo>
                    <a:pt x="186971" y="1439668"/>
                    <a:pt x="117924" y="1235467"/>
                    <a:pt x="252854" y="904009"/>
                  </a:cubicBezTo>
                  <a:cubicBezTo>
                    <a:pt x="232657" y="879861"/>
                    <a:pt x="5126" y="726959"/>
                    <a:pt x="81" y="559084"/>
                  </a:cubicBezTo>
                  <a:cubicBezTo>
                    <a:pt x="-5697" y="343103"/>
                    <a:pt x="298190" y="336230"/>
                    <a:pt x="534297" y="372603"/>
                  </a:cubicBezTo>
                  <a:cubicBezTo>
                    <a:pt x="876227" y="-156923"/>
                    <a:pt x="1151365" y="-137099"/>
                    <a:pt x="1230631" y="528978"/>
                  </a:cubicBezTo>
                  <a:cubicBezTo>
                    <a:pt x="1699498" y="660702"/>
                    <a:pt x="1802523" y="798671"/>
                    <a:pt x="1388453" y="10398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8" name="Google Shape;2228;p18"/>
          <p:cNvGrpSpPr/>
          <p:nvPr/>
        </p:nvGrpSpPr>
        <p:grpSpPr>
          <a:xfrm>
            <a:off x="6001695" y="-212705"/>
            <a:ext cx="2099430" cy="1411138"/>
            <a:chOff x="12003390" y="-425411"/>
            <a:chExt cx="4198860" cy="2822277"/>
          </a:xfrm>
        </p:grpSpPr>
        <p:sp>
          <p:nvSpPr>
            <p:cNvPr id="2229" name="Google Shape;2229;p18"/>
            <p:cNvSpPr/>
            <p:nvPr/>
          </p:nvSpPr>
          <p:spPr>
            <a:xfrm>
              <a:off x="12003390" y="285429"/>
              <a:ext cx="1941984" cy="2111437"/>
            </a:xfrm>
            <a:custGeom>
              <a:rect b="b" l="l" r="r" t="t"/>
              <a:pathLst>
                <a:path extrusionOk="0" h="2111437" w="1941984">
                  <a:moveTo>
                    <a:pt x="1872149" y="741716"/>
                  </a:moveTo>
                  <a:cubicBezTo>
                    <a:pt x="1882739" y="792325"/>
                    <a:pt x="1891739" y="842754"/>
                    <a:pt x="1899843" y="892141"/>
                  </a:cubicBezTo>
                  <a:cubicBezTo>
                    <a:pt x="1948951" y="1191443"/>
                    <a:pt x="1955250" y="1497761"/>
                    <a:pt x="1918159" y="1798793"/>
                  </a:cubicBezTo>
                  <a:cubicBezTo>
                    <a:pt x="1907907" y="1882016"/>
                    <a:pt x="1898947" y="2010790"/>
                    <a:pt x="1843045" y="2078487"/>
                  </a:cubicBezTo>
                  <a:cubicBezTo>
                    <a:pt x="1789810" y="2142952"/>
                    <a:pt x="1685965" y="2097076"/>
                    <a:pt x="1622228" y="2073142"/>
                  </a:cubicBezTo>
                  <a:cubicBezTo>
                    <a:pt x="1516683" y="2033513"/>
                    <a:pt x="1412495" y="1989866"/>
                    <a:pt x="1309960" y="1943024"/>
                  </a:cubicBezTo>
                  <a:cubicBezTo>
                    <a:pt x="980157" y="1792354"/>
                    <a:pt x="665042" y="1606258"/>
                    <a:pt x="380352" y="1381277"/>
                  </a:cubicBezTo>
                  <a:cubicBezTo>
                    <a:pt x="194617" y="1234490"/>
                    <a:pt x="-17206" y="1034975"/>
                    <a:pt x="1110" y="775605"/>
                  </a:cubicBezTo>
                  <a:cubicBezTo>
                    <a:pt x="9587" y="655569"/>
                    <a:pt x="92799" y="558967"/>
                    <a:pt x="216321" y="551224"/>
                  </a:cubicBezTo>
                  <a:cubicBezTo>
                    <a:pt x="332689" y="543923"/>
                    <a:pt x="457184" y="585107"/>
                    <a:pt x="566891" y="619957"/>
                  </a:cubicBezTo>
                  <a:cubicBezTo>
                    <a:pt x="741896" y="675655"/>
                    <a:pt x="904833" y="757510"/>
                    <a:pt x="1058152" y="856377"/>
                  </a:cubicBezTo>
                  <a:cubicBezTo>
                    <a:pt x="1052313" y="764840"/>
                    <a:pt x="1055369" y="672092"/>
                    <a:pt x="1058496" y="581585"/>
                  </a:cubicBezTo>
                  <a:cubicBezTo>
                    <a:pt x="1060749" y="515559"/>
                    <a:pt x="1065395" y="449475"/>
                    <a:pt x="1070774" y="383705"/>
                  </a:cubicBezTo>
                  <a:cubicBezTo>
                    <a:pt x="1075804" y="322919"/>
                    <a:pt x="1078901" y="260334"/>
                    <a:pt x="1090877" y="200474"/>
                  </a:cubicBezTo>
                  <a:cubicBezTo>
                    <a:pt x="1102544" y="142476"/>
                    <a:pt x="1125232" y="86883"/>
                    <a:pt x="1170846" y="47376"/>
                  </a:cubicBezTo>
                  <a:cubicBezTo>
                    <a:pt x="1216123" y="8154"/>
                    <a:pt x="1276711" y="-4509"/>
                    <a:pt x="1335186" y="1366"/>
                  </a:cubicBezTo>
                  <a:cubicBezTo>
                    <a:pt x="1445318" y="12520"/>
                    <a:pt x="1540646" y="90266"/>
                    <a:pt x="1613530" y="168063"/>
                  </a:cubicBezTo>
                  <a:cubicBezTo>
                    <a:pt x="1758302" y="322657"/>
                    <a:pt x="1828624" y="533729"/>
                    <a:pt x="1872149" y="7417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14087134" y="-425411"/>
              <a:ext cx="2115115" cy="2133908"/>
            </a:xfrm>
            <a:custGeom>
              <a:rect b="b" l="l" r="r" t="t"/>
              <a:pathLst>
                <a:path extrusionOk="0" h="2133908" w="2115115">
                  <a:moveTo>
                    <a:pt x="1854219" y="1324650"/>
                  </a:moveTo>
                  <a:cubicBezTo>
                    <a:pt x="1684855" y="1513389"/>
                    <a:pt x="1469056" y="1650675"/>
                    <a:pt x="1252715" y="1779129"/>
                  </a:cubicBezTo>
                  <a:cubicBezTo>
                    <a:pt x="1132488" y="1850545"/>
                    <a:pt x="1014204" y="1925176"/>
                    <a:pt x="892632" y="1994241"/>
                  </a:cubicBezTo>
                  <a:cubicBezTo>
                    <a:pt x="821320" y="2034773"/>
                    <a:pt x="755585" y="2086954"/>
                    <a:pt x="678556" y="2116884"/>
                  </a:cubicBezTo>
                  <a:cubicBezTo>
                    <a:pt x="570328" y="2158994"/>
                    <a:pt x="543006" y="2120843"/>
                    <a:pt x="494230" y="2026092"/>
                  </a:cubicBezTo>
                  <a:cubicBezTo>
                    <a:pt x="380669" y="1805414"/>
                    <a:pt x="277097" y="1579450"/>
                    <a:pt x="187132" y="1348071"/>
                  </a:cubicBezTo>
                  <a:cubicBezTo>
                    <a:pt x="103961" y="1134077"/>
                    <a:pt x="38674" y="909178"/>
                    <a:pt x="11096" y="680821"/>
                  </a:cubicBezTo>
                  <a:cubicBezTo>
                    <a:pt x="-14002" y="473283"/>
                    <a:pt x="-8879" y="231512"/>
                    <a:pt x="160328" y="82309"/>
                  </a:cubicBezTo>
                  <a:cubicBezTo>
                    <a:pt x="246515" y="6305"/>
                    <a:pt x="364006" y="-20091"/>
                    <a:pt x="473166" y="15882"/>
                  </a:cubicBezTo>
                  <a:cubicBezTo>
                    <a:pt x="577768" y="50382"/>
                    <a:pt x="667157" y="136435"/>
                    <a:pt x="737858" y="217947"/>
                  </a:cubicBezTo>
                  <a:cubicBezTo>
                    <a:pt x="840492" y="336329"/>
                    <a:pt x="908142" y="475833"/>
                    <a:pt x="946531" y="624931"/>
                  </a:cubicBezTo>
                  <a:cubicBezTo>
                    <a:pt x="1116943" y="473964"/>
                    <a:pt x="1314718" y="342891"/>
                    <a:pt x="1541940" y="311284"/>
                  </a:cubicBezTo>
                  <a:cubicBezTo>
                    <a:pt x="1780759" y="277982"/>
                    <a:pt x="2091495" y="376500"/>
                    <a:pt x="2113100" y="656061"/>
                  </a:cubicBezTo>
                  <a:cubicBezTo>
                    <a:pt x="2132091" y="900969"/>
                    <a:pt x="2014658" y="1145860"/>
                    <a:pt x="1854219" y="13246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and Pink Cute Illustrative Scrapbook Influencer Social Media Creative Presentation template">
  <a:themeElements>
    <a:clrScheme name="Custom 347">
      <a:dk1>
        <a:srgbClr val="25364E"/>
      </a:dk1>
      <a:lt1>
        <a:srgbClr val="FFFFFF"/>
      </a:lt1>
      <a:dk2>
        <a:srgbClr val="CACAFD"/>
      </a:dk2>
      <a:lt2>
        <a:srgbClr val="E14B1E"/>
      </a:lt2>
      <a:accent1>
        <a:srgbClr val="F6CA61"/>
      </a:accent1>
      <a:accent2>
        <a:srgbClr val="FC8023"/>
      </a:accent2>
      <a:accent3>
        <a:srgbClr val="FFD2CC"/>
      </a:accent3>
      <a:accent4>
        <a:srgbClr val="25364E"/>
      </a:accent4>
      <a:accent5>
        <a:srgbClr val="FFFFFF"/>
      </a:accent5>
      <a:accent6>
        <a:srgbClr val="CACAFD"/>
      </a:accent6>
      <a:hlink>
        <a:srgbClr val="E14B1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