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2" r:id="rId12"/>
    <p:sldId id="265" r:id="rId13"/>
    <p:sldId id="276" r:id="rId14"/>
    <p:sldId id="275" r:id="rId15"/>
    <p:sldId id="271" r:id="rId16"/>
    <p:sldId id="273" r:id="rId17"/>
    <p:sldId id="274" r:id="rId18"/>
    <p:sldId id="268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v.org/" TargetMode="External"/><Relationship Id="rId2" Type="http://schemas.openxmlformats.org/officeDocument/2006/relationships/hyperlink" Target="http://www.spot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660" y="690915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recommend music based on real-time emotions and behavioural patterns.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133" y="3472732"/>
            <a:ext cx="9079464" cy="3031435"/>
          </a:xfrm>
        </p:spPr>
        <p:txBody>
          <a:bodyPr>
            <a:normAutofit fontScale="25000" lnSpcReduction="20000"/>
          </a:bodyPr>
          <a:lstStyle/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:                                                                              Group Members:</a:t>
            </a: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Vishal Trivedi             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Bukhariya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(0827CD221012)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                      github.com/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AnshikaBukhariya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Deepak S.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Chouhan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Betawadkar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(0827CD221016)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github.com/Apoorv-0410	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Katha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(0827CD221041)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katharaghuwanshi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Madhuri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Rathore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(0827CD221046)                                                                                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github.com/Madhuri0812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42" y="24147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99" b="-1"/>
          <a:stretch/>
        </p:blipFill>
        <p:spPr>
          <a:xfrm>
            <a:off x="2924233" y="820890"/>
            <a:ext cx="4389489" cy="6001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16203B8-07D7-3317-057B-F9878717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6A89C-79E4-BDB8-EC08-C4B3063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9B0F3F-B39A-E6D6-EF17-2548018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258" r="996" b="1527"/>
          <a:stretch/>
        </p:blipFill>
        <p:spPr>
          <a:xfrm>
            <a:off x="1352204" y="1430875"/>
            <a:ext cx="8971280" cy="4907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3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412779"/>
            <a:ext cx="7971898" cy="5290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85" y="1338131"/>
            <a:ext cx="8114018" cy="46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0" y="1046968"/>
            <a:ext cx="9107055" cy="4900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80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1279644"/>
            <a:ext cx="10058400" cy="494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0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24" y="1143001"/>
            <a:ext cx="5593501" cy="560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71" y="1253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765791"/>
            <a:ext cx="7509164" cy="6058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link of GitHub repository </a:t>
            </a:r>
          </a:p>
          <a:p>
            <a:pPr marL="0" indent="0">
              <a:buNone/>
            </a:pPr>
            <a:r>
              <a:rPr lang="en-IN" dirty="0"/>
              <a:t>https://github.com/AnshikaBukhariya/A-system-that-can-recommend-music-based-on-real-time-emotions-and-behavioural-patterns.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lvl="0" algn="just"/>
            <a:r>
              <a:rPr lang="en-GB" dirty="0"/>
              <a:t>Chen, T., &amp; Zhang, Y. (2020). "Emotion detection through facial expression and wearable devices: A survey." </a:t>
            </a:r>
            <a:r>
              <a:rPr lang="en-GB" i="1" dirty="0"/>
              <a:t>Journal of </a:t>
            </a:r>
            <a:r>
              <a:rPr lang="en-GB" i="1" dirty="0" err="1"/>
              <a:t>IoT</a:t>
            </a:r>
            <a:r>
              <a:rPr lang="en-GB" i="1" dirty="0"/>
              <a:t> and AI Integration</a:t>
            </a:r>
            <a:r>
              <a:rPr lang="en-GB" dirty="0"/>
              <a:t>.</a:t>
            </a:r>
          </a:p>
          <a:p>
            <a:pPr lvl="0" algn="just"/>
            <a:r>
              <a:rPr lang="en-GB" dirty="0"/>
              <a:t>Smith, J. (2019). "AI and Music: The Future of Intelligent Music Recommendations." </a:t>
            </a:r>
            <a:r>
              <a:rPr lang="en-GB" i="1" dirty="0"/>
              <a:t>IEEE Music Tech Review</a:t>
            </a:r>
            <a:r>
              <a:rPr lang="en-GB" dirty="0"/>
              <a:t>.</a:t>
            </a:r>
          </a:p>
          <a:p>
            <a:pPr lvl="0" algn="just"/>
            <a:r>
              <a:rPr lang="en-GB" dirty="0"/>
              <a:t>Spotify API Documentation. (2023). "Music Recommendation System API." Available at [</a:t>
            </a:r>
            <a:r>
              <a:rPr lang="en-GB" u="sng" dirty="0">
                <a:hlinkClick r:id="rId2"/>
              </a:rPr>
              <a:t>www.spotify.com</a:t>
            </a:r>
            <a:r>
              <a:rPr lang="en-GB" dirty="0"/>
              <a:t>].</a:t>
            </a:r>
          </a:p>
          <a:p>
            <a:pPr lvl="0" algn="just"/>
            <a:r>
              <a:rPr lang="en-GB" dirty="0" err="1"/>
              <a:t>OpenCV</a:t>
            </a:r>
            <a:r>
              <a:rPr lang="en-GB" dirty="0"/>
              <a:t> Documentation. (2022). "Facial Emotion Recognition with </a:t>
            </a:r>
            <a:r>
              <a:rPr lang="en-GB" dirty="0" err="1"/>
              <a:t>OpenCV</a:t>
            </a:r>
            <a:r>
              <a:rPr lang="en-GB" dirty="0"/>
              <a:t>." Available at [</a:t>
            </a:r>
            <a:r>
              <a:rPr lang="en-GB" u="sng" dirty="0">
                <a:hlinkClick r:id="rId3"/>
              </a:rPr>
              <a:t>www.opencv.org</a:t>
            </a:r>
            <a:r>
              <a:rPr lang="en-GB" dirty="0"/>
              <a:t>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897318" y="181309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2" y="2883640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1.1 Overview</a:t>
            </a:r>
          </a:p>
          <a:p>
            <a:pPr marL="0" indent="0" algn="just">
              <a:buNone/>
            </a:pPr>
            <a:endParaRPr lang="en-IN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Emotion Detection</a:t>
            </a:r>
            <a:r>
              <a:rPr lang="en-US" altLang="en-US" dirty="0">
                <a:solidFill>
                  <a:schemeClr val="tx1"/>
                </a:solidFill>
              </a:rPr>
              <a:t>: Uses facial recognition to identify user emotions.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Dynamic Suggestions</a:t>
            </a:r>
            <a:r>
              <a:rPr lang="en-US" altLang="en-US" dirty="0">
                <a:solidFill>
                  <a:schemeClr val="tx1"/>
                </a:solidFill>
              </a:rPr>
              <a:t>: Recommends music based on current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Personalized Experience</a:t>
            </a:r>
            <a:r>
              <a:rPr lang="en-US" altLang="en-US" dirty="0">
                <a:solidFill>
                  <a:schemeClr val="tx1"/>
                </a:solidFill>
              </a:rPr>
              <a:t>: Adapts to emotional changes in real-time.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Enhanced Engagement</a:t>
            </a:r>
            <a:r>
              <a:rPr lang="en-US" altLang="en-US" dirty="0">
                <a:solidFill>
                  <a:schemeClr val="tx1"/>
                </a:solidFill>
              </a:rPr>
              <a:t>: Transforms music into an emotional companion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1.2 Purpose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Adaptive System</a:t>
            </a:r>
            <a:r>
              <a:rPr lang="en-US" altLang="en-US" dirty="0">
                <a:solidFill>
                  <a:schemeClr val="tx1"/>
                </a:solidFill>
              </a:rPr>
              <a:t>: Music recommendations based on user emotions via </a:t>
            </a:r>
            <a:r>
              <a:rPr lang="en-US" altLang="en-US" dirty="0" smtClean="0">
                <a:solidFill>
                  <a:schemeClr val="tx1"/>
                </a:solidFill>
              </a:rPr>
              <a:t>           facial analysis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Automatic Matching</a:t>
            </a:r>
            <a:r>
              <a:rPr lang="en-US" altLang="en-US" dirty="0">
                <a:solidFill>
                  <a:schemeClr val="tx1"/>
                </a:solidFill>
              </a:rPr>
              <a:t>: Automatically aligns music with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Various Settings</a:t>
            </a:r>
            <a:r>
              <a:rPr lang="en-US" altLang="en-US" dirty="0">
                <a:solidFill>
                  <a:schemeClr val="tx1"/>
                </a:solidFill>
              </a:rPr>
              <a:t>: Suitable for personal, therapeutic, fitness, and retail use.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Real-Time Updates</a:t>
            </a:r>
            <a:r>
              <a:rPr lang="en-US" altLang="en-US" dirty="0">
                <a:solidFill>
                  <a:schemeClr val="tx1"/>
                </a:solidFill>
              </a:rPr>
              <a:t>: Suggests music dynamically as moods change.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45" y="69398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2.1 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289" y="2157439"/>
            <a:ext cx="8915400" cy="436327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This involves gathering the needs of stakeholders. Here are some tools and techniques used for collecting requirements:</a:t>
            </a:r>
          </a:p>
          <a:p>
            <a:r>
              <a:rPr lang="en-GB" b="1" dirty="0"/>
              <a:t>Interviews</a:t>
            </a:r>
            <a:r>
              <a:rPr lang="en-GB" dirty="0"/>
              <a:t>: Conducting structured or unstructured interviews with stakeholders.</a:t>
            </a:r>
          </a:p>
          <a:p>
            <a:r>
              <a:rPr lang="en-GB" b="1" dirty="0"/>
              <a:t>Surveys/Questionnaires</a:t>
            </a:r>
            <a:r>
              <a:rPr lang="en-GB" dirty="0"/>
              <a:t>: Collecting information through forms and questionnaires.</a:t>
            </a:r>
          </a:p>
          <a:p>
            <a:r>
              <a:rPr lang="en-GB" b="1" dirty="0"/>
              <a:t>Workshops</a:t>
            </a:r>
            <a:r>
              <a:rPr lang="en-GB" dirty="0"/>
              <a:t>: Collaborative sessions with stakeholders to discuss and define requirements.</a:t>
            </a:r>
          </a:p>
          <a:p>
            <a:r>
              <a:rPr lang="en-GB" b="1" dirty="0"/>
              <a:t>Observation</a:t>
            </a:r>
            <a:r>
              <a:rPr lang="en-GB" dirty="0"/>
              <a:t>: Watching users perform tasks to understand their needs.</a:t>
            </a:r>
          </a:p>
          <a:p>
            <a:r>
              <a:rPr lang="en-GB" b="1" dirty="0"/>
              <a:t>Prototyping</a:t>
            </a:r>
            <a:r>
              <a:rPr lang="en-GB" dirty="0"/>
              <a:t>: Creating simple prototypes to gather feedback on requirements.</a:t>
            </a:r>
          </a:p>
          <a:p>
            <a:r>
              <a:rPr lang="en-GB" b="1" dirty="0"/>
              <a:t>Use Case Analysis</a:t>
            </a:r>
            <a:r>
              <a:rPr lang="en-GB" dirty="0"/>
              <a:t>: Describing how users will interact with the system.</a:t>
            </a:r>
          </a:p>
          <a:p>
            <a:r>
              <a:rPr lang="en-GB" b="1" dirty="0"/>
              <a:t>Brainstorming</a:t>
            </a:r>
            <a:r>
              <a:rPr lang="en-GB" dirty="0"/>
              <a:t>: Generating ideas collaboratively with stakeholders.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765" y="1059112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32" y="2409577"/>
            <a:ext cx="8915400" cy="4363278"/>
          </a:xfrm>
        </p:spPr>
        <p:txBody>
          <a:bodyPr/>
          <a:lstStyle/>
          <a:p>
            <a:r>
              <a:rPr lang="en-GB" dirty="0"/>
              <a:t>Functional requirements specify what the system should do. Examples include:</a:t>
            </a:r>
          </a:p>
          <a:p>
            <a:r>
              <a:rPr lang="en-GB" dirty="0"/>
              <a:t>Login functionality for users.</a:t>
            </a:r>
          </a:p>
          <a:p>
            <a:r>
              <a:rPr lang="en-GB" dirty="0"/>
              <a:t>Ability to search for products.</a:t>
            </a:r>
          </a:p>
          <a:p>
            <a:r>
              <a:rPr lang="en-GB" dirty="0"/>
              <a:t>Generating reports.</a:t>
            </a:r>
          </a:p>
          <a:p>
            <a:r>
              <a:rPr lang="en-GB" dirty="0"/>
              <a:t>Data input, processing, and storage.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GB" dirty="0"/>
              <a:t>Non-functional requirements specify how the system should perform. Examples include:</a:t>
            </a:r>
          </a:p>
          <a:p>
            <a:r>
              <a:rPr lang="en-GB" b="1" dirty="0"/>
              <a:t>Performance</a:t>
            </a:r>
            <a:r>
              <a:rPr lang="en-GB" dirty="0"/>
              <a:t>: The system should handle 1000 requests per second.</a:t>
            </a:r>
          </a:p>
          <a:p>
            <a:r>
              <a:rPr lang="en-GB" b="1" dirty="0"/>
              <a:t>Scalability</a:t>
            </a:r>
            <a:r>
              <a:rPr lang="en-GB" dirty="0"/>
              <a:t>: It should support future growth.</a:t>
            </a:r>
          </a:p>
          <a:p>
            <a:r>
              <a:rPr lang="en-GB" b="1" dirty="0"/>
              <a:t>Security</a:t>
            </a:r>
            <a:r>
              <a:rPr lang="en-GB" dirty="0"/>
              <a:t>: Ensure data encryption and secure access.</a:t>
            </a:r>
          </a:p>
          <a:p>
            <a:r>
              <a:rPr lang="en-GB" b="1" dirty="0"/>
              <a:t>Usability</a:t>
            </a:r>
            <a:r>
              <a:rPr lang="en-GB" dirty="0"/>
              <a:t>: The system should be user-friendly.</a:t>
            </a:r>
          </a:p>
          <a:p>
            <a:r>
              <a:rPr lang="en-GB" b="1" dirty="0"/>
              <a:t>Reliability</a:t>
            </a:r>
            <a:r>
              <a:rPr lang="en-GB" dirty="0"/>
              <a:t>: Minimum downtime or failures.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634" y="134583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822171"/>
            <a:ext cx="4120341" cy="5881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8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30" y="1692564"/>
            <a:ext cx="5565775" cy="447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5" y="121190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" b="1483"/>
          <a:stretch/>
        </p:blipFill>
        <p:spPr>
          <a:xfrm>
            <a:off x="1471433" y="1192740"/>
            <a:ext cx="10140479" cy="504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796</TotalTime>
  <Words>503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A system that can recommend music based on real-time emotions and behavioural patterns.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PowerPoint Presentation</vt:lpstr>
      <vt:lpstr>PowerPoint Presentation</vt:lpstr>
      <vt:lpstr>PowerPoint Presentation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Presentation on  A system that can recommend music based on real-time emotions and behavioural patterns.</dc:title>
  <dc:creator>Deepak Singh Chouhan</dc:creator>
  <cp:lastModifiedBy>Microsoft account</cp:lastModifiedBy>
  <cp:revision>22</cp:revision>
  <dcterms:created xsi:type="dcterms:W3CDTF">2024-09-26T07:25:32Z</dcterms:created>
  <dcterms:modified xsi:type="dcterms:W3CDTF">2024-12-19T06:39:06Z</dcterms:modified>
</cp:coreProperties>
</file>