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2" r:id="rId12"/>
    <p:sldId id="265" r:id="rId13"/>
    <p:sldId id="275" r:id="rId14"/>
    <p:sldId id="271" r:id="rId15"/>
    <p:sldId id="273" r:id="rId16"/>
    <p:sldId id="274" r:id="rId17"/>
    <p:sldId id="268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CFAE5-ADF6-4A84-8EA5-0D21F6BA36C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5D675-1F46-4B87-A5F8-67DB0C31E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CE75-2696-426B-A7C6-7629D8CF2437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28FF-BE53-47F7-B430-409A097CA437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5DF8-C87B-4AA2-B81E-F9B41C3DE973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96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343-E99C-4C22-AAE8-C343A811CECF}" type="datetime1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7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C9B-DBC7-4258-BEB9-733492353AF9}" type="datetime1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12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6488-E703-4AFF-AB60-B11F0E50C7BC}" type="datetime1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1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479-18BA-4E37-9716-A08D210E9EC7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54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7E75-1528-41FC-88CA-CFEB217670A5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55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0E0-2234-4197-A558-6EA21AC7A0A0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 userDrawn="1"/>
        </p:nvSpPr>
        <p:spPr bwMode="auto">
          <a:xfrm rot="10800000" flipV="1">
            <a:off x="10587856" y="6247184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2029" y="6338155"/>
            <a:ext cx="7797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75ECA5-96F4-415B-9B7B-F5BEE4B08E09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D4E0AF9-0CD7-865F-F584-E7F93A885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" y="0"/>
            <a:ext cx="1457325" cy="1243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642BC9D-E099-1948-3435-FFC2468E3B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395" y="-394223"/>
            <a:ext cx="1017037" cy="18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3316-F1D2-4CFB-B3A8-36FF84D60DC1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4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D2DD-462B-4CBA-AA0A-8301F8EE9842}" type="datetime1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0FB0-DEC5-44F8-B224-7DEA76B58BCE}" type="datetime1">
              <a:rPr lang="en-IN" smtClean="0"/>
              <a:t>29-11-2024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3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1C4-12AA-486A-8A73-FD7CDFC9A495}" type="datetime1">
              <a:rPr lang="en-IN" smtClean="0"/>
              <a:t>29-11-2024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9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A1EF-1C77-4320-9664-16BFC03E4F4D}" type="datetime1">
              <a:rPr lang="en-IN" smtClean="0"/>
              <a:t>29-11-2024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48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BE58-E9FD-47D2-91AC-7CE0251A25B2}" type="datetime1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6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803-78DB-4882-8A70-E311DA0EF9FC}" type="datetime1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58841-AB6D-42AC-A9E1-E0D97A1068DD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cv.org/" TargetMode="External"/><Relationship Id="rId2" Type="http://schemas.openxmlformats.org/officeDocument/2006/relationships/hyperlink" Target="http://www.spotify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A94E13-AF13-FE84-B59A-88C7FF0DD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1660" y="690915"/>
            <a:ext cx="8915399" cy="251155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b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that can recommend music based on real-time emotions and behavioural patterns.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4B09E56-A5E9-0BDC-98BD-DDD921DC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2133" y="3472732"/>
            <a:ext cx="9079464" cy="3031435"/>
          </a:xfrm>
        </p:spPr>
        <p:txBody>
          <a:bodyPr>
            <a:normAutofit fontScale="25000" lnSpcReduction="20000"/>
          </a:bodyPr>
          <a:lstStyle/>
          <a:p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 :                                                                              Group Members:</a:t>
            </a:r>
          </a:p>
          <a:p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Vishal Trivedi                                                        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Anshika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Bukhariya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(0827CD221012)</a:t>
            </a:r>
          </a:p>
          <a:p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                                                  github.com/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AnshikaBukhariya</a:t>
            </a:r>
            <a:endParaRPr lang="en-GB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Deepak S. 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Chouhan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               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Apoorv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Betawadkar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(0827CD221016)</a:t>
            </a:r>
          </a:p>
          <a:p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github.com/Apoorv-0410	</a:t>
            </a:r>
          </a:p>
          <a:p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Katha 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Raghuwanshi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(0827CD221041)</a:t>
            </a:r>
          </a:p>
          <a:p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github.com/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katharaghuwanshi</a:t>
            </a:r>
            <a:endParaRPr lang="en-GB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Madhuri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Rathore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(0827CD221046)                                                                                </a:t>
            </a:r>
          </a:p>
          <a:p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github.com/Madhuri0812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9BC312B-2F58-B7DE-00D2-0142F8801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059" y="-354166"/>
            <a:ext cx="1175716" cy="209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45F9EF6-DBB5-9291-78C0-1BD5FCF2C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5" y="0"/>
            <a:ext cx="1620078" cy="13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6EB5D6A-F7D1-6412-26B3-02B46141F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35C94F-6893-A33B-F5CF-63D0B67E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342" y="24147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3.3</a:t>
            </a:r>
            <a:r>
              <a:rPr lang="en-IN" dirty="0"/>
              <a:t> Class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5655AB3-9666-3FFB-D6B6-F32094E9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" t="99" b="-1"/>
          <a:stretch/>
        </p:blipFill>
        <p:spPr>
          <a:xfrm>
            <a:off x="2924233" y="820890"/>
            <a:ext cx="4389489" cy="6001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012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16203B8-07D7-3317-057B-F98787173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E6A89C-79E4-BDB8-EC08-C4B30635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3.4</a:t>
            </a:r>
            <a:r>
              <a:rPr lang="en-IN" dirty="0"/>
              <a:t> DFD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9B0F3F-B39A-E6D6-EF17-25480188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" t="2258" r="996" b="1527"/>
          <a:stretch/>
        </p:blipFill>
        <p:spPr>
          <a:xfrm>
            <a:off x="1352204" y="1430875"/>
            <a:ext cx="8971280" cy="4907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537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4. User Inface Design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219" y="1412779"/>
            <a:ext cx="7971898" cy="52905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134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910" y="1038804"/>
            <a:ext cx="9107055" cy="49000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6802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B3850E2-726A-D8A0-14A3-FA115C9A8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8F78091-2D23-B207-FD6C-0B5E9DC2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37" y="1279644"/>
            <a:ext cx="10058400" cy="49485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478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3E22852-63C4-7A34-B212-654773ED4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66C5C4-78A9-C6ED-6882-CC0E8210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205" y="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4. Data Design</a:t>
            </a:r>
            <a:br>
              <a:rPr lang="en-IN" dirty="0"/>
            </a:br>
            <a:r>
              <a:rPr lang="en-IN" dirty="0"/>
              <a:t>	4.1 Schema Definition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276B82A-42E5-0552-2F10-B51BDFAC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15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824" y="1143001"/>
            <a:ext cx="5593501" cy="560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4156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CA7C023-2964-6149-6EB0-77AE30C21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E7E875-0BD5-0960-C462-C44DE8ABD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471" y="12534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4.2 E-R Diagram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2B9194-0758-86E1-5DFC-F8CCA77C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09" y="765791"/>
            <a:ext cx="7509164" cy="60581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6381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IN" dirty="0"/>
              <a:t>link of GitHub repository </a:t>
            </a:r>
          </a:p>
          <a:p>
            <a:pPr marL="0" indent="0">
              <a:buNone/>
            </a:pPr>
            <a:r>
              <a:rPr lang="en-IN" dirty="0"/>
              <a:t>https://github.com/AnshikaBukhariya/A-system-that-can-recommend-music-based-on-real-time-emotions-and-behavioural-patterns.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3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pPr lvl="0" algn="just"/>
            <a:r>
              <a:rPr lang="en-GB" dirty="0"/>
              <a:t>Chen, T., &amp; Zhang, Y. (2020). "Emotion detection through facial expression and wearable devices: A survey." </a:t>
            </a:r>
            <a:r>
              <a:rPr lang="en-GB" i="1" dirty="0"/>
              <a:t>Journal of </a:t>
            </a:r>
            <a:r>
              <a:rPr lang="en-GB" i="1" dirty="0" err="1"/>
              <a:t>IoT</a:t>
            </a:r>
            <a:r>
              <a:rPr lang="en-GB" i="1" dirty="0"/>
              <a:t> and AI Integration</a:t>
            </a:r>
            <a:r>
              <a:rPr lang="en-GB" dirty="0"/>
              <a:t>.</a:t>
            </a:r>
          </a:p>
          <a:p>
            <a:pPr lvl="0" algn="just"/>
            <a:r>
              <a:rPr lang="en-GB" dirty="0"/>
              <a:t>Smith, J. (2019). "AI and Music: The Future of Intelligent Music Recommendations." </a:t>
            </a:r>
            <a:r>
              <a:rPr lang="en-GB" i="1" dirty="0"/>
              <a:t>IEEE Music Tech Review</a:t>
            </a:r>
            <a:r>
              <a:rPr lang="en-GB" dirty="0"/>
              <a:t>.</a:t>
            </a:r>
          </a:p>
          <a:p>
            <a:pPr lvl="0" algn="just"/>
            <a:r>
              <a:rPr lang="en-GB" dirty="0"/>
              <a:t>Spotify API Documentation. (2023). "Music Recommendation System API." Available at [</a:t>
            </a:r>
            <a:r>
              <a:rPr lang="en-GB" u="sng" dirty="0">
                <a:hlinkClick r:id="rId2"/>
              </a:rPr>
              <a:t>www.spotify.com</a:t>
            </a:r>
            <a:r>
              <a:rPr lang="en-GB" dirty="0"/>
              <a:t>].</a:t>
            </a:r>
          </a:p>
          <a:p>
            <a:pPr lvl="0" algn="just"/>
            <a:r>
              <a:rPr lang="en-GB" dirty="0" err="1"/>
              <a:t>OpenCV</a:t>
            </a:r>
            <a:r>
              <a:rPr lang="en-GB" dirty="0"/>
              <a:t> Documentation. (2022). "Facial Emotion Recognition with </a:t>
            </a:r>
            <a:r>
              <a:rPr lang="en-GB" dirty="0" err="1"/>
              <a:t>OpenCV</a:t>
            </a:r>
            <a:r>
              <a:rPr lang="en-GB" dirty="0"/>
              <a:t>." Available at [</a:t>
            </a:r>
            <a:r>
              <a:rPr lang="en-GB" u="sng" dirty="0">
                <a:hlinkClick r:id="rId3"/>
              </a:rPr>
              <a:t>www.opencv.org</a:t>
            </a:r>
            <a:r>
              <a:rPr lang="en-GB" dirty="0"/>
              <a:t>].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70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1C9646-E93C-1967-B61B-316EFA05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9DA9428-B45B-20BA-B9BF-9EC990C7F486}"/>
              </a:ext>
            </a:extLst>
          </p:cNvPr>
          <p:cNvSpPr/>
          <p:nvPr/>
        </p:nvSpPr>
        <p:spPr>
          <a:xfrm>
            <a:off x="4897318" y="1813093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B405D59-04E2-F173-8396-FFBCDFE0262A}"/>
              </a:ext>
            </a:extLst>
          </p:cNvPr>
          <p:cNvSpPr/>
          <p:nvPr/>
        </p:nvSpPr>
        <p:spPr>
          <a:xfrm>
            <a:off x="5310892" y="2883640"/>
            <a:ext cx="2820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Queries ?</a:t>
            </a:r>
          </a:p>
        </p:txBody>
      </p:sp>
    </p:spTree>
    <p:extLst>
      <p:ext uri="{BB962C8B-B14F-4D97-AF65-F5344CB8AC3E}">
        <p14:creationId xmlns:p14="http://schemas.microsoft.com/office/powerpoint/2010/main" val="317134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98BD3-82F3-F887-7675-7696E56F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75750"/>
            <a:ext cx="8911687" cy="1280890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4DD591-8615-A08A-67F8-94300704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2938"/>
            <a:ext cx="8915400" cy="5466523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Introduction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1.1</a:t>
            </a:r>
            <a:r>
              <a:rPr lang="en-IN" dirty="0"/>
              <a:t> Overview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1.2</a:t>
            </a:r>
            <a:r>
              <a:rPr lang="en-IN" dirty="0"/>
              <a:t> Purpose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Requirement Engineering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2.1</a:t>
            </a:r>
            <a:r>
              <a:rPr lang="en-IN" dirty="0"/>
              <a:t> Requirement Collection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2.2</a:t>
            </a:r>
            <a:r>
              <a:rPr lang="en-IN" dirty="0"/>
              <a:t> Functional Requirements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2.3</a:t>
            </a:r>
            <a:r>
              <a:rPr lang="en-IN" dirty="0"/>
              <a:t> Non Functional Requirements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2.4</a:t>
            </a:r>
            <a:r>
              <a:rPr lang="en-IN" dirty="0"/>
              <a:t> Use Case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Technical Design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3.1</a:t>
            </a:r>
            <a:r>
              <a:rPr lang="en-IN" dirty="0"/>
              <a:t> Technical Architecture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3.2</a:t>
            </a:r>
            <a:r>
              <a:rPr lang="en-IN" dirty="0"/>
              <a:t> Sequence Diagram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3.3</a:t>
            </a:r>
            <a:r>
              <a:rPr lang="en-IN" dirty="0"/>
              <a:t> Class Diagram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3.4</a:t>
            </a:r>
            <a:r>
              <a:rPr lang="en-IN" dirty="0"/>
              <a:t> DFD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User Interface Design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 Design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5.1</a:t>
            </a:r>
            <a:r>
              <a:rPr lang="en-IN" dirty="0"/>
              <a:t> Schema Design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5.2</a:t>
            </a:r>
            <a:r>
              <a:rPr lang="en-IN" dirty="0"/>
              <a:t> E-R Diagram</a:t>
            </a:r>
          </a:p>
          <a:p>
            <a:pPr marL="0" indent="0">
              <a:buNone/>
            </a:pPr>
            <a:r>
              <a:rPr lang="en-IN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A21891-9C7A-E4D4-07BD-AF0CB812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64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dirty="0"/>
              <a:t>1.1 Overview</a:t>
            </a:r>
          </a:p>
          <a:p>
            <a:pPr marL="0" indent="0" algn="just">
              <a:buNone/>
            </a:pPr>
            <a:endParaRPr lang="en-IN" dirty="0"/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Emotion Detection</a:t>
            </a:r>
            <a:r>
              <a:rPr lang="en-US" altLang="en-US" dirty="0">
                <a:solidFill>
                  <a:schemeClr val="tx1"/>
                </a:solidFill>
              </a:rPr>
              <a:t>: Uses facial recognition to identify user emotions.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Dynamic Suggestions</a:t>
            </a:r>
            <a:r>
              <a:rPr lang="en-US" altLang="en-US" dirty="0">
                <a:solidFill>
                  <a:schemeClr val="tx1"/>
                </a:solidFill>
              </a:rPr>
              <a:t>: Recommends music based on current mood.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Personalized Experience</a:t>
            </a:r>
            <a:r>
              <a:rPr lang="en-US" altLang="en-US" dirty="0">
                <a:solidFill>
                  <a:schemeClr val="tx1"/>
                </a:solidFill>
              </a:rPr>
              <a:t>: Adapts to emotional changes in real-time.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Enhanced Engagement</a:t>
            </a:r>
            <a:r>
              <a:rPr lang="en-US" altLang="en-US" dirty="0">
                <a:solidFill>
                  <a:schemeClr val="tx1"/>
                </a:solidFill>
              </a:rPr>
              <a:t>: Transforms music into an emotional companion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000" b="1" dirty="0"/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</a:rPr>
              <a:t>1.2 Purpose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Adaptive System</a:t>
            </a:r>
            <a:r>
              <a:rPr lang="en-US" altLang="en-US" dirty="0">
                <a:solidFill>
                  <a:schemeClr val="tx1"/>
                </a:solidFill>
              </a:rPr>
              <a:t>: Music recommendations based on user emotions via </a:t>
            </a:r>
            <a:r>
              <a:rPr lang="en-US" altLang="en-US" dirty="0" smtClean="0">
                <a:solidFill>
                  <a:schemeClr val="tx1"/>
                </a:solidFill>
              </a:rPr>
              <a:t>           facial analysis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Automatic Matching</a:t>
            </a:r>
            <a:r>
              <a:rPr lang="en-US" altLang="en-US" dirty="0">
                <a:solidFill>
                  <a:schemeClr val="tx1"/>
                </a:solidFill>
              </a:rPr>
              <a:t>: Automatically aligns music with mood.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Various Settings</a:t>
            </a:r>
            <a:r>
              <a:rPr lang="en-US" altLang="en-US" dirty="0">
                <a:solidFill>
                  <a:schemeClr val="tx1"/>
                </a:solidFill>
              </a:rPr>
              <a:t>: Suitable for personal, therapeutic, fitness, and retail use.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1"/>
                </a:solidFill>
              </a:rPr>
              <a:t>Real-Time Updates</a:t>
            </a:r>
            <a:r>
              <a:rPr lang="en-US" altLang="en-US" dirty="0">
                <a:solidFill>
                  <a:schemeClr val="tx1"/>
                </a:solidFill>
              </a:rPr>
              <a:t>: Suggests music dynamically as moods change.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75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45" y="69398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2. Requirement Engineering</a:t>
            </a:r>
            <a:br>
              <a:rPr lang="en-IN" dirty="0"/>
            </a:br>
            <a:r>
              <a:rPr lang="en-IN" dirty="0"/>
              <a:t>	2.1 Requirement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3289" y="2157439"/>
            <a:ext cx="8915400" cy="4363278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This involves gathering the needs of stakeholders. Here are some tools and techniques used for collecting requirements:</a:t>
            </a:r>
          </a:p>
          <a:p>
            <a:r>
              <a:rPr lang="en-GB" b="1" dirty="0"/>
              <a:t>Interviews</a:t>
            </a:r>
            <a:r>
              <a:rPr lang="en-GB" dirty="0"/>
              <a:t>: Conducting structured or unstructured interviews with stakeholders.</a:t>
            </a:r>
          </a:p>
          <a:p>
            <a:r>
              <a:rPr lang="en-GB" b="1" dirty="0"/>
              <a:t>Surveys/Questionnaires</a:t>
            </a:r>
            <a:r>
              <a:rPr lang="en-GB" dirty="0"/>
              <a:t>: Collecting information through forms and questionnaires.</a:t>
            </a:r>
          </a:p>
          <a:p>
            <a:r>
              <a:rPr lang="en-GB" b="1" dirty="0"/>
              <a:t>Workshops</a:t>
            </a:r>
            <a:r>
              <a:rPr lang="en-GB" dirty="0"/>
              <a:t>: Collaborative sessions with stakeholders to discuss and define requirements.</a:t>
            </a:r>
          </a:p>
          <a:p>
            <a:r>
              <a:rPr lang="en-GB" b="1" dirty="0"/>
              <a:t>Observation</a:t>
            </a:r>
            <a:r>
              <a:rPr lang="en-GB" dirty="0"/>
              <a:t>: Watching users perform tasks to understand their needs.</a:t>
            </a:r>
          </a:p>
          <a:p>
            <a:r>
              <a:rPr lang="en-GB" b="1" dirty="0"/>
              <a:t>Prototyping</a:t>
            </a:r>
            <a:r>
              <a:rPr lang="en-GB" dirty="0"/>
              <a:t>: Creating simple prototypes to gather feedback on requirements.</a:t>
            </a:r>
          </a:p>
          <a:p>
            <a:r>
              <a:rPr lang="en-GB" b="1" dirty="0"/>
              <a:t>Use Case Analysis</a:t>
            </a:r>
            <a:r>
              <a:rPr lang="en-GB" dirty="0"/>
              <a:t>: Describing how users will interact with the system.</a:t>
            </a:r>
          </a:p>
          <a:p>
            <a:r>
              <a:rPr lang="en-GB" b="1" dirty="0"/>
              <a:t>Brainstorming</a:t>
            </a:r>
            <a:r>
              <a:rPr lang="en-GB" dirty="0"/>
              <a:t>: Generating ideas collaboratively with stakeholders.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6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765" y="1059112"/>
            <a:ext cx="8911687" cy="1280890"/>
          </a:xfrm>
        </p:spPr>
        <p:txBody>
          <a:bodyPr/>
          <a:lstStyle/>
          <a:p>
            <a:r>
              <a:rPr lang="en-IN" dirty="0"/>
              <a:t>2.2 Function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932" y="2409577"/>
            <a:ext cx="8915400" cy="4363278"/>
          </a:xfrm>
        </p:spPr>
        <p:txBody>
          <a:bodyPr/>
          <a:lstStyle/>
          <a:p>
            <a:r>
              <a:rPr lang="en-GB" dirty="0"/>
              <a:t>Functional requirements specify what the system should do. Examples include:</a:t>
            </a:r>
          </a:p>
          <a:p>
            <a:r>
              <a:rPr lang="en-GB" dirty="0"/>
              <a:t>Login functionality for users.</a:t>
            </a:r>
          </a:p>
          <a:p>
            <a:r>
              <a:rPr lang="en-GB" dirty="0"/>
              <a:t>Ability to search for products.</a:t>
            </a:r>
          </a:p>
          <a:p>
            <a:r>
              <a:rPr lang="en-GB" dirty="0"/>
              <a:t>Generating reports.</a:t>
            </a:r>
          </a:p>
          <a:p>
            <a:r>
              <a:rPr lang="en-GB" dirty="0"/>
              <a:t>Data input, processing, and storage.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95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2.2 Non Functional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GB" dirty="0"/>
              <a:t>Non-functional requirements specify how the system should perform. Examples include:</a:t>
            </a:r>
          </a:p>
          <a:p>
            <a:r>
              <a:rPr lang="en-GB" b="1" dirty="0"/>
              <a:t>Performance</a:t>
            </a:r>
            <a:r>
              <a:rPr lang="en-GB" dirty="0"/>
              <a:t>: The system should handle 1000 requests per second.</a:t>
            </a:r>
          </a:p>
          <a:p>
            <a:r>
              <a:rPr lang="en-GB" b="1" dirty="0"/>
              <a:t>Scalability</a:t>
            </a:r>
            <a:r>
              <a:rPr lang="en-GB" dirty="0"/>
              <a:t>: It should support future growth.</a:t>
            </a:r>
          </a:p>
          <a:p>
            <a:r>
              <a:rPr lang="en-GB" b="1" dirty="0"/>
              <a:t>Security</a:t>
            </a:r>
            <a:r>
              <a:rPr lang="en-GB" dirty="0"/>
              <a:t>: Ensure data encryption and secure access.</a:t>
            </a:r>
          </a:p>
          <a:p>
            <a:r>
              <a:rPr lang="en-GB" b="1" dirty="0"/>
              <a:t>Usability</a:t>
            </a:r>
            <a:r>
              <a:rPr lang="en-GB" dirty="0"/>
              <a:t>: The system should be user-friendly.</a:t>
            </a:r>
          </a:p>
          <a:p>
            <a:r>
              <a:rPr lang="en-GB" b="1" dirty="0"/>
              <a:t>Reliability</a:t>
            </a:r>
            <a:r>
              <a:rPr lang="en-GB" dirty="0"/>
              <a:t>: Minimum downtime or failures.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16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634" y="134583"/>
            <a:ext cx="8911687" cy="1280890"/>
          </a:xfrm>
        </p:spPr>
        <p:txBody>
          <a:bodyPr/>
          <a:lstStyle/>
          <a:p>
            <a:r>
              <a:rPr lang="en-IN" dirty="0"/>
              <a:t>2.3 Use Case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55" y="822171"/>
            <a:ext cx="4120341" cy="58811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097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285" y="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3. Technical Design</a:t>
            </a:r>
            <a:br>
              <a:rPr lang="en-IN" dirty="0"/>
            </a:br>
            <a:r>
              <a:rPr lang="en-IN" dirty="0"/>
              <a:t>	</a:t>
            </a:r>
            <a:r>
              <a:rPr lang="en-IN" dirty="0">
                <a:solidFill>
                  <a:schemeClr val="tx1"/>
                </a:solidFill>
              </a:rPr>
              <a:t>3.1</a:t>
            </a:r>
            <a:r>
              <a:rPr lang="en-IN" dirty="0"/>
              <a:t> Technical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59" y="1173481"/>
            <a:ext cx="9212283" cy="5529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722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80E8171-3C93-3951-64B3-73BCBD9C6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699705-08D0-11A7-6890-F6B46FB1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445" y="121190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3.2</a:t>
            </a:r>
            <a:r>
              <a:rPr lang="en-IN" dirty="0"/>
              <a:t> Sequence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CFA5758-5323-C7B4-8A6F-91E3A4C3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7" b="1483"/>
          <a:stretch/>
        </p:blipFill>
        <p:spPr>
          <a:xfrm>
            <a:off x="1471433" y="1192740"/>
            <a:ext cx="10140479" cy="5041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92274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761</TotalTime>
  <Words>502</Words>
  <Application>Microsoft Office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 3</vt:lpstr>
      <vt:lpstr>Wisp</vt:lpstr>
      <vt:lpstr>          Presentation on  A system that can recommend music based on real-time emotions and behavioural patterns.</vt:lpstr>
      <vt:lpstr>Contents</vt:lpstr>
      <vt:lpstr>1. Introduction</vt:lpstr>
      <vt:lpstr>2. Requirement Engineering  2.1 Requirement Collection</vt:lpstr>
      <vt:lpstr>2.2 Function Requirements</vt:lpstr>
      <vt:lpstr>2.2 Non Functional Requirements </vt:lpstr>
      <vt:lpstr>2.3 Use Case Diagram</vt:lpstr>
      <vt:lpstr>3. Technical Design  3.1 Technical Architecture</vt:lpstr>
      <vt:lpstr>3.2 Sequence Diagram</vt:lpstr>
      <vt:lpstr>3.3 Class Diagram</vt:lpstr>
      <vt:lpstr>3.4 DFD</vt:lpstr>
      <vt:lpstr>4. User Inface Design </vt:lpstr>
      <vt:lpstr>PowerPoint Presentation</vt:lpstr>
      <vt:lpstr>PowerPoint Presentation</vt:lpstr>
      <vt:lpstr>4. Data Design  4.1 Schema Definition </vt:lpstr>
      <vt:lpstr>4.2 E-R Diagram </vt:lpstr>
      <vt:lpstr>GitHub Link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Presentation on  A system that can recommend music based on real-time emotions and behavioural patterns.</dc:title>
  <dc:creator>Deepak Singh Chouhan</dc:creator>
  <cp:lastModifiedBy>Microsoft account</cp:lastModifiedBy>
  <cp:revision>19</cp:revision>
  <dcterms:created xsi:type="dcterms:W3CDTF">2024-09-26T07:25:32Z</dcterms:created>
  <dcterms:modified xsi:type="dcterms:W3CDTF">2024-11-29T04:01:49Z</dcterms:modified>
</cp:coreProperties>
</file>