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7" autoAdjust="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v.org/" TargetMode="External"/><Relationship Id="rId2" Type="http://schemas.openxmlformats.org/officeDocument/2006/relationships/hyperlink" Target="http://www.spotify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71" y="1184100"/>
            <a:ext cx="9301888" cy="28949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can recommend music based on real-time emotions and behavioural patterns.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9267" y="3370115"/>
            <a:ext cx="9079464" cy="3233885"/>
          </a:xfrm>
        </p:spPr>
        <p:txBody>
          <a:bodyPr>
            <a:normAutofit fontScale="250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 :                                                                              Group Members:</a:t>
            </a: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Vishal Trivedi                                                 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Bukhariya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(0827CD221012)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github.com/</a:t>
            </a:r>
            <a:r>
              <a:rPr lang="en-GB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AnshikaBukhariya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Deepak S.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Chouhan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</a:t>
            </a:r>
            <a:r>
              <a:rPr lang="en-GB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GB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Betawadkar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(0827CD221016)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github.com/Apoorv-0410	</a:t>
            </a:r>
          </a:p>
          <a:p>
            <a:r>
              <a:rPr lang="en-GB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Katha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(0827CD221041)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</a:t>
            </a:r>
            <a:r>
              <a:rPr lang="en-GB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github.com/</a:t>
            </a:r>
            <a:r>
              <a:rPr lang="en-GB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katharaghuwanshi</a:t>
            </a:r>
            <a:endParaRPr lang="en-GB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en-GB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Madhuri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Rathore</a:t>
            </a:r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(0827CD221046)                                                                                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github.com/Madhuri0812</a:t>
            </a:r>
          </a:p>
          <a:p>
            <a:r>
              <a:rPr lang="en-GB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 </a:t>
            </a:r>
          </a:p>
          <a:p>
            <a:pPr algn="r"/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01" y="535494"/>
            <a:ext cx="8911687" cy="1280890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527" y="1369902"/>
            <a:ext cx="9421637" cy="521804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GB" sz="3300" dirty="0"/>
              <a:t>The proposed system can be applied in various sectors where mood-based music or ambiance is crucial</a:t>
            </a:r>
            <a:r>
              <a:rPr lang="en-GB" sz="3300" dirty="0" smtClean="0"/>
              <a:t>:</a:t>
            </a:r>
          </a:p>
          <a:p>
            <a:pPr marL="0" indent="0" algn="just">
              <a:buNone/>
            </a:pPr>
            <a:endParaRPr lang="en-GB" sz="3300" dirty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300" b="1" dirty="0" smtClean="0">
                <a:solidFill>
                  <a:schemeClr val="tx1"/>
                </a:solidFill>
              </a:rPr>
              <a:t>Personal Listening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300" b="1" dirty="0">
                <a:solidFill>
                  <a:schemeClr val="tx1"/>
                </a:solidFill>
              </a:rPr>
              <a:t>Adjusts Music</a:t>
            </a:r>
            <a:r>
              <a:rPr lang="en-US" altLang="en-US" sz="3300" dirty="0">
                <a:solidFill>
                  <a:schemeClr val="tx1"/>
                </a:solidFill>
              </a:rPr>
              <a:t>: Automatically matches music to the user’s emotional state for an immersive experience</a:t>
            </a:r>
            <a:r>
              <a:rPr lang="en-US" altLang="en-US" sz="33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300" b="1" dirty="0" smtClean="0">
                <a:solidFill>
                  <a:schemeClr val="tx1"/>
                </a:solidFill>
              </a:rPr>
              <a:t>Retail Environments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300" b="1" dirty="0">
                <a:solidFill>
                  <a:schemeClr val="tx1"/>
                </a:solidFill>
              </a:rPr>
              <a:t>Enhances Shopping</a:t>
            </a:r>
            <a:r>
              <a:rPr lang="en-US" altLang="en-US" sz="3300" dirty="0">
                <a:solidFill>
                  <a:schemeClr val="tx1"/>
                </a:solidFill>
              </a:rPr>
              <a:t>: Changes in-store music based on customer mood, soothing tracks for relaxation and upbeat songs for energy</a:t>
            </a:r>
            <a:r>
              <a:rPr lang="en-US" altLang="en-US" sz="33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300" dirty="0">
              <a:solidFill>
                <a:schemeClr val="tx1"/>
              </a:solidFill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300" b="1" dirty="0" smtClean="0">
                <a:solidFill>
                  <a:schemeClr val="tx1"/>
                </a:solidFill>
              </a:rPr>
              <a:t>Wellness Centers </a:t>
            </a:r>
            <a:r>
              <a:rPr lang="en-US" altLang="en-US" sz="3300" b="1" dirty="0">
                <a:solidFill>
                  <a:schemeClr val="tx1"/>
                </a:solidFill>
              </a:rPr>
              <a:t>and </a:t>
            </a:r>
            <a:r>
              <a:rPr lang="en-US" altLang="en-US" sz="3300" b="1" dirty="0" smtClean="0">
                <a:solidFill>
                  <a:schemeClr val="tx1"/>
                </a:solidFill>
              </a:rPr>
              <a:t>Therapy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300" b="1" dirty="0">
                <a:solidFill>
                  <a:schemeClr val="tx1"/>
                </a:solidFill>
              </a:rPr>
              <a:t>Therapeutic Aid</a:t>
            </a:r>
            <a:r>
              <a:rPr lang="en-US" altLang="en-US" sz="3300" dirty="0">
                <a:solidFill>
                  <a:schemeClr val="tx1"/>
                </a:solidFill>
              </a:rPr>
              <a:t>: Plays music that aligns with client emotions, enhancing relaxation and emotional regulation</a:t>
            </a:r>
            <a:r>
              <a:rPr lang="en-US" altLang="en-US" sz="3300" dirty="0" smtClean="0">
                <a:solidFill>
                  <a:schemeClr val="tx1"/>
                </a:solidFill>
              </a:rPr>
              <a:t>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300" b="1" dirty="0" smtClean="0">
                <a:solidFill>
                  <a:schemeClr val="tx1"/>
                </a:solidFill>
              </a:rPr>
              <a:t>Fitness </a:t>
            </a:r>
            <a:r>
              <a:rPr lang="en-US" altLang="en-US" sz="3300" b="1" dirty="0">
                <a:solidFill>
                  <a:schemeClr val="tx1"/>
                </a:solidFill>
              </a:rPr>
              <a:t>and </a:t>
            </a:r>
            <a:r>
              <a:rPr lang="en-US" altLang="en-US" sz="3300" b="1" dirty="0" smtClean="0">
                <a:solidFill>
                  <a:schemeClr val="tx1"/>
                </a:solidFill>
              </a:rPr>
              <a:t>Sports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300" b="1" dirty="0">
              <a:solidFill>
                <a:schemeClr val="tx1"/>
              </a:solidFill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300" b="1" dirty="0">
                <a:solidFill>
                  <a:schemeClr val="tx1"/>
                </a:solidFill>
              </a:rPr>
              <a:t>Motivational Playlists</a:t>
            </a:r>
            <a:r>
              <a:rPr lang="en-US" altLang="en-US" sz="3300" dirty="0">
                <a:solidFill>
                  <a:schemeClr val="tx1"/>
                </a:solidFill>
              </a:rPr>
              <a:t>: Adjusts music based on heart rate and activity level, high-energy songs for workouts and slower tracks for cool-downs.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25" y="1630680"/>
            <a:ext cx="8911687" cy="1280890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732" y="1630680"/>
            <a:ext cx="8915400" cy="4363278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r>
              <a:rPr lang="en-IN" dirty="0" smtClean="0"/>
              <a:t>link </a:t>
            </a:r>
            <a:r>
              <a:rPr lang="en-IN" dirty="0"/>
              <a:t>of GitHub repository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https://github.com/AnshikaBukhariya/A-system-that-can-recommend-music-based-on-real-time-emotions-and-behavioural-patterns.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564" y="1754048"/>
            <a:ext cx="8915400" cy="4363278"/>
          </a:xfrm>
        </p:spPr>
        <p:txBody>
          <a:bodyPr/>
          <a:lstStyle/>
          <a:p>
            <a:pPr lvl="0" algn="just"/>
            <a:r>
              <a:rPr lang="en-GB" sz="2000" dirty="0"/>
              <a:t>Chen, T., &amp; Zhang, Y. (2020). "Emotion detection through facial expression and wearable devices: A survey." </a:t>
            </a:r>
            <a:r>
              <a:rPr lang="en-GB" sz="2000" i="1" dirty="0"/>
              <a:t>Journal of </a:t>
            </a:r>
            <a:r>
              <a:rPr lang="en-GB" sz="2000" i="1" dirty="0" err="1"/>
              <a:t>IoT</a:t>
            </a:r>
            <a:r>
              <a:rPr lang="en-GB" sz="2000" i="1" dirty="0"/>
              <a:t> and AI Integration</a:t>
            </a:r>
            <a:r>
              <a:rPr lang="en-GB" sz="2000" dirty="0" smtClean="0"/>
              <a:t>.</a:t>
            </a:r>
            <a:endParaRPr lang="en-GB" sz="2000" dirty="0"/>
          </a:p>
          <a:p>
            <a:pPr lvl="0" algn="just"/>
            <a:r>
              <a:rPr lang="en-GB" sz="2000" dirty="0"/>
              <a:t>Smith, J. (2019). "AI and Music: The Future of Intelligent Music Recommendations." </a:t>
            </a:r>
            <a:r>
              <a:rPr lang="en-GB" sz="2000" i="1" dirty="0"/>
              <a:t>IEEE Music Tech Review</a:t>
            </a:r>
            <a:r>
              <a:rPr lang="en-GB" sz="2000" dirty="0" smtClean="0"/>
              <a:t>.</a:t>
            </a:r>
            <a:endParaRPr lang="en-GB" sz="2000" dirty="0"/>
          </a:p>
          <a:p>
            <a:pPr lvl="0" algn="just"/>
            <a:r>
              <a:rPr lang="en-GB" sz="2000" dirty="0"/>
              <a:t>Spotify API Documentation. (2023). "Music Recommendation System API." Available at [</a:t>
            </a:r>
            <a:r>
              <a:rPr lang="en-GB" sz="2000" u="sng" dirty="0">
                <a:hlinkClick r:id="rId2"/>
              </a:rPr>
              <a:t>www.spotify.com</a:t>
            </a:r>
            <a:r>
              <a:rPr lang="en-GB" sz="2000" dirty="0"/>
              <a:t>].</a:t>
            </a:r>
          </a:p>
          <a:p>
            <a:pPr lvl="0" algn="just"/>
            <a:r>
              <a:rPr lang="en-GB" sz="2000" dirty="0" err="1"/>
              <a:t>OpenCV</a:t>
            </a:r>
            <a:r>
              <a:rPr lang="en-GB" sz="2000" dirty="0"/>
              <a:t> Documentation. (2022). "Facial Emotion Recognition with </a:t>
            </a:r>
            <a:r>
              <a:rPr lang="en-GB" sz="2000" dirty="0" err="1"/>
              <a:t>OpenCV</a:t>
            </a:r>
            <a:r>
              <a:rPr lang="en-GB" sz="2000" dirty="0"/>
              <a:t>." Available at [</a:t>
            </a:r>
            <a:r>
              <a:rPr lang="en-GB" sz="2000" u="sng" dirty="0">
                <a:hlinkClick r:id="rId3"/>
              </a:rPr>
              <a:t>www.opencv.org</a:t>
            </a:r>
            <a:r>
              <a:rPr lang="en-GB" sz="2000" dirty="0"/>
              <a:t>].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47636" y="1440873"/>
            <a:ext cx="892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47636" y="4889731"/>
            <a:ext cx="892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636" y="1440873"/>
            <a:ext cx="0" cy="344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69964" y="1440873"/>
            <a:ext cx="0" cy="344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DA9428-B45B-20BA-B9BF-9EC990C7F486}"/>
              </a:ext>
            </a:extLst>
          </p:cNvPr>
          <p:cNvSpPr/>
          <p:nvPr/>
        </p:nvSpPr>
        <p:spPr>
          <a:xfrm>
            <a:off x="4483744" y="233072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B405D59-04E2-F173-8396-FFBCDFE0262A}"/>
              </a:ext>
            </a:extLst>
          </p:cNvPr>
          <p:cNvSpPr/>
          <p:nvPr/>
        </p:nvSpPr>
        <p:spPr>
          <a:xfrm>
            <a:off x="4897318" y="337148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321" y="1510648"/>
            <a:ext cx="8915400" cy="436327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1.1 </a:t>
            </a:r>
            <a:r>
              <a:rPr lang="en-IN" dirty="0" smtClean="0"/>
              <a:t>Overview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Emotion Detection</a:t>
            </a:r>
            <a:r>
              <a:rPr lang="en-US" altLang="en-US" sz="2000" dirty="0" smtClean="0">
                <a:solidFill>
                  <a:schemeClr val="tx1"/>
                </a:solidFill>
              </a:rPr>
              <a:t>: Uses facial recognition to identify user emotions.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Dynamic Suggestions</a:t>
            </a:r>
            <a:r>
              <a:rPr lang="en-US" altLang="en-US" sz="2000" dirty="0" smtClean="0">
                <a:solidFill>
                  <a:schemeClr val="tx1"/>
                </a:solidFill>
              </a:rPr>
              <a:t>: Recommends music based on current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Personalized Experience</a:t>
            </a:r>
            <a:r>
              <a:rPr lang="en-US" altLang="en-US" sz="2000" dirty="0" smtClean="0">
                <a:solidFill>
                  <a:schemeClr val="tx1"/>
                </a:solidFill>
              </a:rPr>
              <a:t>: Adapts to emotional changes in real-time.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Enhanced Engagement</a:t>
            </a:r>
            <a:r>
              <a:rPr lang="en-US" altLang="en-US" sz="2000" dirty="0" smtClean="0">
                <a:solidFill>
                  <a:schemeClr val="tx1"/>
                </a:solidFill>
              </a:rPr>
              <a:t>: Transforms music into an emotional companion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800" b="1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marL="0" indent="0" algn="just"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</a:rPr>
              <a:t>Adaptive System</a:t>
            </a:r>
            <a:r>
              <a:rPr lang="en-US" altLang="en-US" sz="2000" dirty="0">
                <a:solidFill>
                  <a:schemeClr val="tx1"/>
                </a:solidFill>
              </a:rPr>
              <a:t>: Music recommendations based on user emotions via facial </a:t>
            </a:r>
            <a:r>
              <a:rPr lang="en-US" altLang="en-US" sz="2000" dirty="0" smtClean="0">
                <a:solidFill>
                  <a:schemeClr val="tx1"/>
                </a:solidFill>
              </a:rPr>
              <a:t>               analysis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</a:rPr>
              <a:t>Automatic Matching</a:t>
            </a:r>
            <a:r>
              <a:rPr lang="en-US" altLang="en-US" sz="2000" dirty="0">
                <a:solidFill>
                  <a:schemeClr val="tx1"/>
                </a:solidFill>
              </a:rPr>
              <a:t>: Automatically aligns music with mood.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</a:rPr>
              <a:t>Various Settings</a:t>
            </a:r>
            <a:r>
              <a:rPr lang="en-US" altLang="en-US" sz="2000" dirty="0">
                <a:solidFill>
                  <a:schemeClr val="tx1"/>
                </a:solidFill>
              </a:rPr>
              <a:t>: Suitable for personal, therapeutic, fitness, and retail use.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</a:rPr>
              <a:t>Real-Time Updates</a:t>
            </a:r>
            <a:r>
              <a:rPr lang="en-US" altLang="en-US" sz="2000" dirty="0">
                <a:solidFill>
                  <a:schemeClr val="tx1"/>
                </a:solidFill>
              </a:rPr>
              <a:t>: Suggests music dynamically as moods change.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906762" y="2136016"/>
            <a:ext cx="184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490" y="1332468"/>
            <a:ext cx="8915400" cy="4363278"/>
          </a:xfrm>
        </p:spPr>
        <p:txBody>
          <a:bodyPr/>
          <a:lstStyle/>
          <a:p>
            <a:r>
              <a:rPr lang="en-IN" sz="2000" dirty="0"/>
              <a:t>Summery of Solutions/Systems already available that are addressing the same issue/problem.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53066"/>
              </p:ext>
            </p:extLst>
          </p:nvPr>
        </p:nvGraphicFramePr>
        <p:xfrm>
          <a:off x="1929383" y="2133203"/>
          <a:ext cx="7721218" cy="41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567">
                  <a:extLst>
                    <a:ext uri="{9D8B030D-6E8A-4147-A177-3AD203B41FA5}">
                      <a16:colId xmlns:a16="http://schemas.microsoft.com/office/drawing/2014/main" xmlns="" val="3061002685"/>
                    </a:ext>
                  </a:extLst>
                </a:gridCol>
                <a:gridCol w="2662874">
                  <a:extLst>
                    <a:ext uri="{9D8B030D-6E8A-4147-A177-3AD203B41FA5}">
                      <a16:colId xmlns:a16="http://schemas.microsoft.com/office/drawing/2014/main" xmlns="" val="3308928935"/>
                    </a:ext>
                  </a:extLst>
                </a:gridCol>
                <a:gridCol w="2212848">
                  <a:extLst>
                    <a:ext uri="{9D8B030D-6E8A-4147-A177-3AD203B41FA5}">
                      <a16:colId xmlns:a16="http://schemas.microsoft.com/office/drawing/2014/main" xmlns="" val="3184326738"/>
                    </a:ext>
                  </a:extLst>
                </a:gridCol>
                <a:gridCol w="1987929">
                  <a:extLst>
                    <a:ext uri="{9D8B030D-6E8A-4147-A177-3AD203B41FA5}">
                      <a16:colId xmlns:a16="http://schemas.microsoft.com/office/drawing/2014/main" xmlns="" val="3980447352"/>
                    </a:ext>
                  </a:extLst>
                </a:gridCol>
              </a:tblGrid>
              <a:tr h="5674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Sr. No.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Name of Solution/System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Features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Limitations/</a:t>
                      </a:r>
                    </a:p>
                    <a:p>
                      <a:pPr algn="ctr"/>
                      <a:r>
                        <a:rPr lang="en-IN" sz="1600" dirty="0"/>
                        <a:t>Drawbacks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1405766"/>
                  </a:ext>
                </a:extLst>
              </a:tr>
              <a:tr h="11647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Vast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music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library,personalized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playlists,collaborative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Playlists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in free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version,song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skips limited in free tier,</a:t>
                      </a:r>
                    </a:p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subscription costs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8946"/>
                  </a:ext>
                </a:extLst>
              </a:tr>
              <a:tr h="116473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Gaana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insterface,mood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playlists,offline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downloads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international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music,ad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supported free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tier,audio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quality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866531"/>
                  </a:ext>
                </a:extLst>
              </a:tr>
              <a:tr h="104441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Saavn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Podcast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shows</a:t>
                      </a:r>
                    </a:p>
                    <a:p>
                      <a:pPr algn="ctr"/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Jio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integration,user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curated playlists</a:t>
                      </a:r>
                    </a:p>
                    <a:p>
                      <a:pPr algn="ctr"/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Offline playback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 in free version, limited features in free </a:t>
                      </a:r>
                      <a:r>
                        <a:rPr lang="en-IN" sz="16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tier,user</a:t>
                      </a:r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64592"/>
            <a:ext cx="8911687" cy="1280890"/>
          </a:xfrm>
        </p:spPr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r>
              <a:rPr lang="en-GB" sz="2200" dirty="0"/>
              <a:t>The problem statement is about creating a system that can suggest music to people based on their current mood and </a:t>
            </a:r>
            <a:r>
              <a:rPr lang="en-GB" sz="2200" dirty="0" err="1"/>
              <a:t>behavior</a:t>
            </a:r>
            <a:r>
              <a:rPr lang="en-GB" sz="2200" dirty="0"/>
              <a:t>. The system would use real-time data, such as facial expressions, voice tone, or activity levels, to understand how a person is feeling (happy, sad, stressed, etc.) and then recommend songs that match their emotions or can help improve their mood.</a:t>
            </a:r>
          </a:p>
          <a:p>
            <a:r>
              <a:rPr lang="en-GB" sz="2200" dirty="0"/>
              <a:t>So, it's about making music choices more personalized and dynamic by using technology to "read" someone's emotional state and </a:t>
            </a:r>
            <a:r>
              <a:rPr lang="en-GB" sz="2200" dirty="0" err="1"/>
              <a:t>behavior</a:t>
            </a:r>
            <a:r>
              <a:rPr lang="en-GB" sz="2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434" y="485564"/>
            <a:ext cx="8911687" cy="1280890"/>
          </a:xfrm>
        </p:spPr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17434" y="1549257"/>
            <a:ext cx="787861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Intelligent System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Aims to create a music recommendation system that adapts to user emotions in real-time.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Real-time Emotion Detection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Uses a camera to capture facial expressions and analyze them to classify emotions such as happiness, sadness, anger, or calmness.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Dynamic Music Matching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recommendation engine retrieves and plays music that aligns with the detected emotion, ensuring a personalized listening experience.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Advanced Technology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Utilizes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facial recognition and Tensor Flow for deep learning-based emotion classification.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Continuous Updates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The system dynamically adjusts music recommendations as the user’s emotions and behaviors change, ensuring a responsive experience.</a:t>
            </a:r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5" y="855604"/>
            <a:ext cx="8911687" cy="1280890"/>
          </a:xfrm>
        </p:spPr>
        <p:txBody>
          <a:bodyPr/>
          <a:lstStyle/>
          <a:p>
            <a:r>
              <a:rPr lang="en-IN" dirty="0"/>
              <a:t>5. </a:t>
            </a:r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24" y="1910345"/>
            <a:ext cx="7524431" cy="3834673"/>
          </a:xfrm>
        </p:spPr>
        <p:txBody>
          <a:bodyPr>
            <a:no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tx1"/>
                </a:solidFill>
              </a:rPr>
              <a:t>Real-Time Emotion Detection</a:t>
            </a:r>
            <a:r>
              <a:rPr lang="en-US" altLang="en-US" sz="2000" dirty="0">
                <a:solidFill>
                  <a:schemeClr val="tx1"/>
                </a:solidFill>
              </a:rPr>
              <a:t>: Identify user emotions through facial expressions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Personalization</a:t>
            </a:r>
            <a:r>
              <a:rPr lang="en-US" altLang="en-US" sz="2000" dirty="0">
                <a:solidFill>
                  <a:schemeClr val="tx1"/>
                </a:solidFill>
              </a:rPr>
              <a:t>: Tailor music selections to individual preferences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solidFill>
                  <a:schemeClr val="tx1"/>
                </a:solidFill>
              </a:rPr>
              <a:t>User-Friendly </a:t>
            </a:r>
            <a:r>
              <a:rPr lang="en-US" altLang="en-US" sz="2000" b="1" dirty="0">
                <a:solidFill>
                  <a:schemeClr val="tx1"/>
                </a:solidFill>
              </a:rPr>
              <a:t>Interface</a:t>
            </a:r>
            <a:r>
              <a:rPr lang="en-US" altLang="en-US" sz="2000" dirty="0">
                <a:solidFill>
                  <a:schemeClr val="tx1"/>
                </a:solidFill>
              </a:rPr>
              <a:t>: </a:t>
            </a:r>
            <a:r>
              <a:rPr lang="en-US" altLang="en-US" sz="2000" dirty="0" smtClean="0">
                <a:solidFill>
                  <a:schemeClr val="tx1"/>
                </a:solidFill>
              </a:rPr>
              <a:t>Create </a:t>
            </a:r>
            <a:r>
              <a:rPr lang="en-US" altLang="en-US" sz="2000" dirty="0">
                <a:solidFill>
                  <a:schemeClr val="tx1"/>
                </a:solidFill>
              </a:rPr>
              <a:t>an intuitive interface for seamless interaction.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ContData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</a:rPr>
              <a:t>Privacy</a:t>
            </a:r>
            <a:r>
              <a:rPr lang="en-US" altLang="en-US" sz="2000" dirty="0">
                <a:solidFill>
                  <a:schemeClr val="tx1"/>
                </a:solidFill>
              </a:rPr>
              <a:t>: Ensure user data security and compliance with regulations</a:t>
            </a:r>
            <a:r>
              <a:rPr lang="en-US" altLang="en-US" sz="2000" dirty="0" smtClean="0">
                <a:solidFill>
                  <a:schemeClr val="tx1"/>
                </a:solidFill>
              </a:rPr>
              <a:t>.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639957"/>
            <a:ext cx="2932235" cy="5490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6.1 Block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643690" y="6263435"/>
            <a:ext cx="31168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no.2 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song recommending based on real-time emotions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90879" y="6239015"/>
            <a:ext cx="3558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Fig.no.1 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a system that recommend music based on real-time emotions and behavioural patterns.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-692727" y="22536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20" y="1829766"/>
            <a:ext cx="3337849" cy="43437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17" y="2094482"/>
            <a:ext cx="3574090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/>
              <a:t>6.2 Hardware </a:t>
            </a:r>
            <a:r>
              <a:rPr lang="en-IN" b="1" dirty="0" smtClean="0"/>
              <a:t>Requirements</a:t>
            </a:r>
          </a:p>
          <a:p>
            <a:pPr marL="0" indent="0" algn="just">
              <a:buNone/>
            </a:pPr>
            <a:endParaRPr lang="en-IN" dirty="0"/>
          </a:p>
          <a:p>
            <a:pPr lvl="0" algn="just"/>
            <a:r>
              <a:rPr lang="en-GB" b="1" dirty="0"/>
              <a:t>Cameras</a:t>
            </a:r>
            <a:r>
              <a:rPr lang="en-GB" dirty="0"/>
              <a:t>: 20×20 pixel minimum needed cameras with face-tracking capabilities for facial expression </a:t>
            </a:r>
          </a:p>
          <a:p>
            <a:pPr lvl="0" algn="just"/>
            <a:r>
              <a:rPr lang="en-GB" b="1" dirty="0"/>
              <a:t>Speakers/Headphones</a:t>
            </a:r>
            <a:r>
              <a:rPr lang="en-GB" dirty="0"/>
              <a:t>: Output devices to play the selected music.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6.3 Software </a:t>
            </a:r>
            <a:r>
              <a:rPr lang="en-IN" b="1" dirty="0" smtClean="0"/>
              <a:t>Requirements</a:t>
            </a:r>
          </a:p>
          <a:p>
            <a:pPr marL="0" indent="0" algn="just">
              <a:buNone/>
            </a:pPr>
            <a:endParaRPr lang="en-IN" dirty="0" smtClean="0"/>
          </a:p>
          <a:p>
            <a:pPr lvl="0" algn="just"/>
            <a:r>
              <a:rPr lang="en-GB" b="1" dirty="0"/>
              <a:t>Languages:</a:t>
            </a:r>
            <a:r>
              <a:rPr lang="en-GB" dirty="0"/>
              <a:t> Python, JavaScript</a:t>
            </a:r>
          </a:p>
          <a:p>
            <a:pPr lvl="0" algn="just"/>
            <a:r>
              <a:rPr lang="en-GB" b="1" dirty="0"/>
              <a:t>Libraries:</a:t>
            </a:r>
            <a:r>
              <a:rPr lang="en-GB" dirty="0"/>
              <a:t> </a:t>
            </a:r>
            <a:r>
              <a:rPr lang="en-GB" dirty="0" err="1"/>
              <a:t>OpenCV</a:t>
            </a:r>
            <a:r>
              <a:rPr lang="en-GB" dirty="0"/>
              <a:t> for facial recognition, Tensor Flow / </a:t>
            </a:r>
            <a:r>
              <a:rPr lang="en-GB" dirty="0" err="1"/>
              <a:t>Keras</a:t>
            </a:r>
            <a:r>
              <a:rPr lang="en-GB" dirty="0"/>
              <a:t> for machine learning, Spotify API for music streaming</a:t>
            </a:r>
          </a:p>
          <a:p>
            <a:pPr lvl="0" algn="just"/>
            <a:r>
              <a:rPr lang="en-GB" b="1" dirty="0"/>
              <a:t>Operating System:</a:t>
            </a:r>
            <a:r>
              <a:rPr lang="en-GB" dirty="0"/>
              <a:t> Cross-platform (Windows/Linux).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368</TotalTime>
  <Words>802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          Synopsis Presentation on  A system that can recommend music based on real-time emotions and behavioural patterns. </vt:lpstr>
      <vt:lpstr>Contents</vt:lpstr>
      <vt:lpstr>1. Introduction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Applications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 Title of Project</dc:title>
  <dc:creator>Deepak Singh Chouhan</dc:creator>
  <cp:lastModifiedBy>Microsoft account</cp:lastModifiedBy>
  <cp:revision>31</cp:revision>
  <dcterms:created xsi:type="dcterms:W3CDTF">2024-09-26T07:25:32Z</dcterms:created>
  <dcterms:modified xsi:type="dcterms:W3CDTF">2024-10-03T13:17:06Z</dcterms:modified>
</cp:coreProperties>
</file>