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556500" cy="10712450"/>
  <p:notesSz cx="7556500" cy="107124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20859"/>
            <a:ext cx="6423025" cy="2249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8972"/>
            <a:ext cx="5289550" cy="26781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63863"/>
            <a:ext cx="3287077" cy="7070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63863"/>
            <a:ext cx="3287077" cy="7070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8498"/>
            <a:ext cx="6800850" cy="1713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3863"/>
            <a:ext cx="6800850" cy="70702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62579"/>
            <a:ext cx="2418080" cy="5356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62579"/>
            <a:ext cx="1737995" cy="5356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62579"/>
            <a:ext cx="1737995" cy="5356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2"/>
            <a:ext cx="7543800" cy="106923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2"/>
            <a:ext cx="7543800" cy="106923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2"/>
            <a:ext cx="7543800" cy="106923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2"/>
            <a:ext cx="7543800" cy="106923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2"/>
            <a:ext cx="7543800" cy="106923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2024-10-24T21:36:13Z</dcterms:created>
  <dcterms:modified xsi:type="dcterms:W3CDTF">2024-10-24T21:36:13Z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2024-10-24T00:00:00Z</vt:filetime>
  </property>
  <property fmtid="{D5CDD505-2E9C-101B-9397-08002B2CF9AE}" pid="5" name="Producer">
    <vt:lpwstr>www.ilovepdf.com</vt:lpwstr>
  </property>
</Properties>
</file>