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Maruti</a:t>
            </a:r>
            <a:r>
              <a:rPr lang="en-US" dirty="0" smtClean="0"/>
              <a:t> Suzuki Site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Prepared by: </a:t>
            </a:r>
            <a:r>
              <a:rPr lang="en-US" dirty="0" err="1" smtClean="0"/>
              <a:t>Anshika</a:t>
            </a:r>
            <a:r>
              <a:rPr lang="en-US" dirty="0" smtClean="0"/>
              <a:t> Srivastava</a:t>
            </a:r>
            <a:endParaRPr lang="en-IN" b="1" dirty="0" smtClean="0"/>
          </a:p>
          <a:p>
            <a:r>
              <a:rPr lang="en-US" dirty="0" smtClean="0"/>
              <a:t>			2121002</a:t>
            </a:r>
          </a:p>
        </p:txBody>
      </p:sp>
    </p:spTree>
    <p:extLst>
      <p:ext uri="{BB962C8B-B14F-4D97-AF65-F5344CB8AC3E}">
        <p14:creationId xmlns:p14="http://schemas.microsoft.com/office/powerpoint/2010/main" val="249141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6214"/>
            <a:ext cx="8596668" cy="63750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		&lt;td&gt;MacPherson strut with coil spring&lt;/td&gt;</a:t>
            </a:r>
          </a:p>
          <a:p>
            <a:pPr marL="0" indent="0">
              <a:buNone/>
            </a:pPr>
            <a:r>
              <a:rPr lang="en-US" sz="1400" dirty="0"/>
              <a:t>					&lt;td align="right"&gt;Coupled torsion beam axle with coil spring&lt;/td&gt;</a:t>
            </a:r>
          </a:p>
          <a:p>
            <a:pPr marL="0" indent="0">
              <a:buNone/>
            </a:pPr>
            <a:r>
              <a:rPr lang="en-US" sz="1400" dirty="0"/>
              <a:t>				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&lt;/table&gt;</a:t>
            </a:r>
          </a:p>
          <a:p>
            <a:pPr marL="0" indent="0">
              <a:buNone/>
            </a:pPr>
            <a:r>
              <a:rPr lang="en-US" sz="1400" dirty="0"/>
              <a:t>		&lt;/td&gt;</a:t>
            </a:r>
          </a:p>
          <a:p>
            <a:pPr marL="0" indent="0">
              <a:buNone/>
            </a:pPr>
            <a:r>
              <a:rPr lang="en-US" sz="1400" dirty="0"/>
              <a:t>		&lt;td&gt;</a:t>
            </a:r>
          </a:p>
          <a:p>
            <a:pPr marL="0" indent="0">
              <a:buNone/>
            </a:pPr>
            <a:r>
              <a:rPr lang="en-US" sz="1400" dirty="0"/>
              <a:t>			&lt;table align="center"&gt;</a:t>
            </a:r>
          </a:p>
          <a:p>
            <a:pPr marL="0" indent="0">
              <a:buNone/>
            </a:pPr>
            <a:r>
              <a:rPr lang="en-US" sz="1400" dirty="0"/>
              <a:t>			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		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rowspan</a:t>
            </a:r>
            <a:r>
              <a:rPr lang="en-US" sz="1400" dirty="0"/>
              <a:t>="2"&gt;Suspension:&lt;/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		&lt;</a:t>
            </a:r>
            <a:r>
              <a:rPr lang="en-US" sz="1400" dirty="0" err="1"/>
              <a:t>th</a:t>
            </a:r>
            <a:r>
              <a:rPr lang="en-US" sz="1400" dirty="0"/>
              <a:t> id="Length"&gt;Front&lt;/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		&lt;</a:t>
            </a:r>
            <a:r>
              <a:rPr lang="en-US" sz="1400" dirty="0" err="1"/>
              <a:t>th</a:t>
            </a:r>
            <a:r>
              <a:rPr lang="en-US" sz="1400" dirty="0"/>
              <a:t>&gt;Rear&lt;/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	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		&lt;td&gt;MacPherson strut with coil spring&lt;/td&gt;</a:t>
            </a:r>
          </a:p>
          <a:p>
            <a:pPr marL="0" indent="0">
              <a:buNone/>
            </a:pPr>
            <a:r>
              <a:rPr lang="en-US" sz="1400" dirty="0"/>
              <a:t>					&lt;td align="right"&gt;Coupled torsion beam axle with coil spring&lt;/td&gt;</a:t>
            </a:r>
          </a:p>
          <a:p>
            <a:pPr marL="0" indent="0">
              <a:buNone/>
            </a:pPr>
            <a:r>
              <a:rPr lang="en-US" sz="1400" dirty="0"/>
              <a:t>				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&lt;/table&gt;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4832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47"/>
            <a:ext cx="8596668" cy="65811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&lt;/td&gt;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&gt;Seating Capacity&lt;/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&gt;Seating Capacity&lt;/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&gt;Seating Capacity&lt;/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&lt;td align="center"&gt;5 Persons&lt;/td&gt;</a:t>
            </a:r>
          </a:p>
          <a:p>
            <a:pPr marL="0" indent="0">
              <a:buNone/>
            </a:pPr>
            <a:r>
              <a:rPr lang="en-US" sz="5600" dirty="0"/>
              <a:t>		&lt;td align="center"&gt;5 Persons&lt;/td&gt;</a:t>
            </a:r>
          </a:p>
          <a:p>
            <a:pPr marL="0" indent="0">
              <a:buNone/>
            </a:pPr>
            <a:r>
              <a:rPr lang="en-US" sz="5600" dirty="0"/>
              <a:t>		&lt;td align="center"&gt;5 Persons&lt;/td&gt;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&gt;Fuel Tank Capacity&lt;/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&gt;Fuel Tank Capacity&lt;/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&gt;Fuel Tank Capacity&lt;/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&lt;td align="center"&gt;37 L&lt;/td&gt;</a:t>
            </a:r>
          </a:p>
          <a:p>
            <a:pPr marL="0" indent="0">
              <a:buNone/>
            </a:pPr>
            <a:r>
              <a:rPr lang="en-US" sz="5600" dirty="0"/>
              <a:t>		&lt;td align="center"&gt;35 L&lt;/td&gt;</a:t>
            </a:r>
          </a:p>
          <a:p>
            <a:pPr marL="0" indent="0">
              <a:buNone/>
            </a:pPr>
            <a:r>
              <a:rPr lang="en-US" sz="5600" dirty="0"/>
              <a:t>		&lt;td align="center"&gt;35 L&lt;/td&gt;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88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0456"/>
            <a:ext cx="8596668" cy="6400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&lt;/form&gt;</a:t>
            </a:r>
          </a:p>
          <a:p>
            <a:pPr marL="0" indent="0">
              <a:buNone/>
            </a:pPr>
            <a:r>
              <a:rPr lang="en-US" sz="1400" dirty="0"/>
              <a:t>&lt;/table&gt;</a:t>
            </a:r>
          </a:p>
          <a:p>
            <a:pPr marL="0" indent="0">
              <a:buNone/>
            </a:pPr>
            <a:r>
              <a:rPr lang="en-US" sz="1400" dirty="0"/>
              <a:t>&lt;h2 id="</a:t>
            </a:r>
            <a:r>
              <a:rPr lang="en-US" sz="1400" dirty="0" err="1"/>
              <a:t>si</a:t>
            </a:r>
            <a:r>
              <a:rPr lang="en-US" sz="1400" dirty="0"/>
              <a:t>"&gt;Swift Interior &amp; Exterior&lt;/h2&gt;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&lt;div class="slider"&gt;</a:t>
            </a:r>
          </a:p>
          <a:p>
            <a:pPr marL="0" indent="0">
              <a:buNone/>
            </a:pPr>
            <a:r>
              <a:rPr lang="en-US" sz="1400" dirty="0"/>
              <a:t>	&lt;div class="</a:t>
            </a:r>
            <a:r>
              <a:rPr lang="en-US" sz="1400" dirty="0" err="1"/>
              <a:t>img</a:t>
            </a:r>
            <a:r>
              <a:rPr lang="en-US" sz="1400" dirty="0"/>
              <a:t>-box"&gt;</a:t>
            </a:r>
          </a:p>
          <a:p>
            <a:pPr marL="0" indent="0">
              <a:buNone/>
            </a:pPr>
            <a:r>
              <a:rPr lang="en-US" sz="1400" dirty="0"/>
              <a:t>	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="img1/a1.png" align="center" class="slider-img1"&gt;</a:t>
            </a:r>
          </a:p>
          <a:p>
            <a:pPr marL="0" indent="0">
              <a:buNone/>
            </a:pPr>
            <a:r>
              <a:rPr lang="en-US" sz="1400" dirty="0"/>
              <a:t>	&lt;/div&gt;</a:t>
            </a:r>
          </a:p>
          <a:p>
            <a:pPr marL="0" indent="0">
              <a:buNone/>
            </a:pPr>
            <a:r>
              <a:rPr lang="en-US" sz="1400" dirty="0"/>
              <a:t>&lt;button class="</a:t>
            </a:r>
            <a:r>
              <a:rPr lang="en-US" sz="1400" dirty="0" err="1"/>
              <a:t>btn</a:t>
            </a:r>
            <a:r>
              <a:rPr lang="en-US" sz="1400" dirty="0"/>
              <a:t>" </a:t>
            </a:r>
            <a:r>
              <a:rPr lang="en-US" sz="1400" dirty="0" err="1"/>
              <a:t>onclick</a:t>
            </a:r>
            <a:r>
              <a:rPr lang="en-US" sz="1400" dirty="0"/>
              <a:t>="prev1()"&gt;&amp;</a:t>
            </a:r>
            <a:r>
              <a:rPr lang="en-US" sz="1400" dirty="0" err="1"/>
              <a:t>lt</a:t>
            </a:r>
            <a:r>
              <a:rPr lang="en-US" sz="1400" dirty="0"/>
              <a:t>;&lt;/button&gt;&lt;button class="</a:t>
            </a:r>
            <a:r>
              <a:rPr lang="en-US" sz="1400" dirty="0" err="1"/>
              <a:t>btn</a:t>
            </a:r>
            <a:r>
              <a:rPr lang="en-US" sz="1400" dirty="0"/>
              <a:t>" </a:t>
            </a:r>
            <a:r>
              <a:rPr lang="en-US" sz="1400" dirty="0" err="1"/>
              <a:t>onclick</a:t>
            </a:r>
            <a:r>
              <a:rPr lang="en-US" sz="1400" dirty="0"/>
              <a:t>="next1()"&gt;&amp;</a:t>
            </a:r>
            <a:r>
              <a:rPr lang="en-US" sz="1400" dirty="0" err="1"/>
              <a:t>gt</a:t>
            </a:r>
            <a:r>
              <a:rPr lang="en-US" sz="1400" dirty="0"/>
              <a:t>;&lt;/button&gt;</a:t>
            </a:r>
          </a:p>
          <a:p>
            <a:pPr marL="0" indent="0">
              <a:buNone/>
            </a:pPr>
            <a:r>
              <a:rPr lang="en-US" sz="1400" dirty="0"/>
              <a:t>&lt;/div&gt;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&lt;h2 id="</a:t>
            </a:r>
            <a:r>
              <a:rPr lang="en-US" sz="1400" dirty="0" err="1"/>
              <a:t>si</a:t>
            </a:r>
            <a:r>
              <a:rPr lang="en-US" sz="1400" dirty="0"/>
              <a:t>"&gt;</a:t>
            </a:r>
            <a:r>
              <a:rPr lang="en-US" sz="1400" dirty="0" err="1"/>
              <a:t>Celerio</a:t>
            </a:r>
            <a:r>
              <a:rPr lang="en-US" sz="1400" dirty="0"/>
              <a:t> Interior &amp; Exterior&lt;/h2&gt;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&lt;div class="slider"&gt;</a:t>
            </a:r>
          </a:p>
          <a:p>
            <a:pPr marL="0" indent="0">
              <a:buNone/>
            </a:pPr>
            <a:r>
              <a:rPr lang="en-US" sz="1400" dirty="0"/>
              <a:t>	&lt;div class="</a:t>
            </a:r>
            <a:r>
              <a:rPr lang="en-US" sz="1400" dirty="0" err="1"/>
              <a:t>img</a:t>
            </a:r>
            <a:r>
              <a:rPr lang="en-US" sz="1400" dirty="0"/>
              <a:t>-box"&gt;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="img2/b1.jpg" align="center" class="slider-img2"&gt;</a:t>
            </a:r>
          </a:p>
          <a:p>
            <a:pPr marL="0" indent="0">
              <a:buNone/>
            </a:pPr>
            <a:r>
              <a:rPr lang="en-US" sz="1400" dirty="0"/>
              <a:t>	&lt;/div&gt;</a:t>
            </a:r>
          </a:p>
          <a:p>
            <a:pPr marL="0" indent="0">
              <a:buNone/>
            </a:pPr>
            <a:r>
              <a:rPr lang="en-US" sz="1400" dirty="0"/>
              <a:t>	&lt;button class="</a:t>
            </a:r>
            <a:r>
              <a:rPr lang="en-US" sz="1400" dirty="0" err="1"/>
              <a:t>btn</a:t>
            </a:r>
            <a:r>
              <a:rPr lang="en-US" sz="1400" dirty="0"/>
              <a:t>" </a:t>
            </a:r>
            <a:r>
              <a:rPr lang="en-US" sz="1400" dirty="0" err="1"/>
              <a:t>onclick</a:t>
            </a:r>
            <a:r>
              <a:rPr lang="en-US" sz="1400" dirty="0"/>
              <a:t>="prev2()"&gt;&amp;</a:t>
            </a:r>
            <a:r>
              <a:rPr lang="en-US" sz="1400" dirty="0" err="1"/>
              <a:t>lt</a:t>
            </a:r>
            <a:r>
              <a:rPr lang="en-US" sz="1400" dirty="0"/>
              <a:t>;&lt;/button&gt;&lt;button class="</a:t>
            </a:r>
            <a:r>
              <a:rPr lang="en-US" sz="1400" dirty="0" err="1"/>
              <a:t>btn</a:t>
            </a:r>
            <a:r>
              <a:rPr lang="en-US" sz="1400" dirty="0"/>
              <a:t>" </a:t>
            </a:r>
            <a:r>
              <a:rPr lang="en-US" sz="1400" dirty="0" err="1"/>
              <a:t>onclick</a:t>
            </a:r>
            <a:r>
              <a:rPr lang="en-US" sz="1400" dirty="0"/>
              <a:t>="next2()"&gt;&amp;</a:t>
            </a:r>
            <a:r>
              <a:rPr lang="en-US" sz="1400" dirty="0" err="1"/>
              <a:t>gt</a:t>
            </a:r>
            <a:r>
              <a:rPr lang="en-US" sz="1400" dirty="0"/>
              <a:t>;&lt;/button&gt;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2754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29" y="135228"/>
            <a:ext cx="8596668" cy="6722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&lt;/div&gt;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&lt;h2 id="</a:t>
            </a:r>
            <a:r>
              <a:rPr lang="en-US" sz="1400" dirty="0" err="1"/>
              <a:t>si</a:t>
            </a:r>
            <a:r>
              <a:rPr lang="en-US" sz="1400" dirty="0"/>
              <a:t>"&gt;</a:t>
            </a:r>
            <a:r>
              <a:rPr lang="en-US" sz="1400" dirty="0" err="1"/>
              <a:t>Celerio</a:t>
            </a:r>
            <a:r>
              <a:rPr lang="en-US" sz="1400" dirty="0"/>
              <a:t> X Interior &amp; Exterior&lt;/h2&gt;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&lt;div class="slider"&gt;</a:t>
            </a:r>
          </a:p>
          <a:p>
            <a:pPr marL="0" indent="0">
              <a:buNone/>
            </a:pPr>
            <a:r>
              <a:rPr lang="en-US" sz="1400" dirty="0"/>
              <a:t>	&lt;div class="</a:t>
            </a:r>
            <a:r>
              <a:rPr lang="en-US" sz="1400" dirty="0" err="1"/>
              <a:t>img</a:t>
            </a:r>
            <a:r>
              <a:rPr lang="en-US" sz="1400" dirty="0"/>
              <a:t>-box"&gt;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="img3/c1.jpg" align="center" class="slider-img3"&gt;</a:t>
            </a:r>
          </a:p>
          <a:p>
            <a:pPr marL="0" indent="0">
              <a:buNone/>
            </a:pPr>
            <a:r>
              <a:rPr lang="en-US" sz="1400" dirty="0"/>
              <a:t>	&lt;/div&gt;</a:t>
            </a:r>
          </a:p>
          <a:p>
            <a:pPr marL="0" indent="0">
              <a:buNone/>
            </a:pPr>
            <a:r>
              <a:rPr lang="en-US" sz="1400" dirty="0"/>
              <a:t>	&lt;button class="</a:t>
            </a:r>
            <a:r>
              <a:rPr lang="en-US" sz="1400" dirty="0" err="1"/>
              <a:t>btn</a:t>
            </a:r>
            <a:r>
              <a:rPr lang="en-US" sz="1400" dirty="0"/>
              <a:t>" </a:t>
            </a:r>
            <a:r>
              <a:rPr lang="en-US" sz="1400" dirty="0" err="1"/>
              <a:t>onclick</a:t>
            </a:r>
            <a:r>
              <a:rPr lang="en-US" sz="1400" dirty="0"/>
              <a:t>="prev3()"&gt;&amp;</a:t>
            </a:r>
            <a:r>
              <a:rPr lang="en-US" sz="1400" dirty="0" err="1"/>
              <a:t>lt</a:t>
            </a:r>
            <a:r>
              <a:rPr lang="en-US" sz="1400" dirty="0"/>
              <a:t>;&lt;/button&gt;&lt;button class="</a:t>
            </a:r>
            <a:r>
              <a:rPr lang="en-US" sz="1400" dirty="0" err="1"/>
              <a:t>btn</a:t>
            </a:r>
            <a:r>
              <a:rPr lang="en-US" sz="1400" dirty="0"/>
              <a:t>" </a:t>
            </a:r>
            <a:r>
              <a:rPr lang="en-US" sz="1400" dirty="0" err="1"/>
              <a:t>onclick</a:t>
            </a:r>
            <a:r>
              <a:rPr lang="en-US" sz="1400" dirty="0"/>
              <a:t>="next3()"&gt;&amp;</a:t>
            </a:r>
            <a:r>
              <a:rPr lang="en-US" sz="1400" dirty="0" err="1"/>
              <a:t>gt</a:t>
            </a:r>
            <a:r>
              <a:rPr lang="en-US" sz="1400" dirty="0"/>
              <a:t>;&lt;/button&gt;</a:t>
            </a:r>
          </a:p>
          <a:p>
            <a:pPr marL="0" indent="0">
              <a:buNone/>
            </a:pPr>
            <a:r>
              <a:rPr lang="en-US" sz="1400" dirty="0"/>
              <a:t>&lt;/div&gt;</a:t>
            </a:r>
          </a:p>
          <a:p>
            <a:pPr marL="0" indent="0">
              <a:buNone/>
            </a:pPr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="project.js"&gt;&lt;/script&gt;</a:t>
            </a:r>
          </a:p>
          <a:p>
            <a:pPr marL="0" indent="0">
              <a:buNone/>
            </a:pPr>
            <a:r>
              <a:rPr lang="en-US" sz="1400" dirty="0"/>
              <a:t>&lt;p&gt;</a:t>
            </a:r>
          </a:p>
          <a:p>
            <a:pPr marL="0" indent="0">
              <a:buNone/>
            </a:pPr>
            <a:r>
              <a:rPr lang="en-US" sz="1400" dirty="0"/>
              <a:t>Contact us by:-&lt;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Mobile No.-522-000-123&lt;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Email-maruti@yahoo.com&lt;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Address-C/1 </a:t>
            </a:r>
            <a:r>
              <a:rPr lang="en-US" sz="1400" dirty="0" err="1"/>
              <a:t>Vikas</a:t>
            </a:r>
            <a:r>
              <a:rPr lang="en-US" sz="1400" dirty="0"/>
              <a:t> Nagar,&lt;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near </a:t>
            </a:r>
            <a:r>
              <a:rPr lang="en-US" sz="1400" dirty="0" err="1"/>
              <a:t>Sewa</a:t>
            </a:r>
            <a:r>
              <a:rPr lang="en-US" sz="1400" dirty="0"/>
              <a:t> Hospital,&lt;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Delhi,India</a:t>
            </a:r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Pincode-229019&lt;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548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5" y="154548"/>
            <a:ext cx="8596668" cy="649095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Thank You !!!!</a:t>
            </a:r>
          </a:p>
          <a:p>
            <a:pPr marL="0" indent="0">
              <a:buNone/>
            </a:pPr>
            <a:r>
              <a:rPr lang="en-US" sz="1600" dirty="0"/>
              <a:t>&lt;/p&gt;</a:t>
            </a:r>
          </a:p>
          <a:p>
            <a:pPr marL="0" indent="0">
              <a:buNone/>
            </a:pPr>
            <a:r>
              <a:rPr lang="en-US" sz="1600" dirty="0"/>
              <a:t>&lt;/center&gt;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1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720"/>
            <a:ext cx="8596668" cy="691166"/>
          </a:xfrm>
        </p:spPr>
        <p:txBody>
          <a:bodyPr/>
          <a:lstStyle/>
          <a:p>
            <a:r>
              <a:rPr lang="en-US" dirty="0" smtClean="0"/>
              <a:t>CSS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3341"/>
            <a:ext cx="8596668" cy="55121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err="1"/>
              <a:t>th</a:t>
            </a:r>
            <a:r>
              <a:rPr lang="en-IN" sz="1400" dirty="0"/>
              <a:t>{font-size: 30px;}</a:t>
            </a:r>
          </a:p>
          <a:p>
            <a:pPr marL="0" indent="0">
              <a:buNone/>
            </a:pPr>
            <a:r>
              <a:rPr lang="en-IN" sz="1400" dirty="0"/>
              <a:t>#b1{background-</a:t>
            </a:r>
            <a:r>
              <a:rPr lang="en-IN" sz="1400" dirty="0" err="1"/>
              <a:t>color</a:t>
            </a:r>
            <a:r>
              <a:rPr lang="en-IN" sz="1400" dirty="0"/>
              <a:t>: </a:t>
            </a:r>
            <a:r>
              <a:rPr lang="en-IN" sz="1400" dirty="0" err="1"/>
              <a:t>rgb</a:t>
            </a:r>
            <a:r>
              <a:rPr lang="en-IN" sz="1400" dirty="0"/>
              <a:t>(9,20,60);}</a:t>
            </a:r>
          </a:p>
          <a:p>
            <a:pPr marL="0" indent="0">
              <a:buNone/>
            </a:pPr>
            <a:r>
              <a:rPr lang="en-IN" sz="1400" dirty="0"/>
              <a:t>#b2{background-</a:t>
            </a:r>
            <a:r>
              <a:rPr lang="en-IN" sz="1400" dirty="0" err="1"/>
              <a:t>color</a:t>
            </a:r>
            <a:r>
              <a:rPr lang="en-IN" sz="1400" dirty="0"/>
              <a:t>: </a:t>
            </a:r>
            <a:r>
              <a:rPr lang="en-IN" sz="1400" dirty="0" err="1"/>
              <a:t>rgb</a:t>
            </a:r>
            <a:r>
              <a:rPr lang="en-IN" sz="1400" dirty="0"/>
              <a:t>(218,104,15);}</a:t>
            </a:r>
          </a:p>
          <a:p>
            <a:pPr marL="0" indent="0">
              <a:buNone/>
            </a:pPr>
            <a:r>
              <a:rPr lang="en-IN" sz="1400" dirty="0"/>
              <a:t>#b3{background-</a:t>
            </a:r>
            <a:r>
              <a:rPr lang="en-IN" sz="1400" dirty="0" err="1"/>
              <a:t>color</a:t>
            </a:r>
            <a:r>
              <a:rPr lang="en-IN" sz="1400" dirty="0"/>
              <a:t>: </a:t>
            </a:r>
            <a:r>
              <a:rPr lang="en-IN" sz="1400" dirty="0" err="1"/>
              <a:t>rgb</a:t>
            </a:r>
            <a:r>
              <a:rPr lang="en-IN" sz="1400" dirty="0"/>
              <a:t>(255,255,255);}</a:t>
            </a:r>
          </a:p>
          <a:p>
            <a:pPr marL="0" indent="0">
              <a:buNone/>
            </a:pPr>
            <a:r>
              <a:rPr lang="en-IN" sz="1400" dirty="0"/>
              <a:t>#bu1{background-</a:t>
            </a:r>
            <a:r>
              <a:rPr lang="en-IN" sz="1400" dirty="0" err="1"/>
              <a:t>color</a:t>
            </a:r>
            <a:r>
              <a:rPr lang="en-IN" sz="1400" dirty="0"/>
              <a:t>: </a:t>
            </a:r>
            <a:r>
              <a:rPr lang="en-IN" sz="1400" dirty="0" err="1"/>
              <a:t>rgb</a:t>
            </a:r>
            <a:r>
              <a:rPr lang="en-IN" sz="1400" dirty="0"/>
              <a:t>(177,178,190);}</a:t>
            </a:r>
          </a:p>
          <a:p>
            <a:pPr marL="0" indent="0">
              <a:buNone/>
            </a:pPr>
            <a:r>
              <a:rPr lang="en-IN" sz="1400" dirty="0"/>
              <a:t>#bu2{background-</a:t>
            </a:r>
            <a:r>
              <a:rPr lang="en-IN" sz="1400" dirty="0" err="1"/>
              <a:t>color</a:t>
            </a:r>
            <a:r>
              <a:rPr lang="en-IN" sz="1400" dirty="0"/>
              <a:t>: </a:t>
            </a:r>
            <a:r>
              <a:rPr lang="en-IN" sz="1400" dirty="0" err="1"/>
              <a:t>rgb</a:t>
            </a:r>
            <a:r>
              <a:rPr lang="en-IN" sz="1400" dirty="0"/>
              <a:t>(255,0,0);}</a:t>
            </a:r>
          </a:p>
          <a:p>
            <a:pPr marL="0" indent="0">
              <a:buNone/>
            </a:pPr>
            <a:r>
              <a:rPr lang="en-IN" sz="1400" dirty="0"/>
              <a:t>#Length{border-right-width: 2px;border-right-style: solid;}</a:t>
            </a:r>
          </a:p>
          <a:p>
            <a:pPr marL="0" indent="0">
              <a:buNone/>
            </a:pPr>
            <a:r>
              <a:rPr lang="en-IN" sz="1400" dirty="0"/>
              <a:t>#Width{border-right-width: 2px;border-right-style: solid;}</a:t>
            </a:r>
          </a:p>
          <a:p>
            <a:pPr marL="0" indent="0">
              <a:buNone/>
            </a:pPr>
            <a:r>
              <a:rPr lang="en-IN" sz="1400" dirty="0"/>
              <a:t>h1{font-family: </a:t>
            </a:r>
            <a:r>
              <a:rPr lang="en-IN" sz="1400" dirty="0" err="1"/>
              <a:t>Castellar;text-decoration</a:t>
            </a:r>
            <a:r>
              <a:rPr lang="en-IN" sz="1400" dirty="0"/>
              <a:t>: </a:t>
            </a:r>
            <a:r>
              <a:rPr lang="en-IN" sz="1400" dirty="0" err="1"/>
              <a:t>underline;border-left-color</a:t>
            </a:r>
            <a:r>
              <a:rPr lang="en-IN" sz="1400" dirty="0"/>
              <a:t>: </a:t>
            </a:r>
            <a:r>
              <a:rPr lang="en-IN" sz="1400" dirty="0" err="1"/>
              <a:t>rgb</a:t>
            </a:r>
            <a:r>
              <a:rPr lang="en-IN" sz="1400" dirty="0"/>
              <a:t>(17,30,108);border-top-</a:t>
            </a:r>
            <a:r>
              <a:rPr lang="en-IN" sz="1400" dirty="0" err="1"/>
              <a:t>color</a:t>
            </a:r>
            <a:r>
              <a:rPr lang="en-IN" sz="1400" dirty="0"/>
              <a:t>: </a:t>
            </a:r>
            <a:r>
              <a:rPr lang="en-IN" sz="1400" dirty="0" err="1"/>
              <a:t>rgb</a:t>
            </a:r>
            <a:r>
              <a:rPr lang="en-IN" sz="1400" dirty="0"/>
              <a:t>(17,30,108);</a:t>
            </a:r>
          </a:p>
          <a:p>
            <a:pPr marL="0" indent="0">
              <a:buNone/>
            </a:pPr>
            <a:r>
              <a:rPr lang="en-IN" sz="1400" dirty="0"/>
              <a:t>border-style: </a:t>
            </a:r>
            <a:r>
              <a:rPr lang="en-IN" sz="1400" dirty="0" err="1"/>
              <a:t>dotted;border-bottom-color</a:t>
            </a:r>
            <a:r>
              <a:rPr lang="en-IN" sz="1400" dirty="0"/>
              <a:t>: </a:t>
            </a:r>
            <a:r>
              <a:rPr lang="en-IN" sz="1400" dirty="0" err="1"/>
              <a:t>white;border-right-color</a:t>
            </a:r>
            <a:r>
              <a:rPr lang="en-IN" sz="1400" dirty="0"/>
              <a:t>: </a:t>
            </a:r>
            <a:r>
              <a:rPr lang="en-IN" sz="1400" dirty="0" err="1"/>
              <a:t>white;border-width</a:t>
            </a:r>
            <a:r>
              <a:rPr lang="en-IN" sz="1400" dirty="0"/>
              <a:t>: 10px;}</a:t>
            </a:r>
          </a:p>
          <a:p>
            <a:pPr marL="0" indent="0">
              <a:buNone/>
            </a:pPr>
            <a:r>
              <a:rPr lang="en-IN" sz="1400" dirty="0"/>
              <a:t>body{background-</a:t>
            </a:r>
            <a:r>
              <a:rPr lang="en-IN" sz="1400" dirty="0" err="1"/>
              <a:t>color</a:t>
            </a:r>
            <a:r>
              <a:rPr lang="en-IN" sz="1400" dirty="0"/>
              <a:t>: grey}</a:t>
            </a:r>
          </a:p>
          <a:p>
            <a:pPr marL="0" indent="0">
              <a:buNone/>
            </a:pPr>
            <a:r>
              <a:rPr lang="en-IN" sz="1400" dirty="0"/>
              <a:t>#img1{scroll-</a:t>
            </a:r>
            <a:r>
              <a:rPr lang="en-IN" sz="1400" dirty="0" err="1"/>
              <a:t>behavior</a:t>
            </a:r>
            <a:r>
              <a:rPr lang="en-IN" sz="1400" dirty="0"/>
              <a:t>: smooth;}</a:t>
            </a:r>
          </a:p>
          <a:p>
            <a:pPr marL="0" indent="0">
              <a:buNone/>
            </a:pPr>
            <a:r>
              <a:rPr lang="en-IN" sz="1400" dirty="0"/>
              <a:t>td{font-size: 20px;}</a:t>
            </a:r>
          </a:p>
          <a:p>
            <a:pPr marL="0" indent="0">
              <a:buNone/>
            </a:pPr>
            <a:r>
              <a:rPr lang="en-IN" sz="1400" dirty="0"/>
              <a:t>#marquee{direction: left;}</a:t>
            </a:r>
          </a:p>
          <a:p>
            <a:pPr marL="0" indent="0">
              <a:buNone/>
            </a:pPr>
            <a:r>
              <a:rPr lang="en-IN" sz="1400" dirty="0"/>
              <a:t>.slider1{width:50%;margin: 50px auto;}</a:t>
            </a:r>
          </a:p>
          <a:p>
            <a:pPr marL="0" indent="0">
              <a:buNone/>
            </a:pPr>
            <a:r>
              <a:rPr lang="en-IN" sz="1400" dirty="0"/>
              <a:t>.</a:t>
            </a:r>
            <a:r>
              <a:rPr lang="en-IN" sz="1400" dirty="0" err="1"/>
              <a:t>btn</a:t>
            </a:r>
            <a:r>
              <a:rPr lang="en-IN" sz="1400" dirty="0"/>
              <a:t>{</a:t>
            </a:r>
            <a:r>
              <a:rPr lang="en-IN" sz="1400" dirty="0" err="1"/>
              <a:t>border:none;outline</a:t>
            </a:r>
            <a:r>
              <a:rPr lang="en-IN" sz="1400" dirty="0"/>
              <a:t>: </a:t>
            </a:r>
            <a:r>
              <a:rPr lang="en-IN" sz="1400" dirty="0" err="1"/>
              <a:t>none;background</a:t>
            </a:r>
            <a:r>
              <a:rPr lang="en-IN" sz="1400" dirty="0"/>
              <a:t>: </a:t>
            </a:r>
            <a:r>
              <a:rPr lang="en-IN" sz="1400" dirty="0" err="1"/>
              <a:t>black;padding</a:t>
            </a:r>
            <a:r>
              <a:rPr lang="en-IN" sz="1400" dirty="0"/>
              <a:t>: 10px 30px;color: </a:t>
            </a:r>
            <a:r>
              <a:rPr lang="en-IN" sz="1400" dirty="0" err="1"/>
              <a:t>white;margin</a:t>
            </a:r>
            <a:r>
              <a:rPr lang="en-IN" sz="1400" dirty="0"/>
              <a:t>: 10px auto</a:t>
            </a:r>
            <a:r>
              <a:rPr lang="en-IN" sz="1400" dirty="0" smtClean="0"/>
              <a:t>;}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5886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730"/>
            <a:ext cx="8596668" cy="6194737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.</a:t>
            </a:r>
            <a:r>
              <a:rPr lang="en-IN" sz="1600" dirty="0" err="1"/>
              <a:t>btn:hover</a:t>
            </a:r>
            <a:r>
              <a:rPr lang="en-IN" sz="1600" dirty="0"/>
              <a:t>{background: red;}</a:t>
            </a:r>
          </a:p>
          <a:p>
            <a:pPr marL="0" indent="0">
              <a:buNone/>
            </a:pPr>
            <a:r>
              <a:rPr lang="en-IN" sz="1600" dirty="0"/>
              <a:t>#</a:t>
            </a:r>
            <a:r>
              <a:rPr lang="en-IN" sz="1600" dirty="0" err="1"/>
              <a:t>si</a:t>
            </a:r>
            <a:r>
              <a:rPr lang="en-IN" sz="1600" dirty="0"/>
              <a:t>{border-</a:t>
            </a:r>
            <a:r>
              <a:rPr lang="en-IN" sz="1600" dirty="0" err="1"/>
              <a:t>color</a:t>
            </a:r>
            <a:r>
              <a:rPr lang="en-IN" sz="1600" dirty="0"/>
              <a:t>: </a:t>
            </a:r>
            <a:r>
              <a:rPr lang="en-IN" sz="1600" dirty="0" err="1"/>
              <a:t>black;border-width</a:t>
            </a:r>
            <a:r>
              <a:rPr lang="en-IN" sz="1600" dirty="0"/>
              <a:t>: 5px;border-style: double;}</a:t>
            </a:r>
          </a:p>
          <a:p>
            <a:pPr marL="0" indent="0">
              <a:buNone/>
            </a:pPr>
            <a:r>
              <a:rPr lang="en-IN" sz="1600" dirty="0"/>
              <a:t>p{background: </a:t>
            </a:r>
            <a:r>
              <a:rPr lang="en-IN" sz="1600" dirty="0" err="1"/>
              <a:t>black;color</a:t>
            </a:r>
            <a:r>
              <a:rPr lang="en-IN" sz="1600" dirty="0"/>
              <a:t>: </a:t>
            </a:r>
            <a:r>
              <a:rPr lang="en-IN" sz="1600" dirty="0" err="1"/>
              <a:t>white;font-size</a:t>
            </a:r>
            <a:r>
              <a:rPr lang="en-IN" sz="1600" dirty="0"/>
              <a:t>: 35px;}</a:t>
            </a:r>
          </a:p>
          <a:p>
            <a:pPr marL="0" indent="0">
              <a:buNone/>
            </a:pPr>
            <a:r>
              <a:rPr lang="en-IN" sz="1600" dirty="0"/>
              <a:t>input{width: 120px;height: 45px;font-size: 20px;}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63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718"/>
            <a:ext cx="8596668" cy="704045"/>
          </a:xfrm>
        </p:spPr>
        <p:txBody>
          <a:bodyPr/>
          <a:lstStyle/>
          <a:p>
            <a:r>
              <a:rPr lang="en-US" dirty="0" smtClean="0"/>
              <a:t>JAVASCRIPT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1825"/>
            <a:ext cx="8596668" cy="55121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err="1"/>
              <a:t>var</a:t>
            </a:r>
            <a:r>
              <a:rPr lang="en-IN" sz="1400" dirty="0"/>
              <a:t> </a:t>
            </a:r>
            <a:r>
              <a:rPr lang="en-IN" sz="1400" dirty="0" err="1"/>
              <a:t>slider_img</a:t>
            </a:r>
            <a:r>
              <a:rPr lang="en-IN" sz="1400" dirty="0"/>
              <a:t> = </a:t>
            </a:r>
            <a:r>
              <a:rPr lang="en-IN" sz="1400" dirty="0" err="1"/>
              <a:t>document.querySelector</a:t>
            </a:r>
            <a:r>
              <a:rPr lang="en-IN" sz="1400" dirty="0"/>
              <a:t>('.slider-img1');</a:t>
            </a:r>
          </a:p>
          <a:p>
            <a:pPr marL="0" indent="0">
              <a:buNone/>
            </a:pPr>
            <a:r>
              <a:rPr lang="en-IN" sz="1400" dirty="0" err="1"/>
              <a:t>var</a:t>
            </a:r>
            <a:r>
              <a:rPr lang="en-IN" sz="1400" dirty="0"/>
              <a:t> images = ['a1.png','a2.png','a3.png','a4.png','a5.png','a6.jpg','a7.jpg','a8.jpg','a9.jpg','a10.jpg'];</a:t>
            </a:r>
          </a:p>
          <a:p>
            <a:pPr marL="0" indent="0">
              <a:buNone/>
            </a:pPr>
            <a:r>
              <a:rPr lang="en-IN" sz="1400" dirty="0" err="1"/>
              <a:t>var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0;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function prev1() {</a:t>
            </a:r>
          </a:p>
          <a:p>
            <a:pPr marL="0" indent="0">
              <a:buNone/>
            </a:pPr>
            <a:r>
              <a:rPr lang="en-IN" sz="1400" dirty="0"/>
              <a:t>	if (</a:t>
            </a:r>
            <a:r>
              <a:rPr lang="en-IN" sz="1400" dirty="0" err="1"/>
              <a:t>i</a:t>
            </a:r>
            <a:r>
              <a:rPr lang="en-IN" sz="1400" dirty="0"/>
              <a:t> &lt;= 0) {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i</a:t>
            </a:r>
            <a:r>
              <a:rPr lang="en-IN" sz="1400" dirty="0"/>
              <a:t> = </a:t>
            </a:r>
            <a:r>
              <a:rPr lang="en-IN" sz="1400" dirty="0" err="1"/>
              <a:t>images.length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}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</a:t>
            </a:r>
            <a:r>
              <a:rPr lang="en-IN" sz="1400" dirty="0"/>
              <a:t>--;</a:t>
            </a:r>
          </a:p>
          <a:p>
            <a:pPr marL="0" indent="0">
              <a:buNone/>
            </a:pPr>
            <a:r>
              <a:rPr lang="en-IN" sz="1400" dirty="0"/>
              <a:t>	return setImage1();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function next1(){</a:t>
            </a:r>
          </a:p>
          <a:p>
            <a:pPr marL="0" indent="0">
              <a:buNone/>
            </a:pPr>
            <a:r>
              <a:rPr lang="en-IN" sz="1400" dirty="0"/>
              <a:t>if (</a:t>
            </a:r>
            <a:r>
              <a:rPr lang="en-IN" sz="1400" dirty="0" err="1"/>
              <a:t>i</a:t>
            </a:r>
            <a:r>
              <a:rPr lang="en-IN" sz="1400" dirty="0"/>
              <a:t> &gt;= images.length-1) 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</a:t>
            </a:r>
            <a:r>
              <a:rPr lang="en-IN" sz="1400" dirty="0"/>
              <a:t> = -1;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 err="1"/>
              <a:t>i</a:t>
            </a:r>
            <a:r>
              <a:rPr lang="en-IN" sz="1400" dirty="0" smtClean="0"/>
              <a:t>++;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7861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47"/>
            <a:ext cx="8596668" cy="6490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return setImage1();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function setImage1(){</a:t>
            </a:r>
          </a:p>
          <a:p>
            <a:pPr marL="0" indent="0">
              <a:buNone/>
            </a:pPr>
            <a:r>
              <a:rPr lang="en-IN" sz="1400" dirty="0"/>
              <a:t>	return </a:t>
            </a:r>
            <a:r>
              <a:rPr lang="en-IN" sz="1400" dirty="0" err="1"/>
              <a:t>slider_img.setAttribute</a:t>
            </a:r>
            <a:r>
              <a:rPr lang="en-IN" sz="1400" dirty="0"/>
              <a:t>('src','img1/' + images[</a:t>
            </a:r>
            <a:r>
              <a:rPr lang="en-IN" sz="1400" dirty="0" err="1"/>
              <a:t>i</a:t>
            </a:r>
            <a:r>
              <a:rPr lang="en-IN" sz="1400" dirty="0"/>
              <a:t>]);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var</a:t>
            </a:r>
            <a:r>
              <a:rPr lang="en-IN" sz="1400" dirty="0"/>
              <a:t> slider_img1 = </a:t>
            </a:r>
            <a:r>
              <a:rPr lang="en-IN" sz="1400" dirty="0" err="1"/>
              <a:t>document.querySelector</a:t>
            </a:r>
            <a:r>
              <a:rPr lang="en-IN" sz="1400" dirty="0"/>
              <a:t>('.slider-img2');</a:t>
            </a:r>
          </a:p>
          <a:p>
            <a:pPr marL="0" indent="0">
              <a:buNone/>
            </a:pPr>
            <a:r>
              <a:rPr lang="en-IN" sz="1400" dirty="0" err="1"/>
              <a:t>var</a:t>
            </a:r>
            <a:r>
              <a:rPr lang="en-IN" sz="1400" dirty="0"/>
              <a:t> images1 = ['b1.jpg','b2.jpg','b3.jpg','b4.jpg','b5.jpg','b6.jpg','b7.jpg','b8.jpg','b9.jpg','b10.jpg'];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function prev2() {</a:t>
            </a:r>
          </a:p>
          <a:p>
            <a:pPr marL="0" indent="0">
              <a:buNone/>
            </a:pPr>
            <a:r>
              <a:rPr lang="en-IN" sz="1400" dirty="0"/>
              <a:t>	if (</a:t>
            </a:r>
            <a:r>
              <a:rPr lang="en-IN" sz="1400" dirty="0" err="1"/>
              <a:t>i</a:t>
            </a:r>
            <a:r>
              <a:rPr lang="en-IN" sz="1400" dirty="0"/>
              <a:t> &lt;= 0) {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i</a:t>
            </a:r>
            <a:r>
              <a:rPr lang="en-IN" sz="1400" dirty="0"/>
              <a:t> = images1.length;</a:t>
            </a:r>
          </a:p>
          <a:p>
            <a:pPr marL="0" indent="0">
              <a:buNone/>
            </a:pPr>
            <a:r>
              <a:rPr lang="en-IN" sz="1400" dirty="0"/>
              <a:t>	}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</a:t>
            </a:r>
            <a:r>
              <a:rPr lang="en-IN" sz="1400" dirty="0"/>
              <a:t>--;</a:t>
            </a:r>
          </a:p>
          <a:p>
            <a:pPr marL="0" indent="0">
              <a:buNone/>
            </a:pPr>
            <a:r>
              <a:rPr lang="en-IN" sz="1400" dirty="0"/>
              <a:t>	return setImage2();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function next2() {</a:t>
            </a:r>
          </a:p>
          <a:p>
            <a:pPr marL="0" indent="0">
              <a:buNone/>
            </a:pPr>
            <a:r>
              <a:rPr lang="en-IN" sz="1400" dirty="0"/>
              <a:t>	if (</a:t>
            </a:r>
            <a:r>
              <a:rPr lang="en-IN" sz="1400" dirty="0" err="1"/>
              <a:t>i</a:t>
            </a:r>
            <a:r>
              <a:rPr lang="en-IN" sz="1400" dirty="0"/>
              <a:t> &gt;= images1.length-1) {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i</a:t>
            </a:r>
            <a:r>
              <a:rPr lang="en-IN" sz="1400" dirty="0"/>
              <a:t> = -1;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268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728" y="167425"/>
            <a:ext cx="8596668" cy="66905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</a:t>
            </a:r>
            <a:r>
              <a:rPr lang="en-IN" sz="5600" dirty="0"/>
              <a:t>++;</a:t>
            </a:r>
          </a:p>
          <a:p>
            <a:pPr marL="0" indent="0">
              <a:buNone/>
            </a:pPr>
            <a:r>
              <a:rPr lang="en-IN" sz="5600" dirty="0"/>
              <a:t>	return setImage2();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function setImage2() {</a:t>
            </a:r>
          </a:p>
          <a:p>
            <a:pPr marL="0" indent="0">
              <a:buNone/>
            </a:pPr>
            <a:r>
              <a:rPr lang="en-IN" sz="5600" dirty="0"/>
              <a:t>	return slider_img1.setAttribute('src','img2/' + images1[</a:t>
            </a:r>
            <a:r>
              <a:rPr lang="en-IN" sz="5600" dirty="0" err="1"/>
              <a:t>i</a:t>
            </a:r>
            <a:r>
              <a:rPr lang="en-IN" sz="5600" dirty="0"/>
              <a:t>]);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r>
              <a:rPr lang="en-IN" sz="5600" dirty="0" err="1"/>
              <a:t>var</a:t>
            </a:r>
            <a:r>
              <a:rPr lang="en-IN" sz="5600" dirty="0"/>
              <a:t> slider_img2 = </a:t>
            </a:r>
            <a:r>
              <a:rPr lang="en-IN" sz="5600" dirty="0" err="1"/>
              <a:t>document.querySelector</a:t>
            </a:r>
            <a:r>
              <a:rPr lang="en-IN" sz="5600" dirty="0"/>
              <a:t>('.slider-img3');</a:t>
            </a:r>
          </a:p>
          <a:p>
            <a:pPr marL="0" indent="0">
              <a:buNone/>
            </a:pPr>
            <a:r>
              <a:rPr lang="en-IN" sz="5600" dirty="0" err="1"/>
              <a:t>var</a:t>
            </a:r>
            <a:r>
              <a:rPr lang="en-IN" sz="5600" dirty="0"/>
              <a:t> images2 = ['c1.jpg','c2.jpg','c3.jpg','c4.jpg','c5.jpg','c6.jpg','c7.jpg','c8.jpg','c9.jpg','c10.jpg'];</a:t>
            </a:r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r>
              <a:rPr lang="en-IN" sz="5600" dirty="0"/>
              <a:t>function prev3() {</a:t>
            </a:r>
          </a:p>
          <a:p>
            <a:pPr marL="0" indent="0">
              <a:buNone/>
            </a:pPr>
            <a:r>
              <a:rPr lang="en-IN" sz="5600" dirty="0"/>
              <a:t>	if (</a:t>
            </a:r>
            <a:r>
              <a:rPr lang="en-IN" sz="5600" dirty="0" err="1"/>
              <a:t>i</a:t>
            </a:r>
            <a:r>
              <a:rPr lang="en-IN" sz="5600" dirty="0"/>
              <a:t> &lt;= 0) 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i</a:t>
            </a:r>
            <a:r>
              <a:rPr lang="en-IN" sz="5600" dirty="0"/>
              <a:t> = images2.length;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</a:t>
            </a:r>
            <a:r>
              <a:rPr lang="en-IN" sz="5600" dirty="0"/>
              <a:t>--;</a:t>
            </a:r>
          </a:p>
          <a:p>
            <a:pPr marL="0" indent="0">
              <a:buNone/>
            </a:pPr>
            <a:r>
              <a:rPr lang="en-IN" sz="5600" dirty="0"/>
              <a:t>	return setImage3();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function next3(){</a:t>
            </a:r>
          </a:p>
          <a:p>
            <a:pPr marL="0" indent="0">
              <a:buNone/>
            </a:pPr>
            <a:r>
              <a:rPr lang="en-IN" sz="5600" dirty="0"/>
              <a:t>if (</a:t>
            </a:r>
            <a:r>
              <a:rPr lang="en-IN" sz="5600" dirty="0" err="1"/>
              <a:t>i</a:t>
            </a:r>
            <a:r>
              <a:rPr lang="en-IN" sz="5600" dirty="0"/>
              <a:t> &gt;= images2.length-1) 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</a:t>
            </a:r>
            <a:r>
              <a:rPr lang="en-IN" sz="5600" dirty="0"/>
              <a:t> = -1;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31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89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Overview of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52159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 smtClean="0"/>
              <a:t>HTML Code:</a:t>
            </a:r>
            <a:endParaRPr lang="en-US" sz="5600" dirty="0" smtClean="0"/>
          </a:p>
          <a:p>
            <a:pPr marL="0" indent="0">
              <a:buNone/>
            </a:pPr>
            <a:r>
              <a:rPr lang="en-US" sz="5600" dirty="0"/>
              <a:t>&lt;!DOCTYPE html&gt;</a:t>
            </a:r>
          </a:p>
          <a:p>
            <a:pPr marL="0" indent="0">
              <a:buNone/>
            </a:pPr>
            <a:r>
              <a:rPr lang="en-US" sz="5600" dirty="0"/>
              <a:t>&lt;html&gt;</a:t>
            </a:r>
          </a:p>
          <a:p>
            <a:pPr marL="0" indent="0">
              <a:buNone/>
            </a:pPr>
            <a:r>
              <a:rPr lang="en-US" sz="5600" dirty="0"/>
              <a:t>&lt;head&gt;</a:t>
            </a:r>
          </a:p>
          <a:p>
            <a:pPr marL="0" indent="0">
              <a:buNone/>
            </a:pPr>
            <a:r>
              <a:rPr lang="en-US" sz="5600" dirty="0"/>
              <a:t>	&lt;title&gt;</a:t>
            </a:r>
            <a:r>
              <a:rPr lang="en-US" sz="5600" dirty="0" err="1"/>
              <a:t>Maruti</a:t>
            </a:r>
            <a:r>
              <a:rPr lang="en-US" sz="5600" dirty="0"/>
              <a:t> </a:t>
            </a:r>
            <a:r>
              <a:rPr lang="en-US" sz="5600" dirty="0" err="1"/>
              <a:t>suzuki</a:t>
            </a:r>
            <a:r>
              <a:rPr lang="en-US" sz="5600" dirty="0"/>
              <a:t>&lt;/title&gt;</a:t>
            </a:r>
          </a:p>
          <a:p>
            <a:pPr marL="0" indent="0">
              <a:buNone/>
            </a:pPr>
            <a:r>
              <a:rPr lang="en-US" sz="5600" dirty="0"/>
              <a:t>	&lt;link </a:t>
            </a:r>
            <a:r>
              <a:rPr lang="en-US" sz="5600" dirty="0" err="1"/>
              <a:t>rel</a:t>
            </a:r>
            <a:r>
              <a:rPr lang="en-US" sz="5600" dirty="0"/>
              <a:t>="</a:t>
            </a:r>
            <a:r>
              <a:rPr lang="en-US" sz="5600" dirty="0" err="1"/>
              <a:t>stylesheet</a:t>
            </a:r>
            <a:r>
              <a:rPr lang="en-US" sz="5600" dirty="0"/>
              <a:t>" type="text/</a:t>
            </a:r>
            <a:r>
              <a:rPr lang="en-US" sz="5600" dirty="0" err="1"/>
              <a:t>css</a:t>
            </a:r>
            <a:r>
              <a:rPr lang="en-US" sz="5600" dirty="0"/>
              <a:t>" </a:t>
            </a:r>
            <a:r>
              <a:rPr lang="en-US" sz="5600" dirty="0" err="1"/>
              <a:t>href</a:t>
            </a:r>
            <a:r>
              <a:rPr lang="en-US" sz="5600" dirty="0"/>
              <a:t>="project.css"&gt;</a:t>
            </a:r>
          </a:p>
          <a:p>
            <a:pPr marL="0" indent="0">
              <a:buNone/>
            </a:pPr>
            <a:r>
              <a:rPr lang="en-US" sz="5600" dirty="0"/>
              <a:t>	</a:t>
            </a:r>
          </a:p>
          <a:p>
            <a:pPr marL="0" indent="0">
              <a:buNone/>
            </a:pPr>
            <a:r>
              <a:rPr lang="en-US" sz="5600" dirty="0"/>
              <a:t>&lt;/head&gt;</a:t>
            </a:r>
          </a:p>
          <a:p>
            <a:pPr marL="0" indent="0">
              <a:buNone/>
            </a:pPr>
            <a:r>
              <a:rPr lang="en-US" sz="5600" dirty="0"/>
              <a:t>&lt;body&gt;</a:t>
            </a:r>
          </a:p>
          <a:p>
            <a:pPr marL="0" indent="0">
              <a:buNone/>
            </a:pPr>
            <a:r>
              <a:rPr lang="en-US" sz="5600" dirty="0"/>
              <a:t>&lt;center&gt;</a:t>
            </a:r>
          </a:p>
          <a:p>
            <a:pPr marL="0" indent="0">
              <a:buNone/>
            </a:pPr>
            <a:r>
              <a:rPr lang="en-US" sz="5600" dirty="0"/>
              <a:t>&lt;marquee id="marquee"&gt;&lt;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="maruti-logo.png"&gt;&lt;/marquee&gt;</a:t>
            </a:r>
          </a:p>
          <a:p>
            <a:pPr marL="0" indent="0">
              <a:buNone/>
            </a:pPr>
            <a:r>
              <a:rPr lang="en-US" sz="5600" dirty="0"/>
              <a:t>&lt;h1&gt;Hatchbacks collection&lt;/h1&gt;</a:t>
            </a:r>
          </a:p>
          <a:p>
            <a:pPr marL="0" indent="0">
              <a:buNone/>
            </a:pPr>
            <a:r>
              <a:rPr lang="en-US" sz="5600" dirty="0"/>
              <a:t>&lt;table&gt;</a:t>
            </a:r>
          </a:p>
          <a:p>
            <a:pPr marL="0" indent="0">
              <a:buNone/>
            </a:pPr>
            <a:r>
              <a:rPr lang="en-US" sz="5600" dirty="0"/>
              <a:t>	&lt;form&gt;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&lt;td&gt;&lt;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="swift.png" name="</a:t>
            </a:r>
            <a:r>
              <a:rPr lang="en-US" sz="5600" dirty="0" err="1"/>
              <a:t>sw</a:t>
            </a:r>
            <a:r>
              <a:rPr lang="en-US" sz="5600" dirty="0"/>
              <a:t>"&gt;&lt;/td&gt;</a:t>
            </a:r>
          </a:p>
          <a:p>
            <a:pPr marL="0" indent="0">
              <a:buNone/>
            </a:pPr>
            <a:r>
              <a:rPr lang="en-US" sz="5600" dirty="0"/>
              <a:t>&lt;td&gt;&lt;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="CelerioX.png" name="cx"&gt;&lt;/td&gt;</a:t>
            </a:r>
          </a:p>
          <a:p>
            <a:pPr marL="0" indent="0">
              <a:buNone/>
            </a:pPr>
            <a:r>
              <a:rPr lang="en-US" sz="5600" dirty="0"/>
              <a:t>&lt;td&gt;&lt;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="Celerio.png" name="</a:t>
            </a:r>
            <a:r>
              <a:rPr lang="en-US" sz="5600" dirty="0" err="1"/>
              <a:t>ce</a:t>
            </a:r>
            <a:r>
              <a:rPr lang="en-US" sz="5600" dirty="0"/>
              <a:t>"&gt;&lt;/td&gt;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20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183"/>
            <a:ext cx="8596668" cy="6516710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 err="1"/>
              <a:t>i</a:t>
            </a:r>
            <a:r>
              <a:rPr lang="en-IN" sz="1600" dirty="0"/>
              <a:t>++;</a:t>
            </a:r>
          </a:p>
          <a:p>
            <a:pPr marL="0" indent="0">
              <a:buNone/>
            </a:pPr>
            <a:r>
              <a:rPr lang="en-IN" sz="1600" dirty="0"/>
              <a:t>return setImage3();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function setImage3(){</a:t>
            </a:r>
          </a:p>
          <a:p>
            <a:pPr marL="0" indent="0">
              <a:buNone/>
            </a:pPr>
            <a:r>
              <a:rPr lang="en-IN" sz="1600" dirty="0"/>
              <a:t>	return slider_img2.setAttribute('src','img3/' + images2[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893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083"/>
            <a:ext cx="8596668" cy="807076"/>
          </a:xfrm>
        </p:spPr>
        <p:txBody>
          <a:bodyPr/>
          <a:lstStyle/>
          <a:p>
            <a:r>
              <a:rPr lang="en-US" dirty="0" smtClean="0"/>
              <a:t>Screenshot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0" y="1184856"/>
            <a:ext cx="8268236" cy="45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0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6" y="734096"/>
            <a:ext cx="8872397" cy="47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3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" y="845118"/>
            <a:ext cx="8816678" cy="47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794412"/>
            <a:ext cx="8852408" cy="47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62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759729"/>
            <a:ext cx="8847786" cy="47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18" y="141667"/>
            <a:ext cx="8596668" cy="6439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th</a:t>
            </a:r>
            <a:r>
              <a:rPr lang="en-US" sz="1400" dirty="0"/>
              <a:t>&gt;Swift&lt;/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  <a:r>
              <a:rPr lang="en-US" sz="1400" dirty="0" err="1"/>
              <a:t>CelerioX</a:t>
            </a:r>
            <a:r>
              <a:rPr lang="en-US" sz="1400" dirty="0"/>
              <a:t>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  <a:r>
              <a:rPr lang="en-US" sz="1400" dirty="0" err="1"/>
              <a:t>Celerio</a:t>
            </a:r>
            <a:r>
              <a:rPr lang="en-US" sz="1400" dirty="0"/>
              <a:t>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&lt;td align="center"&gt;&lt;</a:t>
            </a:r>
            <a:r>
              <a:rPr lang="en-US" sz="1400" dirty="0" err="1"/>
              <a:t>dfn</a:t>
            </a:r>
            <a:r>
              <a:rPr lang="en-US" sz="1400" dirty="0"/>
              <a:t> title="Pearl Metallic Midnight Blue"&gt;&lt;button id="b1"&gt;.&lt;/button&gt;&lt;/</a:t>
            </a:r>
            <a:r>
              <a:rPr lang="en-US" sz="1400" dirty="0" err="1"/>
              <a:t>dfn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dfn</a:t>
            </a:r>
            <a:r>
              <a:rPr lang="en-US" sz="1400" dirty="0"/>
              <a:t> title="Pearl Metallic Lucent Orange"&gt;&lt;button id="b2"&gt;.&lt;/button&gt;&lt;/</a:t>
            </a:r>
            <a:r>
              <a:rPr lang="en-US" sz="1400" dirty="0" err="1"/>
              <a:t>dfn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dfn</a:t>
            </a:r>
            <a:r>
              <a:rPr lang="en-US" sz="1400" dirty="0"/>
              <a:t> title="Solid Fire Red"&gt;&lt;button id="bu2"&gt;.&lt;/button&gt;&lt;/</a:t>
            </a:r>
            <a:r>
              <a:rPr lang="en-US" sz="1400" dirty="0" err="1"/>
              <a:t>dfn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&lt;/td&gt;</a:t>
            </a:r>
          </a:p>
          <a:p>
            <a:pPr marL="0" indent="0">
              <a:buNone/>
            </a:pPr>
            <a:r>
              <a:rPr lang="en-US" sz="1400" dirty="0"/>
              <a:t>		&lt;td align="center"&gt;&lt;</a:t>
            </a:r>
            <a:r>
              <a:rPr lang="en-US" sz="1400" dirty="0" err="1"/>
              <a:t>dfn</a:t>
            </a:r>
            <a:r>
              <a:rPr lang="en-US" sz="1400" dirty="0"/>
              <a:t> title="Glistening Grey"&gt;&lt;button id="bu1"&gt;.&lt;/button&gt;&lt;/</a:t>
            </a:r>
            <a:r>
              <a:rPr lang="en-US" sz="1400" dirty="0" err="1"/>
              <a:t>dfn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dfn</a:t>
            </a:r>
            <a:r>
              <a:rPr lang="en-US" sz="1400" dirty="0"/>
              <a:t> title="Paprika Orange"&gt;&lt;button id="b2"&gt;.&lt;/button&gt;&lt;/</a:t>
            </a:r>
            <a:r>
              <a:rPr lang="en-US" sz="1400" dirty="0" err="1"/>
              <a:t>dfn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dfn</a:t>
            </a:r>
            <a:r>
              <a:rPr lang="en-US" sz="1400" dirty="0"/>
              <a:t> title="Arctic White"&gt;&lt;button id="b3"&gt;.&lt;/button&gt;&lt;/</a:t>
            </a:r>
            <a:r>
              <a:rPr lang="en-US" sz="1400" dirty="0" err="1"/>
              <a:t>dfn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&lt;/td&gt;</a:t>
            </a:r>
          </a:p>
          <a:p>
            <a:pPr marL="0" indent="0">
              <a:buNone/>
            </a:pPr>
            <a:r>
              <a:rPr lang="en-US" sz="1400" dirty="0"/>
              <a:t>		&lt;td align="center"&gt;&lt;</a:t>
            </a:r>
            <a:r>
              <a:rPr lang="en-US" sz="1400" dirty="0" err="1"/>
              <a:t>dfn</a:t>
            </a:r>
            <a:r>
              <a:rPr lang="en-US" sz="1400" dirty="0"/>
              <a:t> title="Torque Blue"&gt;&lt;button id="b1"&gt;.&lt;/button&gt;&lt;/</a:t>
            </a:r>
            <a:r>
              <a:rPr lang="en-US" sz="1400" dirty="0" err="1"/>
              <a:t>dfn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dfn</a:t>
            </a:r>
            <a:r>
              <a:rPr lang="en-US" sz="1400" dirty="0"/>
              <a:t> title="Blazing Red"&gt;&lt;button id="bu2"&gt;.&lt;/button&gt;&lt;/</a:t>
            </a:r>
            <a:r>
              <a:rPr lang="en-US" sz="1400" dirty="0" err="1"/>
              <a:t>dfn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dfn</a:t>
            </a:r>
            <a:r>
              <a:rPr lang="en-US" sz="1400" dirty="0"/>
              <a:t> title="Arctic White"&gt;&lt;button id="b3"&gt;.&lt;/button&gt;&lt;/</a:t>
            </a:r>
            <a:r>
              <a:rPr lang="en-US" sz="1400" dirty="0" err="1"/>
              <a:t>dfn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&lt;/td&gt;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764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6214"/>
            <a:ext cx="8596668" cy="6284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&lt;td&gt;</a:t>
            </a:r>
          </a:p>
          <a:p>
            <a:pPr marL="0" indent="0">
              <a:buNone/>
            </a:pPr>
            <a:r>
              <a:rPr lang="en-US" sz="1400" dirty="0"/>
              <a:t>		&lt;table align="center"&gt;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th</a:t>
            </a:r>
            <a:r>
              <a:rPr lang="en-US" sz="1400" dirty="0"/>
              <a:t> id="Length"&gt;Length&lt;/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th</a:t>
            </a:r>
            <a:r>
              <a:rPr lang="en-US" sz="1400" dirty="0"/>
              <a:t> id="Width"&gt;Width&lt;/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th</a:t>
            </a:r>
            <a:r>
              <a:rPr lang="en-US" sz="1400" dirty="0"/>
              <a:t>&gt;Height&lt;/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&lt;td&gt;3840 mm&lt;/td&gt;</a:t>
            </a:r>
          </a:p>
          <a:p>
            <a:pPr marL="0" indent="0">
              <a:buNone/>
            </a:pPr>
            <a:r>
              <a:rPr lang="en-US" sz="1400" dirty="0"/>
              <a:t>			&lt;td&gt;1735 mm&lt;/td&gt;</a:t>
            </a:r>
          </a:p>
          <a:p>
            <a:pPr marL="0" indent="0">
              <a:buNone/>
            </a:pPr>
            <a:r>
              <a:rPr lang="en-US" sz="1400" dirty="0"/>
              <a:t>			&lt;td&gt;1530 mm&lt;/td&gt;</a:t>
            </a:r>
          </a:p>
          <a:p>
            <a:pPr marL="0" indent="0">
              <a:buNone/>
            </a:pPr>
            <a:r>
              <a:rPr lang="en-US" sz="1400" dirty="0"/>
              <a:t>		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&lt;/table&gt;</a:t>
            </a:r>
          </a:p>
          <a:p>
            <a:pPr marL="0" indent="0">
              <a:buNone/>
            </a:pPr>
            <a:r>
              <a:rPr lang="en-US" sz="1400" dirty="0"/>
              <a:t>	&lt;/td&gt;</a:t>
            </a:r>
          </a:p>
          <a:p>
            <a:pPr marL="0" indent="0">
              <a:buNone/>
            </a:pPr>
            <a:r>
              <a:rPr lang="en-US" sz="1400" dirty="0"/>
              <a:t>	&lt;td&gt;</a:t>
            </a:r>
          </a:p>
          <a:p>
            <a:pPr marL="0" indent="0">
              <a:buNone/>
            </a:pPr>
            <a:r>
              <a:rPr lang="en-US" sz="1400" dirty="0"/>
              <a:t>		&lt;table align="center"&gt;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409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1972"/>
            <a:ext cx="8596668" cy="63106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 id="Length"&gt;Length&lt;/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th</a:t>
            </a:r>
            <a:r>
              <a:rPr lang="en-US" sz="1400" dirty="0"/>
              <a:t> id="Width"&gt;Width&lt;/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th</a:t>
            </a:r>
            <a:r>
              <a:rPr lang="en-US" sz="1400" dirty="0"/>
              <a:t>&gt;Height&lt;/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&lt;td&gt;3715 mm&lt;/td&gt;</a:t>
            </a:r>
          </a:p>
          <a:p>
            <a:pPr marL="0" indent="0">
              <a:buNone/>
            </a:pPr>
            <a:r>
              <a:rPr lang="en-US" sz="1400" dirty="0"/>
              <a:t>			&lt;td&gt;1635 mm&lt;/td&gt;</a:t>
            </a:r>
          </a:p>
          <a:p>
            <a:pPr marL="0" indent="0">
              <a:buNone/>
            </a:pPr>
            <a:r>
              <a:rPr lang="en-US" sz="1400" dirty="0"/>
              <a:t>			&lt;td&gt;1565 mm&lt;/td&gt;</a:t>
            </a:r>
          </a:p>
          <a:p>
            <a:pPr marL="0" indent="0">
              <a:buNone/>
            </a:pPr>
            <a:r>
              <a:rPr lang="en-US" sz="1400" dirty="0"/>
              <a:t>		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&lt;/table&gt;</a:t>
            </a:r>
          </a:p>
          <a:p>
            <a:pPr marL="0" indent="0">
              <a:buNone/>
            </a:pPr>
            <a:r>
              <a:rPr lang="en-US" sz="1400" dirty="0"/>
              <a:t>	&lt;/td&gt;</a:t>
            </a:r>
          </a:p>
          <a:p>
            <a:pPr marL="0" indent="0">
              <a:buNone/>
            </a:pPr>
            <a:r>
              <a:rPr lang="en-US" sz="1400" dirty="0"/>
              <a:t>	&lt;td&gt;</a:t>
            </a:r>
          </a:p>
          <a:p>
            <a:pPr marL="0" indent="0">
              <a:buNone/>
            </a:pPr>
            <a:r>
              <a:rPr lang="en-US" sz="1400" dirty="0"/>
              <a:t>		&lt;table align="center"&gt;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th</a:t>
            </a:r>
            <a:r>
              <a:rPr lang="en-US" sz="1400" dirty="0"/>
              <a:t> id="Length"&gt;Length&lt;/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th</a:t>
            </a:r>
            <a:r>
              <a:rPr lang="en-US" sz="1400" dirty="0"/>
              <a:t> id="Width"&gt;Width&lt;/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&lt;</a:t>
            </a:r>
            <a:r>
              <a:rPr lang="en-US" sz="1400" dirty="0" err="1"/>
              <a:t>th</a:t>
            </a:r>
            <a:r>
              <a:rPr lang="en-US" sz="1400" dirty="0"/>
              <a:t>&gt;Height&lt;/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	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3927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1972"/>
            <a:ext cx="8596668" cy="62333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&lt;td&gt;3695 mm&lt;/td&gt;</a:t>
            </a:r>
          </a:p>
          <a:p>
            <a:pPr marL="0" indent="0">
              <a:buNone/>
            </a:pPr>
            <a:r>
              <a:rPr lang="en-US" sz="5600" dirty="0"/>
              <a:t>			&lt;td&gt;1600 mm&lt;/td&gt;</a:t>
            </a:r>
          </a:p>
          <a:p>
            <a:pPr marL="0" indent="0">
              <a:buNone/>
            </a:pPr>
            <a:r>
              <a:rPr lang="en-US" sz="5600" dirty="0"/>
              <a:t>			&lt;td&gt;1560 mm&lt;/td&gt;</a:t>
            </a:r>
          </a:p>
          <a:p>
            <a:pPr marL="0" indent="0">
              <a:buNone/>
            </a:pPr>
            <a:r>
              <a:rPr lang="en-US" sz="5600" dirty="0"/>
              <a:t>	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&lt;/table&gt;</a:t>
            </a:r>
          </a:p>
          <a:p>
            <a:pPr marL="0" indent="0">
              <a:buNone/>
            </a:pPr>
            <a:r>
              <a:rPr lang="en-US" sz="5600" dirty="0"/>
              <a:t>	&lt;/td&gt;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&gt;Capacity&lt;/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&gt;Capacity&lt;/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&gt;Capacity&lt;/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&lt;td align="center"&gt;1197 cc&lt;/td&gt;</a:t>
            </a:r>
          </a:p>
          <a:p>
            <a:pPr marL="0" indent="0">
              <a:buNone/>
            </a:pPr>
            <a:r>
              <a:rPr lang="en-US" sz="5600" dirty="0"/>
              <a:t>		&lt;td align="center"&gt;998 cc&lt;/td&gt;</a:t>
            </a:r>
          </a:p>
          <a:p>
            <a:pPr marL="0" indent="0">
              <a:buNone/>
            </a:pPr>
            <a:r>
              <a:rPr lang="en-US" sz="5600" dirty="0"/>
              <a:t>		&lt;td align="center"&gt;998 cc&lt;/td&gt;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&gt;Transmission Type&lt;/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&gt;Transmission Type&lt;/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</a:t>
            </a:r>
            <a:r>
              <a:rPr lang="en-US" sz="5600" dirty="0" err="1"/>
              <a:t>th</a:t>
            </a:r>
            <a:r>
              <a:rPr lang="en-US" sz="5600" dirty="0"/>
              <a:t>&gt;Transmission Type&lt;/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27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910"/>
            <a:ext cx="8596668" cy="66454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&lt;td align="center"&gt;5MT&lt;/td&gt;</a:t>
            </a:r>
          </a:p>
          <a:p>
            <a:pPr marL="0" indent="0">
              <a:buNone/>
            </a:pPr>
            <a:r>
              <a:rPr lang="en-US" sz="5600" dirty="0"/>
              <a:t>		&lt;td align="center"&gt;5MT&lt;/td&gt;</a:t>
            </a:r>
          </a:p>
          <a:p>
            <a:pPr marL="0" indent="0">
              <a:buNone/>
            </a:pPr>
            <a:r>
              <a:rPr lang="en-US" sz="5600" dirty="0"/>
              <a:t>		&lt;td align="center"&gt;5MT&lt;/td&gt;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&lt;td&gt;</a:t>
            </a:r>
          </a:p>
          <a:p>
            <a:pPr marL="0" indent="0">
              <a:buNone/>
            </a:pPr>
            <a:r>
              <a:rPr lang="en-US" sz="5600" dirty="0"/>
              <a:t>			&lt;table align="center"&gt;</a:t>
            </a:r>
          </a:p>
          <a:p>
            <a:pPr marL="0" indent="0">
              <a:buNone/>
            </a:pPr>
            <a:r>
              <a:rPr lang="en-US" sz="5600" dirty="0"/>
              <a:t>			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 </a:t>
            </a:r>
            <a:r>
              <a:rPr lang="en-US" sz="5600" dirty="0" err="1"/>
              <a:t>rowspan</a:t>
            </a:r>
            <a:r>
              <a:rPr lang="en-US" sz="5600" dirty="0"/>
              <a:t>="2"&gt;Brakes:&lt;/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 id="Length"&gt;Front&lt;/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&gt;Rear&lt;/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&lt;td&gt;Disc&lt;/td&gt;</a:t>
            </a:r>
          </a:p>
          <a:p>
            <a:pPr marL="0" indent="0">
              <a:buNone/>
            </a:pPr>
            <a:r>
              <a:rPr lang="en-US" sz="5600" dirty="0"/>
              <a:t>					&lt;td&gt;Drum&lt;/td&gt;</a:t>
            </a:r>
          </a:p>
          <a:p>
            <a:pPr marL="0" indent="0">
              <a:buNone/>
            </a:pPr>
            <a:r>
              <a:rPr lang="en-US" sz="5600" dirty="0"/>
              <a:t>			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&lt;/table&gt;</a:t>
            </a:r>
          </a:p>
          <a:p>
            <a:pPr marL="0" indent="0">
              <a:buNone/>
            </a:pPr>
            <a:r>
              <a:rPr lang="en-US" sz="5600" dirty="0"/>
              <a:t>		&lt;/td&gt;</a:t>
            </a:r>
          </a:p>
          <a:p>
            <a:pPr marL="0" indent="0">
              <a:buNone/>
            </a:pPr>
            <a:r>
              <a:rPr lang="en-US" sz="5600" dirty="0"/>
              <a:t>		&lt;td&gt;</a:t>
            </a:r>
          </a:p>
          <a:p>
            <a:pPr marL="0" indent="0">
              <a:buNone/>
            </a:pPr>
            <a:r>
              <a:rPr lang="en-US" sz="5600" dirty="0"/>
              <a:t>			&lt;table align="center"&gt;</a:t>
            </a:r>
          </a:p>
          <a:p>
            <a:pPr marL="0" indent="0">
              <a:buNone/>
            </a:pPr>
            <a:r>
              <a:rPr lang="en-US" sz="5600" dirty="0"/>
              <a:t>			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15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1820"/>
            <a:ext cx="8596668" cy="63492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&lt;</a:t>
            </a:r>
            <a:r>
              <a:rPr lang="en-US" sz="5600" dirty="0" err="1"/>
              <a:t>th</a:t>
            </a:r>
            <a:r>
              <a:rPr lang="en-US" sz="5600" dirty="0"/>
              <a:t> </a:t>
            </a:r>
            <a:r>
              <a:rPr lang="en-US" sz="5600" dirty="0" err="1"/>
              <a:t>rowspan</a:t>
            </a:r>
            <a:r>
              <a:rPr lang="en-US" sz="5600" dirty="0"/>
              <a:t>="2"&gt;Brakes:&lt;/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 id="Length"&gt;Front&lt;/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&gt;Rear&lt;/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&lt;td&gt;Ventilated Disc&lt;/td&gt;</a:t>
            </a:r>
          </a:p>
          <a:p>
            <a:pPr marL="0" indent="0">
              <a:buNone/>
            </a:pPr>
            <a:r>
              <a:rPr lang="en-US" sz="5600" dirty="0"/>
              <a:t>					&lt;td align="right"&gt;Drum&lt;/td&gt;</a:t>
            </a:r>
          </a:p>
          <a:p>
            <a:pPr marL="0" indent="0">
              <a:buNone/>
            </a:pPr>
            <a:r>
              <a:rPr lang="en-US" sz="5600" dirty="0"/>
              <a:t>			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&lt;/table&gt;</a:t>
            </a:r>
          </a:p>
          <a:p>
            <a:pPr marL="0" indent="0">
              <a:buNone/>
            </a:pPr>
            <a:r>
              <a:rPr lang="en-US" sz="5600" dirty="0"/>
              <a:t>		&lt;/td&gt;</a:t>
            </a:r>
          </a:p>
          <a:p>
            <a:pPr marL="0" indent="0">
              <a:buNone/>
            </a:pPr>
            <a:r>
              <a:rPr lang="en-US" sz="5600" dirty="0"/>
              <a:t>		&lt;td&gt;</a:t>
            </a:r>
          </a:p>
          <a:p>
            <a:pPr marL="0" indent="0">
              <a:buNone/>
            </a:pPr>
            <a:r>
              <a:rPr lang="en-US" sz="5600" dirty="0"/>
              <a:t>			&lt;table align="center"&gt;</a:t>
            </a:r>
          </a:p>
          <a:p>
            <a:pPr marL="0" indent="0">
              <a:buNone/>
            </a:pPr>
            <a:r>
              <a:rPr lang="en-US" sz="5600" dirty="0"/>
              <a:t>			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 </a:t>
            </a:r>
            <a:r>
              <a:rPr lang="en-US" sz="5600" dirty="0" err="1"/>
              <a:t>rowspan</a:t>
            </a:r>
            <a:r>
              <a:rPr lang="en-US" sz="5600" dirty="0"/>
              <a:t>="2"&gt;Brakes:&lt;/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 id="Length"&gt;Front&lt;/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&gt;Rear&lt;/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&lt;td&gt;Ventilated Disc&lt;/td&gt;</a:t>
            </a:r>
          </a:p>
          <a:p>
            <a:pPr marL="0" indent="0">
              <a:buNone/>
            </a:pPr>
            <a:r>
              <a:rPr lang="en-US" sz="5600" dirty="0"/>
              <a:t>					&lt;td align="right"&gt;Drum&lt;/td&gt;</a:t>
            </a:r>
          </a:p>
          <a:p>
            <a:pPr marL="0" indent="0">
              <a:buNone/>
            </a:pPr>
            <a:r>
              <a:rPr lang="en-US" sz="5600" dirty="0"/>
              <a:t>			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&lt;/table&gt;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83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0456"/>
            <a:ext cx="8596668" cy="633640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&lt;/td&gt;</a:t>
            </a:r>
          </a:p>
          <a:p>
            <a:pPr marL="0" indent="0">
              <a:buNone/>
            </a:pPr>
            <a:r>
              <a:rPr lang="en-US" sz="5600" dirty="0"/>
              <a:t>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&lt;td&gt;</a:t>
            </a:r>
          </a:p>
          <a:p>
            <a:pPr marL="0" indent="0">
              <a:buNone/>
            </a:pPr>
            <a:r>
              <a:rPr lang="en-US" sz="5600" dirty="0"/>
              <a:t>			&lt;table align="center"&gt;</a:t>
            </a:r>
          </a:p>
          <a:p>
            <a:pPr marL="0" indent="0">
              <a:buNone/>
            </a:pPr>
            <a:r>
              <a:rPr lang="en-US" sz="5600" dirty="0"/>
              <a:t>			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 </a:t>
            </a:r>
            <a:r>
              <a:rPr lang="en-US" sz="5600" dirty="0" err="1"/>
              <a:t>rowspan</a:t>
            </a:r>
            <a:r>
              <a:rPr lang="en-US" sz="5600" dirty="0"/>
              <a:t>="2"&gt;Suspension:&lt;/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 id="Length"&gt;Front&lt;/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&gt;Rear&lt;/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&lt;td&gt;Mac </a:t>
            </a:r>
            <a:r>
              <a:rPr lang="en-US" sz="5600" dirty="0" err="1"/>
              <a:t>Pherson</a:t>
            </a:r>
            <a:r>
              <a:rPr lang="en-US" sz="5600" dirty="0"/>
              <a:t> Strut&lt;/td&gt;</a:t>
            </a:r>
          </a:p>
          <a:p>
            <a:pPr marL="0" indent="0">
              <a:buNone/>
            </a:pPr>
            <a:r>
              <a:rPr lang="en-US" sz="5600" dirty="0"/>
              <a:t>					&lt;td align="right"&gt;Torsion Beam&lt;/td&gt;</a:t>
            </a:r>
          </a:p>
          <a:p>
            <a:pPr marL="0" indent="0">
              <a:buNone/>
            </a:pPr>
            <a:r>
              <a:rPr lang="en-US" sz="5600" dirty="0"/>
              <a:t>				&lt;/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&lt;/table&gt;</a:t>
            </a:r>
          </a:p>
          <a:p>
            <a:pPr marL="0" indent="0">
              <a:buNone/>
            </a:pPr>
            <a:r>
              <a:rPr lang="en-US" sz="5600" dirty="0"/>
              <a:t>		&lt;/td&gt;</a:t>
            </a:r>
          </a:p>
          <a:p>
            <a:pPr marL="0" indent="0">
              <a:buNone/>
            </a:pPr>
            <a:r>
              <a:rPr lang="en-US" sz="5600" dirty="0"/>
              <a:t>		&lt;td&gt;</a:t>
            </a:r>
          </a:p>
          <a:p>
            <a:pPr marL="0" indent="0">
              <a:buNone/>
            </a:pPr>
            <a:r>
              <a:rPr lang="en-US" sz="5600" dirty="0"/>
              <a:t>			&lt;table align="center"&gt;</a:t>
            </a:r>
          </a:p>
          <a:p>
            <a:pPr marL="0" indent="0">
              <a:buNone/>
            </a:pPr>
            <a:r>
              <a:rPr lang="en-US" sz="5600" dirty="0"/>
              <a:t>				&lt;</a:t>
            </a:r>
            <a:r>
              <a:rPr lang="en-US" sz="5600" dirty="0" err="1"/>
              <a:t>tr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 </a:t>
            </a:r>
            <a:r>
              <a:rPr lang="en-US" sz="5600" dirty="0" err="1"/>
              <a:t>rowspan</a:t>
            </a:r>
            <a:r>
              <a:rPr lang="en-US" sz="5600" dirty="0"/>
              <a:t>="2"&gt;Suspension:&lt;/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 id="Length"&gt;Front&lt;/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	&lt;</a:t>
            </a:r>
            <a:r>
              <a:rPr lang="en-US" sz="5600" dirty="0" err="1"/>
              <a:t>th</a:t>
            </a:r>
            <a:r>
              <a:rPr lang="en-US" sz="5600" dirty="0"/>
              <a:t>&gt;Rear&lt;/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				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124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330</Words>
  <Application>Microsoft Office PowerPoint</Application>
  <PresentationFormat>Widescreen</PresentationFormat>
  <Paragraphs>351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  Maruti Suzuki Site</vt:lpstr>
      <vt:lpstr>Overview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Code</vt:lpstr>
      <vt:lpstr>PowerPoint Presentation</vt:lpstr>
      <vt:lpstr>JAVASCRIPT Code</vt:lpstr>
      <vt:lpstr>PowerPoint Presentation</vt:lpstr>
      <vt:lpstr>PowerPoint Presentation</vt:lpstr>
      <vt:lpstr>PowerPoint Presentation</vt:lpstr>
      <vt:lpstr>Screenshot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Maruti Suzuki Site</dc:title>
  <dc:creator>Microsoft account</dc:creator>
  <cp:lastModifiedBy>Microsoft account</cp:lastModifiedBy>
  <cp:revision>7</cp:revision>
  <dcterms:created xsi:type="dcterms:W3CDTF">2021-02-04T14:23:11Z</dcterms:created>
  <dcterms:modified xsi:type="dcterms:W3CDTF">2021-02-04T16:03:16Z</dcterms:modified>
</cp:coreProperties>
</file>