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8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3" r:id="rId12"/>
    <p:sldId id="2146847064" r:id="rId13"/>
    <p:sldId id="2146847062" r:id="rId14"/>
    <p:sldId id="2146847061" r:id="rId15"/>
    <p:sldId id="2146847055" r:id="rId16"/>
    <p:sldId id="25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588" autoAdjust="0"/>
  </p:normalViewPr>
  <p:slideViewPr>
    <p:cSldViewPr snapToGrid="0">
      <p:cViewPr varScale="1">
        <p:scale>
          <a:sx n="75" d="100"/>
          <a:sy n="75" d="100"/>
        </p:scale>
        <p:origin x="946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25-02-2025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254F1-4415-47BF-9E91-C5D4B9A33350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5885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2/25/2025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2/25/2025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2/25/2025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2/25/2025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2/25/2025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10800000" flipV="1">
            <a:off x="1120875" y="2271635"/>
            <a:ext cx="9382231" cy="58477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i="0" dirty="0">
                <a:solidFill>
                  <a:schemeClr val="tx2"/>
                </a:solidFill>
                <a:effectLst/>
                <a:latin typeface="Roboto" panose="02000000000000000000" pitchFamily="2" charset="0"/>
              </a:rPr>
              <a:t>Secure Data Hiding in Image Using Steganography</a:t>
            </a:r>
            <a:endParaRPr lang="en-US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Anshika Jaiswal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United Institute of Technology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272" y="0"/>
            <a:ext cx="11029615" cy="4673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This project serves as a foundation for real-world applications in cybersecurity, forensics, and secure communication. With further enhancements, it can be transformed into a powerful tool for covert data transmission and digital privacy protection. 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-1117600"/>
            <a:ext cx="11285687" cy="5975350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https://github.com/Anshikaa459/my_project_1.git</a:t>
            </a: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199" y="-528320"/>
            <a:ext cx="11184087" cy="60667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This project has significant potential for future development and can be enhanced in various ways to improve security, usability, and real-world applications.</a:t>
            </a:r>
          </a:p>
          <a:p>
            <a:pPr marL="0" indent="0">
              <a:buNone/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C2B3635-9F4B-0D97-42B9-F151635ABC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" y="3105835"/>
            <a:ext cx="1176528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9E5067C-AEFF-8C3C-7DDA-C6A747196D51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426720" y="2012861"/>
            <a:ext cx="834136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Implementing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machine learning algorithms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optimize message embedding locations.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Using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deep learning techniques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enhance steganalysis resistance. 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200" y="160736"/>
            <a:ext cx="11029615" cy="51781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Secure</a:t>
            </a:r>
            <a:r>
              <a:rPr lang="en-US" sz="2000" dirty="0"/>
              <a:t> </a:t>
            </a:r>
            <a:r>
              <a:rPr lang="en-US" sz="2000" b="1" dirty="0"/>
              <a:t>Data Hiding in Image Using Steganography :  </a:t>
            </a:r>
            <a:r>
              <a:rPr lang="en-US" sz="1800" dirty="0"/>
              <a:t>This project aims to develop a </a:t>
            </a:r>
            <a:r>
              <a:rPr lang="en-US" sz="1800" b="1" dirty="0"/>
              <a:t>secure image steganography system</a:t>
            </a:r>
            <a:r>
              <a:rPr lang="en-US" sz="1800" dirty="0"/>
              <a:t> that can embed confidential data within an image without significantly altering its appearance. The system should ensure high imperceptibility, robustness against attacks, and efficient data retrieval.</a:t>
            </a:r>
            <a:endParaRPr lang="en-US" sz="18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515" y="-544777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IN" sz="2000" b="1" dirty="0"/>
              <a:t>Libraries: </a:t>
            </a:r>
          </a:p>
          <a:p>
            <a:pPr marL="0" indent="0">
              <a:buNone/>
            </a:pPr>
            <a:r>
              <a:rPr lang="fr-FR" sz="1800" dirty="0"/>
              <a:t>import cv2</a:t>
            </a:r>
          </a:p>
          <a:p>
            <a:pPr marL="0" indent="0">
              <a:buNone/>
            </a:pPr>
            <a:r>
              <a:rPr lang="fr-FR" sz="1800" dirty="0"/>
              <a:t>import os</a:t>
            </a:r>
          </a:p>
          <a:p>
            <a:pPr marL="0" indent="0">
              <a:buNone/>
            </a:pPr>
            <a:r>
              <a:rPr lang="fr-FR" sz="1800" dirty="0"/>
              <a:t>import string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205" y="-477613"/>
            <a:ext cx="11029615" cy="4673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Require a password or a secret key to retrieve the hidden data, making it even more secure.</a:t>
            </a:r>
            <a:endParaRPr lang="en-IN" sz="2400" b="1" dirty="0">
              <a:solidFill>
                <a:srgbClr val="0F0F0F"/>
              </a:solidFill>
              <a:latin typeface="Arial" panose="020B0604020202020204" pitchFamily="34" charset="0"/>
              <a:ea typeface="Gadugi" panose="020B05020402040202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113" y="702156"/>
            <a:ext cx="11029615" cy="4673324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Cybersecurity Professionals &amp; Ethical Hackers </a:t>
            </a: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Journalists &amp; Whistleblowers </a:t>
            </a: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Law Enforcement &amp; Intelligence Agencies </a:t>
            </a: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Researchers &amp; Academicians </a:t>
            </a: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Digital Forensics Experts </a:t>
            </a: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General Users &amp; Privacy Enthusiasts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9FC2A1-1B4A-470F-A1B3-7D16EC9C9C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48635"/>
          <a:stretch/>
        </p:blipFill>
        <p:spPr>
          <a:xfrm>
            <a:off x="414043" y="1318408"/>
            <a:ext cx="5092021" cy="526654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859FA4-64EE-BFE1-D3C8-901F162780E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67466"/>
          <a:stretch/>
        </p:blipFill>
        <p:spPr>
          <a:xfrm>
            <a:off x="5740399" y="702156"/>
            <a:ext cx="6037557" cy="26303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A65D93-5510-096D-3B57-62E4D9D4C74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-81" t="187" r="39839" b="40908"/>
          <a:stretch/>
        </p:blipFill>
        <p:spPr>
          <a:xfrm>
            <a:off x="6196045" y="3756773"/>
            <a:ext cx="5902056" cy="2994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1D569DA-6181-8931-7B11-84D6B3D5211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-5067" r="48145" b="4706"/>
          <a:stretch/>
        </p:blipFill>
        <p:spPr>
          <a:xfrm>
            <a:off x="127819" y="357648"/>
            <a:ext cx="5683046" cy="65003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6B73444-6A08-53D5-728D-82896B6C665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53262"/>
          <a:stretch/>
        </p:blipFill>
        <p:spPr>
          <a:xfrm>
            <a:off x="5971058" y="589934"/>
            <a:ext cx="5876215" cy="27235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1EE003-17D0-5DB0-0C20-46D58D8669B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42500" b="42679"/>
          <a:stretch/>
        </p:blipFill>
        <p:spPr>
          <a:xfrm>
            <a:off x="5971059" y="3544530"/>
            <a:ext cx="6093122" cy="322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427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99FE33-E8FE-2EC6-C633-A2403BD5B14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854" r="54990" b="5027"/>
          <a:stretch/>
        </p:blipFill>
        <p:spPr>
          <a:xfrm>
            <a:off x="170098" y="698658"/>
            <a:ext cx="5757116" cy="61593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D657D6-BA30-9325-12C9-AC48B1CE978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43111"/>
          <a:stretch/>
        </p:blipFill>
        <p:spPr>
          <a:xfrm>
            <a:off x="6431280" y="579121"/>
            <a:ext cx="5445760" cy="27422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1C2ADA6-5406-FAC7-CE7F-766ACD25E59A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1031" r="47824" b="39420"/>
          <a:stretch/>
        </p:blipFill>
        <p:spPr>
          <a:xfrm>
            <a:off x="6553200" y="3668690"/>
            <a:ext cx="4520603" cy="274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25347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168</TotalTime>
  <Words>261</Words>
  <Application>Microsoft Office PowerPoint</Application>
  <PresentationFormat>Widescreen</PresentationFormat>
  <Paragraphs>47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Franklin Gothic Book</vt:lpstr>
      <vt:lpstr>Franklin Gothic Demi</vt:lpstr>
      <vt:lpstr>Roboto</vt:lpstr>
      <vt:lpstr>Wingdings 2</vt:lpstr>
      <vt:lpstr>DividendVTI</vt:lpstr>
      <vt:lpstr>Secure Data Hiding in Image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PowerPoint Presentation</vt:lpstr>
      <vt:lpstr>PowerPoint Presentation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Anshika Jaiswal</cp:lastModifiedBy>
  <cp:revision>26</cp:revision>
  <dcterms:created xsi:type="dcterms:W3CDTF">2021-05-26T16:50:10Z</dcterms:created>
  <dcterms:modified xsi:type="dcterms:W3CDTF">2025-02-25T08:25:16Z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