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ika singh" userId="5105907b55f88b10" providerId="LiveId" clId="{81E989EB-FA03-42F3-9895-B8BF6AF85BAA}"/>
    <pc:docChg chg="undo custSel addSld delSld modSld sldOrd">
      <pc:chgData name="anshika singh" userId="5105907b55f88b10" providerId="LiveId" clId="{81E989EB-FA03-42F3-9895-B8BF6AF85BAA}" dt="2024-05-08T15:11:18.267" v="311" actId="2696"/>
      <pc:docMkLst>
        <pc:docMk/>
      </pc:docMkLst>
      <pc:sldChg chg="modSp mod ord">
        <pc:chgData name="anshika singh" userId="5105907b55f88b10" providerId="LiveId" clId="{81E989EB-FA03-42F3-9895-B8BF6AF85BAA}" dt="2024-05-08T14:58:29.027" v="310" actId="20577"/>
        <pc:sldMkLst>
          <pc:docMk/>
          <pc:sldMk cId="222355308" sldId="257"/>
        </pc:sldMkLst>
        <pc:spChg chg="mod">
          <ac:chgData name="anshika singh" userId="5105907b55f88b10" providerId="LiveId" clId="{81E989EB-FA03-42F3-9895-B8BF6AF85BAA}" dt="2024-05-08T14:58:29.027" v="310" actId="20577"/>
          <ac:spMkLst>
            <pc:docMk/>
            <pc:sldMk cId="222355308" sldId="257"/>
            <ac:spMk id="10" creationId="{6CC378E5-1D46-DE98-6CB1-8B9C079F9CB9}"/>
          </ac:spMkLst>
        </pc:spChg>
      </pc:sldChg>
      <pc:sldChg chg="add del">
        <pc:chgData name="anshika singh" userId="5105907b55f88b10" providerId="LiveId" clId="{81E989EB-FA03-42F3-9895-B8BF6AF85BAA}" dt="2024-05-08T14:52:51.376" v="185"/>
        <pc:sldMkLst>
          <pc:docMk/>
          <pc:sldMk cId="1148909607" sldId="258"/>
        </pc:sldMkLst>
      </pc:sldChg>
      <pc:sldChg chg="add del">
        <pc:chgData name="anshika singh" userId="5105907b55f88b10" providerId="LiveId" clId="{81E989EB-FA03-42F3-9895-B8BF6AF85BAA}" dt="2024-05-08T15:11:18.267" v="311" actId="2696"/>
        <pc:sldMkLst>
          <pc:docMk/>
          <pc:sldMk cId="3858486610" sldId="258"/>
        </pc:sldMkLst>
      </pc:sldChg>
      <pc:sldChg chg="modSp mod">
        <pc:chgData name="anshika singh" userId="5105907b55f88b10" providerId="LiveId" clId="{81E989EB-FA03-42F3-9895-B8BF6AF85BAA}" dt="2024-05-08T14:57:17.892" v="277" actId="12"/>
        <pc:sldMkLst>
          <pc:docMk/>
          <pc:sldMk cId="3743884073" sldId="259"/>
        </pc:sldMkLst>
        <pc:spChg chg="mod">
          <ac:chgData name="anshika singh" userId="5105907b55f88b10" providerId="LiveId" clId="{81E989EB-FA03-42F3-9895-B8BF6AF85BAA}" dt="2024-05-08T14:57:17.892" v="277" actId="12"/>
          <ac:spMkLst>
            <pc:docMk/>
            <pc:sldMk cId="3743884073" sldId="259"/>
            <ac:spMk id="10" creationId="{6CC378E5-1D46-DE98-6CB1-8B9C079F9CB9}"/>
          </ac:spMkLst>
        </pc:spChg>
      </pc:sldChg>
      <pc:sldChg chg="modSp add del mod">
        <pc:chgData name="anshika singh" userId="5105907b55f88b10" providerId="LiveId" clId="{81E989EB-FA03-42F3-9895-B8BF6AF85BAA}" dt="2024-05-08T14:52:56.728" v="190" actId="2890"/>
        <pc:sldMkLst>
          <pc:docMk/>
          <pc:sldMk cId="1111389692" sldId="260"/>
        </pc:sldMkLst>
        <pc:spChg chg="mod">
          <ac:chgData name="anshika singh" userId="5105907b55f88b10" providerId="LiveId" clId="{81E989EB-FA03-42F3-9895-B8BF6AF85BAA}" dt="2024-05-08T14:52:53.528" v="188" actId="6549"/>
          <ac:spMkLst>
            <pc:docMk/>
            <pc:sldMk cId="1111389692" sldId="260"/>
            <ac:spMk id="10" creationId="{6CC378E5-1D46-DE98-6CB1-8B9C079F9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6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14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7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9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0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7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8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4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0A04F-4E0E-47B1-924D-D62303A996B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FFE31E-0643-4316-A4ED-EC52E8839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B85D-2AB9-906E-E6DE-BC39F960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61" y="-657178"/>
            <a:ext cx="8915399" cy="2262781"/>
          </a:xfrm>
        </p:spPr>
        <p:txBody>
          <a:bodyPr/>
          <a:lstStyle/>
          <a:p>
            <a:r>
              <a:rPr lang="en-US" b="1" spc="300">
                <a:latin typeface="Arial Rounded MT Bold" panose="020F0704030504030204" pitchFamily="34" charset="0"/>
              </a:rPr>
              <a:t>SUPER MARKET DATA</a:t>
            </a:r>
            <a:endParaRPr lang="en-IN" b="1" spc="30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3613-D441-6AD1-2AFB-179F1545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90935" y="1570494"/>
            <a:ext cx="8915399" cy="1126283"/>
          </a:xfrm>
        </p:spPr>
        <p:txBody>
          <a:bodyPr/>
          <a:lstStyle/>
          <a:p>
            <a:r>
              <a:rPr lang="en-US" b="1" spc="300"/>
              <a:t>SALES REPORT </a:t>
            </a:r>
            <a:endParaRPr lang="en-IN" b="1" spc="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1DF19-309A-EA51-301D-B2507DFB63BD}"/>
              </a:ext>
            </a:extLst>
          </p:cNvPr>
          <p:cNvSpPr txBox="1"/>
          <p:nvPr/>
        </p:nvSpPr>
        <p:spPr>
          <a:xfrm>
            <a:off x="2432114" y="2647865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/>
              <a:t>OVERVIEW</a:t>
            </a:r>
            <a:endParaRPr lang="en-IN" b="1" spc="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69998-1758-5DDB-FDF2-6A2CC6969B9B}"/>
              </a:ext>
            </a:extLst>
          </p:cNvPr>
          <p:cNvSpPr txBox="1"/>
          <p:nvPr/>
        </p:nvSpPr>
        <p:spPr>
          <a:xfrm>
            <a:off x="2432114" y="3120271"/>
            <a:ext cx="6363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/>
              <a:t>To analyze the comprehensive super market sales report that provide the real-time insights into key performance trends and extracting  actionable insights that driven strategic decision-making and operational improvements.</a:t>
            </a:r>
            <a:endParaRPr lang="en-IN" spc="300"/>
          </a:p>
        </p:txBody>
      </p:sp>
    </p:spTree>
    <p:extLst>
      <p:ext uri="{BB962C8B-B14F-4D97-AF65-F5344CB8AC3E}">
        <p14:creationId xmlns:p14="http://schemas.microsoft.com/office/powerpoint/2010/main" val="21409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B85D-2AB9-906E-E6DE-BC39F960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9656" y="-1323810"/>
            <a:ext cx="8915399" cy="2262781"/>
          </a:xfrm>
        </p:spPr>
        <p:txBody>
          <a:bodyPr/>
          <a:lstStyle/>
          <a:p>
            <a:r>
              <a:rPr lang="en-US" b="1" spc="300">
                <a:latin typeface="Arial Rounded MT Bold" panose="020F0704030504030204" pitchFamily="34" charset="0"/>
              </a:rPr>
              <a:t>Project insights </a:t>
            </a:r>
            <a:endParaRPr lang="en-IN" b="1" spc="30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AE13-FF97-DB6D-13B6-DEA8766B8E06}"/>
              </a:ext>
            </a:extLst>
          </p:cNvPr>
          <p:cNvSpPr txBox="1"/>
          <p:nvPr/>
        </p:nvSpPr>
        <p:spPr>
          <a:xfrm>
            <a:off x="348792" y="938971"/>
            <a:ext cx="352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Overview</a:t>
            </a:r>
            <a:endParaRPr lang="en-IN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378E5-1D46-DE98-6CB1-8B9C079F9CB9}"/>
              </a:ext>
            </a:extLst>
          </p:cNvPr>
          <p:cNvSpPr txBox="1"/>
          <p:nvPr/>
        </p:nvSpPr>
        <p:spPr>
          <a:xfrm>
            <a:off x="348792" y="1400636"/>
            <a:ext cx="8286161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Overall Sales 23M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2014  4,84,000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2015  4,70,000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2016  6,09,000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2017  7,33,000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Overall Profit 286K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2014  49K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2015  61K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2016  81K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2017  93K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High Sales and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California, </a:t>
            </a:r>
            <a:r>
              <a:rPr lang="en-IN" err="1"/>
              <a:t>Newyork</a:t>
            </a:r>
            <a:r>
              <a:rPr lang="en-IN"/>
              <a:t>, and Washington Contribution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 Profit 50K in Tech</a:t>
            </a:r>
            <a:r>
              <a:rPr lang="en-IN"/>
              <a:t> and Sales 3L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Office Supplies Sold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In East and West Region</a:t>
            </a:r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 </a:t>
            </a:r>
          </a:p>
          <a:p>
            <a:pPr lvl="1"/>
            <a:endParaRPr lang="en-IN"/>
          </a:p>
          <a:p>
            <a:r>
              <a:rPr lang="en-IN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B85D-2AB9-906E-E6DE-BC39F9601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9656" y="-1323810"/>
            <a:ext cx="8915399" cy="2262781"/>
          </a:xfrm>
        </p:spPr>
        <p:txBody>
          <a:bodyPr/>
          <a:lstStyle/>
          <a:p>
            <a:r>
              <a:rPr lang="en-US" b="1" spc="300">
                <a:latin typeface="Arial Rounded MT Bold" panose="020F0704030504030204" pitchFamily="34" charset="0"/>
              </a:rPr>
              <a:t>Project insights </a:t>
            </a:r>
            <a:endParaRPr lang="en-IN" b="1" spc="30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AE13-FF97-DB6D-13B6-DEA8766B8E06}"/>
              </a:ext>
            </a:extLst>
          </p:cNvPr>
          <p:cNvSpPr txBox="1"/>
          <p:nvPr/>
        </p:nvSpPr>
        <p:spPr>
          <a:xfrm>
            <a:off x="348792" y="938971"/>
            <a:ext cx="352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Overview</a:t>
            </a:r>
            <a:endParaRPr lang="en-IN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378E5-1D46-DE98-6CB1-8B9C079F9CB9}"/>
              </a:ext>
            </a:extLst>
          </p:cNvPr>
          <p:cNvSpPr txBox="1"/>
          <p:nvPr/>
        </p:nvSpPr>
        <p:spPr>
          <a:xfrm>
            <a:off x="0" y="1484453"/>
            <a:ext cx="1015266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Losses Occur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/>
              <a:t>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/>
              <a:t>Central – Appliance, Binder, Bookcases, Furnishing, Machines, Supplies, and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/>
              <a:t>East – Bookcases, Furnishing, Supplies, and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/>
              <a:t>West – Bookcases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/>
              <a:t>South – Machines and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Increase the Price of Bookcases, Tables, Envelops, Supplies and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Improve Quality of Fasteners , </a:t>
            </a:r>
            <a:r>
              <a:rPr lang="en-IN" err="1"/>
              <a:t>Lable</a:t>
            </a:r>
            <a:r>
              <a:rPr lang="en-IN"/>
              <a:t>, and Copiers</a:t>
            </a:r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  <a:p>
            <a:endParaRPr lang="en-IN"/>
          </a:p>
          <a:p>
            <a:pPr lvl="1"/>
            <a:endParaRPr lang="en-IN"/>
          </a:p>
          <a:p>
            <a:r>
              <a:rPr lang="en-IN" sz="2800" b="1"/>
              <a:t>Link:-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lvl="1"/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53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264</TotalTime>
  <Words>156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Tw Cen MT</vt:lpstr>
      <vt:lpstr>Wingdings</vt:lpstr>
      <vt:lpstr>Droplet</vt:lpstr>
      <vt:lpstr>SUPER MARKET DATA</vt:lpstr>
      <vt:lpstr>Project insights </vt:lpstr>
      <vt:lpstr>Project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DATA</dc:title>
  <dc:creator>anshika singh</dc:creator>
  <cp:lastModifiedBy>anshika singh</cp:lastModifiedBy>
  <cp:revision>2</cp:revision>
  <dcterms:created xsi:type="dcterms:W3CDTF">2024-05-08T00:34:58Z</dcterms:created>
  <dcterms:modified xsi:type="dcterms:W3CDTF">2024-05-16T03:01:46Z</dcterms:modified>
</cp:coreProperties>
</file>