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8"/>
  </p:notes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60177-8C64-45F7-8868-0CD0568016C7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EE66D-3490-4374-AD79-95ECC0D65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34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EE66D-3490-4374-AD79-95ECC0D65E5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625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9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5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6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5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9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7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2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9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9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28A4-E359-E76E-31B1-D219A2A88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688" y="698986"/>
            <a:ext cx="8791575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NOTES APP</a:t>
            </a:r>
            <a:endParaRPr lang="en-IN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1EB11-3323-B2A3-CB80-B26652385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68" y="2955576"/>
            <a:ext cx="8415215" cy="194671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sz="3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Team 8848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759568-8CB1-9C66-D69D-EC3B78F0D0D3}"/>
              </a:ext>
            </a:extLst>
          </p:cNvPr>
          <p:cNvSpPr txBox="1">
            <a:spLocks/>
          </p:cNvSpPr>
          <p:nvPr/>
        </p:nvSpPr>
        <p:spPr>
          <a:xfrm>
            <a:off x="6307663" y="4454831"/>
            <a:ext cx="2734737" cy="1704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47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D4D2-630B-C47D-AF38-87A58FA0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" y="619759"/>
            <a:ext cx="3251201" cy="453136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Lead Details: </a:t>
            </a:r>
            <a:b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Prabhat Kumar Sah</a:t>
            </a:r>
            <a:b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[22BCE3927]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D550-7817-ECFD-EAEF-733E5A0AA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Members:                                Reg. No:                       Contribution:</a:t>
            </a:r>
          </a:p>
          <a:p>
            <a:pPr marL="342900" indent="-34290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Anshit Sony                         [22BCE3924]     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Firebase Integration</a:t>
            </a:r>
          </a:p>
          <a:p>
            <a:pPr marL="342900" indent="-34290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Mayank Agrawal               [22BCE3922]     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Overall Design &amp; Concept</a:t>
            </a:r>
          </a:p>
          <a:p>
            <a:pPr marL="342900" indent="-34290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Rajendra Prasad Joshi   [22BCE3920]      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All</a:t>
            </a:r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Layout Design </a:t>
            </a:r>
          </a:p>
          <a:p>
            <a:pPr marL="342900" indent="-34290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Sumit Gupta                        [22BCE3923]  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Credential &amp; Login Section</a:t>
            </a:r>
          </a:p>
          <a:p>
            <a:pPr marL="342900" indent="-34290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Amit Sah                               [22BCE3775]     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Signup Page</a:t>
            </a:r>
          </a:p>
          <a:p>
            <a:pPr marL="342900" indent="-342900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Prabhat Kumar Sah         [22BCE3927]     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Main Notes Activity</a:t>
            </a:r>
            <a:endParaRPr lang="en-IN" sz="1800" dirty="0">
              <a:solidFill>
                <a:schemeClr val="accent6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9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5959-9842-B074-B617-C0A21755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18" y="1219848"/>
            <a:ext cx="3536762" cy="460118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 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026F-FABB-2B8F-0754-22ACC6A4D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6708" y="3109468"/>
            <a:ext cx="7315200" cy="5120640"/>
          </a:xfrm>
        </p:spPr>
        <p:txBody>
          <a:bodyPr/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EF453BD-AF95-7214-557C-80B77D75D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494" y="989909"/>
            <a:ext cx="805848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 OverView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in quickly capturing, organizing, and accessing notes on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mobile devices affects user productivity.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 Identification: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Cluttered UI,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Lack of Accessibility, No User Personalization,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Data Loss Risk, No Real-Time Sync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limited customization.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Market Gap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Lacks simplicity, real-time sync, tagging.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 Impact: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Disorganized workflow, reduced productivity, academic inefficiency.</a:t>
            </a:r>
          </a:p>
          <a:p>
            <a:pPr marL="1200150" lvl="2" indent="-28575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 Validation: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 surveys, app reviews, demand for clean, customizable UI.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99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0901-FB70-96E0-F737-4278CFD9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78" y="1123839"/>
            <a:ext cx="3181161" cy="460118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Solution 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3F7F70-A65A-47CB-3B55-4BF5A64F33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1716272"/>
            <a:ext cx="819269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Solution OverView: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User Authentication, Cloud-Based Data Storage, Real-Time Note Sync,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Essential CRUD Operations (Create, Read, Update, Delete)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Core Innovation: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029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Minimalist UI, smart tagging, real-time sync.</a:t>
            </a: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Key Benefits: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Seamless use, boosted productivity, , customization.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Technical Edge: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Firebase DB, </a:t>
            </a: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Firebase Authentication</a:t>
            </a:r>
            <a:r>
              <a:rPr lang="en-US" alt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,Material Components, Cloud Sync.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78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CA69-D424-02DF-B4D4-D609C09F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408"/>
            <a:ext cx="3616960" cy="460118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Technical Implementation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1F4B0-77A8-65ED-D00D-971DE282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Layouts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ConstraintLayout, LinearLayout, RecyclerView with 	custom adapters for responsive interfaces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 Binding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View Binding for direct reference to views , reducing 	boiler plate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Storage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Firebase Database for data storage in cloud.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Additional Tools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Firebase services, Material Components </a:t>
            </a:r>
          </a:p>
        </p:txBody>
      </p:sp>
    </p:spTree>
    <p:extLst>
      <p:ext uri="{BB962C8B-B14F-4D97-AF65-F5344CB8AC3E}">
        <p14:creationId xmlns:p14="http://schemas.microsoft.com/office/powerpoint/2010/main" val="154040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FC96-ADD8-6FFC-9A2C-32D321EF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3371-430E-CCB0-68CD-89C633BE8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IN" sz="96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1943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77</TotalTime>
  <Words>321</Words>
  <Application>Microsoft Office PowerPoint</Application>
  <PresentationFormat>Widescreen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Cambria</vt:lpstr>
      <vt:lpstr>Corbel</vt:lpstr>
      <vt:lpstr>Times New Roman</vt:lpstr>
      <vt:lpstr>Wingdings</vt:lpstr>
      <vt:lpstr>Wingdings 2</vt:lpstr>
      <vt:lpstr>Frame</vt:lpstr>
      <vt:lpstr>NOTES APP</vt:lpstr>
      <vt:lpstr>Team Lead Details:   Prabhat Kumar Sah  [22BCE3927]</vt:lpstr>
      <vt:lpstr>Problem   OverView  </vt:lpstr>
      <vt:lpstr>Solution  OverView</vt:lpstr>
      <vt:lpstr>Technical Implementation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Coding Forever</dc:creator>
  <cp:lastModifiedBy>Coding Forever</cp:lastModifiedBy>
  <cp:revision>7</cp:revision>
  <dcterms:created xsi:type="dcterms:W3CDTF">2025-06-18T20:23:46Z</dcterms:created>
  <dcterms:modified xsi:type="dcterms:W3CDTF">2025-06-20T10:30:52Z</dcterms:modified>
</cp:coreProperties>
</file>