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9" r:id="rId2"/>
    <p:sldId id="388" r:id="rId3"/>
    <p:sldId id="390" r:id="rId4"/>
    <p:sldId id="391" r:id="rId5"/>
    <p:sldId id="424" r:id="rId6"/>
    <p:sldId id="401" r:id="rId7"/>
    <p:sldId id="553" r:id="rId8"/>
    <p:sldId id="425" r:id="rId9"/>
    <p:sldId id="427" r:id="rId10"/>
    <p:sldId id="397" r:id="rId11"/>
    <p:sldId id="398" r:id="rId12"/>
    <p:sldId id="399" r:id="rId13"/>
    <p:sldId id="400" r:id="rId14"/>
    <p:sldId id="394" r:id="rId15"/>
    <p:sldId id="422" r:id="rId16"/>
    <p:sldId id="402" r:id="rId17"/>
    <p:sldId id="429" r:id="rId18"/>
    <p:sldId id="404" r:id="rId19"/>
    <p:sldId id="552" r:id="rId20"/>
    <p:sldId id="405" r:id="rId21"/>
    <p:sldId id="406" r:id="rId22"/>
    <p:sldId id="410" r:id="rId23"/>
    <p:sldId id="409" r:id="rId24"/>
    <p:sldId id="421" r:id="rId25"/>
    <p:sldId id="507" r:id="rId26"/>
    <p:sldId id="501" r:id="rId27"/>
    <p:sldId id="485" r:id="rId28"/>
    <p:sldId id="502" r:id="rId29"/>
    <p:sldId id="508" r:id="rId30"/>
    <p:sldId id="545" r:id="rId31"/>
    <p:sldId id="5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 autoAdjust="0"/>
    <p:restoredTop sz="94679" autoAdjust="0"/>
  </p:normalViewPr>
  <p:slideViewPr>
    <p:cSldViewPr>
      <p:cViewPr varScale="1">
        <p:scale>
          <a:sx n="88" d="100"/>
          <a:sy n="88" d="100"/>
        </p:scale>
        <p:origin x="1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1.png"/><Relationship Id="rId7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2.png"/><Relationship Id="rId7" Type="http://schemas.openxmlformats.org/officeDocument/2006/relationships/image" Target="../media/image1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34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8" Type="http://schemas.openxmlformats.org/officeDocument/2006/relationships/image" Target="../media/image70.png"/><Relationship Id="rId12" Type="http://schemas.openxmlformats.org/officeDocument/2006/relationships/image" Target="../media/image311.png"/><Relationship Id="rId7" Type="http://schemas.openxmlformats.org/officeDocument/2006/relationships/image" Target="../media/image600.png"/><Relationship Id="rId17" Type="http://schemas.openxmlformats.org/officeDocument/2006/relationships/image" Target="../media/image101.png"/><Relationship Id="rId2" Type="http://schemas.openxmlformats.org/officeDocument/2006/relationships/image" Target="../media/image11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5" Type="http://schemas.openxmlformats.org/officeDocument/2006/relationships/image" Target="../media/image61.png"/><Relationship Id="rId10" Type="http://schemas.openxmlformats.org/officeDocument/2006/relationships/image" Target="../media/image91.png"/><Relationship Id="rId9" Type="http://schemas.openxmlformats.org/officeDocument/2006/relationships/image" Target="../media/image80.png"/><Relationship Id="rId1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b="1" dirty="0">
                <a:solidFill>
                  <a:schemeClr val="tx1"/>
                </a:solidFill>
              </a:rPr>
              <a:t> algorithm paradigm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E092E-A6B2-6848-B990-B6191192E3F4}"/>
              </a:ext>
            </a:extLst>
          </p:cNvPr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E1E58DD-98B7-784B-89D3-41161AA58A1E}"/>
              </a:ext>
            </a:extLst>
          </p:cNvPr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Ribbon 27"/>
          <p:cNvSpPr/>
          <p:nvPr/>
        </p:nvSpPr>
        <p:spPr>
          <a:xfrm>
            <a:off x="1676400" y="6092952"/>
            <a:ext cx="5988465" cy="82817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the exercise on Fibonacci numbers we did in the previous lecture.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74789" y="1449350"/>
            <a:ext cx="612860" cy="695918"/>
            <a:chOff x="6586654" y="1437682"/>
            <a:chExt cx="61286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81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392475" y="2209800"/>
            <a:ext cx="1016817" cy="773668"/>
            <a:chOff x="6399740" y="1359932"/>
            <a:chExt cx="101681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22103" y="2209800"/>
            <a:ext cx="1016817" cy="773668"/>
            <a:chOff x="6498503" y="1359932"/>
            <a:chExt cx="101681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93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752600" y="3745468"/>
            <a:ext cx="1016817" cy="750332"/>
            <a:chOff x="6217065" y="1828800"/>
            <a:chExt cx="1016817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r="-500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850735" y="3733800"/>
            <a:ext cx="1016817" cy="762000"/>
            <a:chOff x="6279735" y="1828800"/>
            <a:chExt cx="101681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3704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765135" y="33528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486400" y="3429000"/>
            <a:ext cx="1016817" cy="685800"/>
            <a:chOff x="6432135" y="1447800"/>
            <a:chExt cx="1016817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3034698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4374735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2469737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3034698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4876800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</p:cNvCxnSpPr>
          <p:nvPr/>
        </p:nvCxnSpPr>
        <p:spPr>
          <a:xfrm>
            <a:off x="5365563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91983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1129" y="1106038"/>
            <a:ext cx="15938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7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3309599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6096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Problem for the </a:t>
            </a:r>
            <a:r>
              <a:rPr lang="en-US" sz="2800" b="1" dirty="0">
                <a:solidFill>
                  <a:srgbClr val="7030A0"/>
                </a:solidFill>
              </a:rPr>
              <a:t>next lecture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59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452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6400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b="1" dirty="0"/>
                  <a:t>Design an efficient algorithm for computing an optimal triangulation (minimum weight triangulation) of a convex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polygon on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vertices.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6400800"/>
              </a:xfrm>
              <a:blipFill>
                <a:blip r:embed="rId2"/>
                <a:stretch>
                  <a:fillRect l="-772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429000" y="5562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E0AF-D3BC-2B40-81D4-BE199321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DC76-5A6F-F842-BB37-8DFEA2B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sincere attempt to solve the optimal triangulation problem using Dynamic Programming paradigm. It will be very helpful for you even if you fail to solve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shall solve it interactively in the next class. </a:t>
            </a:r>
          </a:p>
        </p:txBody>
      </p:sp>
    </p:spTree>
    <p:extLst>
      <p:ext uri="{BB962C8B-B14F-4D97-AF65-F5344CB8AC3E}">
        <p14:creationId xmlns:p14="http://schemas.microsoft.com/office/powerpoint/2010/main" val="29993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won’t solve this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>
                <a:blip r:embed="rId2"/>
                <a:stretch>
                  <a:fillRect l="-772" t="-72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3581400" y="19050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819400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5" grpId="0" animBg="1"/>
      <p:bldP spid="28" grpId="0" animBg="1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24400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</TotalTime>
  <Words>2371</Words>
  <Application>Microsoft Macintosh PowerPoint</Application>
  <PresentationFormat>On-screen Show (4:3)</PresentationFormat>
  <Paragraphs>514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Design and Analysis of Algorithms 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F(n) 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507</cp:revision>
  <dcterms:created xsi:type="dcterms:W3CDTF">2011-12-03T04:13:03Z</dcterms:created>
  <dcterms:modified xsi:type="dcterms:W3CDTF">2021-09-08T16:02:27Z</dcterms:modified>
</cp:coreProperties>
</file>