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616" r:id="rId2"/>
    <p:sldId id="607" r:id="rId3"/>
    <p:sldId id="608" r:id="rId4"/>
    <p:sldId id="611" r:id="rId5"/>
    <p:sldId id="612" r:id="rId6"/>
    <p:sldId id="613" r:id="rId7"/>
    <p:sldId id="614" r:id="rId8"/>
    <p:sldId id="615" r:id="rId9"/>
    <p:sldId id="594" r:id="rId10"/>
    <p:sldId id="595" r:id="rId11"/>
    <p:sldId id="596" r:id="rId12"/>
    <p:sldId id="597" r:id="rId13"/>
    <p:sldId id="598" r:id="rId14"/>
    <p:sldId id="620" r:id="rId15"/>
    <p:sldId id="621" r:id="rId16"/>
    <p:sldId id="622" r:id="rId17"/>
    <p:sldId id="589" r:id="rId18"/>
    <p:sldId id="579" r:id="rId19"/>
    <p:sldId id="578" r:id="rId20"/>
    <p:sldId id="629" r:id="rId21"/>
    <p:sldId id="573" r:id="rId22"/>
    <p:sldId id="560" r:id="rId23"/>
    <p:sldId id="562" r:id="rId24"/>
    <p:sldId id="563" r:id="rId25"/>
    <p:sldId id="600" r:id="rId26"/>
    <p:sldId id="576" r:id="rId27"/>
    <p:sldId id="630" r:id="rId28"/>
    <p:sldId id="566" r:id="rId29"/>
    <p:sldId id="568" r:id="rId30"/>
    <p:sldId id="593" r:id="rId31"/>
    <p:sldId id="57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1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34</a:t>
            </a:r>
            <a:endParaRPr lang="en-US" sz="24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C31"/>
                </a:solidFill>
              </a:rPr>
              <a:t>How to handle  </a:t>
            </a:r>
            <a:r>
              <a:rPr lang="en-US" sz="2800" b="1" dirty="0">
                <a:solidFill>
                  <a:schemeClr val="tx1"/>
                </a:solidFill>
              </a:rPr>
              <a:t>NP-complete problems</a:t>
            </a: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discrete Math </a:t>
            </a:r>
            <a:r>
              <a:rPr lang="en-US" dirty="0">
                <a:solidFill>
                  <a:srgbClr val="0070C0"/>
                </a:solidFill>
              </a:rPr>
              <a:t>Gem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discrete math</a:t>
            </a:r>
            <a:r>
              <a:rPr lang="en-US" sz="3200" b="1" dirty="0"/>
              <a:t> 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 such that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Relate the pink rectangles with the terms in the expression.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2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/>
              <a:t>Any sequence</a:t>
            </a:r>
            <a:r>
              <a:rPr lang="en-US" sz="3200" b="1" dirty="0"/>
              <a:t> of selecting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set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these elements    </a:t>
                    </a:r>
                  </a:p>
                  <a:p>
                    <a:r>
                      <a:rPr lang="en-US" dirty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>
            <a:off x="4119892" y="3962400"/>
            <a:ext cx="1373506" cy="1030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15" idx="0"/>
          </p:cNvCxnSpPr>
          <p:nvPr/>
        </p:nvCxnSpPr>
        <p:spPr>
          <a:xfrm>
            <a:off x="4119885" y="3798134"/>
            <a:ext cx="1525913" cy="13467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9" idx="0"/>
          </p:cNvCxnSpPr>
          <p:nvPr/>
        </p:nvCxnSpPr>
        <p:spPr>
          <a:xfrm>
            <a:off x="4119886" y="3584298"/>
            <a:ext cx="1525912" cy="1549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9892" y="2627552"/>
            <a:ext cx="1525906" cy="25061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5" idx="0"/>
          </p:cNvCxnSpPr>
          <p:nvPr/>
        </p:nvCxnSpPr>
        <p:spPr>
          <a:xfrm>
            <a:off x="4114800" y="1752600"/>
            <a:ext cx="1530998" cy="3381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in greedy </a:t>
                </a:r>
              </a:p>
              <a:p>
                <a:r>
                  <a:rPr lang="en-US" dirty="0"/>
                  <a:t>algorithm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𝐥𝐨𝐠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284" t="-3540" r="-2202" b="-14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>
            <a:stCxn id="92" idx="0"/>
          </p:cNvCxnSpPr>
          <p:nvPr/>
        </p:nvCxnSpPr>
        <p:spPr>
          <a:xfrm>
            <a:off x="4114800" y="3352800"/>
            <a:ext cx="1378598" cy="16396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  <p:bldP spid="1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core</a:t>
            </a:r>
            <a:r>
              <a:rPr lang="en-US" sz="3200" dirty="0"/>
              <a:t> of </a:t>
            </a:r>
            <a:r>
              <a:rPr lang="en-US" sz="3200"/>
              <a:t>the </a:t>
            </a:r>
            <a:r>
              <a:rPr lang="en-US" sz="320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>
                    <a:solidFill>
                      <a:srgbClr val="7030A0"/>
                    </a:solidFill>
                  </a:rPr>
                  <a:t> greedy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tx1"/>
                    </a:solidFill>
                  </a:rPr>
                  <a:t> not </a:t>
                </a:r>
                <a:r>
                  <a:rPr lang="en-US" dirty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Greedy algorithm ?</a:t>
                </a: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7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by greedy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triangle inequality holds : 	  	      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triangle inequality does not hold:  </a:t>
                </a:r>
                <a:r>
                  <a:rPr lang="en-US" sz="2000" b="1" dirty="0"/>
                  <a:t>no constant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/>
                  <a:t> </a:t>
                </a:r>
                <a:r>
                  <a:rPr lang="en-US" sz="2000" b="1" dirty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Optimal solution and absent from Greedy solution,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showed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greedy algorithm achieves an </a:t>
                </a:r>
                <a:r>
                  <a:rPr lang="en-US" sz="2000" b="1" dirty="0"/>
                  <a:t>approximation ratio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every</a:t>
                </a:r>
                <a:r>
                  <a:rPr lang="en-US" sz="2000" dirty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 </a:t>
                </a:r>
                <a:r>
                  <a:rPr lang="en-US" sz="2000" dirty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Any polynomial algorithm for set cover with approx. ratio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It is impossible unless “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=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”.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The explanation of the answer: beyond the scope of </a:t>
                </a:r>
                <a:r>
                  <a:rPr lang="en-US" sz="2000"/>
                  <a:t>the course.</a:t>
                </a: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7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99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2341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15696</TotalTime>
  <Words>1601</Words>
  <Application>Microsoft Macintosh PowerPoint</Application>
  <PresentationFormat>On-screen Show (4:3)</PresentationFormat>
  <Paragraphs>503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How to handle  NP-complete Problems</vt:lpstr>
      <vt:lpstr>Approximation algorithms </vt:lpstr>
      <vt:lpstr>Set Cover Problem</vt:lpstr>
      <vt:lpstr>Set Cover Problem </vt:lpstr>
      <vt:lpstr>Set Cover Problem </vt:lpstr>
      <vt:lpstr>Set Cover Problem 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A discrete Math Gem</vt:lpstr>
      <vt:lpstr>A discrete math gem</vt:lpstr>
      <vt:lpstr>PowerPoint Presentation</vt:lpstr>
      <vt:lpstr>Set Cover Problem </vt:lpstr>
      <vt:lpstr>How to analyze the greedy algorithm ?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1456</cp:revision>
  <dcterms:created xsi:type="dcterms:W3CDTF">2011-12-03T04:13:03Z</dcterms:created>
  <dcterms:modified xsi:type="dcterms:W3CDTF">2021-11-15T06:43:02Z</dcterms:modified>
</cp:coreProperties>
</file>