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12/9/2024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D25A-E39A-92DD-0D0E-47B5AB5A2F24}"/>
              </a:ext>
            </a:extLst>
          </p:cNvPr>
          <p:cNvSpPr>
            <a:spLocks noGrp="1"/>
          </p:cNvSpPr>
          <p:nvPr>
            <p:ph type="ctrTitle"/>
          </p:nvPr>
        </p:nvSpPr>
        <p:spPr>
          <a:xfrm>
            <a:off x="1751012" y="-801289"/>
            <a:ext cx="8676222" cy="3200400"/>
          </a:xfrm>
        </p:spPr>
        <p:txBody>
          <a:bodyPr/>
          <a:lstStyle/>
          <a:p>
            <a:r>
              <a:rPr lang="en-IN" dirty="0">
                <a:solidFill>
                  <a:schemeClr val="accent5"/>
                </a:solidFill>
              </a:rPr>
              <a:t>A MULTI-FUNCTIONAL PHOTO EDITOR</a:t>
            </a:r>
            <a:endParaRPr lang="en-US" dirty="0">
              <a:solidFill>
                <a:schemeClr val="accent5"/>
              </a:solidFill>
            </a:endParaRPr>
          </a:p>
        </p:txBody>
      </p:sp>
      <p:sp>
        <p:nvSpPr>
          <p:cNvPr id="3" name="Subtitle 2">
            <a:extLst>
              <a:ext uri="{FF2B5EF4-FFF2-40B4-BE49-F238E27FC236}">
                <a16:creationId xmlns:a16="http://schemas.microsoft.com/office/drawing/2014/main" id="{6F6296E2-9923-1638-5A1F-47461815B45E}"/>
              </a:ext>
            </a:extLst>
          </p:cNvPr>
          <p:cNvSpPr>
            <a:spLocks noGrp="1"/>
          </p:cNvSpPr>
          <p:nvPr>
            <p:ph type="subTitle" idx="1"/>
          </p:nvPr>
        </p:nvSpPr>
        <p:spPr/>
        <p:txBody>
          <a:bodyPr>
            <a:noAutofit/>
          </a:bodyPr>
          <a:lstStyle/>
          <a:p>
            <a:r>
              <a:rPr lang="en-IN" sz="2000" b="1" dirty="0"/>
              <a:t>MINOR PROJECT – 1</a:t>
            </a:r>
          </a:p>
          <a:p>
            <a:r>
              <a:rPr lang="en-IN" sz="2000" b="1" dirty="0"/>
              <a:t>ANSH RATHORE </a:t>
            </a:r>
          </a:p>
          <a:p>
            <a:r>
              <a:rPr lang="en-IN" sz="2000" b="1" dirty="0"/>
              <a:t>RAMANUJAN COLLEGE, UNIVERSITY OF DELHI</a:t>
            </a:r>
          </a:p>
          <a:p>
            <a:endParaRPr lang="en-IN" sz="2000" b="1" dirty="0"/>
          </a:p>
          <a:p>
            <a:r>
              <a:rPr lang="en-IN" sz="2000" b="1" dirty="0"/>
              <a:t>THANKS TO MR. VIPIN RATHI (ASSISTANT PROFESSOR)</a:t>
            </a:r>
            <a:endParaRPr lang="en-US" sz="2000" b="1" dirty="0"/>
          </a:p>
        </p:txBody>
      </p:sp>
    </p:spTree>
    <p:extLst>
      <p:ext uri="{BB962C8B-B14F-4D97-AF65-F5344CB8AC3E}">
        <p14:creationId xmlns:p14="http://schemas.microsoft.com/office/powerpoint/2010/main" val="204316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F558-FF96-6D17-EA8E-39399E79239C}"/>
              </a:ext>
            </a:extLst>
          </p:cNvPr>
          <p:cNvSpPr>
            <a:spLocks noGrp="1"/>
          </p:cNvSpPr>
          <p:nvPr>
            <p:ph type="title"/>
          </p:nvPr>
        </p:nvSpPr>
        <p:spPr/>
        <p:txBody>
          <a:bodyPr/>
          <a:lstStyle/>
          <a:p>
            <a:r>
              <a:rPr lang="en-IN" dirty="0">
                <a:solidFill>
                  <a:schemeClr val="accent5"/>
                </a:solidFill>
              </a:rPr>
              <a:t>INTRODUCTION</a:t>
            </a:r>
            <a:r>
              <a:rPr lang="en-IN" dirty="0"/>
              <a:t> </a:t>
            </a:r>
            <a:endParaRPr lang="en-US" dirty="0"/>
          </a:p>
        </p:txBody>
      </p:sp>
      <p:sp>
        <p:nvSpPr>
          <p:cNvPr id="3" name="Content Placeholder 2">
            <a:extLst>
              <a:ext uri="{FF2B5EF4-FFF2-40B4-BE49-F238E27FC236}">
                <a16:creationId xmlns:a16="http://schemas.microsoft.com/office/drawing/2014/main" id="{3349DB35-502C-7073-6D31-22B993A47841}"/>
              </a:ext>
            </a:extLst>
          </p:cNvPr>
          <p:cNvSpPr>
            <a:spLocks noGrp="1"/>
          </p:cNvSpPr>
          <p:nvPr>
            <p:ph idx="1"/>
          </p:nvPr>
        </p:nvSpPr>
        <p:spPr>
          <a:xfrm>
            <a:off x="1141413" y="2095499"/>
            <a:ext cx="9905998" cy="3124201"/>
          </a:xfrm>
        </p:spPr>
        <p:txBody>
          <a:bodyPr/>
          <a:lstStyle/>
          <a:p>
            <a:r>
              <a:rPr lang="en-IN" dirty="0">
                <a:solidFill>
                  <a:schemeClr val="tx1"/>
                </a:solidFill>
              </a:rPr>
              <a:t>A Photo Editor library with simple, easy support for image editing using Paints, Text, Filters, Emoji and Sticker like stories</a:t>
            </a:r>
            <a:r>
              <a:rPr lang="en-IN" dirty="0"/>
              <a:t>.</a:t>
            </a:r>
          </a:p>
          <a:p>
            <a:r>
              <a:rPr lang="en-IN" dirty="0">
                <a:solidFill>
                  <a:schemeClr val="tx1"/>
                </a:solidFill>
              </a:rPr>
              <a:t>With a user-friendly interface and a wide range of powerful tools, One can effortlessly transform your ordinary photos into extraordinary works of art. From basic adjustments to advanced effects, our photo editor offers everything that need to bring your vision to life.</a:t>
            </a:r>
            <a:endParaRPr lang="en-US" dirty="0">
              <a:solidFill>
                <a:schemeClr val="tx1"/>
              </a:solidFill>
            </a:endParaRPr>
          </a:p>
        </p:txBody>
      </p:sp>
    </p:spTree>
    <p:extLst>
      <p:ext uri="{BB962C8B-B14F-4D97-AF65-F5344CB8AC3E}">
        <p14:creationId xmlns:p14="http://schemas.microsoft.com/office/powerpoint/2010/main" val="2477471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5AE2-20C9-7EF9-BC51-FDEB07DCF1EC}"/>
              </a:ext>
            </a:extLst>
          </p:cNvPr>
          <p:cNvSpPr>
            <a:spLocks noGrp="1"/>
          </p:cNvSpPr>
          <p:nvPr>
            <p:ph type="title"/>
          </p:nvPr>
        </p:nvSpPr>
        <p:spPr/>
        <p:txBody>
          <a:bodyPr/>
          <a:lstStyle/>
          <a:p>
            <a:r>
              <a:rPr lang="en-IN" u="sng" dirty="0">
                <a:solidFill>
                  <a:schemeClr val="accent5"/>
                </a:solidFill>
              </a:rPr>
              <a:t>KEY FEATURES :- </a:t>
            </a:r>
            <a:endParaRPr lang="en-US" u="sng" dirty="0">
              <a:solidFill>
                <a:schemeClr val="accent5"/>
              </a:solidFill>
            </a:endParaRPr>
          </a:p>
        </p:txBody>
      </p:sp>
      <p:sp>
        <p:nvSpPr>
          <p:cNvPr id="3" name="Content Placeholder 2">
            <a:extLst>
              <a:ext uri="{FF2B5EF4-FFF2-40B4-BE49-F238E27FC236}">
                <a16:creationId xmlns:a16="http://schemas.microsoft.com/office/drawing/2014/main" id="{3DCCA9C3-39DE-A162-9333-F0D0540B99D9}"/>
              </a:ext>
            </a:extLst>
          </p:cNvPr>
          <p:cNvSpPr>
            <a:spLocks noGrp="1"/>
          </p:cNvSpPr>
          <p:nvPr>
            <p:ph idx="1"/>
          </p:nvPr>
        </p:nvSpPr>
        <p:spPr>
          <a:xfrm>
            <a:off x="950913" y="2026443"/>
            <a:ext cx="9905998" cy="3581401"/>
          </a:xfrm>
        </p:spPr>
        <p:txBody>
          <a:bodyPr/>
          <a:lstStyle/>
          <a:p>
            <a:r>
              <a:rPr lang="en-IN" dirty="0">
                <a:solidFill>
                  <a:schemeClr val="tx1"/>
                </a:solidFill>
              </a:rPr>
              <a:t> FRIENDLY INTERFACE WITH INTUITIVE DESIGN.</a:t>
            </a:r>
          </a:p>
          <a:p>
            <a:r>
              <a:rPr lang="en-IN" dirty="0">
                <a:solidFill>
                  <a:schemeClr val="tx1"/>
                </a:solidFill>
              </a:rPr>
              <a:t>POWEFRFUL PHOTO EFFECTS AND FILTERS USING PYTHON LIBRARIES </a:t>
            </a:r>
          </a:p>
          <a:p>
            <a:r>
              <a:rPr lang="en-IN" dirty="0">
                <a:solidFill>
                  <a:schemeClr val="tx1"/>
                </a:solidFill>
              </a:rPr>
              <a:t>BASIC EDITING TOOLS LIKE CROP, ROTATE, TRIM ETC.</a:t>
            </a:r>
          </a:p>
          <a:p>
            <a:r>
              <a:rPr lang="en-IN" dirty="0">
                <a:solidFill>
                  <a:schemeClr val="tx1"/>
                </a:solidFill>
              </a:rPr>
              <a:t>REAL-TIME PREVIEWS</a:t>
            </a:r>
          </a:p>
          <a:p>
            <a:r>
              <a:rPr lang="en-IN" dirty="0">
                <a:solidFill>
                  <a:schemeClr val="tx1"/>
                </a:solidFill>
              </a:rPr>
              <a:t>LAYERED EDITING AND EASY SHARES.</a:t>
            </a:r>
          </a:p>
        </p:txBody>
      </p:sp>
    </p:spTree>
    <p:extLst>
      <p:ext uri="{BB962C8B-B14F-4D97-AF65-F5344CB8AC3E}">
        <p14:creationId xmlns:p14="http://schemas.microsoft.com/office/powerpoint/2010/main" val="243487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D8616-5BE6-ACBD-D20F-83B35785853C}"/>
              </a:ext>
            </a:extLst>
          </p:cNvPr>
          <p:cNvSpPr>
            <a:spLocks noGrp="1"/>
          </p:cNvSpPr>
          <p:nvPr>
            <p:ph type="title"/>
          </p:nvPr>
        </p:nvSpPr>
        <p:spPr/>
        <p:txBody>
          <a:bodyPr/>
          <a:lstStyle/>
          <a:p>
            <a:r>
              <a:rPr lang="en-IN" dirty="0">
                <a:solidFill>
                  <a:schemeClr val="accent5"/>
                </a:solidFill>
              </a:rPr>
              <a:t>TECHNOLOGIES USED AND REQUIREMENTS:-</a:t>
            </a:r>
            <a:endParaRPr lang="en-US" dirty="0">
              <a:solidFill>
                <a:schemeClr val="accent5"/>
              </a:solidFill>
            </a:endParaRPr>
          </a:p>
        </p:txBody>
      </p:sp>
      <p:sp>
        <p:nvSpPr>
          <p:cNvPr id="3" name="Content Placeholder 2">
            <a:extLst>
              <a:ext uri="{FF2B5EF4-FFF2-40B4-BE49-F238E27FC236}">
                <a16:creationId xmlns:a16="http://schemas.microsoft.com/office/drawing/2014/main" id="{70FF500D-C5CE-181F-B740-42E0559AFFB6}"/>
              </a:ext>
            </a:extLst>
          </p:cNvPr>
          <p:cNvSpPr>
            <a:spLocks noGrp="1"/>
          </p:cNvSpPr>
          <p:nvPr>
            <p:ph idx="1"/>
          </p:nvPr>
        </p:nvSpPr>
        <p:spPr>
          <a:xfrm>
            <a:off x="1066550" y="2425898"/>
            <a:ext cx="9905998" cy="3124201"/>
          </a:xfrm>
        </p:spPr>
        <p:txBody>
          <a:bodyPr>
            <a:normAutofit fontScale="47500" lnSpcReduction="20000"/>
          </a:bodyPr>
          <a:lstStyle/>
          <a:p>
            <a:pPr marL="0" indent="0">
              <a:buNone/>
            </a:pPr>
            <a:r>
              <a:rPr lang="en-IN" dirty="0">
                <a:solidFill>
                  <a:srgbClr val="FFFF00"/>
                </a:solidFill>
              </a:rPr>
              <a:t>Core technologies:-</a:t>
            </a:r>
          </a:p>
          <a:p>
            <a:pPr marL="0" indent="0">
              <a:buNone/>
            </a:pPr>
            <a:r>
              <a:rPr lang="en-IN" sz="2900" dirty="0">
                <a:solidFill>
                  <a:schemeClr val="tx1"/>
                </a:solidFill>
              </a:rPr>
              <a:t>• Languages used - Python, JavaScript,
•Image processing library - OpenCV, Pillow
•UI framework- Tkinter</a:t>
            </a:r>
          </a:p>
          <a:p>
            <a:pPr marL="0" indent="0">
              <a:buNone/>
            </a:pPr>
            <a:endParaRPr lang="en-IN" dirty="0">
              <a:solidFill>
                <a:schemeClr val="tx1"/>
              </a:solidFill>
            </a:endParaRPr>
          </a:p>
          <a:p>
            <a:pPr marL="0" indent="0">
              <a:buNone/>
            </a:pPr>
            <a:r>
              <a:rPr lang="en-IN" dirty="0">
                <a:solidFill>
                  <a:srgbClr val="FFFF00"/>
                </a:solidFill>
              </a:rPr>
              <a:t>REQUIREMENTS TO RUN:-</a:t>
            </a:r>
          </a:p>
          <a:p>
            <a:pPr marL="0" indent="0">
              <a:buNone/>
            </a:pPr>
            <a:r>
              <a:rPr lang="en-IN" sz="3200" dirty="0">
                <a:solidFill>
                  <a:schemeClr val="tx1"/>
                </a:solidFill>
              </a:rPr>
              <a:t>•Operating System: Windows 10 (64-bit) or macOS 10.15 
•Processor: Intel Core i5 or AMD Ryzen 5 .
•RAM: 8 GB RAM
•Storage: 10 GB available hard disk space</a:t>
            </a:r>
          </a:p>
          <a:p>
            <a:pPr marL="0" indent="0">
              <a:buNone/>
            </a:pPr>
            <a:endParaRPr lang="en-IN" dirty="0">
              <a:solidFill>
                <a:schemeClr val="tx1"/>
              </a:solidFill>
            </a:endParaRPr>
          </a:p>
          <a:p>
            <a:pPr marL="0" indent="0">
              <a:buNone/>
            </a:pPr>
            <a:endParaRPr lang="en-IN" dirty="0">
              <a:solidFill>
                <a:srgbClr val="FFFF00"/>
              </a:solidFill>
            </a:endParaRPr>
          </a:p>
        </p:txBody>
      </p:sp>
    </p:spTree>
    <p:extLst>
      <p:ext uri="{BB962C8B-B14F-4D97-AF65-F5344CB8AC3E}">
        <p14:creationId xmlns:p14="http://schemas.microsoft.com/office/powerpoint/2010/main" val="201533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3450-AD59-994A-1E78-DAB42E9B110E}"/>
              </a:ext>
            </a:extLst>
          </p:cNvPr>
          <p:cNvSpPr>
            <a:spLocks noGrp="1"/>
          </p:cNvSpPr>
          <p:nvPr>
            <p:ph type="title"/>
          </p:nvPr>
        </p:nvSpPr>
        <p:spPr/>
        <p:txBody>
          <a:bodyPr/>
          <a:lstStyle/>
          <a:p>
            <a:r>
              <a:rPr lang="en-IN">
                <a:solidFill>
                  <a:schemeClr val="accent5"/>
                </a:solidFill>
              </a:rPr>
              <a:t>A GLIMPSE INTO EDITING</a:t>
            </a:r>
            <a:endParaRPr lang="en-US">
              <a:solidFill>
                <a:schemeClr val="accent5"/>
              </a:solidFill>
            </a:endParaRPr>
          </a:p>
        </p:txBody>
      </p:sp>
      <p:pic>
        <p:nvPicPr>
          <p:cNvPr id="6" name="Content Placeholder 5">
            <a:extLst>
              <a:ext uri="{FF2B5EF4-FFF2-40B4-BE49-F238E27FC236}">
                <a16:creationId xmlns:a16="http://schemas.microsoft.com/office/drawing/2014/main" id="{973C1060-8C33-FFA4-85FD-5D0624C6E909}"/>
              </a:ext>
            </a:extLst>
          </p:cNvPr>
          <p:cNvPicPr>
            <a:picLocks noGrp="1" noChangeAspect="1"/>
          </p:cNvPicPr>
          <p:nvPr>
            <p:ph idx="1"/>
          </p:nvPr>
        </p:nvPicPr>
        <p:blipFill>
          <a:blip r:embed="rId2"/>
          <a:stretch>
            <a:fillRect/>
          </a:stretch>
        </p:blipFill>
        <p:spPr>
          <a:xfrm>
            <a:off x="8778230" y="238722"/>
            <a:ext cx="2269181" cy="2843525"/>
          </a:xfrm>
        </p:spPr>
      </p:pic>
      <p:pic>
        <p:nvPicPr>
          <p:cNvPr id="7" name="Picture 6">
            <a:extLst>
              <a:ext uri="{FF2B5EF4-FFF2-40B4-BE49-F238E27FC236}">
                <a16:creationId xmlns:a16="http://schemas.microsoft.com/office/drawing/2014/main" id="{A6F907B0-E12C-346A-BE52-16BD2DC732BD}"/>
              </a:ext>
            </a:extLst>
          </p:cNvPr>
          <p:cNvPicPr>
            <a:picLocks noChangeAspect="1"/>
          </p:cNvPicPr>
          <p:nvPr/>
        </p:nvPicPr>
        <p:blipFill>
          <a:blip r:embed="rId3"/>
          <a:stretch>
            <a:fillRect/>
          </a:stretch>
        </p:blipFill>
        <p:spPr>
          <a:xfrm>
            <a:off x="8778230" y="3268467"/>
            <a:ext cx="2269181" cy="3195639"/>
          </a:xfrm>
          <a:prstGeom prst="rect">
            <a:avLst/>
          </a:prstGeom>
        </p:spPr>
      </p:pic>
      <p:sp>
        <p:nvSpPr>
          <p:cNvPr id="8" name="TextBox 7">
            <a:extLst>
              <a:ext uri="{FF2B5EF4-FFF2-40B4-BE49-F238E27FC236}">
                <a16:creationId xmlns:a16="http://schemas.microsoft.com/office/drawing/2014/main" id="{46D29458-2CF2-3B01-2B3E-B5C67D69AD2E}"/>
              </a:ext>
            </a:extLst>
          </p:cNvPr>
          <p:cNvSpPr txBox="1"/>
          <p:nvPr/>
        </p:nvSpPr>
        <p:spPr>
          <a:xfrm>
            <a:off x="1160280" y="2354067"/>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611FDFAF-62B7-9688-C444-CAC567A2FE00}"/>
              </a:ext>
            </a:extLst>
          </p:cNvPr>
          <p:cNvSpPr txBox="1"/>
          <p:nvPr/>
        </p:nvSpPr>
        <p:spPr>
          <a:xfrm>
            <a:off x="1141413" y="3268467"/>
            <a:ext cx="5062068" cy="1631216"/>
          </a:xfrm>
          <a:prstGeom prst="rect">
            <a:avLst/>
          </a:prstGeom>
          <a:noFill/>
        </p:spPr>
        <p:txBody>
          <a:bodyPr wrap="square" rtlCol="0">
            <a:spAutoFit/>
          </a:bodyPr>
          <a:lstStyle/>
          <a:p>
            <a:pPr algn="l"/>
            <a:r>
              <a:rPr lang="en-IN" sz="2000" dirty="0"/>
              <a:t>We can apply inbuild filter to the source images using
mPhotoEditor.setFilterEffect(PhotoFilter.BRIGHTNESS)</a:t>
            </a:r>
            <a:endParaRPr lang="en-US" sz="2000" dirty="0"/>
          </a:p>
        </p:txBody>
      </p:sp>
      <p:sp>
        <p:nvSpPr>
          <p:cNvPr id="4" name="TextBox 3">
            <a:extLst>
              <a:ext uri="{FF2B5EF4-FFF2-40B4-BE49-F238E27FC236}">
                <a16:creationId xmlns:a16="http://schemas.microsoft.com/office/drawing/2014/main" id="{48D73C5E-9B1C-1EE9-2C93-071AD994E582}"/>
              </a:ext>
            </a:extLst>
          </p:cNvPr>
          <p:cNvSpPr txBox="1"/>
          <p:nvPr/>
        </p:nvSpPr>
        <p:spPr>
          <a:xfrm>
            <a:off x="1141413" y="2609164"/>
            <a:ext cx="4066582" cy="369332"/>
          </a:xfrm>
          <a:prstGeom prst="rect">
            <a:avLst/>
          </a:prstGeom>
          <a:noFill/>
        </p:spPr>
        <p:txBody>
          <a:bodyPr wrap="square" rtlCol="0">
            <a:spAutoFit/>
          </a:bodyPr>
          <a:lstStyle/>
          <a:p>
            <a:pPr algn="l"/>
            <a:r>
              <a:rPr lang="en-IN" dirty="0">
                <a:solidFill>
                  <a:srgbClr val="FFFF00"/>
                </a:solidFill>
              </a:rPr>
              <a:t>TUTORIAL (FILTER EFFECT)</a:t>
            </a:r>
            <a:endParaRPr lang="en-US" dirty="0">
              <a:solidFill>
                <a:srgbClr val="FFFF00"/>
              </a:solidFill>
            </a:endParaRPr>
          </a:p>
        </p:txBody>
      </p:sp>
      <p:sp>
        <p:nvSpPr>
          <p:cNvPr id="5" name="TextBox 4">
            <a:extLst>
              <a:ext uri="{FF2B5EF4-FFF2-40B4-BE49-F238E27FC236}">
                <a16:creationId xmlns:a16="http://schemas.microsoft.com/office/drawing/2014/main" id="{FB0FB861-22D8-16BE-9DAB-3594CCF0DB63}"/>
              </a:ext>
            </a:extLst>
          </p:cNvPr>
          <p:cNvSpPr txBox="1"/>
          <p:nvPr/>
        </p:nvSpPr>
        <p:spPr>
          <a:xfrm flipH="1">
            <a:off x="1062632" y="5125639"/>
            <a:ext cx="4145362" cy="707886"/>
          </a:xfrm>
          <a:prstGeom prst="rect">
            <a:avLst/>
          </a:prstGeom>
          <a:noFill/>
        </p:spPr>
        <p:txBody>
          <a:bodyPr wrap="square" rtlCol="0">
            <a:spAutoFit/>
          </a:bodyPr>
          <a:lstStyle/>
          <a:p>
            <a:pPr algn="l"/>
            <a:r>
              <a:rPr lang="en-IN" sz="2000" dirty="0"/>
              <a:t>We can also apply custom effect using Custom.Builder</a:t>
            </a:r>
            <a:endParaRPr lang="en-US" sz="2000" dirty="0"/>
          </a:p>
        </p:txBody>
      </p:sp>
    </p:spTree>
    <p:extLst>
      <p:ext uri="{BB962C8B-B14F-4D97-AF65-F5344CB8AC3E}">
        <p14:creationId xmlns:p14="http://schemas.microsoft.com/office/powerpoint/2010/main" val="359373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A2C1-42BD-F580-9B4B-9A05DEF0F806}"/>
              </a:ext>
            </a:extLst>
          </p:cNvPr>
          <p:cNvSpPr>
            <a:spLocks noGrp="1"/>
          </p:cNvSpPr>
          <p:nvPr>
            <p:ph type="title"/>
          </p:nvPr>
        </p:nvSpPr>
        <p:spPr/>
        <p:txBody>
          <a:bodyPr/>
          <a:lstStyle/>
          <a:p>
            <a:r>
              <a:rPr lang="en-IN" dirty="0">
                <a:solidFill>
                  <a:schemeClr val="accent5"/>
                </a:solidFill>
              </a:rPr>
              <a:t>Challenges and Solutions</a:t>
            </a:r>
            <a:endParaRPr lang="en-US" dirty="0">
              <a:solidFill>
                <a:schemeClr val="accent5"/>
              </a:solidFill>
            </a:endParaRPr>
          </a:p>
        </p:txBody>
      </p:sp>
      <p:sp>
        <p:nvSpPr>
          <p:cNvPr id="3" name="Content Placeholder 2">
            <a:extLst>
              <a:ext uri="{FF2B5EF4-FFF2-40B4-BE49-F238E27FC236}">
                <a16:creationId xmlns:a16="http://schemas.microsoft.com/office/drawing/2014/main" id="{827F6A7E-B9A5-C124-1CBB-A58F12FA52CC}"/>
              </a:ext>
            </a:extLst>
          </p:cNvPr>
          <p:cNvSpPr>
            <a:spLocks noGrp="1"/>
          </p:cNvSpPr>
          <p:nvPr>
            <p:ph idx="1"/>
          </p:nvPr>
        </p:nvSpPr>
        <p:spPr/>
        <p:txBody>
          <a:bodyPr>
            <a:normAutofit fontScale="70000" lnSpcReduction="20000"/>
          </a:bodyPr>
          <a:lstStyle/>
          <a:p>
            <a:r>
              <a:rPr lang="en-IN" dirty="0">
                <a:solidFill>
                  <a:srgbClr val="FFFF00"/>
                </a:solidFill>
              </a:rPr>
              <a:t>TECHNICAL CHALLENGES:-</a:t>
            </a:r>
          </a:p>
          <a:p>
            <a:r>
              <a:rPr lang="en-IN" dirty="0">
                <a:solidFill>
                  <a:schemeClr val="tx1"/>
                </a:solidFill>
              </a:rPr>
              <a:t>Low-quality source images: Poor resolution or lighting can significantly limit the editing possibilities</a:t>
            </a:r>
          </a:p>
          <a:p>
            <a:r>
              <a:rPr lang="en-IN" dirty="0">
                <a:solidFill>
                  <a:schemeClr val="tx1"/>
                </a:solidFill>
              </a:rPr>
              <a:t>Software limitations: Certain editing tasks may require advanced techniques or specialized software that might not be readily available or affordable.</a:t>
            </a:r>
          </a:p>
          <a:p>
            <a:r>
              <a:rPr lang="en-IN" dirty="0">
                <a:solidFill>
                  <a:schemeClr val="tx1"/>
                </a:solidFill>
              </a:rPr>
              <a:t>Sometimes pip may suffer to install certain packages.</a:t>
            </a:r>
          </a:p>
          <a:p>
            <a:endParaRPr lang="en-IN" dirty="0">
              <a:solidFill>
                <a:schemeClr val="tx1"/>
              </a:solidFill>
            </a:endParaRPr>
          </a:p>
          <a:p>
            <a:pPr marL="0" indent="0">
              <a:buNone/>
            </a:pPr>
            <a:r>
              <a:rPr lang="en-IN" dirty="0">
                <a:solidFill>
                  <a:srgbClr val="FFFF00"/>
                </a:solidFill>
              </a:rPr>
              <a:t>OVERCOMING CHALLENGES:-</a:t>
            </a:r>
          </a:p>
          <a:p>
            <a:pPr marL="0" indent="0">
              <a:buNone/>
            </a:pPr>
            <a:r>
              <a:rPr lang="en-IN" dirty="0">
                <a:solidFill>
                  <a:schemeClr val="tx1"/>
                </a:solidFill>
              </a:rPr>
              <a:t>• Use noise reduction software: Tools like Adobe Photoshop and Lightroom can effectively reduce noise in images.</a:t>
            </a:r>
          </a:p>
          <a:p>
            <a:pPr marL="0" indent="0">
              <a:buNone/>
            </a:pPr>
            <a:r>
              <a:rPr lang="en-IN" dirty="0">
                <a:solidFill>
                  <a:schemeClr val="tx1"/>
                </a:solidFill>
              </a:rPr>
              <a:t>•Use a color correction tool: Tools like Adobe Color Grading or Lightroom’s color grading panel can help balance colors across multiple images.   </a:t>
            </a:r>
          </a:p>
          <a:p>
            <a:pPr marL="0" indent="0">
              <a:buNone/>
            </a:pPr>
            <a:endParaRPr lang="en-IN" dirty="0">
              <a:solidFill>
                <a:schemeClr val="tx1"/>
              </a:solidFill>
            </a:endParaRPr>
          </a:p>
          <a:p>
            <a:pPr marL="0" indent="0">
              <a:buNone/>
            </a:pPr>
            <a:endParaRPr lang="en-IN"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92404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2E88-D6E9-21C4-AA67-1E536D6DD54F}"/>
              </a:ext>
            </a:extLst>
          </p:cNvPr>
          <p:cNvSpPr>
            <a:spLocks noGrp="1"/>
          </p:cNvSpPr>
          <p:nvPr>
            <p:ph type="title"/>
          </p:nvPr>
        </p:nvSpPr>
        <p:spPr>
          <a:xfrm>
            <a:off x="1141413" y="0"/>
            <a:ext cx="9905998" cy="1905000"/>
          </a:xfrm>
        </p:spPr>
        <p:txBody>
          <a:bodyPr/>
          <a:lstStyle/>
          <a:p>
            <a:r>
              <a:rPr lang="en-IN" dirty="0">
                <a:solidFill>
                  <a:schemeClr val="accent5"/>
                </a:solidFill>
              </a:rPr>
              <a:t>SUMMARY</a:t>
            </a:r>
            <a:endParaRPr lang="en-US" dirty="0">
              <a:solidFill>
                <a:schemeClr val="accent5"/>
              </a:solidFill>
            </a:endParaRPr>
          </a:p>
        </p:txBody>
      </p:sp>
      <p:sp>
        <p:nvSpPr>
          <p:cNvPr id="3" name="Content Placeholder 2">
            <a:extLst>
              <a:ext uri="{FF2B5EF4-FFF2-40B4-BE49-F238E27FC236}">
                <a16:creationId xmlns:a16="http://schemas.microsoft.com/office/drawing/2014/main" id="{C8753AB1-2827-BFC9-ACB8-52EEC7B1FBB7}"/>
              </a:ext>
            </a:extLst>
          </p:cNvPr>
          <p:cNvSpPr>
            <a:spLocks noGrp="1"/>
          </p:cNvSpPr>
          <p:nvPr>
            <p:ph idx="1"/>
          </p:nvPr>
        </p:nvSpPr>
        <p:spPr>
          <a:xfrm>
            <a:off x="1141413" y="1105850"/>
            <a:ext cx="9905998" cy="3124201"/>
          </a:xfrm>
        </p:spPr>
        <p:txBody>
          <a:bodyPr>
            <a:normAutofit/>
          </a:bodyPr>
          <a:lstStyle/>
          <a:p>
            <a:r>
              <a:rPr lang="en-IN" dirty="0">
                <a:solidFill>
                  <a:schemeClr val="tx1"/>
                </a:solidFill>
              </a:rPr>
              <a:t>OVERALL , This project focused on the challenges and solutions in photo editing. I explored common issues like low-quality source images, color inconsistencies, and software limitations. I Learned strategies to overcome these challenges, such as using RAW format, color correction tools, and powerful hardware. Additionally, touched upon creative challenges like artistic vision, client feedback, and time constraints.</a:t>
            </a:r>
            <a:endParaRPr lang="en-US" dirty="0">
              <a:solidFill>
                <a:schemeClr val="tx1"/>
              </a:solidFill>
            </a:endParaRPr>
          </a:p>
        </p:txBody>
      </p:sp>
      <p:sp>
        <p:nvSpPr>
          <p:cNvPr id="4" name="TextBox 3">
            <a:extLst>
              <a:ext uri="{FF2B5EF4-FFF2-40B4-BE49-F238E27FC236}">
                <a16:creationId xmlns:a16="http://schemas.microsoft.com/office/drawing/2014/main" id="{F908A056-EDE9-3833-A696-8EC97DDCD5FA}"/>
              </a:ext>
            </a:extLst>
          </p:cNvPr>
          <p:cNvSpPr txBox="1"/>
          <p:nvPr/>
        </p:nvSpPr>
        <p:spPr>
          <a:xfrm>
            <a:off x="4550569" y="4697074"/>
            <a:ext cx="2843212" cy="461665"/>
          </a:xfrm>
          <a:prstGeom prst="rect">
            <a:avLst/>
          </a:prstGeom>
          <a:noFill/>
        </p:spPr>
        <p:txBody>
          <a:bodyPr wrap="square" rtlCol="0">
            <a:spAutoFit/>
          </a:bodyPr>
          <a:lstStyle/>
          <a:p>
            <a:pPr algn="l"/>
            <a:r>
              <a:rPr lang="en-IN" sz="2400" b="1" dirty="0"/>
              <a:t>THANK YOU </a:t>
            </a:r>
            <a:endParaRPr lang="en-US" sz="2400" b="1" dirty="0"/>
          </a:p>
        </p:txBody>
      </p:sp>
    </p:spTree>
    <p:extLst>
      <p:ext uri="{BB962C8B-B14F-4D97-AF65-F5344CB8AC3E}">
        <p14:creationId xmlns:p14="http://schemas.microsoft.com/office/powerpoint/2010/main" val="1437991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Mesh</vt:lpstr>
      <vt:lpstr>A MULTI-FUNCTIONAL PHOTO EDITOR</vt:lpstr>
      <vt:lpstr>INTRODUCTION </vt:lpstr>
      <vt:lpstr>KEY FEATURES :- </vt:lpstr>
      <vt:lpstr>TECHNOLOGIES USED AND REQUIREMENTS:-</vt:lpstr>
      <vt:lpstr>A GLIMPSE INTO EDITING</vt:lpstr>
      <vt:lpstr>Challenges and Solutions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MULTI-FUNCTIONAL PHOTO EDITOR</dc:title>
  <dc:creator>ansh rathore</dc:creator>
  <cp:lastModifiedBy>ansh rathore</cp:lastModifiedBy>
  <cp:revision>20</cp:revision>
  <dcterms:created xsi:type="dcterms:W3CDTF">2024-12-09T02:36:33Z</dcterms:created>
  <dcterms:modified xsi:type="dcterms:W3CDTF">2024-12-09T04:22:51Z</dcterms:modified>
</cp:coreProperties>
</file>