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1430000" cy="14287500"/>
  <p:notesSz cx="11430000" cy="14287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99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4429125"/>
            <a:ext cx="9715500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8001000"/>
            <a:ext cx="8001000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1428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02870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3286125"/>
            <a:ext cx="1028700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13287375"/>
            <a:ext cx="36576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nshlibrary/10-Most-Commonly-Used-Subqueries-In-The-Indus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101" y="2419605"/>
            <a:ext cx="3667124" cy="3000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5820" y="6513778"/>
            <a:ext cx="7440930" cy="260968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r>
              <a:rPr lang="en-US" sz="8000" spc="-315" dirty="0">
                <a:solidFill>
                  <a:srgbClr val="FFFFFF"/>
                </a:solidFill>
                <a:latin typeface="Times New Roman"/>
                <a:cs typeface="Times New Roman"/>
              </a:rPr>
              <a:t>JOINS With 12 Most Used Queries</a:t>
            </a:r>
            <a:endParaRPr sz="80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46750" y="2949640"/>
            <a:ext cx="1418590" cy="732790"/>
            <a:chOff x="9459813" y="3186716"/>
            <a:chExt cx="1418590" cy="732790"/>
          </a:xfrm>
        </p:grpSpPr>
        <p:sp>
          <p:nvSpPr>
            <p:cNvPr id="7" name="object 7"/>
            <p:cNvSpPr/>
            <p:nvPr/>
          </p:nvSpPr>
          <p:spPr>
            <a:xfrm>
              <a:off x="9459813" y="3633407"/>
              <a:ext cx="585470" cy="286385"/>
            </a:xfrm>
            <a:custGeom>
              <a:avLst/>
              <a:gdLst/>
              <a:ahLst/>
              <a:cxnLst/>
              <a:rect l="l" t="t" r="r" b="b"/>
              <a:pathLst>
                <a:path w="585470" h="286385">
                  <a:moveTo>
                    <a:pt x="46721" y="220416"/>
                  </a:moveTo>
                  <a:lnTo>
                    <a:pt x="0" y="220416"/>
                  </a:lnTo>
                  <a:lnTo>
                    <a:pt x="27" y="35532"/>
                  </a:lnTo>
                  <a:lnTo>
                    <a:pt x="46489" y="0"/>
                  </a:lnTo>
                  <a:lnTo>
                    <a:pt x="66494" y="2632"/>
                  </a:lnTo>
                  <a:lnTo>
                    <a:pt x="81781" y="11850"/>
                  </a:lnTo>
                  <a:lnTo>
                    <a:pt x="92099" y="27063"/>
                  </a:lnTo>
                  <a:lnTo>
                    <a:pt x="95756" y="35532"/>
                  </a:lnTo>
                  <a:lnTo>
                    <a:pt x="46721" y="35532"/>
                  </a:lnTo>
                  <a:lnTo>
                    <a:pt x="46721" y="220416"/>
                  </a:lnTo>
                  <a:close/>
                </a:path>
                <a:path w="585470" h="286385">
                  <a:moveTo>
                    <a:pt x="209577" y="186256"/>
                  </a:moveTo>
                  <a:lnTo>
                    <a:pt x="160848" y="186256"/>
                  </a:lnTo>
                  <a:lnTo>
                    <a:pt x="227975" y="35768"/>
                  </a:lnTo>
                  <a:lnTo>
                    <a:pt x="231875" y="27063"/>
                  </a:lnTo>
                  <a:lnTo>
                    <a:pt x="240141" y="15093"/>
                  </a:lnTo>
                  <a:lnTo>
                    <a:pt x="242447" y="11850"/>
                  </a:lnTo>
                  <a:lnTo>
                    <a:pt x="257714" y="2632"/>
                  </a:lnTo>
                  <a:lnTo>
                    <a:pt x="258123" y="2632"/>
                  </a:lnTo>
                  <a:lnTo>
                    <a:pt x="278024" y="0"/>
                  </a:lnTo>
                  <a:lnTo>
                    <a:pt x="277126" y="0"/>
                  </a:lnTo>
                  <a:lnTo>
                    <a:pt x="301533" y="4544"/>
                  </a:lnTo>
                  <a:lnTo>
                    <a:pt x="301747" y="4544"/>
                  </a:lnTo>
                  <a:lnTo>
                    <a:pt x="311449" y="8791"/>
                  </a:lnTo>
                  <a:lnTo>
                    <a:pt x="323892" y="35532"/>
                  </a:lnTo>
                  <a:lnTo>
                    <a:pt x="277198" y="35532"/>
                  </a:lnTo>
                  <a:lnTo>
                    <a:pt x="209577" y="186256"/>
                  </a:lnTo>
                  <a:close/>
                </a:path>
                <a:path w="585470" h="286385">
                  <a:moveTo>
                    <a:pt x="162178" y="223185"/>
                  </a:moveTo>
                  <a:lnTo>
                    <a:pt x="126167" y="209093"/>
                  </a:lnTo>
                  <a:lnTo>
                    <a:pt x="46827" y="35768"/>
                  </a:lnTo>
                  <a:lnTo>
                    <a:pt x="46721" y="35532"/>
                  </a:lnTo>
                  <a:lnTo>
                    <a:pt x="95756" y="35532"/>
                  </a:lnTo>
                  <a:lnTo>
                    <a:pt x="160848" y="186256"/>
                  </a:lnTo>
                  <a:lnTo>
                    <a:pt x="209577" y="186256"/>
                  </a:lnTo>
                  <a:lnTo>
                    <a:pt x="204862" y="196765"/>
                  </a:lnTo>
                  <a:lnTo>
                    <a:pt x="197827" y="209093"/>
                  </a:lnTo>
                  <a:lnTo>
                    <a:pt x="188937" y="217264"/>
                  </a:lnTo>
                  <a:lnTo>
                    <a:pt x="177337" y="221790"/>
                  </a:lnTo>
                  <a:lnTo>
                    <a:pt x="162178" y="223185"/>
                  </a:lnTo>
                  <a:close/>
                </a:path>
                <a:path w="585470" h="286385">
                  <a:moveTo>
                    <a:pt x="323927" y="220416"/>
                  </a:moveTo>
                  <a:lnTo>
                    <a:pt x="277198" y="220416"/>
                  </a:lnTo>
                  <a:lnTo>
                    <a:pt x="277198" y="35532"/>
                  </a:lnTo>
                  <a:lnTo>
                    <a:pt x="323892" y="35532"/>
                  </a:lnTo>
                  <a:lnTo>
                    <a:pt x="323927" y="220416"/>
                  </a:lnTo>
                  <a:close/>
                </a:path>
                <a:path w="585470" h="286385">
                  <a:moveTo>
                    <a:pt x="585217" y="190712"/>
                  </a:moveTo>
                  <a:lnTo>
                    <a:pt x="538436" y="190712"/>
                  </a:lnTo>
                  <a:lnTo>
                    <a:pt x="538436" y="69372"/>
                  </a:lnTo>
                  <a:lnTo>
                    <a:pt x="585247" y="69372"/>
                  </a:lnTo>
                  <a:lnTo>
                    <a:pt x="585217" y="190712"/>
                  </a:lnTo>
                  <a:close/>
                </a:path>
                <a:path w="585470" h="286385">
                  <a:moveTo>
                    <a:pt x="511304" y="285882"/>
                  </a:moveTo>
                  <a:lnTo>
                    <a:pt x="363779" y="285882"/>
                  </a:lnTo>
                  <a:lnTo>
                    <a:pt x="363779" y="254360"/>
                  </a:lnTo>
                  <a:lnTo>
                    <a:pt x="511568" y="254360"/>
                  </a:lnTo>
                  <a:lnTo>
                    <a:pt x="528396" y="250096"/>
                  </a:lnTo>
                  <a:lnTo>
                    <a:pt x="536104" y="243449"/>
                  </a:lnTo>
                  <a:lnTo>
                    <a:pt x="538174" y="236454"/>
                  </a:lnTo>
                  <a:lnTo>
                    <a:pt x="538089" y="218861"/>
                  </a:lnTo>
                  <a:lnTo>
                    <a:pt x="438788" y="218861"/>
                  </a:lnTo>
                  <a:lnTo>
                    <a:pt x="407475" y="215097"/>
                  </a:lnTo>
                  <a:lnTo>
                    <a:pt x="383607" y="205479"/>
                  </a:lnTo>
                  <a:lnTo>
                    <a:pt x="368333" y="191579"/>
                  </a:lnTo>
                  <a:lnTo>
                    <a:pt x="362803" y="174969"/>
                  </a:lnTo>
                  <a:lnTo>
                    <a:pt x="363160" y="122017"/>
                  </a:lnTo>
                  <a:lnTo>
                    <a:pt x="363207" y="86425"/>
                  </a:lnTo>
                  <a:lnTo>
                    <a:pt x="362775" y="69872"/>
                  </a:lnTo>
                  <a:lnTo>
                    <a:pt x="409469" y="69872"/>
                  </a:lnTo>
                  <a:lnTo>
                    <a:pt x="409469" y="171782"/>
                  </a:lnTo>
                  <a:lnTo>
                    <a:pt x="409961" y="177021"/>
                  </a:lnTo>
                  <a:lnTo>
                    <a:pt x="413391" y="183176"/>
                  </a:lnTo>
                  <a:lnTo>
                    <a:pt x="421700" y="188367"/>
                  </a:lnTo>
                  <a:lnTo>
                    <a:pt x="436835" y="190712"/>
                  </a:lnTo>
                  <a:lnTo>
                    <a:pt x="585217" y="190712"/>
                  </a:lnTo>
                  <a:lnTo>
                    <a:pt x="585206" y="235528"/>
                  </a:lnTo>
                  <a:lnTo>
                    <a:pt x="577056" y="260513"/>
                  </a:lnTo>
                  <a:lnTo>
                    <a:pt x="557123" y="275748"/>
                  </a:lnTo>
                  <a:lnTo>
                    <a:pt x="532756" y="283462"/>
                  </a:lnTo>
                  <a:lnTo>
                    <a:pt x="511304" y="285882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81062" y="3637583"/>
              <a:ext cx="706755" cy="248920"/>
            </a:xfrm>
            <a:custGeom>
              <a:avLst/>
              <a:gdLst/>
              <a:ahLst/>
              <a:cxnLst/>
              <a:rect l="l" t="t" r="r" b="b"/>
              <a:pathLst>
                <a:path w="706754" h="248920">
                  <a:moveTo>
                    <a:pt x="135817" y="216162"/>
                  </a:moveTo>
                  <a:lnTo>
                    <a:pt x="0" y="216162"/>
                  </a:lnTo>
                  <a:lnTo>
                    <a:pt x="0" y="184939"/>
                  </a:lnTo>
                  <a:lnTo>
                    <a:pt x="130732" y="184939"/>
                  </a:lnTo>
                  <a:lnTo>
                    <a:pt x="132076" y="184640"/>
                  </a:lnTo>
                  <a:lnTo>
                    <a:pt x="133876" y="184640"/>
                  </a:lnTo>
                  <a:lnTo>
                    <a:pt x="142865" y="184036"/>
                  </a:lnTo>
                  <a:lnTo>
                    <a:pt x="149602" y="181642"/>
                  </a:lnTo>
                  <a:lnTo>
                    <a:pt x="153647" y="178032"/>
                  </a:lnTo>
                  <a:lnTo>
                    <a:pt x="158141" y="174436"/>
                  </a:lnTo>
                  <a:lnTo>
                    <a:pt x="160384" y="170229"/>
                  </a:lnTo>
                  <a:lnTo>
                    <a:pt x="160384" y="136687"/>
                  </a:lnTo>
                  <a:lnTo>
                    <a:pt x="131176" y="121971"/>
                  </a:lnTo>
                  <a:lnTo>
                    <a:pt x="129832" y="121666"/>
                  </a:lnTo>
                  <a:lnTo>
                    <a:pt x="73222" y="121666"/>
                  </a:lnTo>
                  <a:lnTo>
                    <a:pt x="64234" y="121069"/>
                  </a:lnTo>
                  <a:lnTo>
                    <a:pt x="36921" y="115398"/>
                  </a:lnTo>
                  <a:lnTo>
                    <a:pt x="37198" y="115398"/>
                  </a:lnTo>
                  <a:lnTo>
                    <a:pt x="17350" y="105760"/>
                  </a:lnTo>
                  <a:lnTo>
                    <a:pt x="4789" y="92868"/>
                  </a:lnTo>
                  <a:lnTo>
                    <a:pt x="443" y="77836"/>
                  </a:lnTo>
                  <a:lnTo>
                    <a:pt x="443" y="50514"/>
                  </a:lnTo>
                  <a:lnTo>
                    <a:pt x="22447" y="11482"/>
                  </a:lnTo>
                  <a:lnTo>
                    <a:pt x="65614" y="229"/>
                  </a:lnTo>
                  <a:lnTo>
                    <a:pt x="78208" y="0"/>
                  </a:lnTo>
                  <a:lnTo>
                    <a:pt x="209391" y="0"/>
                  </a:lnTo>
                  <a:lnTo>
                    <a:pt x="209391" y="31216"/>
                  </a:lnTo>
                  <a:lnTo>
                    <a:pt x="74607" y="31216"/>
                  </a:lnTo>
                  <a:lnTo>
                    <a:pt x="72814" y="31522"/>
                  </a:lnTo>
                  <a:lnTo>
                    <a:pt x="71463" y="31522"/>
                  </a:lnTo>
                  <a:lnTo>
                    <a:pt x="61048" y="33002"/>
                  </a:lnTo>
                  <a:lnTo>
                    <a:pt x="54169" y="35449"/>
                  </a:lnTo>
                  <a:lnTo>
                    <a:pt x="49985" y="39403"/>
                  </a:lnTo>
                  <a:lnTo>
                    <a:pt x="47656" y="45405"/>
                  </a:lnTo>
                  <a:lnTo>
                    <a:pt x="47206" y="46904"/>
                  </a:lnTo>
                  <a:lnTo>
                    <a:pt x="47206" y="73331"/>
                  </a:lnTo>
                  <a:lnTo>
                    <a:pt x="77751" y="93143"/>
                  </a:lnTo>
                  <a:lnTo>
                    <a:pt x="134361" y="93143"/>
                  </a:lnTo>
                  <a:lnTo>
                    <a:pt x="144841" y="93587"/>
                  </a:lnTo>
                  <a:lnTo>
                    <a:pt x="188822" y="107090"/>
                  </a:lnTo>
                  <a:lnTo>
                    <a:pt x="207584" y="168800"/>
                  </a:lnTo>
                  <a:lnTo>
                    <a:pt x="205724" y="180463"/>
                  </a:lnTo>
                  <a:lnTo>
                    <a:pt x="177482" y="207229"/>
                  </a:lnTo>
                  <a:lnTo>
                    <a:pt x="146006" y="215634"/>
                  </a:lnTo>
                  <a:lnTo>
                    <a:pt x="135817" y="216162"/>
                  </a:lnTo>
                  <a:close/>
                </a:path>
                <a:path w="706754" h="248920">
                  <a:moveTo>
                    <a:pt x="706147" y="216189"/>
                  </a:moveTo>
                  <a:lnTo>
                    <a:pt x="579897" y="216189"/>
                  </a:lnTo>
                  <a:lnTo>
                    <a:pt x="575405" y="215990"/>
                  </a:lnTo>
                  <a:lnTo>
                    <a:pt x="516953" y="199467"/>
                  </a:lnTo>
                  <a:lnTo>
                    <a:pt x="499034" y="161886"/>
                  </a:lnTo>
                  <a:lnTo>
                    <a:pt x="499034" y="62"/>
                  </a:lnTo>
                  <a:lnTo>
                    <a:pt x="545755" y="62"/>
                  </a:lnTo>
                  <a:lnTo>
                    <a:pt x="545811" y="161886"/>
                  </a:lnTo>
                  <a:lnTo>
                    <a:pt x="547799" y="172221"/>
                  </a:lnTo>
                  <a:lnTo>
                    <a:pt x="554350" y="179498"/>
                  </a:lnTo>
                  <a:lnTo>
                    <a:pt x="566038" y="183678"/>
                  </a:lnTo>
                  <a:lnTo>
                    <a:pt x="583495" y="185015"/>
                  </a:lnTo>
                  <a:lnTo>
                    <a:pt x="706147" y="185015"/>
                  </a:lnTo>
                  <a:lnTo>
                    <a:pt x="706147" y="216189"/>
                  </a:lnTo>
                  <a:close/>
                </a:path>
                <a:path w="706754" h="248920">
                  <a:moveTo>
                    <a:pt x="358939" y="217086"/>
                  </a:moveTo>
                  <a:lnTo>
                    <a:pt x="308969" y="217086"/>
                  </a:lnTo>
                  <a:lnTo>
                    <a:pt x="302464" y="216855"/>
                  </a:lnTo>
                  <a:lnTo>
                    <a:pt x="262051" y="205626"/>
                  </a:lnTo>
                  <a:lnTo>
                    <a:pt x="240191" y="181211"/>
                  </a:lnTo>
                  <a:lnTo>
                    <a:pt x="240100" y="181057"/>
                  </a:lnTo>
                  <a:lnTo>
                    <a:pt x="237430" y="163753"/>
                  </a:lnTo>
                  <a:lnTo>
                    <a:pt x="237400" y="52152"/>
                  </a:lnTo>
                  <a:lnTo>
                    <a:pt x="241037" y="33395"/>
                  </a:lnTo>
                  <a:lnTo>
                    <a:pt x="270626" y="7618"/>
                  </a:lnTo>
                  <a:lnTo>
                    <a:pt x="304746" y="467"/>
                  </a:lnTo>
                  <a:lnTo>
                    <a:pt x="402029" y="467"/>
                  </a:lnTo>
                  <a:lnTo>
                    <a:pt x="454888" y="18214"/>
                  </a:lnTo>
                  <a:lnTo>
                    <a:pt x="464987" y="31764"/>
                  </a:lnTo>
                  <a:lnTo>
                    <a:pt x="322085" y="31764"/>
                  </a:lnTo>
                  <a:lnTo>
                    <a:pt x="307976" y="33395"/>
                  </a:lnTo>
                  <a:lnTo>
                    <a:pt x="297190" y="38044"/>
                  </a:lnTo>
                  <a:lnTo>
                    <a:pt x="290300" y="45344"/>
                  </a:lnTo>
                  <a:lnTo>
                    <a:pt x="287876" y="54929"/>
                  </a:lnTo>
                  <a:lnTo>
                    <a:pt x="287821" y="162254"/>
                  </a:lnTo>
                  <a:lnTo>
                    <a:pt x="288202" y="163524"/>
                  </a:lnTo>
                  <a:lnTo>
                    <a:pt x="288721" y="165565"/>
                  </a:lnTo>
                  <a:lnTo>
                    <a:pt x="292498" y="174173"/>
                  </a:lnTo>
                  <a:lnTo>
                    <a:pt x="299485" y="180496"/>
                  </a:lnTo>
                  <a:lnTo>
                    <a:pt x="309400" y="184393"/>
                  </a:lnTo>
                  <a:lnTo>
                    <a:pt x="321960" y="185723"/>
                  </a:lnTo>
                  <a:lnTo>
                    <a:pt x="465168" y="185723"/>
                  </a:lnTo>
                  <a:lnTo>
                    <a:pt x="463056" y="190739"/>
                  </a:lnTo>
                  <a:lnTo>
                    <a:pt x="454408" y="199845"/>
                  </a:lnTo>
                  <a:lnTo>
                    <a:pt x="441884" y="206750"/>
                  </a:lnTo>
                  <a:lnTo>
                    <a:pt x="450674" y="214705"/>
                  </a:lnTo>
                  <a:lnTo>
                    <a:pt x="396422" y="214705"/>
                  </a:lnTo>
                  <a:lnTo>
                    <a:pt x="358939" y="217086"/>
                  </a:lnTo>
                  <a:close/>
                </a:path>
                <a:path w="706754" h="248920">
                  <a:moveTo>
                    <a:pt x="467067" y="181211"/>
                  </a:moveTo>
                  <a:lnTo>
                    <a:pt x="413603" y="181211"/>
                  </a:lnTo>
                  <a:lnTo>
                    <a:pt x="419870" y="177865"/>
                  </a:lnTo>
                  <a:lnTo>
                    <a:pt x="423990" y="172743"/>
                  </a:lnTo>
                  <a:lnTo>
                    <a:pt x="425375" y="166169"/>
                  </a:lnTo>
                  <a:lnTo>
                    <a:pt x="425825" y="164669"/>
                  </a:lnTo>
                  <a:lnTo>
                    <a:pt x="425825" y="52152"/>
                  </a:lnTo>
                  <a:lnTo>
                    <a:pt x="392510" y="31764"/>
                  </a:lnTo>
                  <a:lnTo>
                    <a:pt x="464987" y="31764"/>
                  </a:lnTo>
                  <a:lnTo>
                    <a:pt x="465933" y="33034"/>
                  </a:lnTo>
                  <a:lnTo>
                    <a:pt x="466038" y="33395"/>
                  </a:lnTo>
                  <a:lnTo>
                    <a:pt x="469674" y="52152"/>
                  </a:lnTo>
                  <a:lnTo>
                    <a:pt x="469566" y="164669"/>
                  </a:lnTo>
                  <a:lnTo>
                    <a:pt x="468171" y="177865"/>
                  </a:lnTo>
                  <a:lnTo>
                    <a:pt x="468069" y="178831"/>
                  </a:lnTo>
                  <a:lnTo>
                    <a:pt x="467132" y="181057"/>
                  </a:lnTo>
                  <a:lnTo>
                    <a:pt x="467067" y="181211"/>
                  </a:lnTo>
                  <a:close/>
                </a:path>
                <a:path w="706754" h="248920">
                  <a:moveTo>
                    <a:pt x="465168" y="185723"/>
                  </a:moveTo>
                  <a:lnTo>
                    <a:pt x="364409" y="185723"/>
                  </a:lnTo>
                  <a:lnTo>
                    <a:pt x="325423" y="150439"/>
                  </a:lnTo>
                  <a:lnTo>
                    <a:pt x="379671" y="150439"/>
                  </a:lnTo>
                  <a:lnTo>
                    <a:pt x="413603" y="181211"/>
                  </a:lnTo>
                  <a:lnTo>
                    <a:pt x="467067" y="181211"/>
                  </a:lnTo>
                  <a:lnTo>
                    <a:pt x="465168" y="185723"/>
                  </a:lnTo>
                  <a:close/>
                </a:path>
                <a:path w="706754" h="248920">
                  <a:moveTo>
                    <a:pt x="487906" y="248400"/>
                  </a:moveTo>
                  <a:lnTo>
                    <a:pt x="433657" y="248400"/>
                  </a:lnTo>
                  <a:lnTo>
                    <a:pt x="396422" y="214705"/>
                  </a:lnTo>
                  <a:lnTo>
                    <a:pt x="450674" y="214705"/>
                  </a:lnTo>
                  <a:lnTo>
                    <a:pt x="487906" y="24840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43985" y="3186720"/>
              <a:ext cx="526415" cy="515620"/>
            </a:xfrm>
            <a:custGeom>
              <a:avLst/>
              <a:gdLst/>
              <a:ahLst/>
              <a:cxnLst/>
              <a:rect l="l" t="t" r="r" b="b"/>
              <a:pathLst>
                <a:path w="526415" h="515620">
                  <a:moveTo>
                    <a:pt x="133197" y="111506"/>
                  </a:moveTo>
                  <a:lnTo>
                    <a:pt x="133159" y="102781"/>
                  </a:lnTo>
                  <a:lnTo>
                    <a:pt x="131127" y="100647"/>
                  </a:lnTo>
                  <a:lnTo>
                    <a:pt x="130835" y="97967"/>
                  </a:lnTo>
                  <a:lnTo>
                    <a:pt x="126746" y="92011"/>
                  </a:lnTo>
                  <a:lnTo>
                    <a:pt x="122148" y="90081"/>
                  </a:lnTo>
                  <a:lnTo>
                    <a:pt x="119291" y="87236"/>
                  </a:lnTo>
                  <a:lnTo>
                    <a:pt x="113296" y="87122"/>
                  </a:lnTo>
                  <a:lnTo>
                    <a:pt x="109067" y="87884"/>
                  </a:lnTo>
                  <a:lnTo>
                    <a:pt x="104584" y="88874"/>
                  </a:lnTo>
                  <a:lnTo>
                    <a:pt x="104584" y="89687"/>
                  </a:lnTo>
                  <a:lnTo>
                    <a:pt x="105410" y="89687"/>
                  </a:lnTo>
                  <a:lnTo>
                    <a:pt x="108254" y="95580"/>
                  </a:lnTo>
                  <a:lnTo>
                    <a:pt x="113296" y="99352"/>
                  </a:lnTo>
                  <a:lnTo>
                    <a:pt x="116827" y="104419"/>
                  </a:lnTo>
                  <a:lnTo>
                    <a:pt x="125006" y="121615"/>
                  </a:lnTo>
                  <a:lnTo>
                    <a:pt x="125818" y="120789"/>
                  </a:lnTo>
                  <a:lnTo>
                    <a:pt x="130873" y="117221"/>
                  </a:lnTo>
                  <a:lnTo>
                    <a:pt x="133197" y="111506"/>
                  </a:lnTo>
                  <a:close/>
                </a:path>
                <a:path w="526415" h="515620">
                  <a:moveTo>
                    <a:pt x="525945" y="514350"/>
                  </a:moveTo>
                  <a:lnTo>
                    <a:pt x="523316" y="511810"/>
                  </a:lnTo>
                  <a:lnTo>
                    <a:pt x="522643" y="506730"/>
                  </a:lnTo>
                  <a:lnTo>
                    <a:pt x="520230" y="502920"/>
                  </a:lnTo>
                  <a:lnTo>
                    <a:pt x="509612" y="492760"/>
                  </a:lnTo>
                  <a:lnTo>
                    <a:pt x="501332" y="482600"/>
                  </a:lnTo>
                  <a:lnTo>
                    <a:pt x="492188" y="473710"/>
                  </a:lnTo>
                  <a:lnTo>
                    <a:pt x="482371" y="464820"/>
                  </a:lnTo>
                  <a:lnTo>
                    <a:pt x="461606" y="449580"/>
                  </a:lnTo>
                  <a:lnTo>
                    <a:pt x="449186" y="441960"/>
                  </a:lnTo>
                  <a:lnTo>
                    <a:pt x="437984" y="434340"/>
                  </a:lnTo>
                  <a:lnTo>
                    <a:pt x="431215" y="424180"/>
                  </a:lnTo>
                  <a:lnTo>
                    <a:pt x="430390" y="424180"/>
                  </a:lnTo>
                  <a:lnTo>
                    <a:pt x="438315" y="422910"/>
                  </a:lnTo>
                  <a:lnTo>
                    <a:pt x="447586" y="420370"/>
                  </a:lnTo>
                  <a:lnTo>
                    <a:pt x="454914" y="417830"/>
                  </a:lnTo>
                  <a:lnTo>
                    <a:pt x="490842" y="412750"/>
                  </a:lnTo>
                  <a:lnTo>
                    <a:pt x="508000" y="407670"/>
                  </a:lnTo>
                  <a:lnTo>
                    <a:pt x="508000" y="403860"/>
                  </a:lnTo>
                  <a:lnTo>
                    <a:pt x="503466" y="398780"/>
                  </a:lnTo>
                  <a:lnTo>
                    <a:pt x="499237" y="393700"/>
                  </a:lnTo>
                  <a:lnTo>
                    <a:pt x="494880" y="387350"/>
                  </a:lnTo>
                  <a:lnTo>
                    <a:pt x="490029" y="383540"/>
                  </a:lnTo>
                  <a:lnTo>
                    <a:pt x="476021" y="370840"/>
                  </a:lnTo>
                  <a:lnTo>
                    <a:pt x="431241" y="339090"/>
                  </a:lnTo>
                  <a:lnTo>
                    <a:pt x="403034" y="325120"/>
                  </a:lnTo>
                  <a:lnTo>
                    <a:pt x="393674" y="321310"/>
                  </a:lnTo>
                  <a:lnTo>
                    <a:pt x="389610" y="318770"/>
                  </a:lnTo>
                  <a:lnTo>
                    <a:pt x="382473" y="317500"/>
                  </a:lnTo>
                  <a:lnTo>
                    <a:pt x="379793" y="313690"/>
                  </a:lnTo>
                  <a:lnTo>
                    <a:pt x="375500" y="307340"/>
                  </a:lnTo>
                  <a:lnTo>
                    <a:pt x="371894" y="300990"/>
                  </a:lnTo>
                  <a:lnTo>
                    <a:pt x="368566" y="293370"/>
                  </a:lnTo>
                  <a:lnTo>
                    <a:pt x="365099" y="287020"/>
                  </a:lnTo>
                  <a:lnTo>
                    <a:pt x="357454" y="271780"/>
                  </a:lnTo>
                  <a:lnTo>
                    <a:pt x="349961" y="255270"/>
                  </a:lnTo>
                  <a:lnTo>
                    <a:pt x="342671" y="240030"/>
                  </a:lnTo>
                  <a:lnTo>
                    <a:pt x="335686" y="224790"/>
                  </a:lnTo>
                  <a:lnTo>
                    <a:pt x="331355" y="213360"/>
                  </a:lnTo>
                  <a:lnTo>
                    <a:pt x="327279" y="203200"/>
                  </a:lnTo>
                  <a:lnTo>
                    <a:pt x="289090" y="140970"/>
                  </a:lnTo>
                  <a:lnTo>
                    <a:pt x="257594" y="106680"/>
                  </a:lnTo>
                  <a:lnTo>
                    <a:pt x="221462" y="76200"/>
                  </a:lnTo>
                  <a:lnTo>
                    <a:pt x="178904" y="49530"/>
                  </a:lnTo>
                  <a:lnTo>
                    <a:pt x="133159" y="34290"/>
                  </a:lnTo>
                  <a:lnTo>
                    <a:pt x="106210" y="33020"/>
                  </a:lnTo>
                  <a:lnTo>
                    <a:pt x="100723" y="30480"/>
                  </a:lnTo>
                  <a:lnTo>
                    <a:pt x="43776" y="0"/>
                  </a:lnTo>
                  <a:lnTo>
                    <a:pt x="18973" y="0"/>
                  </a:lnTo>
                  <a:lnTo>
                    <a:pt x="1676" y="16510"/>
                  </a:lnTo>
                  <a:lnTo>
                    <a:pt x="0" y="33020"/>
                  </a:lnTo>
                  <a:lnTo>
                    <a:pt x="6311" y="49530"/>
                  </a:lnTo>
                  <a:lnTo>
                    <a:pt x="16014" y="63500"/>
                  </a:lnTo>
                  <a:lnTo>
                    <a:pt x="24536" y="73660"/>
                  </a:lnTo>
                  <a:lnTo>
                    <a:pt x="29273" y="81280"/>
                  </a:lnTo>
                  <a:lnTo>
                    <a:pt x="45808" y="113030"/>
                  </a:lnTo>
                  <a:lnTo>
                    <a:pt x="48221" y="120650"/>
                  </a:lnTo>
                  <a:lnTo>
                    <a:pt x="52578" y="132080"/>
                  </a:lnTo>
                  <a:lnTo>
                    <a:pt x="56959" y="144780"/>
                  </a:lnTo>
                  <a:lnTo>
                    <a:pt x="61658" y="157480"/>
                  </a:lnTo>
                  <a:lnTo>
                    <a:pt x="67005" y="168910"/>
                  </a:lnTo>
                  <a:lnTo>
                    <a:pt x="69989" y="173990"/>
                  </a:lnTo>
                  <a:lnTo>
                    <a:pt x="73152" y="180340"/>
                  </a:lnTo>
                  <a:lnTo>
                    <a:pt x="76504" y="185420"/>
                  </a:lnTo>
                  <a:lnTo>
                    <a:pt x="80073" y="190500"/>
                  </a:lnTo>
                  <a:lnTo>
                    <a:pt x="83083" y="194310"/>
                  </a:lnTo>
                  <a:lnTo>
                    <a:pt x="88239" y="196850"/>
                  </a:lnTo>
                  <a:lnTo>
                    <a:pt x="89052" y="203200"/>
                  </a:lnTo>
                  <a:lnTo>
                    <a:pt x="74549" y="261620"/>
                  </a:lnTo>
                  <a:lnTo>
                    <a:pt x="74434" y="293370"/>
                  </a:lnTo>
                  <a:lnTo>
                    <a:pt x="80213" y="323850"/>
                  </a:lnTo>
                  <a:lnTo>
                    <a:pt x="91490" y="350520"/>
                  </a:lnTo>
                  <a:lnTo>
                    <a:pt x="97180" y="358140"/>
                  </a:lnTo>
                  <a:lnTo>
                    <a:pt x="105498" y="367030"/>
                  </a:lnTo>
                  <a:lnTo>
                    <a:pt x="116205" y="372110"/>
                  </a:lnTo>
                  <a:lnTo>
                    <a:pt x="129057" y="370840"/>
                  </a:lnTo>
                  <a:lnTo>
                    <a:pt x="137896" y="364490"/>
                  </a:lnTo>
                  <a:lnTo>
                    <a:pt x="141935" y="353060"/>
                  </a:lnTo>
                  <a:lnTo>
                    <a:pt x="143827" y="340360"/>
                  </a:lnTo>
                  <a:lnTo>
                    <a:pt x="146215" y="326390"/>
                  </a:lnTo>
                  <a:lnTo>
                    <a:pt x="147256" y="322580"/>
                  </a:lnTo>
                  <a:lnTo>
                    <a:pt x="146621" y="318770"/>
                  </a:lnTo>
                  <a:lnTo>
                    <a:pt x="148666" y="316230"/>
                  </a:lnTo>
                  <a:lnTo>
                    <a:pt x="148666" y="317500"/>
                  </a:lnTo>
                  <a:lnTo>
                    <a:pt x="163372" y="346710"/>
                  </a:lnTo>
                  <a:lnTo>
                    <a:pt x="172923" y="360680"/>
                  </a:lnTo>
                  <a:lnTo>
                    <a:pt x="184581" y="373380"/>
                  </a:lnTo>
                  <a:lnTo>
                    <a:pt x="197269" y="384810"/>
                  </a:lnTo>
                  <a:lnTo>
                    <a:pt x="209918" y="394970"/>
                  </a:lnTo>
                  <a:lnTo>
                    <a:pt x="216039" y="401320"/>
                  </a:lnTo>
                  <a:lnTo>
                    <a:pt x="222072" y="406400"/>
                  </a:lnTo>
                  <a:lnTo>
                    <a:pt x="228561" y="412750"/>
                  </a:lnTo>
                  <a:lnTo>
                    <a:pt x="236054" y="416560"/>
                  </a:lnTo>
                  <a:lnTo>
                    <a:pt x="236054" y="415290"/>
                  </a:lnTo>
                  <a:lnTo>
                    <a:pt x="235229" y="415290"/>
                  </a:lnTo>
                  <a:lnTo>
                    <a:pt x="233108" y="412750"/>
                  </a:lnTo>
                  <a:lnTo>
                    <a:pt x="229781" y="411480"/>
                  </a:lnTo>
                  <a:lnTo>
                    <a:pt x="227063" y="408940"/>
                  </a:lnTo>
                  <a:lnTo>
                    <a:pt x="222173" y="403860"/>
                  </a:lnTo>
                  <a:lnTo>
                    <a:pt x="217258" y="397510"/>
                  </a:lnTo>
                  <a:lnTo>
                    <a:pt x="212547" y="392430"/>
                  </a:lnTo>
                  <a:lnTo>
                    <a:pt x="187185" y="355600"/>
                  </a:lnTo>
                  <a:lnTo>
                    <a:pt x="168262" y="321310"/>
                  </a:lnTo>
                  <a:lnTo>
                    <a:pt x="165493" y="316230"/>
                  </a:lnTo>
                  <a:lnTo>
                    <a:pt x="164109" y="313690"/>
                  </a:lnTo>
                  <a:lnTo>
                    <a:pt x="160172" y="304800"/>
                  </a:lnTo>
                  <a:lnTo>
                    <a:pt x="156400" y="295910"/>
                  </a:lnTo>
                  <a:lnTo>
                    <a:pt x="150901" y="283210"/>
                  </a:lnTo>
                  <a:lnTo>
                    <a:pt x="150914" y="276860"/>
                  </a:lnTo>
                  <a:lnTo>
                    <a:pt x="147040" y="274320"/>
                  </a:lnTo>
                  <a:lnTo>
                    <a:pt x="142709" y="279400"/>
                  </a:lnTo>
                  <a:lnTo>
                    <a:pt x="123444" y="323850"/>
                  </a:lnTo>
                  <a:lnTo>
                    <a:pt x="120091" y="353060"/>
                  </a:lnTo>
                  <a:lnTo>
                    <a:pt x="118452" y="353060"/>
                  </a:lnTo>
                  <a:lnTo>
                    <a:pt x="92506" y="307340"/>
                  </a:lnTo>
                  <a:lnTo>
                    <a:pt x="89687" y="281940"/>
                  </a:lnTo>
                  <a:lnTo>
                    <a:pt x="89776" y="279400"/>
                  </a:lnTo>
                  <a:lnTo>
                    <a:pt x="89877" y="276860"/>
                  </a:lnTo>
                  <a:lnTo>
                    <a:pt x="89966" y="274320"/>
                  </a:lnTo>
                  <a:lnTo>
                    <a:pt x="90068" y="271780"/>
                  </a:lnTo>
                  <a:lnTo>
                    <a:pt x="90627" y="256540"/>
                  </a:lnTo>
                  <a:lnTo>
                    <a:pt x="95592" y="233680"/>
                  </a:lnTo>
                  <a:lnTo>
                    <a:pt x="98640" y="224790"/>
                  </a:lnTo>
                  <a:lnTo>
                    <a:pt x="102654" y="213360"/>
                  </a:lnTo>
                  <a:lnTo>
                    <a:pt x="105384" y="203200"/>
                  </a:lnTo>
                  <a:lnTo>
                    <a:pt x="104571" y="194310"/>
                  </a:lnTo>
                  <a:lnTo>
                    <a:pt x="102438" y="187960"/>
                  </a:lnTo>
                  <a:lnTo>
                    <a:pt x="95427" y="184150"/>
                  </a:lnTo>
                  <a:lnTo>
                    <a:pt x="91503" y="177800"/>
                  </a:lnTo>
                  <a:lnTo>
                    <a:pt x="72593" y="139700"/>
                  </a:lnTo>
                  <a:lnTo>
                    <a:pt x="62484" y="107950"/>
                  </a:lnTo>
                  <a:lnTo>
                    <a:pt x="56388" y="92710"/>
                  </a:lnTo>
                  <a:lnTo>
                    <a:pt x="48044" y="78740"/>
                  </a:lnTo>
                  <a:lnTo>
                    <a:pt x="43192" y="72390"/>
                  </a:lnTo>
                  <a:lnTo>
                    <a:pt x="38430" y="64770"/>
                  </a:lnTo>
                  <a:lnTo>
                    <a:pt x="28054" y="52070"/>
                  </a:lnTo>
                  <a:lnTo>
                    <a:pt x="23152" y="45720"/>
                  </a:lnTo>
                  <a:lnTo>
                    <a:pt x="18821" y="38100"/>
                  </a:lnTo>
                  <a:lnTo>
                    <a:pt x="16954" y="33020"/>
                  </a:lnTo>
                  <a:lnTo>
                    <a:pt x="14427" y="26670"/>
                  </a:lnTo>
                  <a:lnTo>
                    <a:pt x="17195" y="22860"/>
                  </a:lnTo>
                  <a:lnTo>
                    <a:pt x="17780" y="20320"/>
                  </a:lnTo>
                  <a:lnTo>
                    <a:pt x="19418" y="19050"/>
                  </a:lnTo>
                  <a:lnTo>
                    <a:pt x="22098" y="17780"/>
                  </a:lnTo>
                  <a:lnTo>
                    <a:pt x="26835" y="13970"/>
                  </a:lnTo>
                  <a:lnTo>
                    <a:pt x="40030" y="19050"/>
                  </a:lnTo>
                  <a:lnTo>
                    <a:pt x="44958" y="21590"/>
                  </a:lnTo>
                  <a:lnTo>
                    <a:pt x="54406" y="25400"/>
                  </a:lnTo>
                  <a:lnTo>
                    <a:pt x="63271" y="29210"/>
                  </a:lnTo>
                  <a:lnTo>
                    <a:pt x="71755" y="34290"/>
                  </a:lnTo>
                  <a:lnTo>
                    <a:pt x="80086" y="39370"/>
                  </a:lnTo>
                  <a:lnTo>
                    <a:pt x="85420" y="43180"/>
                  </a:lnTo>
                  <a:lnTo>
                    <a:pt x="90792" y="49530"/>
                  </a:lnTo>
                  <a:lnTo>
                    <a:pt x="97231" y="52070"/>
                  </a:lnTo>
                  <a:lnTo>
                    <a:pt x="104571" y="52070"/>
                  </a:lnTo>
                  <a:lnTo>
                    <a:pt x="113398" y="53340"/>
                  </a:lnTo>
                  <a:lnTo>
                    <a:pt x="122415" y="53340"/>
                  </a:lnTo>
                  <a:lnTo>
                    <a:pt x="139674" y="55880"/>
                  </a:lnTo>
                  <a:lnTo>
                    <a:pt x="153555" y="60960"/>
                  </a:lnTo>
                  <a:lnTo>
                    <a:pt x="166725" y="66040"/>
                  </a:lnTo>
                  <a:lnTo>
                    <a:pt x="179235" y="73660"/>
                  </a:lnTo>
                  <a:lnTo>
                    <a:pt x="191135" y="80010"/>
                  </a:lnTo>
                  <a:lnTo>
                    <a:pt x="224764" y="105410"/>
                  </a:lnTo>
                  <a:lnTo>
                    <a:pt x="254850" y="133350"/>
                  </a:lnTo>
                  <a:lnTo>
                    <a:pt x="281038" y="166370"/>
                  </a:lnTo>
                  <a:lnTo>
                    <a:pt x="303009" y="203200"/>
                  </a:lnTo>
                  <a:lnTo>
                    <a:pt x="305803" y="209550"/>
                  </a:lnTo>
                  <a:lnTo>
                    <a:pt x="308102" y="214630"/>
                  </a:lnTo>
                  <a:lnTo>
                    <a:pt x="310299" y="220980"/>
                  </a:lnTo>
                  <a:lnTo>
                    <a:pt x="312813" y="227330"/>
                  </a:lnTo>
                  <a:lnTo>
                    <a:pt x="318757" y="241300"/>
                  </a:lnTo>
                  <a:lnTo>
                    <a:pt x="331381" y="266700"/>
                  </a:lnTo>
                  <a:lnTo>
                    <a:pt x="337312" y="279400"/>
                  </a:lnTo>
                  <a:lnTo>
                    <a:pt x="342938" y="293370"/>
                  </a:lnTo>
                  <a:lnTo>
                    <a:pt x="348818" y="304800"/>
                  </a:lnTo>
                  <a:lnTo>
                    <a:pt x="355269" y="317500"/>
                  </a:lnTo>
                  <a:lnTo>
                    <a:pt x="362623" y="328930"/>
                  </a:lnTo>
                  <a:lnTo>
                    <a:pt x="369341" y="332740"/>
                  </a:lnTo>
                  <a:lnTo>
                    <a:pt x="379437" y="337820"/>
                  </a:lnTo>
                  <a:lnTo>
                    <a:pt x="390309" y="340360"/>
                  </a:lnTo>
                  <a:lnTo>
                    <a:pt x="399376" y="344170"/>
                  </a:lnTo>
                  <a:lnTo>
                    <a:pt x="442137" y="365760"/>
                  </a:lnTo>
                  <a:lnTo>
                    <a:pt x="459816" y="378460"/>
                  </a:lnTo>
                  <a:lnTo>
                    <a:pt x="465963" y="382270"/>
                  </a:lnTo>
                  <a:lnTo>
                    <a:pt x="473913" y="387350"/>
                  </a:lnTo>
                  <a:lnTo>
                    <a:pt x="480936" y="392430"/>
                  </a:lnTo>
                  <a:lnTo>
                    <a:pt x="484301" y="398780"/>
                  </a:lnTo>
                  <a:lnTo>
                    <a:pt x="463969" y="398780"/>
                  </a:lnTo>
                  <a:lnTo>
                    <a:pt x="445858" y="400050"/>
                  </a:lnTo>
                  <a:lnTo>
                    <a:pt x="429602" y="403860"/>
                  </a:lnTo>
                  <a:lnTo>
                    <a:pt x="414883" y="408940"/>
                  </a:lnTo>
                  <a:lnTo>
                    <a:pt x="409549" y="410210"/>
                  </a:lnTo>
                  <a:lnTo>
                    <a:pt x="401053" y="410210"/>
                  </a:lnTo>
                  <a:lnTo>
                    <a:pt x="400177" y="417830"/>
                  </a:lnTo>
                  <a:lnTo>
                    <a:pt x="403110" y="420370"/>
                  </a:lnTo>
                  <a:lnTo>
                    <a:pt x="403580" y="425450"/>
                  </a:lnTo>
                  <a:lnTo>
                    <a:pt x="405892" y="429260"/>
                  </a:lnTo>
                  <a:lnTo>
                    <a:pt x="409778" y="434340"/>
                  </a:lnTo>
                  <a:lnTo>
                    <a:pt x="414439" y="440690"/>
                  </a:lnTo>
                  <a:lnTo>
                    <a:pt x="419531" y="445770"/>
                  </a:lnTo>
                  <a:lnTo>
                    <a:pt x="424675" y="450850"/>
                  </a:lnTo>
                  <a:lnTo>
                    <a:pt x="430250" y="454660"/>
                  </a:lnTo>
                  <a:lnTo>
                    <a:pt x="435914" y="459740"/>
                  </a:lnTo>
                  <a:lnTo>
                    <a:pt x="441680" y="463550"/>
                  </a:lnTo>
                  <a:lnTo>
                    <a:pt x="447548" y="467360"/>
                  </a:lnTo>
                  <a:lnTo>
                    <a:pt x="458343" y="473710"/>
                  </a:lnTo>
                  <a:lnTo>
                    <a:pt x="480339" y="483870"/>
                  </a:lnTo>
                  <a:lnTo>
                    <a:pt x="490829" y="488950"/>
                  </a:lnTo>
                  <a:lnTo>
                    <a:pt x="496811" y="492760"/>
                  </a:lnTo>
                  <a:lnTo>
                    <a:pt x="502742" y="497840"/>
                  </a:lnTo>
                  <a:lnTo>
                    <a:pt x="514515" y="506730"/>
                  </a:lnTo>
                  <a:lnTo>
                    <a:pt x="518363" y="509270"/>
                  </a:lnTo>
                  <a:lnTo>
                    <a:pt x="520954" y="514350"/>
                  </a:lnTo>
                  <a:lnTo>
                    <a:pt x="525945" y="515620"/>
                  </a:lnTo>
                  <a:lnTo>
                    <a:pt x="525945" y="51435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9175" y="3787197"/>
              <a:ext cx="68860" cy="69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0276" y="4261447"/>
            <a:ext cx="2858300" cy="43782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13" name="object 13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76401" y="1407329"/>
            <a:ext cx="8667584" cy="832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sz="2400" b="1" i="1" spc="13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2400" b="1" i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14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7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2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145" dirty="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b="1" i="1" spc="7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8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340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75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7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393527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7603" y="2884542"/>
            <a:ext cx="10411397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p.Product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Products p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Orders o ON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o.ProductID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o.ProductID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NULL;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E0A5A-C01B-6CCA-8999-97B82A537993}"/>
              </a:ext>
            </a:extLst>
          </p:cNvPr>
          <p:cNvSpPr txBox="1"/>
          <p:nvPr/>
        </p:nvSpPr>
        <p:spPr>
          <a:xfrm>
            <a:off x="838200" y="1926777"/>
            <a:ext cx="937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Products Never Ordered (LEFT JOIN Anti-Join)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7F853D-CCD5-19E5-F338-C24844292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873" y="6779009"/>
            <a:ext cx="6606690" cy="47936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9452" y="370944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399" y="1557940"/>
            <a:ext cx="10744199" cy="6196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Revenue by Region (Derived Table Join)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endParaRPr lang="en-US" sz="28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SELECT 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endParaRPr lang="en-US" sz="28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c.Country</a:t>
            </a: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SUM(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o.Sales</a:t>
            </a: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) AS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TotalSales</a:t>
            </a:r>
            <a:endParaRPr lang="en-US" sz="28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endParaRPr lang="en-US" sz="28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FROM Orders o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JOIN Customers c 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ON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o.CustomerID</a:t>
            </a: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 =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c.Customer_id</a:t>
            </a:r>
            <a:endParaRPr lang="en-US" sz="28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GROUP BY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c.Country</a:t>
            </a: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;</a:t>
            </a: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lang="en-IN" sz="31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21D2B1-00AD-7258-D310-742351E06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7812872"/>
            <a:ext cx="8382000" cy="36575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2201" y="339052"/>
            <a:ext cx="200558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80866" y="12621124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697911" y="12593499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07401" y="1504950"/>
            <a:ext cx="10363200" cy="5951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105" algn="ctr">
              <a:lnSpc>
                <a:spcPct val="100000"/>
              </a:lnSpc>
              <a:spcBef>
                <a:spcPts val="90"/>
              </a:spcBef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History Audit from Both Tables</a:t>
            </a:r>
            <a:endParaRPr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o.OrderDate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oa.OrderDate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ArchivedOrderDate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oa.Sales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ArchivedSales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Orders o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oa.OrderID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o.CustomerID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oa.CustomerID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800" dirty="0"/>
          </a:p>
        </p:txBody>
      </p:sp>
      <p:sp>
        <p:nvSpPr>
          <p:cNvPr id="14" name="object 14"/>
          <p:cNvSpPr txBox="1"/>
          <p:nvPr/>
        </p:nvSpPr>
        <p:spPr>
          <a:xfrm>
            <a:off x="4920315" y="12765495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3595-23B5-1021-8E0F-3C1341E3F34F}"/>
              </a:ext>
            </a:extLst>
          </p:cNvPr>
          <p:cNvSpPr txBox="1"/>
          <p:nvPr/>
        </p:nvSpPr>
        <p:spPr>
          <a:xfrm>
            <a:off x="5821697" y="11619052"/>
            <a:ext cx="5353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Match and compare current and archived records.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72C6D8-DCA5-F39C-0909-F57AD38A3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7242453"/>
            <a:ext cx="5562600" cy="5204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370646"/>
            <a:ext cx="191414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6672" y="2084176"/>
            <a:ext cx="10150475" cy="752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RankedOrders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(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SELECT *,</a:t>
            </a:r>
          </a:p>
          <a:p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ROW_NUMBER() OVER(PARTITION BY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BY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ASC) AS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FirstOrder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ROW_NUMBER() OVER(PARTITION BY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BY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DESC) AS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LastOrder</a:t>
            </a:r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FROM Orders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First.CustomerID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First.OrderDate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FirstOrderDate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Last.OrderDate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LastOrderDate</a:t>
            </a:r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RankedOrders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First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RankedOrders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First.CustomerID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Last.CustomerID</a:t>
            </a:r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First.FirstOrder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AND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Last.LastOrder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</a:t>
            </a:r>
          </a:p>
          <a:p>
            <a:endParaRPr lang="en-US" sz="32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022" y="11946715"/>
            <a:ext cx="852995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 SELF JOIN + Window Function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8DCE-110B-2AF9-B23C-B713994B438A}"/>
              </a:ext>
            </a:extLst>
          </p:cNvPr>
          <p:cNvSpPr txBox="1"/>
          <p:nvPr/>
        </p:nvSpPr>
        <p:spPr>
          <a:xfrm>
            <a:off x="980959" y="1585417"/>
            <a:ext cx="9621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with multiple orders &amp; compare first vs last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5321CB-12E2-C4EE-E43A-9056CF274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194" y="9185026"/>
            <a:ext cx="8529955" cy="27190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D51C-1427-6049-37D8-C726CE35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2E7FBD8-A22C-E9E7-7B5E-15DA2986B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28F4B33-94D6-F0A4-7177-2CA48DE056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8CBEFC72-B393-8A1E-CCAD-F0DDEE9B03A2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3A327AE-2346-4260-B291-33FAF3627988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43522B6-91BD-1169-987F-26D37ADE48D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6F757B9-D13A-136B-98CD-A1422C40CC9C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ACBD8A-69D3-88C7-F5D7-3E76FC58590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C53AD64-B204-5165-1DC9-DCE14CE2C8DB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E8D677E-2E2D-50D7-A787-32C62654C2E6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2BD16248-4D66-657F-73AC-A8C3947827A0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D7C3972-B242-155C-8E9B-8F9D0141595C}"/>
              </a:ext>
            </a:extLst>
          </p:cNvPr>
          <p:cNvSpPr txBox="1"/>
          <p:nvPr/>
        </p:nvSpPr>
        <p:spPr>
          <a:xfrm>
            <a:off x="997867" y="2338015"/>
            <a:ext cx="9982200" cy="43204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p.Product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Products p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NOT EXISTS (   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1 FROM Orders o WHERE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o.ProductID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74AD724-3CDC-BCF6-98C0-F4CCB1E1A6A3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F7A2750-6196-C923-7CB1-A61E84F79CE0}"/>
              </a:ext>
            </a:extLst>
          </p:cNvPr>
          <p:cNvSpPr txBox="1"/>
          <p:nvPr/>
        </p:nvSpPr>
        <p:spPr>
          <a:xfrm>
            <a:off x="1450021" y="11830084"/>
            <a:ext cx="852995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 JOIN (NOT EXISTS)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F4193-E3EC-C7B1-3CBF-EE76B113F9E8}"/>
              </a:ext>
            </a:extLst>
          </p:cNvPr>
          <p:cNvSpPr txBox="1"/>
          <p:nvPr/>
        </p:nvSpPr>
        <p:spPr>
          <a:xfrm>
            <a:off x="857247" y="1735938"/>
            <a:ext cx="9715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never ordered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851A3-6FA4-8131-8E70-9E83DA07BD17}"/>
              </a:ext>
            </a:extLst>
          </p:cNvPr>
          <p:cNvSpPr txBox="1"/>
          <p:nvPr/>
        </p:nvSpPr>
        <p:spPr>
          <a:xfrm>
            <a:off x="4731968" y="661222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11</a:t>
            </a:r>
            <a:endParaRPr lang="en-IN" sz="72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572DF4-B338-9029-09A9-0BE5B7249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9" y="6796603"/>
            <a:ext cx="8529955" cy="49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A519-ED90-E254-C976-F47CCB77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12EB96-5911-6FB8-E2A3-75EB9DE973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65CEFC9C-EB81-E5B1-4D65-B88C87E1A6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62726437-FC24-14E5-ECDF-33284617ABBA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805B4B4-DCE6-DCEE-801B-BCC4674EF90B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0CEFCF5-3D62-C76D-1E12-DEAF2F4A3A66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4EF1F94-7FB0-4132-6365-0B4C2C6E0096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F6CE24-8F85-31E0-655D-47677C8192AE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03276DD-FB72-433E-A653-8FACCDB97A3F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D456551-9C75-822C-BE61-C237D3FF93C0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7EDA060-6860-DC2E-7FB2-49591639EB8E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E8E24B6-68D4-6186-A732-7B423548B923}"/>
              </a:ext>
            </a:extLst>
          </p:cNvPr>
          <p:cNvSpPr txBox="1"/>
          <p:nvPr/>
        </p:nvSpPr>
        <p:spPr>
          <a:xfrm>
            <a:off x="517634" y="2496735"/>
            <a:ext cx="10394731" cy="47513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e.Employee_id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e.FirstName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Employees e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NOT EXISTS (   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SELECT 1 FROM Orders o   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WHERE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o.SalesPersonID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e.Employee_id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AND YEAR(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o.OrderDate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2025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851429F-F6A2-14EB-600A-6AF912C2D20F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0B48F0-D150-1027-EF5D-A017C610EF98}"/>
              </a:ext>
            </a:extLst>
          </p:cNvPr>
          <p:cNvSpPr txBox="1"/>
          <p:nvPr/>
        </p:nvSpPr>
        <p:spPr>
          <a:xfrm>
            <a:off x="1224600" y="11859643"/>
            <a:ext cx="852995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 JOIN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E2C2-CBB1-151E-FF3F-44900E14D595}"/>
              </a:ext>
            </a:extLst>
          </p:cNvPr>
          <p:cNvSpPr txBox="1"/>
          <p:nvPr/>
        </p:nvSpPr>
        <p:spPr>
          <a:xfrm>
            <a:off x="816526" y="1973515"/>
            <a:ext cx="8742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Orders With Missing Billing or Shipping Info View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31CC4-5A33-BC50-0F21-D41BB2454A76}"/>
              </a:ext>
            </a:extLst>
          </p:cNvPr>
          <p:cNvSpPr txBox="1"/>
          <p:nvPr/>
        </p:nvSpPr>
        <p:spPr>
          <a:xfrm>
            <a:off x="4732311" y="727316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12</a:t>
            </a:r>
            <a:endParaRPr lang="en-IN" sz="72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4E089D-ACD9-A429-D1AC-46F8A111D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385" y="7326893"/>
            <a:ext cx="8725171" cy="41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A71-095A-1BD4-F999-0E87A002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8BD9DF9-9F48-1D82-F716-B50FE1E66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26" y="101554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40B1B412-CB90-607E-952E-2F149B48CF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19" name="object 19">
            <a:extLst>
              <a:ext uri="{FF2B5EF4-FFF2-40B4-BE49-F238E27FC236}">
                <a16:creationId xmlns:a16="http://schemas.microsoft.com/office/drawing/2014/main" id="{E856FFFF-AB54-3C08-64EA-E01ABAC17232}"/>
              </a:ext>
            </a:extLst>
          </p:cNvPr>
          <p:cNvSpPr txBox="1"/>
          <p:nvPr/>
        </p:nvSpPr>
        <p:spPr>
          <a:xfrm>
            <a:off x="2655349" y="797867"/>
            <a:ext cx="6428354" cy="6011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3600" b="1" u="sng" dirty="0">
                <a:solidFill>
                  <a:schemeClr val="bg1"/>
                </a:solidFill>
              </a:rPr>
              <a:t>What is JOIN</a:t>
            </a:r>
            <a:endParaRPr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B114EEF-3397-3DE1-AAE6-A553E549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1" y="3736934"/>
            <a:ext cx="1002029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of VIEW</a:t>
            </a:r>
            <a:r>
              <a:rPr lang="en-IN" sz="2800" b="1" u="sng" dirty="0">
                <a:solidFill>
                  <a:schemeClr val="bg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4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Types Of Joins: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1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DD3FF-DF38-EAA3-0E2C-D23824B3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554676"/>
            <a:ext cx="101748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In SQL Server, a join is a way to combine data from two or more tables based on a related column between them. The join operation allows you to retrieve data from multiple tables at once and create a new virtual table that contains information from all the tables involved in the join.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CCE95C-8D6C-91AD-92BD-B825990E4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4050802"/>
            <a:ext cx="9268029" cy="15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3729" rIns="0" bIns="4237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SELECT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column_list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table1 JOIN table2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table1.column = table2.column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60F184-FBE1-CD2D-8C85-580FB641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1414340"/>
            <a:ext cx="3905347" cy="20315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C22DB3-92F1-1C3F-DFB4-A751B6DEA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" y="5972047"/>
            <a:ext cx="9810750" cy="5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50B752F-44E6-7D13-6D58-4EC9637D24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66751"/>
          </a:xfrm>
          <a:prstGeom prst="rect">
            <a:avLst/>
          </a:prstGeom>
        </p:spPr>
      </p:pic>
      <p:pic>
        <p:nvPicPr>
          <p:cNvPr id="3" name="object 2">
            <a:extLst>
              <a:ext uri="{FF2B5EF4-FFF2-40B4-BE49-F238E27FC236}">
                <a16:creationId xmlns:a16="http://schemas.microsoft.com/office/drawing/2014/main" id="{E5F78380-A4B8-8390-111E-47698615C4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0749"/>
            <a:ext cx="11430000" cy="666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689FC-9CAA-11E9-A779-1804788A9D0D}"/>
              </a:ext>
            </a:extLst>
          </p:cNvPr>
          <p:cNvSpPr txBox="1"/>
          <p:nvPr/>
        </p:nvSpPr>
        <p:spPr>
          <a:xfrm>
            <a:off x="304799" y="895350"/>
            <a:ext cx="953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 to Use Joins: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AAFB4-828B-4BCA-6221-C0DAF718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33558"/>
            <a:ext cx="10363200" cy="4952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5F6F0F-794F-36CF-22FC-4C488EAF1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0" y="6915210"/>
            <a:ext cx="5310316" cy="5867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47E4C-5392-4472-51DF-468EAC31C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84" y="6915209"/>
            <a:ext cx="5310316" cy="5867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43AFDF-396E-BFB1-0927-015290433186}"/>
              </a:ext>
            </a:extLst>
          </p:cNvPr>
          <p:cNvSpPr txBox="1"/>
          <p:nvPr/>
        </p:nvSpPr>
        <p:spPr>
          <a:xfrm>
            <a:off x="3473669" y="6346428"/>
            <a:ext cx="4025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 Join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372189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310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5" name="object 5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0133" y="2782585"/>
            <a:ext cx="10439400" cy="306173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AS c</a:t>
            </a:r>
          </a:p>
          <a:p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</a:t>
            </a: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AS o</a:t>
            </a:r>
          </a:p>
          <a:p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c.id = </a:t>
            </a:r>
            <a:r>
              <a:rPr lang="en-US" sz="32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o.customer_id</a:t>
            </a:r>
            <a:endParaRPr lang="en-US" sz="32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32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o.customer_id</a:t>
            </a: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NULL</a:t>
            </a:r>
          </a:p>
        </p:txBody>
      </p: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518431"/>
            <a:ext cx="1908047" cy="171907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24101" y="606393"/>
            <a:ext cx="10115432" cy="17367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1209040" indent="79375" algn="ctr">
              <a:lnSpc>
                <a:spcPct val="114399"/>
              </a:lnSpc>
              <a:spcBef>
                <a:spcPts val="5"/>
              </a:spcBef>
            </a:pPr>
            <a:r>
              <a:rPr lang="en-IN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all customers who haven’t place any orders</a:t>
            </a:r>
            <a:endParaRPr lang="en-IN" sz="2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83D253-45BA-AFC8-6F43-CE28597D5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6574633"/>
            <a:ext cx="10439400" cy="34718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6233" y="2078823"/>
            <a:ext cx="7671566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Purchase Rank in Country</a:t>
            </a:r>
            <a:endParaRPr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9225" y="632000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4626" y="2600109"/>
            <a:ext cx="10244962" cy="488659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</a:rPr>
              <a:t>SELECT </a:t>
            </a: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    </a:t>
            </a:r>
            <a:r>
              <a:rPr lang="en-US" sz="2400" b="1" i="1" dirty="0" err="1">
                <a:solidFill>
                  <a:schemeClr val="accent6"/>
                </a:solidFill>
              </a:rPr>
              <a:t>c.Country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</a:t>
            </a:r>
            <a:r>
              <a:rPr lang="en-US" sz="2400" b="1" i="1" dirty="0" err="1">
                <a:solidFill>
                  <a:schemeClr val="accent6"/>
                </a:solidFill>
              </a:rPr>
              <a:t>c.Customer_id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</a:t>
            </a:r>
            <a:r>
              <a:rPr lang="en-US" sz="2400" b="1" i="1" dirty="0" err="1">
                <a:solidFill>
                  <a:schemeClr val="accent6"/>
                </a:solidFill>
              </a:rPr>
              <a:t>c.First_Name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SUM(</a:t>
            </a:r>
            <a:r>
              <a:rPr lang="en-US" sz="2400" b="1" i="1" dirty="0" err="1">
                <a:solidFill>
                  <a:schemeClr val="accent6"/>
                </a:solidFill>
              </a:rPr>
              <a:t>o.Sales</a:t>
            </a:r>
            <a:r>
              <a:rPr lang="en-US" sz="2400" b="1" i="1" dirty="0">
                <a:solidFill>
                  <a:schemeClr val="accent6"/>
                </a:solidFill>
              </a:rPr>
              <a:t>) AS </a:t>
            </a:r>
            <a:r>
              <a:rPr lang="en-US" sz="2400" b="1" i="1" dirty="0" err="1">
                <a:solidFill>
                  <a:schemeClr val="accent6"/>
                </a:solidFill>
              </a:rPr>
              <a:t>TotalSpent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RANK() OVER(PARTITION BY </a:t>
            </a:r>
            <a:r>
              <a:rPr lang="en-US" sz="2400" b="1" i="1" dirty="0" err="1">
                <a:solidFill>
                  <a:schemeClr val="accent6"/>
                </a:solidFill>
              </a:rPr>
              <a:t>c.Country</a:t>
            </a:r>
            <a:r>
              <a:rPr lang="en-US" sz="2400" b="1" i="1" dirty="0">
                <a:solidFill>
                  <a:schemeClr val="accent6"/>
                </a:solidFill>
              </a:rPr>
              <a:t> ORDER BY SUM(</a:t>
            </a:r>
            <a:r>
              <a:rPr lang="en-US" sz="2400" b="1" i="1" dirty="0" err="1">
                <a:solidFill>
                  <a:schemeClr val="accent6"/>
                </a:solidFill>
              </a:rPr>
              <a:t>o.Sales</a:t>
            </a:r>
            <a:r>
              <a:rPr lang="en-US" sz="2400" b="1" i="1" dirty="0">
                <a:solidFill>
                  <a:schemeClr val="accent6"/>
                </a:solidFill>
              </a:rPr>
              <a:t>) DESC) AS </a:t>
            </a:r>
            <a:r>
              <a:rPr lang="en-US" sz="2400" b="1" i="1" dirty="0" err="1">
                <a:solidFill>
                  <a:schemeClr val="accent6"/>
                </a:solidFill>
              </a:rPr>
              <a:t>CountryRank</a:t>
            </a:r>
            <a:endParaRPr lang="en-US" sz="2400" b="1" i="1" dirty="0">
              <a:solidFill>
                <a:schemeClr val="accent6"/>
              </a:solidFill>
            </a:endParaRP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FROM Orders o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JOIN Customers c ON </a:t>
            </a:r>
            <a:r>
              <a:rPr lang="en-US" sz="2400" b="1" i="1" dirty="0" err="1">
                <a:solidFill>
                  <a:schemeClr val="accent6"/>
                </a:solidFill>
              </a:rPr>
              <a:t>o.CustomerID</a:t>
            </a:r>
            <a:r>
              <a:rPr lang="en-US" sz="2400" b="1" i="1" dirty="0">
                <a:solidFill>
                  <a:schemeClr val="accent6"/>
                </a:solidFill>
              </a:rPr>
              <a:t> = </a:t>
            </a:r>
            <a:r>
              <a:rPr lang="en-US" sz="2400" b="1" i="1" dirty="0" err="1">
                <a:solidFill>
                  <a:schemeClr val="accent6"/>
                </a:solidFill>
              </a:rPr>
              <a:t>c.Customer_id</a:t>
            </a:r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GROUP BY </a:t>
            </a:r>
            <a:r>
              <a:rPr lang="en-US" sz="2400" b="1" i="1" dirty="0" err="1">
                <a:solidFill>
                  <a:schemeClr val="accent6"/>
                </a:solidFill>
              </a:rPr>
              <a:t>c.Country</a:t>
            </a:r>
            <a:r>
              <a:rPr lang="en-US" sz="2400" b="1" i="1" dirty="0">
                <a:solidFill>
                  <a:schemeClr val="accent6"/>
                </a:solidFill>
              </a:rPr>
              <a:t>, </a:t>
            </a:r>
            <a:r>
              <a:rPr lang="en-US" sz="2400" b="1" i="1" dirty="0" err="1">
                <a:solidFill>
                  <a:schemeClr val="accent6"/>
                </a:solidFill>
              </a:rPr>
              <a:t>c.Customer_id</a:t>
            </a:r>
            <a:r>
              <a:rPr lang="en-US" sz="2400" b="1" i="1" dirty="0">
                <a:solidFill>
                  <a:schemeClr val="accent6"/>
                </a:solidFill>
              </a:rPr>
              <a:t>, </a:t>
            </a:r>
            <a:r>
              <a:rPr lang="en-US" sz="2400" b="1" i="1" dirty="0" err="1">
                <a:solidFill>
                  <a:schemeClr val="accent6"/>
                </a:solidFill>
              </a:rPr>
              <a:t>c.First_Name</a:t>
            </a:r>
            <a:r>
              <a:rPr lang="en-US" sz="2400" b="1" i="1" dirty="0">
                <a:solidFill>
                  <a:schemeClr val="accent6"/>
                </a:solidFill>
              </a:rPr>
              <a:t>;</a:t>
            </a:r>
          </a:p>
          <a:p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233" y="11787561"/>
            <a:ext cx="911936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Rank customers within their country based on total sales.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0E9244-8AB2-51DE-C018-0CE8E6CC0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7531715"/>
            <a:ext cx="8931408" cy="38306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44" y="1882279"/>
            <a:ext cx="10384256" cy="463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731520" algn="ctr">
              <a:lnSpc>
                <a:spcPct val="114399"/>
              </a:lnSpc>
              <a:spcBef>
                <a:spcPts val="100"/>
              </a:spcBef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Order Per Customer Using CTE + Window</a:t>
            </a:r>
            <a:endParaRPr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467945"/>
            <a:ext cx="1987295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3242" y="2476145"/>
            <a:ext cx="9982200" cy="47961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WITH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RankedOrders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AS (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SELECT *,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       ROW_NUMBER() OVER(PARTITION BY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ORDER BY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DESC) AS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rn</a:t>
            </a:r>
            <a:endParaRPr lang="en-US" sz="28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FROM Orders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* 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FROM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RankedOrders</a:t>
            </a:r>
            <a:endParaRPr lang="en-US" sz="28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WHERE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rn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= 1;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-8701" y="11717230"/>
            <a:ext cx="1069149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50" marR="5080" indent="-482028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Identify the most recent order placed by each customer.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A844BD-C7C7-3B1E-68AA-D68E755E6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42" y="7598810"/>
            <a:ext cx="10172700" cy="3848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880906"/>
            <a:ext cx="9982199" cy="463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399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Category-Wise Sales Contribution</a:t>
            </a:r>
            <a:endParaRPr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9246" y="450272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3736" y="2640432"/>
            <a:ext cx="10140463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p.Category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SUM(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SUM(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* 100.0 / SUM(SUM(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OVER() AS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SalesPercent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Orders o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Products p ON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o.ProductID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p.Category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899" y="11690339"/>
            <a:ext cx="10820399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Break down product category sales and show percentage contribution.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3EEAE9-19B9-4BF0-C06B-1C17EDB25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942" y="7645048"/>
            <a:ext cx="9544050" cy="3095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85" y="111568"/>
            <a:ext cx="11430000" cy="2138234"/>
            <a:chOff x="0" y="2065"/>
            <a:chExt cx="11430000" cy="21382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5"/>
              <a:ext cx="11430000" cy="7377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2416" y="421228"/>
              <a:ext cx="1987295" cy="171907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716" y="11850002"/>
            <a:ext cx="10208788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2395" marR="5080" indent="-264033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Use CTE + Rank to find top seller per department.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8045F-1281-9E28-A0EF-57548B98A76C}"/>
              </a:ext>
            </a:extLst>
          </p:cNvPr>
          <p:cNvSpPr txBox="1"/>
          <p:nvPr/>
        </p:nvSpPr>
        <p:spPr>
          <a:xfrm>
            <a:off x="2209800" y="1809750"/>
            <a:ext cx="6591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Salesperson in Each Department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8EAA6-B316-29EB-9363-9E53B6893584}"/>
              </a:ext>
            </a:extLst>
          </p:cNvPr>
          <p:cNvSpPr txBox="1"/>
          <p:nvPr/>
        </p:nvSpPr>
        <p:spPr>
          <a:xfrm>
            <a:off x="359090" y="2391362"/>
            <a:ext cx="1071181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(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e.Department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e.FirstName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SUM(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RANK() OVER(PARTITION BY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e.Department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BY SUM(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DESC) AS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rnk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FROM Employees e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JOIN Orders o ON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e.Employee_id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o.SalesPersonID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GROUP BY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e.Department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e.FirstName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rnk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102064-D7D1-C0DF-2067-E6EDBCF2C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00" y="8609831"/>
            <a:ext cx="9753600" cy="29142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961" y="1522947"/>
            <a:ext cx="8220075" cy="49564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lang="en-US" sz="2800" b="1" dirty="0">
                <a:solidFill>
                  <a:schemeClr val="bg1"/>
                </a:solidFill>
              </a:rPr>
              <a:t>Sales Conversion Rate by Employee</a:t>
            </a:r>
            <a:endParaRPr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347616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26530" y="12619111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681675" y="12691197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200" y="1980712"/>
            <a:ext cx="10820398" cy="66139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e.Employee_id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e.FirstName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COUNT(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TotalOrders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COUNT(CASE WHEN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o.OrderStatus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'Delivered' THEN 1 END) AS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SuccessfulDeliveries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--NULLIF(COUNT(</a:t>
            </a:r>
            <a:r>
              <a:rPr lang="en-US" sz="1600" b="1" dirty="0" err="1">
                <a:solidFill>
                  <a:schemeClr val="bg1"/>
                </a:solidFill>
              </a:rPr>
              <a:t>o.OrderID</a:t>
            </a:r>
            <a:r>
              <a:rPr lang="en-US" sz="1600" b="1" dirty="0">
                <a:solidFill>
                  <a:schemeClr val="bg1"/>
                </a:solidFill>
              </a:rPr>
              <a:t>), 0) returns NULL instead of 0.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--Division by NULL is safe — it just results in NULL, avoiding the runtime error.</a:t>
            </a:r>
          </a:p>
          <a:p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100.0 * COUNT(CASE WHEN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o.OrderStatus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'Delivered' THEN 1 END) </a:t>
            </a: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NULLIF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(COUNT(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0) 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ConversionRate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COALESCE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(100.0 * COUNT(CASE WHEN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o.OrderStatus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'Delivered' THEN 1 END) </a:t>
            </a: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/ NULLIF(COUNT(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0),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0) 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ConversionRate2,</a:t>
            </a:r>
          </a:p>
          <a:p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--Cast(…As DECIMAL (5,2)) directly controls decimal precision (2 digits after the decimal)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COALESCE(100.0 * COUNT(CASE WHEN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o.OrderStatus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'Delivered' THEN 1 END) </a:t>
            </a: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 NULLIF(COUNT(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0),0) AS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DECIMAL(5,2)) 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ConversionRate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Employees e</a:t>
            </a: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Orders o ON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e.Employee_id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o.SalesPersonID</a:t>
            </a:r>
            <a:endParaRPr 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e.Employee_id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e.FirstName</a:t>
            </a:r>
            <a:r>
              <a:rPr lang="en-US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88200" y="12730348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9985" y="12057535"/>
            <a:ext cx="909002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Total orders handled vs. completed deliveries.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1025F8DD-14E7-1633-0D27-FE814212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7" y="5116092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prefer to show 0% instead of NULL, you can wrap it with ISNULL() or COALESCE():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EA2D19-8A1A-4491-744D-BBF5E6A85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75" y="8639714"/>
            <a:ext cx="9547225" cy="34437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1133</Words>
  <Application>Microsoft Office PowerPoint</Application>
  <PresentationFormat>Custom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Arowwai Industries</dc:title>
  <dc:creator>Anshul Kashyap</dc:creator>
  <cp:keywords>DAGsDdIkC44,BAGIlo7fihY,0</cp:keywords>
  <cp:lastModifiedBy>365 Phagwara</cp:lastModifiedBy>
  <cp:revision>40</cp:revision>
  <dcterms:created xsi:type="dcterms:W3CDTF">2025-07-03T02:29:47Z</dcterms:created>
  <dcterms:modified xsi:type="dcterms:W3CDTF">2025-07-07T21:56:40Z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2025-07-03T00:00:00Z</vt:filetime>
  </property>
  <property fmtid="{D5CDD505-2E9C-101B-9397-08002B2CF9AE}" pid="5" name="Producer">
    <vt:lpwstr>Canva</vt:lpwstr>
  </property>
</Properties>
</file>