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</p:sldIdLst>
  <p:sldSz cx="11430000" cy="14287500"/>
  <p:notesSz cx="11430000" cy="14287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299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715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237CA-7C48-4594-876C-F7B7BEE6D9B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6188" y="1785938"/>
            <a:ext cx="3857625" cy="482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6875463"/>
            <a:ext cx="9144000" cy="562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13571538"/>
            <a:ext cx="4953000" cy="715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47EF6-6312-44CD-ACDE-90FBB7213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9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147EF6-6312-44CD-ACDE-90FBB7213D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9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4429125"/>
            <a:ext cx="9715500" cy="3000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8001000"/>
            <a:ext cx="8001000" cy="3571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3286125"/>
            <a:ext cx="497205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14287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500" y="571500"/>
            <a:ext cx="102870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3286125"/>
            <a:ext cx="10287000" cy="942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13287375"/>
            <a:ext cx="36576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13287375"/>
            <a:ext cx="2628900" cy="714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Anshlibrary/10-Most-Commonly-Used-Subqueries-In-The-Industr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Anshlibrary/10-Most-Commonly-Used-Subqueries-In-The-Industr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Anshlibrary/10-Most-Commonly-Used-Subqueries-In-The-Industry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github.com/Anshlibrary/10-Most-Commonly-Used-Subqueries-In-The-Industry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16350" y="2592793"/>
            <a:ext cx="3667124" cy="3000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5820" y="6271324"/>
            <a:ext cx="8026400" cy="25856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ctr">
              <a:lnSpc>
                <a:spcPts val="10200"/>
              </a:lnSpc>
              <a:spcBef>
                <a:spcPts val="625"/>
              </a:spcBef>
            </a:pPr>
            <a:r>
              <a:rPr lang="en-US" sz="7200" spc="-315" dirty="0">
                <a:solidFill>
                  <a:srgbClr val="FFFFFF"/>
                </a:solidFill>
                <a:latin typeface="Times New Roman"/>
                <a:cs typeface="Times New Roman"/>
              </a:rPr>
              <a:t>SQL Triggers With 12 Most Used Queries</a:t>
            </a:r>
            <a:endParaRPr sz="720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446750" y="2949640"/>
            <a:ext cx="1418590" cy="732790"/>
            <a:chOff x="9459813" y="3186716"/>
            <a:chExt cx="1418590" cy="732790"/>
          </a:xfrm>
        </p:grpSpPr>
        <p:sp>
          <p:nvSpPr>
            <p:cNvPr id="7" name="object 7"/>
            <p:cNvSpPr/>
            <p:nvPr/>
          </p:nvSpPr>
          <p:spPr>
            <a:xfrm>
              <a:off x="9459813" y="3633407"/>
              <a:ext cx="585470" cy="286385"/>
            </a:xfrm>
            <a:custGeom>
              <a:avLst/>
              <a:gdLst/>
              <a:ahLst/>
              <a:cxnLst/>
              <a:rect l="l" t="t" r="r" b="b"/>
              <a:pathLst>
                <a:path w="585470" h="286385">
                  <a:moveTo>
                    <a:pt x="46721" y="220416"/>
                  </a:moveTo>
                  <a:lnTo>
                    <a:pt x="0" y="220416"/>
                  </a:lnTo>
                  <a:lnTo>
                    <a:pt x="27" y="35532"/>
                  </a:lnTo>
                  <a:lnTo>
                    <a:pt x="46489" y="0"/>
                  </a:lnTo>
                  <a:lnTo>
                    <a:pt x="66494" y="2632"/>
                  </a:lnTo>
                  <a:lnTo>
                    <a:pt x="81781" y="11850"/>
                  </a:lnTo>
                  <a:lnTo>
                    <a:pt x="92099" y="27063"/>
                  </a:lnTo>
                  <a:lnTo>
                    <a:pt x="95756" y="35532"/>
                  </a:lnTo>
                  <a:lnTo>
                    <a:pt x="46721" y="35532"/>
                  </a:lnTo>
                  <a:lnTo>
                    <a:pt x="46721" y="220416"/>
                  </a:lnTo>
                  <a:close/>
                </a:path>
                <a:path w="585470" h="286385">
                  <a:moveTo>
                    <a:pt x="209577" y="186256"/>
                  </a:moveTo>
                  <a:lnTo>
                    <a:pt x="160848" y="186256"/>
                  </a:lnTo>
                  <a:lnTo>
                    <a:pt x="227975" y="35768"/>
                  </a:lnTo>
                  <a:lnTo>
                    <a:pt x="231875" y="27063"/>
                  </a:lnTo>
                  <a:lnTo>
                    <a:pt x="240141" y="15093"/>
                  </a:lnTo>
                  <a:lnTo>
                    <a:pt x="242447" y="11850"/>
                  </a:lnTo>
                  <a:lnTo>
                    <a:pt x="257714" y="2632"/>
                  </a:lnTo>
                  <a:lnTo>
                    <a:pt x="258123" y="2632"/>
                  </a:lnTo>
                  <a:lnTo>
                    <a:pt x="278024" y="0"/>
                  </a:lnTo>
                  <a:lnTo>
                    <a:pt x="277126" y="0"/>
                  </a:lnTo>
                  <a:lnTo>
                    <a:pt x="301533" y="4544"/>
                  </a:lnTo>
                  <a:lnTo>
                    <a:pt x="301747" y="4544"/>
                  </a:lnTo>
                  <a:lnTo>
                    <a:pt x="311449" y="8791"/>
                  </a:lnTo>
                  <a:lnTo>
                    <a:pt x="323892" y="35532"/>
                  </a:lnTo>
                  <a:lnTo>
                    <a:pt x="277198" y="35532"/>
                  </a:lnTo>
                  <a:lnTo>
                    <a:pt x="209577" y="186256"/>
                  </a:lnTo>
                  <a:close/>
                </a:path>
                <a:path w="585470" h="286385">
                  <a:moveTo>
                    <a:pt x="162178" y="223185"/>
                  </a:moveTo>
                  <a:lnTo>
                    <a:pt x="126167" y="209093"/>
                  </a:lnTo>
                  <a:lnTo>
                    <a:pt x="46827" y="35768"/>
                  </a:lnTo>
                  <a:lnTo>
                    <a:pt x="46721" y="35532"/>
                  </a:lnTo>
                  <a:lnTo>
                    <a:pt x="95756" y="35532"/>
                  </a:lnTo>
                  <a:lnTo>
                    <a:pt x="160848" y="186256"/>
                  </a:lnTo>
                  <a:lnTo>
                    <a:pt x="209577" y="186256"/>
                  </a:lnTo>
                  <a:lnTo>
                    <a:pt x="204862" y="196765"/>
                  </a:lnTo>
                  <a:lnTo>
                    <a:pt x="197827" y="209093"/>
                  </a:lnTo>
                  <a:lnTo>
                    <a:pt x="188937" y="217264"/>
                  </a:lnTo>
                  <a:lnTo>
                    <a:pt x="177337" y="221790"/>
                  </a:lnTo>
                  <a:lnTo>
                    <a:pt x="162178" y="223185"/>
                  </a:lnTo>
                  <a:close/>
                </a:path>
                <a:path w="585470" h="286385">
                  <a:moveTo>
                    <a:pt x="323927" y="220416"/>
                  </a:moveTo>
                  <a:lnTo>
                    <a:pt x="277198" y="220416"/>
                  </a:lnTo>
                  <a:lnTo>
                    <a:pt x="277198" y="35532"/>
                  </a:lnTo>
                  <a:lnTo>
                    <a:pt x="323892" y="35532"/>
                  </a:lnTo>
                  <a:lnTo>
                    <a:pt x="323927" y="220416"/>
                  </a:lnTo>
                  <a:close/>
                </a:path>
                <a:path w="585470" h="286385">
                  <a:moveTo>
                    <a:pt x="585217" y="190712"/>
                  </a:moveTo>
                  <a:lnTo>
                    <a:pt x="538436" y="190712"/>
                  </a:lnTo>
                  <a:lnTo>
                    <a:pt x="538436" y="69372"/>
                  </a:lnTo>
                  <a:lnTo>
                    <a:pt x="585247" y="69372"/>
                  </a:lnTo>
                  <a:lnTo>
                    <a:pt x="585217" y="190712"/>
                  </a:lnTo>
                  <a:close/>
                </a:path>
                <a:path w="585470" h="286385">
                  <a:moveTo>
                    <a:pt x="511304" y="285882"/>
                  </a:moveTo>
                  <a:lnTo>
                    <a:pt x="363779" y="285882"/>
                  </a:lnTo>
                  <a:lnTo>
                    <a:pt x="363779" y="254360"/>
                  </a:lnTo>
                  <a:lnTo>
                    <a:pt x="511568" y="254360"/>
                  </a:lnTo>
                  <a:lnTo>
                    <a:pt x="528396" y="250096"/>
                  </a:lnTo>
                  <a:lnTo>
                    <a:pt x="536104" y="243449"/>
                  </a:lnTo>
                  <a:lnTo>
                    <a:pt x="538174" y="236454"/>
                  </a:lnTo>
                  <a:lnTo>
                    <a:pt x="538089" y="218861"/>
                  </a:lnTo>
                  <a:lnTo>
                    <a:pt x="438788" y="218861"/>
                  </a:lnTo>
                  <a:lnTo>
                    <a:pt x="407475" y="215097"/>
                  </a:lnTo>
                  <a:lnTo>
                    <a:pt x="383607" y="205479"/>
                  </a:lnTo>
                  <a:lnTo>
                    <a:pt x="368333" y="191579"/>
                  </a:lnTo>
                  <a:lnTo>
                    <a:pt x="362803" y="174969"/>
                  </a:lnTo>
                  <a:lnTo>
                    <a:pt x="363160" y="122017"/>
                  </a:lnTo>
                  <a:lnTo>
                    <a:pt x="363207" y="86425"/>
                  </a:lnTo>
                  <a:lnTo>
                    <a:pt x="362775" y="69872"/>
                  </a:lnTo>
                  <a:lnTo>
                    <a:pt x="409469" y="69872"/>
                  </a:lnTo>
                  <a:lnTo>
                    <a:pt x="409469" y="171782"/>
                  </a:lnTo>
                  <a:lnTo>
                    <a:pt x="409961" y="177021"/>
                  </a:lnTo>
                  <a:lnTo>
                    <a:pt x="413391" y="183176"/>
                  </a:lnTo>
                  <a:lnTo>
                    <a:pt x="421700" y="188367"/>
                  </a:lnTo>
                  <a:lnTo>
                    <a:pt x="436835" y="190712"/>
                  </a:lnTo>
                  <a:lnTo>
                    <a:pt x="585217" y="190712"/>
                  </a:lnTo>
                  <a:lnTo>
                    <a:pt x="585206" y="235528"/>
                  </a:lnTo>
                  <a:lnTo>
                    <a:pt x="577056" y="260513"/>
                  </a:lnTo>
                  <a:lnTo>
                    <a:pt x="557123" y="275748"/>
                  </a:lnTo>
                  <a:lnTo>
                    <a:pt x="532756" y="283462"/>
                  </a:lnTo>
                  <a:lnTo>
                    <a:pt x="511304" y="285882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81062" y="3637583"/>
              <a:ext cx="706755" cy="248920"/>
            </a:xfrm>
            <a:custGeom>
              <a:avLst/>
              <a:gdLst/>
              <a:ahLst/>
              <a:cxnLst/>
              <a:rect l="l" t="t" r="r" b="b"/>
              <a:pathLst>
                <a:path w="706754" h="248920">
                  <a:moveTo>
                    <a:pt x="135817" y="216162"/>
                  </a:moveTo>
                  <a:lnTo>
                    <a:pt x="0" y="216162"/>
                  </a:lnTo>
                  <a:lnTo>
                    <a:pt x="0" y="184939"/>
                  </a:lnTo>
                  <a:lnTo>
                    <a:pt x="130732" y="184939"/>
                  </a:lnTo>
                  <a:lnTo>
                    <a:pt x="132076" y="184640"/>
                  </a:lnTo>
                  <a:lnTo>
                    <a:pt x="133876" y="184640"/>
                  </a:lnTo>
                  <a:lnTo>
                    <a:pt x="142865" y="184036"/>
                  </a:lnTo>
                  <a:lnTo>
                    <a:pt x="149602" y="181642"/>
                  </a:lnTo>
                  <a:lnTo>
                    <a:pt x="153647" y="178032"/>
                  </a:lnTo>
                  <a:lnTo>
                    <a:pt x="158141" y="174436"/>
                  </a:lnTo>
                  <a:lnTo>
                    <a:pt x="160384" y="170229"/>
                  </a:lnTo>
                  <a:lnTo>
                    <a:pt x="160384" y="136687"/>
                  </a:lnTo>
                  <a:lnTo>
                    <a:pt x="131176" y="121971"/>
                  </a:lnTo>
                  <a:lnTo>
                    <a:pt x="129832" y="121666"/>
                  </a:lnTo>
                  <a:lnTo>
                    <a:pt x="73222" y="121666"/>
                  </a:lnTo>
                  <a:lnTo>
                    <a:pt x="64234" y="121069"/>
                  </a:lnTo>
                  <a:lnTo>
                    <a:pt x="36921" y="115398"/>
                  </a:lnTo>
                  <a:lnTo>
                    <a:pt x="37198" y="115398"/>
                  </a:lnTo>
                  <a:lnTo>
                    <a:pt x="17350" y="105760"/>
                  </a:lnTo>
                  <a:lnTo>
                    <a:pt x="4789" y="92868"/>
                  </a:lnTo>
                  <a:lnTo>
                    <a:pt x="443" y="77836"/>
                  </a:lnTo>
                  <a:lnTo>
                    <a:pt x="443" y="50514"/>
                  </a:lnTo>
                  <a:lnTo>
                    <a:pt x="22447" y="11482"/>
                  </a:lnTo>
                  <a:lnTo>
                    <a:pt x="65614" y="229"/>
                  </a:lnTo>
                  <a:lnTo>
                    <a:pt x="78208" y="0"/>
                  </a:lnTo>
                  <a:lnTo>
                    <a:pt x="209391" y="0"/>
                  </a:lnTo>
                  <a:lnTo>
                    <a:pt x="209391" y="31216"/>
                  </a:lnTo>
                  <a:lnTo>
                    <a:pt x="74607" y="31216"/>
                  </a:lnTo>
                  <a:lnTo>
                    <a:pt x="72814" y="31522"/>
                  </a:lnTo>
                  <a:lnTo>
                    <a:pt x="71463" y="31522"/>
                  </a:lnTo>
                  <a:lnTo>
                    <a:pt x="61048" y="33002"/>
                  </a:lnTo>
                  <a:lnTo>
                    <a:pt x="54169" y="35449"/>
                  </a:lnTo>
                  <a:lnTo>
                    <a:pt x="49985" y="39403"/>
                  </a:lnTo>
                  <a:lnTo>
                    <a:pt x="47656" y="45405"/>
                  </a:lnTo>
                  <a:lnTo>
                    <a:pt x="47206" y="46904"/>
                  </a:lnTo>
                  <a:lnTo>
                    <a:pt x="47206" y="73331"/>
                  </a:lnTo>
                  <a:lnTo>
                    <a:pt x="77751" y="93143"/>
                  </a:lnTo>
                  <a:lnTo>
                    <a:pt x="134361" y="93143"/>
                  </a:lnTo>
                  <a:lnTo>
                    <a:pt x="144841" y="93587"/>
                  </a:lnTo>
                  <a:lnTo>
                    <a:pt x="188822" y="107090"/>
                  </a:lnTo>
                  <a:lnTo>
                    <a:pt x="207584" y="168800"/>
                  </a:lnTo>
                  <a:lnTo>
                    <a:pt x="205724" y="180463"/>
                  </a:lnTo>
                  <a:lnTo>
                    <a:pt x="177482" y="207229"/>
                  </a:lnTo>
                  <a:lnTo>
                    <a:pt x="146006" y="215634"/>
                  </a:lnTo>
                  <a:lnTo>
                    <a:pt x="135817" y="216162"/>
                  </a:lnTo>
                  <a:close/>
                </a:path>
                <a:path w="706754" h="248920">
                  <a:moveTo>
                    <a:pt x="706147" y="216189"/>
                  </a:moveTo>
                  <a:lnTo>
                    <a:pt x="579897" y="216189"/>
                  </a:lnTo>
                  <a:lnTo>
                    <a:pt x="575405" y="215990"/>
                  </a:lnTo>
                  <a:lnTo>
                    <a:pt x="516953" y="199467"/>
                  </a:lnTo>
                  <a:lnTo>
                    <a:pt x="499034" y="161886"/>
                  </a:lnTo>
                  <a:lnTo>
                    <a:pt x="499034" y="62"/>
                  </a:lnTo>
                  <a:lnTo>
                    <a:pt x="545755" y="62"/>
                  </a:lnTo>
                  <a:lnTo>
                    <a:pt x="545811" y="161886"/>
                  </a:lnTo>
                  <a:lnTo>
                    <a:pt x="547799" y="172221"/>
                  </a:lnTo>
                  <a:lnTo>
                    <a:pt x="554350" y="179498"/>
                  </a:lnTo>
                  <a:lnTo>
                    <a:pt x="566038" y="183678"/>
                  </a:lnTo>
                  <a:lnTo>
                    <a:pt x="583495" y="185015"/>
                  </a:lnTo>
                  <a:lnTo>
                    <a:pt x="706147" y="185015"/>
                  </a:lnTo>
                  <a:lnTo>
                    <a:pt x="706147" y="216189"/>
                  </a:lnTo>
                  <a:close/>
                </a:path>
                <a:path w="706754" h="248920">
                  <a:moveTo>
                    <a:pt x="358939" y="217086"/>
                  </a:moveTo>
                  <a:lnTo>
                    <a:pt x="308969" y="217086"/>
                  </a:lnTo>
                  <a:lnTo>
                    <a:pt x="302464" y="216855"/>
                  </a:lnTo>
                  <a:lnTo>
                    <a:pt x="262051" y="205626"/>
                  </a:lnTo>
                  <a:lnTo>
                    <a:pt x="240191" y="181211"/>
                  </a:lnTo>
                  <a:lnTo>
                    <a:pt x="240100" y="181057"/>
                  </a:lnTo>
                  <a:lnTo>
                    <a:pt x="237430" y="163753"/>
                  </a:lnTo>
                  <a:lnTo>
                    <a:pt x="237400" y="52152"/>
                  </a:lnTo>
                  <a:lnTo>
                    <a:pt x="241037" y="33395"/>
                  </a:lnTo>
                  <a:lnTo>
                    <a:pt x="270626" y="7618"/>
                  </a:lnTo>
                  <a:lnTo>
                    <a:pt x="304746" y="467"/>
                  </a:lnTo>
                  <a:lnTo>
                    <a:pt x="402029" y="467"/>
                  </a:lnTo>
                  <a:lnTo>
                    <a:pt x="454888" y="18214"/>
                  </a:lnTo>
                  <a:lnTo>
                    <a:pt x="464987" y="31764"/>
                  </a:lnTo>
                  <a:lnTo>
                    <a:pt x="322085" y="31764"/>
                  </a:lnTo>
                  <a:lnTo>
                    <a:pt x="307976" y="33395"/>
                  </a:lnTo>
                  <a:lnTo>
                    <a:pt x="297190" y="38044"/>
                  </a:lnTo>
                  <a:lnTo>
                    <a:pt x="290300" y="45344"/>
                  </a:lnTo>
                  <a:lnTo>
                    <a:pt x="287876" y="54929"/>
                  </a:lnTo>
                  <a:lnTo>
                    <a:pt x="287821" y="162254"/>
                  </a:lnTo>
                  <a:lnTo>
                    <a:pt x="288202" y="163524"/>
                  </a:lnTo>
                  <a:lnTo>
                    <a:pt x="288721" y="165565"/>
                  </a:lnTo>
                  <a:lnTo>
                    <a:pt x="292498" y="174173"/>
                  </a:lnTo>
                  <a:lnTo>
                    <a:pt x="299485" y="180496"/>
                  </a:lnTo>
                  <a:lnTo>
                    <a:pt x="309400" y="184393"/>
                  </a:lnTo>
                  <a:lnTo>
                    <a:pt x="321960" y="185723"/>
                  </a:lnTo>
                  <a:lnTo>
                    <a:pt x="465168" y="185723"/>
                  </a:lnTo>
                  <a:lnTo>
                    <a:pt x="463056" y="190739"/>
                  </a:lnTo>
                  <a:lnTo>
                    <a:pt x="454408" y="199845"/>
                  </a:lnTo>
                  <a:lnTo>
                    <a:pt x="441884" y="206750"/>
                  </a:lnTo>
                  <a:lnTo>
                    <a:pt x="450674" y="214705"/>
                  </a:lnTo>
                  <a:lnTo>
                    <a:pt x="396422" y="214705"/>
                  </a:lnTo>
                  <a:lnTo>
                    <a:pt x="358939" y="217086"/>
                  </a:lnTo>
                  <a:close/>
                </a:path>
                <a:path w="706754" h="248920">
                  <a:moveTo>
                    <a:pt x="467067" y="181211"/>
                  </a:moveTo>
                  <a:lnTo>
                    <a:pt x="413603" y="181211"/>
                  </a:lnTo>
                  <a:lnTo>
                    <a:pt x="419870" y="177865"/>
                  </a:lnTo>
                  <a:lnTo>
                    <a:pt x="423990" y="172743"/>
                  </a:lnTo>
                  <a:lnTo>
                    <a:pt x="425375" y="166169"/>
                  </a:lnTo>
                  <a:lnTo>
                    <a:pt x="425825" y="164669"/>
                  </a:lnTo>
                  <a:lnTo>
                    <a:pt x="425825" y="52152"/>
                  </a:lnTo>
                  <a:lnTo>
                    <a:pt x="392510" y="31764"/>
                  </a:lnTo>
                  <a:lnTo>
                    <a:pt x="464987" y="31764"/>
                  </a:lnTo>
                  <a:lnTo>
                    <a:pt x="465933" y="33034"/>
                  </a:lnTo>
                  <a:lnTo>
                    <a:pt x="466038" y="33395"/>
                  </a:lnTo>
                  <a:lnTo>
                    <a:pt x="469674" y="52152"/>
                  </a:lnTo>
                  <a:lnTo>
                    <a:pt x="469566" y="164669"/>
                  </a:lnTo>
                  <a:lnTo>
                    <a:pt x="468171" y="177865"/>
                  </a:lnTo>
                  <a:lnTo>
                    <a:pt x="468069" y="178831"/>
                  </a:lnTo>
                  <a:lnTo>
                    <a:pt x="467132" y="181057"/>
                  </a:lnTo>
                  <a:lnTo>
                    <a:pt x="467067" y="181211"/>
                  </a:lnTo>
                  <a:close/>
                </a:path>
                <a:path w="706754" h="248920">
                  <a:moveTo>
                    <a:pt x="465168" y="185723"/>
                  </a:moveTo>
                  <a:lnTo>
                    <a:pt x="364409" y="185723"/>
                  </a:lnTo>
                  <a:lnTo>
                    <a:pt x="325423" y="150439"/>
                  </a:lnTo>
                  <a:lnTo>
                    <a:pt x="379671" y="150439"/>
                  </a:lnTo>
                  <a:lnTo>
                    <a:pt x="413603" y="181211"/>
                  </a:lnTo>
                  <a:lnTo>
                    <a:pt x="467067" y="181211"/>
                  </a:lnTo>
                  <a:lnTo>
                    <a:pt x="465168" y="185723"/>
                  </a:lnTo>
                  <a:close/>
                </a:path>
                <a:path w="706754" h="248920">
                  <a:moveTo>
                    <a:pt x="487906" y="248400"/>
                  </a:moveTo>
                  <a:lnTo>
                    <a:pt x="433657" y="248400"/>
                  </a:lnTo>
                  <a:lnTo>
                    <a:pt x="396422" y="214705"/>
                  </a:lnTo>
                  <a:lnTo>
                    <a:pt x="450674" y="214705"/>
                  </a:lnTo>
                  <a:lnTo>
                    <a:pt x="487906" y="248400"/>
                  </a:lnTo>
                  <a:close/>
                </a:path>
              </a:pathLst>
            </a:custGeom>
            <a:solidFill>
              <a:srgbClr val="E38E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0343985" y="3186720"/>
              <a:ext cx="526415" cy="515620"/>
            </a:xfrm>
            <a:custGeom>
              <a:avLst/>
              <a:gdLst/>
              <a:ahLst/>
              <a:cxnLst/>
              <a:rect l="l" t="t" r="r" b="b"/>
              <a:pathLst>
                <a:path w="526415" h="515620">
                  <a:moveTo>
                    <a:pt x="133197" y="111506"/>
                  </a:moveTo>
                  <a:lnTo>
                    <a:pt x="133159" y="102781"/>
                  </a:lnTo>
                  <a:lnTo>
                    <a:pt x="131127" y="100647"/>
                  </a:lnTo>
                  <a:lnTo>
                    <a:pt x="130835" y="97967"/>
                  </a:lnTo>
                  <a:lnTo>
                    <a:pt x="126746" y="92011"/>
                  </a:lnTo>
                  <a:lnTo>
                    <a:pt x="122148" y="90081"/>
                  </a:lnTo>
                  <a:lnTo>
                    <a:pt x="119291" y="87236"/>
                  </a:lnTo>
                  <a:lnTo>
                    <a:pt x="113296" y="87122"/>
                  </a:lnTo>
                  <a:lnTo>
                    <a:pt x="109067" y="87884"/>
                  </a:lnTo>
                  <a:lnTo>
                    <a:pt x="104584" y="88874"/>
                  </a:lnTo>
                  <a:lnTo>
                    <a:pt x="104584" y="89687"/>
                  </a:lnTo>
                  <a:lnTo>
                    <a:pt x="105410" y="89687"/>
                  </a:lnTo>
                  <a:lnTo>
                    <a:pt x="108254" y="95580"/>
                  </a:lnTo>
                  <a:lnTo>
                    <a:pt x="113296" y="99352"/>
                  </a:lnTo>
                  <a:lnTo>
                    <a:pt x="116827" y="104419"/>
                  </a:lnTo>
                  <a:lnTo>
                    <a:pt x="125006" y="121615"/>
                  </a:lnTo>
                  <a:lnTo>
                    <a:pt x="125818" y="120789"/>
                  </a:lnTo>
                  <a:lnTo>
                    <a:pt x="130873" y="117221"/>
                  </a:lnTo>
                  <a:lnTo>
                    <a:pt x="133197" y="111506"/>
                  </a:lnTo>
                  <a:close/>
                </a:path>
                <a:path w="526415" h="515620">
                  <a:moveTo>
                    <a:pt x="525945" y="514350"/>
                  </a:moveTo>
                  <a:lnTo>
                    <a:pt x="523316" y="511810"/>
                  </a:lnTo>
                  <a:lnTo>
                    <a:pt x="522643" y="506730"/>
                  </a:lnTo>
                  <a:lnTo>
                    <a:pt x="520230" y="502920"/>
                  </a:lnTo>
                  <a:lnTo>
                    <a:pt x="509612" y="492760"/>
                  </a:lnTo>
                  <a:lnTo>
                    <a:pt x="501332" y="482600"/>
                  </a:lnTo>
                  <a:lnTo>
                    <a:pt x="492188" y="473710"/>
                  </a:lnTo>
                  <a:lnTo>
                    <a:pt x="482371" y="464820"/>
                  </a:lnTo>
                  <a:lnTo>
                    <a:pt x="461606" y="449580"/>
                  </a:lnTo>
                  <a:lnTo>
                    <a:pt x="449186" y="441960"/>
                  </a:lnTo>
                  <a:lnTo>
                    <a:pt x="437984" y="434340"/>
                  </a:lnTo>
                  <a:lnTo>
                    <a:pt x="431215" y="424180"/>
                  </a:lnTo>
                  <a:lnTo>
                    <a:pt x="430390" y="424180"/>
                  </a:lnTo>
                  <a:lnTo>
                    <a:pt x="438315" y="422910"/>
                  </a:lnTo>
                  <a:lnTo>
                    <a:pt x="447586" y="420370"/>
                  </a:lnTo>
                  <a:lnTo>
                    <a:pt x="454914" y="417830"/>
                  </a:lnTo>
                  <a:lnTo>
                    <a:pt x="490842" y="412750"/>
                  </a:lnTo>
                  <a:lnTo>
                    <a:pt x="508000" y="407670"/>
                  </a:lnTo>
                  <a:lnTo>
                    <a:pt x="508000" y="403860"/>
                  </a:lnTo>
                  <a:lnTo>
                    <a:pt x="503466" y="398780"/>
                  </a:lnTo>
                  <a:lnTo>
                    <a:pt x="499237" y="393700"/>
                  </a:lnTo>
                  <a:lnTo>
                    <a:pt x="494880" y="387350"/>
                  </a:lnTo>
                  <a:lnTo>
                    <a:pt x="490029" y="383540"/>
                  </a:lnTo>
                  <a:lnTo>
                    <a:pt x="476021" y="370840"/>
                  </a:lnTo>
                  <a:lnTo>
                    <a:pt x="431241" y="339090"/>
                  </a:lnTo>
                  <a:lnTo>
                    <a:pt x="403034" y="325120"/>
                  </a:lnTo>
                  <a:lnTo>
                    <a:pt x="393674" y="321310"/>
                  </a:lnTo>
                  <a:lnTo>
                    <a:pt x="389610" y="318770"/>
                  </a:lnTo>
                  <a:lnTo>
                    <a:pt x="382473" y="317500"/>
                  </a:lnTo>
                  <a:lnTo>
                    <a:pt x="379793" y="313690"/>
                  </a:lnTo>
                  <a:lnTo>
                    <a:pt x="375500" y="307340"/>
                  </a:lnTo>
                  <a:lnTo>
                    <a:pt x="371894" y="300990"/>
                  </a:lnTo>
                  <a:lnTo>
                    <a:pt x="368566" y="293370"/>
                  </a:lnTo>
                  <a:lnTo>
                    <a:pt x="365099" y="287020"/>
                  </a:lnTo>
                  <a:lnTo>
                    <a:pt x="357454" y="271780"/>
                  </a:lnTo>
                  <a:lnTo>
                    <a:pt x="349961" y="255270"/>
                  </a:lnTo>
                  <a:lnTo>
                    <a:pt x="342671" y="240030"/>
                  </a:lnTo>
                  <a:lnTo>
                    <a:pt x="335686" y="224790"/>
                  </a:lnTo>
                  <a:lnTo>
                    <a:pt x="331355" y="213360"/>
                  </a:lnTo>
                  <a:lnTo>
                    <a:pt x="327279" y="203200"/>
                  </a:lnTo>
                  <a:lnTo>
                    <a:pt x="289090" y="140970"/>
                  </a:lnTo>
                  <a:lnTo>
                    <a:pt x="257594" y="106680"/>
                  </a:lnTo>
                  <a:lnTo>
                    <a:pt x="221462" y="76200"/>
                  </a:lnTo>
                  <a:lnTo>
                    <a:pt x="178904" y="49530"/>
                  </a:lnTo>
                  <a:lnTo>
                    <a:pt x="133159" y="34290"/>
                  </a:lnTo>
                  <a:lnTo>
                    <a:pt x="106210" y="33020"/>
                  </a:lnTo>
                  <a:lnTo>
                    <a:pt x="100723" y="30480"/>
                  </a:lnTo>
                  <a:lnTo>
                    <a:pt x="43776" y="0"/>
                  </a:lnTo>
                  <a:lnTo>
                    <a:pt x="18973" y="0"/>
                  </a:lnTo>
                  <a:lnTo>
                    <a:pt x="1676" y="16510"/>
                  </a:lnTo>
                  <a:lnTo>
                    <a:pt x="0" y="33020"/>
                  </a:lnTo>
                  <a:lnTo>
                    <a:pt x="6311" y="49530"/>
                  </a:lnTo>
                  <a:lnTo>
                    <a:pt x="16014" y="63500"/>
                  </a:lnTo>
                  <a:lnTo>
                    <a:pt x="24536" y="73660"/>
                  </a:lnTo>
                  <a:lnTo>
                    <a:pt x="29273" y="81280"/>
                  </a:lnTo>
                  <a:lnTo>
                    <a:pt x="45808" y="113030"/>
                  </a:lnTo>
                  <a:lnTo>
                    <a:pt x="48221" y="120650"/>
                  </a:lnTo>
                  <a:lnTo>
                    <a:pt x="52578" y="132080"/>
                  </a:lnTo>
                  <a:lnTo>
                    <a:pt x="56959" y="144780"/>
                  </a:lnTo>
                  <a:lnTo>
                    <a:pt x="61658" y="157480"/>
                  </a:lnTo>
                  <a:lnTo>
                    <a:pt x="67005" y="168910"/>
                  </a:lnTo>
                  <a:lnTo>
                    <a:pt x="69989" y="173990"/>
                  </a:lnTo>
                  <a:lnTo>
                    <a:pt x="73152" y="180340"/>
                  </a:lnTo>
                  <a:lnTo>
                    <a:pt x="76504" y="185420"/>
                  </a:lnTo>
                  <a:lnTo>
                    <a:pt x="80073" y="190500"/>
                  </a:lnTo>
                  <a:lnTo>
                    <a:pt x="83083" y="194310"/>
                  </a:lnTo>
                  <a:lnTo>
                    <a:pt x="88239" y="196850"/>
                  </a:lnTo>
                  <a:lnTo>
                    <a:pt x="89052" y="203200"/>
                  </a:lnTo>
                  <a:lnTo>
                    <a:pt x="74549" y="261620"/>
                  </a:lnTo>
                  <a:lnTo>
                    <a:pt x="74434" y="293370"/>
                  </a:lnTo>
                  <a:lnTo>
                    <a:pt x="80213" y="323850"/>
                  </a:lnTo>
                  <a:lnTo>
                    <a:pt x="91490" y="350520"/>
                  </a:lnTo>
                  <a:lnTo>
                    <a:pt x="97180" y="358140"/>
                  </a:lnTo>
                  <a:lnTo>
                    <a:pt x="105498" y="367030"/>
                  </a:lnTo>
                  <a:lnTo>
                    <a:pt x="116205" y="372110"/>
                  </a:lnTo>
                  <a:lnTo>
                    <a:pt x="129057" y="370840"/>
                  </a:lnTo>
                  <a:lnTo>
                    <a:pt x="137896" y="364490"/>
                  </a:lnTo>
                  <a:lnTo>
                    <a:pt x="141935" y="353060"/>
                  </a:lnTo>
                  <a:lnTo>
                    <a:pt x="143827" y="340360"/>
                  </a:lnTo>
                  <a:lnTo>
                    <a:pt x="146215" y="326390"/>
                  </a:lnTo>
                  <a:lnTo>
                    <a:pt x="147256" y="322580"/>
                  </a:lnTo>
                  <a:lnTo>
                    <a:pt x="146621" y="318770"/>
                  </a:lnTo>
                  <a:lnTo>
                    <a:pt x="148666" y="316230"/>
                  </a:lnTo>
                  <a:lnTo>
                    <a:pt x="148666" y="317500"/>
                  </a:lnTo>
                  <a:lnTo>
                    <a:pt x="163372" y="346710"/>
                  </a:lnTo>
                  <a:lnTo>
                    <a:pt x="172923" y="360680"/>
                  </a:lnTo>
                  <a:lnTo>
                    <a:pt x="184581" y="373380"/>
                  </a:lnTo>
                  <a:lnTo>
                    <a:pt x="197269" y="384810"/>
                  </a:lnTo>
                  <a:lnTo>
                    <a:pt x="209918" y="394970"/>
                  </a:lnTo>
                  <a:lnTo>
                    <a:pt x="216039" y="401320"/>
                  </a:lnTo>
                  <a:lnTo>
                    <a:pt x="222072" y="406400"/>
                  </a:lnTo>
                  <a:lnTo>
                    <a:pt x="228561" y="412750"/>
                  </a:lnTo>
                  <a:lnTo>
                    <a:pt x="236054" y="416560"/>
                  </a:lnTo>
                  <a:lnTo>
                    <a:pt x="236054" y="415290"/>
                  </a:lnTo>
                  <a:lnTo>
                    <a:pt x="235229" y="415290"/>
                  </a:lnTo>
                  <a:lnTo>
                    <a:pt x="233108" y="412750"/>
                  </a:lnTo>
                  <a:lnTo>
                    <a:pt x="229781" y="411480"/>
                  </a:lnTo>
                  <a:lnTo>
                    <a:pt x="227063" y="408940"/>
                  </a:lnTo>
                  <a:lnTo>
                    <a:pt x="222173" y="403860"/>
                  </a:lnTo>
                  <a:lnTo>
                    <a:pt x="217258" y="397510"/>
                  </a:lnTo>
                  <a:lnTo>
                    <a:pt x="212547" y="392430"/>
                  </a:lnTo>
                  <a:lnTo>
                    <a:pt x="187185" y="355600"/>
                  </a:lnTo>
                  <a:lnTo>
                    <a:pt x="168262" y="321310"/>
                  </a:lnTo>
                  <a:lnTo>
                    <a:pt x="165493" y="316230"/>
                  </a:lnTo>
                  <a:lnTo>
                    <a:pt x="164109" y="313690"/>
                  </a:lnTo>
                  <a:lnTo>
                    <a:pt x="160172" y="304800"/>
                  </a:lnTo>
                  <a:lnTo>
                    <a:pt x="156400" y="295910"/>
                  </a:lnTo>
                  <a:lnTo>
                    <a:pt x="150901" y="283210"/>
                  </a:lnTo>
                  <a:lnTo>
                    <a:pt x="150914" y="276860"/>
                  </a:lnTo>
                  <a:lnTo>
                    <a:pt x="147040" y="274320"/>
                  </a:lnTo>
                  <a:lnTo>
                    <a:pt x="142709" y="279400"/>
                  </a:lnTo>
                  <a:lnTo>
                    <a:pt x="123444" y="323850"/>
                  </a:lnTo>
                  <a:lnTo>
                    <a:pt x="120091" y="353060"/>
                  </a:lnTo>
                  <a:lnTo>
                    <a:pt x="118452" y="353060"/>
                  </a:lnTo>
                  <a:lnTo>
                    <a:pt x="92506" y="307340"/>
                  </a:lnTo>
                  <a:lnTo>
                    <a:pt x="89687" y="281940"/>
                  </a:lnTo>
                  <a:lnTo>
                    <a:pt x="89776" y="279400"/>
                  </a:lnTo>
                  <a:lnTo>
                    <a:pt x="89877" y="276860"/>
                  </a:lnTo>
                  <a:lnTo>
                    <a:pt x="89966" y="274320"/>
                  </a:lnTo>
                  <a:lnTo>
                    <a:pt x="90068" y="271780"/>
                  </a:lnTo>
                  <a:lnTo>
                    <a:pt x="90627" y="256540"/>
                  </a:lnTo>
                  <a:lnTo>
                    <a:pt x="95592" y="233680"/>
                  </a:lnTo>
                  <a:lnTo>
                    <a:pt x="98640" y="224790"/>
                  </a:lnTo>
                  <a:lnTo>
                    <a:pt x="102654" y="213360"/>
                  </a:lnTo>
                  <a:lnTo>
                    <a:pt x="105384" y="203200"/>
                  </a:lnTo>
                  <a:lnTo>
                    <a:pt x="104571" y="194310"/>
                  </a:lnTo>
                  <a:lnTo>
                    <a:pt x="102438" y="187960"/>
                  </a:lnTo>
                  <a:lnTo>
                    <a:pt x="95427" y="184150"/>
                  </a:lnTo>
                  <a:lnTo>
                    <a:pt x="91503" y="177800"/>
                  </a:lnTo>
                  <a:lnTo>
                    <a:pt x="72593" y="139700"/>
                  </a:lnTo>
                  <a:lnTo>
                    <a:pt x="62484" y="107950"/>
                  </a:lnTo>
                  <a:lnTo>
                    <a:pt x="56388" y="92710"/>
                  </a:lnTo>
                  <a:lnTo>
                    <a:pt x="48044" y="78740"/>
                  </a:lnTo>
                  <a:lnTo>
                    <a:pt x="43192" y="72390"/>
                  </a:lnTo>
                  <a:lnTo>
                    <a:pt x="38430" y="64770"/>
                  </a:lnTo>
                  <a:lnTo>
                    <a:pt x="28054" y="52070"/>
                  </a:lnTo>
                  <a:lnTo>
                    <a:pt x="23152" y="45720"/>
                  </a:lnTo>
                  <a:lnTo>
                    <a:pt x="18821" y="38100"/>
                  </a:lnTo>
                  <a:lnTo>
                    <a:pt x="16954" y="33020"/>
                  </a:lnTo>
                  <a:lnTo>
                    <a:pt x="14427" y="26670"/>
                  </a:lnTo>
                  <a:lnTo>
                    <a:pt x="17195" y="22860"/>
                  </a:lnTo>
                  <a:lnTo>
                    <a:pt x="17780" y="20320"/>
                  </a:lnTo>
                  <a:lnTo>
                    <a:pt x="19418" y="19050"/>
                  </a:lnTo>
                  <a:lnTo>
                    <a:pt x="22098" y="17780"/>
                  </a:lnTo>
                  <a:lnTo>
                    <a:pt x="26835" y="13970"/>
                  </a:lnTo>
                  <a:lnTo>
                    <a:pt x="40030" y="19050"/>
                  </a:lnTo>
                  <a:lnTo>
                    <a:pt x="44958" y="21590"/>
                  </a:lnTo>
                  <a:lnTo>
                    <a:pt x="54406" y="25400"/>
                  </a:lnTo>
                  <a:lnTo>
                    <a:pt x="63271" y="29210"/>
                  </a:lnTo>
                  <a:lnTo>
                    <a:pt x="71755" y="34290"/>
                  </a:lnTo>
                  <a:lnTo>
                    <a:pt x="80086" y="39370"/>
                  </a:lnTo>
                  <a:lnTo>
                    <a:pt x="85420" y="43180"/>
                  </a:lnTo>
                  <a:lnTo>
                    <a:pt x="90792" y="49530"/>
                  </a:lnTo>
                  <a:lnTo>
                    <a:pt x="97231" y="52070"/>
                  </a:lnTo>
                  <a:lnTo>
                    <a:pt x="104571" y="52070"/>
                  </a:lnTo>
                  <a:lnTo>
                    <a:pt x="113398" y="53340"/>
                  </a:lnTo>
                  <a:lnTo>
                    <a:pt x="122415" y="53340"/>
                  </a:lnTo>
                  <a:lnTo>
                    <a:pt x="139674" y="55880"/>
                  </a:lnTo>
                  <a:lnTo>
                    <a:pt x="153555" y="60960"/>
                  </a:lnTo>
                  <a:lnTo>
                    <a:pt x="166725" y="66040"/>
                  </a:lnTo>
                  <a:lnTo>
                    <a:pt x="179235" y="73660"/>
                  </a:lnTo>
                  <a:lnTo>
                    <a:pt x="191135" y="80010"/>
                  </a:lnTo>
                  <a:lnTo>
                    <a:pt x="224764" y="105410"/>
                  </a:lnTo>
                  <a:lnTo>
                    <a:pt x="254850" y="133350"/>
                  </a:lnTo>
                  <a:lnTo>
                    <a:pt x="281038" y="166370"/>
                  </a:lnTo>
                  <a:lnTo>
                    <a:pt x="303009" y="203200"/>
                  </a:lnTo>
                  <a:lnTo>
                    <a:pt x="305803" y="209550"/>
                  </a:lnTo>
                  <a:lnTo>
                    <a:pt x="308102" y="214630"/>
                  </a:lnTo>
                  <a:lnTo>
                    <a:pt x="310299" y="220980"/>
                  </a:lnTo>
                  <a:lnTo>
                    <a:pt x="312813" y="227330"/>
                  </a:lnTo>
                  <a:lnTo>
                    <a:pt x="318757" y="241300"/>
                  </a:lnTo>
                  <a:lnTo>
                    <a:pt x="331381" y="266700"/>
                  </a:lnTo>
                  <a:lnTo>
                    <a:pt x="337312" y="279400"/>
                  </a:lnTo>
                  <a:lnTo>
                    <a:pt x="342938" y="293370"/>
                  </a:lnTo>
                  <a:lnTo>
                    <a:pt x="348818" y="304800"/>
                  </a:lnTo>
                  <a:lnTo>
                    <a:pt x="355269" y="317500"/>
                  </a:lnTo>
                  <a:lnTo>
                    <a:pt x="362623" y="328930"/>
                  </a:lnTo>
                  <a:lnTo>
                    <a:pt x="369341" y="332740"/>
                  </a:lnTo>
                  <a:lnTo>
                    <a:pt x="379437" y="337820"/>
                  </a:lnTo>
                  <a:lnTo>
                    <a:pt x="390309" y="340360"/>
                  </a:lnTo>
                  <a:lnTo>
                    <a:pt x="399376" y="344170"/>
                  </a:lnTo>
                  <a:lnTo>
                    <a:pt x="442137" y="365760"/>
                  </a:lnTo>
                  <a:lnTo>
                    <a:pt x="459816" y="378460"/>
                  </a:lnTo>
                  <a:lnTo>
                    <a:pt x="465963" y="382270"/>
                  </a:lnTo>
                  <a:lnTo>
                    <a:pt x="473913" y="387350"/>
                  </a:lnTo>
                  <a:lnTo>
                    <a:pt x="480936" y="392430"/>
                  </a:lnTo>
                  <a:lnTo>
                    <a:pt x="484301" y="398780"/>
                  </a:lnTo>
                  <a:lnTo>
                    <a:pt x="463969" y="398780"/>
                  </a:lnTo>
                  <a:lnTo>
                    <a:pt x="445858" y="400050"/>
                  </a:lnTo>
                  <a:lnTo>
                    <a:pt x="429602" y="403860"/>
                  </a:lnTo>
                  <a:lnTo>
                    <a:pt x="414883" y="408940"/>
                  </a:lnTo>
                  <a:lnTo>
                    <a:pt x="409549" y="410210"/>
                  </a:lnTo>
                  <a:lnTo>
                    <a:pt x="401053" y="410210"/>
                  </a:lnTo>
                  <a:lnTo>
                    <a:pt x="400177" y="417830"/>
                  </a:lnTo>
                  <a:lnTo>
                    <a:pt x="403110" y="420370"/>
                  </a:lnTo>
                  <a:lnTo>
                    <a:pt x="403580" y="425450"/>
                  </a:lnTo>
                  <a:lnTo>
                    <a:pt x="405892" y="429260"/>
                  </a:lnTo>
                  <a:lnTo>
                    <a:pt x="409778" y="434340"/>
                  </a:lnTo>
                  <a:lnTo>
                    <a:pt x="414439" y="440690"/>
                  </a:lnTo>
                  <a:lnTo>
                    <a:pt x="419531" y="445770"/>
                  </a:lnTo>
                  <a:lnTo>
                    <a:pt x="424675" y="450850"/>
                  </a:lnTo>
                  <a:lnTo>
                    <a:pt x="430250" y="454660"/>
                  </a:lnTo>
                  <a:lnTo>
                    <a:pt x="435914" y="459740"/>
                  </a:lnTo>
                  <a:lnTo>
                    <a:pt x="441680" y="463550"/>
                  </a:lnTo>
                  <a:lnTo>
                    <a:pt x="447548" y="467360"/>
                  </a:lnTo>
                  <a:lnTo>
                    <a:pt x="458343" y="473710"/>
                  </a:lnTo>
                  <a:lnTo>
                    <a:pt x="480339" y="483870"/>
                  </a:lnTo>
                  <a:lnTo>
                    <a:pt x="490829" y="488950"/>
                  </a:lnTo>
                  <a:lnTo>
                    <a:pt x="496811" y="492760"/>
                  </a:lnTo>
                  <a:lnTo>
                    <a:pt x="502742" y="497840"/>
                  </a:lnTo>
                  <a:lnTo>
                    <a:pt x="514515" y="506730"/>
                  </a:lnTo>
                  <a:lnTo>
                    <a:pt x="518363" y="509270"/>
                  </a:lnTo>
                  <a:lnTo>
                    <a:pt x="520954" y="514350"/>
                  </a:lnTo>
                  <a:lnTo>
                    <a:pt x="525945" y="515620"/>
                  </a:lnTo>
                  <a:lnTo>
                    <a:pt x="525945" y="514350"/>
                  </a:lnTo>
                  <a:close/>
                </a:path>
              </a:pathLst>
            </a:custGeom>
            <a:solidFill>
              <a:srgbClr val="006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9175" y="3787197"/>
              <a:ext cx="68860" cy="69027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20276" y="4261447"/>
            <a:ext cx="2858300" cy="43782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13" name="object 13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2893" y="1082613"/>
            <a:ext cx="8667584" cy="832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2400" b="1" i="1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1" i="1" spc="-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2400" b="1" i="1" spc="-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400" b="1" i="1" spc="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available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3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400" b="1" i="1" spc="-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spc="-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7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571555"/>
            <a:ext cx="1816699" cy="140605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15130" y="12602691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868350" y="126826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5036" y="12731550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E97F2C39-098C-7FF6-9138-209A17D71A6A}"/>
              </a:ext>
            </a:extLst>
          </p:cNvPr>
          <p:cNvSpPr txBox="1"/>
          <p:nvPr/>
        </p:nvSpPr>
        <p:spPr>
          <a:xfrm>
            <a:off x="1169986" y="12108403"/>
            <a:ext cx="9090025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Block invalid SKUs..</a:t>
            </a:r>
            <a:endParaRPr sz="22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BAA416AE-93F3-B22E-86EC-0C393C757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513" y="1571344"/>
            <a:ext cx="73949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</a:rPr>
              <a:t>Prevent Orders for Discontinued Products</a:t>
            </a:r>
            <a:endParaRPr kumimoji="0" lang="en-US" altLang="en-US" sz="66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1B7CC-854D-27E0-4689-7C1E5FD2162E}"/>
              </a:ext>
            </a:extLst>
          </p:cNvPr>
          <p:cNvSpPr txBox="1"/>
          <p:nvPr/>
        </p:nvSpPr>
        <p:spPr>
          <a:xfrm>
            <a:off x="1330591" y="3017723"/>
            <a:ext cx="9450739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trg_Discontinued_Product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INSERT</a:t>
            </a:r>
            <a:endParaRPr lang="en-US" sz="28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EXISTS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i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LEFT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Products p 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NULL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RAISERROR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'Product does not exist or is discontinued.'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16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ROLLBACK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" y="2111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9453" y="370945"/>
            <a:ext cx="1793747" cy="129384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15289" y="12728557"/>
            <a:ext cx="4562791" cy="805815"/>
            <a:chOff x="3657485" y="12342049"/>
            <a:chExt cx="4562791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862600" y="1272855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6959" y="12839641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C39BC-D43A-9683-F47C-183228964235}"/>
              </a:ext>
            </a:extLst>
          </p:cNvPr>
          <p:cNvSpPr txBox="1"/>
          <p:nvPr/>
        </p:nvSpPr>
        <p:spPr>
          <a:xfrm>
            <a:off x="1139641" y="12276712"/>
            <a:ext cx="967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Real-time CRM sync on new customer creation.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FD688C9D-4318-2DCB-9DCE-DDBC3EA67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993" y="1305634"/>
            <a:ext cx="62568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</a:rPr>
              <a:t>Sync New Customers to CRM Table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CB06D-C7BD-EBA5-0E77-AB3DD7216F62}"/>
              </a:ext>
            </a:extLst>
          </p:cNvPr>
          <p:cNvSpPr txBox="1"/>
          <p:nvPr/>
        </p:nvSpPr>
        <p:spPr>
          <a:xfrm>
            <a:off x="1293620" y="2962973"/>
            <a:ext cx="9525000" cy="827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CRM_Customers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FullName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100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Country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Score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trg_Sync_New_Customer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Customers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INSERT</a:t>
            </a:r>
            <a:endParaRPr lang="en-US" sz="28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CRM_Customers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FullName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Country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Score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Customer_id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First_Name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+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 '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+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ISNULL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Last_Name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Country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Score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9246" y="383382"/>
            <a:ext cx="1854799" cy="147069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480866" y="12621124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697911" y="12593499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4920315" y="1276549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D3595-23B5-1021-8E0F-3C1341E3F34F}"/>
              </a:ext>
            </a:extLst>
          </p:cNvPr>
          <p:cNvSpPr txBox="1"/>
          <p:nvPr/>
        </p:nvSpPr>
        <p:spPr>
          <a:xfrm>
            <a:off x="463645" y="12213838"/>
            <a:ext cx="990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Fraud detection or compliance enforcement.</a:t>
            </a:r>
            <a:endParaRPr lang="en-IN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B0C6C1-B36E-5453-8508-B6EB5DB5B325}"/>
              </a:ext>
            </a:extLst>
          </p:cNvPr>
          <p:cNvSpPr txBox="1"/>
          <p:nvPr/>
        </p:nvSpPr>
        <p:spPr>
          <a:xfrm>
            <a:off x="1447800" y="1464018"/>
            <a:ext cx="8534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Prevent Sales Over </a:t>
            </a:r>
            <a:r>
              <a:rPr lang="en-US" sz="2800" b="1" u="sng" dirty="0">
                <a:solidFill>
                  <a:schemeClr val="bg1"/>
                </a:solidFill>
                <a:highlight>
                  <a:srgbClr val="0000FF"/>
                </a:highlight>
              </a:rPr>
              <a:t>ANY AMOUNT </a:t>
            </a:r>
            <a:r>
              <a:rPr lang="en-US" sz="2800" b="1" u="sng" dirty="0">
                <a:solidFill>
                  <a:schemeClr val="bg1"/>
                </a:solidFill>
              </a:rPr>
              <a:t>in One Order</a:t>
            </a:r>
            <a:endParaRPr lang="en-US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881D04-C621-564B-6405-AED2AF384340}"/>
              </a:ext>
            </a:extLst>
          </p:cNvPr>
          <p:cNvSpPr txBox="1"/>
          <p:nvPr/>
        </p:nvSpPr>
        <p:spPr>
          <a:xfrm>
            <a:off x="1429911" y="3568383"/>
            <a:ext cx="9067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trg_Limit_High_Sales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INSERT</a:t>
            </a:r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EXISTS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Sales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150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RAISERROR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'Sales exceeds allowed transaction limit.'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16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ROLLBACK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22201" y="445648"/>
            <a:ext cx="1740499" cy="136290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53142" y="12653533"/>
            <a:ext cx="4563110" cy="805815"/>
            <a:chOff x="3657485" y="12342049"/>
            <a:chExt cx="4563110" cy="805815"/>
          </a:xfrm>
        </p:grpSpPr>
        <p:sp>
          <p:nvSpPr>
            <p:cNvPr id="6" name="object 6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925562" y="1270398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85918" y="12749955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50021" y="12097821"/>
            <a:ext cx="852995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Monitor logistics failure for escalation.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258DCE-110B-2AF9-B23C-B713994B438A}"/>
              </a:ext>
            </a:extLst>
          </p:cNvPr>
          <p:cNvSpPr txBox="1"/>
          <p:nvPr/>
        </p:nvSpPr>
        <p:spPr>
          <a:xfrm>
            <a:off x="904048" y="1492856"/>
            <a:ext cx="96219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Log Failed Shipments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DD678-E517-73C2-3AB9-0A90B1B74A0D}"/>
              </a:ext>
            </a:extLst>
          </p:cNvPr>
          <p:cNvSpPr txBox="1"/>
          <p:nvPr/>
        </p:nvSpPr>
        <p:spPr>
          <a:xfrm>
            <a:off x="1133581" y="2859763"/>
            <a:ext cx="9707437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FailedShipments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ShipStatus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LoggedOn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trg_Log_Failed_Shipment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UPDATE</a:t>
            </a:r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FailedShipments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ShipStatus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'Failed'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CD51C-1427-6049-37D8-C726CE35F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2E7FBD8-A22C-E9E7-7B5E-15DA2986B5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C28F4B33-94D6-F0A4-7177-2CA48DE056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8CBEFC72-B393-8A1E-CCAD-F0DDEE9B03A2}"/>
              </a:ext>
            </a:extLst>
          </p:cNvPr>
          <p:cNvGrpSpPr/>
          <p:nvPr/>
        </p:nvGrpSpPr>
        <p:grpSpPr>
          <a:xfrm>
            <a:off x="3648236" y="12588618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3A327AE-2346-4260-B291-33FAF3627988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43522B6-91BD-1169-987F-26D37ADE48D9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6F757B9-D13A-136B-98CD-A1422C40CC9C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ACBD8A-69D3-88C7-F5D7-3E76FC585901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8C53AD64-B204-5165-1DC9-DCE14CE2C8DB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E8D677E-2E2D-50D7-A787-32C62654C2E6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2BD16248-4D66-657F-73AC-A8C3947827A0}"/>
              </a:ext>
            </a:extLst>
          </p:cNvPr>
          <p:cNvSpPr/>
          <p:nvPr/>
        </p:nvSpPr>
        <p:spPr>
          <a:xfrm>
            <a:off x="2880970" y="12643773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74AD724-3CDC-BCF6-98C0-F4CCB1E1A6A3}"/>
              </a:ext>
            </a:extLst>
          </p:cNvPr>
          <p:cNvSpPr txBox="1"/>
          <p:nvPr/>
        </p:nvSpPr>
        <p:spPr>
          <a:xfrm>
            <a:off x="5066421" y="12671613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CF4193-E3EC-C7B1-3CBF-EE76B113F9E8}"/>
              </a:ext>
            </a:extLst>
          </p:cNvPr>
          <p:cNvSpPr txBox="1"/>
          <p:nvPr/>
        </p:nvSpPr>
        <p:spPr>
          <a:xfrm>
            <a:off x="857247" y="1541875"/>
            <a:ext cx="97155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Track Customer Score Updates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1851A3-6FA4-8131-8E70-9E83DA07BD17}"/>
              </a:ext>
            </a:extLst>
          </p:cNvPr>
          <p:cNvSpPr txBox="1"/>
          <p:nvPr/>
        </p:nvSpPr>
        <p:spPr>
          <a:xfrm>
            <a:off x="4994881" y="622434"/>
            <a:ext cx="1440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11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48E896-B668-EDBE-21EC-08ADF4805715}"/>
              </a:ext>
            </a:extLst>
          </p:cNvPr>
          <p:cNvSpPr txBox="1"/>
          <p:nvPr/>
        </p:nvSpPr>
        <p:spPr>
          <a:xfrm>
            <a:off x="1373043" y="12093514"/>
            <a:ext cx="91895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Record credit score history.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356414-7F2C-689B-7858-B8D033F6F88F}"/>
              </a:ext>
            </a:extLst>
          </p:cNvPr>
          <p:cNvSpPr txBox="1"/>
          <p:nvPr/>
        </p:nvSpPr>
        <p:spPr>
          <a:xfrm>
            <a:off x="867438" y="2572302"/>
            <a:ext cx="9715501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CustomerScoreAudit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OldScore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NewScore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ChangedOn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trg_CustomerScoreAudit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Customers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UPDATE</a:t>
            </a:r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CustomerScoreAudit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OldScore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NewScore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Customer_id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Score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Score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 d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i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Customer_id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Customer_id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Score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&lt;&gt;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Score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265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9A519-ED90-E254-C976-F47CCB77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12EB96-5911-6FB8-E2A3-75EB9DE973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65CEFC9C-EB81-E5B1-4D65-B88C87E1A66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5" name="object 5">
            <a:extLst>
              <a:ext uri="{FF2B5EF4-FFF2-40B4-BE49-F238E27FC236}">
                <a16:creationId xmlns:a16="http://schemas.microsoft.com/office/drawing/2014/main" id="{62726437-FC24-14E5-ECDF-33284617ABBA}"/>
              </a:ext>
            </a:extLst>
          </p:cNvPr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805B4B4-DCE6-DCEE-801B-BCC4674EF90B}"/>
                </a:ext>
              </a:extLst>
            </p:cNvPr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0CEFCF5-3D62-C76D-1E12-DEAF2F4A3A66}"/>
                </a:ext>
              </a:extLst>
            </p:cNvPr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4EF1F94-7FB0-4132-6365-0B4C2C6E0096}"/>
                </a:ext>
              </a:extLst>
            </p:cNvPr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EF6CE24-8F85-31E0-655D-47677C8192AE}"/>
                </a:ext>
              </a:extLst>
            </p:cNvPr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003276DD-FB72-433E-A653-8FACCDB97A3F}"/>
                </a:ext>
              </a:extLst>
            </p:cNvPr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D456551-9C75-822C-BE61-C237D3FF93C0}"/>
                </a:ext>
              </a:extLst>
            </p:cNvPr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7EDA060-6860-DC2E-7FB2-49591639EB8E}"/>
              </a:ext>
            </a:extLst>
          </p:cNvPr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7851429F-F6A2-14EB-600A-6AF912C2D20F}"/>
              </a:ext>
            </a:extLst>
          </p:cNvPr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4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D0B48F0-D150-1027-EF5D-A017C610EF98}"/>
              </a:ext>
            </a:extLst>
          </p:cNvPr>
          <p:cNvSpPr txBox="1"/>
          <p:nvPr/>
        </p:nvSpPr>
        <p:spPr>
          <a:xfrm>
            <a:off x="919542" y="11836639"/>
            <a:ext cx="1015428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2820" marR="5080" indent="-3500754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Flag bulk orders for manual review.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E2C2-CBB1-151E-FF3F-44900E14D595}"/>
              </a:ext>
            </a:extLst>
          </p:cNvPr>
          <p:cNvSpPr txBox="1"/>
          <p:nvPr/>
        </p:nvSpPr>
        <p:spPr>
          <a:xfrm>
            <a:off x="1017863" y="1592314"/>
            <a:ext cx="9394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Auto Update </a:t>
            </a:r>
            <a:r>
              <a:rPr lang="en-US" sz="2800" b="1" u="sng" dirty="0" err="1">
                <a:solidFill>
                  <a:schemeClr val="bg1"/>
                </a:solidFill>
              </a:rPr>
              <a:t>OrderStatus</a:t>
            </a:r>
            <a:r>
              <a:rPr lang="en-US" sz="2800" b="1" u="sng" dirty="0">
                <a:solidFill>
                  <a:schemeClr val="bg1"/>
                </a:solidFill>
              </a:rPr>
              <a:t> on High Quantity</a:t>
            </a:r>
            <a:endParaRPr lang="en-IN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031CC4-5A33-BC50-0F21-D41BB2454A76}"/>
              </a:ext>
            </a:extLst>
          </p:cNvPr>
          <p:cNvSpPr txBox="1"/>
          <p:nvPr/>
        </p:nvSpPr>
        <p:spPr>
          <a:xfrm>
            <a:off x="5076253" y="620216"/>
            <a:ext cx="12039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12</a:t>
            </a:r>
            <a:endParaRPr lang="en-IN" sz="6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57BB5-6410-0B5B-0AA7-5D259F3B5D08}"/>
              </a:ext>
            </a:extLst>
          </p:cNvPr>
          <p:cNvSpPr txBox="1"/>
          <p:nvPr/>
        </p:nvSpPr>
        <p:spPr>
          <a:xfrm>
            <a:off x="1295400" y="3208512"/>
            <a:ext cx="911673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trg_HighQty_AutoHold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INSERT</a:t>
            </a:r>
            <a:endParaRPr lang="en-US" sz="2800" b="1" i="1" dirty="0">
              <a:solidFill>
                <a:prstClr val="black"/>
              </a:solidFill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UPDATE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'Hold'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Orders o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i 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Quantity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&gt;=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10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BA71-095A-1BD4-F999-0E87A002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8BD9DF9-9F48-1D82-F716-B50FE1E666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26" y="101554"/>
            <a:ext cx="11430000" cy="73775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40B1B412-CB90-607E-952E-2F149B48CF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sp>
        <p:nvSpPr>
          <p:cNvPr id="19" name="object 19">
            <a:extLst>
              <a:ext uri="{FF2B5EF4-FFF2-40B4-BE49-F238E27FC236}">
                <a16:creationId xmlns:a16="http://schemas.microsoft.com/office/drawing/2014/main" id="{E856FFFF-AB54-3C08-64EA-E01ABAC17232}"/>
              </a:ext>
            </a:extLst>
          </p:cNvPr>
          <p:cNvSpPr txBox="1"/>
          <p:nvPr/>
        </p:nvSpPr>
        <p:spPr>
          <a:xfrm>
            <a:off x="2462722" y="969002"/>
            <a:ext cx="6428354" cy="6011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5145" marR="5080" indent="-513080" algn="ctr">
              <a:lnSpc>
                <a:spcPct val="116199"/>
              </a:lnSpc>
              <a:spcBef>
                <a:spcPts val="90"/>
              </a:spcBef>
            </a:pPr>
            <a:r>
              <a:rPr lang="en-US" sz="3600" b="1" u="sng" dirty="0">
                <a:solidFill>
                  <a:schemeClr val="bg1"/>
                </a:solidFill>
              </a:rPr>
              <a:t>What is a Trigger</a:t>
            </a:r>
            <a:endParaRPr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C911D-0822-6B7C-6298-337E63365D95}"/>
              </a:ext>
            </a:extLst>
          </p:cNvPr>
          <p:cNvSpPr txBox="1"/>
          <p:nvPr/>
        </p:nvSpPr>
        <p:spPr>
          <a:xfrm>
            <a:off x="533400" y="3200132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 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DFDA33F-7639-384F-F8D7-F09400B2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25" y="1823438"/>
            <a:ext cx="9601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>
                <a:solidFill>
                  <a:schemeClr val="bg1"/>
                </a:solidFill>
              </a:rPr>
              <a:t>A trigger is a special kind of stored procedure that automatically executes when an event (INSERT, UPDATE, DELETE) occurs on a table or view.</a:t>
            </a:r>
            <a:endParaRPr kumimoji="0" lang="en-US" altLang="en-US" sz="28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3CA382-5004-AD88-4F28-48BC4F2F6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8512605"/>
            <a:ext cx="10058400" cy="48013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36BA5-E46D-87B1-3319-705612E62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3828133"/>
            <a:ext cx="10058400" cy="38576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E9ABEF-FF2C-4839-B573-BB4F12321590}"/>
              </a:ext>
            </a:extLst>
          </p:cNvPr>
          <p:cNvSpPr txBox="1"/>
          <p:nvPr/>
        </p:nvSpPr>
        <p:spPr>
          <a:xfrm>
            <a:off x="497114" y="7850679"/>
            <a:ext cx="2795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Types:</a:t>
            </a:r>
          </a:p>
        </p:txBody>
      </p:sp>
    </p:spTree>
    <p:extLst>
      <p:ext uri="{BB962C8B-B14F-4D97-AF65-F5344CB8AC3E}">
        <p14:creationId xmlns:p14="http://schemas.microsoft.com/office/powerpoint/2010/main" val="2176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50B752F-44E6-7D13-6D58-4EC9637D243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66751"/>
          </a:xfrm>
          <a:prstGeom prst="rect">
            <a:avLst/>
          </a:prstGeom>
        </p:spPr>
      </p:pic>
      <p:pic>
        <p:nvPicPr>
          <p:cNvPr id="3" name="object 2">
            <a:extLst>
              <a:ext uri="{FF2B5EF4-FFF2-40B4-BE49-F238E27FC236}">
                <a16:creationId xmlns:a16="http://schemas.microsoft.com/office/drawing/2014/main" id="{E5F78380-A4B8-8390-111E-47698615C4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0749"/>
            <a:ext cx="11430000" cy="6667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43AFDF-396E-BFB1-0927-015290433186}"/>
              </a:ext>
            </a:extLst>
          </p:cNvPr>
          <p:cNvSpPr txBox="1"/>
          <p:nvPr/>
        </p:nvSpPr>
        <p:spPr>
          <a:xfrm>
            <a:off x="4419600" y="751514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We Using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41CF6-3A49-D45C-3FED-BD588862F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562351"/>
            <a:ext cx="9753599" cy="480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323076-CEBA-AE5E-2972-0D81A6876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8820150"/>
            <a:ext cx="9753599" cy="4495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5218784-B53D-5733-2DAA-A12B3E597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18765"/>
            <a:ext cx="975359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Enforce business rules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automatically on data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Log changes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auditing purposes.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Validate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before it's inserted or updated.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Send alerts or notifications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based on data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Automate repetitive tasks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tied to data changes.</a:t>
            </a:r>
          </a:p>
        </p:txBody>
      </p:sp>
    </p:spTree>
    <p:extLst>
      <p:ext uri="{BB962C8B-B14F-4D97-AF65-F5344CB8AC3E}">
        <p14:creationId xmlns:p14="http://schemas.microsoft.com/office/powerpoint/2010/main" val="372189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310"/>
            <a:ext cx="11430000" cy="7377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5" name="object 5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1385" y="519590"/>
            <a:ext cx="1658736" cy="12909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77294" y="1511349"/>
            <a:ext cx="10115432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90"/>
              </a:spcBef>
            </a:pPr>
            <a:r>
              <a:rPr lang="en-US" sz="2800" b="1" u="sng" dirty="0">
                <a:solidFill>
                  <a:schemeClr val="bg1"/>
                </a:solidFill>
              </a:rPr>
              <a:t>Audit Log After New Order Insert</a:t>
            </a:r>
            <a:endParaRPr lang="en-US" sz="2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6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D8D67-17E6-4B4F-38A3-8D6AD438709A}"/>
              </a:ext>
            </a:extLst>
          </p:cNvPr>
          <p:cNvSpPr txBox="1"/>
          <p:nvPr/>
        </p:nvSpPr>
        <p:spPr>
          <a:xfrm>
            <a:off x="767156" y="2035065"/>
            <a:ext cx="92718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--Created Table First Like This </a:t>
            </a:r>
          </a:p>
          <a:p>
            <a:endParaRPr lang="en-US" sz="2400" b="1" i="1" dirty="0">
              <a:solidFill>
                <a:srgbClr val="0000FF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--Create Trigger With This Select Query</a:t>
            </a: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245A478-D2BD-9027-B015-AD8E99C9D8E6}"/>
              </a:ext>
            </a:extLst>
          </p:cNvPr>
          <p:cNvSpPr txBox="1"/>
          <p:nvPr/>
        </p:nvSpPr>
        <p:spPr>
          <a:xfrm>
            <a:off x="1155317" y="11893635"/>
            <a:ext cx="9119366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Maintain audit log when new orders are added.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101B-F29F-DA37-C379-341640ACC5E6}"/>
              </a:ext>
            </a:extLst>
          </p:cNvPr>
          <p:cNvSpPr txBox="1"/>
          <p:nvPr/>
        </p:nvSpPr>
        <p:spPr>
          <a:xfrm>
            <a:off x="799159" y="2396207"/>
            <a:ext cx="81809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OrdersAudit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AuditID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IDENTITY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PRIMARY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KEY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ActionType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ChangedOn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68F4DE-FF12-C58D-A416-19E7270BDBBB}"/>
              </a:ext>
            </a:extLst>
          </p:cNvPr>
          <p:cNvSpPr txBox="1"/>
          <p:nvPr/>
        </p:nvSpPr>
        <p:spPr>
          <a:xfrm>
            <a:off x="799159" y="4727554"/>
            <a:ext cx="77334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trg_Audit_Order_Insert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Orders</a:t>
            </a: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INSERT</a:t>
            </a:r>
            <a:endParaRPr lang="en-US" sz="20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OrdersAudit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ActionType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'INSERT'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43AC9A-1761-0962-4BD1-3C17B66E1CF6}"/>
              </a:ext>
            </a:extLst>
          </p:cNvPr>
          <p:cNvSpPr txBox="1"/>
          <p:nvPr/>
        </p:nvSpPr>
        <p:spPr>
          <a:xfrm>
            <a:off x="767156" y="7340896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--Once you insert any values into </a:t>
            </a:r>
            <a:r>
              <a:rPr lang="en-US" sz="2400" b="1" dirty="0">
                <a:solidFill>
                  <a:schemeClr val="tx1"/>
                </a:solidFill>
                <a:highlight>
                  <a:srgbClr val="00FF00"/>
                </a:highlight>
              </a:rPr>
              <a:t>Orders</a:t>
            </a:r>
            <a:r>
              <a:rPr lang="en-US" sz="2400" b="1" dirty="0">
                <a:solidFill>
                  <a:schemeClr val="bg1"/>
                </a:solidFill>
              </a:rPr>
              <a:t> table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then you able to find that records in this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00FF00"/>
                </a:highlight>
              </a:rPr>
              <a:t>OrdersAudit</a:t>
            </a:r>
            <a:r>
              <a:rPr lang="en-US" sz="2400" b="1" dirty="0">
                <a:solidFill>
                  <a:schemeClr val="bg1"/>
                </a:solidFill>
              </a:rPr>
              <a:t> table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AADBC62-2AB5-5C3A-2D75-8288A95C5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058" y="8307537"/>
            <a:ext cx="8576564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1088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65865" y="571172"/>
            <a:ext cx="1734935" cy="127977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5317" y="11816820"/>
            <a:ext cx="9119366" cy="399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3645" marR="5080" indent="-3751579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 </a:t>
            </a:r>
            <a:r>
              <a:rPr lang="en-US" sz="2400" dirty="0">
                <a:solidFill>
                  <a:schemeClr val="bg1"/>
                </a:solidFill>
              </a:rPr>
              <a:t>Track internal movement in HR systems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16F2A0A0-254F-2D5B-8AAB-EAA43221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43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 Orders with Customers (Data Enrichment)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D566B508-9C84-F0F9-9900-1ED21C084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3" y="1579240"/>
            <a:ext cx="101326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</a:rPr>
              <a:t>Track Employee Promotions (Department Changes)</a:t>
            </a: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C53252-452A-E6EC-5617-8741B71D0D78}"/>
              </a:ext>
            </a:extLst>
          </p:cNvPr>
          <p:cNvSpPr txBox="1"/>
          <p:nvPr/>
        </p:nvSpPr>
        <p:spPr>
          <a:xfrm>
            <a:off x="922419" y="2240007"/>
            <a:ext cx="9593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EmployeeChanges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OldDept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NewDept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ChangeDate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trg_Employee_DeptChange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prstClr val="black"/>
                </a:solidFill>
                <a:highlight>
                  <a:srgbClr val="00FFFF"/>
                </a:highlight>
                <a:latin typeface="Consolas" panose="020B0609020204030204" pitchFamily="49" charset="0"/>
              </a:rPr>
              <a:t>Employees</a:t>
            </a: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UPDATE</a:t>
            </a:r>
            <a:endParaRPr lang="en-US" sz="20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EmployeeChanges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OldDept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NewDept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Department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Department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 d</a:t>
            </a: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i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Department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&lt;&gt;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Department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86602D-96E5-DB5A-709F-A905F2E8C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37" y="7824915"/>
            <a:ext cx="9585161" cy="3933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2651" y="515079"/>
            <a:ext cx="1809549" cy="129467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657485" y="12342049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3974" y="12386610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095303" y="125009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6DAD2491-12A1-6F8F-3A82-B5E67C23D52F}"/>
              </a:ext>
            </a:extLst>
          </p:cNvPr>
          <p:cNvSpPr txBox="1"/>
          <p:nvPr/>
        </p:nvSpPr>
        <p:spPr>
          <a:xfrm>
            <a:off x="359944" y="11745748"/>
            <a:ext cx="10820399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Enforce data quality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346A-D9EE-B9D5-D56C-D1282ED1ABEA}"/>
              </a:ext>
            </a:extLst>
          </p:cNvPr>
          <p:cNvSpPr txBox="1"/>
          <p:nvPr/>
        </p:nvSpPr>
        <p:spPr>
          <a:xfrm>
            <a:off x="740943" y="1412101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Prevent Orders with NULL Shipping Address</a:t>
            </a:r>
            <a:endParaRPr lang="en-US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E38B0-5B03-F2ED-8D22-52390344A851}"/>
              </a:ext>
            </a:extLst>
          </p:cNvPr>
          <p:cNvSpPr txBox="1"/>
          <p:nvPr/>
        </p:nvSpPr>
        <p:spPr>
          <a:xfrm>
            <a:off x="833255" y="2755141"/>
            <a:ext cx="924125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trg_Prevent_Null_ShipAddress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Orders</a:t>
            </a: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UPDATE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EXISTS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ShipAddress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IS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NULL)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RAISERROR 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</a:t>
            </a:r>
            <a:r>
              <a:rPr lang="en-US" sz="24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ShipAddress</a:t>
            </a:r>
            <a:r>
              <a:rPr lang="en-US" sz="24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cannot be NULL'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16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ROLLBACK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endParaRPr lang="en-US" sz="24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4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4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899" y="1360701"/>
            <a:ext cx="99821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Auto-Archive Orders on DELETE</a:t>
            </a:r>
            <a:endParaRPr lang="en-US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84101" y="370945"/>
            <a:ext cx="1740499" cy="135006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63743" y="12665603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08932" y="12665603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27918" y="12789114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98" y="12336730"/>
            <a:ext cx="10820399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7285" marR="5080" indent="-3665220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Case: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Keep deleted orders archived for historical access.</a:t>
            </a:r>
            <a:endParaRPr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424FC2-16B7-B195-0465-98AE7EECE62E}"/>
              </a:ext>
            </a:extLst>
          </p:cNvPr>
          <p:cNvSpPr txBox="1"/>
          <p:nvPr/>
        </p:nvSpPr>
        <p:spPr>
          <a:xfrm>
            <a:off x="723899" y="1869115"/>
            <a:ext cx="102108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OrdersHistory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VARCHAR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50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Quantity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CreationTime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ChangeDate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trg_Archive_Orders_OnDelete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DELETE</a:t>
            </a:r>
            <a:endParaRPr lang="en-US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OrdersHistory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Quantity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CreationTime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OrderStatus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Quantity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CreationTime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8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--Once I delete any row </a:t>
            </a:r>
            <a:endParaRPr lang="en-US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Delete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Orders </a:t>
            </a:r>
            <a:r>
              <a:rPr lang="en-US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OrderID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4CF1B98-F0C0-5B4E-F517-9F7CB5AA5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60" y="7478205"/>
            <a:ext cx="9870874" cy="48448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1685" y="111568"/>
            <a:ext cx="11430000" cy="1867157"/>
            <a:chOff x="0" y="2065"/>
            <a:chExt cx="11430000" cy="1867157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65"/>
              <a:ext cx="11430000" cy="73775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064" y="460915"/>
              <a:ext cx="1740499" cy="1408307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26343" y="12653901"/>
            <a:ext cx="4563110" cy="805815"/>
            <a:chOff x="3657485" y="12342049"/>
            <a:chExt cx="4563110" cy="805815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1" y="12422057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718289" y="12691197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4150" y="12750323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48045F-1281-9E28-A0EF-57548B98A76C}"/>
              </a:ext>
            </a:extLst>
          </p:cNvPr>
          <p:cNvSpPr txBox="1"/>
          <p:nvPr/>
        </p:nvSpPr>
        <p:spPr>
          <a:xfrm>
            <a:off x="1219198" y="1543456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/>
                </a:solidFill>
              </a:rPr>
              <a:t>Restrict Deleting Managers with Active </a:t>
            </a:r>
            <a:r>
              <a:rPr lang="en-US" sz="2800" b="1" u="sng" dirty="0" err="1">
                <a:solidFill>
                  <a:schemeClr val="bg1"/>
                </a:solidFill>
              </a:rPr>
              <a:t>Reportees</a:t>
            </a:r>
            <a:endParaRPr lang="en-US" sz="28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49E28E-6DA8-6E43-65DF-1977B7A287E3}"/>
              </a:ext>
            </a:extLst>
          </p:cNvPr>
          <p:cNvSpPr txBox="1"/>
          <p:nvPr/>
        </p:nvSpPr>
        <p:spPr>
          <a:xfrm>
            <a:off x="1752600" y="12121018"/>
            <a:ext cx="7567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 Case :</a:t>
            </a:r>
            <a:r>
              <a:rPr lang="en-US" sz="2400" dirty="0">
                <a:solidFill>
                  <a:schemeClr val="bg1"/>
                </a:solidFill>
              </a:rPr>
              <a:t>Prevent accidental deletion of hierarchy.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35E2E-C390-48D7-BF3B-0FBAFAC31369}"/>
              </a:ext>
            </a:extLst>
          </p:cNvPr>
          <p:cNvSpPr txBox="1"/>
          <p:nvPr/>
        </p:nvSpPr>
        <p:spPr>
          <a:xfrm>
            <a:off x="955927" y="2398858"/>
            <a:ext cx="10081515" cy="95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trg_Prevent_Manager_Delete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Employees</a:t>
            </a: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INSTEAD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OF</a:t>
            </a:r>
            <a:r>
              <a:rPr lang="en-US" sz="2800" b="1" i="1" dirty="0">
                <a:solidFill>
                  <a:prstClr val="black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DELETE</a:t>
            </a:r>
            <a:endParaRPr lang="en-US" sz="28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IF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EXISTS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Employees e</a:t>
            </a: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 d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ManagerID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8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RAISERROR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'Cannot delete manager with active </a:t>
            </a:r>
            <a:r>
              <a:rPr lang="en-US" sz="2800" b="1" i="1" dirty="0" err="1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reportees</a:t>
            </a:r>
            <a:r>
              <a:rPr lang="en-US" sz="2800" b="1" i="1" dirty="0">
                <a:solidFill>
                  <a:srgbClr val="FF000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.'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16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1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RETURN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ELSE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DELETE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Employees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Employee_id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8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8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8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65"/>
            <a:ext cx="11430000" cy="73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547667"/>
            <a:ext cx="11430000" cy="7377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697" y="466259"/>
            <a:ext cx="1752600" cy="155233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426530" y="12619111"/>
            <a:ext cx="4562791" cy="917430"/>
            <a:chOff x="3657485" y="12342049"/>
            <a:chExt cx="4562791" cy="917430"/>
          </a:xfrm>
        </p:grpSpPr>
        <p:sp>
          <p:nvSpPr>
            <p:cNvPr id="7" name="object 7"/>
            <p:cNvSpPr/>
            <p:nvPr/>
          </p:nvSpPr>
          <p:spPr>
            <a:xfrm>
              <a:off x="3776546" y="12367407"/>
              <a:ext cx="4443730" cy="755015"/>
            </a:xfrm>
            <a:custGeom>
              <a:avLst/>
              <a:gdLst/>
              <a:ahLst/>
              <a:cxnLst/>
              <a:rect l="l" t="t" r="r" b="b"/>
              <a:pathLst>
                <a:path w="4443730" h="755015">
                  <a:moveTo>
                    <a:pt x="4067787" y="754608"/>
                  </a:moveTo>
                  <a:lnTo>
                    <a:pt x="375709" y="754609"/>
                  </a:lnTo>
                  <a:lnTo>
                    <a:pt x="328644" y="751663"/>
                  </a:lnTo>
                  <a:lnTo>
                    <a:pt x="283306" y="743066"/>
                  </a:lnTo>
                  <a:lnTo>
                    <a:pt x="240050" y="729172"/>
                  </a:lnTo>
                  <a:lnTo>
                    <a:pt x="199229" y="710337"/>
                  </a:lnTo>
                  <a:lnTo>
                    <a:pt x="161199" y="686919"/>
                  </a:lnTo>
                  <a:lnTo>
                    <a:pt x="126315" y="659274"/>
                  </a:lnTo>
                  <a:lnTo>
                    <a:pt x="94931" y="627756"/>
                  </a:lnTo>
                  <a:lnTo>
                    <a:pt x="67403" y="592724"/>
                  </a:lnTo>
                  <a:lnTo>
                    <a:pt x="44083" y="554533"/>
                  </a:lnTo>
                  <a:lnTo>
                    <a:pt x="25329" y="513539"/>
                  </a:lnTo>
                  <a:lnTo>
                    <a:pt x="11493" y="470099"/>
                  </a:lnTo>
                  <a:lnTo>
                    <a:pt x="2932" y="424568"/>
                  </a:lnTo>
                  <a:lnTo>
                    <a:pt x="0" y="377304"/>
                  </a:lnTo>
                  <a:lnTo>
                    <a:pt x="2932" y="330040"/>
                  </a:lnTo>
                  <a:lnTo>
                    <a:pt x="11493" y="284509"/>
                  </a:lnTo>
                  <a:lnTo>
                    <a:pt x="25329" y="241069"/>
                  </a:lnTo>
                  <a:lnTo>
                    <a:pt x="44083" y="200075"/>
                  </a:lnTo>
                  <a:lnTo>
                    <a:pt x="67403" y="161884"/>
                  </a:lnTo>
                  <a:lnTo>
                    <a:pt x="94931" y="126852"/>
                  </a:lnTo>
                  <a:lnTo>
                    <a:pt x="126315" y="95334"/>
                  </a:lnTo>
                  <a:lnTo>
                    <a:pt x="161199" y="67689"/>
                  </a:lnTo>
                  <a:lnTo>
                    <a:pt x="199229" y="44271"/>
                  </a:lnTo>
                  <a:lnTo>
                    <a:pt x="240050" y="25436"/>
                  </a:lnTo>
                  <a:lnTo>
                    <a:pt x="283306" y="11542"/>
                  </a:lnTo>
                  <a:lnTo>
                    <a:pt x="328644" y="2945"/>
                  </a:lnTo>
                  <a:lnTo>
                    <a:pt x="375709" y="0"/>
                  </a:lnTo>
                  <a:lnTo>
                    <a:pt x="4067787" y="0"/>
                  </a:lnTo>
                  <a:lnTo>
                    <a:pt x="4114852" y="2945"/>
                  </a:lnTo>
                  <a:lnTo>
                    <a:pt x="4160190" y="11542"/>
                  </a:lnTo>
                  <a:lnTo>
                    <a:pt x="4203446" y="25436"/>
                  </a:lnTo>
                  <a:lnTo>
                    <a:pt x="4244267" y="44271"/>
                  </a:lnTo>
                  <a:lnTo>
                    <a:pt x="4282297" y="67689"/>
                  </a:lnTo>
                  <a:lnTo>
                    <a:pt x="4317181" y="95334"/>
                  </a:lnTo>
                  <a:lnTo>
                    <a:pt x="4348565" y="126852"/>
                  </a:lnTo>
                  <a:lnTo>
                    <a:pt x="4376094" y="161884"/>
                  </a:lnTo>
                  <a:lnTo>
                    <a:pt x="4399413" y="200075"/>
                  </a:lnTo>
                  <a:lnTo>
                    <a:pt x="4418167" y="241069"/>
                  </a:lnTo>
                  <a:lnTo>
                    <a:pt x="4432003" y="284509"/>
                  </a:lnTo>
                  <a:lnTo>
                    <a:pt x="4440564" y="330040"/>
                  </a:lnTo>
                  <a:lnTo>
                    <a:pt x="4443497" y="377304"/>
                  </a:lnTo>
                  <a:lnTo>
                    <a:pt x="4440564" y="424568"/>
                  </a:lnTo>
                  <a:lnTo>
                    <a:pt x="4432003" y="470099"/>
                  </a:lnTo>
                  <a:lnTo>
                    <a:pt x="4418167" y="513539"/>
                  </a:lnTo>
                  <a:lnTo>
                    <a:pt x="4399413" y="554533"/>
                  </a:lnTo>
                  <a:lnTo>
                    <a:pt x="4376094" y="592724"/>
                  </a:lnTo>
                  <a:lnTo>
                    <a:pt x="4348565" y="627756"/>
                  </a:lnTo>
                  <a:lnTo>
                    <a:pt x="4317181" y="659274"/>
                  </a:lnTo>
                  <a:lnTo>
                    <a:pt x="4282297" y="686919"/>
                  </a:lnTo>
                  <a:lnTo>
                    <a:pt x="4244267" y="710337"/>
                  </a:lnTo>
                  <a:lnTo>
                    <a:pt x="4203446" y="729172"/>
                  </a:lnTo>
                  <a:lnTo>
                    <a:pt x="4160190" y="743066"/>
                  </a:lnTo>
                  <a:lnTo>
                    <a:pt x="4114852" y="751663"/>
                  </a:lnTo>
                  <a:lnTo>
                    <a:pt x="4067787" y="75460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31060" y="12613684"/>
              <a:ext cx="4334510" cy="645795"/>
            </a:xfrm>
            <a:custGeom>
              <a:avLst/>
              <a:gdLst/>
              <a:ahLst/>
              <a:cxnLst/>
              <a:rect l="l" t="t" r="r" b="b"/>
              <a:pathLst>
                <a:path w="4334509" h="645794">
                  <a:moveTo>
                    <a:pt x="4021159" y="645212"/>
                  </a:moveTo>
                  <a:lnTo>
                    <a:pt x="313306" y="645212"/>
                  </a:lnTo>
                  <a:lnTo>
                    <a:pt x="297560" y="644435"/>
                  </a:lnTo>
                  <a:lnTo>
                    <a:pt x="250796" y="637469"/>
                  </a:lnTo>
                  <a:lnTo>
                    <a:pt x="205565" y="623690"/>
                  </a:lnTo>
                  <a:lnTo>
                    <a:pt x="162828" y="603391"/>
                  </a:lnTo>
                  <a:lnTo>
                    <a:pt x="123527" y="577020"/>
                  </a:lnTo>
                  <a:lnTo>
                    <a:pt x="88498" y="545136"/>
                  </a:lnTo>
                  <a:lnTo>
                    <a:pt x="58512" y="508444"/>
                  </a:lnTo>
                  <a:lnTo>
                    <a:pt x="34208" y="467722"/>
                  </a:lnTo>
                  <a:lnTo>
                    <a:pt x="16120" y="423868"/>
                  </a:lnTo>
                  <a:lnTo>
                    <a:pt x="4632" y="377814"/>
                  </a:lnTo>
                  <a:lnTo>
                    <a:pt x="0" y="330575"/>
                  </a:lnTo>
                  <a:lnTo>
                    <a:pt x="0" y="314734"/>
                  </a:lnTo>
                  <a:lnTo>
                    <a:pt x="4632" y="267495"/>
                  </a:lnTo>
                  <a:lnTo>
                    <a:pt x="16120" y="221441"/>
                  </a:lnTo>
                  <a:lnTo>
                    <a:pt x="34208" y="177587"/>
                  </a:lnTo>
                  <a:lnTo>
                    <a:pt x="58512" y="136865"/>
                  </a:lnTo>
                  <a:lnTo>
                    <a:pt x="88498" y="100172"/>
                  </a:lnTo>
                  <a:lnTo>
                    <a:pt x="123527" y="68289"/>
                  </a:lnTo>
                  <a:lnTo>
                    <a:pt x="162828" y="41918"/>
                  </a:lnTo>
                  <a:lnTo>
                    <a:pt x="205565" y="21619"/>
                  </a:lnTo>
                  <a:lnTo>
                    <a:pt x="250796" y="7840"/>
                  </a:lnTo>
                  <a:lnTo>
                    <a:pt x="297560" y="873"/>
                  </a:lnTo>
                  <a:lnTo>
                    <a:pt x="321193" y="0"/>
                  </a:lnTo>
                  <a:lnTo>
                    <a:pt x="4021159" y="97"/>
                  </a:lnTo>
                  <a:lnTo>
                    <a:pt x="4068198" y="4749"/>
                  </a:lnTo>
                  <a:lnTo>
                    <a:pt x="4114057" y="16285"/>
                  </a:lnTo>
                  <a:lnTo>
                    <a:pt x="4157725" y="34450"/>
                  </a:lnTo>
                  <a:lnTo>
                    <a:pt x="4198275" y="58858"/>
                  </a:lnTo>
                  <a:lnTo>
                    <a:pt x="4234813" y="88971"/>
                  </a:lnTo>
                  <a:lnTo>
                    <a:pt x="4266562" y="124149"/>
                  </a:lnTo>
                  <a:lnTo>
                    <a:pt x="4292822" y="163616"/>
                  </a:lnTo>
                  <a:lnTo>
                    <a:pt x="4313034" y="206535"/>
                  </a:lnTo>
                  <a:lnTo>
                    <a:pt x="4326755" y="251958"/>
                  </a:lnTo>
                  <a:lnTo>
                    <a:pt x="4333692" y="298921"/>
                  </a:lnTo>
                  <a:lnTo>
                    <a:pt x="4334466" y="314734"/>
                  </a:lnTo>
                  <a:lnTo>
                    <a:pt x="4334466" y="330575"/>
                  </a:lnTo>
                  <a:lnTo>
                    <a:pt x="4329833" y="377814"/>
                  </a:lnTo>
                  <a:lnTo>
                    <a:pt x="4318346" y="423868"/>
                  </a:lnTo>
                  <a:lnTo>
                    <a:pt x="4300257" y="467722"/>
                  </a:lnTo>
                  <a:lnTo>
                    <a:pt x="4275952" y="508444"/>
                  </a:lnTo>
                  <a:lnTo>
                    <a:pt x="4245967" y="545136"/>
                  </a:lnTo>
                  <a:lnTo>
                    <a:pt x="4210938" y="577020"/>
                  </a:lnTo>
                  <a:lnTo>
                    <a:pt x="4171637" y="603391"/>
                  </a:lnTo>
                  <a:lnTo>
                    <a:pt x="4128900" y="623690"/>
                  </a:lnTo>
                  <a:lnTo>
                    <a:pt x="4083669" y="637469"/>
                  </a:lnTo>
                  <a:lnTo>
                    <a:pt x="4036905" y="644435"/>
                  </a:lnTo>
                  <a:lnTo>
                    <a:pt x="4021159" y="645212"/>
                  </a:lnTo>
                  <a:close/>
                </a:path>
              </a:pathLst>
            </a:custGeom>
            <a:solidFill>
              <a:srgbClr val="FDF9C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821368" y="12412419"/>
              <a:ext cx="4354195" cy="664845"/>
            </a:xfrm>
            <a:custGeom>
              <a:avLst/>
              <a:gdLst/>
              <a:ahLst/>
              <a:cxnLst/>
              <a:rect l="l" t="t" r="r" b="b"/>
              <a:pathLst>
                <a:path w="4354195" h="664844">
                  <a:moveTo>
                    <a:pt x="4022964" y="664568"/>
                  </a:moveTo>
                  <a:lnTo>
                    <a:pt x="330646" y="664568"/>
                  </a:lnTo>
                  <a:lnTo>
                    <a:pt x="281796" y="660957"/>
                  </a:lnTo>
                  <a:lnTo>
                    <a:pt x="281971" y="660957"/>
                  </a:lnTo>
                  <a:lnTo>
                    <a:pt x="235378" y="650474"/>
                  </a:lnTo>
                  <a:lnTo>
                    <a:pt x="191485" y="633635"/>
                  </a:lnTo>
                  <a:lnTo>
                    <a:pt x="150818" y="610958"/>
                  </a:lnTo>
                  <a:lnTo>
                    <a:pt x="113899" y="582961"/>
                  </a:lnTo>
                  <a:lnTo>
                    <a:pt x="81244" y="550163"/>
                  </a:lnTo>
                  <a:lnTo>
                    <a:pt x="53370" y="513080"/>
                  </a:lnTo>
                  <a:lnTo>
                    <a:pt x="30792" y="472232"/>
                  </a:lnTo>
                  <a:lnTo>
                    <a:pt x="14027" y="428137"/>
                  </a:lnTo>
                  <a:lnTo>
                    <a:pt x="3591" y="381311"/>
                  </a:lnTo>
                  <a:lnTo>
                    <a:pt x="0" y="332273"/>
                  </a:lnTo>
                  <a:lnTo>
                    <a:pt x="3597" y="283236"/>
                  </a:lnTo>
                  <a:lnTo>
                    <a:pt x="14038" y="236412"/>
                  </a:lnTo>
                  <a:lnTo>
                    <a:pt x="30808" y="192318"/>
                  </a:lnTo>
                  <a:lnTo>
                    <a:pt x="53390" y="151472"/>
                  </a:lnTo>
                  <a:lnTo>
                    <a:pt x="81269" y="114393"/>
                  </a:lnTo>
                  <a:lnTo>
                    <a:pt x="113929" y="81597"/>
                  </a:lnTo>
                  <a:lnTo>
                    <a:pt x="150854" y="53603"/>
                  </a:lnTo>
                  <a:lnTo>
                    <a:pt x="191528" y="30928"/>
                  </a:lnTo>
                  <a:lnTo>
                    <a:pt x="235436" y="14091"/>
                  </a:lnTo>
                  <a:lnTo>
                    <a:pt x="282062" y="3609"/>
                  </a:lnTo>
                  <a:lnTo>
                    <a:pt x="330886" y="0"/>
                  </a:lnTo>
                  <a:lnTo>
                    <a:pt x="4022984" y="0"/>
                  </a:lnTo>
                  <a:lnTo>
                    <a:pt x="4071814" y="3609"/>
                  </a:lnTo>
                  <a:lnTo>
                    <a:pt x="4118440" y="14091"/>
                  </a:lnTo>
                  <a:lnTo>
                    <a:pt x="4131963" y="19276"/>
                  </a:lnTo>
                  <a:lnTo>
                    <a:pt x="330887" y="19276"/>
                  </a:lnTo>
                  <a:lnTo>
                    <a:pt x="284894" y="22676"/>
                  </a:lnTo>
                  <a:lnTo>
                    <a:pt x="240971" y="32549"/>
                  </a:lnTo>
                  <a:lnTo>
                    <a:pt x="199609" y="48409"/>
                  </a:lnTo>
                  <a:lnTo>
                    <a:pt x="161294" y="69767"/>
                  </a:lnTo>
                  <a:lnTo>
                    <a:pt x="126511" y="96137"/>
                  </a:lnTo>
                  <a:lnTo>
                    <a:pt x="95745" y="127029"/>
                  </a:lnTo>
                  <a:lnTo>
                    <a:pt x="69483" y="161958"/>
                  </a:lnTo>
                  <a:lnTo>
                    <a:pt x="48211" y="200434"/>
                  </a:lnTo>
                  <a:lnTo>
                    <a:pt x="32415" y="241970"/>
                  </a:lnTo>
                  <a:lnTo>
                    <a:pt x="22580" y="286079"/>
                  </a:lnTo>
                  <a:lnTo>
                    <a:pt x="19193" y="332273"/>
                  </a:lnTo>
                  <a:lnTo>
                    <a:pt x="22579" y="378464"/>
                  </a:lnTo>
                  <a:lnTo>
                    <a:pt x="32412" y="422571"/>
                  </a:lnTo>
                  <a:lnTo>
                    <a:pt x="48207" y="464108"/>
                  </a:lnTo>
                  <a:lnTo>
                    <a:pt x="69477" y="502586"/>
                  </a:lnTo>
                  <a:lnTo>
                    <a:pt x="95737" y="537518"/>
                  </a:lnTo>
                  <a:lnTo>
                    <a:pt x="126502" y="568414"/>
                  </a:lnTo>
                  <a:lnTo>
                    <a:pt x="161285" y="594788"/>
                  </a:lnTo>
                  <a:lnTo>
                    <a:pt x="199601" y="616150"/>
                  </a:lnTo>
                  <a:lnTo>
                    <a:pt x="240963" y="632014"/>
                  </a:lnTo>
                  <a:lnTo>
                    <a:pt x="284887" y="641889"/>
                  </a:lnTo>
                  <a:lnTo>
                    <a:pt x="330886" y="645290"/>
                  </a:lnTo>
                  <a:lnTo>
                    <a:pt x="4131957" y="645290"/>
                  </a:lnTo>
                  <a:lnTo>
                    <a:pt x="4118440" y="650474"/>
                  </a:lnTo>
                  <a:lnTo>
                    <a:pt x="4071814" y="660957"/>
                  </a:lnTo>
                  <a:lnTo>
                    <a:pt x="4022964" y="664568"/>
                  </a:lnTo>
                  <a:close/>
                </a:path>
                <a:path w="4354195" h="664844">
                  <a:moveTo>
                    <a:pt x="4131957" y="645290"/>
                  </a:moveTo>
                  <a:lnTo>
                    <a:pt x="4022984" y="645290"/>
                  </a:lnTo>
                  <a:lnTo>
                    <a:pt x="4068980" y="641889"/>
                  </a:lnTo>
                  <a:lnTo>
                    <a:pt x="4112903" y="632014"/>
                  </a:lnTo>
                  <a:lnTo>
                    <a:pt x="4154264" y="616150"/>
                  </a:lnTo>
                  <a:lnTo>
                    <a:pt x="4192578" y="594788"/>
                  </a:lnTo>
                  <a:lnTo>
                    <a:pt x="4227359" y="568414"/>
                  </a:lnTo>
                  <a:lnTo>
                    <a:pt x="4258122" y="537518"/>
                  </a:lnTo>
                  <a:lnTo>
                    <a:pt x="4284380" y="502586"/>
                  </a:lnTo>
                  <a:lnTo>
                    <a:pt x="4305648" y="464108"/>
                  </a:lnTo>
                  <a:lnTo>
                    <a:pt x="4321441" y="422571"/>
                  </a:lnTo>
                  <a:lnTo>
                    <a:pt x="4331273" y="378464"/>
                  </a:lnTo>
                  <a:lnTo>
                    <a:pt x="4334658" y="332273"/>
                  </a:lnTo>
                  <a:lnTo>
                    <a:pt x="4331272" y="286079"/>
                  </a:lnTo>
                  <a:lnTo>
                    <a:pt x="4321439" y="241970"/>
                  </a:lnTo>
                  <a:lnTo>
                    <a:pt x="4305645" y="200434"/>
                  </a:lnTo>
                  <a:lnTo>
                    <a:pt x="4284375" y="161958"/>
                  </a:lnTo>
                  <a:lnTo>
                    <a:pt x="4258116" y="127029"/>
                  </a:lnTo>
                  <a:lnTo>
                    <a:pt x="4227353" y="96137"/>
                  </a:lnTo>
                  <a:lnTo>
                    <a:pt x="4192571" y="69767"/>
                  </a:lnTo>
                  <a:lnTo>
                    <a:pt x="4154258" y="48409"/>
                  </a:lnTo>
                  <a:lnTo>
                    <a:pt x="4112898" y="32549"/>
                  </a:lnTo>
                  <a:lnTo>
                    <a:pt x="4068979" y="22676"/>
                  </a:lnTo>
                  <a:lnTo>
                    <a:pt x="4022984" y="19276"/>
                  </a:lnTo>
                  <a:lnTo>
                    <a:pt x="4131963" y="19276"/>
                  </a:lnTo>
                  <a:lnTo>
                    <a:pt x="4203021" y="53603"/>
                  </a:lnTo>
                  <a:lnTo>
                    <a:pt x="4239944" y="81597"/>
                  </a:lnTo>
                  <a:lnTo>
                    <a:pt x="4272601" y="114393"/>
                  </a:lnTo>
                  <a:lnTo>
                    <a:pt x="4300477" y="151472"/>
                  </a:lnTo>
                  <a:lnTo>
                    <a:pt x="4323055" y="192318"/>
                  </a:lnTo>
                  <a:lnTo>
                    <a:pt x="4339821" y="236412"/>
                  </a:lnTo>
                  <a:lnTo>
                    <a:pt x="4350259" y="283236"/>
                  </a:lnTo>
                  <a:lnTo>
                    <a:pt x="4353853" y="332273"/>
                  </a:lnTo>
                  <a:lnTo>
                    <a:pt x="4350259" y="381311"/>
                  </a:lnTo>
                  <a:lnTo>
                    <a:pt x="4339821" y="428137"/>
                  </a:lnTo>
                  <a:lnTo>
                    <a:pt x="4323055" y="472232"/>
                  </a:lnTo>
                  <a:lnTo>
                    <a:pt x="4300477" y="513080"/>
                  </a:lnTo>
                  <a:lnTo>
                    <a:pt x="4272601" y="550163"/>
                  </a:lnTo>
                  <a:lnTo>
                    <a:pt x="4239944" y="582961"/>
                  </a:lnTo>
                  <a:lnTo>
                    <a:pt x="4203021" y="610958"/>
                  </a:lnTo>
                  <a:lnTo>
                    <a:pt x="4162348" y="633635"/>
                  </a:lnTo>
                  <a:lnTo>
                    <a:pt x="4131957" y="64529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57485" y="12342049"/>
              <a:ext cx="1008380" cy="805815"/>
            </a:xfrm>
            <a:custGeom>
              <a:avLst/>
              <a:gdLst/>
              <a:ahLst/>
              <a:cxnLst/>
              <a:rect l="l" t="t" r="r" b="b"/>
              <a:pathLst>
                <a:path w="1008379" h="805815">
                  <a:moveTo>
                    <a:pt x="371823" y="805335"/>
                  </a:moveTo>
                  <a:lnTo>
                    <a:pt x="364354" y="805335"/>
                  </a:lnTo>
                  <a:lnTo>
                    <a:pt x="322937" y="801930"/>
                  </a:lnTo>
                  <a:lnTo>
                    <a:pt x="280594" y="791981"/>
                  </a:lnTo>
                  <a:lnTo>
                    <a:pt x="238381" y="775996"/>
                  </a:lnTo>
                  <a:lnTo>
                    <a:pt x="197121" y="754460"/>
                  </a:lnTo>
                  <a:lnTo>
                    <a:pt x="157634" y="727862"/>
                  </a:lnTo>
                  <a:lnTo>
                    <a:pt x="120745" y="696688"/>
                  </a:lnTo>
                  <a:lnTo>
                    <a:pt x="87275" y="661426"/>
                  </a:lnTo>
                  <a:lnTo>
                    <a:pt x="58046" y="622562"/>
                  </a:lnTo>
                  <a:lnTo>
                    <a:pt x="33983" y="580760"/>
                  </a:lnTo>
                  <a:lnTo>
                    <a:pt x="33881" y="580583"/>
                  </a:lnTo>
                  <a:lnTo>
                    <a:pt x="15602" y="535977"/>
                  </a:lnTo>
                  <a:lnTo>
                    <a:pt x="4032" y="489230"/>
                  </a:lnTo>
                  <a:lnTo>
                    <a:pt x="366" y="445305"/>
                  </a:lnTo>
                  <a:lnTo>
                    <a:pt x="0" y="440734"/>
                  </a:lnTo>
                  <a:lnTo>
                    <a:pt x="5002" y="374976"/>
                  </a:lnTo>
                  <a:lnTo>
                    <a:pt x="18672" y="316886"/>
                  </a:lnTo>
                  <a:lnTo>
                    <a:pt x="38879" y="267055"/>
                  </a:lnTo>
                  <a:lnTo>
                    <a:pt x="63820" y="225194"/>
                  </a:lnTo>
                  <a:lnTo>
                    <a:pt x="91214" y="192189"/>
                  </a:lnTo>
                  <a:lnTo>
                    <a:pt x="330880" y="19729"/>
                  </a:lnTo>
                  <a:lnTo>
                    <a:pt x="373124" y="1835"/>
                  </a:lnTo>
                  <a:lnTo>
                    <a:pt x="396464" y="0"/>
                  </a:lnTo>
                  <a:lnTo>
                    <a:pt x="420522" y="3112"/>
                  </a:lnTo>
                  <a:lnTo>
                    <a:pt x="462793" y="21967"/>
                  </a:lnTo>
                  <a:lnTo>
                    <a:pt x="496440" y="55410"/>
                  </a:lnTo>
                  <a:lnTo>
                    <a:pt x="510641" y="83304"/>
                  </a:lnTo>
                  <a:lnTo>
                    <a:pt x="386777" y="83304"/>
                  </a:lnTo>
                  <a:lnTo>
                    <a:pt x="167337" y="236785"/>
                  </a:lnTo>
                  <a:lnTo>
                    <a:pt x="121417" y="289633"/>
                  </a:lnTo>
                  <a:lnTo>
                    <a:pt x="102258" y="330676"/>
                  </a:lnTo>
                  <a:lnTo>
                    <a:pt x="88942" y="381127"/>
                  </a:lnTo>
                  <a:lnTo>
                    <a:pt x="84040" y="439692"/>
                  </a:lnTo>
                  <a:lnTo>
                    <a:pt x="83952" y="440734"/>
                  </a:lnTo>
                  <a:lnTo>
                    <a:pt x="89541" y="488359"/>
                  </a:lnTo>
                  <a:lnTo>
                    <a:pt x="105246" y="534307"/>
                  </a:lnTo>
                  <a:lnTo>
                    <a:pt x="129473" y="577528"/>
                  </a:lnTo>
                  <a:lnTo>
                    <a:pt x="160629" y="616976"/>
                  </a:lnTo>
                  <a:lnTo>
                    <a:pt x="197120" y="651602"/>
                  </a:lnTo>
                  <a:lnTo>
                    <a:pt x="237353" y="680357"/>
                  </a:lnTo>
                  <a:lnTo>
                    <a:pt x="279734" y="702194"/>
                  </a:lnTo>
                  <a:lnTo>
                    <a:pt x="322670" y="716065"/>
                  </a:lnTo>
                  <a:lnTo>
                    <a:pt x="364598" y="720925"/>
                  </a:lnTo>
                  <a:lnTo>
                    <a:pt x="646181" y="720925"/>
                  </a:lnTo>
                  <a:lnTo>
                    <a:pt x="631544" y="755296"/>
                  </a:lnTo>
                  <a:lnTo>
                    <a:pt x="606170" y="781993"/>
                  </a:lnTo>
                  <a:lnTo>
                    <a:pt x="573223" y="799224"/>
                  </a:lnTo>
                  <a:lnTo>
                    <a:pt x="538170" y="804949"/>
                  </a:lnTo>
                  <a:lnTo>
                    <a:pt x="383360" y="804949"/>
                  </a:lnTo>
                  <a:lnTo>
                    <a:pt x="371823" y="805335"/>
                  </a:lnTo>
                  <a:close/>
                </a:path>
                <a:path w="1008379" h="805815">
                  <a:moveTo>
                    <a:pt x="356698" y="269826"/>
                  </a:moveTo>
                  <a:lnTo>
                    <a:pt x="337971" y="263773"/>
                  </a:lnTo>
                  <a:lnTo>
                    <a:pt x="327553" y="248768"/>
                  </a:lnTo>
                  <a:lnTo>
                    <a:pt x="327398" y="236785"/>
                  </a:lnTo>
                  <a:lnTo>
                    <a:pt x="327316" y="230457"/>
                  </a:lnTo>
                  <a:lnTo>
                    <a:pt x="339134" y="214482"/>
                  </a:lnTo>
                  <a:lnTo>
                    <a:pt x="424534" y="154666"/>
                  </a:lnTo>
                  <a:lnTo>
                    <a:pt x="430471" y="148774"/>
                  </a:lnTo>
                  <a:lnTo>
                    <a:pt x="433894" y="142069"/>
                  </a:lnTo>
                  <a:lnTo>
                    <a:pt x="435464" y="135479"/>
                  </a:lnTo>
                  <a:lnTo>
                    <a:pt x="435840" y="129934"/>
                  </a:lnTo>
                  <a:lnTo>
                    <a:pt x="435311" y="123082"/>
                  </a:lnTo>
                  <a:lnTo>
                    <a:pt x="409041" y="87874"/>
                  </a:lnTo>
                  <a:lnTo>
                    <a:pt x="386777" y="83304"/>
                  </a:lnTo>
                  <a:lnTo>
                    <a:pt x="510641" y="83304"/>
                  </a:lnTo>
                  <a:lnTo>
                    <a:pt x="512696" y="87340"/>
                  </a:lnTo>
                  <a:lnTo>
                    <a:pt x="519584" y="120966"/>
                  </a:lnTo>
                  <a:lnTo>
                    <a:pt x="517424" y="154251"/>
                  </a:lnTo>
                  <a:lnTo>
                    <a:pt x="506611" y="184950"/>
                  </a:lnTo>
                  <a:lnTo>
                    <a:pt x="901019" y="184950"/>
                  </a:lnTo>
                  <a:lnTo>
                    <a:pt x="948250" y="195745"/>
                  </a:lnTo>
                  <a:lnTo>
                    <a:pt x="985149" y="224785"/>
                  </a:lnTo>
                  <a:lnTo>
                    <a:pt x="1006585" y="266859"/>
                  </a:lnTo>
                  <a:lnTo>
                    <a:pt x="1006733" y="269209"/>
                  </a:lnTo>
                  <a:lnTo>
                    <a:pt x="900980" y="269209"/>
                  </a:lnTo>
                  <a:lnTo>
                    <a:pt x="356698" y="269826"/>
                  </a:lnTo>
                  <a:close/>
                </a:path>
                <a:path w="1008379" h="805815">
                  <a:moveTo>
                    <a:pt x="423536" y="670725"/>
                  </a:moveTo>
                  <a:lnTo>
                    <a:pt x="388484" y="652060"/>
                  </a:lnTo>
                  <a:lnTo>
                    <a:pt x="381326" y="628335"/>
                  </a:lnTo>
                  <a:lnTo>
                    <a:pt x="384622" y="611913"/>
                  </a:lnTo>
                  <a:lnTo>
                    <a:pt x="393615" y="598507"/>
                  </a:lnTo>
                  <a:lnTo>
                    <a:pt x="406964" y="589471"/>
                  </a:lnTo>
                  <a:lnTo>
                    <a:pt x="423325" y="586158"/>
                  </a:lnTo>
                  <a:lnTo>
                    <a:pt x="593510" y="586158"/>
                  </a:lnTo>
                  <a:lnTo>
                    <a:pt x="602048" y="584742"/>
                  </a:lnTo>
                  <a:lnTo>
                    <a:pt x="618669" y="555480"/>
                  </a:lnTo>
                  <a:lnTo>
                    <a:pt x="615767" y="546187"/>
                  </a:lnTo>
                  <a:lnTo>
                    <a:pt x="611728" y="539743"/>
                  </a:lnTo>
                  <a:lnTo>
                    <a:pt x="608444" y="537079"/>
                  </a:lnTo>
                  <a:lnTo>
                    <a:pt x="462272" y="536867"/>
                  </a:lnTo>
                  <a:lnTo>
                    <a:pt x="453364" y="535977"/>
                  </a:lnTo>
                  <a:lnTo>
                    <a:pt x="453643" y="535977"/>
                  </a:lnTo>
                  <a:lnTo>
                    <a:pt x="445923" y="533571"/>
                  </a:lnTo>
                  <a:lnTo>
                    <a:pt x="438826" y="529678"/>
                  </a:lnTo>
                  <a:lnTo>
                    <a:pt x="420484" y="494882"/>
                  </a:lnTo>
                  <a:lnTo>
                    <a:pt x="423777" y="478460"/>
                  </a:lnTo>
                  <a:lnTo>
                    <a:pt x="432747" y="465054"/>
                  </a:lnTo>
                  <a:lnTo>
                    <a:pt x="446033" y="456018"/>
                  </a:lnTo>
                  <a:lnTo>
                    <a:pt x="462272" y="452705"/>
                  </a:lnTo>
                  <a:lnTo>
                    <a:pt x="642343" y="452705"/>
                  </a:lnTo>
                  <a:lnTo>
                    <a:pt x="652166" y="450715"/>
                  </a:lnTo>
                  <a:lnTo>
                    <a:pt x="660190" y="445305"/>
                  </a:lnTo>
                  <a:lnTo>
                    <a:pt x="665601" y="437310"/>
                  </a:lnTo>
                  <a:lnTo>
                    <a:pt x="667585" y="427568"/>
                  </a:lnTo>
                  <a:lnTo>
                    <a:pt x="666362" y="419363"/>
                  </a:lnTo>
                  <a:lnTo>
                    <a:pt x="663398" y="412086"/>
                  </a:lnTo>
                  <a:lnTo>
                    <a:pt x="659754" y="406670"/>
                  </a:lnTo>
                  <a:lnTo>
                    <a:pt x="656490" y="404050"/>
                  </a:lnTo>
                  <a:lnTo>
                    <a:pt x="489530" y="403240"/>
                  </a:lnTo>
                  <a:lnTo>
                    <a:pt x="481188" y="402364"/>
                  </a:lnTo>
                  <a:lnTo>
                    <a:pt x="451612" y="377605"/>
                  </a:lnTo>
                  <a:lnTo>
                    <a:pt x="448356" y="361468"/>
                  </a:lnTo>
                  <a:lnTo>
                    <a:pt x="451615" y="345190"/>
                  </a:lnTo>
                  <a:lnTo>
                    <a:pt x="460497" y="331914"/>
                  </a:lnTo>
                  <a:lnTo>
                    <a:pt x="473654" y="322972"/>
                  </a:lnTo>
                  <a:lnTo>
                    <a:pt x="489741" y="319695"/>
                  </a:lnTo>
                  <a:lnTo>
                    <a:pt x="900980" y="319695"/>
                  </a:lnTo>
                  <a:lnTo>
                    <a:pt x="910682" y="317705"/>
                  </a:lnTo>
                  <a:lnTo>
                    <a:pt x="918642" y="312295"/>
                  </a:lnTo>
                  <a:lnTo>
                    <a:pt x="924030" y="304300"/>
                  </a:lnTo>
                  <a:lnTo>
                    <a:pt x="926011" y="294558"/>
                  </a:lnTo>
                  <a:lnTo>
                    <a:pt x="924030" y="284693"/>
                  </a:lnTo>
                  <a:lnTo>
                    <a:pt x="918642" y="276635"/>
                  </a:lnTo>
                  <a:lnTo>
                    <a:pt x="910682" y="271202"/>
                  </a:lnTo>
                  <a:lnTo>
                    <a:pt x="900980" y="269209"/>
                  </a:lnTo>
                  <a:lnTo>
                    <a:pt x="1006733" y="269209"/>
                  </a:lnTo>
                  <a:lnTo>
                    <a:pt x="1007703" y="312295"/>
                  </a:lnTo>
                  <a:lnTo>
                    <a:pt x="1007752" y="317705"/>
                  </a:lnTo>
                  <a:lnTo>
                    <a:pt x="993394" y="352784"/>
                  </a:lnTo>
                  <a:lnTo>
                    <a:pt x="967970" y="380130"/>
                  </a:lnTo>
                  <a:lnTo>
                    <a:pt x="934710" y="397821"/>
                  </a:lnTo>
                  <a:lnTo>
                    <a:pt x="897125" y="404050"/>
                  </a:lnTo>
                  <a:lnTo>
                    <a:pt x="748989" y="404050"/>
                  </a:lnTo>
                  <a:lnTo>
                    <a:pt x="750585" y="437310"/>
                  </a:lnTo>
                  <a:lnTo>
                    <a:pt x="750699" y="439692"/>
                  </a:lnTo>
                  <a:lnTo>
                    <a:pt x="741470" y="472839"/>
                  </a:lnTo>
                  <a:lnTo>
                    <a:pt x="722930" y="501274"/>
                  </a:lnTo>
                  <a:lnTo>
                    <a:pt x="696704" y="522718"/>
                  </a:lnTo>
                  <a:lnTo>
                    <a:pt x="699505" y="531980"/>
                  </a:lnTo>
                  <a:lnTo>
                    <a:pt x="701529" y="541469"/>
                  </a:lnTo>
                  <a:lnTo>
                    <a:pt x="702759" y="551111"/>
                  </a:lnTo>
                  <a:lnTo>
                    <a:pt x="703173" y="560828"/>
                  </a:lnTo>
                  <a:lnTo>
                    <a:pt x="698734" y="591434"/>
                  </a:lnTo>
                  <a:lnTo>
                    <a:pt x="686288" y="618808"/>
                  </a:lnTo>
                  <a:lnTo>
                    <a:pt x="667145" y="641621"/>
                  </a:lnTo>
                  <a:lnTo>
                    <a:pt x="642612" y="658542"/>
                  </a:lnTo>
                  <a:lnTo>
                    <a:pt x="645783" y="669876"/>
                  </a:lnTo>
                  <a:lnTo>
                    <a:pt x="645908" y="670320"/>
                  </a:lnTo>
                  <a:lnTo>
                    <a:pt x="539821" y="670320"/>
                  </a:lnTo>
                  <a:lnTo>
                    <a:pt x="423536" y="670725"/>
                  </a:lnTo>
                  <a:close/>
                </a:path>
                <a:path w="1008379" h="805815">
                  <a:moveTo>
                    <a:pt x="646181" y="720925"/>
                  </a:moveTo>
                  <a:lnTo>
                    <a:pt x="540279" y="720925"/>
                  </a:lnTo>
                  <a:lnTo>
                    <a:pt x="549644" y="719025"/>
                  </a:lnTo>
                  <a:lnTo>
                    <a:pt x="557668" y="713592"/>
                  </a:lnTo>
                  <a:lnTo>
                    <a:pt x="563079" y="705534"/>
                  </a:lnTo>
                  <a:lnTo>
                    <a:pt x="565063" y="695669"/>
                  </a:lnTo>
                  <a:lnTo>
                    <a:pt x="563079" y="685804"/>
                  </a:lnTo>
                  <a:lnTo>
                    <a:pt x="557668" y="677747"/>
                  </a:lnTo>
                  <a:lnTo>
                    <a:pt x="549644" y="672313"/>
                  </a:lnTo>
                  <a:lnTo>
                    <a:pt x="539821" y="670320"/>
                  </a:lnTo>
                  <a:lnTo>
                    <a:pt x="645908" y="670320"/>
                  </a:lnTo>
                  <a:lnTo>
                    <a:pt x="646761" y="673370"/>
                  </a:lnTo>
                  <a:lnTo>
                    <a:pt x="648824" y="688826"/>
                  </a:lnTo>
                  <a:lnTo>
                    <a:pt x="648710" y="702194"/>
                  </a:lnTo>
                  <a:lnTo>
                    <a:pt x="648688" y="704702"/>
                  </a:lnTo>
                  <a:lnTo>
                    <a:pt x="646240" y="720787"/>
                  </a:lnTo>
                  <a:lnTo>
                    <a:pt x="646181" y="720925"/>
                  </a:lnTo>
                  <a:close/>
                </a:path>
                <a:path w="1008379" h="805815">
                  <a:moveTo>
                    <a:pt x="535809" y="805335"/>
                  </a:moveTo>
                  <a:lnTo>
                    <a:pt x="387401" y="805335"/>
                  </a:lnTo>
                  <a:lnTo>
                    <a:pt x="383360" y="804949"/>
                  </a:lnTo>
                  <a:lnTo>
                    <a:pt x="538170" y="804949"/>
                  </a:lnTo>
                  <a:lnTo>
                    <a:pt x="535809" y="805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41457" y="12425450"/>
              <a:ext cx="842644" cy="638175"/>
            </a:xfrm>
            <a:custGeom>
              <a:avLst/>
              <a:gdLst/>
              <a:ahLst/>
              <a:cxnLst/>
              <a:rect l="l" t="t" r="r" b="b"/>
              <a:pathLst>
                <a:path w="842645" h="638175">
                  <a:moveTo>
                    <a:pt x="455849" y="637618"/>
                  </a:moveTo>
                  <a:lnTo>
                    <a:pt x="280615" y="637618"/>
                  </a:lnTo>
                  <a:lnTo>
                    <a:pt x="238717" y="632761"/>
                  </a:lnTo>
                  <a:lnTo>
                    <a:pt x="195781" y="618890"/>
                  </a:lnTo>
                  <a:lnTo>
                    <a:pt x="153400" y="597053"/>
                  </a:lnTo>
                  <a:lnTo>
                    <a:pt x="113167" y="568297"/>
                  </a:lnTo>
                  <a:lnTo>
                    <a:pt x="76676" y="533672"/>
                  </a:lnTo>
                  <a:lnTo>
                    <a:pt x="45520" y="494224"/>
                  </a:lnTo>
                  <a:lnTo>
                    <a:pt x="21293" y="451002"/>
                  </a:lnTo>
                  <a:lnTo>
                    <a:pt x="5588" y="405055"/>
                  </a:lnTo>
                  <a:lnTo>
                    <a:pt x="0" y="357430"/>
                  </a:lnTo>
                  <a:lnTo>
                    <a:pt x="4988" y="297814"/>
                  </a:lnTo>
                  <a:lnTo>
                    <a:pt x="18300" y="247358"/>
                  </a:lnTo>
                  <a:lnTo>
                    <a:pt x="37456" y="206315"/>
                  </a:lnTo>
                  <a:lnTo>
                    <a:pt x="59977" y="174938"/>
                  </a:lnTo>
                  <a:lnTo>
                    <a:pt x="302824" y="0"/>
                  </a:lnTo>
                  <a:lnTo>
                    <a:pt x="311501" y="616"/>
                  </a:lnTo>
                  <a:lnTo>
                    <a:pt x="347110" y="26448"/>
                  </a:lnTo>
                  <a:lnTo>
                    <a:pt x="346518" y="65478"/>
                  </a:lnTo>
                  <a:lnTo>
                    <a:pt x="255182" y="131178"/>
                  </a:lnTo>
                  <a:lnTo>
                    <a:pt x="243363" y="147153"/>
                  </a:lnTo>
                  <a:lnTo>
                    <a:pt x="243600" y="165464"/>
                  </a:lnTo>
                  <a:lnTo>
                    <a:pt x="254018" y="180468"/>
                  </a:lnTo>
                  <a:lnTo>
                    <a:pt x="272745" y="186522"/>
                  </a:lnTo>
                  <a:lnTo>
                    <a:pt x="817028" y="185905"/>
                  </a:lnTo>
                  <a:lnTo>
                    <a:pt x="826729" y="187898"/>
                  </a:lnTo>
                  <a:lnTo>
                    <a:pt x="834690" y="193331"/>
                  </a:lnTo>
                  <a:lnTo>
                    <a:pt x="840077" y="201389"/>
                  </a:lnTo>
                  <a:lnTo>
                    <a:pt x="842058" y="211254"/>
                  </a:lnTo>
                  <a:lnTo>
                    <a:pt x="840077" y="220996"/>
                  </a:lnTo>
                  <a:lnTo>
                    <a:pt x="834690" y="228991"/>
                  </a:lnTo>
                  <a:lnTo>
                    <a:pt x="826729" y="234401"/>
                  </a:lnTo>
                  <a:lnTo>
                    <a:pt x="817028" y="236391"/>
                  </a:lnTo>
                  <a:lnTo>
                    <a:pt x="405788" y="236391"/>
                  </a:lnTo>
                  <a:lnTo>
                    <a:pt x="389701" y="239667"/>
                  </a:lnTo>
                  <a:lnTo>
                    <a:pt x="376544" y="248610"/>
                  </a:lnTo>
                  <a:lnTo>
                    <a:pt x="367662" y="261886"/>
                  </a:lnTo>
                  <a:lnTo>
                    <a:pt x="364403" y="278164"/>
                  </a:lnTo>
                  <a:lnTo>
                    <a:pt x="365245" y="286492"/>
                  </a:lnTo>
                  <a:lnTo>
                    <a:pt x="389534" y="316560"/>
                  </a:lnTo>
                  <a:lnTo>
                    <a:pt x="572537" y="320746"/>
                  </a:lnTo>
                  <a:lnTo>
                    <a:pt x="575801" y="323366"/>
                  </a:lnTo>
                  <a:lnTo>
                    <a:pt x="579445" y="328782"/>
                  </a:lnTo>
                  <a:lnTo>
                    <a:pt x="582409" y="336059"/>
                  </a:lnTo>
                  <a:lnTo>
                    <a:pt x="583632" y="344264"/>
                  </a:lnTo>
                  <a:lnTo>
                    <a:pt x="581648" y="354006"/>
                  </a:lnTo>
                  <a:lnTo>
                    <a:pt x="576237" y="362001"/>
                  </a:lnTo>
                  <a:lnTo>
                    <a:pt x="568213" y="367411"/>
                  </a:lnTo>
                  <a:lnTo>
                    <a:pt x="558390" y="369401"/>
                  </a:lnTo>
                  <a:lnTo>
                    <a:pt x="378319" y="369401"/>
                  </a:lnTo>
                  <a:lnTo>
                    <a:pt x="362080" y="372711"/>
                  </a:lnTo>
                  <a:lnTo>
                    <a:pt x="348795" y="381742"/>
                  </a:lnTo>
                  <a:lnTo>
                    <a:pt x="339824" y="395148"/>
                  </a:lnTo>
                  <a:lnTo>
                    <a:pt x="336531" y="411578"/>
                  </a:lnTo>
                  <a:lnTo>
                    <a:pt x="337374" y="420019"/>
                  </a:lnTo>
                  <a:lnTo>
                    <a:pt x="361970" y="450267"/>
                  </a:lnTo>
                  <a:lnTo>
                    <a:pt x="524491" y="453775"/>
                  </a:lnTo>
                  <a:lnTo>
                    <a:pt x="527775" y="456436"/>
                  </a:lnTo>
                  <a:lnTo>
                    <a:pt x="531814" y="462876"/>
                  </a:lnTo>
                  <a:lnTo>
                    <a:pt x="534717" y="472168"/>
                  </a:lnTo>
                  <a:lnTo>
                    <a:pt x="534588" y="483384"/>
                  </a:lnTo>
                  <a:lnTo>
                    <a:pt x="531384" y="491298"/>
                  </a:lnTo>
                  <a:lnTo>
                    <a:pt x="525629" y="497449"/>
                  </a:lnTo>
                  <a:lnTo>
                    <a:pt x="518095" y="501435"/>
                  </a:lnTo>
                  <a:lnTo>
                    <a:pt x="509557" y="502854"/>
                  </a:lnTo>
                  <a:lnTo>
                    <a:pt x="339372" y="502854"/>
                  </a:lnTo>
                  <a:lnTo>
                    <a:pt x="323019" y="506164"/>
                  </a:lnTo>
                  <a:lnTo>
                    <a:pt x="309670" y="515196"/>
                  </a:lnTo>
                  <a:lnTo>
                    <a:pt x="300672" y="528601"/>
                  </a:lnTo>
                  <a:lnTo>
                    <a:pt x="297373" y="545031"/>
                  </a:lnTo>
                  <a:lnTo>
                    <a:pt x="298219" y="553597"/>
                  </a:lnTo>
                  <a:lnTo>
                    <a:pt x="323128" y="584125"/>
                  </a:lnTo>
                  <a:lnTo>
                    <a:pt x="339583" y="587421"/>
                  </a:lnTo>
                  <a:lnTo>
                    <a:pt x="455868" y="587016"/>
                  </a:lnTo>
                  <a:lnTo>
                    <a:pt x="465691" y="589009"/>
                  </a:lnTo>
                  <a:lnTo>
                    <a:pt x="473715" y="594442"/>
                  </a:lnTo>
                  <a:lnTo>
                    <a:pt x="479126" y="602500"/>
                  </a:lnTo>
                  <a:lnTo>
                    <a:pt x="481110" y="612365"/>
                  </a:lnTo>
                  <a:lnTo>
                    <a:pt x="479126" y="622230"/>
                  </a:lnTo>
                  <a:lnTo>
                    <a:pt x="473715" y="630288"/>
                  </a:lnTo>
                  <a:lnTo>
                    <a:pt x="465691" y="635721"/>
                  </a:lnTo>
                  <a:lnTo>
                    <a:pt x="455849" y="6376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21919" y="12888968"/>
              <a:ext cx="56515" cy="28575"/>
            </a:xfrm>
            <a:custGeom>
              <a:avLst/>
              <a:gdLst/>
              <a:ahLst/>
              <a:cxnLst/>
              <a:rect l="l" t="t" r="r" b="b"/>
              <a:pathLst>
                <a:path w="56515" h="28575">
                  <a:moveTo>
                    <a:pt x="55947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5947" y="0"/>
                  </a:lnTo>
                  <a:lnTo>
                    <a:pt x="5594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681675" y="12711518"/>
            <a:ext cx="744855" cy="744855"/>
          </a:xfrm>
          <a:custGeom>
            <a:avLst/>
            <a:gdLst/>
            <a:ahLst/>
            <a:cxnLst/>
            <a:rect l="l" t="t" r="r" b="b"/>
            <a:pathLst>
              <a:path w="744854" h="744855">
                <a:moveTo>
                  <a:pt x="353790" y="60247"/>
                </a:moveTo>
                <a:lnTo>
                  <a:pt x="316630" y="23088"/>
                </a:lnTo>
                <a:lnTo>
                  <a:pt x="342707" y="5771"/>
                </a:lnTo>
                <a:lnTo>
                  <a:pt x="372370" y="0"/>
                </a:lnTo>
                <a:lnTo>
                  <a:pt x="402033" y="5771"/>
                </a:lnTo>
                <a:lnTo>
                  <a:pt x="428109" y="23088"/>
                </a:lnTo>
                <a:lnTo>
                  <a:pt x="398645" y="52551"/>
                </a:lnTo>
                <a:lnTo>
                  <a:pt x="372370" y="52551"/>
                </a:lnTo>
                <a:lnTo>
                  <a:pt x="362482" y="54475"/>
                </a:lnTo>
                <a:lnTo>
                  <a:pt x="353790" y="60247"/>
                </a:lnTo>
                <a:close/>
              </a:path>
              <a:path w="744854" h="744855">
                <a:moveTo>
                  <a:pt x="60247" y="353790"/>
                </a:moveTo>
                <a:lnTo>
                  <a:pt x="23088" y="316630"/>
                </a:lnTo>
                <a:lnTo>
                  <a:pt x="316630" y="23088"/>
                </a:lnTo>
                <a:lnTo>
                  <a:pt x="353790" y="60247"/>
                </a:lnTo>
                <a:lnTo>
                  <a:pt x="323006" y="91031"/>
                </a:lnTo>
                <a:lnTo>
                  <a:pt x="285846" y="91031"/>
                </a:lnTo>
                <a:lnTo>
                  <a:pt x="248687" y="128191"/>
                </a:lnTo>
                <a:lnTo>
                  <a:pt x="267266" y="146771"/>
                </a:lnTo>
                <a:lnTo>
                  <a:pt x="60247" y="353790"/>
                </a:lnTo>
                <a:close/>
              </a:path>
              <a:path w="744854" h="744855">
                <a:moveTo>
                  <a:pt x="684492" y="353790"/>
                </a:moveTo>
                <a:lnTo>
                  <a:pt x="390949" y="60247"/>
                </a:lnTo>
                <a:lnTo>
                  <a:pt x="428109" y="23088"/>
                </a:lnTo>
                <a:lnTo>
                  <a:pt x="721651" y="316630"/>
                </a:lnTo>
                <a:lnTo>
                  <a:pt x="684492" y="353790"/>
                </a:lnTo>
                <a:close/>
              </a:path>
              <a:path w="744854" h="744855">
                <a:moveTo>
                  <a:pt x="390949" y="60247"/>
                </a:moveTo>
                <a:lnTo>
                  <a:pt x="382257" y="54475"/>
                </a:lnTo>
                <a:lnTo>
                  <a:pt x="372370" y="52551"/>
                </a:lnTo>
                <a:lnTo>
                  <a:pt x="398645" y="52551"/>
                </a:lnTo>
                <a:lnTo>
                  <a:pt x="390949" y="60247"/>
                </a:lnTo>
                <a:close/>
              </a:path>
              <a:path w="744854" h="744855">
                <a:moveTo>
                  <a:pt x="267266" y="146771"/>
                </a:moveTo>
                <a:lnTo>
                  <a:pt x="248687" y="128191"/>
                </a:lnTo>
                <a:lnTo>
                  <a:pt x="285846" y="91031"/>
                </a:lnTo>
                <a:lnTo>
                  <a:pt x="304426" y="109611"/>
                </a:lnTo>
                <a:lnTo>
                  <a:pt x="267266" y="146771"/>
                </a:lnTo>
                <a:close/>
              </a:path>
              <a:path w="744854" h="744855">
                <a:moveTo>
                  <a:pt x="304426" y="109611"/>
                </a:moveTo>
                <a:lnTo>
                  <a:pt x="285846" y="91031"/>
                </a:lnTo>
                <a:lnTo>
                  <a:pt x="323006" y="91031"/>
                </a:lnTo>
                <a:lnTo>
                  <a:pt x="304426" y="109611"/>
                </a:lnTo>
                <a:close/>
              </a:path>
              <a:path w="744854" h="744855">
                <a:moveTo>
                  <a:pt x="301238" y="180743"/>
                </a:moveTo>
                <a:lnTo>
                  <a:pt x="267266" y="146771"/>
                </a:lnTo>
                <a:lnTo>
                  <a:pt x="304426" y="109611"/>
                </a:lnTo>
                <a:lnTo>
                  <a:pt x="338398" y="143583"/>
                </a:lnTo>
                <a:lnTo>
                  <a:pt x="336201" y="145780"/>
                </a:lnTo>
                <a:lnTo>
                  <a:pt x="316630" y="158975"/>
                </a:lnTo>
                <a:lnTo>
                  <a:pt x="303435" y="178545"/>
                </a:lnTo>
                <a:lnTo>
                  <a:pt x="301238" y="180743"/>
                </a:lnTo>
                <a:close/>
              </a:path>
              <a:path w="744854" h="744855">
                <a:moveTo>
                  <a:pt x="346094" y="288237"/>
                </a:moveTo>
                <a:lnTo>
                  <a:pt x="341686" y="287347"/>
                </a:lnTo>
                <a:lnTo>
                  <a:pt x="316630" y="270454"/>
                </a:lnTo>
                <a:lnTo>
                  <a:pt x="299737" y="245398"/>
                </a:lnTo>
                <a:lnTo>
                  <a:pt x="293542" y="214715"/>
                </a:lnTo>
                <a:lnTo>
                  <a:pt x="299737" y="184031"/>
                </a:lnTo>
                <a:lnTo>
                  <a:pt x="303435" y="178545"/>
                </a:lnTo>
                <a:lnTo>
                  <a:pt x="336201" y="145780"/>
                </a:lnTo>
                <a:lnTo>
                  <a:pt x="341686" y="142082"/>
                </a:lnTo>
                <a:lnTo>
                  <a:pt x="372370" y="135887"/>
                </a:lnTo>
                <a:lnTo>
                  <a:pt x="372370" y="188439"/>
                </a:lnTo>
                <a:lnTo>
                  <a:pt x="362142" y="190504"/>
                </a:lnTo>
                <a:lnTo>
                  <a:pt x="353790" y="196135"/>
                </a:lnTo>
                <a:lnTo>
                  <a:pt x="348159" y="204487"/>
                </a:lnTo>
                <a:lnTo>
                  <a:pt x="346094" y="214715"/>
                </a:lnTo>
                <a:lnTo>
                  <a:pt x="348159" y="224942"/>
                </a:lnTo>
                <a:lnTo>
                  <a:pt x="353790" y="233294"/>
                </a:lnTo>
                <a:lnTo>
                  <a:pt x="362142" y="238926"/>
                </a:lnTo>
                <a:lnTo>
                  <a:pt x="372370" y="240990"/>
                </a:lnTo>
                <a:lnTo>
                  <a:pt x="372370" y="267266"/>
                </a:lnTo>
                <a:lnTo>
                  <a:pt x="346094" y="267266"/>
                </a:lnTo>
                <a:lnTo>
                  <a:pt x="346094" y="288237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72370" y="240990"/>
                </a:lnTo>
                <a:lnTo>
                  <a:pt x="382597" y="238926"/>
                </a:lnTo>
                <a:lnTo>
                  <a:pt x="390949" y="233294"/>
                </a:lnTo>
                <a:lnTo>
                  <a:pt x="396581" y="224942"/>
                </a:lnTo>
                <a:lnTo>
                  <a:pt x="398646" y="214715"/>
                </a:lnTo>
                <a:lnTo>
                  <a:pt x="396581" y="204487"/>
                </a:lnTo>
                <a:lnTo>
                  <a:pt x="390949" y="196135"/>
                </a:lnTo>
                <a:lnTo>
                  <a:pt x="382597" y="190504"/>
                </a:lnTo>
                <a:lnTo>
                  <a:pt x="372370" y="188439"/>
                </a:lnTo>
                <a:lnTo>
                  <a:pt x="372370" y="135887"/>
                </a:lnTo>
                <a:lnTo>
                  <a:pt x="403053" y="142082"/>
                </a:lnTo>
                <a:lnTo>
                  <a:pt x="428109" y="158975"/>
                </a:lnTo>
                <a:lnTo>
                  <a:pt x="445003" y="184031"/>
                </a:lnTo>
                <a:lnTo>
                  <a:pt x="451197" y="214715"/>
                </a:lnTo>
                <a:lnTo>
                  <a:pt x="445003" y="245398"/>
                </a:lnTo>
                <a:lnTo>
                  <a:pt x="441304" y="250884"/>
                </a:lnTo>
                <a:lnTo>
                  <a:pt x="424921" y="267266"/>
                </a:lnTo>
                <a:lnTo>
                  <a:pt x="398646" y="267266"/>
                </a:lnTo>
                <a:lnTo>
                  <a:pt x="398646" y="288237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03435" y="178545"/>
                </a:moveTo>
                <a:lnTo>
                  <a:pt x="316630" y="158975"/>
                </a:lnTo>
                <a:lnTo>
                  <a:pt x="336201" y="145780"/>
                </a:lnTo>
                <a:lnTo>
                  <a:pt x="303435" y="178545"/>
                </a:lnTo>
                <a:close/>
              </a:path>
              <a:path w="744854" h="744855">
                <a:moveTo>
                  <a:pt x="459321" y="338825"/>
                </a:moveTo>
                <a:lnTo>
                  <a:pt x="406342" y="285846"/>
                </a:lnTo>
                <a:lnTo>
                  <a:pt x="408539" y="283649"/>
                </a:lnTo>
                <a:lnTo>
                  <a:pt x="428109" y="270454"/>
                </a:lnTo>
                <a:lnTo>
                  <a:pt x="441304" y="250884"/>
                </a:lnTo>
                <a:lnTo>
                  <a:pt x="443501" y="248687"/>
                </a:lnTo>
                <a:lnTo>
                  <a:pt x="496480" y="301666"/>
                </a:lnTo>
                <a:lnTo>
                  <a:pt x="474285" y="316630"/>
                </a:lnTo>
                <a:lnTo>
                  <a:pt x="459321" y="338825"/>
                </a:lnTo>
                <a:close/>
              </a:path>
              <a:path w="744854" h="744855">
                <a:moveTo>
                  <a:pt x="408539" y="283649"/>
                </a:moveTo>
                <a:lnTo>
                  <a:pt x="441304" y="250884"/>
                </a:lnTo>
                <a:lnTo>
                  <a:pt x="428109" y="270454"/>
                </a:lnTo>
                <a:lnTo>
                  <a:pt x="408539" y="283649"/>
                </a:lnTo>
                <a:close/>
              </a:path>
              <a:path w="744854" h="744855">
                <a:moveTo>
                  <a:pt x="372370" y="293542"/>
                </a:moveTo>
                <a:lnTo>
                  <a:pt x="346094" y="288237"/>
                </a:lnTo>
                <a:lnTo>
                  <a:pt x="346094" y="267266"/>
                </a:lnTo>
                <a:lnTo>
                  <a:pt x="372370" y="267266"/>
                </a:lnTo>
                <a:lnTo>
                  <a:pt x="372370" y="293542"/>
                </a:lnTo>
                <a:close/>
              </a:path>
              <a:path w="744854" h="744855">
                <a:moveTo>
                  <a:pt x="398646" y="288237"/>
                </a:moveTo>
                <a:lnTo>
                  <a:pt x="398646" y="267266"/>
                </a:lnTo>
                <a:lnTo>
                  <a:pt x="424921" y="267266"/>
                </a:lnTo>
                <a:lnTo>
                  <a:pt x="408539" y="283649"/>
                </a:lnTo>
                <a:lnTo>
                  <a:pt x="403053" y="287347"/>
                </a:lnTo>
                <a:lnTo>
                  <a:pt x="398646" y="288237"/>
                </a:lnTo>
                <a:close/>
              </a:path>
              <a:path w="744854" h="744855">
                <a:moveTo>
                  <a:pt x="346094" y="456502"/>
                </a:moveTo>
                <a:lnTo>
                  <a:pt x="346094" y="288237"/>
                </a:lnTo>
                <a:lnTo>
                  <a:pt x="372370" y="293542"/>
                </a:lnTo>
                <a:lnTo>
                  <a:pt x="398646" y="293542"/>
                </a:lnTo>
                <a:lnTo>
                  <a:pt x="398646" y="451197"/>
                </a:lnTo>
                <a:lnTo>
                  <a:pt x="372370" y="451197"/>
                </a:lnTo>
                <a:lnTo>
                  <a:pt x="346094" y="456502"/>
                </a:lnTo>
                <a:close/>
              </a:path>
              <a:path w="744854" h="744855">
                <a:moveTo>
                  <a:pt x="398646" y="293542"/>
                </a:moveTo>
                <a:lnTo>
                  <a:pt x="372370" y="293542"/>
                </a:lnTo>
                <a:lnTo>
                  <a:pt x="398646" y="288237"/>
                </a:lnTo>
                <a:lnTo>
                  <a:pt x="398646" y="293542"/>
                </a:lnTo>
                <a:close/>
              </a:path>
              <a:path w="744854" h="744855">
                <a:moveTo>
                  <a:pt x="505303" y="364674"/>
                </a:moveTo>
                <a:lnTo>
                  <a:pt x="485169" y="364674"/>
                </a:lnTo>
                <a:lnTo>
                  <a:pt x="522328" y="327514"/>
                </a:lnTo>
                <a:lnTo>
                  <a:pt x="496480" y="301666"/>
                </a:lnTo>
                <a:lnTo>
                  <a:pt x="499342" y="299737"/>
                </a:lnTo>
                <a:lnTo>
                  <a:pt x="530026" y="293542"/>
                </a:lnTo>
                <a:lnTo>
                  <a:pt x="530026" y="346094"/>
                </a:lnTo>
                <a:lnTo>
                  <a:pt x="519797" y="348159"/>
                </a:lnTo>
                <a:lnTo>
                  <a:pt x="511445" y="353790"/>
                </a:lnTo>
                <a:lnTo>
                  <a:pt x="505814" y="362142"/>
                </a:lnTo>
                <a:lnTo>
                  <a:pt x="505303" y="364674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530026" y="398646"/>
                </a:lnTo>
                <a:lnTo>
                  <a:pt x="540253" y="396581"/>
                </a:lnTo>
                <a:lnTo>
                  <a:pt x="548606" y="390949"/>
                </a:lnTo>
                <a:lnTo>
                  <a:pt x="554237" y="382597"/>
                </a:lnTo>
                <a:lnTo>
                  <a:pt x="556302" y="372370"/>
                </a:lnTo>
                <a:lnTo>
                  <a:pt x="554306" y="362482"/>
                </a:lnTo>
                <a:lnTo>
                  <a:pt x="554237" y="362142"/>
                </a:lnTo>
                <a:lnTo>
                  <a:pt x="548605" y="353790"/>
                </a:lnTo>
                <a:lnTo>
                  <a:pt x="540253" y="348159"/>
                </a:lnTo>
                <a:lnTo>
                  <a:pt x="530026" y="346094"/>
                </a:lnTo>
                <a:lnTo>
                  <a:pt x="530026" y="293542"/>
                </a:lnTo>
                <a:lnTo>
                  <a:pt x="560709" y="299737"/>
                </a:lnTo>
                <a:lnTo>
                  <a:pt x="585765" y="316630"/>
                </a:lnTo>
                <a:lnTo>
                  <a:pt x="602659" y="341686"/>
                </a:lnTo>
                <a:lnTo>
                  <a:pt x="608854" y="372370"/>
                </a:lnTo>
                <a:lnTo>
                  <a:pt x="602659" y="403053"/>
                </a:lnTo>
                <a:lnTo>
                  <a:pt x="585765" y="428109"/>
                </a:lnTo>
                <a:lnTo>
                  <a:pt x="560709" y="445003"/>
                </a:lnTo>
                <a:lnTo>
                  <a:pt x="530026" y="451197"/>
                </a:lnTo>
                <a:close/>
              </a:path>
              <a:path w="744854" h="744855">
                <a:moveTo>
                  <a:pt x="485169" y="364674"/>
                </a:moveTo>
                <a:lnTo>
                  <a:pt x="459321" y="338825"/>
                </a:lnTo>
                <a:lnTo>
                  <a:pt x="474285" y="316630"/>
                </a:lnTo>
                <a:lnTo>
                  <a:pt x="496480" y="301666"/>
                </a:lnTo>
                <a:lnTo>
                  <a:pt x="522328" y="327514"/>
                </a:lnTo>
                <a:lnTo>
                  <a:pt x="485169" y="364674"/>
                </a:lnTo>
                <a:close/>
              </a:path>
              <a:path w="744854" h="744855">
                <a:moveTo>
                  <a:pt x="23088" y="428109"/>
                </a:moveTo>
                <a:lnTo>
                  <a:pt x="5771" y="402033"/>
                </a:lnTo>
                <a:lnTo>
                  <a:pt x="0" y="372370"/>
                </a:lnTo>
                <a:lnTo>
                  <a:pt x="5772" y="342707"/>
                </a:lnTo>
                <a:lnTo>
                  <a:pt x="23088" y="316630"/>
                </a:lnTo>
                <a:lnTo>
                  <a:pt x="60247" y="353790"/>
                </a:lnTo>
                <a:lnTo>
                  <a:pt x="54475" y="362482"/>
                </a:lnTo>
                <a:lnTo>
                  <a:pt x="52551" y="372370"/>
                </a:lnTo>
                <a:lnTo>
                  <a:pt x="54475" y="382257"/>
                </a:lnTo>
                <a:lnTo>
                  <a:pt x="60247" y="390949"/>
                </a:lnTo>
                <a:lnTo>
                  <a:pt x="23088" y="428109"/>
                </a:lnTo>
                <a:close/>
              </a:path>
              <a:path w="744854" h="744855">
                <a:moveTo>
                  <a:pt x="721651" y="428109"/>
                </a:moveTo>
                <a:lnTo>
                  <a:pt x="684492" y="390949"/>
                </a:lnTo>
                <a:lnTo>
                  <a:pt x="690265" y="382257"/>
                </a:lnTo>
                <a:lnTo>
                  <a:pt x="692189" y="372370"/>
                </a:lnTo>
                <a:lnTo>
                  <a:pt x="690265" y="362482"/>
                </a:lnTo>
                <a:lnTo>
                  <a:pt x="684492" y="353790"/>
                </a:lnTo>
                <a:lnTo>
                  <a:pt x="721651" y="316630"/>
                </a:lnTo>
                <a:lnTo>
                  <a:pt x="738967" y="342707"/>
                </a:lnTo>
                <a:lnTo>
                  <a:pt x="744740" y="372370"/>
                </a:lnTo>
                <a:lnTo>
                  <a:pt x="738967" y="402033"/>
                </a:lnTo>
                <a:lnTo>
                  <a:pt x="721651" y="428109"/>
                </a:lnTo>
                <a:close/>
              </a:path>
              <a:path w="744854" h="744855">
                <a:moveTo>
                  <a:pt x="530026" y="451197"/>
                </a:moveTo>
                <a:lnTo>
                  <a:pt x="499342" y="445003"/>
                </a:lnTo>
                <a:lnTo>
                  <a:pt x="474285" y="428109"/>
                </a:lnTo>
                <a:lnTo>
                  <a:pt x="457392" y="403053"/>
                </a:lnTo>
                <a:lnTo>
                  <a:pt x="451197" y="372370"/>
                </a:lnTo>
                <a:lnTo>
                  <a:pt x="457392" y="341686"/>
                </a:lnTo>
                <a:lnTo>
                  <a:pt x="459321" y="338825"/>
                </a:lnTo>
                <a:lnTo>
                  <a:pt x="485169" y="364674"/>
                </a:lnTo>
                <a:lnTo>
                  <a:pt x="505303" y="364674"/>
                </a:lnTo>
                <a:lnTo>
                  <a:pt x="530026" y="398646"/>
                </a:lnTo>
                <a:lnTo>
                  <a:pt x="530026" y="451197"/>
                </a:lnTo>
                <a:close/>
              </a:path>
              <a:path w="744854" h="744855">
                <a:moveTo>
                  <a:pt x="316630" y="721651"/>
                </a:moveTo>
                <a:lnTo>
                  <a:pt x="23088" y="428109"/>
                </a:lnTo>
                <a:lnTo>
                  <a:pt x="60247" y="390949"/>
                </a:lnTo>
                <a:lnTo>
                  <a:pt x="353790" y="684492"/>
                </a:lnTo>
                <a:lnTo>
                  <a:pt x="316630" y="721651"/>
                </a:lnTo>
                <a:close/>
              </a:path>
              <a:path w="744854" h="744855">
                <a:moveTo>
                  <a:pt x="428109" y="721651"/>
                </a:moveTo>
                <a:lnTo>
                  <a:pt x="390949" y="684492"/>
                </a:lnTo>
                <a:lnTo>
                  <a:pt x="684492" y="390949"/>
                </a:lnTo>
                <a:lnTo>
                  <a:pt x="721651" y="428109"/>
                </a:lnTo>
                <a:lnTo>
                  <a:pt x="428109" y="721651"/>
                </a:lnTo>
                <a:close/>
              </a:path>
              <a:path w="744854" h="744855">
                <a:moveTo>
                  <a:pt x="372370" y="477473"/>
                </a:moveTo>
                <a:lnTo>
                  <a:pt x="346094" y="477473"/>
                </a:lnTo>
                <a:lnTo>
                  <a:pt x="346094" y="456502"/>
                </a:lnTo>
                <a:lnTo>
                  <a:pt x="372370" y="451197"/>
                </a:lnTo>
                <a:lnTo>
                  <a:pt x="372370" y="477473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72370" y="556302"/>
                </a:lnTo>
                <a:lnTo>
                  <a:pt x="382597" y="554237"/>
                </a:lnTo>
                <a:lnTo>
                  <a:pt x="390949" y="548605"/>
                </a:lnTo>
                <a:lnTo>
                  <a:pt x="396581" y="540253"/>
                </a:lnTo>
                <a:lnTo>
                  <a:pt x="398646" y="530026"/>
                </a:lnTo>
                <a:lnTo>
                  <a:pt x="396581" y="519797"/>
                </a:lnTo>
                <a:lnTo>
                  <a:pt x="390949" y="511445"/>
                </a:lnTo>
                <a:lnTo>
                  <a:pt x="382597" y="505814"/>
                </a:lnTo>
                <a:lnTo>
                  <a:pt x="372370" y="503749"/>
                </a:lnTo>
                <a:lnTo>
                  <a:pt x="372370" y="451197"/>
                </a:lnTo>
                <a:lnTo>
                  <a:pt x="398646" y="456502"/>
                </a:lnTo>
                <a:lnTo>
                  <a:pt x="398646" y="477473"/>
                </a:lnTo>
                <a:lnTo>
                  <a:pt x="430258" y="477473"/>
                </a:lnTo>
                <a:lnTo>
                  <a:pt x="445003" y="499342"/>
                </a:lnTo>
                <a:lnTo>
                  <a:pt x="451197" y="530026"/>
                </a:lnTo>
                <a:lnTo>
                  <a:pt x="445003" y="560709"/>
                </a:lnTo>
                <a:lnTo>
                  <a:pt x="428109" y="585765"/>
                </a:lnTo>
                <a:lnTo>
                  <a:pt x="403053" y="602659"/>
                </a:lnTo>
                <a:lnTo>
                  <a:pt x="372370" y="608854"/>
                </a:lnTo>
                <a:close/>
              </a:path>
              <a:path w="744854" h="744855">
                <a:moveTo>
                  <a:pt x="398646" y="456502"/>
                </a:moveTo>
                <a:lnTo>
                  <a:pt x="372370" y="451197"/>
                </a:lnTo>
                <a:lnTo>
                  <a:pt x="398646" y="451197"/>
                </a:lnTo>
                <a:lnTo>
                  <a:pt x="398646" y="456502"/>
                </a:lnTo>
                <a:close/>
              </a:path>
              <a:path w="744854" h="744855">
                <a:moveTo>
                  <a:pt x="372370" y="608854"/>
                </a:moveTo>
                <a:lnTo>
                  <a:pt x="341686" y="602659"/>
                </a:lnTo>
                <a:lnTo>
                  <a:pt x="316630" y="585765"/>
                </a:lnTo>
                <a:lnTo>
                  <a:pt x="299737" y="560709"/>
                </a:lnTo>
                <a:lnTo>
                  <a:pt x="293542" y="530026"/>
                </a:lnTo>
                <a:lnTo>
                  <a:pt x="299737" y="499342"/>
                </a:lnTo>
                <a:lnTo>
                  <a:pt x="316630" y="474285"/>
                </a:lnTo>
                <a:lnTo>
                  <a:pt x="341686" y="457392"/>
                </a:lnTo>
                <a:lnTo>
                  <a:pt x="346094" y="456502"/>
                </a:lnTo>
                <a:lnTo>
                  <a:pt x="346094" y="477473"/>
                </a:lnTo>
                <a:lnTo>
                  <a:pt x="372370" y="477473"/>
                </a:lnTo>
                <a:lnTo>
                  <a:pt x="372370" y="503749"/>
                </a:lnTo>
                <a:lnTo>
                  <a:pt x="362142" y="505814"/>
                </a:lnTo>
                <a:lnTo>
                  <a:pt x="353790" y="511445"/>
                </a:lnTo>
                <a:lnTo>
                  <a:pt x="348159" y="519797"/>
                </a:lnTo>
                <a:lnTo>
                  <a:pt x="346094" y="530026"/>
                </a:lnTo>
                <a:lnTo>
                  <a:pt x="348159" y="540253"/>
                </a:lnTo>
                <a:lnTo>
                  <a:pt x="353790" y="548605"/>
                </a:lnTo>
                <a:lnTo>
                  <a:pt x="362142" y="554237"/>
                </a:lnTo>
                <a:lnTo>
                  <a:pt x="372370" y="556302"/>
                </a:lnTo>
                <a:lnTo>
                  <a:pt x="372370" y="608854"/>
                </a:lnTo>
                <a:close/>
              </a:path>
              <a:path w="744854" h="744855">
                <a:moveTo>
                  <a:pt x="430258" y="477473"/>
                </a:moveTo>
                <a:lnTo>
                  <a:pt x="398646" y="477473"/>
                </a:lnTo>
                <a:lnTo>
                  <a:pt x="398646" y="456502"/>
                </a:lnTo>
                <a:lnTo>
                  <a:pt x="403053" y="457392"/>
                </a:lnTo>
                <a:lnTo>
                  <a:pt x="428109" y="474285"/>
                </a:lnTo>
                <a:lnTo>
                  <a:pt x="430258" y="477473"/>
                </a:lnTo>
                <a:close/>
              </a:path>
              <a:path w="744854" h="744855">
                <a:moveTo>
                  <a:pt x="372370" y="744740"/>
                </a:moveTo>
                <a:lnTo>
                  <a:pt x="342707" y="738968"/>
                </a:lnTo>
                <a:lnTo>
                  <a:pt x="316630" y="721651"/>
                </a:lnTo>
                <a:lnTo>
                  <a:pt x="353790" y="684492"/>
                </a:lnTo>
                <a:lnTo>
                  <a:pt x="362482" y="690265"/>
                </a:lnTo>
                <a:lnTo>
                  <a:pt x="372370" y="692189"/>
                </a:lnTo>
                <a:lnTo>
                  <a:pt x="398646" y="692189"/>
                </a:lnTo>
                <a:lnTo>
                  <a:pt x="428109" y="721651"/>
                </a:lnTo>
                <a:lnTo>
                  <a:pt x="402033" y="738968"/>
                </a:lnTo>
                <a:lnTo>
                  <a:pt x="372370" y="744740"/>
                </a:lnTo>
                <a:close/>
              </a:path>
              <a:path w="744854" h="744855">
                <a:moveTo>
                  <a:pt x="398646" y="692189"/>
                </a:moveTo>
                <a:lnTo>
                  <a:pt x="372370" y="692189"/>
                </a:lnTo>
                <a:lnTo>
                  <a:pt x="382257" y="690265"/>
                </a:lnTo>
                <a:lnTo>
                  <a:pt x="390949" y="684492"/>
                </a:lnTo>
                <a:lnTo>
                  <a:pt x="398646" y="6921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788200" y="12920579"/>
            <a:ext cx="1802764" cy="459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850" b="1" i="1" u="heavy" spc="-20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  <a:hlinkClick r:id="rId5"/>
              </a:rPr>
              <a:t>AnshLibrary</a:t>
            </a:r>
            <a:endParaRPr sz="285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2347" y="12290377"/>
            <a:ext cx="9090025" cy="39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9160" marR="5080" indent="-3427095" algn="ctr">
              <a:lnSpc>
                <a:spcPct val="113900"/>
              </a:lnSpc>
              <a:spcBef>
                <a:spcPts val="100"/>
              </a:spcBef>
            </a:pPr>
            <a:r>
              <a:rPr lang="en-US" sz="2400" b="1" dirty="0">
                <a:solidFill>
                  <a:schemeClr val="bg1"/>
                </a:solidFill>
              </a:rPr>
              <a:t>Use Case</a:t>
            </a:r>
            <a:r>
              <a:rPr lang="en-US" sz="2400" dirty="0">
                <a:solidFill>
                  <a:schemeClr val="bg1"/>
                </a:solidFill>
              </a:rPr>
              <a:t>: Track pricing history for audit.</a:t>
            </a:r>
            <a:endParaRPr sz="22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6DAD465-01D5-E947-35F9-81A40AE4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507934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u="sng" dirty="0">
                <a:solidFill>
                  <a:schemeClr val="bg1"/>
                </a:solidFill>
              </a:rPr>
              <a:t>Log Product Price Changes</a:t>
            </a:r>
            <a:endParaRPr kumimoji="0" lang="en-US" altLang="en-US" sz="6600" b="1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890C30-D152-6332-36E1-41D8B6441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37" y="7706957"/>
            <a:ext cx="9839325" cy="45829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D8132A-DEE9-9C8B-CD74-C7DD88E4D165}"/>
              </a:ext>
            </a:extLst>
          </p:cNvPr>
          <p:cNvSpPr txBox="1"/>
          <p:nvPr/>
        </p:nvSpPr>
        <p:spPr>
          <a:xfrm>
            <a:off x="795337" y="2061007"/>
            <a:ext cx="98393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TABLE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ProductPriceAudit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OldPrice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DECIMAL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NewPrice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DECIMAL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10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),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ChangedOn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DATETIME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DEFAULT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GETDATE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CREATE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TRIGGER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trg_ProductPriceChange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prstClr val="black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Products</a:t>
            </a: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AFTER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FF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UPDATE</a:t>
            </a:r>
            <a:endParaRPr lang="en-US" sz="2000" b="1" i="1" dirty="0">
              <a:solidFill>
                <a:prstClr val="black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AS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BEGIN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INSERT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INTO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ProductPriceAudit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OldPrice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NewPrice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)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SELECT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Price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,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Price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FROM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deleted d</a:t>
            </a: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JOIN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inserted i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ON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=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ProductID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   </a:t>
            </a:r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WHERE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d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Price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&lt;&gt;</a:t>
            </a:r>
            <a:r>
              <a:rPr lang="en-US" sz="2000" b="1" i="1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i</a:t>
            </a:r>
            <a:r>
              <a:rPr lang="en-US" sz="2000" b="1" i="1" dirty="0" err="1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.</a:t>
            </a:r>
            <a:r>
              <a:rPr lang="en-US" sz="2000" b="1" i="1" dirty="0" err="1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Price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en-US" sz="2000" b="1" i="1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US" sz="2000" b="1" i="1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END</a:t>
            </a:r>
            <a:r>
              <a:rPr lang="en-US" sz="2000" b="1" i="1" dirty="0">
                <a:solidFill>
                  <a:srgbClr val="808080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2795</TotalTime>
  <Words>1218</Words>
  <Application>Microsoft Office PowerPoint</Application>
  <PresentationFormat>Custom</PresentationFormat>
  <Paragraphs>251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Arial Unicode MS</vt:lpstr>
      <vt:lpstr>Calibri</vt:lpstr>
      <vt:lpstr>Consolas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Arowwai Industries</dc:title>
  <dc:creator>Anshul Kashyap</dc:creator>
  <cp:keywords>DAGsDdIkC44,BAGIlo7fihY,0</cp:keywords>
  <cp:lastModifiedBy>365 Phagwara</cp:lastModifiedBy>
  <cp:revision>57</cp:revision>
  <dcterms:created xsi:type="dcterms:W3CDTF">2025-07-03T02:29:47Z</dcterms:created>
  <dcterms:modified xsi:type="dcterms:W3CDTF">2025-07-16T00:24:26Z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2025-07-03T00:00:00Z</vt:filetime>
  </property>
  <property fmtid="{D5CDD505-2E9C-101B-9397-08002B2CF9AE}" pid="5" name="Producer">
    <vt:lpwstr>Canva</vt:lpwstr>
  </property>
</Properties>
</file>