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6D465-EBA9-4775-935E-566F21CD7F46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0CEBA-1143-4941-928A-01C4B10507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101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shu-code-202/waterqualityprediction_AICTE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1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01209" y="3169024"/>
            <a:ext cx="6870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Water Quality Prediction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Anshu</a:t>
            </a:r>
          </a:p>
          <a:p>
            <a:pPr algn="r"/>
            <a:r>
              <a:rPr lang="en-US" sz="2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Stu_ID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:-STU68146f33c3ede1746169651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B77CD-7A28-1514-74D6-2EEC2ACEBFCF}"/>
              </a:ext>
            </a:extLst>
          </p:cNvPr>
          <p:cNvSpPr txBox="1"/>
          <p:nvPr/>
        </p:nvSpPr>
        <p:spPr>
          <a:xfrm>
            <a:off x="464970" y="1452615"/>
            <a:ext cx="6870551" cy="4052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impact of water pollutants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human and environmental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data preprocessing techniques such as handling missing values and scaling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working of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and train a machine learning model for water quality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model performance using accuracy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RMSE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R²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prediction results for real-world relevance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48550C-5731-5FAB-A6D1-63C1B6493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979" y="1746943"/>
            <a:ext cx="10684043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NumPy, Matplotlib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 &amp; visualization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 </a:t>
            </a:r>
            <a:r>
              <a:rPr lang="en-US" sz="1800" dirty="0"/>
              <a:t>Explored as a future option for model deployment and interactive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 building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coding environment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and project sharing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programming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9D7193-FB2A-E60E-66DC-5BE075EA958B}"/>
              </a:ext>
            </a:extLst>
          </p:cNvPr>
          <p:cNvSpPr txBox="1"/>
          <p:nvPr/>
        </p:nvSpPr>
        <p:spPr>
          <a:xfrm>
            <a:off x="486161" y="1750377"/>
            <a:ext cx="7822281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</a:t>
            </a:r>
            <a:r>
              <a:rPr lang="en-US" dirty="0"/>
              <a:t> </a:t>
            </a:r>
            <a:r>
              <a:rPr lang="en-US" b="1" dirty="0"/>
              <a:t>1</a:t>
            </a:r>
            <a:r>
              <a:rPr lang="en-US" dirty="0"/>
              <a:t>: Data Collection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</a:t>
            </a:r>
            <a:r>
              <a:rPr lang="en-US" dirty="0"/>
              <a:t> </a:t>
            </a:r>
            <a:r>
              <a:rPr lang="en-US" b="1" dirty="0"/>
              <a:t>2</a:t>
            </a:r>
            <a:r>
              <a:rPr lang="en-US" dirty="0"/>
              <a:t>: Data Preprocessing (handling missing values, encoding)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 3</a:t>
            </a:r>
            <a:r>
              <a:rPr lang="en-US" dirty="0"/>
              <a:t>: Model Selection (e.g., Random Forest)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 4</a:t>
            </a:r>
            <a:r>
              <a:rPr lang="en-US" dirty="0"/>
              <a:t>: Training and Testing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 5</a:t>
            </a:r>
            <a:r>
              <a:rPr lang="en-US" dirty="0"/>
              <a:t>:  Model Evaluation (RMSE, R², accuracy)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 6</a:t>
            </a:r>
            <a:r>
              <a:rPr lang="en-US" dirty="0"/>
              <a:t>:  Explored </a:t>
            </a:r>
            <a:r>
              <a:rPr lang="en-US" dirty="0" err="1"/>
              <a:t>Streamlit</a:t>
            </a:r>
            <a:r>
              <a:rPr lang="en-US" dirty="0"/>
              <a:t> for future deployment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Step 7</a:t>
            </a:r>
            <a:r>
              <a:rPr lang="en-US" dirty="0"/>
              <a:t>: Deployment and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1775B1F-B973-D8A2-B892-0B99FD8F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58" y="1728851"/>
            <a:ext cx="1027076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testing methods are manual, expensive, and time-consuming.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proposes a machine learning-based system to predict water pollution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levels automatically using measurable parameters such as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dissolved oxygen (O₂), nitrate (NO₃),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nitrite (NO₂), sulfate (SO₄), phosphate (PO₄), chloride (Cl)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and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Contaminated water poses serious risks to both human health and the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There’s a growing need for an </a:t>
            </a:r>
            <a:r>
              <a:rPr lang="en-US" sz="1800" b="1" dirty="0"/>
              <a:t>intelligent system</a:t>
            </a:r>
            <a:r>
              <a:rPr lang="en-US" sz="1800" dirty="0"/>
              <a:t> that can </a:t>
            </a:r>
            <a:r>
              <a:rPr lang="en-US" sz="1800" b="1" dirty="0"/>
              <a:t>automatically predict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 dirty="0"/>
              <a:t>  water quality</a:t>
            </a:r>
            <a:r>
              <a:rPr lang="en-US" sz="1800" dirty="0"/>
              <a:t> using known input 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0B06E0-6EB7-530B-2C67-46C0057A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84" y="1373242"/>
            <a:ext cx="90620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trained on water quality features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dissolved oxygen (O₂), nitrate (NO₃),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nitrite (NO₂), sulfate (SO₄), phosphate (PO₄), chloride (Cl)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others.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allow users to input pollutant concentrations and receive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fast, low-cost, and scalable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alternative to manual chemical testing in labs.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and tested the model to predict pollution levels, achieving strong results using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metrics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A5BD5-91E1-E22A-0A0F-E1A66EB5A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41" y="1661688"/>
            <a:ext cx="4895351" cy="2834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611D69-5FEF-3D86-27D0-54E4C55093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054"/>
          <a:stretch>
            <a:fillRect/>
          </a:stretch>
        </p:blipFill>
        <p:spPr>
          <a:xfrm>
            <a:off x="5652492" y="1751486"/>
            <a:ext cx="4895351" cy="3355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632352-1B0B-FF56-1928-73F81697F51D}"/>
              </a:ext>
            </a:extLst>
          </p:cNvPr>
          <p:cNvSpPr txBox="1"/>
          <p:nvPr/>
        </p:nvSpPr>
        <p:spPr>
          <a:xfrm>
            <a:off x="1036320" y="5313680"/>
            <a:ext cx="1024030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 generated using </a:t>
            </a:r>
            <a:r>
              <a:rPr lang="en-US" b="1" dirty="0"/>
              <a:t>Random Forest Regressor </a:t>
            </a:r>
            <a:r>
              <a:rPr lang="en-US" dirty="0"/>
              <a:t>trained on historical water quality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CD310-AD26-4DF3-E444-9CDBA158E442}"/>
              </a:ext>
            </a:extLst>
          </p:cNvPr>
          <p:cNvSpPr txBox="1"/>
          <p:nvPr/>
        </p:nvSpPr>
        <p:spPr>
          <a:xfrm>
            <a:off x="281167" y="1483360"/>
            <a:ext cx="8411677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Successfully developed a </a:t>
            </a:r>
            <a:r>
              <a:rPr lang="en-IN" b="1" dirty="0"/>
              <a:t>machine learning </a:t>
            </a:r>
            <a:r>
              <a:rPr lang="en-IN" dirty="0"/>
              <a:t>model to</a:t>
            </a:r>
          </a:p>
          <a:p>
            <a:r>
              <a:rPr lang="en-IN" dirty="0"/>
              <a:t>      predict pollutant levels in water based on chemical indicators.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Used </a:t>
            </a:r>
            <a:r>
              <a:rPr lang="en-IN" b="1" dirty="0"/>
              <a:t>Random Forest Regressor </a:t>
            </a:r>
            <a:r>
              <a:rPr lang="en-IN" dirty="0"/>
              <a:t>to achieve results with strong accuracy and evaluation metrics(RMSE, R² score).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Explored the potential of deploying predictions via a </a:t>
            </a:r>
            <a:r>
              <a:rPr lang="en-US" b="1" dirty="0" err="1"/>
              <a:t>Streamlit</a:t>
            </a:r>
            <a:r>
              <a:rPr lang="en-US" b="1" dirty="0"/>
              <a:t> web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system provides a </a:t>
            </a:r>
            <a:r>
              <a:rPr lang="en-IN" b="1" dirty="0"/>
              <a:t>cost-</a:t>
            </a:r>
            <a:r>
              <a:rPr lang="en-IN" b="1" dirty="0" err="1"/>
              <a:t>effective,fast,and</a:t>
            </a:r>
            <a:r>
              <a:rPr lang="en-IN" b="1" dirty="0"/>
              <a:t> accessible alternative </a:t>
            </a:r>
            <a:r>
              <a:rPr lang="en-IN" dirty="0"/>
              <a:t>to manual water quality testing.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includes </a:t>
            </a:r>
            <a:r>
              <a:rPr lang="en-IN" b="1" dirty="0"/>
              <a:t>integrating real-time sensor </a:t>
            </a:r>
            <a:r>
              <a:rPr lang="en-IN" b="1" dirty="0" err="1"/>
              <a:t>data</a:t>
            </a:r>
            <a:r>
              <a:rPr lang="en-IN" dirty="0" err="1"/>
              <a:t>,adding</a:t>
            </a:r>
            <a:r>
              <a:rPr lang="en-IN" dirty="0"/>
              <a:t> more pollutants types, and deploying the model for public use.</a:t>
            </a:r>
            <a:br>
              <a:rPr lang="en-IN" dirty="0"/>
            </a:b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 🔗 GitHub Link: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https://github.com/Anshu-code-202/waterqualityprediction_AICTE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65147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6876F4F-BEC6-4A7B-AF50-0695E3673859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677</TotalTime>
  <Words>531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Anshu Arora</cp:lastModifiedBy>
  <cp:revision>8</cp:revision>
  <dcterms:created xsi:type="dcterms:W3CDTF">2024-12-31T09:40:01Z</dcterms:created>
  <dcterms:modified xsi:type="dcterms:W3CDTF">2025-07-05T14:42:12Z</dcterms:modified>
</cp:coreProperties>
</file>