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4044341-D700-44FE-9862-DC32CC877E2B}" type="datetimeFigureOut">
              <a:rPr lang="en-US" smtClean="0"/>
              <a:t>12-Sep-20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Boardinfinity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u="sng" dirty="0" smtClean="0"/>
              <a:t/>
            </a:r>
            <a:br>
              <a:rPr lang="en-US" i="1" u="sng" dirty="0" smtClean="0"/>
            </a:br>
            <a:r>
              <a:rPr lang="en-US" sz="2400" i="1" dirty="0" smtClean="0"/>
              <a:t>presentation on</a:t>
            </a:r>
            <a:br>
              <a:rPr lang="en-US" sz="2400" i="1" dirty="0" smtClean="0"/>
            </a:br>
            <a:r>
              <a:rPr lang="en-US" sz="2400" b="1" i="1" dirty="0" smtClean="0">
                <a:solidFill>
                  <a:srgbClr val="C00000"/>
                </a:solidFill>
              </a:rPr>
              <a:t>“super market analyzing system”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Session 2020-2021</a:t>
            </a:r>
          </a:p>
          <a:p>
            <a:r>
              <a:rPr lang="en-US" sz="2400" b="1" i="0" dirty="0" smtClean="0"/>
              <a:t>Submitted by:</a:t>
            </a:r>
          </a:p>
          <a:p>
            <a:r>
              <a:rPr lang="en-US" sz="3600" b="1" u="sng" dirty="0" err="1" smtClean="0">
                <a:solidFill>
                  <a:srgbClr val="FF0000"/>
                </a:solidFill>
              </a:rPr>
              <a:t>Anshu</a:t>
            </a:r>
            <a:r>
              <a:rPr lang="en-US" sz="3600" b="1" u="sng" dirty="0" smtClean="0">
                <a:solidFill>
                  <a:srgbClr val="FF0000"/>
                </a:solidFill>
              </a:rPr>
              <a:t> Mishra</a:t>
            </a:r>
          </a:p>
          <a:p>
            <a:endParaRPr lang="en-US" sz="3600" b="1" i="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6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 content:            </a:t>
            </a:r>
            <a:endParaRPr lang="en-US" b="1" i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6400800" cy="33528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Introduction.</a:t>
            </a:r>
          </a:p>
          <a:p>
            <a:r>
              <a:rPr lang="en-US" sz="2400" dirty="0" smtClean="0"/>
              <a:t>Description of project.</a:t>
            </a:r>
          </a:p>
          <a:p>
            <a:r>
              <a:rPr lang="en-US" sz="2400" dirty="0" smtClean="0"/>
              <a:t>Technology &amp; tools used.</a:t>
            </a:r>
          </a:p>
          <a:p>
            <a:r>
              <a:rPr lang="en-US" sz="2400" dirty="0" smtClean="0"/>
              <a:t>Modules.</a:t>
            </a:r>
          </a:p>
          <a:p>
            <a:r>
              <a:rPr lang="en-US" sz="2400" dirty="0" smtClean="0"/>
              <a:t>Benefit.</a:t>
            </a:r>
          </a:p>
          <a:p>
            <a:r>
              <a:rPr lang="en-US" sz="2400" dirty="0" smtClean="0"/>
              <a:t>Conclusion of Project.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9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0668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Introduction: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Supermarket is the place where customer come to purchase their daily product and pay for that.</a:t>
            </a:r>
          </a:p>
          <a:p>
            <a:r>
              <a:rPr lang="en-US" sz="2400" dirty="0" smtClean="0"/>
              <a:t>Calculated how many products are sold and Best selling products.</a:t>
            </a:r>
          </a:p>
          <a:p>
            <a:r>
              <a:rPr lang="en-US" sz="2400" dirty="0" smtClean="0"/>
              <a:t>Calculated monthly sales of product.</a:t>
            </a:r>
          </a:p>
          <a:p>
            <a:pPr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6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View city-wise sales. Best performing city.</a:t>
            </a:r>
            <a:endParaRPr lang="en-US" sz="2400" dirty="0" smtClean="0"/>
          </a:p>
          <a:p>
            <a:r>
              <a:rPr lang="en-US" sz="2400" dirty="0" smtClean="0"/>
              <a:t>Which gender(female &amp; male) purchase more goods</a:t>
            </a:r>
          </a:p>
          <a:p>
            <a:r>
              <a:rPr lang="en-US" sz="2400" dirty="0" smtClean="0"/>
              <a:t>At what time sales rise more.</a:t>
            </a:r>
          </a:p>
          <a:p>
            <a:r>
              <a:rPr lang="en-US" sz="2400" dirty="0" smtClean="0"/>
              <a:t>Which payments </a:t>
            </a:r>
            <a:r>
              <a:rPr lang="en-US" sz="2400" dirty="0" err="1" smtClean="0"/>
              <a:t>opestion</a:t>
            </a:r>
            <a:r>
              <a:rPr lang="en-US" sz="2400" dirty="0" smtClean="0"/>
              <a:t>  is best for customer.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5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Description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The supermarkets are generating a lot of data at each day. The            data are producing at each day are billing system , gender , date , sale </a:t>
            </a:r>
            <a:r>
              <a:rPr lang="en-US" sz="7200" dirty="0" smtClean="0"/>
              <a:t>.</a:t>
            </a:r>
            <a:endParaRPr lang="en-US" sz="7200" dirty="0" smtClean="0"/>
          </a:p>
          <a:p>
            <a:pPr indent="0">
              <a:buNone/>
            </a:pPr>
            <a:r>
              <a:rPr lang="en-US" sz="7200" dirty="0" smtClean="0"/>
              <a:t>This data are maintain proper in database. They also generate      records.</a:t>
            </a:r>
          </a:p>
          <a:p>
            <a:pPr indent="0">
              <a:buNone/>
            </a:pPr>
            <a:r>
              <a:rPr lang="en-US" sz="7200" dirty="0" smtClean="0"/>
              <a:t>Throw the Record-Analyze the people can know what are the condition</a:t>
            </a:r>
          </a:p>
          <a:p>
            <a:pPr indent="0">
              <a:buNone/>
            </a:pPr>
            <a:r>
              <a:rPr lang="en-US" sz="7200" dirty="0" smtClean="0"/>
              <a:t>Of business  and can know the overall profit or lose.</a:t>
            </a:r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pPr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Technology&amp;tools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2667000"/>
            <a:ext cx="647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Excel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4267200"/>
            <a:ext cx="6477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Windows 10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60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Modules: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2667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Administration</a:t>
            </a:r>
            <a:endParaRPr lang="en-US" sz="2000" b="1" dirty="0"/>
          </a:p>
        </p:txBody>
      </p:sp>
      <p:sp>
        <p:nvSpPr>
          <p:cNvPr id="4" name="Oval 3"/>
          <p:cNvSpPr/>
          <p:nvPr/>
        </p:nvSpPr>
        <p:spPr>
          <a:xfrm>
            <a:off x="6019800" y="2743200"/>
            <a:ext cx="2057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</a:t>
            </a:r>
            <a:r>
              <a:rPr lang="en-US" sz="2400" dirty="0" err="1" smtClean="0"/>
              <a:t>scienceties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3581400" y="2819400"/>
            <a:ext cx="2438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Data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581400" y="4087368"/>
            <a:ext cx="2502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Usefull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benefits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Supermarkets will give large turnover.</a:t>
            </a:r>
          </a:p>
          <a:p>
            <a:r>
              <a:rPr lang="en-US" sz="2400" dirty="0" smtClean="0"/>
              <a:t>Which product will grow at which rating  point.</a:t>
            </a:r>
          </a:p>
          <a:p>
            <a:r>
              <a:rPr lang="en-US" sz="2400" dirty="0" smtClean="0"/>
              <a:t>At what time sales will go up.</a:t>
            </a:r>
          </a:p>
          <a:p>
            <a:r>
              <a:rPr lang="en-US" sz="2400" dirty="0" smtClean="0"/>
              <a:t>Know city wise sales.</a:t>
            </a:r>
          </a:p>
          <a:p>
            <a:endParaRPr lang="en-US" sz="24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27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on supermarket system. I Successfully completed it.</a:t>
            </a:r>
          </a:p>
          <a:p>
            <a:pPr indent="0">
              <a:buNone/>
            </a:pPr>
            <a:r>
              <a:rPr lang="en-US" dirty="0" smtClean="0"/>
              <a:t>We take this opportunity to express our sense and gratitude to all those people who helped us in completing this project.</a:t>
            </a:r>
          </a:p>
          <a:p>
            <a:pPr indent="0">
              <a:buNone/>
            </a:pPr>
            <a:r>
              <a:rPr lang="en-US" dirty="0" smtClean="0"/>
              <a:t>This project and implementation has contributed a lot to our </a:t>
            </a:r>
          </a:p>
          <a:p>
            <a:pPr indent="0">
              <a:buNone/>
            </a:pPr>
            <a:r>
              <a:rPr lang="en-US" dirty="0" smtClean="0"/>
              <a:t>Knowledge that has proved to be a value addition for us</a:t>
            </a:r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8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296</TotalTime>
  <Words>264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Boardinfinity  presentation on “super market analyzing system”</vt:lpstr>
      <vt:lpstr> content:            </vt:lpstr>
      <vt:lpstr>Introduction:</vt:lpstr>
      <vt:lpstr>PowerPoint Presentation</vt:lpstr>
      <vt:lpstr>Description :</vt:lpstr>
      <vt:lpstr>Technology&amp;tools</vt:lpstr>
      <vt:lpstr>Modules:</vt:lpstr>
      <vt:lpstr>benefits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2020-09-11T14:14:17Z</dcterms:created>
  <dcterms:modified xsi:type="dcterms:W3CDTF">2020-09-12T03:25:35Z</dcterms:modified>
</cp:coreProperties>
</file>