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4044341-D700-44FE-9862-DC32CC877E2B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A29B1DB-88BA-4AD5-BDA1-7EE6D5ED1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Boardinfinity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u="sng" dirty="0" smtClean="0"/>
              <a:t/>
            </a:r>
            <a:br>
              <a:rPr lang="en-US" i="1" u="sng" dirty="0" smtClean="0"/>
            </a:br>
            <a:r>
              <a:rPr lang="en-US" sz="2400" i="1" dirty="0" smtClean="0"/>
              <a:t>presentation on</a:t>
            </a:r>
            <a:br>
              <a:rPr lang="en-US" sz="2400" i="1" dirty="0" smtClean="0"/>
            </a:br>
            <a:r>
              <a:rPr lang="en-US" sz="2400" b="1" i="1" dirty="0" smtClean="0">
                <a:solidFill>
                  <a:srgbClr val="C00000"/>
                </a:solidFill>
              </a:rPr>
              <a:t>“</a:t>
            </a:r>
            <a:r>
              <a:rPr lang="en-US" sz="2400" b="1" i="1" dirty="0" smtClean="0">
                <a:solidFill>
                  <a:srgbClr val="C00000"/>
                </a:solidFill>
              </a:rPr>
              <a:t>Company Financial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analyzing system”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Session </a:t>
            </a:r>
            <a:r>
              <a:rPr lang="en-US" sz="2400" dirty="0" smtClean="0"/>
              <a:t>2021-2022</a:t>
            </a:r>
            <a:endParaRPr lang="en-US" sz="2400" dirty="0" smtClean="0"/>
          </a:p>
          <a:p>
            <a:r>
              <a:rPr lang="en-US" sz="2400" b="1" i="0" dirty="0" smtClean="0"/>
              <a:t>Submitted by:</a:t>
            </a:r>
          </a:p>
          <a:p>
            <a:r>
              <a:rPr lang="en-US" sz="3600" b="1" u="sng" dirty="0" err="1" smtClean="0">
                <a:solidFill>
                  <a:srgbClr val="FF0000"/>
                </a:solidFill>
              </a:rPr>
              <a:t>Anshu</a:t>
            </a:r>
            <a:r>
              <a:rPr lang="en-US" sz="3600" b="1" u="sng" dirty="0" smtClean="0">
                <a:solidFill>
                  <a:srgbClr val="FF0000"/>
                </a:solidFill>
              </a:rPr>
              <a:t> Mishra</a:t>
            </a:r>
          </a:p>
          <a:p>
            <a:endParaRPr lang="en-US" sz="3600" b="1" i="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6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00B050"/>
                </a:solidFill>
              </a:rPr>
              <a:t>Problem </a:t>
            </a:r>
            <a:r>
              <a:rPr lang="en-US" b="1" i="1" u="sng" dirty="0" smtClean="0">
                <a:solidFill>
                  <a:srgbClr val="00B050"/>
                </a:solidFill>
              </a:rPr>
              <a:t>            </a:t>
            </a:r>
            <a:endParaRPr lang="en-US" b="1" i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3600"/>
            <a:ext cx="6400800" cy="3352801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1. Which year has maximum Sales.</a:t>
            </a:r>
          </a:p>
          <a:p>
            <a:pPr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2. Which month has maximum number of Sales.</a:t>
            </a:r>
          </a:p>
          <a:p>
            <a:pPr indent="0">
              <a:buNone/>
            </a:pPr>
            <a:r>
              <a:rPr lang="en-US" sz="2400" dirty="0"/>
              <a:t> 3.Segment wise </a:t>
            </a:r>
            <a:r>
              <a:rPr lang="en-US" sz="2400" dirty="0" err="1"/>
              <a:t>sale.To</a:t>
            </a:r>
            <a:r>
              <a:rPr lang="en-US" sz="2400" dirty="0"/>
              <a:t> predict </a:t>
            </a:r>
            <a:r>
              <a:rPr lang="en-US" sz="2400" dirty="0" err="1"/>
              <a:t>higest</a:t>
            </a:r>
            <a:r>
              <a:rPr lang="en-US" sz="2400" dirty="0"/>
              <a:t> sale </a:t>
            </a:r>
            <a:r>
              <a:rPr lang="en-US" sz="2400" dirty="0" err="1"/>
              <a:t>sagment</a:t>
            </a:r>
            <a:endParaRPr lang="en-US" sz="2400" dirty="0" smtClean="0"/>
          </a:p>
          <a:p>
            <a:pPr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4.Product sales with Discount brand.</a:t>
            </a:r>
          </a:p>
          <a:p>
            <a:pPr indent="0">
              <a:buNone/>
            </a:pPr>
            <a:r>
              <a:rPr lang="en-US" sz="2400" dirty="0" smtClean="0"/>
              <a:t>  5.Segment Sales in year with Profit.</a:t>
            </a: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9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400800" cy="1981200"/>
          </a:xfrm>
        </p:spPr>
        <p:txBody>
          <a:bodyPr>
            <a:normAutofit/>
          </a:bodyPr>
          <a:lstStyle/>
          <a:p>
            <a:r>
              <a:rPr lang="en-US" dirty="0"/>
              <a:t>Which year has maximum Sales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3528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" y="2133600"/>
            <a:ext cx="9144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400800" cy="1905000"/>
          </a:xfrm>
        </p:spPr>
        <p:txBody>
          <a:bodyPr>
            <a:normAutofit/>
          </a:bodyPr>
          <a:lstStyle/>
          <a:p>
            <a:r>
              <a:rPr lang="en-US" dirty="0"/>
              <a:t>Which month has maximum number of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Best product purchase city in supermarket</a:t>
            </a:r>
          </a:p>
          <a:p>
            <a:r>
              <a:rPr lang="en-US" sz="2400" dirty="0" smtClean="0"/>
              <a:t>Which gender(female &amp; male) purchase more goods</a:t>
            </a:r>
          </a:p>
          <a:p>
            <a:r>
              <a:rPr lang="en-US" sz="2400" dirty="0" smtClean="0"/>
              <a:t>At what time sales rise more.</a:t>
            </a:r>
          </a:p>
          <a:p>
            <a:r>
              <a:rPr lang="en-US" sz="2400" dirty="0" smtClean="0"/>
              <a:t>Which payments </a:t>
            </a:r>
            <a:r>
              <a:rPr lang="en-US" sz="2400" dirty="0" err="1" smtClean="0"/>
              <a:t>opestion</a:t>
            </a:r>
            <a:r>
              <a:rPr lang="en-US" sz="2400" dirty="0" smtClean="0"/>
              <a:t>  is best for customer.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" y="2514600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3.Segment wise </a:t>
            </a:r>
            <a:r>
              <a:rPr lang="en-US" dirty="0" err="1"/>
              <a:t>sale.To</a:t>
            </a:r>
            <a:r>
              <a:rPr lang="en-US" dirty="0"/>
              <a:t> predict </a:t>
            </a:r>
            <a:r>
              <a:rPr lang="en-US" dirty="0" err="1"/>
              <a:t>higest</a:t>
            </a:r>
            <a:r>
              <a:rPr lang="en-US" dirty="0"/>
              <a:t> sale </a:t>
            </a:r>
            <a:r>
              <a:rPr lang="en-US" dirty="0" err="1"/>
              <a:t>sagmen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The supermarkets are generating a lot of data at each day. The            data are producing at each day are billing system , gender , date , sale ,</a:t>
            </a:r>
          </a:p>
          <a:p>
            <a:pPr indent="0">
              <a:buNone/>
            </a:pPr>
            <a:r>
              <a:rPr lang="en-US" sz="7200" dirty="0" smtClean="0"/>
              <a:t>This data are maintain proper in database. They also generate      records.</a:t>
            </a:r>
          </a:p>
          <a:p>
            <a:pPr indent="0">
              <a:buNone/>
            </a:pPr>
            <a:r>
              <a:rPr lang="en-US" sz="7200" dirty="0" smtClean="0"/>
              <a:t>Throw the Record-Analyze the people can know what are the condition</a:t>
            </a:r>
          </a:p>
          <a:p>
            <a:pPr indent="0">
              <a:buNone/>
            </a:pPr>
            <a:r>
              <a:rPr lang="en-US" sz="7200" dirty="0" smtClean="0"/>
              <a:t>Of business  and can know the overall profit or lose.</a:t>
            </a:r>
          </a:p>
          <a:p>
            <a:pPr indent="0">
              <a:buNone/>
            </a:pPr>
            <a:r>
              <a:rPr lang="en-US" dirty="0" smtClean="0"/>
              <a:t> </a:t>
            </a:r>
          </a:p>
          <a:p>
            <a:pPr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4.Product sales with Discount brand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467600" cy="3810000"/>
          </a:xfrm>
        </p:spPr>
      </p:pic>
    </p:spTree>
    <p:extLst>
      <p:ext uri="{BB962C8B-B14F-4D97-AF65-F5344CB8AC3E}">
        <p14:creationId xmlns:p14="http://schemas.microsoft.com/office/powerpoint/2010/main" val="28236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5.Segment Sales in year with Profit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20000" cy="3962400"/>
          </a:xfrm>
        </p:spPr>
      </p:pic>
    </p:spTree>
    <p:extLst>
      <p:ext uri="{BB962C8B-B14F-4D97-AF65-F5344CB8AC3E}">
        <p14:creationId xmlns:p14="http://schemas.microsoft.com/office/powerpoint/2010/main" val="18074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Technology&amp;tools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2667000"/>
            <a:ext cx="647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Excel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4267200"/>
            <a:ext cx="6477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Windows 10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60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Modules: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2667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Administration</a:t>
            </a:r>
            <a:endParaRPr lang="en-US" sz="2000" b="1" dirty="0"/>
          </a:p>
        </p:txBody>
      </p:sp>
      <p:sp>
        <p:nvSpPr>
          <p:cNvPr id="4" name="Oval 3"/>
          <p:cNvSpPr/>
          <p:nvPr/>
        </p:nvSpPr>
        <p:spPr>
          <a:xfrm>
            <a:off x="6019800" y="2743200"/>
            <a:ext cx="2057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</a:t>
            </a:r>
            <a:r>
              <a:rPr lang="en-US" sz="2400" dirty="0" err="1" smtClean="0"/>
              <a:t>scienceties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3581400" y="2819400"/>
            <a:ext cx="2438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Data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581400" y="4087368"/>
            <a:ext cx="2502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Usefull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190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Boardinfinity  presentation on “Company Financial analyzing system”</vt:lpstr>
      <vt:lpstr>Problem             </vt:lpstr>
      <vt:lpstr>Which year has maximum Sales</vt:lpstr>
      <vt:lpstr>Which month has maximum number of Sales</vt:lpstr>
      <vt:lpstr>3.Segment wise sale.To predict higest sale sagmen</vt:lpstr>
      <vt:lpstr>4.Product sales with Discount brand</vt:lpstr>
      <vt:lpstr>5.Segment Sales in year with Profit</vt:lpstr>
      <vt:lpstr>Technology&amp;tools</vt:lpstr>
      <vt:lpstr>Modules: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2020-09-11T14:14:17Z</dcterms:created>
  <dcterms:modified xsi:type="dcterms:W3CDTF">2021-02-07T10:32:35Z</dcterms:modified>
</cp:coreProperties>
</file>