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8" r:id="rId10"/>
    <p:sldId id="269" r:id="rId11"/>
    <p:sldId id="270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24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54044341-D700-44FE-9862-DC32CC877E2B}" type="datetimeFigureOut">
              <a:rPr lang="en-US" smtClean="0"/>
              <a:t>28-Sep-20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B1DB-88BA-4AD5-BDA1-7EE6D5ED19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4341-D700-44FE-9862-DC32CC877E2B}" type="datetimeFigureOut">
              <a:rPr lang="en-US" smtClean="0"/>
              <a:t>28-Sep-20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B1DB-88BA-4AD5-BDA1-7EE6D5ED19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4341-D700-44FE-9862-DC32CC877E2B}" type="datetimeFigureOut">
              <a:rPr lang="en-US" smtClean="0"/>
              <a:t>28-Sep-20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B1DB-88BA-4AD5-BDA1-7EE6D5ED19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4341-D700-44FE-9862-DC32CC877E2B}" type="datetimeFigureOut">
              <a:rPr lang="en-US" smtClean="0"/>
              <a:t>28-Sep-20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B1DB-88BA-4AD5-BDA1-7EE6D5ED19D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4341-D700-44FE-9862-DC32CC877E2B}" type="datetimeFigureOut">
              <a:rPr lang="en-US" smtClean="0"/>
              <a:t>28-Sep-20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B1DB-88BA-4AD5-BDA1-7EE6D5ED19D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4341-D700-44FE-9862-DC32CC877E2B}" type="datetimeFigureOut">
              <a:rPr lang="en-US" smtClean="0"/>
              <a:t>28-Sep-20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B1DB-88BA-4AD5-BDA1-7EE6D5ED19D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4341-D700-44FE-9862-DC32CC877E2B}" type="datetimeFigureOut">
              <a:rPr lang="en-US" smtClean="0"/>
              <a:t>28-Sep-20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B1DB-88BA-4AD5-BDA1-7EE6D5ED19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4341-D700-44FE-9862-DC32CC877E2B}" type="datetimeFigureOut">
              <a:rPr lang="en-US" smtClean="0"/>
              <a:t>28-Sep-20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B1DB-88BA-4AD5-BDA1-7EE6D5ED19D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4341-D700-44FE-9862-DC32CC877E2B}" type="datetimeFigureOut">
              <a:rPr lang="en-US" smtClean="0"/>
              <a:t>28-Sep-20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B1DB-88BA-4AD5-BDA1-7EE6D5ED19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4341-D700-44FE-9862-DC32CC877E2B}" type="datetimeFigureOut">
              <a:rPr lang="en-US" smtClean="0"/>
              <a:t>28-Sep-20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B1DB-88BA-4AD5-BDA1-7EE6D5ED19D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4341-D700-44FE-9862-DC32CC877E2B}" type="datetimeFigureOut">
              <a:rPr lang="en-US" smtClean="0"/>
              <a:t>28-Sep-20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B1DB-88BA-4AD5-BDA1-7EE6D5ED19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54044341-D700-44FE-9862-DC32CC877E2B}" type="datetimeFigureOut">
              <a:rPr lang="en-US" smtClean="0"/>
              <a:t>28-Sep-20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1A29B1DB-88BA-4AD5-BDA1-7EE6D5ED19D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Boardinfinity</a:t>
            </a:r>
            <a: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i="1" u="sng" dirty="0" smtClean="0"/>
              <a:t/>
            </a:r>
            <a:br>
              <a:rPr lang="en-US" i="1" u="sng" dirty="0" smtClean="0"/>
            </a:br>
            <a:r>
              <a:rPr lang="en-US" sz="2400" i="1" dirty="0" smtClean="0"/>
              <a:t>presentation on</a:t>
            </a:r>
            <a:br>
              <a:rPr lang="en-US" sz="2400" i="1" dirty="0" smtClean="0"/>
            </a:br>
            <a:r>
              <a:rPr lang="en-US" sz="2400" b="1" i="1" dirty="0" smtClean="0">
                <a:solidFill>
                  <a:srgbClr val="C00000"/>
                </a:solidFill>
              </a:rPr>
              <a:t>“Vehicles sales”</a:t>
            </a:r>
            <a:endParaRPr lang="en-US" b="1" i="1" u="sng" dirty="0">
              <a:solidFill>
                <a:srgbClr val="C00000"/>
              </a:solidFill>
            </a:endParaRPr>
          </a:p>
        </p:txBody>
      </p:sp>
      <p:sp>
        <p:nvSpPr>
          <p:cNvPr id="7" name="Subtitle 5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2286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Session 2020-2021</a:t>
            </a:r>
          </a:p>
          <a:p>
            <a:r>
              <a:rPr lang="en-US" sz="2400" b="1" i="0" dirty="0" smtClean="0"/>
              <a:t>Submitted by:</a:t>
            </a:r>
          </a:p>
          <a:p>
            <a:r>
              <a:rPr lang="en-US" sz="3600" b="1" u="sng" dirty="0" err="1" smtClean="0">
                <a:solidFill>
                  <a:srgbClr val="FF0000"/>
                </a:solidFill>
              </a:rPr>
              <a:t>Anshu</a:t>
            </a:r>
            <a:r>
              <a:rPr lang="en-US" sz="3600" b="1" u="sng" dirty="0" smtClean="0">
                <a:solidFill>
                  <a:srgbClr val="FF0000"/>
                </a:solidFill>
              </a:rPr>
              <a:t> Mishra</a:t>
            </a:r>
          </a:p>
          <a:p>
            <a:endParaRPr lang="en-US" sz="3600" b="1" i="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168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sale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373" y="2438400"/>
            <a:ext cx="5935253" cy="3048000"/>
          </a:xfrm>
        </p:spPr>
      </p:pic>
    </p:spTree>
    <p:extLst>
      <p:ext uri="{BB962C8B-B14F-4D97-AF65-F5344CB8AC3E}">
        <p14:creationId xmlns:p14="http://schemas.microsoft.com/office/powerpoint/2010/main" val="3318300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Technology &amp;tools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Tableau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Windows 10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192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Modules: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1676400" y="2667000"/>
            <a:ext cx="1905000" cy="175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Administration</a:t>
            </a:r>
            <a:endParaRPr lang="en-US" sz="2000" b="1" dirty="0"/>
          </a:p>
        </p:txBody>
      </p:sp>
      <p:sp>
        <p:nvSpPr>
          <p:cNvPr id="4" name="Oval 3"/>
          <p:cNvSpPr/>
          <p:nvPr/>
        </p:nvSpPr>
        <p:spPr>
          <a:xfrm>
            <a:off x="6019800" y="2743200"/>
            <a:ext cx="20574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 </a:t>
            </a:r>
            <a:r>
              <a:rPr lang="en-US" sz="2400" dirty="0" err="1" smtClean="0"/>
              <a:t>scienceties</a:t>
            </a:r>
            <a:endParaRPr lang="en-US" sz="2400" dirty="0"/>
          </a:p>
        </p:txBody>
      </p:sp>
      <p:sp>
        <p:nvSpPr>
          <p:cNvPr id="9" name="Right Arrow 8"/>
          <p:cNvSpPr/>
          <p:nvPr/>
        </p:nvSpPr>
        <p:spPr>
          <a:xfrm>
            <a:off x="3581400" y="2819400"/>
            <a:ext cx="2438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Row Data</a:t>
            </a:r>
            <a:endParaRPr lang="en-US" dirty="0"/>
          </a:p>
        </p:txBody>
      </p:sp>
      <p:sp>
        <p:nvSpPr>
          <p:cNvPr id="10" name="Left Arrow 9"/>
          <p:cNvSpPr/>
          <p:nvPr/>
        </p:nvSpPr>
        <p:spPr>
          <a:xfrm>
            <a:off x="3581400" y="4087368"/>
            <a:ext cx="2502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Usefull</a:t>
            </a:r>
            <a:r>
              <a:rPr lang="en-US" dirty="0" smtClean="0"/>
              <a:t>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34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benefits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Vehicles sales information.</a:t>
            </a:r>
            <a:endParaRPr lang="en-US" sz="2400" dirty="0" smtClean="0"/>
          </a:p>
          <a:p>
            <a:r>
              <a:rPr lang="en-US" sz="2400" dirty="0" smtClean="0"/>
              <a:t>Weekly sales information</a:t>
            </a:r>
            <a:endParaRPr lang="en-US" sz="2400" dirty="0" smtClean="0"/>
          </a:p>
          <a:p>
            <a:r>
              <a:rPr lang="en-US" sz="2400" dirty="0" smtClean="0"/>
              <a:t>Country wise sales</a:t>
            </a:r>
            <a:endParaRPr lang="en-US" sz="2400" dirty="0" smtClean="0"/>
          </a:p>
          <a:p>
            <a:r>
              <a:rPr lang="en-US" sz="2400" dirty="0" smtClean="0"/>
              <a:t>Know city wise sales.</a:t>
            </a:r>
          </a:p>
          <a:p>
            <a:endParaRPr lang="en-US" sz="24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75270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Conclusion: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project is on </a:t>
            </a:r>
            <a:r>
              <a:rPr lang="en-US" dirty="0" smtClean="0"/>
              <a:t>vehicles sales</a:t>
            </a:r>
            <a:r>
              <a:rPr lang="en-US" dirty="0" smtClean="0"/>
              <a:t> </a:t>
            </a:r>
            <a:r>
              <a:rPr lang="en-US" dirty="0" smtClean="0"/>
              <a:t>system. I Successfully completed it.</a:t>
            </a:r>
          </a:p>
          <a:p>
            <a:pPr indent="0">
              <a:buNone/>
            </a:pPr>
            <a:r>
              <a:rPr lang="en-US" dirty="0" smtClean="0"/>
              <a:t>We take this opportunity to express our sense and gratitude to all those people who helped us in completing this project.</a:t>
            </a:r>
          </a:p>
          <a:p>
            <a:pPr indent="0">
              <a:buNone/>
            </a:pPr>
            <a:r>
              <a:rPr lang="en-US" dirty="0" smtClean="0"/>
              <a:t>This project and implementation has contributed a lot to our </a:t>
            </a:r>
          </a:p>
          <a:p>
            <a:pPr indent="0">
              <a:buNone/>
            </a:pPr>
            <a:r>
              <a:rPr lang="en-US" dirty="0" smtClean="0"/>
              <a:t>Knowledge that has proved to be a value addition for us</a:t>
            </a:r>
          </a:p>
          <a:p>
            <a:pPr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089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smtClean="0">
                <a:solidFill>
                  <a:srgbClr val="00B050"/>
                </a:solidFill>
              </a:rPr>
              <a:t> content:            </a:t>
            </a:r>
            <a:endParaRPr lang="en-US" b="1" i="1" u="sng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133600"/>
            <a:ext cx="6400800" cy="3352801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Introduction.</a:t>
            </a:r>
          </a:p>
          <a:p>
            <a:r>
              <a:rPr lang="en-US" sz="2400" dirty="0" smtClean="0"/>
              <a:t>Description of project.</a:t>
            </a:r>
          </a:p>
          <a:p>
            <a:r>
              <a:rPr lang="en-US" sz="2400" dirty="0" smtClean="0"/>
              <a:t>Technology &amp; tools used.</a:t>
            </a:r>
          </a:p>
          <a:p>
            <a:r>
              <a:rPr lang="en-US" sz="2400" dirty="0" smtClean="0"/>
              <a:t>Modules.</a:t>
            </a:r>
          </a:p>
          <a:p>
            <a:r>
              <a:rPr lang="en-US" sz="2400" dirty="0" smtClean="0"/>
              <a:t>Benefit.</a:t>
            </a:r>
          </a:p>
          <a:p>
            <a:r>
              <a:rPr lang="en-US" sz="2400" dirty="0" smtClean="0"/>
              <a:t>Conclusion of Project.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2192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066800"/>
            <a:ext cx="6400800" cy="685800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Introduction: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467600" cy="3352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Vehicle store and sales management system manages a                   vehicle company that provide vehicle specification ,</a:t>
            </a:r>
          </a:p>
          <a:p>
            <a:pPr indent="0">
              <a:buNone/>
            </a:pPr>
            <a:r>
              <a:rPr lang="en-US" sz="2400" dirty="0" smtClean="0"/>
              <a:t>Customer interaction and service.</a:t>
            </a:r>
          </a:p>
          <a:p>
            <a:pPr indent="0">
              <a:buNone/>
            </a:pPr>
            <a:r>
              <a:rPr lang="en-US" sz="2400" dirty="0"/>
              <a:t>  </a:t>
            </a:r>
            <a:r>
              <a:rPr lang="en-US" sz="2400" dirty="0" smtClean="0"/>
              <a:t>Project scope is about to provide knowledge about company database ,increase sales.   </a:t>
            </a:r>
            <a:endParaRPr lang="en-US" sz="2400" dirty="0" smtClean="0"/>
          </a:p>
          <a:p>
            <a:pPr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9668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View city-wise sales. Best performing city.</a:t>
            </a:r>
          </a:p>
          <a:p>
            <a:r>
              <a:rPr lang="en-US" sz="2400" dirty="0" smtClean="0"/>
              <a:t>Weekly Information.</a:t>
            </a:r>
            <a:endParaRPr lang="en-US" sz="2400" dirty="0" smtClean="0"/>
          </a:p>
          <a:p>
            <a:r>
              <a:rPr lang="en-US" sz="2400" dirty="0" smtClean="0"/>
              <a:t>Country Information.</a:t>
            </a:r>
            <a:endParaRPr lang="en-US" sz="2400" dirty="0" smtClean="0"/>
          </a:p>
          <a:p>
            <a:r>
              <a:rPr lang="en-US" sz="2400" dirty="0" smtClean="0"/>
              <a:t>Production Information.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257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Description 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indent="0">
              <a:buNone/>
            </a:pPr>
            <a:r>
              <a:rPr lang="en-US" sz="2800" dirty="0" smtClean="0"/>
              <a:t>The main idea behind the project contain all information  of vehicle sale information such as:-  </a:t>
            </a:r>
          </a:p>
          <a:p>
            <a:pPr indent="0">
              <a:buNone/>
            </a:pPr>
            <a:r>
              <a:rPr lang="en-US" sz="2800" dirty="0" smtClean="0"/>
              <a:t>Weekly sales</a:t>
            </a:r>
            <a:endParaRPr lang="en-US" sz="2800" dirty="0" smtClean="0"/>
          </a:p>
          <a:p>
            <a:pPr indent="0">
              <a:buNone/>
            </a:pPr>
            <a:r>
              <a:rPr lang="en-US" dirty="0" smtClean="0"/>
              <a:t>In this </a:t>
            </a:r>
            <a:r>
              <a:rPr lang="en-US" dirty="0" smtClean="0"/>
              <a:t>Own</a:t>
            </a:r>
            <a:r>
              <a:rPr lang="en-US" dirty="0" smtClean="0"/>
              <a:t>er can get all the information of week.    </a:t>
            </a:r>
            <a:endParaRPr lang="en-US" dirty="0" smtClean="0"/>
          </a:p>
          <a:p>
            <a:pPr indent="0">
              <a:buNone/>
            </a:pPr>
            <a:r>
              <a:rPr lang="en-US" dirty="0" smtClean="0"/>
              <a:t>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63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081087"/>
            <a:ext cx="731520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421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Customer information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373" y="2438400"/>
            <a:ext cx="5935253" cy="3048000"/>
          </a:xfrm>
        </p:spPr>
      </p:pic>
    </p:spTree>
    <p:extLst>
      <p:ext uri="{BB962C8B-B14F-4D97-AF65-F5344CB8AC3E}">
        <p14:creationId xmlns:p14="http://schemas.microsoft.com/office/powerpoint/2010/main" val="1806629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Country sales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373" y="2438400"/>
            <a:ext cx="5935253" cy="3048000"/>
          </a:xfrm>
        </p:spPr>
      </p:pic>
    </p:spTree>
    <p:extLst>
      <p:ext uri="{BB962C8B-B14F-4D97-AF65-F5344CB8AC3E}">
        <p14:creationId xmlns:p14="http://schemas.microsoft.com/office/powerpoint/2010/main" val="1983013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Top-n sales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373" y="2438400"/>
            <a:ext cx="5935253" cy="3048000"/>
          </a:xfrm>
        </p:spPr>
      </p:pic>
    </p:spTree>
    <p:extLst>
      <p:ext uri="{BB962C8B-B14F-4D97-AF65-F5344CB8AC3E}">
        <p14:creationId xmlns:p14="http://schemas.microsoft.com/office/powerpoint/2010/main" val="12145815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385</TotalTime>
  <Words>213</Words>
  <Application>Microsoft Office PowerPoint</Application>
  <PresentationFormat>On-screen Show (4:3)</PresentationFormat>
  <Paragraphs>47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Couture</vt:lpstr>
      <vt:lpstr>Boardinfinity  presentation on “Vehicles sales”</vt:lpstr>
      <vt:lpstr> content:            </vt:lpstr>
      <vt:lpstr>Introduction:</vt:lpstr>
      <vt:lpstr>PowerPoint Presentation</vt:lpstr>
      <vt:lpstr>Description :</vt:lpstr>
      <vt:lpstr>PowerPoint Presentation</vt:lpstr>
      <vt:lpstr>Customer information</vt:lpstr>
      <vt:lpstr>Country sales</vt:lpstr>
      <vt:lpstr>Top-n sales</vt:lpstr>
      <vt:lpstr>Map sale</vt:lpstr>
      <vt:lpstr>Technology &amp;tools</vt:lpstr>
      <vt:lpstr>Modules:</vt:lpstr>
      <vt:lpstr>benefits</vt:lpstr>
      <vt:lpstr>Conclusion: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31</cp:revision>
  <dcterms:created xsi:type="dcterms:W3CDTF">2020-09-11T14:14:17Z</dcterms:created>
  <dcterms:modified xsi:type="dcterms:W3CDTF">2020-09-28T11:30:29Z</dcterms:modified>
</cp:coreProperties>
</file>