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2"/>
  </p:notesMasterIdLst>
  <p:handoutMasterIdLst>
    <p:handoutMasterId r:id="rId13"/>
  </p:handoutMasterIdLst>
  <p:sldIdLst>
    <p:sldId id="312" r:id="rId5"/>
    <p:sldId id="304" r:id="rId6"/>
    <p:sldId id="282" r:id="rId7"/>
    <p:sldId id="323" r:id="rId8"/>
    <p:sldId id="281" r:id="rId9"/>
    <p:sldId id="315" r:id="rId10"/>
    <p:sldId id="297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81" d="100"/>
          <a:sy n="81" d="100"/>
        </p:scale>
        <p:origin x="754" y="6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58145-0B3D-91CF-73CD-888A9DFE9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005692-5851-E117-C266-20CF75B3A4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8BA16B-39FE-3668-0979-36BC2F22E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42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AI-Synthesized fake voice detection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 err="1"/>
              <a:t>Deepsonar</a:t>
            </a:r>
            <a:r>
              <a:rPr lang="en-US" dirty="0"/>
              <a:t>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DeepSonar</a:t>
            </a:r>
            <a:r>
              <a:rPr lang="en-US" dirty="0"/>
              <a:t> approach involves the use of multi layer neural network to convert one dimensional audio signals into n dimensional vector which are then fed into a simple binary classifier network which uses thin-</a:t>
            </a:r>
            <a:r>
              <a:rPr lang="en-US" dirty="0" err="1"/>
              <a:t>ResNet</a:t>
            </a:r>
            <a:r>
              <a:rPr lang="en-US" dirty="0"/>
              <a:t> in backend to classify between real and fake voice signals.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deepsonar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pPr algn="just"/>
            <a:r>
              <a:rPr lang="en-US" dirty="0" err="1"/>
              <a:t>DeepSonar</a:t>
            </a:r>
            <a:r>
              <a:rPr lang="en-US" dirty="0"/>
              <a:t> tries to improve upon the shortcomings of bi spectral analysis method to distinguish human voices and AI-Synthesized  voices based on the observation of the bi spectral artifacts in fake voices.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Bi spectral analysis suffers from evasions due to the global generalization of its threshold, moreover it is more susceptible to environmental noises.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DeepSonar</a:t>
            </a:r>
            <a:r>
              <a:rPr lang="en-US" dirty="0"/>
              <a:t> uses neural network in which each layer has different threshold thus localizing the threshold, which foiled evasions as we knew which layer contributed the most toward audio recognition. 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72DAC-ABAC-196A-ADBC-80D82A1AD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AD63-9670-E2C0-10E3-FAF62D91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Basic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68A57-6D64-0A89-5478-3AA692CA4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en-US" dirty="0"/>
              <a:t>Of </a:t>
            </a:r>
            <a:r>
              <a:rPr lang="en-US" dirty="0" err="1"/>
              <a:t>DeepSonar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92B963-7D83-D241-9544-BD1A07AA1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087" y="2042895"/>
            <a:ext cx="5855327" cy="333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7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847" y="3129698"/>
            <a:ext cx="4593393" cy="981207"/>
          </a:xfrm>
        </p:spPr>
        <p:txBody>
          <a:bodyPr/>
          <a:lstStyle/>
          <a:p>
            <a:r>
              <a:rPr lang="en-US" sz="3200" dirty="0"/>
              <a:t>Architecture of</a:t>
            </a:r>
            <a:br>
              <a:rPr lang="en-US" sz="3200" dirty="0"/>
            </a:br>
            <a:r>
              <a:rPr lang="en-US" sz="3200" dirty="0" err="1"/>
              <a:t>DEepsonar</a:t>
            </a:r>
            <a:endParaRPr lang="en-US" sz="3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0EE7A4-6AA0-6C06-940E-8BDD737E9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241" y="2181486"/>
            <a:ext cx="5990911" cy="301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Possible Implementation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399" y="2303028"/>
            <a:ext cx="7796463" cy="3720337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Design a shallow neural network with five fully-connected layers as our binary-classifier for discerning fakes. The optimizer is SGD with momentum 0.9 and the starting learning rate is 0.0001, with a decay of 1e-6. The loss function is binary cross-entropy. In monitoring neuron behaviors, we employ a speaker recognition deep network that adopts a ‘thin-</a:t>
            </a:r>
            <a:r>
              <a:rPr lang="en-US" sz="2400" dirty="0" err="1"/>
              <a:t>ResNet</a:t>
            </a:r>
            <a:r>
              <a:rPr lang="en-US" sz="2400" dirty="0"/>
              <a:t>’ as its backend architecture and select the convolutional and fully-connected layers to capture the layer-wise neuron behaviors as input features.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latin typeface="+mj-lt"/>
              </a:rPr>
              <a:t>Anshika Sharma(57407)</a:t>
            </a:r>
          </a:p>
          <a:p>
            <a:pPr algn="l"/>
            <a:r>
              <a:rPr lang="en-IN" dirty="0" err="1">
                <a:latin typeface="+mj-lt"/>
              </a:rPr>
              <a:t>Mithil</a:t>
            </a:r>
            <a:r>
              <a:rPr lang="en-IN" dirty="0">
                <a:latin typeface="+mj-lt"/>
              </a:rPr>
              <a:t> M Pathak(57436)</a:t>
            </a:r>
          </a:p>
          <a:p>
            <a:pPr algn="l"/>
            <a:r>
              <a:rPr lang="en-IN" dirty="0">
                <a:latin typeface="+mj-lt"/>
              </a:rPr>
              <a:t>Deepti </a:t>
            </a:r>
            <a:r>
              <a:rPr lang="en-IN" dirty="0" err="1">
                <a:latin typeface="+mj-lt"/>
              </a:rPr>
              <a:t>Koranga</a:t>
            </a:r>
            <a:r>
              <a:rPr lang="en-IN" dirty="0">
                <a:latin typeface="+mj-lt"/>
              </a:rPr>
              <a:t>(57537)</a:t>
            </a:r>
          </a:p>
          <a:p>
            <a:r>
              <a:rPr lang="en-IN" dirty="0">
                <a:latin typeface="+mj-lt"/>
              </a:rPr>
              <a:t>Chandranshu Amola(58005)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{E7FED1F0-7F48-4C50-A724-06C4A65CA98F}tf78438558_win32</Template>
  <TotalTime>26</TotalTime>
  <Words>260</Words>
  <Application>Microsoft Office PowerPoint</Application>
  <PresentationFormat>Widescreen</PresentationFormat>
  <Paragraphs>22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Sabon Next LT</vt:lpstr>
      <vt:lpstr>Custom</vt:lpstr>
      <vt:lpstr>AI-Synthesized fake voice detection</vt:lpstr>
      <vt:lpstr>Deepsonar approach</vt:lpstr>
      <vt:lpstr>Why deepsonar?</vt:lpstr>
      <vt:lpstr>Basic approach</vt:lpstr>
      <vt:lpstr>Architecture of DEepsonar</vt:lpstr>
      <vt:lpstr>Possible Implementation 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chandranshu amola</dc:creator>
  <cp:lastModifiedBy>chandranshu amola</cp:lastModifiedBy>
  <cp:revision>2</cp:revision>
  <dcterms:created xsi:type="dcterms:W3CDTF">2024-11-10T19:24:12Z</dcterms:created>
  <dcterms:modified xsi:type="dcterms:W3CDTF">2024-11-10T19:51:04Z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