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2" r:id="rId2"/>
    <p:sldId id="304" r:id="rId3"/>
    <p:sldId id="305" r:id="rId4"/>
    <p:sldId id="306" r:id="rId5"/>
    <p:sldId id="814" r:id="rId6"/>
    <p:sldId id="815" r:id="rId7"/>
    <p:sldId id="817" r:id="rId8"/>
    <p:sldId id="827" r:id="rId9"/>
    <p:sldId id="830" r:id="rId10"/>
    <p:sldId id="850" r:id="rId11"/>
    <p:sldId id="865" r:id="rId12"/>
    <p:sldId id="883" r:id="rId13"/>
    <p:sldId id="922" r:id="rId14"/>
    <p:sldId id="938" r:id="rId15"/>
    <p:sldId id="953" r:id="rId16"/>
    <p:sldId id="954" r:id="rId17"/>
    <p:sldId id="956" r:id="rId18"/>
    <p:sldId id="957" r:id="rId19"/>
    <p:sldId id="959" r:id="rId20"/>
    <p:sldId id="967" r:id="rId21"/>
    <p:sldId id="973" r:id="rId22"/>
    <p:sldId id="985" r:id="rId23"/>
    <p:sldId id="987" r:id="rId24"/>
    <p:sldId id="1014" r:id="rId25"/>
    <p:sldId id="1016" r:id="rId26"/>
    <p:sldId id="1043" r:id="rId27"/>
    <p:sldId id="1045" r:id="rId28"/>
    <p:sldId id="1047" r:id="rId29"/>
    <p:sldId id="1049" r:id="rId30"/>
    <p:sldId id="1051" r:id="rId31"/>
    <p:sldId id="1052" r:id="rId32"/>
    <p:sldId id="1053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3" r:id="rId41"/>
    <p:sldId id="1064" r:id="rId42"/>
    <p:sldId id="1065" r:id="rId43"/>
    <p:sldId id="1067" r:id="rId44"/>
    <p:sldId id="298" r:id="rId45"/>
    <p:sldId id="106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RAJU SUVVARI" initials="SS" lastIdx="1" clrIdx="0">
    <p:extLst>
      <p:ext uri="{19B8F6BF-5375-455C-9EA6-DF929625EA0E}">
        <p15:presenceInfo xmlns:p15="http://schemas.microsoft.com/office/powerpoint/2012/main" userId="81eaa0b1c517a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0C00-49D2-4ACB-8A0E-CA9CFE6A2DD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2F4D-E418-4C46-937E-D3C5FD68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D6EE-AABD-40F6-9909-5BEFA64FC9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9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7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EEF-2026-41D3-99F3-11D6D16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DD69-AE29-492B-BC27-44491805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02A3-E3D5-4C0A-8FD0-A84893A7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EC4D-A48F-4FA8-97A2-3EBF1B15C625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2D57-BEB3-4A86-A602-B7A6CD07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C97C-189B-4A6B-AC78-503C349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8BF-51AA-4E2A-957E-E7D380D9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5CD4-2AA4-44D0-A226-1EC94C56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74C3-AFAD-45E6-B8E0-ECEF872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2739-15F8-4278-A7B2-D114C261B68E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09E-BEDC-47E6-A6A3-73A6EFF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7E96-288C-429B-8671-A011956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EBCD1-4E28-4225-8203-33E564E8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0F08-F555-421A-ABDF-D839B929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B5F-A71A-4ECC-ACAD-7C94989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C11-B879-43B2-AEEC-D9016C2128AB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9CAA-DE1F-400E-8F71-776691B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8AE8-6B91-4E9A-906B-6093F97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E243-7034-45CB-8938-FDEE85D6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C2D7-0A13-4195-A144-45CC708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A487-88AE-41CC-9462-9F5AC8D3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98E-BE57-49A1-A3F6-7E9C7F8A8B1D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9A6-68B1-4710-81E3-B3B13F4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C078-F458-46E0-BD37-CF0210F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8DA-81C5-4DC7-BDF9-DE4E8D85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437A-EA42-4DAF-B4A2-2E9C8230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AB1-E2CB-4FA7-8372-E79FC38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60C3-F20F-4EE6-BE3B-3112BF088A2B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AD3-CD12-448E-9505-B91E24B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1107-0517-4AA2-8704-17194F6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2DD-6846-4841-8430-9F17303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C02D-4F7A-4D5E-8A1B-B7E0E159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D6BD-F764-402F-B7D6-58769209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38CB-8321-41B1-B3C3-11B1EE8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8BC8-B4F6-4D4F-BF72-6EA7C84C92FA}" type="datetime1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FDB7C-1CA8-4D2D-9487-83805FF7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CF47-EB8F-41D5-8B8B-5B99B3B5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B51-425C-43D2-8052-3488113A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E3A3-858B-4FCC-AD93-56700BDC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D6D6-D5B3-4606-B0FA-B4BA5567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BEE8-CFA4-49AA-80F4-5C809C5E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8A14-6F8C-4829-99B2-4E7547F0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6C805-1FC3-4795-A111-C528147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47F3-2E0C-4A6F-AA2F-220CB1E25634}" type="datetime1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E5F0-BB3F-4A6C-BE89-28B7B4E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34FEE-6CFA-4E3D-AEB1-98385B7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8566-F77E-47DB-A99B-B09CB041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C361-ABF8-494B-82C6-40A77CA8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3DF4-6F08-49C2-8F00-9C1AFA3BBEA1}" type="datetime1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5198-2DE7-4166-82AD-ACDD1AC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F72-1264-4CE7-851F-FCBC82BA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02D73-C313-4C24-B325-FBA87A1C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4F5-C2AB-4AF3-A572-97BD0A5C33D7}" type="datetime1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3EB7-B3C7-42BD-9ABA-ACD7F4E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F780-14F9-4882-B3F0-9EB64E8B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44A-6CFE-4D52-9A04-13A025D2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4F61-F6E8-4568-AD54-C5018316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FC94-1DD3-4CA5-878D-257CDACA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20E0-9EA1-41CC-95C7-35660B0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6BD-A535-4460-A5FD-D8747DE7B425}" type="datetime1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B1B4-C509-4051-B3D3-3DD81C4E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40BC-18A9-4FEE-A2B8-534399D7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3C7-1CC1-4C41-9482-7AD47F6E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41F2E-7224-4DAC-81D9-3B0C7340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0DB-0407-4996-8524-B532C547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A751-99F6-467F-822E-8C4CC79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B17-FA57-4DE5-9EFC-40320156BED7}" type="datetime1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ABE9-ABB8-4495-ABEF-EADAAC8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66A1-EA3A-415C-93E3-08A1DB4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C79F0-F9C6-4AE1-A18F-F0826D9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1061-01D6-4C80-B758-56A7F0FB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CAD2-93CA-4DBB-8505-61494303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D-3B9B-40B5-85E0-0C3712321BDE}" type="datetime1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BBC-FA46-4084-805E-A6F54786E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9889-CB96-4C2B-BD37-382A703E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ubly_linked_list" TargetMode="External"/><Relationship Id="rId2" Type="http://schemas.openxmlformats.org/officeDocument/2006/relationships/hyperlink" Target="http://en.wikipedia.org/wiki/Singly_linked_list#Singly_linked_list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40363"/>
            <a:ext cx="822960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i="1" spc="-15" dirty="0">
                <a:solidFill>
                  <a:srgbClr val="92D050"/>
                </a:solidFill>
                <a:latin typeface="Times New Roman" panose="02020603050405020304" pitchFamily="18" charset="0"/>
                <a:ea typeface="Calibri Light" panose="020F0302020204030204" pitchFamily="34" charset="0"/>
              </a:rPr>
              <a:t>CS3401)</a:t>
            </a:r>
            <a:endParaRPr lang="en-US" sz="27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Somaraju Suvvari,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Dept. of  CSE, NIT Patna.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somaraju@nitp.ac.in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soma2402@gmail.com;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1082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Somaraju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1143000" cy="365125"/>
          </a:xfrm>
        </p:spPr>
        <p:txBody>
          <a:bodyPr/>
          <a:lstStyle/>
          <a:p>
            <a:pPr>
              <a:defRPr/>
            </a:pPr>
            <a:fld id="{E41D059C-5EC6-444A-ABF9-AF16E38A1FC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</a:p>
          <a:p>
            <a:pPr algn="just"/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and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Assume that there are already some nodes are there in the list.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CSLL *temp = head; 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10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7166939" y="78843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7125027" y="1154327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F913B-1684-403F-BCAD-DF63389F9E9D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7943384" y="1309464"/>
            <a:ext cx="1488335" cy="125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824048-EC4C-4605-A021-3660215BF298}"/>
              </a:ext>
            </a:extLst>
          </p:cNvPr>
          <p:cNvSpPr txBox="1"/>
          <p:nvPr/>
        </p:nvSpPr>
        <p:spPr>
          <a:xfrm>
            <a:off x="7184194" y="1525763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DCCB8-14E2-4E0D-98A8-6358ABF70599}"/>
              </a:ext>
            </a:extLst>
          </p:cNvPr>
          <p:cNvSpPr txBox="1"/>
          <p:nvPr/>
        </p:nvSpPr>
        <p:spPr>
          <a:xfrm>
            <a:off x="4554485" y="458514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head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B6FADA6-5539-4AAD-BBDC-7C90ED3B23B4}"/>
              </a:ext>
            </a:extLst>
          </p:cNvPr>
          <p:cNvGraphicFramePr>
            <a:graphicFrameLocks noGrp="1"/>
          </p:cNvGraphicFramePr>
          <p:nvPr/>
        </p:nvGraphicFramePr>
        <p:xfrm>
          <a:off x="4631142" y="496118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E7D7FD9-6DE5-493A-B9F0-600A913244B2}"/>
              </a:ext>
            </a:extLst>
          </p:cNvPr>
          <p:cNvGraphicFramePr>
            <a:graphicFrameLocks noGrp="1"/>
          </p:cNvGraphicFramePr>
          <p:nvPr/>
        </p:nvGraphicFramePr>
        <p:xfrm>
          <a:off x="5710687" y="49332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BB398E5-D756-4358-A34F-7429047A196F}"/>
              </a:ext>
            </a:extLst>
          </p:cNvPr>
          <p:cNvSpPr txBox="1"/>
          <p:nvPr/>
        </p:nvSpPr>
        <p:spPr>
          <a:xfrm>
            <a:off x="5888365" y="531884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CF2AC-EA08-4FE6-ADCE-2226921874C7}"/>
              </a:ext>
            </a:extLst>
          </p:cNvPr>
          <p:cNvCxnSpPr/>
          <p:nvPr/>
        </p:nvCxnSpPr>
        <p:spPr>
          <a:xfrm flipV="1">
            <a:off x="5209082" y="515338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48D0668-5166-4D9E-9BAC-4529E21EB8F4}"/>
              </a:ext>
            </a:extLst>
          </p:cNvPr>
          <p:cNvGraphicFramePr>
            <a:graphicFrameLocks noGrp="1"/>
          </p:cNvGraphicFramePr>
          <p:nvPr/>
        </p:nvGraphicFramePr>
        <p:xfrm>
          <a:off x="7214643" y="49544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2FB86D1-816D-4E65-8F39-E3039F60AB87}"/>
              </a:ext>
            </a:extLst>
          </p:cNvPr>
          <p:cNvSpPr txBox="1"/>
          <p:nvPr/>
        </p:nvSpPr>
        <p:spPr>
          <a:xfrm>
            <a:off x="7302705" y="53298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F9F05-2D31-421E-B576-0C2E982FA68D}"/>
              </a:ext>
            </a:extLst>
          </p:cNvPr>
          <p:cNvCxnSpPr/>
          <p:nvPr/>
        </p:nvCxnSpPr>
        <p:spPr>
          <a:xfrm flipV="1">
            <a:off x="6910097" y="51186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290496-48E4-4BBB-A317-EC54EC1BDCDC}"/>
              </a:ext>
            </a:extLst>
          </p:cNvPr>
          <p:cNvSpPr txBox="1"/>
          <p:nvPr/>
        </p:nvSpPr>
        <p:spPr>
          <a:xfrm>
            <a:off x="4695129" y="5318845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696702-A7BE-4C65-877F-875590218F26}"/>
              </a:ext>
            </a:extLst>
          </p:cNvPr>
          <p:cNvGraphicFramePr>
            <a:graphicFrameLocks noGrp="1"/>
          </p:cNvGraphicFramePr>
          <p:nvPr/>
        </p:nvGraphicFramePr>
        <p:xfrm>
          <a:off x="9431719" y="112404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9724F3-CC3C-42C1-B47E-28C91019ED8B}"/>
              </a:ext>
            </a:extLst>
          </p:cNvPr>
          <p:cNvSpPr txBox="1"/>
          <p:nvPr/>
        </p:nvSpPr>
        <p:spPr>
          <a:xfrm>
            <a:off x="9747687" y="155515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6E1ED-0B90-4201-A46A-D38322212E67}"/>
              </a:ext>
            </a:extLst>
          </p:cNvPr>
          <p:cNvSpPr txBox="1"/>
          <p:nvPr/>
        </p:nvSpPr>
        <p:spPr>
          <a:xfrm>
            <a:off x="9586481" y="779104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2FBDE9-3D3A-4CF7-BD51-F1F3AB5B7184}"/>
              </a:ext>
            </a:extLst>
          </p:cNvPr>
          <p:cNvGrpSpPr/>
          <p:nvPr/>
        </p:nvGrpSpPr>
        <p:grpSpPr>
          <a:xfrm>
            <a:off x="5669249" y="5299946"/>
            <a:ext cx="766337" cy="714906"/>
            <a:chOff x="2445000" y="2658327"/>
            <a:chExt cx="766337" cy="714906"/>
          </a:xfrm>
        </p:grpSpPr>
        <p:sp>
          <p:nvSpPr>
            <p:cNvPr id="30" name="Up Arrow 50">
              <a:extLst>
                <a:ext uri="{FF2B5EF4-FFF2-40B4-BE49-F238E27FC236}">
                  <a16:creationId xmlns:a16="http://schemas.microsoft.com/office/drawing/2014/main" id="{09870751-5183-45E1-A035-A49883698927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54F5B2-5003-45E3-9CAC-608158690A2E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33" name="Curved Down Arrow 1">
            <a:extLst>
              <a:ext uri="{FF2B5EF4-FFF2-40B4-BE49-F238E27FC236}">
                <a16:creationId xmlns:a16="http://schemas.microsoft.com/office/drawing/2014/main" id="{B210888B-FD16-466C-9AC4-A5B3BD49C7A2}"/>
              </a:ext>
            </a:extLst>
          </p:cNvPr>
          <p:cNvSpPr/>
          <p:nvPr/>
        </p:nvSpPr>
        <p:spPr>
          <a:xfrm rot="10800000">
            <a:off x="7707085" y="1582014"/>
            <a:ext cx="1724633" cy="6971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90EF2-193A-4447-BDB0-726F25521DD9}"/>
              </a:ext>
            </a:extLst>
          </p:cNvPr>
          <p:cNvSpPr txBox="1"/>
          <p:nvPr/>
        </p:nvSpPr>
        <p:spPr>
          <a:xfrm>
            <a:off x="9946823" y="207309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F5CC16-85C2-434E-A52B-EDAF87E6D71C}"/>
              </a:ext>
            </a:extLst>
          </p:cNvPr>
          <p:cNvGrpSpPr/>
          <p:nvPr/>
        </p:nvGrpSpPr>
        <p:grpSpPr>
          <a:xfrm>
            <a:off x="10659359" y="699796"/>
            <a:ext cx="713463" cy="622171"/>
            <a:chOff x="10659359" y="699796"/>
            <a:chExt cx="713463" cy="6221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41F4C0-33AF-43B8-B0F8-92BA746741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571" y="1300471"/>
              <a:ext cx="535251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EC495F-1AE6-46E0-B050-3AFCB0FF43FA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33CE27-8229-4F8A-84DF-532683873FF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09C2AB-819A-4161-857C-F778E72AE6C3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8EA747-9CBC-41D0-A0E2-45EF9092CA48}"/>
              </a:ext>
            </a:extLst>
          </p:cNvPr>
          <p:cNvSpPr txBox="1"/>
          <p:nvPr/>
        </p:nvSpPr>
        <p:spPr>
          <a:xfrm>
            <a:off x="10913407" y="186431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AC8B05-2A25-47D5-B9BB-11FA87AAD426}"/>
              </a:ext>
            </a:extLst>
          </p:cNvPr>
          <p:cNvGrpSpPr/>
          <p:nvPr/>
        </p:nvGrpSpPr>
        <p:grpSpPr>
          <a:xfrm>
            <a:off x="6096000" y="4591872"/>
            <a:ext cx="2871331" cy="548024"/>
            <a:chOff x="10659359" y="699796"/>
            <a:chExt cx="713463" cy="69723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02644A-C65D-4ED0-A3BF-A68C58FFC193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1240428" y="1312975"/>
              <a:ext cx="132394" cy="8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C41A5D-FA88-4745-90D7-7B7F1BA1B021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647753-B7CD-4002-A6C8-A0C3C3287A59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2DFABC-83C7-41FC-9B65-FE2CF4F98D2D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5C4464-6734-4E73-AEC9-017470515713}"/>
              </a:ext>
            </a:extLst>
          </p:cNvPr>
          <p:cNvSpPr txBox="1"/>
          <p:nvPr/>
        </p:nvSpPr>
        <p:spPr>
          <a:xfrm>
            <a:off x="7653479" y="4962697"/>
            <a:ext cx="84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2D705-9D05-490A-8773-DF4D13926AFE}"/>
              </a:ext>
            </a:extLst>
          </p:cNvPr>
          <p:cNvSpPr txBox="1"/>
          <p:nvPr/>
        </p:nvSpPr>
        <p:spPr>
          <a:xfrm>
            <a:off x="7097805" y="1169117"/>
            <a:ext cx="75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EC1A0-CC41-4BB1-951B-59D446FE6272}"/>
              </a:ext>
            </a:extLst>
          </p:cNvPr>
          <p:cNvSpPr txBox="1"/>
          <p:nvPr/>
        </p:nvSpPr>
        <p:spPr>
          <a:xfrm>
            <a:off x="10098611" y="108138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8981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1 -0.00856 L -0.01471 -0.00856 C -0.02213 -0.01319 -0.02969 -0.01736 -0.03698 -0.02222 C -0.03776 -0.02291 -0.03841 -0.02454 -0.03932 -0.025 C -0.0401 -0.02546 -0.04883 -0.02754 -0.04922 -0.02778 C -0.05026 -0.0287 -0.05117 -0.02986 -0.05221 -0.03032 C -0.05403 -0.03125 -0.05586 -0.03148 -0.05768 -0.03171 L -0.06992 -0.03449 C -0.07057 -0.03495 -0.07135 -0.03565 -0.07213 -0.03588 C -0.07474 -0.0368 -0.07734 -0.0375 -0.07982 -0.03866 C -0.08112 -0.03912 -0.08229 -0.04051 -0.08359 -0.0412 C -0.08567 -0.04236 -0.08776 -0.04282 -0.08971 -0.04398 L -0.09206 -0.04537 C -0.09362 -0.04722 -0.09557 -0.05 -0.09739 -0.05092 C -0.09883 -0.05162 -0.10052 -0.05185 -0.10195 -0.05208 L -0.10664 -0.05486 L -0.10885 -0.05625 C -0.10963 -0.05717 -0.11028 -0.05833 -0.1112 -0.05903 C -0.11419 -0.06157 -0.11458 -0.06134 -0.11732 -0.06296 C -0.11862 -0.06389 -0.11992 -0.06481 -0.12109 -0.06574 C -0.12213 -0.06666 -0.12304 -0.06782 -0.12422 -0.06852 C -0.12513 -0.06921 -0.1263 -0.06921 -0.12721 -0.06991 C -0.12851 -0.0706 -0.12982 -0.07176 -0.13112 -0.07268 C -0.13255 -0.07361 -0.13411 -0.0743 -0.13567 -0.07523 L -0.13789 -0.07662 C -0.13945 -0.07754 -0.14101 -0.0787 -0.14258 -0.0794 C -0.14948 -0.08241 -0.14661 -0.08102 -0.15091 -0.08356 C -0.15612 -0.09259 -0.15182 -0.08588 -0.16393 -0.0956 C -0.16549 -0.09699 -0.16692 -0.09861 -0.16849 -0.09977 C -0.16927 -0.10046 -0.17005 -0.10069 -0.17083 -0.10116 C -0.17265 -0.10231 -0.17448 -0.1037 -0.17617 -0.10532 C -0.17773 -0.10648 -0.17916 -0.1081 -0.18073 -0.10926 C -0.18177 -0.10995 -0.18281 -0.11018 -0.18385 -0.11065 C -0.19518 -0.1169 -0.18685 -0.11296 -0.19375 -0.1162 C -0.19453 -0.11736 -0.19518 -0.11921 -0.19609 -0.12014 C -0.19713 -0.12129 -0.20156 -0.12268 -0.20221 -0.12291 C -0.20429 -0.12384 -0.20638 -0.1243 -0.20833 -0.12569 C -0.20963 -0.12662 -0.21081 -0.12754 -0.21211 -0.12824 C -0.21471 -0.12963 -0.21992 -0.13055 -0.22213 -0.13102 C -0.22422 -0.13241 -0.22591 -0.13356 -0.22825 -0.13379 C -0.23073 -0.13403 -0.23333 -0.13379 -0.23581 -0.13379 L -0.23581 -0.13379 " pathEditMode="relative" ptsTypes="AAAAAAAAAAAAAAAAAAAAAAAAAAAAAAAAAAAAAAAA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-0.00949 L -0.01367 -0.00949 C -0.01654 -0.01042 -0.0194 -0.01111 -0.02214 -0.01227 C -0.02331 -0.01297 -0.02422 -0.01412 -0.02526 -0.01505 C -0.02956 -0.01945 -0.03386 -0.02408 -0.03815 -0.02871 C -0.04102 -0.03172 -0.04427 -0.03403 -0.04662 -0.0382 C -0.05104 -0.04607 -0.0487 -0.04398 -0.05274 -0.0463 C -0.05326 -0.04722 -0.05378 -0.04815 -0.0543 -0.04908 C -0.05612 -0.05301 -0.05807 -0.05834 -0.05964 -0.06273 L -0.0612 -0.06667 L -0.06263 -0.07084 C -0.06432 -0.08218 -0.06237 -0.07084 -0.06497 -0.08033 C -0.06693 -0.0875 -0.06432 -0.08172 -0.06732 -0.08704 C -0.06901 -0.09653 -0.06771 -0.09329 -0.07031 -0.09792 C -0.07057 -0.09931 -0.0707 -0.1007 -0.07109 -0.10209 C -0.07201 -0.10509 -0.07227 -0.10556 -0.07331 -0.10741 L -0.07331 -0.10741 " pathEditMode="relative" ptsTypes="AAAAAAAAAAAAAAAAA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5" grpId="0"/>
      <p:bldP spid="38" grpId="0"/>
      <p:bldP spid="41" grpId="0"/>
      <p:bldP spid="25" grpId="0"/>
      <p:bldP spid="27" grpId="0"/>
      <p:bldP spid="28" grpId="0"/>
      <p:bldP spid="33" grpId="0" animBg="1"/>
      <p:bldP spid="43" grpId="0"/>
      <p:bldP spid="43" grpId="1"/>
      <p:bldP spid="44" grpId="0"/>
      <p:bldP spid="44" grpId="1"/>
      <p:bldP spid="57" grpId="0"/>
      <p:bldP spid="6" grpId="0"/>
      <p:bldP spid="6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(until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head;</a:t>
            </a:r>
            <a:endParaRPr lang="en-US" sz="2000" b="1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11</a:t>
            </a:fld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5F00-9F31-4489-A6D0-70A6494E8826}"/>
              </a:ext>
            </a:extLst>
          </p:cNvPr>
          <p:cNvSpPr txBox="1"/>
          <p:nvPr/>
        </p:nvSpPr>
        <p:spPr>
          <a:xfrm>
            <a:off x="1469423" y="191815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60A39A-0C21-486C-B564-9CB49341C10E}"/>
              </a:ext>
            </a:extLst>
          </p:cNvPr>
          <p:cNvGraphicFramePr>
            <a:graphicFrameLocks noGrp="1"/>
          </p:cNvGraphicFramePr>
          <p:nvPr/>
        </p:nvGraphicFramePr>
        <p:xfrm>
          <a:off x="1523802" y="228748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F9C61E-AF84-4A13-9346-099669E2B03E}"/>
              </a:ext>
            </a:extLst>
          </p:cNvPr>
          <p:cNvGraphicFramePr>
            <a:graphicFrameLocks noGrp="1"/>
          </p:cNvGraphicFramePr>
          <p:nvPr/>
        </p:nvGraphicFramePr>
        <p:xfrm>
          <a:off x="2548968" y="226628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9C2F1BD-81E0-4F1D-8FBC-DB3818A7595D}"/>
              </a:ext>
            </a:extLst>
          </p:cNvPr>
          <p:cNvSpPr txBox="1"/>
          <p:nvPr/>
        </p:nvSpPr>
        <p:spPr>
          <a:xfrm>
            <a:off x="2726646" y="265185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998103-D96F-471C-A23E-766B0AF8CB97}"/>
              </a:ext>
            </a:extLst>
          </p:cNvPr>
          <p:cNvCxnSpPr/>
          <p:nvPr/>
        </p:nvCxnSpPr>
        <p:spPr>
          <a:xfrm flipV="1">
            <a:off x="2047363" y="2486395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319B4CB-7B0A-493E-9B46-5D9B59DF298B}"/>
              </a:ext>
            </a:extLst>
          </p:cNvPr>
          <p:cNvGraphicFramePr>
            <a:graphicFrameLocks noGrp="1"/>
          </p:cNvGraphicFramePr>
          <p:nvPr/>
        </p:nvGraphicFramePr>
        <p:xfrm>
          <a:off x="4055393" y="2276489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B317AF-E307-4DF1-B208-99586C7A4427}"/>
              </a:ext>
            </a:extLst>
          </p:cNvPr>
          <p:cNvSpPr txBox="1"/>
          <p:nvPr/>
        </p:nvSpPr>
        <p:spPr>
          <a:xfrm>
            <a:off x="4393667" y="266076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43" name="Curved Up Arrow 33">
            <a:extLst>
              <a:ext uri="{FF2B5EF4-FFF2-40B4-BE49-F238E27FC236}">
                <a16:creationId xmlns:a16="http://schemas.microsoft.com/office/drawing/2014/main" id="{6616E2D2-45B1-4EA9-8A64-26884BAD5E8A}"/>
              </a:ext>
            </a:extLst>
          </p:cNvPr>
          <p:cNvSpPr/>
          <p:nvPr/>
        </p:nvSpPr>
        <p:spPr>
          <a:xfrm>
            <a:off x="3592756" y="2768510"/>
            <a:ext cx="490475" cy="1846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994F5-55AC-49A7-A5AB-40E495E17DF9}"/>
              </a:ext>
            </a:extLst>
          </p:cNvPr>
          <p:cNvCxnSpPr/>
          <p:nvPr/>
        </p:nvCxnSpPr>
        <p:spPr>
          <a:xfrm flipV="1">
            <a:off x="3768837" y="24502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13E815C-A153-48D7-8EBB-4B2192EE3F42}"/>
              </a:ext>
            </a:extLst>
          </p:cNvPr>
          <p:cNvGrpSpPr/>
          <p:nvPr/>
        </p:nvGrpSpPr>
        <p:grpSpPr>
          <a:xfrm>
            <a:off x="2445000" y="2658327"/>
            <a:ext cx="766337" cy="714906"/>
            <a:chOff x="2445000" y="2658327"/>
            <a:chExt cx="766337" cy="714906"/>
          </a:xfrm>
        </p:grpSpPr>
        <p:sp>
          <p:nvSpPr>
            <p:cNvPr id="41" name="Up Arrow 50">
              <a:extLst>
                <a:ext uri="{FF2B5EF4-FFF2-40B4-BE49-F238E27FC236}">
                  <a16:creationId xmlns:a16="http://schemas.microsoft.com/office/drawing/2014/main" id="{6856471E-30C9-47A9-827D-AE38A419BB4B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C9EED4-52F9-4382-80F0-EF07E71ACA82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B0C109-D6D3-4C36-A8C7-E1E1A59AE02D}"/>
              </a:ext>
            </a:extLst>
          </p:cNvPr>
          <p:cNvSpPr txBox="1"/>
          <p:nvPr/>
        </p:nvSpPr>
        <p:spPr>
          <a:xfrm>
            <a:off x="2791635" y="388983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162DE7E-8006-469E-8ADA-D5391FDBCC9A}"/>
              </a:ext>
            </a:extLst>
          </p:cNvPr>
          <p:cNvGraphicFramePr>
            <a:graphicFrameLocks noGrp="1"/>
          </p:cNvGraphicFramePr>
          <p:nvPr/>
        </p:nvGraphicFramePr>
        <p:xfrm>
          <a:off x="2847244" y="425388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A48DF77-B2CC-4B9F-8B23-DDC5BA3BC8BC}"/>
              </a:ext>
            </a:extLst>
          </p:cNvPr>
          <p:cNvGraphicFramePr>
            <a:graphicFrameLocks noGrp="1"/>
          </p:cNvGraphicFramePr>
          <p:nvPr/>
        </p:nvGraphicFramePr>
        <p:xfrm>
          <a:off x="3766132" y="4245763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1CC0815-D53C-4D57-8DAD-4BD495DBAB68}"/>
              </a:ext>
            </a:extLst>
          </p:cNvPr>
          <p:cNvSpPr txBox="1"/>
          <p:nvPr/>
        </p:nvSpPr>
        <p:spPr>
          <a:xfrm>
            <a:off x="4123881" y="463656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937225-89D5-4403-B563-7DA582F57978}"/>
              </a:ext>
            </a:extLst>
          </p:cNvPr>
          <p:cNvCxnSpPr>
            <a:cxnSpLocks/>
          </p:cNvCxnSpPr>
          <p:nvPr/>
        </p:nvCxnSpPr>
        <p:spPr>
          <a:xfrm>
            <a:off x="3444598" y="4473931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A882EF7-FC7E-4E77-9367-A83EAA8F80A7}"/>
              </a:ext>
            </a:extLst>
          </p:cNvPr>
          <p:cNvSpPr txBox="1"/>
          <p:nvPr/>
        </p:nvSpPr>
        <p:spPr>
          <a:xfrm>
            <a:off x="5541194" y="463437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E7DFB1-0634-4142-9BF4-526B31DE8EB3}"/>
              </a:ext>
            </a:extLst>
          </p:cNvPr>
          <p:cNvCxnSpPr/>
          <p:nvPr/>
        </p:nvCxnSpPr>
        <p:spPr>
          <a:xfrm flipV="1">
            <a:off x="4986280" y="4439304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FAC62DA-C455-47FB-B3A9-1629A45AA98F}"/>
              </a:ext>
            </a:extLst>
          </p:cNvPr>
          <p:cNvGraphicFramePr>
            <a:graphicFrameLocks noGrp="1"/>
          </p:cNvGraphicFramePr>
          <p:nvPr/>
        </p:nvGraphicFramePr>
        <p:xfrm>
          <a:off x="6912978" y="4247379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FE090BB-8372-44BD-BDD8-C087D078F0AE}"/>
              </a:ext>
            </a:extLst>
          </p:cNvPr>
          <p:cNvSpPr txBox="1"/>
          <p:nvPr/>
        </p:nvSpPr>
        <p:spPr>
          <a:xfrm>
            <a:off x="7033514" y="464481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1F0D2-6514-41D9-AB3A-C694E4EE697A}"/>
              </a:ext>
            </a:extLst>
          </p:cNvPr>
          <p:cNvCxnSpPr>
            <a:cxnSpLocks/>
          </p:cNvCxnSpPr>
          <p:nvPr/>
        </p:nvCxnSpPr>
        <p:spPr>
          <a:xfrm flipV="1">
            <a:off x="6506889" y="4421249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4">
            <a:extLst>
              <a:ext uri="{FF2B5EF4-FFF2-40B4-BE49-F238E27FC236}">
                <a16:creationId xmlns:a16="http://schemas.microsoft.com/office/drawing/2014/main" id="{871ECA19-3E88-4F96-886E-7706724ADE2F}"/>
              </a:ext>
            </a:extLst>
          </p:cNvPr>
          <p:cNvSpPr/>
          <p:nvPr/>
        </p:nvSpPr>
        <p:spPr>
          <a:xfrm rot="10800000">
            <a:off x="6348983" y="4634374"/>
            <a:ext cx="754323" cy="220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856CAD1-3A61-4905-BD89-39261033A766}"/>
              </a:ext>
            </a:extLst>
          </p:cNvPr>
          <p:cNvGraphicFramePr>
            <a:graphicFrameLocks noGrp="1"/>
          </p:cNvGraphicFramePr>
          <p:nvPr/>
        </p:nvGraphicFramePr>
        <p:xfrm>
          <a:off x="5287021" y="4273218"/>
          <a:ext cx="1219868" cy="36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8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89B55DE9-EE0B-4433-BEA8-68C76708B257}"/>
              </a:ext>
            </a:extLst>
          </p:cNvPr>
          <p:cNvSpPr txBox="1"/>
          <p:nvPr/>
        </p:nvSpPr>
        <p:spPr>
          <a:xfrm>
            <a:off x="5235229" y="4998426"/>
            <a:ext cx="7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4" name="Up Arrow 50">
            <a:extLst>
              <a:ext uri="{FF2B5EF4-FFF2-40B4-BE49-F238E27FC236}">
                <a16:creationId xmlns:a16="http://schemas.microsoft.com/office/drawing/2014/main" id="{2A601FC7-B915-4C97-B0B6-0A422B249A02}"/>
              </a:ext>
            </a:extLst>
          </p:cNvPr>
          <p:cNvSpPr/>
          <p:nvPr/>
        </p:nvSpPr>
        <p:spPr>
          <a:xfrm>
            <a:off x="5455396" y="4675736"/>
            <a:ext cx="48844" cy="4529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4F6562-B26B-4203-A690-17DBF38C0061}"/>
              </a:ext>
            </a:extLst>
          </p:cNvPr>
          <p:cNvSpPr txBox="1"/>
          <p:nvPr/>
        </p:nvSpPr>
        <p:spPr>
          <a:xfrm>
            <a:off x="5764971" y="4236583"/>
            <a:ext cx="7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D2672-D243-4903-8422-030C1CC05D97}"/>
              </a:ext>
            </a:extLst>
          </p:cNvPr>
          <p:cNvSpPr txBox="1"/>
          <p:nvPr/>
        </p:nvSpPr>
        <p:spPr>
          <a:xfrm>
            <a:off x="4464650" y="227438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A48D49-2692-4792-B565-52BAAD98D3A9}"/>
              </a:ext>
            </a:extLst>
          </p:cNvPr>
          <p:cNvSpPr txBox="1"/>
          <p:nvPr/>
        </p:nvSpPr>
        <p:spPr>
          <a:xfrm>
            <a:off x="7399394" y="425719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40E4BA4-B215-4FA3-8057-F84C952956A6}"/>
              </a:ext>
            </a:extLst>
          </p:cNvPr>
          <p:cNvGrpSpPr/>
          <p:nvPr/>
        </p:nvGrpSpPr>
        <p:grpSpPr>
          <a:xfrm>
            <a:off x="2958001" y="1906902"/>
            <a:ext cx="2871331" cy="548024"/>
            <a:chOff x="10659359" y="699796"/>
            <a:chExt cx="713463" cy="69723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709913-4AB7-40BD-A3FD-66DFFE2E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0428" y="1312975"/>
              <a:ext cx="132394" cy="8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985316-E5D8-4C22-93E2-26598A710684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1676DB-1A97-42DA-B0BE-9C9A19F1A12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E75AB7D-898B-4032-BB6D-A5F8D77B0B67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31FDFF-86BD-49FF-99E4-4FC87B473D69}"/>
              </a:ext>
            </a:extLst>
          </p:cNvPr>
          <p:cNvGrpSpPr/>
          <p:nvPr/>
        </p:nvGrpSpPr>
        <p:grpSpPr>
          <a:xfrm>
            <a:off x="4789776" y="3784195"/>
            <a:ext cx="3910888" cy="580369"/>
            <a:chOff x="10659359" y="699796"/>
            <a:chExt cx="713463" cy="64014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BFA77F-F98E-4E16-B4CF-CD9FF08AB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3945" y="1323685"/>
              <a:ext cx="94170" cy="162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4D6D1F8-A732-4D36-9DE5-D52D89E17CC0}"/>
                </a:ext>
              </a:extLst>
            </p:cNvPr>
            <p:cNvCxnSpPr/>
            <p:nvPr/>
          </p:nvCxnSpPr>
          <p:spPr>
            <a:xfrm flipV="1">
              <a:off x="11372822" y="710088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96EDD0-59DB-4FDF-B4AB-206BBE5B338C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E6C90A8-89AA-45C5-A63E-2CAC2E870561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BB345-F40B-4667-95B8-CE66CFCB0E60}"/>
              </a:ext>
            </a:extLst>
          </p:cNvPr>
          <p:cNvSpPr txBox="1"/>
          <p:nvPr/>
        </p:nvSpPr>
        <p:spPr>
          <a:xfrm>
            <a:off x="6967238" y="3822313"/>
            <a:ext cx="1111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6A0384D-8D01-4AA2-B708-F75959CC2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75799"/>
              </p:ext>
            </p:extLst>
          </p:nvPr>
        </p:nvGraphicFramePr>
        <p:xfrm>
          <a:off x="6567964" y="2205978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DEBD2C2-8DFE-4309-AA14-DE33EAB295C9}"/>
              </a:ext>
            </a:extLst>
          </p:cNvPr>
          <p:cNvSpPr txBox="1"/>
          <p:nvPr/>
        </p:nvSpPr>
        <p:spPr>
          <a:xfrm>
            <a:off x="6688500" y="260340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CAFDB-B979-4BB8-9BE9-1C7166533A1A}"/>
              </a:ext>
            </a:extLst>
          </p:cNvPr>
          <p:cNvSpPr txBox="1"/>
          <p:nvPr/>
        </p:nvSpPr>
        <p:spPr>
          <a:xfrm>
            <a:off x="6622224" y="1780912"/>
            <a:ext cx="1111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00163 L -0.00937 0.00163 L 0.10143 -4.81481E-6 C 0.10287 -4.81481E-6 0.10417 -0.00092 0.1056 -0.00138 C 0.10729 -0.00208 0.10899 -0.00231 0.11055 -0.003 C 0.11315 -0.00393 0.11406 -0.00439 0.11641 -0.00578 C 0.11914 -0.00532 0.12201 -0.00509 0.12474 -0.00439 C 0.13633 -0.00138 0.1207 -0.00486 0.1306 -4.81481E-6 C 0.13164 0.00047 0.13281 -4.81481E-6 0.13399 -4.81481E-6 L 0.13399 -4.81481E-6 " pathEditMode="relative" ptsTypes="AAAAAAAA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39" grpId="0"/>
      <p:bldP spid="43" grpId="0" animBg="1"/>
      <p:bldP spid="48" grpId="0"/>
      <p:bldP spid="51" grpId="0"/>
      <p:bldP spid="53" grpId="0"/>
      <p:bldP spid="56" grpId="0"/>
      <p:bldP spid="59" grpId="0" animBg="1"/>
      <p:bldP spid="63" grpId="0"/>
      <p:bldP spid="64" grpId="0" animBg="1"/>
      <p:bldP spid="47" grpId="0"/>
      <p:bldP spid="65" grpId="0"/>
      <p:bldP spid="68" grpId="0"/>
      <p:bldP spid="7" grpId="0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9064-73B0-4FAC-B202-01B5D16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13652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(Logic) in CSLL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02C4-9053-44CD-ACDC-FE27B803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0"/>
            <a:ext cx="10515600" cy="5731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be added, head is the SLL header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//new node creation      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= (struct Node *) malloc(sizeof(struct Node));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= x;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 then make new_node as first node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reach the last node and then add the address of new_node in last node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t=head;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//move to the end of 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!=head)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//adding node at the 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head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1E05-BAB3-44BD-A44A-DDFD8DA0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370071"/>
            <a:ext cx="2564363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7898-EB03-47FC-B2D8-4F5231C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FAED-BB37-46DC-A0C9-0A63E350C61B}"/>
              </a:ext>
            </a:extLst>
          </p:cNvPr>
          <p:cNvSpPr txBox="1"/>
          <p:nvPr/>
        </p:nvSpPr>
        <p:spPr>
          <a:xfrm>
            <a:off x="6845556" y="2360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3F90-2F51-44AD-A90B-AE4F89A2C953}"/>
              </a:ext>
            </a:extLst>
          </p:cNvPr>
          <p:cNvSpPr txBox="1"/>
          <p:nvPr/>
        </p:nvSpPr>
        <p:spPr>
          <a:xfrm>
            <a:off x="6845558" y="98065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52CA-F4AD-4064-9A99-94A2DC511850}"/>
              </a:ext>
            </a:extLst>
          </p:cNvPr>
          <p:cNvSpPr txBox="1"/>
          <p:nvPr/>
        </p:nvSpPr>
        <p:spPr>
          <a:xfrm>
            <a:off x="6845558" y="315966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1BD7C-EC44-4F24-A3C8-BBA7643C352B}"/>
              </a:ext>
            </a:extLst>
          </p:cNvPr>
          <p:cNvSpPr txBox="1"/>
          <p:nvPr/>
        </p:nvSpPr>
        <p:spPr>
          <a:xfrm>
            <a:off x="6845556" y="4758009"/>
            <a:ext cx="45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    // n is the number of nodes in the list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ED266-9C2E-4DA0-ACE9-FC379443004D}"/>
              </a:ext>
            </a:extLst>
          </p:cNvPr>
          <p:cNvSpPr txBox="1"/>
          <p:nvPr/>
        </p:nvSpPr>
        <p:spPr>
          <a:xfrm>
            <a:off x="6696269" y="5478182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176300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653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 of the list in CSLL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995717"/>
            <a:ext cx="593465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given value and 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/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new_node;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pointers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temp, temp1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 node in the list (until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 temp1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9018" y="-55199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83213" y="2329513"/>
            <a:ext cx="1669904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92810" y="1939755"/>
            <a:ext cx="13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0800000">
            <a:off x="7958073" y="2633513"/>
            <a:ext cx="815670" cy="197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73128" y="291932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366072" y="3786111"/>
            <a:ext cx="1270440" cy="38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5661"/>
              </p:ext>
            </p:extLst>
          </p:nvPr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47689" y="481822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725367" y="52037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5611" y="4545456"/>
            <a:ext cx="14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43" name="Freeform 42"/>
          <p:cNvSpPr/>
          <p:nvPr/>
        </p:nvSpPr>
        <p:spPr>
          <a:xfrm>
            <a:off x="6865834" y="3995006"/>
            <a:ext cx="1556460" cy="1039039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5868400" y="3896140"/>
            <a:ext cx="983667" cy="1213190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9920" y="5531739"/>
            <a:ext cx="1111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38416" y="4137482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Cloud Callout 48"/>
          <p:cNvSpPr/>
          <p:nvPr/>
        </p:nvSpPr>
        <p:spPr>
          <a:xfrm rot="3836735">
            <a:off x="8779440" y="4466924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65689" y="5190688"/>
            <a:ext cx="240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new_node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next=head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00019" y="5165680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13</a:t>
            </a:fld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C588D0-0844-451C-913A-5F754DB6A447}"/>
              </a:ext>
            </a:extLst>
          </p:cNvPr>
          <p:cNvSpPr txBox="1"/>
          <p:nvPr/>
        </p:nvSpPr>
        <p:spPr>
          <a:xfrm>
            <a:off x="9588798" y="27772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146FFC-A410-4843-8824-B8633CD08AD4}"/>
              </a:ext>
            </a:extLst>
          </p:cNvPr>
          <p:cNvGrpSpPr/>
          <p:nvPr/>
        </p:nvGrpSpPr>
        <p:grpSpPr>
          <a:xfrm>
            <a:off x="9831106" y="1765689"/>
            <a:ext cx="713463" cy="622171"/>
            <a:chOff x="10659359" y="699796"/>
            <a:chExt cx="713463" cy="62217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ED15DE-2D2F-43C4-B5DA-C1B24394DA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571" y="1300471"/>
              <a:ext cx="535251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33E275-5713-4E49-B986-5615EDA7C430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08D840-5BE0-490A-AF78-E9AD0BF31EC5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5BD0FE-27C3-484C-978B-8EC9429192CE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E27090-717E-494A-81A9-59DCE5E19E07}"/>
              </a:ext>
            </a:extLst>
          </p:cNvPr>
          <p:cNvGrpSpPr/>
          <p:nvPr/>
        </p:nvGrpSpPr>
        <p:grpSpPr>
          <a:xfrm>
            <a:off x="7397446" y="5275421"/>
            <a:ext cx="951363" cy="668353"/>
            <a:chOff x="10633176" y="5768370"/>
            <a:chExt cx="951363" cy="668353"/>
          </a:xfrm>
        </p:grpSpPr>
        <p:sp>
          <p:nvSpPr>
            <p:cNvPr id="78" name="Up Arrow 35">
              <a:extLst>
                <a:ext uri="{FF2B5EF4-FFF2-40B4-BE49-F238E27FC236}">
                  <a16:creationId xmlns:a16="http://schemas.microsoft.com/office/drawing/2014/main" id="{8177197F-4665-44A9-A1BE-5F0920C446F5}"/>
                </a:ext>
              </a:extLst>
            </p:cNvPr>
            <p:cNvSpPr/>
            <p:nvPr/>
          </p:nvSpPr>
          <p:spPr>
            <a:xfrm>
              <a:off x="10918552" y="5768370"/>
              <a:ext cx="190306" cy="3865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F2F7C3-1123-458F-BA31-445B8EA9AE6F}"/>
                </a:ext>
              </a:extLst>
            </p:cNvPr>
            <p:cNvSpPr txBox="1"/>
            <p:nvPr/>
          </p:nvSpPr>
          <p:spPr>
            <a:xfrm>
              <a:off x="10633176" y="6067391"/>
              <a:ext cx="951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2CC12C9-CD99-491C-92F9-3812675E1888}"/>
              </a:ext>
            </a:extLst>
          </p:cNvPr>
          <p:cNvSpPr txBox="1"/>
          <p:nvPr/>
        </p:nvSpPr>
        <p:spPr>
          <a:xfrm>
            <a:off x="10144472" y="439503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CA91EF-EDE2-409D-BFC6-E21077E87A79}"/>
              </a:ext>
            </a:extLst>
          </p:cNvPr>
          <p:cNvGrpSpPr/>
          <p:nvPr/>
        </p:nvGrpSpPr>
        <p:grpSpPr>
          <a:xfrm>
            <a:off x="7489967" y="4043892"/>
            <a:ext cx="2833365" cy="1642778"/>
            <a:chOff x="7489967" y="4043892"/>
            <a:chExt cx="2833365" cy="164277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99CF3E-E040-46C9-97B7-61821E310493}"/>
                </a:ext>
              </a:extLst>
            </p:cNvPr>
            <p:cNvCxnSpPr/>
            <p:nvPr/>
          </p:nvCxnSpPr>
          <p:spPr>
            <a:xfrm>
              <a:off x="10323332" y="4043892"/>
              <a:ext cx="0" cy="1642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9CBE48-FC3C-47FD-90B4-6A9A91EA9F66}"/>
                </a:ext>
              </a:extLst>
            </p:cNvPr>
            <p:cNvCxnSpPr/>
            <p:nvPr/>
          </p:nvCxnSpPr>
          <p:spPr>
            <a:xfrm flipH="1">
              <a:off x="7489967" y="5661937"/>
              <a:ext cx="2833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DBA7CC-83B5-4C77-9875-53D1B13A68F6}"/>
                </a:ext>
              </a:extLst>
            </p:cNvPr>
            <p:cNvCxnSpPr/>
            <p:nvPr/>
          </p:nvCxnSpPr>
          <p:spPr>
            <a:xfrm flipV="1">
              <a:off x="7489967" y="5203796"/>
              <a:ext cx="0" cy="48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9C5FAF7-0ED3-44AD-9090-ABE32EB3F937}"/>
              </a:ext>
            </a:extLst>
          </p:cNvPr>
          <p:cNvSpPr txBox="1"/>
          <p:nvPr/>
        </p:nvSpPr>
        <p:spPr>
          <a:xfrm>
            <a:off x="710279" y="56148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B2892-E203-4A90-926B-12CE25177628}"/>
              </a:ext>
            </a:extLst>
          </p:cNvPr>
          <p:cNvSpPr txBox="1"/>
          <p:nvPr/>
        </p:nvSpPr>
        <p:spPr>
          <a:xfrm>
            <a:off x="7374625" y="22591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81F04-7555-4643-9B0B-1B0B56165353}"/>
              </a:ext>
            </a:extLst>
          </p:cNvPr>
          <p:cNvSpPr txBox="1"/>
          <p:nvPr/>
        </p:nvSpPr>
        <p:spPr>
          <a:xfrm>
            <a:off x="9148804" y="225937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70B2AB-27F1-4573-8792-560E2F722767}"/>
              </a:ext>
            </a:extLst>
          </p:cNvPr>
          <p:cNvCxnSpPr/>
          <p:nvPr/>
        </p:nvCxnSpPr>
        <p:spPr>
          <a:xfrm flipV="1">
            <a:off x="6788951" y="3816403"/>
            <a:ext cx="3685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E78F33-AB82-4166-AF9C-4540F134314A}"/>
              </a:ext>
            </a:extLst>
          </p:cNvPr>
          <p:cNvSpPr txBox="1"/>
          <p:nvPr/>
        </p:nvSpPr>
        <p:spPr>
          <a:xfrm>
            <a:off x="6103766" y="364712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16F367-1CD6-4C00-BDB0-040500636F77}"/>
              </a:ext>
            </a:extLst>
          </p:cNvPr>
          <p:cNvSpPr txBox="1"/>
          <p:nvPr/>
        </p:nvSpPr>
        <p:spPr>
          <a:xfrm>
            <a:off x="7776330" y="3618310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5804C1-0CED-4BA4-8FA9-F2D4EB26811E}"/>
              </a:ext>
            </a:extLst>
          </p:cNvPr>
          <p:cNvGrpSpPr/>
          <p:nvPr/>
        </p:nvGrpSpPr>
        <p:grpSpPr>
          <a:xfrm>
            <a:off x="8384750" y="3130468"/>
            <a:ext cx="2719644" cy="622171"/>
            <a:chOff x="10659359" y="699796"/>
            <a:chExt cx="713721" cy="622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E45AC1-4791-4CAD-9B6E-9C080530140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478" y="1300471"/>
              <a:ext cx="187602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560632C-527F-4450-ABE3-284A574B5375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FA5E14-550C-4C2F-B199-AABDCDD73AC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F07B20-B3D5-43EE-859C-79728353C9C1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CB2E46-6161-4F38-BF4E-508C9A1718B1}"/>
              </a:ext>
            </a:extLst>
          </p:cNvPr>
          <p:cNvSpPr txBox="1"/>
          <p:nvPr/>
        </p:nvSpPr>
        <p:spPr>
          <a:xfrm>
            <a:off x="7335938" y="4797027"/>
            <a:ext cx="8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CF2541-C51E-4ED0-ADBD-4AC28330EE82}"/>
              </a:ext>
            </a:extLst>
          </p:cNvPr>
          <p:cNvSpPr txBox="1"/>
          <p:nvPr/>
        </p:nvSpPr>
        <p:spPr>
          <a:xfrm>
            <a:off x="9588798" y="365185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87E039-7E41-468B-BCA0-944817B52CC3}"/>
              </a:ext>
            </a:extLst>
          </p:cNvPr>
          <p:cNvSpPr txBox="1"/>
          <p:nvPr/>
        </p:nvSpPr>
        <p:spPr>
          <a:xfrm>
            <a:off x="8539382" y="6021585"/>
            <a:ext cx="283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8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595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6 -0.0162 L -0.01706 -0.0162 C -0.01966 -0.01829 -0.02227 -0.01991 -0.02461 -0.02222 C -0.02643 -0.02384 -0.02787 -0.02639 -0.02956 -0.02824 C -0.0306 -0.02917 -0.03464 -0.03079 -0.03542 -0.03125 C -0.04258 -0.03958 -0.03359 -0.0294 -0.0405 -0.03565 C -0.04141 -0.03634 -0.04206 -0.03796 -0.04297 -0.03866 C -0.04518 -0.04028 -0.05143 -0.0412 -0.053 -0.04143 C -0.05378 -0.0419 -0.05456 -0.04259 -0.05547 -0.04305 C -0.05664 -0.04375 -0.0599 -0.04467 -0.06133 -0.04606 C -0.06224 -0.04676 -0.06289 -0.04815 -0.0638 -0.04884 C -0.0707 -0.05509 -0.06094 -0.04421 -0.06966 -0.05347 C -0.07135 -0.05532 -0.07318 -0.05671 -0.07461 -0.05926 C -0.07787 -0.06504 -0.07617 -0.0625 -0.07956 -0.06667 C -0.08412 -0.07847 -0.07826 -0.06435 -0.08372 -0.07407 C -0.08451 -0.07546 -0.08464 -0.07778 -0.08542 -0.07847 C -0.08672 -0.07986 -0.08828 -0.0794 -0.08958 -0.08009 C -0.0905 -0.08032 -0.09128 -0.08102 -0.09206 -0.08148 C -0.0987 -0.08472 -0.09779 -0.08426 -0.10378 -0.08588 C -0.11211 -0.0919 -0.10417 -0.08657 -0.11133 -0.09051 C -0.11719 -0.09352 -0.11445 -0.09329 -0.11706 -0.09329 L -0.11706 -0.09329 " pathEditMode="relative" ptsTypes="AAAAAAAAAAAAAAAAAAAA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1 -0.01181 L -0.00821 -0.01181 C -0.01081 -0.01343 -0.01328 -0.01458 -0.01576 -0.01644 C -0.01667 -0.01713 -0.01771 -0.01782 -0.01823 -0.01944 C -0.02149 -0.02824 -0.01628 -0.02361 -0.02162 -0.02685 C -0.02969 -0.04861 -0.02149 -0.02569 -0.02657 -0.04167 C -0.02826 -0.04676 -0.02839 -0.04491 -0.02904 -0.05046 C -0.02943 -0.05347 -0.02956 -0.05648 -0.02995 -0.05949 C -0.03034 -0.0625 -0.03112 -0.06528 -0.03164 -0.06829 C -0.0319 -0.07037 -0.03151 -0.07315 -0.03243 -0.07431 C -0.0336 -0.07569 -0.03516 -0.07431 -0.03659 -0.07431 L -0.03985 -0.07431 " pathEditMode="relative" ptsTypes="AAAAAAAAAAAA">
                                      <p:cBhvr>
                                        <p:cTn id="8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116 L -0.00963 0.00116 C -0.0099 0.00278 -0.01159 0.01852 -0.01276 0.02153 C -0.01654 0.03148 -0.01198 0.01898 -0.01588 0.03102 C -0.01628 0.03241 -0.01693 0.03357 -0.01732 0.03496 C -0.01849 0.03843 -0.01888 0.04167 -0.02044 0.04468 C -0.02187 0.04746 -0.02292 0.05162 -0.025 0.05278 L -0.02734 0.05417 C -0.02838 0.05556 -0.02943 0.05672 -0.03034 0.0581 C -0.03125 0.05949 -0.03177 0.06111 -0.03268 0.06227 C -0.03333 0.06297 -0.03424 0.0632 -0.03503 0.06366 C -0.04062 0.07037 -0.03398 0.06135 -0.0388 0.07176 C -0.03945 0.07315 -0.04036 0.07361 -0.04115 0.07454 C -0.04167 0.07593 -0.04193 0.07755 -0.04258 0.07871 C -0.04323 0.07986 -0.0444 0.0801 -0.04492 0.08125 C -0.04713 0.08611 -0.04323 0.08935 -0.04948 0.09213 C -0.05169 0.09329 -0.05534 0.09468 -0.05716 0.0963 C -0.0582 0.09722 -0.05911 0.09838 -0.06029 0.09908 C -0.06172 0.09977 -0.06328 0.09977 -0.06484 0.10047 C -0.06862 0.10185 -0.06588 0.10162 -0.06784 0.10162 L -0.06784 0.10162 " pathEditMode="relative" ptsTypes="AAAAAAAAAAAAAAAAAAAAA">
                                      <p:cBhvr>
                                        <p:cTn id="1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0.00787 L -0.01094 -0.00787 C -0.01354 -0.00995 -0.01628 -0.01111 -0.01849 -0.01389 C -0.01953 -0.01528 -0.0194 -0.01805 -0.02018 -0.0199 C -0.02083 -0.02153 -0.02188 -0.02268 -0.02266 -0.0243 C -0.02318 -0.02731 -0.02331 -0.03055 -0.02435 -0.0331 C -0.02487 -0.03472 -0.02565 -0.03588 -0.02604 -0.0375 C -0.02669 -0.04051 -0.02682 -0.04375 -0.02761 -0.04653 C -0.02995 -0.05463 -0.02865 -0.05069 -0.03177 -0.05833 C -0.03373 -0.07176 -0.03281 -0.06643 -0.03438 -0.07453 C -0.0349 -0.08264 -0.03464 -0.09074 -0.03594 -0.09838 C -0.03659 -0.10139 -0.03724 -0.10416 -0.03763 -0.10717 C -0.03789 -0.10926 -0.03802 -0.11134 -0.03854 -0.11319 C -0.03893 -0.11481 -0.03971 -0.11597 -0.04011 -0.11759 C -0.04115 -0.12106 -0.04102 -0.12407 -0.0418 -0.12801 C -0.04232 -0.13009 -0.04297 -0.13171 -0.04349 -0.13379 C -0.04414 -0.1368 -0.04466 -0.13981 -0.04518 -0.14282 C -0.04544 -0.14421 -0.04557 -0.14583 -0.04596 -0.14722 C -0.04649 -0.14907 -0.04714 -0.15115 -0.04766 -0.15301 C -0.04831 -0.15555 -0.0487 -0.1581 -0.04935 -0.16041 C -0.04974 -0.16203 -0.05039 -0.16342 -0.05104 -0.16504 C -0.05313 -0.18379 -0.05026 -0.16342 -0.05352 -0.17685 C -0.05391 -0.1787 -0.05404 -0.18078 -0.0543 -0.18264 C -0.05482 -0.18565 -0.0556 -0.18865 -0.05599 -0.19166 C -0.05625 -0.19352 -0.05664 -0.1956 -0.05677 -0.19745 C -0.05716 -0.20046 -0.05729 -0.20347 -0.05768 -0.20648 C -0.05781 -0.20787 -0.0582 -0.20949 -0.05846 -0.21088 C -0.06029 -0.24236 -0.05938 -0.22083 -0.05938 -0.27592 L -0.05938 -0.27592 " pathEditMode="relative" ptsTypes="AAAAAAAAAAAAAAAAAAAAAAAAAAAAA">
                                      <p:cBhvr>
                                        <p:cTn id="1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-0.0206 L 0.01472 -0.0206 C 0.01485 -0.05509 0.01498 -0.08958 0.01537 -0.12407 C 0.0155 -0.12592 0.01589 -0.12777 0.01615 -0.12963 C 0.01849 -0.14328 0.01537 -0.12199 0.01771 -0.13912 C 0.01797 -0.14953 0.0181 -0.15995 0.01849 -0.17037 C 0.01862 -0.17176 0.01914 -0.17314 0.01927 -0.17453 C 0.02032 -0.1824 0.02006 -0.18194 0.02006 -0.18935 L 0.02006 -0.18935 L 0.02006 -0.18935 " pathEditMode="relative" ptsTypes="AAAAAAAAAA">
                                      <p:cBhvr>
                                        <p:cTn id="2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-0.19884 L 0.0194 -0.19884 C 0.03282 -0.20717 0.02357 -0.20324 0.04688 -0.20023 C 0.05091 -0.19976 0.05508 -0.19953 0.05912 -0.19884 C 0.06328 -0.19814 0.06732 -0.19676 0.07136 -0.19606 C 0.09545 -0.19305 0.09558 -0.19351 0.11276 -0.19351 L 0.11276 -0.19351 L 0.11276 -0.19351 " pathEditMode="relative" ptsTypes="AAAAAAAA">
                                      <p:cBhvr>
                                        <p:cTn id="2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28 -0.01064 L 0.01628 -0.01064 C 0.01016 -0.00949 0.01003 -0.00833 0.00469 -0.01064 C 0.00313 -0.01134 0.0017 -0.0125 0.00013 -0.01342 L -0.00221 -0.01481 C -0.0039 -0.01782 -0.00677 -0.02361 -0.00911 -0.0243 L -0.01289 -0.02569 L -0.01901 -0.03379 C -0.02005 -0.03518 -0.02096 -0.0368 -0.022 -0.03796 C -0.02278 -0.03888 -0.02369 -0.03958 -0.02434 -0.04074 C -0.0263 -0.04375 -0.02799 -0.04699 -0.02968 -0.05023 C -0.03242 -0.05486 -0.03203 -0.05393 -0.03437 -0.05972 C -0.03541 -0.0625 -0.03737 -0.06782 -0.03737 -0.06782 C -0.03763 -0.06921 -0.03776 -0.07083 -0.03815 -0.07199 C -0.03854 -0.07314 -0.03932 -0.07361 -0.03971 -0.07476 C -0.04205 -0.08449 -0.03789 -0.07986 -0.04349 -0.08958 L -0.04726 -0.09652 L -0.04961 -0.10046 C -0.04987 -0.10185 -0.04987 -0.10347 -0.05039 -0.10463 C -0.05533 -0.11551 -0.05091 -0.10115 -0.05338 -0.10995 L -0.05338 -0.10995 " pathEditMode="relative" ptsTypes="AAAAAAAAAAAAAAAAAAAAA">
                                      <p:cBhvr>
                                        <p:cTn id="23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16" grpId="0"/>
      <p:bldP spid="19" grpId="0"/>
      <p:bldP spid="21" grpId="0" animBg="1"/>
      <p:bldP spid="23" grpId="0"/>
      <p:bldP spid="24" grpId="0"/>
      <p:bldP spid="24" grpId="1"/>
      <p:bldP spid="26" grpId="0" animBg="1"/>
      <p:bldP spid="27" grpId="0"/>
      <p:bldP spid="34" grpId="0"/>
      <p:bldP spid="38" grpId="0"/>
      <p:bldP spid="41" grpId="0"/>
      <p:bldP spid="42" grpId="0"/>
      <p:bldP spid="43" grpId="0" animBg="1"/>
      <p:bldP spid="44" grpId="0" animBg="1"/>
      <p:bldP spid="45" grpId="0"/>
      <p:bldP spid="45" grpId="1"/>
      <p:bldP spid="47" grpId="0"/>
      <p:bldP spid="47" grpId="1"/>
      <p:bldP spid="49" grpId="0" animBg="1"/>
      <p:bldP spid="76" grpId="0"/>
      <p:bldP spid="77" grpId="0"/>
      <p:bldP spid="61" grpId="0"/>
      <p:bldP spid="61" grpId="1"/>
      <p:bldP spid="80" grpId="0"/>
      <p:bldP spid="80" grpId="1"/>
      <p:bldP spid="2" grpId="0"/>
      <p:bldP spid="2" grpId="1"/>
      <p:bldP spid="22" grpId="0"/>
      <p:bldP spid="22" grpId="1"/>
      <p:bldP spid="25" grpId="0"/>
      <p:bldP spid="25" grpId="1"/>
      <p:bldP spid="31" grpId="0"/>
      <p:bldP spid="32" grpId="0"/>
      <p:bldP spid="32" grpId="1"/>
      <p:bldP spid="33" grpId="0"/>
      <p:bldP spid="33" grpId="1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241" y="119270"/>
            <a:ext cx="585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 ele)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18" y="735555"/>
            <a:ext cx="485436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and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print 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“Insertion is not possible”, return;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(move to the desired node) define a node pointer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desired node in the list (until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and temp != 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If(temp != head)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if(temp == head)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 “element not found”.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3" y="0"/>
            <a:ext cx="12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768515" y="3871959"/>
            <a:ext cx="40535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3589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9769114" y="3950405"/>
            <a:ext cx="613514" cy="957471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 flipH="1">
            <a:off x="11371443" y="4068737"/>
            <a:ext cx="355986" cy="879242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447480" y="4181030"/>
            <a:ext cx="8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532860" y="36730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789555" y="39980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DA1098-08E2-40C0-9011-807CC2684271}"/>
              </a:ext>
            </a:extLst>
          </p:cNvPr>
          <p:cNvGrpSpPr/>
          <p:nvPr/>
        </p:nvGrpSpPr>
        <p:grpSpPr>
          <a:xfrm>
            <a:off x="7099463" y="4217369"/>
            <a:ext cx="722877" cy="572382"/>
            <a:chOff x="7099463" y="4217369"/>
            <a:chExt cx="722877" cy="572382"/>
          </a:xfrm>
        </p:grpSpPr>
        <p:sp>
          <p:nvSpPr>
            <p:cNvPr id="2" name="Up Arrow 1"/>
            <p:cNvSpPr/>
            <p:nvPr/>
          </p:nvSpPr>
          <p:spPr>
            <a:xfrm>
              <a:off x="7198798" y="4217369"/>
              <a:ext cx="256275" cy="297156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99463" y="4420419"/>
              <a:ext cx="72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" name="Curved Up Arrow 5"/>
          <p:cNvSpPr/>
          <p:nvPr/>
        </p:nvSpPr>
        <p:spPr>
          <a:xfrm>
            <a:off x="8486361" y="4056592"/>
            <a:ext cx="658364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9995546" y="472245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173224" y="510802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98640" y="4416408"/>
            <a:ext cx="88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45705" y="542432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2D651-4587-477E-8961-080B3894A4D3}"/>
              </a:ext>
            </a:extLst>
          </p:cNvPr>
          <p:cNvSpPr txBox="1"/>
          <p:nvPr/>
        </p:nvSpPr>
        <p:spPr>
          <a:xfrm>
            <a:off x="6344816" y="4933608"/>
            <a:ext cx="225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00D2C-D9A8-4028-8448-BF2E08D54424}"/>
              </a:ext>
            </a:extLst>
          </p:cNvPr>
          <p:cNvSpPr txBox="1"/>
          <p:nvPr/>
        </p:nvSpPr>
        <p:spPr>
          <a:xfrm>
            <a:off x="7561647" y="2076209"/>
            <a:ext cx="28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17A8-6903-4A49-AA25-B9E56FE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5FAEDF1-16BA-4029-BDFE-025FC61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14</a:t>
            </a:fld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9C715F-1EFF-4CF6-AE1D-B5C7F182F07B}"/>
              </a:ext>
            </a:extLst>
          </p:cNvPr>
          <p:cNvSpPr txBox="1"/>
          <p:nvPr/>
        </p:nvSpPr>
        <p:spPr>
          <a:xfrm>
            <a:off x="7709798" y="265772"/>
            <a:ext cx="68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315B894-E38B-4CC4-A556-E4B8B0767577}"/>
              </a:ext>
            </a:extLst>
          </p:cNvPr>
          <p:cNvGrpSpPr/>
          <p:nvPr/>
        </p:nvGrpSpPr>
        <p:grpSpPr>
          <a:xfrm>
            <a:off x="8153402" y="2990283"/>
            <a:ext cx="3462882" cy="715932"/>
            <a:chOff x="10652222" y="699796"/>
            <a:chExt cx="720600" cy="71593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F02BF75-2227-4099-87D8-7289E51CB27A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04D9E5-FF9B-4606-9E88-C72F7B99D5A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35F820-0958-46A1-96E1-3863ADCE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D6EA363-29CB-4A89-9C35-06F947DE2391}"/>
              </a:ext>
            </a:extLst>
          </p:cNvPr>
          <p:cNvSpPr txBox="1"/>
          <p:nvPr/>
        </p:nvSpPr>
        <p:spPr>
          <a:xfrm>
            <a:off x="11049864" y="368281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x2000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AD9FD-AB5A-4591-93A1-AFB5D05420AF}"/>
              </a:ext>
            </a:extLst>
          </p:cNvPr>
          <p:cNvSpPr txBox="1"/>
          <p:nvPr/>
        </p:nvSpPr>
        <p:spPr>
          <a:xfrm>
            <a:off x="9144751" y="1012550"/>
            <a:ext cx="294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51AD8-AE9A-4710-B5C8-1F1082FDC554}"/>
              </a:ext>
            </a:extLst>
          </p:cNvPr>
          <p:cNvSpPr txBox="1"/>
          <p:nvPr/>
        </p:nvSpPr>
        <p:spPr>
          <a:xfrm>
            <a:off x="9499992" y="364634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286C1-5709-412D-8900-E34921C7C966}"/>
              </a:ext>
            </a:extLst>
          </p:cNvPr>
          <p:cNvSpPr txBox="1"/>
          <p:nvPr/>
        </p:nvSpPr>
        <p:spPr>
          <a:xfrm>
            <a:off x="10711350" y="4661708"/>
            <a:ext cx="61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8D31CD-A3AF-454D-8992-489B6BFE0EF9}"/>
              </a:ext>
            </a:extLst>
          </p:cNvPr>
          <p:cNvCxnSpPr/>
          <p:nvPr/>
        </p:nvCxnSpPr>
        <p:spPr>
          <a:xfrm flipV="1">
            <a:off x="10266641" y="3857060"/>
            <a:ext cx="276860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642A05-F372-407B-8230-05B1BF701E93}"/>
              </a:ext>
            </a:extLst>
          </p:cNvPr>
          <p:cNvSpPr txBox="1"/>
          <p:nvPr/>
        </p:nvSpPr>
        <p:spPr>
          <a:xfrm>
            <a:off x="4770835" y="5281164"/>
            <a:ext cx="437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18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</a:t>
            </a: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1BE5A-E4F3-4534-9224-4B8147998035}"/>
              </a:ext>
            </a:extLst>
          </p:cNvPr>
          <p:cNvSpPr txBox="1"/>
          <p:nvPr/>
        </p:nvSpPr>
        <p:spPr>
          <a:xfrm>
            <a:off x="4827645" y="5542578"/>
            <a:ext cx="385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8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47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1 0.025 L 0.03711 0.025 L 0.11745 0.02361 C 0.11823 0.02361 0.11888 0.02223 0.11966 0.02223 C 0.12917 0.0213 0.13854 0.0213 0.14805 0.02084 C 0.14961 0.02037 0.15117 0.02037 0.1526 0.01945 C 0.15351 0.01898 0.15417 0.01783 0.15495 0.01667 C 0.15547 0.01598 0.15651 0.01412 0.15651 0.01412 L 0.15651 0.01412 " pathEditMode="relative" ptsTypes="AAAAAAAAA"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162 L -0.00573 0.00162 C -0.01393 0.0044 -0.0138 0.00209 -0.01953 0.01366 C -0.02136 0.01737 -0.02201 0.02292 -0.02409 0.02593 C -0.0336 0.03936 -0.03906 0.04237 -0.04857 0.04908 C -0.04896 0.05 -0.05417 0.0669 -0.05625 0.06945 C -0.05755 0.07107 -0.05925 0.07176 -0.06081 0.07223 C -0.06406 0.07315 -0.06745 0.07315 -0.07084 0.07362 C -0.07461 0.07524 -0.07383 0.07315 -0.07383 0.07917 L -0.07383 0.07917 " pathEditMode="relative" ptsTypes="AAAAAAAA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0.00255 L -0.02266 0.00255 C -0.02735 -0.00879 -0.03164 -0.0206 -0.03646 -0.03148 C -0.03711 -0.03287 -0.03841 -0.03287 -0.0388 -0.03426 C -0.04974 -0.07731 -0.05287 -0.09583 -0.06094 -0.13773 C -0.06224 -0.15439 -0.06276 -0.17152 -0.06485 -0.18796 C -0.0668 -0.20416 -0.07123 -0.21944 -0.07318 -0.23564 C -0.0737 -0.24004 -0.07422 -0.24467 -0.07474 -0.2493 C -0.075 -0.25185 -0.075 -0.25486 -0.07552 -0.2574 C -0.07643 -0.26319 -0.07604 -0.26273 -0.07774 -0.26273 L -0.07774 -0.26273 " pathEditMode="relative" ptsTypes="AAAAAAAAAAA"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7" grpId="0"/>
      <p:bldP spid="33" grpId="0"/>
      <p:bldP spid="34" grpId="0"/>
      <p:bldP spid="38" grpId="0"/>
      <p:bldP spid="43" grpId="0" animBg="1"/>
      <p:bldP spid="44" grpId="0" animBg="1"/>
      <p:bldP spid="45" grpId="0"/>
      <p:bldP spid="45" grpId="1"/>
      <p:bldP spid="61" grpId="0"/>
      <p:bldP spid="6" grpId="0" animBg="1"/>
      <p:bldP spid="66" grpId="0"/>
      <p:bldP spid="67" grpId="0"/>
      <p:bldP spid="69" grpId="0"/>
      <p:bldP spid="69" grpId="1"/>
      <p:bldP spid="32" grpId="0"/>
      <p:bldP spid="63" grpId="0"/>
      <p:bldP spid="64" grpId="0"/>
      <p:bldP spid="85" grpId="0"/>
      <p:bldP spid="11" grpId="0"/>
      <p:bldP spid="14" grpId="0"/>
      <p:bldP spid="14" grpId="1"/>
      <p:bldP spid="15" grpId="0"/>
      <p:bldP spid="15" grpId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visiting each node and displaying the data in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68554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  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2379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4852" y="452674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83018" y="489607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8964401" y="4871707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6731110" y="506475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7418" y="493223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2396" y="52552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266300" y="5088990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204296" y="488354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6286" y="525438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63251" y="505430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33743"/>
              </p:ext>
            </p:extLst>
          </p:nvPr>
        </p:nvGraphicFramePr>
        <p:xfrm>
          <a:off x="10582256" y="488558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840250" y="52691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52" name="Up Arrow 51"/>
          <p:cNvSpPr/>
          <p:nvPr/>
        </p:nvSpPr>
        <p:spPr>
          <a:xfrm>
            <a:off x="10649944" y="5387261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64568" y="5686282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98358" y="6083424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30, 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566057" y="577377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259C2-BF96-4991-A267-A594DAC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7FBEE-7ECD-49C8-9F9C-E27EF28D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15</a:t>
            </a:fld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B80C0E-8A75-401A-ABF9-36A376661763}"/>
              </a:ext>
            </a:extLst>
          </p:cNvPr>
          <p:cNvGrpSpPr/>
          <p:nvPr/>
        </p:nvGrpSpPr>
        <p:grpSpPr>
          <a:xfrm>
            <a:off x="8112817" y="284794"/>
            <a:ext cx="3462887" cy="715932"/>
            <a:chOff x="10652221" y="699796"/>
            <a:chExt cx="720601" cy="71593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94ECDA-A214-4173-9316-02115FE6E891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B8CCDB-375D-4A1A-AFE2-1858CC83423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9AC3FD-66DC-4EAB-929C-C377625A004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F485F-7EBC-4463-8408-76ECF2A053DF}"/>
              </a:ext>
            </a:extLst>
          </p:cNvPr>
          <p:cNvGrpSpPr/>
          <p:nvPr/>
        </p:nvGrpSpPr>
        <p:grpSpPr>
          <a:xfrm>
            <a:off x="8250756" y="2306342"/>
            <a:ext cx="3462887" cy="492636"/>
            <a:chOff x="10652221" y="699796"/>
            <a:chExt cx="720601" cy="7159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4D8BD8B-56E3-49EE-99FD-F47986F35100}"/>
                </a:ext>
              </a:extLst>
            </p:cNvPr>
            <p:cNvCxnSpPr/>
            <p:nvPr/>
          </p:nvCxnSpPr>
          <p:spPr>
            <a:xfrm flipV="1">
              <a:off x="11372822" y="709327"/>
              <a:ext cx="0" cy="6843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356D13C-AEE2-4B0D-854E-F18E4F8F3117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6F28F95-08D5-4D78-A019-1BD4A2C7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212E21-B3E6-4B8D-9037-3ABF05D41D2B}"/>
              </a:ext>
            </a:extLst>
          </p:cNvPr>
          <p:cNvGrpSpPr/>
          <p:nvPr/>
        </p:nvGrpSpPr>
        <p:grpSpPr>
          <a:xfrm>
            <a:off x="7981748" y="4601712"/>
            <a:ext cx="3462887" cy="288406"/>
            <a:chOff x="10652221" y="699796"/>
            <a:chExt cx="720601" cy="7159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6135C8-E88A-420E-BF2E-4D6076D18D38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4A1992-8FE9-427F-8BEF-93DD0C4CC55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BA30004-0A3B-4A92-9657-1F30E1852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90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DF5-E1DA-4FC8-9D04-2044530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pPr algn="ctr"/>
            <a:r>
              <a:rPr lang="en-IN" dirty="0"/>
              <a:t>Delete in CSLL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CE6B-26CF-46DD-B991-EF5B13BE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E2F4-BA3D-4372-A28B-85E82CA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16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D66A80-8DD7-4AAF-82F5-4D832C79A3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14450"/>
            <a:ext cx="10515600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 – Write the code for the above tasks in CSLL</a:t>
            </a:r>
          </a:p>
        </p:txBody>
      </p:sp>
    </p:spTree>
    <p:extLst>
      <p:ext uri="{BB962C8B-B14F-4D97-AF65-F5344CB8AC3E}">
        <p14:creationId xmlns:p14="http://schemas.microsoft.com/office/powerpoint/2010/main" val="321823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8" y="125581"/>
            <a:ext cx="4539018" cy="7762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84383" y="11097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3885620">
            <a:off x="9617843" y="1582714"/>
            <a:ext cx="627797" cy="3279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298537">
            <a:off x="8590751" y="1438136"/>
            <a:ext cx="354841" cy="5712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1237" y="1851511"/>
            <a:ext cx="22518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next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2807" y="1851511"/>
            <a:ext cx="24985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previous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8171" y="805534"/>
            <a:ext cx="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59" y="1025533"/>
            <a:ext cx="65389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doubly linked list or a two-way linked list is a more complex type of linked list which contains</a:t>
            </a:r>
            <a:br>
              <a:rPr lang="en-US" sz="2000" dirty="0">
                <a:solidFill>
                  <a:srgbClr val="000000"/>
                </a:solidFill>
                <a:latin typeface="TimesNewRomanPSMT"/>
              </a:rPr>
            </a:b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pointer to the next as well as the previous node in the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It is a sequence of elements/nodes and each element consists of three components,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Data: data / value of an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Next: pointer points to the next node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Prev: pointer points to the previous node in a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434526" y="461058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3978431" y="460823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6466067" y="459182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85" y="413710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8469" y="479788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28469" y="4506432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63571" y="4866121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24570" y="4693099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13768" y="4885258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1984" y="4712236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1391419" y="559550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ontent Placeholder 3"/>
          <p:cNvGraphicFramePr>
            <a:graphicFrameLocks/>
          </p:cNvGraphicFramePr>
          <p:nvPr/>
        </p:nvGraphicFramePr>
        <p:xfrm>
          <a:off x="3935324" y="559315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Content Placeholder 3"/>
          <p:cNvGraphicFramePr>
            <a:graphicFrameLocks/>
          </p:cNvGraphicFramePr>
          <p:nvPr/>
        </p:nvGraphicFramePr>
        <p:xfrm>
          <a:off x="6422960" y="557673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x1000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29578" y="5122014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5362" y="578279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85362" y="5491346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2030" y="5851035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13434" y="5678013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98641" y="587017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86585" y="5697150"/>
            <a:ext cx="43846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0547" y="601866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34957" y="5993640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62071" y="6009560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39941" y="2844438"/>
            <a:ext cx="243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A1FC-4771-4F1C-92B8-199F46F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1D960-69C1-4669-BAE2-B874919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1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list,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node must be always pointed by head.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the previous field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must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the next field of the last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ACE7-901E-4DF6-9772-C1722E8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9FC4-1EA1-439B-9BC7-9AFB3372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4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DLL;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</a:t>
            </a:r>
            <a:r>
              <a:rPr lang="en-I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3713244" y="480074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3629421" y="5220118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3700916" y="5605437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2284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355" y="226833"/>
            <a:ext cx="4896836" cy="454499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8" y="725752"/>
            <a:ext cx="6467780" cy="3327018"/>
          </a:xfrm>
        </p:spPr>
        <p:txBody>
          <a:bodyPr>
            <a:no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820" y="166175"/>
            <a:ext cx="535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Node*)malloc(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Node));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39755" y="94737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64738" y="2174288"/>
            <a:ext cx="12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831614" y="338474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6266" y="4367220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6266" y="407878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4074408" y="474283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91510" y="505413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1870" y="49609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51870" y="4669533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2868862" y="565483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54815" y="5354487"/>
            <a:ext cx="158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964" y="594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1690" y="447741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1690" y="418898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3" name="Content Placeholder 3"/>
          <p:cNvGraphicFramePr>
            <a:graphicFrameLocks/>
          </p:cNvGraphicFramePr>
          <p:nvPr/>
        </p:nvGraphicFramePr>
        <p:xfrm>
          <a:off x="9758149" y="571481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466918" y="6175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/>
        </p:nvGraphicFramePr>
        <p:xfrm>
          <a:off x="6974285" y="5765033"/>
          <a:ext cx="2085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26014" y="5407088"/>
            <a:ext cx="12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1388" y="605725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1" name="Freeform 40"/>
          <p:cNvSpPr/>
          <p:nvPr/>
        </p:nvSpPr>
        <p:spPr>
          <a:xfrm>
            <a:off x="6581837" y="4865076"/>
            <a:ext cx="716954" cy="1111348"/>
          </a:xfrm>
          <a:custGeom>
            <a:avLst/>
            <a:gdLst>
              <a:gd name="connsiteX0" fmla="*/ 716954 w 716954"/>
              <a:gd name="connsiteY0" fmla="*/ 0 h 1111348"/>
              <a:gd name="connsiteX1" fmla="*/ 83907 w 716954"/>
              <a:gd name="connsiteY1" fmla="*/ 886265 h 1111348"/>
              <a:gd name="connsiteX2" fmla="*/ 41704 w 716954"/>
              <a:gd name="connsiteY2" fmla="*/ 1012874 h 1111348"/>
              <a:gd name="connsiteX3" fmla="*/ 407464 w 716954"/>
              <a:gd name="connsiteY3" fmla="*/ 1111348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54" h="1111348">
                <a:moveTo>
                  <a:pt x="716954" y="0"/>
                </a:moveTo>
                <a:cubicBezTo>
                  <a:pt x="456701" y="358726"/>
                  <a:pt x="196449" y="717453"/>
                  <a:pt x="83907" y="886265"/>
                </a:cubicBezTo>
                <a:cubicBezTo>
                  <a:pt x="-28635" y="1055077"/>
                  <a:pt x="-12222" y="975360"/>
                  <a:pt x="41704" y="1012874"/>
                </a:cubicBezTo>
                <a:cubicBezTo>
                  <a:pt x="95630" y="1050388"/>
                  <a:pt x="251547" y="1080868"/>
                  <a:pt x="407464" y="111134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767754" y="5730439"/>
            <a:ext cx="506437" cy="25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50660" y="1124466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10980984" y="3468598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581042" y="467400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385ED-3124-4A6D-AF09-D5AF30F592CD}"/>
              </a:ext>
            </a:extLst>
          </p:cNvPr>
          <p:cNvSpPr/>
          <p:nvPr/>
        </p:nvSpPr>
        <p:spPr>
          <a:xfrm>
            <a:off x="7067694" y="195014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79AAA-1DFE-4CB2-918D-567C513512C4}"/>
              </a:ext>
            </a:extLst>
          </p:cNvPr>
          <p:cNvSpPr txBox="1"/>
          <p:nvPr/>
        </p:nvSpPr>
        <p:spPr>
          <a:xfrm>
            <a:off x="433525" y="624891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D6246DC-032E-4BD1-8652-E0928D7A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3B58997-B8F1-4844-B509-D137242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20</a:t>
            </a:fld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D32595-BA6D-4CCA-AF3E-242A3FBFE1B8}"/>
              </a:ext>
            </a:extLst>
          </p:cNvPr>
          <p:cNvSpPr/>
          <p:nvPr/>
        </p:nvSpPr>
        <p:spPr>
          <a:xfrm>
            <a:off x="9059594" y="5774248"/>
            <a:ext cx="698555" cy="6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04AA727-A6EE-4866-BDB0-1D91F7341228}"/>
              </a:ext>
            </a:extLst>
          </p:cNvPr>
          <p:cNvSpPr/>
          <p:nvPr/>
        </p:nvSpPr>
        <p:spPr>
          <a:xfrm>
            <a:off x="9059594" y="5979958"/>
            <a:ext cx="68945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13" grpId="0" animBg="1"/>
      <p:bldP spid="14" grpId="0"/>
      <p:bldP spid="16" grpId="0"/>
      <p:bldP spid="19" grpId="0" animBg="1"/>
      <p:bldP spid="20" grpId="0"/>
      <p:bldP spid="22" grpId="0"/>
      <p:bldP spid="26" grpId="0"/>
      <p:bldP spid="27" grpId="0"/>
      <p:bldP spid="28" grpId="0"/>
      <p:bldP spid="31" grpId="0" animBg="1"/>
      <p:bldP spid="32" grpId="0"/>
      <p:bldP spid="34" grpId="0"/>
      <p:bldP spid="38" grpId="0"/>
      <p:bldP spid="39" grpId="0"/>
      <p:bldP spid="41" grpId="0" animBg="1"/>
      <p:bldP spid="42" grpId="0" animBg="1"/>
      <p:bldP spid="44" grpId="0" animBg="1"/>
      <p:bldP spid="46" grpId="0" animBg="1"/>
      <p:bldP spid="47" grpId="0" animBg="1"/>
      <p:bldP spid="9" grpId="0" animBg="1"/>
      <p:bldP spid="45" grpId="0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87" y="157886"/>
            <a:ext cx="4457131" cy="3682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32" y="638870"/>
            <a:ext cx="7315195" cy="4796703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and 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define a node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 (until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→ next =new_node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new_node →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988" y="0"/>
            <a:ext cx="464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*</a:t>
            </a:r>
            <a:r>
              <a:rPr lang="en-US" dirty="0" err="1"/>
              <a:t>new_node</a:t>
            </a:r>
            <a:r>
              <a:rPr lang="en-US" dirty="0"/>
              <a:t>;</a:t>
            </a:r>
          </a:p>
          <a:p>
            <a:r>
              <a:rPr lang="en-US" dirty="0"/>
              <a:t>new= (struct Node*)malloc(</a:t>
            </a:r>
            <a:r>
              <a:rPr lang="en-US" dirty="0" err="1"/>
              <a:t>sizeof</a:t>
            </a:r>
            <a:r>
              <a:rPr lang="en-US" dirty="0"/>
              <a:t>(struct Node</a:t>
            </a:r>
          </a:p>
          <a:p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prev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newnext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48716" y="1014269"/>
            <a:ext cx="13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45346" y="2199118"/>
            <a:ext cx="12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831614" y="338474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778274-98A1-4FD0-824A-3A13DDB3ECC5}"/>
              </a:ext>
            </a:extLst>
          </p:cNvPr>
          <p:cNvSpPr txBox="1"/>
          <p:nvPr/>
        </p:nvSpPr>
        <p:spPr>
          <a:xfrm>
            <a:off x="625719" y="5572798"/>
            <a:ext cx="55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13" grpId="0" animBg="1"/>
      <p:bldP spid="14" grpId="0"/>
      <p:bldP spid="16" grpId="0"/>
      <p:bldP spid="27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45" y="170413"/>
            <a:ext cx="4457131" cy="389652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516" y="3034711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921" y="300104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2288636" y="29959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05738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93394" y="324143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9888311" y="29364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064220" y="2642723"/>
            <a:ext cx="136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05413" y="322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4704876" y="297682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21978" y="328812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195631" y="3287559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47035" y="3114537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7206754" y="2995995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58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2944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69477" y="3262538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20881" y="3089516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Callout 50"/>
          <p:cNvSpPr/>
          <p:nvPr/>
        </p:nvSpPr>
        <p:spPr>
          <a:xfrm>
            <a:off x="10665320" y="1827945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8D5EA2-109D-42A3-A3B2-32A0DAFDE9E7}"/>
              </a:ext>
            </a:extLst>
          </p:cNvPr>
          <p:cNvGrpSpPr/>
          <p:nvPr/>
        </p:nvGrpSpPr>
        <p:grpSpPr>
          <a:xfrm>
            <a:off x="2256344" y="3410712"/>
            <a:ext cx="677925" cy="660594"/>
            <a:chOff x="2256344" y="3410712"/>
            <a:chExt cx="677925" cy="660594"/>
          </a:xfrm>
        </p:grpSpPr>
        <p:sp>
          <p:nvSpPr>
            <p:cNvPr id="9" name="Up Arrow 8"/>
            <p:cNvSpPr/>
            <p:nvPr/>
          </p:nvSpPr>
          <p:spPr>
            <a:xfrm>
              <a:off x="2425321" y="3410712"/>
              <a:ext cx="235992" cy="3504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6344" y="3701974"/>
              <a:ext cx="67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9223130" y="3048295"/>
            <a:ext cx="61618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166374" y="3223447"/>
            <a:ext cx="706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05413" y="3512818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588285" y="3595726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22</a:t>
            </a:fld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3AC91-4027-4EBF-A790-E87EFDC64525}"/>
              </a:ext>
            </a:extLst>
          </p:cNvPr>
          <p:cNvSpPr txBox="1"/>
          <p:nvPr/>
        </p:nvSpPr>
        <p:spPr>
          <a:xfrm>
            <a:off x="803168" y="1039413"/>
            <a:ext cx="26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3AFF-B6FB-4566-AF53-24D6832672A4}"/>
              </a:ext>
            </a:extLst>
          </p:cNvPr>
          <p:cNvSpPr txBox="1"/>
          <p:nvPr/>
        </p:nvSpPr>
        <p:spPr>
          <a:xfrm>
            <a:off x="8487737" y="3031822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A81EF-7074-4531-998D-44163481F066}"/>
              </a:ext>
            </a:extLst>
          </p:cNvPr>
          <p:cNvSpPr txBox="1"/>
          <p:nvPr/>
        </p:nvSpPr>
        <p:spPr>
          <a:xfrm>
            <a:off x="9896228" y="297682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4075F-D37E-48B2-9E2E-0C5380865108}"/>
              </a:ext>
            </a:extLst>
          </p:cNvPr>
          <p:cNvSpPr txBox="1"/>
          <p:nvPr/>
        </p:nvSpPr>
        <p:spPr>
          <a:xfrm>
            <a:off x="818685" y="1625330"/>
            <a:ext cx="280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5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2199 L 0.03294 0.02199 L 0.06888 0.0206 L 0.12318 0.01921 C 0.12474 0.01921 0.1263 0.01852 0.12773 0.01782 C 0.1293 0.01713 0.13229 0.01528 0.13229 0.01528 L 0.17214 0.01644 C 0.1737 0.01667 0.17513 0.01782 0.17669 0.01782 C 0.18815 0.01875 0.19961 0.01921 0.2112 0.01921 L 0.2112 0.01921 " pathEditMode="relative" ptsTypes="AAAAAAAA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1 0.01227 L 0.2181 0.01227 L 0.25169 0.01366 C 0.25247 0.01389 0.25326 0.01482 0.25404 0.01505 C 0.25521 0.01574 0.25651 0.01597 0.25781 0.01644 C 0.25859 0.01736 0.25925 0.01898 0.26016 0.01921 C 0.29245 0.02338 0.28086 0.01065 0.29154 0.02338 L 0.30755 0.02199 C 0.31706 0.0213 0.32643 0.0213 0.33594 0.0206 C 0.33698 0.02037 0.33789 0.01944 0.33893 0.01921 C 0.34375 0.01759 0.34388 0.01829 0.34818 0.01644 C 0.34896 0.0162 0.34961 0.01505 0.35039 0.01505 C 0.36185 0.01412 0.37344 0.01412 0.3849 0.01366 C 0.38659 0.01319 0.38841 0.01296 0.39023 0.01227 C 0.39102 0.01204 0.39167 0.01111 0.39245 0.01111 C 0.39427 0.01111 0.39609 0.01227 0.39792 0.01227 C 0.40221 0.01273 0.40651 0.01227 0.41094 0.01227 L 0.41094 0.01227 " pathEditMode="relative" ptsTypes="AAAAAAAAAAAAAAAA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0.00486 L 0.01693 0.00486 C 0.02019 0.0044 0.02357 0.00417 0.02683 0.00347 C 0.02761 0.00324 0.02826 0.00232 0.02917 0.00209 C 0.03256 0.0007 0.03724 -2.59259E-6 0.04063 -0.00069 C 0.04167 -0.00115 0.04258 -0.00162 0.04362 -0.00208 C 0.04493 -0.00254 0.04623 -0.00278 0.04753 -0.00347 C 0.04831 -0.0037 0.04896 -0.00463 0.04974 -0.00486 C 0.05638 -0.00555 0.06302 -0.00578 0.06966 -0.00625 C 0.07891 -0.00856 0.07162 -0.00625 0.07813 -0.00879 C 0.0793 -0.00926 0.0806 -0.00972 0.0819 -0.01018 C 0.08269 -0.01065 0.08347 -0.01157 0.08425 -0.01157 C 0.0918 -0.0125 0.09948 -0.0125 0.10716 -0.01296 C 0.11263 -0.0162 0.10573 -0.01227 0.1125 -0.01574 C 0.11328 -0.01597 0.11407 -0.0162 0.11485 -0.01713 C 0.12266 -0.02477 0.11654 -0.02083 0.12175 -0.02384 C 0.12227 -0.02523 0.12253 -0.02685 0.12318 -0.02801 C 0.12383 -0.0287 0.12487 -0.02847 0.12552 -0.02916 C 0.12709 -0.03078 0.12865 -0.03287 0.13008 -0.03472 L 0.13243 -0.0375 C 0.13321 -0.03842 0.13386 -0.03935 0.13477 -0.04004 C 0.13568 -0.04097 0.13685 -0.0419 0.13776 -0.04282 C 0.13854 -0.04375 0.13933 -0.04467 0.14011 -0.0456 C 0.14102 -0.04653 0.14219 -0.04722 0.1431 -0.04838 C 0.14388 -0.04907 0.14466 -0.05023 0.14545 -0.05092 C 0.14935 -0.05463 0.14857 -0.05231 0.15157 -0.05648 C 0.15209 -0.05717 0.15248 -0.05856 0.15313 -0.05926 C 0.15456 -0.06041 0.15625 -0.06065 0.15769 -0.0618 C 0.15873 -0.06273 0.15964 -0.06389 0.16068 -0.06458 C 0.16224 -0.06574 0.16537 -0.06736 0.16537 -0.06736 C 0.16589 -0.06875 0.16615 -0.07037 0.1668 -0.07129 C 0.16745 -0.07222 0.16849 -0.07222 0.16914 -0.07268 C 0.17513 -0.07801 0.16797 -0.07338 0.1737 -0.07685 C 0.17422 -0.07824 0.17448 -0.08009 0.17526 -0.08102 C 0.1767 -0.0824 0.17982 -0.08356 0.17982 -0.08356 C 0.18099 -0.08657 0.18138 -0.08819 0.18295 -0.09051 C 0.1836 -0.09143 0.18529 -0.09305 0.18529 -0.09305 L 0.18529 -0.09305 " pathEditMode="relative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3 0.00185 L -0.02213 0.00185 C -0.02448 0.00324 -0.02682 0.00463 -0.02903 0.00601 C -0.03008 0.00648 -0.03112 0.00671 -0.03216 0.0074 C -0.03294 0.00763 -0.03372 0.00833 -0.0345 0.00879 C -0.0388 0.00833 -0.0431 0.0081 -0.04739 0.0074 C -0.04961 0.00694 -0.05508 0.00416 -0.05664 0.00324 C -0.06002 0.00115 -0.06315 -0.00209 -0.06653 -0.00348 L -0.07265 -0.00625 C -0.07343 -0.00718 -0.07409 -0.00834 -0.075 -0.00903 C -0.07929 -0.0125 -0.08021 -0.01158 -0.08489 -0.0132 C -0.08619 -0.01343 -0.0875 -0.01389 -0.0888 -0.01436 C -0.09036 -0.01528 -0.09336 -0.01713 -0.09336 -0.01713 C -0.09414 -0.01806 -0.09479 -0.01922 -0.0957 -0.01991 C -0.09713 -0.02107 -0.09869 -0.02176 -0.10026 -0.02269 C -0.10104 -0.02315 -0.10169 -0.02385 -0.10247 -0.02408 L -0.10859 -0.02524 C -0.11263 -0.02894 -0.11354 -0.03033 -0.11705 -0.03218 C -0.1181 -0.03264 -0.11914 -0.03311 -0.12018 -0.03357 C -0.12669 -0.04121 -0.11836 -0.03195 -0.12474 -0.0375 C -0.12552 -0.0382 -0.12617 -0.03959 -0.12695 -0.04028 C -0.12903 -0.04213 -0.13112 -0.04399 -0.13307 -0.04584 L -0.13919 -0.05116 C -0.14023 -0.05209 -0.14127 -0.05325 -0.14231 -0.05394 L -0.14609 -0.05672 C -0.14804 -0.06019 -0.14765 -0.05996 -0.15078 -0.06204 C -0.15221 -0.0632 -0.15534 -0.06482 -0.15534 -0.06482 L -0.15755 -0.06875 L -0.15755 -0.06875 " pathEditMode="relative" ptsTypes="AA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6" grpId="0"/>
      <p:bldP spid="28" grpId="0"/>
      <p:bldP spid="44" grpId="0"/>
      <p:bldP spid="48" grpId="0"/>
      <p:bldP spid="51" grpId="0" animBg="1"/>
      <p:bldP spid="55" grpId="0"/>
      <p:bldP spid="55" grpId="1"/>
      <p:bldP spid="56" grpId="0"/>
      <p:bldP spid="56" grpId="1"/>
      <p:bldP spid="31" grpId="0"/>
      <p:bldP spid="4" grpId="0"/>
      <p:bldP spid="4" grpId="1"/>
      <p:bldP spid="33" grpId="0"/>
      <p:bldP spid="33" grpId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109766"/>
            <a:ext cx="6111549" cy="558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after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4522" y="668338"/>
            <a:ext cx="6111550" cy="5688012"/>
          </a:xfrm>
        </p:spPr>
        <p:txBody>
          <a:bodyPr>
            <a:noAutofit/>
          </a:bodyPr>
          <a:lstStyle/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display insertion is not possible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indent="-216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after which we want to insert the new_node or the list exhausted (  while( 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temp→data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desired) &amp;&amp; temp!=NULL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  <a:p>
            <a:pPr lvl="1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78B5C9-226A-4D3A-9D7E-3D0E31472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72" y="858416"/>
            <a:ext cx="5085185" cy="4939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is NULL then Display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not possible!!!'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next=temp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next; tempnext=new_node;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check if there are  nodes or not after temp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if(new_nodenext != NULL)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new_node-&gt;next-&gt;prev=new_node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528B19-CE27-4A05-B2B7-1CA327CD2DEF}"/>
              </a:ext>
            </a:extLst>
          </p:cNvPr>
          <p:cNvSpPr txBox="1"/>
          <p:nvPr/>
        </p:nvSpPr>
        <p:spPr>
          <a:xfrm>
            <a:off x="7205005" y="4883802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072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2" y="68895"/>
            <a:ext cx="7016305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after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03309" y="9801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0336" y="563691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426" y="2633293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61" y="2312400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7051" y="156737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1717" y="3757117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145" y="345021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5345698" y="423075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75500" y="45420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88556" y="443809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88556" y="414664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7660338" y="421158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77440" y="452288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08004" y="4522318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62785" y="4349296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/>
        </p:nvGraphicFramePr>
        <p:xfrm>
          <a:off x="10220430" y="418207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59706" y="45039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0675088" y="1211601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after 30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84555" y="4184745"/>
            <a:ext cx="7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52588" y="5272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9143412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513408" y="4652857"/>
            <a:ext cx="12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94805" y="57524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08333" y="611152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8" name="Content Placeholder 3"/>
          <p:cNvGraphicFramePr>
            <a:graphicFrameLocks/>
          </p:cNvGraphicFramePr>
          <p:nvPr/>
        </p:nvGraphicFramePr>
        <p:xfrm>
          <a:off x="4805366" y="5766559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71668" y="6077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443888" y="5973899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Content Placeholder 3"/>
          <p:cNvGraphicFramePr>
            <a:graphicFrameLocks/>
          </p:cNvGraphicFramePr>
          <p:nvPr/>
        </p:nvGraphicFramePr>
        <p:xfrm>
          <a:off x="6866006" y="5760087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472008" y="607138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26372" y="6058123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68453" y="588510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ontent Placeholder 3"/>
          <p:cNvGraphicFramePr>
            <a:graphicFrameLocks/>
          </p:cNvGraphicFramePr>
          <p:nvPr/>
        </p:nvGraphicFramePr>
        <p:xfrm>
          <a:off x="10700078" y="5754874"/>
          <a:ext cx="16195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x1000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0907038" y="608985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8591854" y="6040714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548940" y="5867692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92310" y="61115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74" name="Content Placeholder 3"/>
          <p:cNvGraphicFramePr>
            <a:graphicFrameLocks/>
          </p:cNvGraphicFramePr>
          <p:nvPr/>
        </p:nvGraphicFramePr>
        <p:xfrm>
          <a:off x="8824956" y="5778937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x4000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10471454" y="6040714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428540" y="5867692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wn Arrow 79"/>
          <p:cNvSpPr/>
          <p:nvPr/>
        </p:nvSpPr>
        <p:spPr>
          <a:xfrm>
            <a:off x="8672691" y="3819547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381893" y="3515712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87871" y="168511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299" y="137821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/>
        </p:nvGraphicFramePr>
        <p:xfrm>
          <a:off x="5411852" y="21587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941654" y="24700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954710" y="23660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954710" y="2074644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7726492" y="213958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43594" y="245087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374158" y="245031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328939" y="2277295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/>
        </p:nvGraphicFramePr>
        <p:xfrm>
          <a:off x="10286584" y="211007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0825860" y="24319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91093" y="242529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42497" y="2252274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453018" y="46608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0561378" y="4670004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0098929" y="4552900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8998754" y="4679712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335255" y="1108089"/>
            <a:ext cx="485925" cy="194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1218527" y="3262678"/>
            <a:ext cx="586574" cy="16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10503322" y="4519965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0379374" y="4559078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437221" y="4534093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313273" y="4573206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FC96382-82C5-435A-B559-F5AC78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24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5E756-7AFE-48CD-A3B3-757FD69F7A99}"/>
              </a:ext>
            </a:extLst>
          </p:cNvPr>
          <p:cNvSpPr txBox="1"/>
          <p:nvPr/>
        </p:nvSpPr>
        <p:spPr>
          <a:xfrm>
            <a:off x="578217" y="3835864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16C9E2-71EF-4A3B-8BD5-226BD826F194}"/>
              </a:ext>
            </a:extLst>
          </p:cNvPr>
          <p:cNvSpPr txBox="1"/>
          <p:nvPr/>
        </p:nvSpPr>
        <p:spPr>
          <a:xfrm>
            <a:off x="10561378" y="33719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3842A-6734-491B-9E1C-83F71BDE4B94}"/>
              </a:ext>
            </a:extLst>
          </p:cNvPr>
          <p:cNvSpPr txBox="1"/>
          <p:nvPr/>
        </p:nvSpPr>
        <p:spPr>
          <a:xfrm>
            <a:off x="9013257" y="320489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256B8-EF8F-477A-9F21-E6539AEDC26F}"/>
              </a:ext>
            </a:extLst>
          </p:cNvPr>
          <p:cNvSpPr txBox="1"/>
          <p:nvPr/>
        </p:nvSpPr>
        <p:spPr>
          <a:xfrm>
            <a:off x="7691308" y="512677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6766A9-063E-4FAD-8BF5-0F7661EB8D80}"/>
              </a:ext>
            </a:extLst>
          </p:cNvPr>
          <p:cNvSpPr txBox="1"/>
          <p:nvPr/>
        </p:nvSpPr>
        <p:spPr>
          <a:xfrm>
            <a:off x="11100429" y="531742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9690B-B94E-45A9-BDA8-A4E3C7F3BEE5}"/>
              </a:ext>
            </a:extLst>
          </p:cNvPr>
          <p:cNvCxnSpPr/>
          <p:nvPr/>
        </p:nvCxnSpPr>
        <p:spPr>
          <a:xfrm flipV="1">
            <a:off x="9655600" y="4471473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D1A675-7FDB-4D48-AC3C-421133A40B1F}"/>
              </a:ext>
            </a:extLst>
          </p:cNvPr>
          <p:cNvCxnSpPr/>
          <p:nvPr/>
        </p:nvCxnSpPr>
        <p:spPr>
          <a:xfrm flipH="1">
            <a:off x="9607004" y="4298451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EC80D7-8661-4B57-B953-BEE3E04A28F8}"/>
              </a:ext>
            </a:extLst>
          </p:cNvPr>
          <p:cNvSpPr txBox="1"/>
          <p:nvPr/>
        </p:nvSpPr>
        <p:spPr>
          <a:xfrm>
            <a:off x="10152122" y="416061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C69CE-6DDA-45CD-99EA-902A527F6D3D}"/>
              </a:ext>
            </a:extLst>
          </p:cNvPr>
          <p:cNvSpPr txBox="1"/>
          <p:nvPr/>
        </p:nvSpPr>
        <p:spPr>
          <a:xfrm>
            <a:off x="8861421" y="420904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707BF-65FE-44A1-924D-48AE9DD9ECFB}"/>
              </a:ext>
            </a:extLst>
          </p:cNvPr>
          <p:cNvSpPr txBox="1"/>
          <p:nvPr/>
        </p:nvSpPr>
        <p:spPr>
          <a:xfrm>
            <a:off x="314077" y="4399459"/>
            <a:ext cx="285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sym typeface="Wingdings" panose="05000000000000000000" pitchFamily="2" charset="2"/>
              </a:rPr>
              <a:t>new_nodeprev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49EC9-FB8D-4B38-ADC6-BE0E0DFFDF94}"/>
              </a:ext>
            </a:extLst>
          </p:cNvPr>
          <p:cNvSpPr txBox="1"/>
          <p:nvPr/>
        </p:nvSpPr>
        <p:spPr>
          <a:xfrm>
            <a:off x="10402941" y="49052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1254-0881-4502-BB59-5E0107E6608D}"/>
              </a:ext>
            </a:extLst>
          </p:cNvPr>
          <p:cNvSpPr txBox="1"/>
          <p:nvPr/>
        </p:nvSpPr>
        <p:spPr>
          <a:xfrm>
            <a:off x="9066617" y="491824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12BE99-F8A8-4B74-A5CA-484A8AFF65B4}"/>
              </a:ext>
            </a:extLst>
          </p:cNvPr>
          <p:cNvSpPr txBox="1"/>
          <p:nvPr/>
        </p:nvSpPr>
        <p:spPr>
          <a:xfrm>
            <a:off x="314077" y="4801793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2.new_nodenext=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B32CD-8A18-409A-B1DB-9A4F92A9F785}"/>
              </a:ext>
            </a:extLst>
          </p:cNvPr>
          <p:cNvSpPr txBox="1"/>
          <p:nvPr/>
        </p:nvSpPr>
        <p:spPr>
          <a:xfrm>
            <a:off x="314077" y="5189147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3.</a:t>
            </a:r>
            <a:r>
              <a:rPr lang="en-US" sz="1800" b="1" i="1" dirty="0">
                <a:sym typeface="Wingdings" panose="05000000000000000000" pitchFamily="2" charset="2"/>
              </a:rPr>
              <a:t>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-&gt;</a:t>
            </a:r>
            <a:r>
              <a:rPr lang="en-US" sz="1800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5D0EF-31F4-4632-ABEF-F8B7DB3D5071}"/>
              </a:ext>
            </a:extLst>
          </p:cNvPr>
          <p:cNvSpPr txBox="1"/>
          <p:nvPr/>
        </p:nvSpPr>
        <p:spPr>
          <a:xfrm>
            <a:off x="263076" y="5600268"/>
            <a:ext cx="283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4.</a:t>
            </a:r>
            <a:r>
              <a:rPr lang="en-US" sz="1800" b="1" i="1" dirty="0"/>
              <a:t> </a:t>
            </a:r>
            <a:r>
              <a:rPr lang="en-US" sz="1800" b="1" i="1" dirty="0" err="1"/>
              <a:t>temp</a:t>
            </a:r>
            <a:r>
              <a:rPr lang="en-US" sz="1800" b="1" i="1" dirty="0" err="1">
                <a:sym typeface="Wingdings" panose="05000000000000000000" pitchFamily="2" charset="2"/>
              </a:rPr>
              <a:t>next</a:t>
            </a:r>
            <a:r>
              <a:rPr lang="en-US" sz="1800" b="1" i="1" dirty="0">
                <a:sym typeface="Wingdings" panose="05000000000000000000" pitchFamily="2" charset="2"/>
              </a:rPr>
              <a:t>=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5 0.00254 L 0.03425 0.00254 C 0.0362 0.00069 0.03815 -0.00139 0.04037 -0.00301 C 0.04128 -0.00371 0.04245 -0.00371 0.04336 -0.0044 C 0.04427 -0.0051 0.04479 -0.00649 0.04571 -0.00718 C 0.04662 -0.00787 0.04766 -0.00787 0.0487 -0.00857 C 0.04948 -0.0088 0.05026 -0.0095 0.05104 -0.00996 C 0.05664 -0.01204 0.05482 -0.01042 0.06094 -0.0125 C 0.07631 -0.01806 0.05495 -0.01436 0.08386 -0.01667 C 0.08894 -0.01968 0.08607 -0.01829 0.09545 -0.01945 C 0.10026 -0.01991 0.10508 -0.02037 0.1099 -0.02084 L 0.11459 -0.02338 L 0.11459 -0.02338 " pathEditMode="relative" ptsTypes="AAAAAAAAAAAAA">
                                      <p:cBhvr>
                                        <p:cTn id="1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1458 L -0.01719 -0.01458 C -0.0263 -0.01527 -0.0345 -0.01527 -0.04323 -0.01736 C -0.04453 -0.01782 -0.04583 -0.01828 -0.04713 -0.01875 C -0.04792 -0.01967 -0.04857 -0.02083 -0.04948 -0.02152 C -0.05065 -0.02222 -0.05195 -0.02222 -0.05325 -0.02291 C -0.05404 -0.02314 -0.05482 -0.02384 -0.0556 -0.0243 C -0.05612 -0.02546 -0.05638 -0.02708 -0.05703 -0.02824 C -0.05768 -0.02939 -0.05885 -0.02962 -0.05937 -0.03101 C -0.0599 -0.03217 -0.05977 -0.03379 -0.06016 -0.03518 C -0.0612 -0.03888 -0.06224 -0.04027 -0.06393 -0.04328 C -0.06445 -0.04953 -0.06549 -0.05601 -0.06393 -0.06226 C -0.0638 -0.06296 -0.06289 -0.06226 -0.0625 -0.06226 L -0.0625 -0.06226 " pathEditMode="relative" ptsTypes="AAAAAAAAAAAAAA">
                                      <p:cBhvr>
                                        <p:cTn id="19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1481 L -0.00755 0.01481 C -0.01146 0.03148 -0.01471 0.04861 -0.01914 0.06504 C -0.0207 0.07106 -0.0237 0.07546 -0.02526 0.08148 C -0.02773 0.0919 -0.03047 0.10208 -0.03281 0.11273 C -0.0332 0.11435 -0.03268 0.11713 -0.03359 0.11805 C -0.03529 0.12014 -0.03802 0.11875 -0.03971 0.12083 C -0.04076 0.12222 -0.03711 0.12083 -0.03594 0.12083 L -0.03594 0.12083 " pathEditMode="relative" ptsTypes="AAAAAAAAA">
                                      <p:cBhvr>
                                        <p:cTn id="2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1736 L 0.00013 0.01736 C -0.00065 0.04306 -0.00065 0.06898 -0.00222 0.09491 C -0.00274 0.10232 -0.00404 0.10996 -0.00599 0.11667 C -0.00795 0.12292 -0.0112 0.12732 -0.01368 0.13287 C -0.0142 0.13426 -0.01498 0.13542 -0.01524 0.13704 C -0.0155 0.13889 -0.01524 0.14074 -0.01524 0.1426 L -0.01524 0.1426 " pathEditMode="relative" ptsTypes="AAAAAAAA">
                                      <p:cBhvr>
                                        <p:cTn id="25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0" grpId="0"/>
      <p:bldP spid="46" grpId="0"/>
      <p:bldP spid="48" grpId="0"/>
      <p:bldP spid="56" grpId="0" animBg="1"/>
      <p:bldP spid="57" grpId="0"/>
      <p:bldP spid="59" grpId="0"/>
      <p:bldP spid="63" grpId="0"/>
      <p:bldP spid="67" grpId="0"/>
      <p:bldP spid="73" grpId="0"/>
      <p:bldP spid="80" grpId="0" animBg="1"/>
      <p:bldP spid="81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3" grpId="0"/>
      <p:bldP spid="86" grpId="0"/>
      <p:bldP spid="86" grpId="1"/>
      <p:bldP spid="87" grpId="0"/>
      <p:bldP spid="87" grpId="1"/>
      <p:bldP spid="92" grpId="0"/>
      <p:bldP spid="92" grpId="1"/>
      <p:bldP spid="112" grpId="0"/>
      <p:bldP spid="112" grpId="1"/>
      <p:bldP spid="3" grpId="0"/>
      <p:bldP spid="3" grpId="1"/>
      <p:bldP spid="8" grpId="0"/>
      <p:bldP spid="8" grpId="1"/>
      <p:bldP spid="84" grpId="0"/>
      <p:bldP spid="10" grpId="0"/>
      <p:bldP spid="10" grpId="1"/>
      <p:bldP spid="11" grpId="0"/>
      <p:bldP spid="11" grpId="1"/>
      <p:bldP spid="90" grpId="0"/>
      <p:bldP spid="113" grpId="0"/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5318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before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835025"/>
            <a:ext cx="5374400" cy="535463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insertion is not possible, return;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before which we want to insert the new_node (while ((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data!= desired) &amp;&amp; temp!=NULL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D83A0332-9865-438A-AD7D-AF22609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2808" y="961053"/>
            <a:ext cx="4982580" cy="52286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 exhausted then display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is not possible!!!'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 if temp is not the first node in the list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else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new first node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head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IN" sz="1800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25</a:t>
            </a:fld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C878A-3A00-4039-BCB6-40926A3D767E}"/>
              </a:ext>
            </a:extLst>
          </p:cNvPr>
          <p:cNvSpPr txBox="1"/>
          <p:nvPr/>
        </p:nvSpPr>
        <p:spPr>
          <a:xfrm>
            <a:off x="7091314" y="5415923"/>
            <a:ext cx="27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Ɵ(n)    </a:t>
            </a:r>
          </a:p>
        </p:txBody>
      </p:sp>
    </p:spTree>
    <p:extLst>
      <p:ext uri="{BB962C8B-B14F-4D97-AF65-F5344CB8AC3E}">
        <p14:creationId xmlns:p14="http://schemas.microsoft.com/office/powerpoint/2010/main" val="54021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388" y="124808"/>
            <a:ext cx="5157369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before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16605" y="119437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8657" y="825038"/>
            <a:ext cx="128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3245" y="848821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7871" y="480136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792767" y="1142551"/>
          <a:ext cx="21628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0533" y="848821"/>
            <a:ext cx="15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038" y="1453849"/>
            <a:ext cx="9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4566" y="159877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31" y="494809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130" y="536047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1988854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4948" y="529429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557785" y="513200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298768" y="492425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904628" y="527172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56366" y="5189693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5922" y="502218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/>
        </p:nvGraphicFramePr>
        <p:xfrm>
          <a:off x="6779879" y="492705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285299" y="526280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860676" y="3251819"/>
            <a:ext cx="1160059" cy="9521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before 40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04165" y="4931998"/>
            <a:ext cx="7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6939" y="602596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5438670" y="3010710"/>
          <a:ext cx="1608916" cy="372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2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43400" y="3134802"/>
            <a:ext cx="116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7588772" y="4545365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372084" y="4236103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2869" y="242529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1184" y="2130321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/>
        </p:nvGraphicFramePr>
        <p:xfrm>
          <a:off x="1745474" y="24194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92523" y="273556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282524" y="260996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4058578" y="2417161"/>
          <a:ext cx="1937068" cy="3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36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567795" y="279362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706952" y="269567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676231" y="253760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/>
        </p:nvGraphicFramePr>
        <p:xfrm>
          <a:off x="6547177" y="246364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7134846" y="275226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024157" y="271717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H="1">
            <a:off x="5995827" y="2499653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4307" y="53895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6597412" y="5399903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7084993" y="5369160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6053095" y="5348893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6887899" y="5319301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32171" y="5326740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861495" y="5297912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42181" y="5316062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26</a:t>
            </a:fld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88C044-7972-4F92-89E6-426C501E70BB}"/>
              </a:ext>
            </a:extLst>
          </p:cNvPr>
          <p:cNvSpPr txBox="1"/>
          <p:nvPr/>
        </p:nvSpPr>
        <p:spPr>
          <a:xfrm>
            <a:off x="8238979" y="1000527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graphicFrame>
        <p:nvGraphicFramePr>
          <p:cNvPr id="86" name="Content Placeholder 3">
            <a:extLst>
              <a:ext uri="{FF2B5EF4-FFF2-40B4-BE49-F238E27FC236}">
                <a16:creationId xmlns:a16="http://schemas.microsoft.com/office/drawing/2014/main" id="{C53F341A-4214-4B12-8412-5D082EAB84CF}"/>
              </a:ext>
            </a:extLst>
          </p:cNvPr>
          <p:cNvGraphicFramePr>
            <a:graphicFrameLocks/>
          </p:cNvGraphicFramePr>
          <p:nvPr/>
        </p:nvGraphicFramePr>
        <p:xfrm>
          <a:off x="5564744" y="5642355"/>
          <a:ext cx="1807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EF071A-B89B-4C8C-A17E-BB3CEEB475C7}"/>
              </a:ext>
            </a:extLst>
          </p:cNvPr>
          <p:cNvSpPr txBox="1"/>
          <p:nvPr/>
        </p:nvSpPr>
        <p:spPr>
          <a:xfrm>
            <a:off x="7385931" y="5548388"/>
            <a:ext cx="116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02E62-A287-4591-A26E-B836697A7842}"/>
              </a:ext>
            </a:extLst>
          </p:cNvPr>
          <p:cNvSpPr txBox="1"/>
          <p:nvPr/>
        </p:nvSpPr>
        <p:spPr>
          <a:xfrm>
            <a:off x="5869346" y="336133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BD136E-48CE-4232-B6FF-007AE62CEA1C}"/>
              </a:ext>
            </a:extLst>
          </p:cNvPr>
          <p:cNvSpPr txBox="1"/>
          <p:nvPr/>
        </p:nvSpPr>
        <p:spPr>
          <a:xfrm>
            <a:off x="750859" y="5729805"/>
            <a:ext cx="338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prev;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wn Arrow 79">
            <a:extLst>
              <a:ext uri="{FF2B5EF4-FFF2-40B4-BE49-F238E27FC236}">
                <a16:creationId xmlns:a16="http://schemas.microsoft.com/office/drawing/2014/main" id="{B1C0E2AC-F86B-4E40-AF93-80EEA4875F3F}"/>
              </a:ext>
            </a:extLst>
          </p:cNvPr>
          <p:cNvSpPr/>
          <p:nvPr/>
        </p:nvSpPr>
        <p:spPr>
          <a:xfrm>
            <a:off x="2558562" y="2105658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FF605-A649-4C6E-ADF0-8923D5CA2794}"/>
              </a:ext>
            </a:extLst>
          </p:cNvPr>
          <p:cNvSpPr txBox="1"/>
          <p:nvPr/>
        </p:nvSpPr>
        <p:spPr>
          <a:xfrm>
            <a:off x="2341874" y="1796396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BEDABF-D9DA-449A-9B13-7D389DD209D5}"/>
              </a:ext>
            </a:extLst>
          </p:cNvPr>
          <p:cNvSpPr txBox="1"/>
          <p:nvPr/>
        </p:nvSpPr>
        <p:spPr>
          <a:xfrm>
            <a:off x="4433174" y="574914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CE806D2-D9A1-4694-8D50-516DAD39183A}"/>
              </a:ext>
            </a:extLst>
          </p:cNvPr>
          <p:cNvSpPr txBox="1"/>
          <p:nvPr/>
        </p:nvSpPr>
        <p:spPr>
          <a:xfrm>
            <a:off x="713489" y="6031329"/>
            <a:ext cx="289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D5F187-0F21-46F3-81C4-AD1B6C746B09}"/>
              </a:ext>
            </a:extLst>
          </p:cNvPr>
          <p:cNvSpPr txBox="1"/>
          <p:nvPr/>
        </p:nvSpPr>
        <p:spPr>
          <a:xfrm>
            <a:off x="7427889" y="604307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0DBEB5-5643-4003-993B-17F55C5EEB0C}"/>
              </a:ext>
            </a:extLst>
          </p:cNvPr>
          <p:cNvSpPr txBox="1"/>
          <p:nvPr/>
        </p:nvSpPr>
        <p:spPr>
          <a:xfrm>
            <a:off x="8086695" y="5849882"/>
            <a:ext cx="28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3. tempprev=new_node;</a:t>
            </a:r>
            <a:endParaRPr lang="en-US" sz="1800" b="1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8AE1C4-A061-48A9-9D58-29C1AA578284}"/>
              </a:ext>
            </a:extLst>
          </p:cNvPr>
          <p:cNvSpPr txBox="1"/>
          <p:nvPr/>
        </p:nvSpPr>
        <p:spPr>
          <a:xfrm>
            <a:off x="6501108" y="415250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0456EB-B3D6-4485-A327-4A5113AA869C}"/>
              </a:ext>
            </a:extLst>
          </p:cNvPr>
          <p:cNvSpPr txBox="1"/>
          <p:nvPr/>
        </p:nvSpPr>
        <p:spPr>
          <a:xfrm>
            <a:off x="8104165" y="6114476"/>
            <a:ext cx="4031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4. </a:t>
            </a:r>
            <a:r>
              <a:rPr lang="en-US" sz="1800" b="1" i="1" dirty="0" err="1"/>
              <a:t>new_node</a:t>
            </a:r>
            <a:r>
              <a:rPr lang="en-US" sz="1800" b="1" i="1" dirty="0" err="1">
                <a:sym typeface="Wingdings" panose="05000000000000000000" pitchFamily="2" charset="2"/>
              </a:rPr>
              <a:t>prevnext</a:t>
            </a:r>
            <a:r>
              <a:rPr lang="en-US" sz="1800" b="1" i="1" dirty="0">
                <a:sym typeface="Wingdings" panose="05000000000000000000" pitchFamily="2" charset="2"/>
              </a:rPr>
              <a:t> = new_node;</a:t>
            </a:r>
            <a:endParaRPr lang="en-IN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22C3BB-A18B-4525-B8C2-08798548F314}"/>
              </a:ext>
            </a:extLst>
          </p:cNvPr>
          <p:cNvSpPr txBox="1"/>
          <p:nvPr/>
        </p:nvSpPr>
        <p:spPr>
          <a:xfrm>
            <a:off x="5465801" y="419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E740E-6CBF-45CB-92AA-42FB4C980922}"/>
              </a:ext>
            </a:extLst>
          </p:cNvPr>
          <p:cNvSpPr txBox="1"/>
          <p:nvPr/>
        </p:nvSpPr>
        <p:spPr>
          <a:xfrm>
            <a:off x="5551580" y="489260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5802B-454B-413D-BF0A-2E07AA9EB226}"/>
              </a:ext>
            </a:extLst>
          </p:cNvPr>
          <p:cNvSpPr txBox="1"/>
          <p:nvPr/>
        </p:nvSpPr>
        <p:spPr>
          <a:xfrm>
            <a:off x="6675822" y="561326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50AC3-60B8-443B-B339-4053E8250001}"/>
              </a:ext>
            </a:extLst>
          </p:cNvPr>
          <p:cNvSpPr txBox="1"/>
          <p:nvPr/>
        </p:nvSpPr>
        <p:spPr>
          <a:xfrm>
            <a:off x="6708230" y="492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8A724-EF17-47DC-97A5-93CC384B46EA}"/>
              </a:ext>
            </a:extLst>
          </p:cNvPr>
          <p:cNvSpPr txBox="1"/>
          <p:nvPr/>
        </p:nvSpPr>
        <p:spPr>
          <a:xfrm>
            <a:off x="5599230" y="565712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0F3D0C-903D-49DC-AC64-1489ADE8D5A1}"/>
              </a:ext>
            </a:extLst>
          </p:cNvPr>
          <p:cNvCxnSpPr/>
          <p:nvPr/>
        </p:nvCxnSpPr>
        <p:spPr>
          <a:xfrm flipV="1">
            <a:off x="6253235" y="5249561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4618A-0765-4464-8694-E363784EF4FB}"/>
              </a:ext>
            </a:extLst>
          </p:cNvPr>
          <p:cNvCxnSpPr>
            <a:cxnSpLocks/>
          </p:cNvCxnSpPr>
          <p:nvPr/>
        </p:nvCxnSpPr>
        <p:spPr>
          <a:xfrm flipH="1">
            <a:off x="6224905" y="5032038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-0.00162 L 0.0095 -0.00162 C 0.01471 -0.00463 0.01979 -0.00903 0.02526 -0.01065 C 0.05638 -0.01922 0.06302 -0.01783 0.08958 -0.01783 L 0.08958 -0.01783 " pathEditMode="relative" ptsTypes="AAAAA">
                                      <p:cBhvr>
                                        <p:cTn id="18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0.00209 L 0.00534 0.00209 C 0.00325 -0.00023 0.0013 -0.00278 -0.00091 -0.00486 C -0.00156 -0.00555 -0.00248 -0.00555 -0.00313 -0.00625 C -0.00391 -0.00694 -0.00456 -0.00833 -0.00547 -0.00903 C -0.0069 -0.01018 -0.00873 -0.00995 -0.01003 -0.01157 C -0.01315 -0.01551 -0.01146 -0.01389 -0.01537 -0.01574 C -0.01615 -0.01666 -0.0168 -0.01782 -0.01771 -0.01852 C -0.01888 -0.01944 -0.02188 -0.0206 -0.02305 -0.02106 C -0.02383 -0.02153 -0.02461 -0.02199 -0.02539 -0.02245 C -0.02604 -0.02338 -0.02682 -0.02454 -0.02761 -0.02523 C -0.02865 -0.02592 -0.02969 -0.02616 -0.03073 -0.02662 C -0.03151 -0.02708 -0.03216 -0.02754 -0.03294 -0.02801 C -0.03412 -0.02847 -0.03711 -0.02963 -0.03828 -0.03079 C -0.03919 -0.03148 -0.03985 -0.03287 -0.04063 -0.03333 C -0.04206 -0.03449 -0.04375 -0.03518 -0.04518 -0.03611 L -0.04753 -0.0375 C -0.04831 -0.03889 -0.04896 -0.04051 -0.04987 -0.04166 C -0.05052 -0.04236 -0.05143 -0.04236 -0.05208 -0.04305 C -0.05313 -0.04375 -0.05417 -0.04467 -0.05521 -0.0456 C -0.05703 -0.04768 -0.05977 -0.05046 -0.06133 -0.05393 C -0.06185 -0.05509 -0.06224 -0.05671 -0.06276 -0.05787 C -0.06406 -0.06041 -0.06537 -0.0625 -0.06667 -0.06481 C -0.06836 -0.06782 -0.06745 -0.06736 -0.06888 -0.06736 L -0.06888 -0.06736 " pathEditMode="relative" ptsTypes="AAAAAAAAAAAAAAAAAAAAAAAAA">
                                      <p:cBhvr>
                                        <p:cTn id="21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116 L 0.0026 -0.00116 C 0.0056 0.00879 0.00963 0.01782 0.01172 0.0287 C 0.01692 0.05578 0.01549 0.08055 0.01549 0.10903 L 0.01549 0.10903 " pathEditMode="relative" ptsTypes="AAAAA">
                                      <p:cBhvr>
                                        <p:cTn id="23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162 L -0.00364 0.00162 C -0.00325 0.02454 -0.00312 0.04792 -0.00221 0.07083 C -0.00182 0.08056 -0.00156 0.09028 0.00013 0.09954 C 0.00065 0.10208 0.00404 0.1037 0.00404 0.1037 L 0.00404 0.1037 " pathEditMode="relative" ptsTypes="AAAAAA">
                                      <p:cBhvr>
                                        <p:cTn id="26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0" grpId="0"/>
      <p:bldP spid="46" grpId="0"/>
      <p:bldP spid="48" grpId="0"/>
      <p:bldP spid="80" grpId="0" animBg="1"/>
      <p:bldP spid="81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85" grpId="0"/>
      <p:bldP spid="14" grpId="0"/>
      <p:bldP spid="15" grpId="0"/>
      <p:bldP spid="92" grpId="0"/>
      <p:bldP spid="26" grpId="0" animBg="1"/>
      <p:bldP spid="36" grpId="0"/>
      <p:bldP spid="120" grpId="0"/>
      <p:bldP spid="120" grpId="1"/>
      <p:bldP spid="121" grpId="0"/>
      <p:bldP spid="122" grpId="0"/>
      <p:bldP spid="122" grpId="1"/>
      <p:bldP spid="123" grpId="0"/>
      <p:bldP spid="124" grpId="0"/>
      <p:bldP spid="124" grpId="1"/>
      <p:bldP spid="125" grpId="0"/>
      <p:bldP spid="126" grpId="0"/>
      <p:bldP spid="126" grpId="1"/>
      <p:bldP spid="3" grpId="0"/>
      <p:bldP spid="3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2742422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431" y="293752"/>
            <a:ext cx="46101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 of the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999" y="817940"/>
            <a:ext cx="65399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If it is Empty then, display 'List is Empty!!! Deletion is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 then, define a Node pointer 'temp' and initialize with head.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having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having only one node, then set head to NULL and delete temp (Setting Empty list conditions)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with more than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to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→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delete temp.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0768" y="4305039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196" y="399813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5004749" y="477867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4551" y="508997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7607" y="498601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47607" y="4694567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7319389" y="475950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36491" y="507080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67055" y="507024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21836" y="4897218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649722" y="4463817"/>
            <a:ext cx="2524928" cy="1118251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13535" y="4367469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165" y="4060567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01834" y="3980380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head=</a:t>
            </a:r>
            <a:r>
              <a:rPr lang="en-US" dirty="0" err="1"/>
              <a:t>temp</a:t>
            </a:r>
            <a:r>
              <a:rPr lang="en-US" dirty="0" err="1">
                <a:sym typeface="Wingdings" panose="05000000000000000000" pitchFamily="2" charset="2"/>
              </a:rPr>
              <a:t>next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sym typeface="Wingdings" panose="05000000000000000000" pitchFamily="2" charset="2"/>
              </a:rPr>
              <a:t>headprev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049672" y="4011158"/>
            <a:ext cx="3061859" cy="751911"/>
          </a:xfrm>
          <a:custGeom>
            <a:avLst/>
            <a:gdLst>
              <a:gd name="connsiteX0" fmla="*/ 2565779 w 2565779"/>
              <a:gd name="connsiteY0" fmla="*/ 751911 h 751911"/>
              <a:gd name="connsiteX1" fmla="*/ 2442949 w 2565779"/>
              <a:gd name="connsiteY1" fmla="*/ 560842 h 751911"/>
              <a:gd name="connsiteX2" fmla="*/ 2442949 w 2565779"/>
              <a:gd name="connsiteY2" fmla="*/ 560842 h 751911"/>
              <a:gd name="connsiteX3" fmla="*/ 1828800 w 2565779"/>
              <a:gd name="connsiteY3" fmla="*/ 246943 h 751911"/>
              <a:gd name="connsiteX4" fmla="*/ 1023582 w 2565779"/>
              <a:gd name="connsiteY4" fmla="*/ 1284 h 751911"/>
              <a:gd name="connsiteX5" fmla="*/ 191068 w 2565779"/>
              <a:gd name="connsiteY5" fmla="*/ 165057 h 751911"/>
              <a:gd name="connsiteX6" fmla="*/ 0 w 2565779"/>
              <a:gd name="connsiteY6" fmla="*/ 478955 h 75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5779" h="751911">
                <a:moveTo>
                  <a:pt x="2565779" y="751911"/>
                </a:moveTo>
                <a:lnTo>
                  <a:pt x="2442949" y="560842"/>
                </a:lnTo>
                <a:lnTo>
                  <a:pt x="2442949" y="560842"/>
                </a:lnTo>
                <a:cubicBezTo>
                  <a:pt x="2340591" y="508526"/>
                  <a:pt x="2065361" y="340203"/>
                  <a:pt x="1828800" y="246943"/>
                </a:cubicBezTo>
                <a:cubicBezTo>
                  <a:pt x="1592239" y="153683"/>
                  <a:pt x="1296537" y="14932"/>
                  <a:pt x="1023582" y="1284"/>
                </a:cubicBezTo>
                <a:cubicBezTo>
                  <a:pt x="750627" y="-12364"/>
                  <a:pt x="361665" y="85445"/>
                  <a:pt x="191068" y="165057"/>
                </a:cubicBezTo>
                <a:cubicBezTo>
                  <a:pt x="20471" y="244669"/>
                  <a:pt x="10235" y="361812"/>
                  <a:pt x="0" y="47895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193" y="57751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34621" y="546825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8" name="Content Placeholder 3"/>
          <p:cNvGraphicFramePr>
            <a:graphicFrameLocks/>
          </p:cNvGraphicFramePr>
          <p:nvPr/>
        </p:nvGraphicFramePr>
        <p:xfrm>
          <a:off x="9551637" y="573764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068739" y="604894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63027" y="5952536"/>
            <a:ext cx="67780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Left Arrow 41"/>
          <p:cNvSpPr/>
          <p:nvPr/>
        </p:nvSpPr>
        <p:spPr>
          <a:xfrm rot="18826582">
            <a:off x="9540833" y="4986016"/>
            <a:ext cx="513414" cy="596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2350-7F0D-4490-9977-335CD8A448FA}"/>
              </a:ext>
            </a:extLst>
          </p:cNvPr>
          <p:cNvSpPr txBox="1"/>
          <p:nvPr/>
        </p:nvSpPr>
        <p:spPr>
          <a:xfrm>
            <a:off x="411026" y="4878628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(1)                     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0DF4890-D8C0-4598-8CA7-DB5CEF1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3DD9AB9-7394-4131-9704-F9BBE17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0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60" y="100260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If list is Empty, then display 'List is Empty!!! Deletion is not possible' and terminate the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If list is not Empty then, define a Node pointer 'temp' and initialize with head.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 Check whether list has only one Node (temp → next = =NULL)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 If list has only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to head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 Terminate the function. (Setting Empty list condition)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6 - If list has more than one node, then keep moving temp until it reaches to the last node in the list. (until temp → next is equal to NULL)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7 - Assign NULL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delete temp.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066" y="197088"/>
            <a:ext cx="2443843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2660" y="324644"/>
            <a:ext cx="373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from the end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48653" y="324996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9081" y="294306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7372634" y="37235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02436" y="403489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15492" y="393093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15492" y="363949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9687274" y="370442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204376" y="401572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89721" y="384214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9470905" y="3432517"/>
            <a:ext cx="2163077" cy="998126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524576" y="3263240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27206" y="2956338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18336" y="397976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248" y="4444464"/>
            <a:ext cx="273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</a:t>
            </a:r>
            <a:r>
              <a:rPr lang="en-US" dirty="0" err="1">
                <a:sym typeface="Wingdings" panose="05000000000000000000" pitchFamily="2" charset="2"/>
              </a:rPr>
              <a:t>prevnext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1626" y="57892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4749" y="606797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/>
        </p:nvGraphicFramePr>
        <p:xfrm>
          <a:off x="8632732" y="57111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09702" y="608203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69782" y="59467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8632732" y="4972924"/>
            <a:ext cx="314320" cy="4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DCD52-8321-487A-83A0-0B63E2528752}"/>
              </a:ext>
            </a:extLst>
          </p:cNvPr>
          <p:cNvSpPr txBox="1"/>
          <p:nvPr/>
        </p:nvSpPr>
        <p:spPr>
          <a:xfrm>
            <a:off x="420104" y="5127829"/>
            <a:ext cx="66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+  Ɵ (1) + Ɵ (n) + Ɵ (1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52635-2D56-4F1E-9168-5A4CE8FA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7194-00AF-460F-AC22-8158A152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80" y="1008392"/>
            <a:ext cx="621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Empty then, display 'List is Empty!!! Deletion 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it is not Empty, then define a Node pointer 'temp'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initialize with head and define another pointer ptr.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Keep moving the temp until it reaches to the location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after a node to be deleted or to the last node.(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desired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 NULL))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temp points to last node(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display 'Deletion is not possible!' and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ptr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=temp;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free(ptr);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99" y="76200"/>
            <a:ext cx="2462505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7284" y="413831"/>
            <a:ext cx="5101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a specific node in the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4220" y="33608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453" y="305966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145887" y="4019367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12189" y="433066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78907" y="3730392"/>
            <a:ext cx="0" cy="3013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206527" y="4012895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12529" y="43241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6893" y="4310931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08974" y="413790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32375" y="4293522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889461" y="4120500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2831" y="43643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10165477" y="4031745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02617" y="1793485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node data is 20</a:t>
            </a:r>
          </a:p>
        </p:txBody>
      </p:sp>
      <p:sp>
        <p:nvSpPr>
          <p:cNvPr id="2" name="Up Arrow 1"/>
          <p:cNvSpPr/>
          <p:nvPr/>
        </p:nvSpPr>
        <p:spPr>
          <a:xfrm>
            <a:off x="6212980" y="4433443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58870" y="4733666"/>
            <a:ext cx="6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6" name="Up Arrow 25"/>
          <p:cNvSpPr/>
          <p:nvPr/>
        </p:nvSpPr>
        <p:spPr>
          <a:xfrm>
            <a:off x="8371604" y="4394772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99382" y="4694995"/>
            <a:ext cx="5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3" name="Freeform 2"/>
          <p:cNvSpPr/>
          <p:nvPr/>
        </p:nvSpPr>
        <p:spPr>
          <a:xfrm>
            <a:off x="8014057" y="3766720"/>
            <a:ext cx="2096325" cy="893973"/>
          </a:xfrm>
          <a:custGeom>
            <a:avLst/>
            <a:gdLst>
              <a:gd name="connsiteX0" fmla="*/ 2056365 w 2231178"/>
              <a:gd name="connsiteY0" fmla="*/ 887167 h 893973"/>
              <a:gd name="connsiteX1" fmla="*/ 2151899 w 2231178"/>
              <a:gd name="connsiteY1" fmla="*/ 777984 h 893973"/>
              <a:gd name="connsiteX2" fmla="*/ 2124604 w 2231178"/>
              <a:gd name="connsiteY2" fmla="*/ 81949 h 893973"/>
              <a:gd name="connsiteX3" fmla="*/ 1032783 w 2231178"/>
              <a:gd name="connsiteY3" fmla="*/ 13710 h 893973"/>
              <a:gd name="connsiteX4" fmla="*/ 241213 w 2231178"/>
              <a:gd name="connsiteY4" fmla="*/ 81949 h 893973"/>
              <a:gd name="connsiteX5" fmla="*/ 145679 w 2231178"/>
              <a:gd name="connsiteY5" fmla="*/ 709746 h 893973"/>
              <a:gd name="connsiteX6" fmla="*/ 2056365 w 2231178"/>
              <a:gd name="connsiteY6" fmla="*/ 887167 h 8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1178" h="893973">
                <a:moveTo>
                  <a:pt x="2056365" y="887167"/>
                </a:moveTo>
                <a:cubicBezTo>
                  <a:pt x="2390735" y="898540"/>
                  <a:pt x="2140526" y="912187"/>
                  <a:pt x="2151899" y="777984"/>
                </a:cubicBezTo>
                <a:cubicBezTo>
                  <a:pt x="2163272" y="643781"/>
                  <a:pt x="2311123" y="209328"/>
                  <a:pt x="2124604" y="81949"/>
                </a:cubicBezTo>
                <a:cubicBezTo>
                  <a:pt x="1938085" y="-45430"/>
                  <a:pt x="1346681" y="13710"/>
                  <a:pt x="1032783" y="13710"/>
                </a:cubicBezTo>
                <a:cubicBezTo>
                  <a:pt x="718885" y="13710"/>
                  <a:pt x="389064" y="-34057"/>
                  <a:pt x="241213" y="81949"/>
                </a:cubicBezTo>
                <a:cubicBezTo>
                  <a:pt x="93362" y="197955"/>
                  <a:pt x="-163670" y="577818"/>
                  <a:pt x="145679" y="709746"/>
                </a:cubicBezTo>
                <a:cubicBezTo>
                  <a:pt x="455028" y="841674"/>
                  <a:pt x="1721995" y="875794"/>
                  <a:pt x="2056365" y="8871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66419" y="5014473"/>
            <a:ext cx="267785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tempnext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ptrnext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sym typeface="Wingdings" panose="05000000000000000000" pitchFamily="2" charset="2"/>
              </a:rPr>
              <a:t>ptrnextprev</a:t>
            </a:r>
            <a:r>
              <a:rPr lang="en-US" dirty="0">
                <a:sym typeface="Wingdings" panose="05000000000000000000" pitchFamily="2" charset="2"/>
              </a:rPr>
              <a:t>=temp;</a:t>
            </a:r>
          </a:p>
          <a:p>
            <a:r>
              <a:rPr lang="en-US" dirty="0">
                <a:sym typeface="Wingdings" panose="05000000000000000000" pitchFamily="2" charset="2"/>
              </a:rPr>
              <a:t>Free(ptr)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25406" y="5470023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5834" y="5163121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/>
        </p:nvGraphicFramePr>
        <p:xfrm>
          <a:off x="4538568" y="5943660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4870" y="625495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77090" y="615100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170326" y="5859551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07650" y="6190519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7989" y="6017497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6832" y="626133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6879478" y="5928742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595A5F2-D237-4A97-AFED-9039BB79DE9C}"/>
              </a:ext>
            </a:extLst>
          </p:cNvPr>
          <p:cNvSpPr txBox="1"/>
          <p:nvPr/>
        </p:nvSpPr>
        <p:spPr>
          <a:xfrm>
            <a:off x="519940" y="565468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CD574-AF02-4463-BB64-36765FE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783142-FC9C-4679-A05A-609DB24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44893" y="1079176"/>
            <a:ext cx="10515600" cy="435133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252141"/>
            <a:ext cx="5721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it is Empty then, display 'List is Empty!!! Deletion is not possible' and terminate the function.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not Empty, then define a Node pointer 'temp' and initialize with head.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Keep moving the temp until it reaches to the exact node to be deleted or there are no nodes left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temp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!= desired &amp;&amp;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the list exhausted, then display 'Given node not found in the list! Deletion not possible!!!' and terminate.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reached to the exact node which we want to delete, then check whether list is having only one node or not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head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has only one node and that is the node which is to be deleted then set head to NULL and delete temp (free(temp)), terminate the function.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598" y="75688"/>
            <a:ext cx="2303884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9996" y="609898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specific node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061641"/>
            <a:ext cx="589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contains multiple nodes, then check whether temp is the first node in the list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==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the first node, then move the head to the next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head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set head of previous to NULL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→ previous 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temp,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not the first node, then check whether it is the last node in the list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the last node then set temp of previous of next to NULL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 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 (free(temp)),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not the first node and not the last node, then set temp of previous of next to temp of next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 = temp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temp of next of previous to temp of previous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→ previous = temp → previous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 (free(temp)).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04C03-B4D8-4A28-818D-4A6B4F7174C0}"/>
              </a:ext>
            </a:extLst>
          </p:cNvPr>
          <p:cNvSpPr txBox="1"/>
          <p:nvPr/>
        </p:nvSpPr>
        <p:spPr>
          <a:xfrm>
            <a:off x="7252625" y="563227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B5D15-A215-448B-8FFB-1BDF0D31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A77D7-3B9D-4A63-A250-E624499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3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Empty, then define a Node pointer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with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17457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8" y="125581"/>
            <a:ext cx="6341092" cy="7762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84383" y="11097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3885620">
            <a:off x="9617843" y="1582714"/>
            <a:ext cx="627797" cy="3279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298537">
            <a:off x="8590751" y="1438136"/>
            <a:ext cx="354841" cy="5712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1237" y="1851511"/>
            <a:ext cx="22518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next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2807" y="1851511"/>
            <a:ext cx="24985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previous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8171" y="805534"/>
            <a:ext cx="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59" y="1025533"/>
            <a:ext cx="65389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Any linked list is called circular doubly linked list if it is a doubly linked list and the first node of the list must be connect to the last node and last node must be connected to the first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It is a sequence of elements/nodes and each element consists of three components,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Data: data / value of an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Next: pointer points to the next node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Prev: pointer points to the previous node in a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98210"/>
              </p:ext>
            </p:extLst>
          </p:nvPr>
        </p:nvGraphicFramePr>
        <p:xfrm>
          <a:off x="1434526" y="461058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3978431" y="460823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30060"/>
              </p:ext>
            </p:extLst>
          </p:nvPr>
        </p:nvGraphicFramePr>
        <p:xfrm>
          <a:off x="6466067" y="459182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85" y="413710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8469" y="479788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28469" y="4506432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51666" y="4866121"/>
            <a:ext cx="61618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73537" y="4693099"/>
            <a:ext cx="6419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79490" y="4885258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57125" y="4712236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39941" y="2844438"/>
            <a:ext cx="243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A1FC-4771-4F1C-92B8-199F46F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1D960-69C1-4669-BAE2-B874919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32</a:t>
            </a:fld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B06A7-7423-43D0-B437-90B750EC9D54}"/>
              </a:ext>
            </a:extLst>
          </p:cNvPr>
          <p:cNvCxnSpPr>
            <a:cxnSpLocks/>
          </p:cNvCxnSpPr>
          <p:nvPr/>
        </p:nvCxnSpPr>
        <p:spPr>
          <a:xfrm>
            <a:off x="8403135" y="4775252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CDE0B7-7DEC-489F-B744-2257D06295E0}"/>
              </a:ext>
            </a:extLst>
          </p:cNvPr>
          <p:cNvCxnSpPr>
            <a:cxnSpLocks/>
          </p:cNvCxnSpPr>
          <p:nvPr/>
        </p:nvCxnSpPr>
        <p:spPr>
          <a:xfrm flipH="1" flipV="1">
            <a:off x="8835519" y="4261154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0563E7-7D94-4F0D-B958-BD3D3F5A2237}"/>
              </a:ext>
            </a:extLst>
          </p:cNvPr>
          <p:cNvCxnSpPr>
            <a:cxnSpLocks/>
          </p:cNvCxnSpPr>
          <p:nvPr/>
        </p:nvCxnSpPr>
        <p:spPr>
          <a:xfrm>
            <a:off x="1815936" y="4264090"/>
            <a:ext cx="7038147" cy="61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FD9F5D-3CB5-4D1F-889A-CD50FFAB2F41}"/>
              </a:ext>
            </a:extLst>
          </p:cNvPr>
          <p:cNvCxnSpPr>
            <a:cxnSpLocks/>
          </p:cNvCxnSpPr>
          <p:nvPr/>
        </p:nvCxnSpPr>
        <p:spPr>
          <a:xfrm>
            <a:off x="1834598" y="4264090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F2E740-D14F-4B15-B5F8-ADB7714FBBB7}"/>
              </a:ext>
            </a:extLst>
          </p:cNvPr>
          <p:cNvCxnSpPr>
            <a:cxnSpLocks/>
          </p:cNvCxnSpPr>
          <p:nvPr/>
        </p:nvCxnSpPr>
        <p:spPr>
          <a:xfrm>
            <a:off x="1684016" y="5304115"/>
            <a:ext cx="6398315" cy="61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4A6B68-6C3E-4A45-90E5-3FEC233E55B2}"/>
              </a:ext>
            </a:extLst>
          </p:cNvPr>
          <p:cNvCxnSpPr/>
          <p:nvPr/>
        </p:nvCxnSpPr>
        <p:spPr>
          <a:xfrm flipV="1">
            <a:off x="1684016" y="4998093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BA0FC6-C791-46C2-B3FA-2AF60151CFDD}"/>
              </a:ext>
            </a:extLst>
          </p:cNvPr>
          <p:cNvCxnSpPr>
            <a:cxnSpLocks/>
          </p:cNvCxnSpPr>
          <p:nvPr/>
        </p:nvCxnSpPr>
        <p:spPr>
          <a:xfrm flipV="1">
            <a:off x="8086072" y="4974300"/>
            <a:ext cx="0" cy="34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DLL;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</a:t>
            </a:r>
            <a:r>
              <a:rPr lang="en-I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3713244" y="480074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3629421" y="5220118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3700916" y="5605437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309982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355" y="226833"/>
            <a:ext cx="4896836" cy="454499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669550"/>
            <a:ext cx="6467780" cy="3623323"/>
          </a:xfrm>
        </p:spPr>
        <p:txBody>
          <a:bodyPr>
            <a:no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to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terminate the function.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820" y="166175"/>
            <a:ext cx="535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Node*)malloc(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Node));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08852"/>
              </p:ext>
            </p:extLst>
          </p:nvPr>
        </p:nvGraphicFramePr>
        <p:xfrm>
          <a:off x="8793502" y="132674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39755" y="94737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64738" y="2174288"/>
            <a:ext cx="12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81231"/>
              </p:ext>
            </p:extLst>
          </p:nvPr>
        </p:nvGraphicFramePr>
        <p:xfrm>
          <a:off x="8831612" y="3384740"/>
          <a:ext cx="21493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1195" y="4755264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6297" y="506207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10115"/>
              </p:ext>
            </p:extLst>
          </p:nvPr>
        </p:nvGraphicFramePr>
        <p:xfrm>
          <a:off x="4014820" y="4742838"/>
          <a:ext cx="20811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91510" y="505413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1870" y="49609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2868862" y="565483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54815" y="5354487"/>
            <a:ext cx="158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964" y="594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1690" y="447741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1690" y="418898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53156"/>
              </p:ext>
            </p:extLst>
          </p:nvPr>
        </p:nvGraphicFramePr>
        <p:xfrm>
          <a:off x="9758149" y="571481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466918" y="6175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926307"/>
              </p:ext>
            </p:extLst>
          </p:nvPr>
        </p:nvGraphicFramePr>
        <p:xfrm>
          <a:off x="6974285" y="5765033"/>
          <a:ext cx="2085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26014" y="5407088"/>
            <a:ext cx="12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1388" y="605725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1" name="Freeform 40"/>
          <p:cNvSpPr/>
          <p:nvPr/>
        </p:nvSpPr>
        <p:spPr>
          <a:xfrm>
            <a:off x="6581837" y="4865076"/>
            <a:ext cx="716954" cy="1111348"/>
          </a:xfrm>
          <a:custGeom>
            <a:avLst/>
            <a:gdLst>
              <a:gd name="connsiteX0" fmla="*/ 716954 w 716954"/>
              <a:gd name="connsiteY0" fmla="*/ 0 h 1111348"/>
              <a:gd name="connsiteX1" fmla="*/ 83907 w 716954"/>
              <a:gd name="connsiteY1" fmla="*/ 886265 h 1111348"/>
              <a:gd name="connsiteX2" fmla="*/ 41704 w 716954"/>
              <a:gd name="connsiteY2" fmla="*/ 1012874 h 1111348"/>
              <a:gd name="connsiteX3" fmla="*/ 407464 w 716954"/>
              <a:gd name="connsiteY3" fmla="*/ 1111348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54" h="1111348">
                <a:moveTo>
                  <a:pt x="716954" y="0"/>
                </a:moveTo>
                <a:cubicBezTo>
                  <a:pt x="456701" y="358726"/>
                  <a:pt x="196449" y="717453"/>
                  <a:pt x="83907" y="886265"/>
                </a:cubicBezTo>
                <a:cubicBezTo>
                  <a:pt x="-28635" y="1055077"/>
                  <a:pt x="-12222" y="975360"/>
                  <a:pt x="41704" y="1012874"/>
                </a:cubicBezTo>
                <a:cubicBezTo>
                  <a:pt x="95630" y="1050388"/>
                  <a:pt x="251547" y="1080868"/>
                  <a:pt x="407464" y="111134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767754" y="5730439"/>
            <a:ext cx="506437" cy="25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50660" y="1124466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10980984" y="3468598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581042" y="467400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385ED-3124-4A6D-AF09-D5AF30F592CD}"/>
              </a:ext>
            </a:extLst>
          </p:cNvPr>
          <p:cNvSpPr/>
          <p:nvPr/>
        </p:nvSpPr>
        <p:spPr>
          <a:xfrm>
            <a:off x="7067694" y="195014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79AAA-1DFE-4CB2-918D-567C513512C4}"/>
              </a:ext>
            </a:extLst>
          </p:cNvPr>
          <p:cNvSpPr txBox="1"/>
          <p:nvPr/>
        </p:nvSpPr>
        <p:spPr>
          <a:xfrm>
            <a:off x="433525" y="624891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D6246DC-032E-4BD1-8652-E0928D7A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3B58997-B8F1-4844-B509-D137242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34</a:t>
            </a:fld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D32595-BA6D-4CCA-AF3E-242A3FBFE1B8}"/>
              </a:ext>
            </a:extLst>
          </p:cNvPr>
          <p:cNvSpPr/>
          <p:nvPr/>
        </p:nvSpPr>
        <p:spPr>
          <a:xfrm>
            <a:off x="9059594" y="5774248"/>
            <a:ext cx="698555" cy="6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04AA727-A6EE-4866-BDB0-1D91F7341228}"/>
              </a:ext>
            </a:extLst>
          </p:cNvPr>
          <p:cNvSpPr/>
          <p:nvPr/>
        </p:nvSpPr>
        <p:spPr>
          <a:xfrm>
            <a:off x="9059594" y="5979958"/>
            <a:ext cx="68945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2434CE-2312-43A0-B87B-6D3DB7F63A9A}"/>
              </a:ext>
            </a:extLst>
          </p:cNvPr>
          <p:cNvCxnSpPr>
            <a:cxnSpLocks/>
          </p:cNvCxnSpPr>
          <p:nvPr/>
        </p:nvCxnSpPr>
        <p:spPr>
          <a:xfrm>
            <a:off x="10988078" y="3432016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22308F-A56F-4C81-B1B7-049D970015B0}"/>
              </a:ext>
            </a:extLst>
          </p:cNvPr>
          <p:cNvCxnSpPr>
            <a:cxnSpLocks/>
          </p:cNvCxnSpPr>
          <p:nvPr/>
        </p:nvCxnSpPr>
        <p:spPr>
          <a:xfrm flipH="1" flipV="1">
            <a:off x="11420462" y="2917918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4B1132-BD1F-4644-BBB9-5EA1F4D99DD8}"/>
              </a:ext>
            </a:extLst>
          </p:cNvPr>
          <p:cNvCxnSpPr>
            <a:cxnSpLocks/>
          </p:cNvCxnSpPr>
          <p:nvPr/>
        </p:nvCxnSpPr>
        <p:spPr>
          <a:xfrm flipV="1">
            <a:off x="10510895" y="2945235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BFC36-C9A6-4D51-9D01-15EF31A545C7}"/>
              </a:ext>
            </a:extLst>
          </p:cNvPr>
          <p:cNvCxnSpPr>
            <a:cxnSpLocks/>
          </p:cNvCxnSpPr>
          <p:nvPr/>
        </p:nvCxnSpPr>
        <p:spPr>
          <a:xfrm>
            <a:off x="10510895" y="2955858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549FFE-21E4-4B16-BE47-AE7CF797BFCC}"/>
              </a:ext>
            </a:extLst>
          </p:cNvPr>
          <p:cNvCxnSpPr>
            <a:cxnSpLocks/>
          </p:cNvCxnSpPr>
          <p:nvPr/>
        </p:nvCxnSpPr>
        <p:spPr>
          <a:xfrm>
            <a:off x="9059594" y="4106360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EDD17-A506-4328-A581-62C10800800A}"/>
              </a:ext>
            </a:extLst>
          </p:cNvPr>
          <p:cNvCxnSpPr>
            <a:cxnSpLocks/>
          </p:cNvCxnSpPr>
          <p:nvPr/>
        </p:nvCxnSpPr>
        <p:spPr>
          <a:xfrm flipV="1">
            <a:off x="9345444" y="3770612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C22C92-0CFB-4D65-892F-79EE9F8AF6E4}"/>
              </a:ext>
            </a:extLst>
          </p:cNvPr>
          <p:cNvCxnSpPr/>
          <p:nvPr/>
        </p:nvCxnSpPr>
        <p:spPr>
          <a:xfrm flipV="1">
            <a:off x="9059594" y="3800338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990FAD-314D-47A4-A8B9-E14DB00DD8ED}"/>
              </a:ext>
            </a:extLst>
          </p:cNvPr>
          <p:cNvCxnSpPr>
            <a:cxnSpLocks/>
          </p:cNvCxnSpPr>
          <p:nvPr/>
        </p:nvCxnSpPr>
        <p:spPr>
          <a:xfrm>
            <a:off x="6112419" y="4854001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F432B9-00AC-4D6A-B3F0-F1F892B1B052}"/>
              </a:ext>
            </a:extLst>
          </p:cNvPr>
          <p:cNvCxnSpPr>
            <a:cxnSpLocks/>
          </p:cNvCxnSpPr>
          <p:nvPr/>
        </p:nvCxnSpPr>
        <p:spPr>
          <a:xfrm flipH="1" flipV="1">
            <a:off x="6544803" y="4339903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529B64-E5DC-4BC0-8F0D-E40BB9C481D6}"/>
              </a:ext>
            </a:extLst>
          </p:cNvPr>
          <p:cNvCxnSpPr>
            <a:cxnSpLocks/>
          </p:cNvCxnSpPr>
          <p:nvPr/>
        </p:nvCxnSpPr>
        <p:spPr>
          <a:xfrm flipV="1">
            <a:off x="5635236" y="4367220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DD2D12-D575-479B-851C-35071BA995C4}"/>
              </a:ext>
            </a:extLst>
          </p:cNvPr>
          <p:cNvCxnSpPr>
            <a:cxnSpLocks/>
          </p:cNvCxnSpPr>
          <p:nvPr/>
        </p:nvCxnSpPr>
        <p:spPr>
          <a:xfrm>
            <a:off x="5635236" y="4377843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10476A-66D4-442B-8C9B-11BD4DE2359B}"/>
              </a:ext>
            </a:extLst>
          </p:cNvPr>
          <p:cNvCxnSpPr>
            <a:cxnSpLocks/>
          </p:cNvCxnSpPr>
          <p:nvPr/>
        </p:nvCxnSpPr>
        <p:spPr>
          <a:xfrm>
            <a:off x="4084500" y="5417096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CC0CD9-EF63-4D89-81BD-76E23BB4D68E}"/>
              </a:ext>
            </a:extLst>
          </p:cNvPr>
          <p:cNvCxnSpPr>
            <a:cxnSpLocks/>
          </p:cNvCxnSpPr>
          <p:nvPr/>
        </p:nvCxnSpPr>
        <p:spPr>
          <a:xfrm flipV="1">
            <a:off x="4370350" y="5081348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56D4BE-6FE8-4343-8ACC-6A6F4107A29A}"/>
              </a:ext>
            </a:extLst>
          </p:cNvPr>
          <p:cNvCxnSpPr/>
          <p:nvPr/>
        </p:nvCxnSpPr>
        <p:spPr>
          <a:xfrm flipV="1">
            <a:off x="4084500" y="5111074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32181-AEC0-418A-93FF-CC25BF7165F6}"/>
              </a:ext>
            </a:extLst>
          </p:cNvPr>
          <p:cNvCxnSpPr>
            <a:cxnSpLocks/>
          </p:cNvCxnSpPr>
          <p:nvPr/>
        </p:nvCxnSpPr>
        <p:spPr>
          <a:xfrm>
            <a:off x="11688335" y="5858853"/>
            <a:ext cx="2110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AB76FF5-7541-4615-A03E-E4E5672F8CBD}"/>
              </a:ext>
            </a:extLst>
          </p:cNvPr>
          <p:cNvCxnSpPr>
            <a:cxnSpLocks/>
          </p:cNvCxnSpPr>
          <p:nvPr/>
        </p:nvCxnSpPr>
        <p:spPr>
          <a:xfrm flipH="1" flipV="1">
            <a:off x="11899433" y="5342767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27E950-CFAF-4391-BAAB-C2DEDE62B5A3}"/>
              </a:ext>
            </a:extLst>
          </p:cNvPr>
          <p:cNvCxnSpPr>
            <a:cxnSpLocks/>
          </p:cNvCxnSpPr>
          <p:nvPr/>
        </p:nvCxnSpPr>
        <p:spPr>
          <a:xfrm flipV="1">
            <a:off x="8729809" y="5359822"/>
            <a:ext cx="3188897" cy="403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3F2C2-2783-4CCA-8E10-ED0E13555599}"/>
              </a:ext>
            </a:extLst>
          </p:cNvPr>
          <p:cNvCxnSpPr>
            <a:cxnSpLocks/>
          </p:cNvCxnSpPr>
          <p:nvPr/>
        </p:nvCxnSpPr>
        <p:spPr>
          <a:xfrm>
            <a:off x="8729809" y="537999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C21F8A-06BA-41F1-90DA-983C32C0A875}"/>
              </a:ext>
            </a:extLst>
          </p:cNvPr>
          <p:cNvCxnSpPr>
            <a:cxnSpLocks/>
          </p:cNvCxnSpPr>
          <p:nvPr/>
        </p:nvCxnSpPr>
        <p:spPr>
          <a:xfrm>
            <a:off x="7221781" y="6480297"/>
            <a:ext cx="2778703" cy="1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D85158-BD47-4626-80C7-F399156329F6}"/>
              </a:ext>
            </a:extLst>
          </p:cNvPr>
          <p:cNvCxnSpPr/>
          <p:nvPr/>
        </p:nvCxnSpPr>
        <p:spPr>
          <a:xfrm flipV="1">
            <a:off x="7237935" y="6109606"/>
            <a:ext cx="0" cy="35265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F7316E-217A-492A-BC7C-6EBC335EAF0C}"/>
              </a:ext>
            </a:extLst>
          </p:cNvPr>
          <p:cNvCxnSpPr>
            <a:cxnSpLocks/>
          </p:cNvCxnSpPr>
          <p:nvPr/>
        </p:nvCxnSpPr>
        <p:spPr>
          <a:xfrm flipV="1">
            <a:off x="9999765" y="6049498"/>
            <a:ext cx="0" cy="4167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17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87" y="157886"/>
            <a:ext cx="4457131" cy="3682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32" y="638870"/>
            <a:ext cx="7315195" cy="479670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terminate the function.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define a node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list is not empty, then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headprevnext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5988" y="0"/>
            <a:ext cx="464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*</a:t>
            </a:r>
            <a:r>
              <a:rPr lang="en-US" dirty="0" err="1"/>
              <a:t>new_node</a:t>
            </a:r>
            <a:r>
              <a:rPr lang="en-US" dirty="0"/>
              <a:t>;</a:t>
            </a:r>
          </a:p>
          <a:p>
            <a:r>
              <a:rPr lang="en-US" dirty="0"/>
              <a:t>new= (struct Node*)malloc(</a:t>
            </a:r>
            <a:r>
              <a:rPr lang="en-US" dirty="0" err="1"/>
              <a:t>sizeof</a:t>
            </a:r>
            <a:r>
              <a:rPr lang="en-US" dirty="0"/>
              <a:t>(struct Node</a:t>
            </a:r>
          </a:p>
          <a:p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prev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newnext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48716" y="1014269"/>
            <a:ext cx="13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45346" y="2199118"/>
            <a:ext cx="12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778274-98A1-4FD0-824A-3A13DDB3ECC5}"/>
              </a:ext>
            </a:extLst>
          </p:cNvPr>
          <p:cNvSpPr txBox="1"/>
          <p:nvPr/>
        </p:nvSpPr>
        <p:spPr>
          <a:xfrm>
            <a:off x="504449" y="5787402"/>
            <a:ext cx="55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35</a:t>
            </a:fld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CA5C6-CC91-419A-85D2-FFFB6D265B13}"/>
              </a:ext>
            </a:extLst>
          </p:cNvPr>
          <p:cNvSpPr txBox="1"/>
          <p:nvPr/>
        </p:nvSpPr>
        <p:spPr>
          <a:xfrm>
            <a:off x="7663610" y="408214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E92AD5-205D-4565-81C9-10AAF654829A}"/>
              </a:ext>
            </a:extLst>
          </p:cNvPr>
          <p:cNvSpPr txBox="1"/>
          <p:nvPr/>
        </p:nvSpPr>
        <p:spPr>
          <a:xfrm>
            <a:off x="7663610" y="379371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031A97F7-3506-4D18-813A-2905776EB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701798"/>
              </p:ext>
            </p:extLst>
          </p:nvPr>
        </p:nvGraphicFramePr>
        <p:xfrm>
          <a:off x="8891750" y="4457764"/>
          <a:ext cx="21493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46009F2-3A0D-4D2D-9A65-6C544846ADCB}"/>
              </a:ext>
            </a:extLst>
          </p:cNvPr>
          <p:cNvSpPr txBox="1"/>
          <p:nvPr/>
        </p:nvSpPr>
        <p:spPr>
          <a:xfrm>
            <a:off x="9408854" y="476906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9ACE74-ABBB-4D59-A3D6-96B38161FF37}"/>
              </a:ext>
            </a:extLst>
          </p:cNvPr>
          <p:cNvCxnSpPr/>
          <p:nvPr/>
        </p:nvCxnSpPr>
        <p:spPr>
          <a:xfrm flipV="1">
            <a:off x="8369214" y="4675908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5F2C83-FFD5-4D4E-82D2-2D6F948CD68B}"/>
              </a:ext>
            </a:extLst>
          </p:cNvPr>
          <p:cNvCxnSpPr>
            <a:cxnSpLocks/>
          </p:cNvCxnSpPr>
          <p:nvPr/>
        </p:nvCxnSpPr>
        <p:spPr>
          <a:xfrm flipV="1">
            <a:off x="8369214" y="4451478"/>
            <a:ext cx="0" cy="2244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BAAAE-6055-4C1F-B968-AEB51E157170}"/>
              </a:ext>
            </a:extLst>
          </p:cNvPr>
          <p:cNvCxnSpPr>
            <a:cxnSpLocks/>
          </p:cNvCxnSpPr>
          <p:nvPr/>
        </p:nvCxnSpPr>
        <p:spPr>
          <a:xfrm>
            <a:off x="11048216" y="4505040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C6D3B4-BE72-4E66-A9E9-058268D12D8B}"/>
              </a:ext>
            </a:extLst>
          </p:cNvPr>
          <p:cNvCxnSpPr>
            <a:cxnSpLocks/>
          </p:cNvCxnSpPr>
          <p:nvPr/>
        </p:nvCxnSpPr>
        <p:spPr>
          <a:xfrm flipH="1" flipV="1">
            <a:off x="11480600" y="3990942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E90220-C139-4065-A851-067C9EEBFA51}"/>
              </a:ext>
            </a:extLst>
          </p:cNvPr>
          <p:cNvCxnSpPr>
            <a:cxnSpLocks/>
          </p:cNvCxnSpPr>
          <p:nvPr/>
        </p:nvCxnSpPr>
        <p:spPr>
          <a:xfrm flipV="1">
            <a:off x="10571033" y="4018259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F8585C-74BA-498B-AB07-32EDC68E48D4}"/>
              </a:ext>
            </a:extLst>
          </p:cNvPr>
          <p:cNvCxnSpPr>
            <a:cxnSpLocks/>
          </p:cNvCxnSpPr>
          <p:nvPr/>
        </p:nvCxnSpPr>
        <p:spPr>
          <a:xfrm>
            <a:off x="10571033" y="402888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C85DAF-F05E-47B8-B53D-7757FEB38C7D}"/>
              </a:ext>
            </a:extLst>
          </p:cNvPr>
          <p:cNvCxnSpPr>
            <a:cxnSpLocks/>
          </p:cNvCxnSpPr>
          <p:nvPr/>
        </p:nvCxnSpPr>
        <p:spPr>
          <a:xfrm>
            <a:off x="9119732" y="5179384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9DD92C-8A72-41D1-8520-8F84D5A297C3}"/>
              </a:ext>
            </a:extLst>
          </p:cNvPr>
          <p:cNvCxnSpPr>
            <a:cxnSpLocks/>
          </p:cNvCxnSpPr>
          <p:nvPr/>
        </p:nvCxnSpPr>
        <p:spPr>
          <a:xfrm flipV="1">
            <a:off x="9405582" y="4843636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20213B-0164-4A96-A33C-07B40E69A52A}"/>
              </a:ext>
            </a:extLst>
          </p:cNvPr>
          <p:cNvCxnSpPr/>
          <p:nvPr/>
        </p:nvCxnSpPr>
        <p:spPr>
          <a:xfrm flipV="1">
            <a:off x="9119732" y="4873362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27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45" y="170413"/>
            <a:ext cx="4457131" cy="389652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516" y="3034711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921" y="300104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094459"/>
              </p:ext>
            </p:extLst>
          </p:nvPr>
        </p:nvGraphicFramePr>
        <p:xfrm>
          <a:off x="2288636" y="29959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05738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93394" y="324143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812594"/>
              </p:ext>
            </p:extLst>
          </p:nvPr>
        </p:nvGraphicFramePr>
        <p:xfrm>
          <a:off x="9889321" y="295843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064220" y="2642723"/>
            <a:ext cx="136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05413" y="322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4704876" y="297682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21978" y="328812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195631" y="3287559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47035" y="3114537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7206754" y="2995995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58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2944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69477" y="3262538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20881" y="3089516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Callout 50"/>
          <p:cNvSpPr/>
          <p:nvPr/>
        </p:nvSpPr>
        <p:spPr>
          <a:xfrm>
            <a:off x="10617019" y="1607433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</a:t>
            </a:r>
            <a:endParaRPr lang="en-US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9148055" y="3262539"/>
            <a:ext cx="72998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143822" y="3090931"/>
            <a:ext cx="706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84735" y="3814319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3AFF-B6FB-4566-AF53-24D6832672A4}"/>
              </a:ext>
            </a:extLst>
          </p:cNvPr>
          <p:cNvSpPr txBox="1"/>
          <p:nvPr/>
        </p:nvSpPr>
        <p:spPr>
          <a:xfrm>
            <a:off x="8487737" y="3031822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A81EF-7074-4531-998D-44163481F066}"/>
              </a:ext>
            </a:extLst>
          </p:cNvPr>
          <p:cNvSpPr txBox="1"/>
          <p:nvPr/>
        </p:nvSpPr>
        <p:spPr>
          <a:xfrm>
            <a:off x="9945131" y="297682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67C3A7-10D3-4B14-9600-D6D11A9FFE03}"/>
              </a:ext>
            </a:extLst>
          </p:cNvPr>
          <p:cNvSpPr txBox="1"/>
          <p:nvPr/>
        </p:nvSpPr>
        <p:spPr>
          <a:xfrm>
            <a:off x="2218210" y="29741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5C9FB04A-7221-4BD3-94FC-C53AEAA1EB2F}"/>
              </a:ext>
            </a:extLst>
          </p:cNvPr>
          <p:cNvSpPr/>
          <p:nvPr/>
        </p:nvSpPr>
        <p:spPr>
          <a:xfrm>
            <a:off x="2715208" y="2840195"/>
            <a:ext cx="4954555" cy="1558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EA59AB58-BC9B-4A49-9D7A-5CC6C8191902}"/>
              </a:ext>
            </a:extLst>
          </p:cNvPr>
          <p:cNvSpPr/>
          <p:nvPr/>
        </p:nvSpPr>
        <p:spPr>
          <a:xfrm rot="10800000">
            <a:off x="2358559" y="3299547"/>
            <a:ext cx="6480000" cy="3770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7D25E9-0CFB-45C8-BD69-D0DE87B1C443}"/>
              </a:ext>
            </a:extLst>
          </p:cNvPr>
          <p:cNvSpPr txBox="1"/>
          <p:nvPr/>
        </p:nvSpPr>
        <p:spPr>
          <a:xfrm>
            <a:off x="801405" y="85162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39E98F-905C-44EE-89B3-2EA908D1750A}"/>
              </a:ext>
            </a:extLst>
          </p:cNvPr>
          <p:cNvSpPr txBox="1"/>
          <p:nvPr/>
        </p:nvSpPr>
        <p:spPr>
          <a:xfrm>
            <a:off x="11164939" y="299900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DCB90-8FE6-450F-A23A-72A0DEA4212B}"/>
              </a:ext>
            </a:extLst>
          </p:cNvPr>
          <p:cNvSpPr txBox="1"/>
          <p:nvPr/>
        </p:nvSpPr>
        <p:spPr>
          <a:xfrm>
            <a:off x="8645222" y="3873657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F54FDC4B-13C1-4976-97A8-5086E2E4AC1D}"/>
              </a:ext>
            </a:extLst>
          </p:cNvPr>
          <p:cNvSpPr/>
          <p:nvPr/>
        </p:nvSpPr>
        <p:spPr>
          <a:xfrm rot="10800000">
            <a:off x="2288636" y="3333261"/>
            <a:ext cx="9463018" cy="1159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8971F7-C14F-40EC-962B-D67466055501}"/>
              </a:ext>
            </a:extLst>
          </p:cNvPr>
          <p:cNvSpPr txBox="1"/>
          <p:nvPr/>
        </p:nvSpPr>
        <p:spPr>
          <a:xfrm>
            <a:off x="823019" y="1348670"/>
            <a:ext cx="361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E3489A-0B37-458E-A7BF-92142E775168}"/>
              </a:ext>
            </a:extLst>
          </p:cNvPr>
          <p:cNvSpPr txBox="1"/>
          <p:nvPr/>
        </p:nvSpPr>
        <p:spPr>
          <a:xfrm>
            <a:off x="7727589" y="376840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B70198-2840-4EB7-BCE4-6D59A1C509BC}"/>
              </a:ext>
            </a:extLst>
          </p:cNvPr>
          <p:cNvSpPr txBox="1"/>
          <p:nvPr/>
        </p:nvSpPr>
        <p:spPr>
          <a:xfrm>
            <a:off x="842781" y="1821608"/>
            <a:ext cx="361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33818B-A314-4BF4-A072-195FA8ACC9CD}"/>
              </a:ext>
            </a:extLst>
          </p:cNvPr>
          <p:cNvSpPr txBox="1"/>
          <p:nvPr/>
        </p:nvSpPr>
        <p:spPr>
          <a:xfrm>
            <a:off x="836808" y="2324800"/>
            <a:ext cx="311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97B486-0169-499B-9C5B-6A3BE75B4373}"/>
              </a:ext>
            </a:extLst>
          </p:cNvPr>
          <p:cNvSpPr txBox="1"/>
          <p:nvPr/>
        </p:nvSpPr>
        <p:spPr>
          <a:xfrm>
            <a:off x="10305526" y="430831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A273266D-9F27-42F3-A1BA-BF10D266C295}"/>
              </a:ext>
            </a:extLst>
          </p:cNvPr>
          <p:cNvSpPr/>
          <p:nvPr/>
        </p:nvSpPr>
        <p:spPr>
          <a:xfrm>
            <a:off x="2627643" y="2439867"/>
            <a:ext cx="9124011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-0.00555 L 0.01302 -0.00555 C 0.01576 -0.00625 0.01862 -0.00602 0.02136 -0.00717 C 0.02227 -0.00764 0.02292 -0.00949 0.02383 -0.01018 C 0.02487 -0.01088 0.02604 -0.01088 0.02709 -0.01157 C 0.02826 -0.01227 0.02917 -0.01435 0.03047 -0.01458 C 0.0349 -0.01574 0.03932 -0.01551 0.04375 -0.01597 C 0.04466 -0.01643 0.04544 -0.01713 0.04636 -0.01759 C 0.0474 -0.01805 0.04857 -0.01852 0.04961 -0.01898 C 0.0513 -0.01991 0.05469 -0.02199 0.05469 -0.02199 C 0.05612 -0.02454 0.05755 -0.02778 0.05964 -0.0294 C 0.06068 -0.03009 0.06185 -0.03032 0.06302 -0.03079 C 0.07552 -0.03588 0.07748 -0.03287 0.09792 -0.03379 C 0.10508 -0.03819 0.09375 -0.03148 0.10547 -0.0368 C 0.10716 -0.0375 0.10873 -0.03912 0.11042 -0.03981 C 0.11159 -0.04028 0.11263 -0.04074 0.1138 -0.0412 C 0.11459 -0.04166 0.11537 -0.04259 0.11628 -0.04282 C 0.12044 -0.04352 0.12461 -0.04375 0.12878 -0.04421 C 0.13516 -0.04791 0.13203 -0.04653 0.13802 -0.04861 C 0.1474 -0.05694 0.13386 -0.04583 0.14636 -0.05301 C 0.14727 -0.0537 0.14792 -0.05532 0.14883 -0.05602 C 0.14987 -0.05694 0.15104 -0.05717 0.15209 -0.05764 C 0.15938 -0.0662 0.15261 -0.05926 0.17136 -0.06204 C 0.17292 -0.06227 0.17865 -0.06597 0.17969 -0.06643 C 0.18568 -0.06991 0.17813 -0.06574 0.18542 -0.06944 C 0.19388 -0.07361 0.18086 -0.06782 0.19128 -0.07245 C 0.19948 -0.08194 0.18685 -0.0669 0.19714 -0.07986 C 0.19883 -0.08194 0.20209 -0.08565 0.20209 -0.08565 C 0.20274 -0.08773 0.20313 -0.08981 0.20378 -0.09166 C 0.20612 -0.09907 0.20495 -0.09305 0.20716 -0.10208 C 0.20781 -0.10509 0.20834 -0.10949 0.20886 -0.1125 C 0.20847 -0.11782 0.20834 -0.12338 0.20794 -0.1287 C 0.20781 -0.13032 0.20768 -0.13217 0.20716 -0.1331 C 0.20651 -0.13426 0.20534 -0.13379 0.20469 -0.13472 C 0.20391 -0.13541 0.20352 -0.13657 0.203 -0.1375 L 0.20209 -0.1375 " pathEditMode="relative" ptsTypes="AAAAAAAAAAAAAAAAAAAAAAAAAAAAAAAAAAAA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45 -0.01991 L 0.01745 -0.01991 C 0.0194 -0.0213 0.02135 -0.02384 0.02357 -0.02408 C 0.04271 -0.02593 0.04023 -0.02685 0.04948 -0.0213 C 0.05078 -0.02176 0.05221 -0.02176 0.05338 -0.02269 C 0.05508 -0.02408 0.05625 -0.02662 0.05794 -0.02824 L 0.06107 -0.03102 C 0.06159 -0.03218 0.06185 -0.03403 0.0625 -0.03495 C 0.06315 -0.03588 0.06406 -0.03588 0.06484 -0.03634 C 0.07057 -0.04028 0.06666 -0.0382 0.07174 -0.04051 C 0.07773 -0.05116 0.07109 -0.04051 0.09166 -0.04445 C 0.09258 -0.04468 0.0931 -0.04653 0.09388 -0.04722 C 0.09505 -0.04815 0.09831 -0.04954 0.09935 -0.05 C 0.10052 -0.05139 0.10182 -0.05278 0.10312 -0.05394 C 0.10429 -0.05509 0.10586 -0.05533 0.1069 -0.05671 C 0.10768 -0.05764 0.10768 -0.06019 0.10846 -0.06088 C 0.11068 -0.0625 0.11315 -0.0625 0.11536 -0.06366 C 0.11614 -0.06389 0.11693 -0.06458 0.11771 -0.06505 C 0.11849 -0.0662 0.11927 -0.06759 0.11992 -0.06898 C 0.12057 -0.07037 0.12187 -0.075 0.12304 -0.07593 C 0.12422 -0.07685 0.12565 -0.07662 0.12682 -0.07708 C 0.12969 -0.07824 0.12969 -0.07847 0.13216 -0.07986 C 0.13685 -0.08796 0.13424 -0.08588 0.13906 -0.08796 C 0.14049 -0.09445 0.14232 -0.1044 0.14453 -0.11111 C 0.14492 -0.11273 0.14531 -0.11435 0.14596 -0.11528 C 0.14687 -0.11667 0.14804 -0.11736 0.14909 -0.11806 C 0.15052 -0.11898 0.15364 -0.12083 0.15364 -0.12083 C 0.15469 -0.12037 0.15573 -0.11991 0.15677 -0.11945 C 0.15833 -0.11852 0.16133 -0.11667 0.16133 -0.11667 C 0.16406 -0.11713 0.16693 -0.11736 0.16979 -0.11806 C 0.17005 -0.11806 0.17448 -0.12014 0.17513 -0.12083 C 0.17526 -0.12107 0.17513 -0.12176 0.17513 -0.12199 L 0.17513 -0.12199 L 0.17513 -0.12199 " pathEditMode="relative" ptsTypes="AAAAAAAAAAAAAAAAAAAAAAAAAAAAAAAAAA">
                                      <p:cBhvr>
                                        <p:cTn id="1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02 -0.01343 L -0.01602 -0.01343 C -0.01836 -0.0125 -0.02071 -0.01204 -0.02292 -0.01065 C -0.02383 -0.01019 -0.02435 -0.00834 -0.02527 -0.0081 C -0.02657 -0.00764 -0.02787 -0.00903 -0.02904 -0.00949 C -0.03451 -0.01898 -0.02839 -0.00857 -0.03373 -0.01621 C -0.03425 -0.0169 -0.03464 -0.01829 -0.03516 -0.01898 C -0.03594 -0.01968 -0.03672 -0.01991 -0.0375 -0.02037 C -0.04154 -0.03473 -0.03594 -0.0176 -0.04206 -0.02848 C -0.04271 -0.0294 -0.04245 -0.03125 -0.04284 -0.03264 C -0.04415 -0.03704 -0.04441 -0.03658 -0.04675 -0.03935 C -0.0474 -0.04329 -0.0474 -0.04422 -0.04896 -0.04746 C -0.05013 -0.05 -0.05183 -0.05162 -0.05287 -0.0544 C -0.05482 -0.05973 -0.05352 -0.05741 -0.05665 -0.06111 C -0.05691 -0.06297 -0.05678 -0.06505 -0.05743 -0.06667 C -0.0586 -0.06968 -0.06042 -0.07199 -0.06198 -0.07477 C -0.06277 -0.07616 -0.06368 -0.07732 -0.06433 -0.07894 C -0.06524 -0.08148 -0.06563 -0.08588 -0.06732 -0.08704 L -0.06967 -0.08843 L -0.07422 -0.09375 C -0.075 -0.09468 -0.07566 -0.09607 -0.07657 -0.09653 L -0.08112 -0.09931 C -0.08659 -0.10903 -0.08034 -0.09861 -0.08568 -0.10602 C -0.08763 -0.10903 -0.08685 -0.10949 -0.08946 -0.11158 C -0.09102 -0.11273 -0.09271 -0.11297 -0.09415 -0.11435 L -0.09558 -0.11551 L -0.09558 -0.11551 " pathEditMode="relative" ptsTypes="AAAAAAAAAAAAAAAAAAAAAAAAAAA">
                                      <p:cBhvr>
                                        <p:cTn id="1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7 -0.0118 L -0.01797 -0.0118 C -0.0306 -0.01134 -0.04349 -0.01203 -0.05612 -0.01041 C -0.06446 -0.00926 -0.0724 -0.0044 -0.0806 -0.00347 C -0.10339 -0.00162 -0.12605 -0.00254 -0.14883 -0.00208 C -0.18815 -0.00625 -0.19323 -0.00486 -0.23373 -0.01713 C -0.24584 -0.02083 -0.25782 -0.02546 -0.26967 -0.03078 C -0.27214 -0.03171 -0.30873 -0.05139 -0.32019 -0.05393 C -0.32813 -0.05555 -0.33607 -0.05578 -0.34388 -0.05648 L -0.40052 -0.06203 C -0.40899 -0.06574 -0.41732 -0.06967 -0.42579 -0.07291 C -0.43321 -0.07569 -0.44063 -0.07731 -0.44805 -0.07963 C -0.44883 -0.07986 -0.44948 -0.08078 -0.45026 -0.08102 C -0.45925 -0.08403 -0.46823 -0.08657 -0.47709 -0.08912 C -0.48399 -0.08889 -0.51368 -0.08611 -0.52227 -0.08912 C -0.52761 -0.09097 -0.5323 -0.09768 -0.53763 -0.1 C -0.5448 -0.10347 -0.55235 -0.1044 -0.55977 -0.10694 C -0.56459 -0.10856 -0.5642 -0.11018 -0.57045 -0.11365 C -0.57344 -0.11528 -0.57657 -0.11643 -0.57969 -0.11782 C -0.58685 -0.1206 -0.59401 -0.12315 -0.60105 -0.12592 C -0.60717 -0.12222 -0.61302 -0.11666 -0.6194 -0.11504 C -0.63334 -0.1118 -0.63802 -0.1199 -0.64935 -0.13125 C -0.65456 -0.1368 -0.65456 -0.13703 -0.65847 -0.14213 C -0.66133 -0.15 -0.66524 -0.15671 -0.66693 -0.16528 L -0.66914 -0.17754 C -0.66875 -0.18217 -0.66836 -0.1868 -0.66771 -0.1912 C -0.66732 -0.19352 -0.66719 -0.19653 -0.66615 -0.19791 C -0.66537 -0.19907 -0.66407 -0.19791 -0.66302 -0.19791 L -0.66302 -0.19791 " pathEditMode="relative" ptsTypes="AAAAAAAAAAAAAAAAAAAAAAAAAAAAA">
                                      <p:cBhvr>
                                        <p:cTn id="16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6" grpId="0"/>
      <p:bldP spid="28" grpId="0"/>
      <p:bldP spid="44" grpId="0"/>
      <p:bldP spid="48" grpId="0"/>
      <p:bldP spid="51" grpId="0" animBg="1"/>
      <p:bldP spid="55" grpId="0"/>
      <p:bldP spid="55" grpId="1"/>
      <p:bldP spid="4" grpId="0"/>
      <p:bldP spid="4" grpId="1"/>
      <p:bldP spid="33" grpId="0"/>
      <p:bldP spid="33" grpId="1"/>
      <p:bldP spid="34" grpId="0"/>
      <p:bldP spid="34" grpId="1"/>
      <p:bldP spid="15" grpId="0" animBg="1"/>
      <p:bldP spid="15" grpId="1" animBg="1"/>
      <p:bldP spid="17" grpId="0" animBg="1"/>
      <p:bldP spid="17" grpId="1" animBg="1"/>
      <p:bldP spid="57" grpId="0"/>
      <p:bldP spid="58" grpId="0"/>
      <p:bldP spid="58" grpId="1"/>
      <p:bldP spid="59" grpId="0"/>
      <p:bldP spid="59" grpId="1"/>
      <p:bldP spid="27" grpId="0" animBg="1"/>
      <p:bldP spid="61" grpId="0"/>
      <p:bldP spid="62" grpId="0"/>
      <p:bldP spid="62" grpId="1"/>
      <p:bldP spid="63" grpId="0"/>
      <p:bldP spid="65" grpId="0"/>
      <p:bldP spid="66" grpId="0"/>
      <p:bldP spid="66" grpId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2" y="109766"/>
            <a:ext cx="6111550" cy="558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after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4522" y="668338"/>
            <a:ext cx="6111550" cy="5688012"/>
          </a:xfrm>
        </p:spPr>
        <p:txBody>
          <a:bodyPr>
            <a:noAutofit/>
          </a:bodyPr>
          <a:lstStyle/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display insertion is not possible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indent="-216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after which we want to insert the new_node or the list exhausted (while( 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temp→data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desired) &amp;&amp; temp!=head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  <a:p>
            <a:pPr lvl="1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78B5C9-226A-4D3A-9D7E-3D0E31472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72" y="858416"/>
            <a:ext cx="5085185" cy="4939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is equal to head then Display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not possible!!!'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next=temp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next; tempnext=new_node;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-&gt;next-&gt;prev=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528B19-CE27-4A05-B2B7-1CA327CD2DEF}"/>
              </a:ext>
            </a:extLst>
          </p:cNvPr>
          <p:cNvSpPr txBox="1"/>
          <p:nvPr/>
        </p:nvSpPr>
        <p:spPr>
          <a:xfrm>
            <a:off x="7382286" y="5803155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63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2" y="68895"/>
            <a:ext cx="7016305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after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03309" y="9801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0336" y="563691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426" y="2633293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61" y="2312400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7051" y="156737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1717" y="3757117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145" y="345021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944488"/>
              </p:ext>
            </p:extLst>
          </p:nvPr>
        </p:nvGraphicFramePr>
        <p:xfrm>
          <a:off x="5345698" y="423075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75500" y="45420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88556" y="443809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88556" y="414664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7660338" y="421158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77440" y="452288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08004" y="4522318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62785" y="4349296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685351"/>
              </p:ext>
            </p:extLst>
          </p:nvPr>
        </p:nvGraphicFramePr>
        <p:xfrm>
          <a:off x="10220430" y="418207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59706" y="45039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0694410" y="694380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after 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52588" y="5272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9143412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513408" y="4652857"/>
            <a:ext cx="12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687871" y="168511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299" y="137821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305393"/>
              </p:ext>
            </p:extLst>
          </p:nvPr>
        </p:nvGraphicFramePr>
        <p:xfrm>
          <a:off x="5411852" y="21587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X4000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941654" y="24700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954710" y="23660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954710" y="2074644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7726492" y="213958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43594" y="245087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374158" y="245031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328939" y="2277295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083634"/>
              </p:ext>
            </p:extLst>
          </p:nvPr>
        </p:nvGraphicFramePr>
        <p:xfrm>
          <a:off x="10286584" y="211007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0825860" y="24319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91093" y="242529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42497" y="2252274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453018" y="46608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0561378" y="4670004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9007579" y="4636661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0095242" y="4580311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335255" y="1108089"/>
            <a:ext cx="485925" cy="194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1218527" y="3262678"/>
            <a:ext cx="586574" cy="16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10503322" y="4519965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0379374" y="4559078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437221" y="4534093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313273" y="4573206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FC96382-82C5-435A-B559-F5AC78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5E756-7AFE-48CD-A3B3-757FD69F7A99}"/>
              </a:ext>
            </a:extLst>
          </p:cNvPr>
          <p:cNvSpPr txBox="1"/>
          <p:nvPr/>
        </p:nvSpPr>
        <p:spPr>
          <a:xfrm>
            <a:off x="578217" y="3835864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16C9E2-71EF-4A3B-8BD5-226BD826F194}"/>
              </a:ext>
            </a:extLst>
          </p:cNvPr>
          <p:cNvSpPr txBox="1"/>
          <p:nvPr/>
        </p:nvSpPr>
        <p:spPr>
          <a:xfrm>
            <a:off x="10970988" y="337311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3842A-6734-491B-9E1C-83F71BDE4B94}"/>
              </a:ext>
            </a:extLst>
          </p:cNvPr>
          <p:cNvSpPr txBox="1"/>
          <p:nvPr/>
        </p:nvSpPr>
        <p:spPr>
          <a:xfrm>
            <a:off x="8819649" y="374046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256B8-EF8F-477A-9F21-E6539AEDC26F}"/>
              </a:ext>
            </a:extLst>
          </p:cNvPr>
          <p:cNvSpPr txBox="1"/>
          <p:nvPr/>
        </p:nvSpPr>
        <p:spPr>
          <a:xfrm>
            <a:off x="8872227" y="551272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9690B-B94E-45A9-BDA8-A4E3C7F3BEE5}"/>
              </a:ext>
            </a:extLst>
          </p:cNvPr>
          <p:cNvCxnSpPr/>
          <p:nvPr/>
        </p:nvCxnSpPr>
        <p:spPr>
          <a:xfrm flipV="1">
            <a:off x="9655600" y="4471473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D1A675-7FDB-4D48-AC3C-421133A40B1F}"/>
              </a:ext>
            </a:extLst>
          </p:cNvPr>
          <p:cNvCxnSpPr/>
          <p:nvPr/>
        </p:nvCxnSpPr>
        <p:spPr>
          <a:xfrm flipH="1">
            <a:off x="9607004" y="4298451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EC80D7-8661-4B57-B953-BEE3E04A28F8}"/>
              </a:ext>
            </a:extLst>
          </p:cNvPr>
          <p:cNvSpPr txBox="1"/>
          <p:nvPr/>
        </p:nvSpPr>
        <p:spPr>
          <a:xfrm>
            <a:off x="10152122" y="416061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C69CE-6DDA-45CD-99EA-902A527F6D3D}"/>
              </a:ext>
            </a:extLst>
          </p:cNvPr>
          <p:cNvSpPr txBox="1"/>
          <p:nvPr/>
        </p:nvSpPr>
        <p:spPr>
          <a:xfrm>
            <a:off x="8861421" y="420904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707BF-65FE-44A1-924D-48AE9DD9ECFB}"/>
              </a:ext>
            </a:extLst>
          </p:cNvPr>
          <p:cNvSpPr txBox="1"/>
          <p:nvPr/>
        </p:nvSpPr>
        <p:spPr>
          <a:xfrm>
            <a:off x="314077" y="4399459"/>
            <a:ext cx="369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sym typeface="Wingdings" panose="05000000000000000000" pitchFamily="2" charset="2"/>
              </a:rPr>
              <a:t>new_node</a:t>
            </a:r>
            <a:r>
              <a:rPr lang="en-US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49EC9-FB8D-4B38-ADC6-BE0E0DFFDF94}"/>
              </a:ext>
            </a:extLst>
          </p:cNvPr>
          <p:cNvSpPr txBox="1"/>
          <p:nvPr/>
        </p:nvSpPr>
        <p:spPr>
          <a:xfrm>
            <a:off x="10402941" y="49052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1254-0881-4502-BB59-5E0107E6608D}"/>
              </a:ext>
            </a:extLst>
          </p:cNvPr>
          <p:cNvSpPr txBox="1"/>
          <p:nvPr/>
        </p:nvSpPr>
        <p:spPr>
          <a:xfrm>
            <a:off x="9066617" y="491824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12BE99-F8A8-4B74-A5CA-484A8AFF65B4}"/>
              </a:ext>
            </a:extLst>
          </p:cNvPr>
          <p:cNvSpPr txBox="1"/>
          <p:nvPr/>
        </p:nvSpPr>
        <p:spPr>
          <a:xfrm>
            <a:off x="314077" y="4801793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B32CD-8A18-409A-B1DB-9A4F92A9F785}"/>
              </a:ext>
            </a:extLst>
          </p:cNvPr>
          <p:cNvSpPr txBox="1"/>
          <p:nvPr/>
        </p:nvSpPr>
        <p:spPr>
          <a:xfrm>
            <a:off x="314076" y="5693213"/>
            <a:ext cx="402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4</a:t>
            </a:r>
            <a:r>
              <a:rPr lang="en-US" sz="1800" b="1" i="1" dirty="0"/>
              <a:t>.</a:t>
            </a:r>
            <a:r>
              <a:rPr lang="en-US" sz="1800" b="1" i="1" dirty="0">
                <a:sym typeface="Wingdings" panose="05000000000000000000" pitchFamily="2" charset="2"/>
              </a:rPr>
              <a:t>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-&gt;</a:t>
            </a:r>
            <a:r>
              <a:rPr lang="en-US" sz="1800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5D0EF-31F4-4632-ABEF-F8B7DB3D5071}"/>
              </a:ext>
            </a:extLst>
          </p:cNvPr>
          <p:cNvSpPr txBox="1"/>
          <p:nvPr/>
        </p:nvSpPr>
        <p:spPr>
          <a:xfrm>
            <a:off x="344840" y="5255085"/>
            <a:ext cx="283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ym typeface="Wingdings" panose="05000000000000000000" pitchFamily="2" charset="2"/>
              </a:rPr>
              <a:t>3</a:t>
            </a:r>
            <a:r>
              <a:rPr lang="en-US" sz="1800" b="1" i="1" dirty="0">
                <a:sym typeface="Wingdings" panose="05000000000000000000" pitchFamily="2" charset="2"/>
              </a:rPr>
              <a:t>.</a:t>
            </a:r>
            <a:r>
              <a:rPr lang="en-US" sz="1800" b="1" i="1" dirty="0"/>
              <a:t> </a:t>
            </a:r>
            <a:r>
              <a:rPr lang="en-US" sz="1800" b="1" i="1" dirty="0" err="1"/>
              <a:t>temp</a:t>
            </a:r>
            <a:r>
              <a:rPr lang="en-US" sz="1800" b="1" i="1" dirty="0" err="1">
                <a:sym typeface="Wingdings" panose="05000000000000000000" pitchFamily="2" charset="2"/>
              </a:rPr>
              <a:t>next</a:t>
            </a:r>
            <a:r>
              <a:rPr lang="en-US" sz="1800" b="1" i="1" dirty="0">
                <a:sym typeface="Wingdings" panose="05000000000000000000" pitchFamily="2" charset="2"/>
              </a:rPr>
              <a:t>=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30DF0FA9-C78D-4ECF-860D-1577F93CDA15}"/>
              </a:ext>
            </a:extLst>
          </p:cNvPr>
          <p:cNvSpPr/>
          <p:nvPr/>
        </p:nvSpPr>
        <p:spPr>
          <a:xfrm rot="10800000">
            <a:off x="5481800" y="2513740"/>
            <a:ext cx="6675698" cy="7087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2514C917-B0A3-4DC8-B011-D1F5DF27E72A}"/>
              </a:ext>
            </a:extLst>
          </p:cNvPr>
          <p:cNvSpPr/>
          <p:nvPr/>
        </p:nvSpPr>
        <p:spPr>
          <a:xfrm>
            <a:off x="5722599" y="1617033"/>
            <a:ext cx="6277643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0968C2C5-1A5B-4B3C-978C-129D1C819E0A}"/>
              </a:ext>
            </a:extLst>
          </p:cNvPr>
          <p:cNvSpPr/>
          <p:nvPr/>
        </p:nvSpPr>
        <p:spPr>
          <a:xfrm>
            <a:off x="5572472" y="3700315"/>
            <a:ext cx="6277643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A82F2963-FF31-420A-9A10-0DCEF76F52F3}"/>
              </a:ext>
            </a:extLst>
          </p:cNvPr>
          <p:cNvSpPr/>
          <p:nvPr/>
        </p:nvSpPr>
        <p:spPr>
          <a:xfrm rot="10800000">
            <a:off x="5481800" y="4626446"/>
            <a:ext cx="6675698" cy="13431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3D1AB-8F9A-43D1-8EC7-49B34DFC12EF}"/>
              </a:ext>
            </a:extLst>
          </p:cNvPr>
          <p:cNvSpPr txBox="1"/>
          <p:nvPr/>
        </p:nvSpPr>
        <p:spPr>
          <a:xfrm>
            <a:off x="5384810" y="4215534"/>
            <a:ext cx="7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X4000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A14F84-F660-4BD8-B0B4-AFE73F27506D}"/>
              </a:ext>
            </a:extLst>
          </p:cNvPr>
          <p:cNvGrpSpPr/>
          <p:nvPr/>
        </p:nvGrpSpPr>
        <p:grpSpPr>
          <a:xfrm>
            <a:off x="7599058" y="4556780"/>
            <a:ext cx="677925" cy="660594"/>
            <a:chOff x="2256344" y="3410712"/>
            <a:chExt cx="677925" cy="660594"/>
          </a:xfrm>
        </p:grpSpPr>
        <p:sp>
          <p:nvSpPr>
            <p:cNvPr id="117" name="Up Arrow 8">
              <a:extLst>
                <a:ext uri="{FF2B5EF4-FFF2-40B4-BE49-F238E27FC236}">
                  <a16:creationId xmlns:a16="http://schemas.microsoft.com/office/drawing/2014/main" id="{01C3C776-E786-4B77-AFBC-333169A6115E}"/>
                </a:ext>
              </a:extLst>
            </p:cNvPr>
            <p:cNvSpPr/>
            <p:nvPr/>
          </p:nvSpPr>
          <p:spPr>
            <a:xfrm>
              <a:off x="2425321" y="3410712"/>
              <a:ext cx="235992" cy="3504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5E1E052-77A5-49CE-942A-9FC168215713}"/>
                </a:ext>
              </a:extLst>
            </p:cNvPr>
            <p:cNvSpPr txBox="1"/>
            <p:nvPr/>
          </p:nvSpPr>
          <p:spPr>
            <a:xfrm>
              <a:off x="2256344" y="3701974"/>
              <a:ext cx="67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29E4E3B-97D5-40AD-B53E-8240C3DAEBF7}"/>
              </a:ext>
            </a:extLst>
          </p:cNvPr>
          <p:cNvSpPr txBox="1"/>
          <p:nvPr/>
        </p:nvSpPr>
        <p:spPr>
          <a:xfrm>
            <a:off x="10754031" y="57849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</p:spTree>
    <p:extLst>
      <p:ext uri="{BB962C8B-B14F-4D97-AF65-F5344CB8AC3E}">
        <p14:creationId xmlns:p14="http://schemas.microsoft.com/office/powerpoint/2010/main" val="40367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6 -0.01459 L 0.01536 -0.01459 C 0.0164 -0.01968 0.01758 -0.02454 0.01862 -0.0294 C 0.01901 -0.03102 0.01927 -0.03241 0.01953 -0.03403 C 0.01979 -0.03681 0.02005 -0.03982 0.02031 -0.04283 C 0.02057 -0.04491 0.02083 -0.04676 0.02122 -0.04885 C 0.01953 -0.0882 0.02148 -0.05787 0.01953 -0.07547 C 0.01914 -0.07824 0.01966 -0.08195 0.01862 -0.08426 C 0.01797 -0.08588 0.01536 -0.08565 0.01536 -0.08565 L 0.01536 -0.08565 " pathEditMode="relative" ptsTypes="AAAAAAAAAA">
                                      <p:cBhvr>
                                        <p:cTn id="18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-0.00787 L -0.00494 -0.00787 C -0.00625 -0.01157 -0.00782 -0.01505 -0.00885 -0.01898 C -0.01237 -0.03148 -0.00847 -0.02361 -0.01185 -0.02986 C -0.01224 -0.03403 -0.01263 -0.04329 -0.0142 -0.04745 C -0.01472 -0.04884 -0.01524 -0.05 -0.01563 -0.05162 C -0.01888 -0.06273 -0.01355 -0.04792 -0.01796 -0.05972 C -0.01848 -0.0625 -0.01927 -0.06505 -0.01953 -0.06782 C -0.01966 -0.06875 -0.02044 -0.0794 -0.02096 -0.08148 C -0.02135 -0.08264 -0.022 -0.08333 -0.02252 -0.08426 C -0.02278 -0.08542 -0.02317 -0.08681 -0.0233 -0.08819 C -0.02369 -0.09097 -0.02356 -0.09375 -0.02408 -0.0963 C -0.02434 -0.09792 -0.02527 -0.09907 -0.02565 -0.10046 C -0.0263 -0.10301 -0.02656 -0.10602 -0.02708 -0.10856 L -0.02708 -0.10856 C -0.02734 -0.11088 -0.02747 -0.11319 -0.02786 -0.11551 C -0.02825 -0.1169 -0.02903 -0.11806 -0.02942 -0.11944 C -0.02981 -0.12083 -0.02981 -0.12222 -0.0302 -0.12361 C -0.0319 -0.12963 -0.03164 -0.12569 -0.03164 -0.12893 L -0.03164 -0.12893 L -0.03164 -0.12893 L -0.03164 -0.12893 " pathEditMode="relative" ptsTypes="AAAAAAAAAAAAAAAAAAAAAA">
                                      <p:cBhvr>
                                        <p:cTn id="21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486 L -0.00169 -0.00486 C -1.25E-6 -0.00231 0.00221 -2.22222E-6 0.00365 0.00324 C 0.0043 0.00463 0.0043 0.00672 0.00443 0.00857 C 0.00482 0.01806 0.00495 0.02755 0.00521 0.03727 C 0.00599 0.07199 -0.00052 0.07107 0.00755 0.07107 L 0.00755 0.07107 " pathEditMode="relative" ptsTypes="AAAAAAA">
                                      <p:cBhvr>
                                        <p:cTn id="2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6 -0.00579 L -0.00976 -0.00579 C -0.02083 0.00625 -0.01198 -0.00394 -0.01901 0.00486 C -0.01979 0.00602 -0.0207 0.00648 -0.02135 0.00764 C -0.02148 0.0081 -0.02408 0.01505 -0.02513 0.01574 C -0.02604 0.01667 -0.02721 0.01667 -0.02812 0.01713 C -0.02916 0.01852 -0.0302 0.01991 -0.03125 0.0213 C -0.03203 0.02222 -0.03281 0.02292 -0.03359 0.02407 C -0.03658 0.02824 -0.03333 0.02569 -0.03737 0.02801 C -0.03893 0.03079 -0.04075 0.0331 -0.04192 0.03634 C -0.04244 0.0375 -0.0431 0.03889 -0.04349 0.04028 C -0.04388 0.04167 -0.04388 0.04329 -0.04427 0.04444 C -0.04466 0.0456 -0.04531 0.04606 -0.04583 0.04722 C -0.04635 0.04838 -0.04687 0.04977 -0.04726 0.05116 C -0.05052 0.0625 -0.04518 0.04769 -0.04961 0.05926 C -0.05182 0.07083 -0.04869 0.05671 -0.05195 0.0662 C -0.0556 0.07731 -0.04856 0.06181 -0.05416 0.07569 C -0.05481 0.07731 -0.05573 0.07847 -0.05651 0.07986 C -0.05807 0.0912 -0.05586 0.07963 -0.0595 0.08935 C -0.06002 0.09051 -0.05989 0.09213 -0.06028 0.09329 C -0.06067 0.09491 -0.06132 0.09606 -0.06185 0.09745 C -0.06211 0.09931 -0.06224 0.10116 -0.06263 0.10278 C -0.06419 0.1125 -0.06406 0.1081 -0.06406 0.1125 L -0.06406 0.1125 " pathEditMode="relative" ptsTypes="AAAAAAAAAAAAAAAAAAAAAAAA">
                                      <p:cBhvr>
                                        <p:cTn id="26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6" grpId="0"/>
      <p:bldP spid="48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3" grpId="0"/>
      <p:bldP spid="86" grpId="0"/>
      <p:bldP spid="86" grpId="1"/>
      <p:bldP spid="87" grpId="0"/>
      <p:bldP spid="87" grpId="1"/>
      <p:bldP spid="92" grpId="0"/>
      <p:bldP spid="92" grpId="1"/>
      <p:bldP spid="3" grpId="0"/>
      <p:bldP spid="3" grpId="1"/>
      <p:bldP spid="8" grpId="0"/>
      <p:bldP spid="8" grpId="1"/>
      <p:bldP spid="84" grpId="0"/>
      <p:bldP spid="10" grpId="0"/>
      <p:bldP spid="10" grpId="1"/>
      <p:bldP spid="10" grpId="2"/>
      <p:bldP spid="11" grpId="0"/>
      <p:bldP spid="11" grpId="1"/>
      <p:bldP spid="90" grpId="0"/>
      <p:bldP spid="113" grpId="0"/>
      <p:bldP spid="114" grpId="0"/>
      <p:bldP spid="85" grpId="0" animBg="1"/>
      <p:bldP spid="88" grpId="0" animBg="1"/>
      <p:bldP spid="89" grpId="0" animBg="1"/>
      <p:bldP spid="91" grpId="0" animBg="1"/>
      <p:bldP spid="9" grpId="0"/>
      <p:bldP spid="126" grpId="0"/>
      <p:bldP spid="12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5318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before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835025"/>
            <a:ext cx="5374400" cy="535463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insertion is not possible, return;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before which we want to insert the new_node (while ((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data!= desired) &amp;&amp; temp!=head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D83A0332-9865-438A-AD7D-AF22609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2808" y="961053"/>
            <a:ext cx="5551714" cy="52286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 exhausted then display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is not possible!!!'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if temp is the previous first node then update head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 head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head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39</a:t>
            </a:fld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C878A-3A00-4039-BCB6-40926A3D767E}"/>
              </a:ext>
            </a:extLst>
          </p:cNvPr>
          <p:cNvSpPr txBox="1"/>
          <p:nvPr/>
        </p:nvSpPr>
        <p:spPr>
          <a:xfrm>
            <a:off x="7091314" y="5415923"/>
            <a:ext cx="27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Ɵ(n)    </a:t>
            </a:r>
          </a:p>
        </p:txBody>
      </p:sp>
    </p:spTree>
    <p:extLst>
      <p:ext uri="{BB962C8B-B14F-4D97-AF65-F5344CB8AC3E}">
        <p14:creationId xmlns:p14="http://schemas.microsoft.com/office/powerpoint/2010/main" val="32985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0C94-5CE3-44D0-8C86-0003C4B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II: Arrays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85D0-B7DD-4122-88F4-54A65BB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13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1-D arrays, multi-dimensional  arrays,  operating  on  arrays,  Dynamic memory allocation, Storage – Column  major  order and Row  major  order, Address calculation of 1-D, 2-D, different form of matrix, Sparse Matrix.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spc="5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Linked lists – singly, doubly and circularly linked lists, operations on linked lists.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D540-795A-405A-A112-3E8B44E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AAE5-6F60-4E5F-AC21-685354A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2742422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431" y="293752"/>
            <a:ext cx="46101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 of the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999" y="817940"/>
            <a:ext cx="6539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If it is Empty then, display 'List is Empty!!! Deletion is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 then, define a Node pointer 'temp' and initialize with head.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having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temp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having only one node, then set head to NULL and delete temp (Setting Empty list conditions)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with more than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52271"/>
              </p:ext>
            </p:extLst>
          </p:nvPr>
        </p:nvGraphicFramePr>
        <p:xfrm>
          <a:off x="7474749" y="1598479"/>
          <a:ext cx="2140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57984" y="215112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776393" y="1717955"/>
            <a:ext cx="434246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0768" y="4305039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196" y="399813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75198"/>
              </p:ext>
            </p:extLst>
          </p:nvPr>
        </p:nvGraphicFramePr>
        <p:xfrm>
          <a:off x="5004749" y="477867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4551" y="508997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7607" y="498601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47607" y="4694567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820930"/>
              </p:ext>
            </p:extLst>
          </p:nvPr>
        </p:nvGraphicFramePr>
        <p:xfrm>
          <a:off x="7319388" y="4759504"/>
          <a:ext cx="205468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36491" y="507080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67055" y="507024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21836" y="4897218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649722" y="4463817"/>
            <a:ext cx="2524928" cy="1118251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813535" y="4367469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165" y="4060567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35" name="Freeform 34"/>
          <p:cNvSpPr/>
          <p:nvPr/>
        </p:nvSpPr>
        <p:spPr>
          <a:xfrm>
            <a:off x="5049672" y="4011158"/>
            <a:ext cx="3061859" cy="751911"/>
          </a:xfrm>
          <a:custGeom>
            <a:avLst/>
            <a:gdLst>
              <a:gd name="connsiteX0" fmla="*/ 2565779 w 2565779"/>
              <a:gd name="connsiteY0" fmla="*/ 751911 h 751911"/>
              <a:gd name="connsiteX1" fmla="*/ 2442949 w 2565779"/>
              <a:gd name="connsiteY1" fmla="*/ 560842 h 751911"/>
              <a:gd name="connsiteX2" fmla="*/ 2442949 w 2565779"/>
              <a:gd name="connsiteY2" fmla="*/ 560842 h 751911"/>
              <a:gd name="connsiteX3" fmla="*/ 1828800 w 2565779"/>
              <a:gd name="connsiteY3" fmla="*/ 246943 h 751911"/>
              <a:gd name="connsiteX4" fmla="*/ 1023582 w 2565779"/>
              <a:gd name="connsiteY4" fmla="*/ 1284 h 751911"/>
              <a:gd name="connsiteX5" fmla="*/ 191068 w 2565779"/>
              <a:gd name="connsiteY5" fmla="*/ 165057 h 751911"/>
              <a:gd name="connsiteX6" fmla="*/ 0 w 2565779"/>
              <a:gd name="connsiteY6" fmla="*/ 478955 h 75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5779" h="751911">
                <a:moveTo>
                  <a:pt x="2565779" y="751911"/>
                </a:moveTo>
                <a:lnTo>
                  <a:pt x="2442949" y="560842"/>
                </a:lnTo>
                <a:lnTo>
                  <a:pt x="2442949" y="560842"/>
                </a:lnTo>
                <a:cubicBezTo>
                  <a:pt x="2340591" y="508526"/>
                  <a:pt x="2065361" y="340203"/>
                  <a:pt x="1828800" y="246943"/>
                </a:cubicBezTo>
                <a:cubicBezTo>
                  <a:pt x="1592239" y="153683"/>
                  <a:pt x="1296537" y="14932"/>
                  <a:pt x="1023582" y="1284"/>
                </a:cubicBezTo>
                <a:cubicBezTo>
                  <a:pt x="750627" y="-12364"/>
                  <a:pt x="361665" y="85445"/>
                  <a:pt x="191068" y="165057"/>
                </a:cubicBezTo>
                <a:cubicBezTo>
                  <a:pt x="20471" y="244669"/>
                  <a:pt x="10235" y="361812"/>
                  <a:pt x="0" y="47895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193" y="57751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34621" y="546825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91164"/>
              </p:ext>
            </p:extLst>
          </p:nvPr>
        </p:nvGraphicFramePr>
        <p:xfrm>
          <a:off x="9551637" y="5737644"/>
          <a:ext cx="20162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068739" y="604894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63027" y="5952536"/>
            <a:ext cx="67780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Left Arrow 41"/>
          <p:cNvSpPr/>
          <p:nvPr/>
        </p:nvSpPr>
        <p:spPr>
          <a:xfrm rot="18826582">
            <a:off x="9540833" y="4986016"/>
            <a:ext cx="513414" cy="596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2350-7F0D-4490-9977-335CD8A448FA}"/>
              </a:ext>
            </a:extLst>
          </p:cNvPr>
          <p:cNvSpPr txBox="1"/>
          <p:nvPr/>
        </p:nvSpPr>
        <p:spPr>
          <a:xfrm>
            <a:off x="411026" y="4878628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(1)                     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0DF4890-D8C0-4598-8CA7-DB5CEF1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3DD9AB9-7394-4131-9704-F9BBE17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40</a:t>
            </a:fld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2169FC-5B40-4A91-89BC-FF5646A91340}"/>
              </a:ext>
            </a:extLst>
          </p:cNvPr>
          <p:cNvCxnSpPr>
            <a:cxnSpLocks/>
          </p:cNvCxnSpPr>
          <p:nvPr/>
        </p:nvCxnSpPr>
        <p:spPr>
          <a:xfrm>
            <a:off x="9604673" y="1639649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9B6159-C819-4FC4-9BC4-737E97821441}"/>
              </a:ext>
            </a:extLst>
          </p:cNvPr>
          <p:cNvCxnSpPr>
            <a:cxnSpLocks/>
          </p:cNvCxnSpPr>
          <p:nvPr/>
        </p:nvCxnSpPr>
        <p:spPr>
          <a:xfrm flipH="1" flipV="1">
            <a:off x="9852462" y="1125551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11B2C0-F65A-46EF-9E8D-A60B9957B06D}"/>
              </a:ext>
            </a:extLst>
          </p:cNvPr>
          <p:cNvCxnSpPr>
            <a:cxnSpLocks/>
          </p:cNvCxnSpPr>
          <p:nvPr/>
        </p:nvCxnSpPr>
        <p:spPr>
          <a:xfrm flipV="1">
            <a:off x="8942895" y="1152868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475728-FEFF-419C-B742-67A98F917A29}"/>
              </a:ext>
            </a:extLst>
          </p:cNvPr>
          <p:cNvCxnSpPr>
            <a:cxnSpLocks/>
          </p:cNvCxnSpPr>
          <p:nvPr/>
        </p:nvCxnSpPr>
        <p:spPr>
          <a:xfrm>
            <a:off x="8942895" y="1163491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801477-385F-41C4-B974-53A4DFEAE90A}"/>
              </a:ext>
            </a:extLst>
          </p:cNvPr>
          <p:cNvCxnSpPr>
            <a:cxnSpLocks/>
          </p:cNvCxnSpPr>
          <p:nvPr/>
        </p:nvCxnSpPr>
        <p:spPr>
          <a:xfrm>
            <a:off x="7491594" y="2313993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57EFA1-2E4D-4767-BE61-E4BD81C0CFF0}"/>
              </a:ext>
            </a:extLst>
          </p:cNvPr>
          <p:cNvCxnSpPr>
            <a:cxnSpLocks/>
          </p:cNvCxnSpPr>
          <p:nvPr/>
        </p:nvCxnSpPr>
        <p:spPr>
          <a:xfrm flipV="1">
            <a:off x="7777444" y="1978245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2E159B-9720-4563-B769-5A3BE51E4C18}"/>
              </a:ext>
            </a:extLst>
          </p:cNvPr>
          <p:cNvCxnSpPr/>
          <p:nvPr/>
        </p:nvCxnSpPr>
        <p:spPr>
          <a:xfrm flipV="1">
            <a:off x="7491594" y="2007971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3EC66020-42CC-4051-8C47-F2970891E54F}"/>
              </a:ext>
            </a:extLst>
          </p:cNvPr>
          <p:cNvSpPr/>
          <p:nvPr/>
        </p:nvSpPr>
        <p:spPr>
          <a:xfrm>
            <a:off x="5365102" y="4346124"/>
            <a:ext cx="3629174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F99FBDA2-9E65-4326-B6BD-0CEBE1507EC3}"/>
              </a:ext>
            </a:extLst>
          </p:cNvPr>
          <p:cNvSpPr/>
          <p:nvPr/>
        </p:nvSpPr>
        <p:spPr>
          <a:xfrm rot="10800000">
            <a:off x="5329189" y="5149359"/>
            <a:ext cx="3547661" cy="328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11E9B7-87A4-47B2-8978-66AF46ED9266}"/>
              </a:ext>
            </a:extLst>
          </p:cNvPr>
          <p:cNvCxnSpPr>
            <a:cxnSpLocks/>
          </p:cNvCxnSpPr>
          <p:nvPr/>
        </p:nvCxnSpPr>
        <p:spPr>
          <a:xfrm>
            <a:off x="11569547" y="5831497"/>
            <a:ext cx="357342" cy="26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A4CF39-4AF9-4B65-B06F-5C09E85DBEB9}"/>
              </a:ext>
            </a:extLst>
          </p:cNvPr>
          <p:cNvCxnSpPr>
            <a:cxnSpLocks/>
          </p:cNvCxnSpPr>
          <p:nvPr/>
        </p:nvCxnSpPr>
        <p:spPr>
          <a:xfrm flipH="1" flipV="1">
            <a:off x="11936417" y="5317728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20C6B9-0C21-41A7-8D0A-C6464F23E715}"/>
              </a:ext>
            </a:extLst>
          </p:cNvPr>
          <p:cNvCxnSpPr>
            <a:cxnSpLocks/>
          </p:cNvCxnSpPr>
          <p:nvPr/>
        </p:nvCxnSpPr>
        <p:spPr>
          <a:xfrm flipV="1">
            <a:off x="11026850" y="5345045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FEFB-CCA6-4996-BCE5-D73EB2BB3CA5}"/>
              </a:ext>
            </a:extLst>
          </p:cNvPr>
          <p:cNvCxnSpPr>
            <a:cxnSpLocks/>
          </p:cNvCxnSpPr>
          <p:nvPr/>
        </p:nvCxnSpPr>
        <p:spPr>
          <a:xfrm>
            <a:off x="11026850" y="5355668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579C60-E527-4AC4-8458-BAA34CC0D39E}"/>
              </a:ext>
            </a:extLst>
          </p:cNvPr>
          <p:cNvCxnSpPr>
            <a:cxnSpLocks/>
          </p:cNvCxnSpPr>
          <p:nvPr/>
        </p:nvCxnSpPr>
        <p:spPr>
          <a:xfrm>
            <a:off x="9711407" y="6418091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EFCEEF-BF95-47DC-8AB6-6D15CB0C2FDC}"/>
              </a:ext>
            </a:extLst>
          </p:cNvPr>
          <p:cNvCxnSpPr>
            <a:cxnSpLocks/>
          </p:cNvCxnSpPr>
          <p:nvPr/>
        </p:nvCxnSpPr>
        <p:spPr>
          <a:xfrm flipV="1">
            <a:off x="9997257" y="6082343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AED3ED-0CB6-4897-B6E4-EA98040D93F3}"/>
              </a:ext>
            </a:extLst>
          </p:cNvPr>
          <p:cNvCxnSpPr/>
          <p:nvPr/>
        </p:nvCxnSpPr>
        <p:spPr>
          <a:xfrm flipV="1">
            <a:off x="9711407" y="6112069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60" y="10026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If list is Empty, then display 'List is Empty!!! Deletion is not possible' and terminate the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If list is not Empty then, define a Node pointer 'temp' and initialize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 Check whether list has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 =head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 If list has only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to head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 Terminate the function. (Setting Empty list condition)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6 - If list has more than one node, Assign head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temp.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066" y="197088"/>
            <a:ext cx="2443843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2660" y="324644"/>
            <a:ext cx="373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from the end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1383"/>
              </p:ext>
            </p:extLst>
          </p:nvPr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48653" y="324996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9081" y="294306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850607"/>
              </p:ext>
            </p:extLst>
          </p:nvPr>
        </p:nvGraphicFramePr>
        <p:xfrm>
          <a:off x="7372634" y="37235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02436" y="403489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15492" y="393093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15492" y="363949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182584"/>
              </p:ext>
            </p:extLst>
          </p:nvPr>
        </p:nvGraphicFramePr>
        <p:xfrm>
          <a:off x="9687273" y="3704427"/>
          <a:ext cx="20274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204376" y="401572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89721" y="384214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9470905" y="3432517"/>
            <a:ext cx="2163077" cy="998126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0524576" y="3263240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27206" y="2956338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18336" y="397976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626" y="57892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4749" y="606797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928489"/>
              </p:ext>
            </p:extLst>
          </p:nvPr>
        </p:nvGraphicFramePr>
        <p:xfrm>
          <a:off x="8632732" y="57111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09702" y="608203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69782" y="59467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8823417" y="4670839"/>
            <a:ext cx="314320" cy="4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DCD52-8321-487A-83A0-0B63E2528752}"/>
              </a:ext>
            </a:extLst>
          </p:cNvPr>
          <p:cNvSpPr txBox="1"/>
          <p:nvPr/>
        </p:nvSpPr>
        <p:spPr>
          <a:xfrm>
            <a:off x="420105" y="5127829"/>
            <a:ext cx="24438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52635-2D56-4F1E-9168-5A4CE8FA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7194-00AF-460F-AC22-8158A152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41</a:t>
            </a:fld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59C712-2CAF-4BC5-898D-3AE1EF410BCD}"/>
              </a:ext>
            </a:extLst>
          </p:cNvPr>
          <p:cNvCxnSpPr>
            <a:cxnSpLocks/>
          </p:cNvCxnSpPr>
          <p:nvPr/>
        </p:nvCxnSpPr>
        <p:spPr>
          <a:xfrm>
            <a:off x="9425342" y="1683510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AF43A-722E-45BA-9564-B867FD5FFE2C}"/>
              </a:ext>
            </a:extLst>
          </p:cNvPr>
          <p:cNvCxnSpPr>
            <a:cxnSpLocks/>
          </p:cNvCxnSpPr>
          <p:nvPr/>
        </p:nvCxnSpPr>
        <p:spPr>
          <a:xfrm flipH="1" flipV="1">
            <a:off x="9673131" y="1169412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043D4C-5F34-4E58-A175-E09F4D775915}"/>
              </a:ext>
            </a:extLst>
          </p:cNvPr>
          <p:cNvCxnSpPr>
            <a:cxnSpLocks/>
          </p:cNvCxnSpPr>
          <p:nvPr/>
        </p:nvCxnSpPr>
        <p:spPr>
          <a:xfrm flipV="1">
            <a:off x="8763564" y="1196729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78ACFA-FFD7-4035-A3F5-E277BC8A8E0D}"/>
              </a:ext>
            </a:extLst>
          </p:cNvPr>
          <p:cNvCxnSpPr>
            <a:cxnSpLocks/>
          </p:cNvCxnSpPr>
          <p:nvPr/>
        </p:nvCxnSpPr>
        <p:spPr>
          <a:xfrm>
            <a:off x="8763564" y="120735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72C7C9-20A1-400D-8660-B2800D7162BA}"/>
              </a:ext>
            </a:extLst>
          </p:cNvPr>
          <p:cNvCxnSpPr>
            <a:cxnSpLocks/>
          </p:cNvCxnSpPr>
          <p:nvPr/>
        </p:nvCxnSpPr>
        <p:spPr>
          <a:xfrm>
            <a:off x="7508736" y="2317953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D99BC8-7D0A-4B4E-AD6F-475B8B9D5DAF}"/>
              </a:ext>
            </a:extLst>
          </p:cNvPr>
          <p:cNvCxnSpPr>
            <a:cxnSpLocks/>
          </p:cNvCxnSpPr>
          <p:nvPr/>
        </p:nvCxnSpPr>
        <p:spPr>
          <a:xfrm flipV="1">
            <a:off x="7794586" y="1982205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7E809E-0B6E-4CAC-8104-2FB68C1A890D}"/>
              </a:ext>
            </a:extLst>
          </p:cNvPr>
          <p:cNvCxnSpPr/>
          <p:nvPr/>
        </p:nvCxnSpPr>
        <p:spPr>
          <a:xfrm flipV="1">
            <a:off x="7508736" y="2011931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E07ECA-6D3A-4305-B116-426019EB2F1F}"/>
              </a:ext>
            </a:extLst>
          </p:cNvPr>
          <p:cNvCxnSpPr>
            <a:cxnSpLocks/>
          </p:cNvCxnSpPr>
          <p:nvPr/>
        </p:nvCxnSpPr>
        <p:spPr>
          <a:xfrm>
            <a:off x="10577463" y="5775375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9B565F-C084-4326-ACE5-37266F77DB3C}"/>
              </a:ext>
            </a:extLst>
          </p:cNvPr>
          <p:cNvCxnSpPr>
            <a:cxnSpLocks/>
          </p:cNvCxnSpPr>
          <p:nvPr/>
        </p:nvCxnSpPr>
        <p:spPr>
          <a:xfrm flipH="1" flipV="1">
            <a:off x="10825252" y="5261277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A21EE-7EB4-4B86-A853-4256DEE89EDD}"/>
              </a:ext>
            </a:extLst>
          </p:cNvPr>
          <p:cNvCxnSpPr>
            <a:cxnSpLocks/>
          </p:cNvCxnSpPr>
          <p:nvPr/>
        </p:nvCxnSpPr>
        <p:spPr>
          <a:xfrm flipV="1">
            <a:off x="9915685" y="5288594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6CB0CA-7807-4C9A-9718-01E2FB42BC7D}"/>
              </a:ext>
            </a:extLst>
          </p:cNvPr>
          <p:cNvCxnSpPr>
            <a:cxnSpLocks/>
          </p:cNvCxnSpPr>
          <p:nvPr/>
        </p:nvCxnSpPr>
        <p:spPr>
          <a:xfrm>
            <a:off x="9915685" y="5299217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994A96-8E8E-49E1-99E6-8D81E8A823BD}"/>
              </a:ext>
            </a:extLst>
          </p:cNvPr>
          <p:cNvCxnSpPr>
            <a:cxnSpLocks/>
          </p:cNvCxnSpPr>
          <p:nvPr/>
        </p:nvCxnSpPr>
        <p:spPr>
          <a:xfrm>
            <a:off x="8660857" y="6409818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5B69FF-0E8C-4EC5-8C54-50B215B574BB}"/>
              </a:ext>
            </a:extLst>
          </p:cNvPr>
          <p:cNvCxnSpPr>
            <a:cxnSpLocks/>
          </p:cNvCxnSpPr>
          <p:nvPr/>
        </p:nvCxnSpPr>
        <p:spPr>
          <a:xfrm flipV="1">
            <a:off x="8946707" y="6074070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56DAE-66E7-4530-8D32-AD470EB06555}"/>
              </a:ext>
            </a:extLst>
          </p:cNvPr>
          <p:cNvCxnSpPr/>
          <p:nvPr/>
        </p:nvCxnSpPr>
        <p:spPr>
          <a:xfrm flipV="1">
            <a:off x="8660857" y="6103796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43627C29-30AE-4842-BDB0-59FC34D7EC81}"/>
              </a:ext>
            </a:extLst>
          </p:cNvPr>
          <p:cNvSpPr/>
          <p:nvPr/>
        </p:nvSpPr>
        <p:spPr>
          <a:xfrm>
            <a:off x="7783295" y="3309521"/>
            <a:ext cx="3629174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48413DD5-6C8B-4674-8B0F-B5CF37322127}"/>
              </a:ext>
            </a:extLst>
          </p:cNvPr>
          <p:cNvSpPr/>
          <p:nvPr/>
        </p:nvSpPr>
        <p:spPr>
          <a:xfrm rot="10800000">
            <a:off x="7783295" y="4104455"/>
            <a:ext cx="3547661" cy="328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80" y="1008392"/>
            <a:ext cx="621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is Empty then, display 'List is Empty!!! Deletion 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Empty, then define a Node pointer 'temp'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initialize with head also define a Node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Keep moving the temp until it reaches to the location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after a node to be deleted or to the last node.(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desired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head))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temp points to last node(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 head)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display 'Deletion is not possible!' and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ptr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=temp;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free(ptr);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99" y="76200"/>
            <a:ext cx="2462505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7284" y="413831"/>
            <a:ext cx="5101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a specific node in the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489" y="404271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9161" y="437857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373208"/>
              </p:ext>
            </p:extLst>
          </p:nvPr>
        </p:nvGraphicFramePr>
        <p:xfrm>
          <a:off x="6058870" y="4019367"/>
          <a:ext cx="17967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12189" y="433066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3" name="Straight Arrow Connector 12"/>
          <p:cNvCxnSpPr>
            <a:cxnSpLocks/>
            <a:endCxn id="11" idx="1"/>
          </p:cNvCxnSpPr>
          <p:nvPr/>
        </p:nvCxnSpPr>
        <p:spPr>
          <a:xfrm>
            <a:off x="5694470" y="4204787"/>
            <a:ext cx="3644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206527" y="4012895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12529" y="43241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6893" y="4310931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08974" y="413790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32375" y="4293522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889461" y="4120500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2831" y="43643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40693"/>
              </p:ext>
            </p:extLst>
          </p:nvPr>
        </p:nvGraphicFramePr>
        <p:xfrm>
          <a:off x="10165477" y="4031745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02617" y="1793485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node data is 20</a:t>
            </a:r>
          </a:p>
        </p:txBody>
      </p:sp>
      <p:sp>
        <p:nvSpPr>
          <p:cNvPr id="2" name="Up Arrow 1"/>
          <p:cNvSpPr/>
          <p:nvPr/>
        </p:nvSpPr>
        <p:spPr>
          <a:xfrm>
            <a:off x="6212980" y="4433443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58870" y="4733666"/>
            <a:ext cx="6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6" name="Up Arrow 25"/>
          <p:cNvSpPr/>
          <p:nvPr/>
        </p:nvSpPr>
        <p:spPr>
          <a:xfrm>
            <a:off x="8371604" y="4394772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99382" y="4694995"/>
            <a:ext cx="5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3" name="Freeform 2"/>
          <p:cNvSpPr/>
          <p:nvPr/>
        </p:nvSpPr>
        <p:spPr>
          <a:xfrm>
            <a:off x="8014057" y="3766720"/>
            <a:ext cx="2096325" cy="893973"/>
          </a:xfrm>
          <a:custGeom>
            <a:avLst/>
            <a:gdLst>
              <a:gd name="connsiteX0" fmla="*/ 2056365 w 2231178"/>
              <a:gd name="connsiteY0" fmla="*/ 887167 h 893973"/>
              <a:gd name="connsiteX1" fmla="*/ 2151899 w 2231178"/>
              <a:gd name="connsiteY1" fmla="*/ 777984 h 893973"/>
              <a:gd name="connsiteX2" fmla="*/ 2124604 w 2231178"/>
              <a:gd name="connsiteY2" fmla="*/ 81949 h 893973"/>
              <a:gd name="connsiteX3" fmla="*/ 1032783 w 2231178"/>
              <a:gd name="connsiteY3" fmla="*/ 13710 h 893973"/>
              <a:gd name="connsiteX4" fmla="*/ 241213 w 2231178"/>
              <a:gd name="connsiteY4" fmla="*/ 81949 h 893973"/>
              <a:gd name="connsiteX5" fmla="*/ 145679 w 2231178"/>
              <a:gd name="connsiteY5" fmla="*/ 709746 h 893973"/>
              <a:gd name="connsiteX6" fmla="*/ 2056365 w 2231178"/>
              <a:gd name="connsiteY6" fmla="*/ 887167 h 8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1178" h="893973">
                <a:moveTo>
                  <a:pt x="2056365" y="887167"/>
                </a:moveTo>
                <a:cubicBezTo>
                  <a:pt x="2390735" y="898540"/>
                  <a:pt x="2140526" y="912187"/>
                  <a:pt x="2151899" y="777984"/>
                </a:cubicBezTo>
                <a:cubicBezTo>
                  <a:pt x="2163272" y="643781"/>
                  <a:pt x="2311123" y="209328"/>
                  <a:pt x="2124604" y="81949"/>
                </a:cubicBezTo>
                <a:cubicBezTo>
                  <a:pt x="1938085" y="-45430"/>
                  <a:pt x="1346681" y="13710"/>
                  <a:pt x="1032783" y="13710"/>
                </a:cubicBezTo>
                <a:cubicBezTo>
                  <a:pt x="718885" y="13710"/>
                  <a:pt x="389064" y="-34057"/>
                  <a:pt x="241213" y="81949"/>
                </a:cubicBezTo>
                <a:cubicBezTo>
                  <a:pt x="93362" y="197955"/>
                  <a:pt x="-163670" y="577818"/>
                  <a:pt x="145679" y="709746"/>
                </a:cubicBezTo>
                <a:cubicBezTo>
                  <a:pt x="455028" y="841674"/>
                  <a:pt x="1721995" y="875794"/>
                  <a:pt x="2056365" y="8871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25406" y="5470023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6082" y="547002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637532"/>
              </p:ext>
            </p:extLst>
          </p:nvPr>
        </p:nvGraphicFramePr>
        <p:xfrm>
          <a:off x="5206763" y="5477430"/>
          <a:ext cx="17507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729718" y="5820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901480" y="5649524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85238" y="5730724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957245" y="5532707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72249" y="584910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09093"/>
              </p:ext>
            </p:extLst>
          </p:nvPr>
        </p:nvGraphicFramePr>
        <p:xfrm>
          <a:off x="7559900" y="5464104"/>
          <a:ext cx="17507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595A5F2-D237-4A97-AFED-9039BB79DE9C}"/>
              </a:ext>
            </a:extLst>
          </p:cNvPr>
          <p:cNvSpPr txBox="1"/>
          <p:nvPr/>
        </p:nvSpPr>
        <p:spPr>
          <a:xfrm>
            <a:off x="519940" y="565468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CD574-AF02-4463-BB64-36765FE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783142-FC9C-4679-A05A-609DB24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42</a:t>
            </a:fld>
            <a:endParaRPr lang="en-IN"/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55C76CBB-AB1F-414B-AF09-1E8DC2D8E45D}"/>
              </a:ext>
            </a:extLst>
          </p:cNvPr>
          <p:cNvSpPr/>
          <p:nvPr/>
        </p:nvSpPr>
        <p:spPr>
          <a:xfrm>
            <a:off x="6248302" y="3599905"/>
            <a:ext cx="5237682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FFEFA32C-927F-41DB-BA3A-5FB2F6F0CA23}"/>
              </a:ext>
            </a:extLst>
          </p:cNvPr>
          <p:cNvSpPr/>
          <p:nvPr/>
        </p:nvSpPr>
        <p:spPr>
          <a:xfrm rot="10800000">
            <a:off x="6248301" y="4422765"/>
            <a:ext cx="5237681" cy="7227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id="{E3C895E5-7F27-4512-9556-6CF0D5254994}"/>
              </a:ext>
            </a:extLst>
          </p:cNvPr>
          <p:cNvSpPr/>
          <p:nvPr/>
        </p:nvSpPr>
        <p:spPr>
          <a:xfrm>
            <a:off x="5395216" y="5213849"/>
            <a:ext cx="3417313" cy="216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996F7989-6021-4BFC-B562-208C85A658EE}"/>
              </a:ext>
            </a:extLst>
          </p:cNvPr>
          <p:cNvSpPr/>
          <p:nvPr/>
        </p:nvSpPr>
        <p:spPr>
          <a:xfrm rot="10800000">
            <a:off x="5249301" y="5862434"/>
            <a:ext cx="4061364" cy="3997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91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Empty, then define a Node pointer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with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2885550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2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57267"/>
              </p:ext>
            </p:extLst>
          </p:nvPr>
        </p:nvGraphicFramePr>
        <p:xfrm>
          <a:off x="1091681" y="1259634"/>
          <a:ext cx="10262118" cy="40916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868">
                  <a:extLst>
                    <a:ext uri="{9D8B030D-6E8A-4147-A177-3AD203B41FA5}">
                      <a16:colId xmlns:a16="http://schemas.microsoft.com/office/drawing/2014/main" val="1296043093"/>
                    </a:ext>
                  </a:extLst>
                </a:gridCol>
              </a:tblGrid>
              <a:tr h="7458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81"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</a:p>
                    <a:p>
                      <a:pPr 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Beginning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after/before/at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specific node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</a:p>
                    <a:p>
                      <a:pPr 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Beginning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after/before/at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specific node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91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91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Circular 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l-G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IN" dirty="0"/>
                        <a:t>  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l-G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489" marR="12489" marT="12489" marB="12489" anchor="ctr"/>
                </a:tc>
                <a:extLst>
                  <a:ext uri="{0D108BD9-81ED-4DB2-BD59-A6C34878D82A}">
                    <a16:rowId xmlns:a16="http://schemas.microsoft.com/office/drawing/2014/main" val="3994278875"/>
                  </a:ext>
                </a:extLst>
              </a:tr>
              <a:tr h="774493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Doubly-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493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Circular Doubly-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l-GR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l-GR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35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E09-B0F3-43BA-A06F-F51C0AE3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2514600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19A5-0780-4B35-B7CB-A375844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9B98-3019-496A-A8F0-FF21C05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1031794"/>
            <a:ext cx="11052533" cy="5010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singly linked list is list of elements, where each element consists of data and next pointer as values and last node points to first node.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are connected through a link(address).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A53FA-F911-47C6-B7E4-10E7D0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6BF28C-AF73-4050-A9F1-1D954DD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</a:t>
            </a:fld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A59FE-EE52-4189-A946-B1D98AD55FFD}"/>
              </a:ext>
            </a:extLst>
          </p:cNvPr>
          <p:cNvSpPr txBox="1"/>
          <p:nvPr/>
        </p:nvSpPr>
        <p:spPr>
          <a:xfrm>
            <a:off x="2403184" y="342900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BA9960-E80E-4D68-8220-4253E7948C71}"/>
              </a:ext>
            </a:extLst>
          </p:cNvPr>
          <p:cNvGraphicFramePr>
            <a:graphicFrameLocks noGrp="1"/>
          </p:cNvGraphicFramePr>
          <p:nvPr/>
        </p:nvGraphicFramePr>
        <p:xfrm>
          <a:off x="2458793" y="379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6342EB-1B6F-461D-B725-6D86F82AF864}"/>
              </a:ext>
            </a:extLst>
          </p:cNvPr>
          <p:cNvGraphicFramePr>
            <a:graphicFrameLocks noGrp="1"/>
          </p:cNvGraphicFramePr>
          <p:nvPr/>
        </p:nvGraphicFramePr>
        <p:xfrm>
          <a:off x="3377681" y="3784931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E99E5D7-7E57-4EB2-9819-1655A99AEA43}"/>
              </a:ext>
            </a:extLst>
          </p:cNvPr>
          <p:cNvSpPr txBox="1"/>
          <p:nvPr/>
        </p:nvSpPr>
        <p:spPr>
          <a:xfrm>
            <a:off x="3735430" y="417573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CB3E66-70D7-491D-9832-CBB96E2734F7}"/>
              </a:ext>
            </a:extLst>
          </p:cNvPr>
          <p:cNvCxnSpPr>
            <a:cxnSpLocks/>
          </p:cNvCxnSpPr>
          <p:nvPr/>
        </p:nvCxnSpPr>
        <p:spPr>
          <a:xfrm>
            <a:off x="3056147" y="4013099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AF59E9-EE88-42DB-B7B2-7C3923EE0485}"/>
              </a:ext>
            </a:extLst>
          </p:cNvPr>
          <p:cNvSpPr txBox="1"/>
          <p:nvPr/>
        </p:nvSpPr>
        <p:spPr>
          <a:xfrm>
            <a:off x="5152743" y="417354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9C2C2D0-7166-4F0A-A210-A558820C698E}"/>
              </a:ext>
            </a:extLst>
          </p:cNvPr>
          <p:cNvGraphicFramePr>
            <a:graphicFrameLocks noGrp="1"/>
          </p:cNvGraphicFramePr>
          <p:nvPr/>
        </p:nvGraphicFramePr>
        <p:xfrm>
          <a:off x="6524527" y="3786547"/>
          <a:ext cx="13567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EE693EF-E1B5-4691-8099-FE12B56CDAC1}"/>
              </a:ext>
            </a:extLst>
          </p:cNvPr>
          <p:cNvSpPr txBox="1"/>
          <p:nvPr/>
        </p:nvSpPr>
        <p:spPr>
          <a:xfrm>
            <a:off x="6645063" y="418397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BCCE0-7677-44C7-B06A-D8E95922CABD}"/>
              </a:ext>
            </a:extLst>
          </p:cNvPr>
          <p:cNvCxnSpPr>
            <a:cxnSpLocks/>
          </p:cNvCxnSpPr>
          <p:nvPr/>
        </p:nvCxnSpPr>
        <p:spPr>
          <a:xfrm flipV="1">
            <a:off x="6118438" y="3960417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138949D-AECF-466B-8A8F-1D399B32204D}"/>
              </a:ext>
            </a:extLst>
          </p:cNvPr>
          <p:cNvGraphicFramePr>
            <a:graphicFrameLocks noGrp="1"/>
          </p:cNvGraphicFramePr>
          <p:nvPr/>
        </p:nvGraphicFramePr>
        <p:xfrm>
          <a:off x="4898570" y="3803312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1E79C-27F5-4FB2-8431-891753D8FC32}"/>
              </a:ext>
            </a:extLst>
          </p:cNvPr>
          <p:cNvCxnSpPr>
            <a:cxnSpLocks/>
          </p:cNvCxnSpPr>
          <p:nvPr/>
        </p:nvCxnSpPr>
        <p:spPr>
          <a:xfrm>
            <a:off x="4597550" y="4013099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DD109-8440-44CA-997E-058E6313056A}"/>
              </a:ext>
            </a:extLst>
          </p:cNvPr>
          <p:cNvGrpSpPr/>
          <p:nvPr/>
        </p:nvGrpSpPr>
        <p:grpSpPr>
          <a:xfrm>
            <a:off x="3812839" y="3272981"/>
            <a:ext cx="4797761" cy="687436"/>
            <a:chOff x="4542182" y="4646645"/>
            <a:chExt cx="4797761" cy="68743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DFF344-AC51-4875-87A2-1BE783BC950C}"/>
                </a:ext>
              </a:extLst>
            </p:cNvPr>
            <p:cNvCxnSpPr/>
            <p:nvPr/>
          </p:nvCxnSpPr>
          <p:spPr>
            <a:xfrm>
              <a:off x="8610600" y="5334081"/>
              <a:ext cx="710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941130-97DD-4E3D-9925-4C2DE1BA1F68}"/>
                </a:ext>
              </a:extLst>
            </p:cNvPr>
            <p:cNvCxnSpPr/>
            <p:nvPr/>
          </p:nvCxnSpPr>
          <p:spPr>
            <a:xfrm flipV="1">
              <a:off x="9339943" y="4646645"/>
              <a:ext cx="0" cy="68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52FC87-005F-4C6A-BEBD-5F4A5424DE3A}"/>
                </a:ext>
              </a:extLst>
            </p:cNvPr>
            <p:cNvCxnSpPr/>
            <p:nvPr/>
          </p:nvCxnSpPr>
          <p:spPr>
            <a:xfrm flipH="1">
              <a:off x="4544008" y="4646645"/>
              <a:ext cx="4777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445161-46A4-4976-A4E6-D23E9F56F218}"/>
                </a:ext>
              </a:extLst>
            </p:cNvPr>
            <p:cNvCxnSpPr/>
            <p:nvPr/>
          </p:nvCxnSpPr>
          <p:spPr>
            <a:xfrm>
              <a:off x="4542182" y="4646645"/>
              <a:ext cx="0" cy="5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2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D09-7F1E-4858-8742-697E2EA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4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A59F-18C7-4161-9874-00A2F368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2"/>
            <a:ext cx="10515600" cy="54025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structure of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CSLL;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ElementType Element;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Node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set of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Insert_Before_X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Insert_After_X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Search(CSLL *, Element 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FCFD-5B86-49B6-9F5C-6B4C691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E7AF-0300-4E9A-A3FC-642AB7D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3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CSLL;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CSLL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2400551" y="411061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2316728" y="4479946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2375143" y="4881564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238879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int x)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New data element x, The list h;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A new node with data x is added to the end of the list h;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and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new_node-&gt;next = 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 4.1    - 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(until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4.3    - 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 = head</a:t>
            </a:r>
          </a:p>
          <a:p>
            <a:pPr algn="just"/>
            <a:r>
              <a:rPr lang="en-IN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– </a:t>
            </a:r>
            <a:r>
              <a:rPr lang="en-IN" sz="20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function is also used to create a list with n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9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857E8-BEE2-4797-AF58-A6FB81202428}"/>
              </a:ext>
            </a:extLst>
          </p:cNvPr>
          <p:cNvSpPr txBox="1"/>
          <p:nvPr/>
        </p:nvSpPr>
        <p:spPr>
          <a:xfrm>
            <a:off x="772885" y="1380952"/>
            <a:ext cx="967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=(CSLL *) malloc(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));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Assume that memory is available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= x;   new_nodenext = NULL;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3FBA6-C9E4-433B-A82D-C4897937509C}"/>
              </a:ext>
            </a:extLst>
          </p:cNvPr>
          <p:cNvGraphicFramePr>
            <a:graphicFrameLocks noGrp="1"/>
          </p:cNvGraphicFramePr>
          <p:nvPr/>
        </p:nvGraphicFramePr>
        <p:xfrm>
          <a:off x="1808608" y="341213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02EC0D-8B47-43B4-85CB-BDD37973E5AF}"/>
              </a:ext>
            </a:extLst>
          </p:cNvPr>
          <p:cNvSpPr txBox="1"/>
          <p:nvPr/>
        </p:nvSpPr>
        <p:spPr>
          <a:xfrm>
            <a:off x="2124576" y="3843249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6AF8-2B0E-43DB-8B22-86232F222F9F}"/>
              </a:ext>
            </a:extLst>
          </p:cNvPr>
          <p:cNvSpPr txBox="1"/>
          <p:nvPr/>
        </p:nvSpPr>
        <p:spPr>
          <a:xfrm>
            <a:off x="1963370" y="3067196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10" name="Down Arrow 53">
            <a:extLst>
              <a:ext uri="{FF2B5EF4-FFF2-40B4-BE49-F238E27FC236}">
                <a16:creationId xmlns:a16="http://schemas.microsoft.com/office/drawing/2014/main" id="{56780B50-8535-45BE-A5BD-62E8B1F253F2}"/>
              </a:ext>
            </a:extLst>
          </p:cNvPr>
          <p:cNvSpPr/>
          <p:nvPr/>
        </p:nvSpPr>
        <p:spPr>
          <a:xfrm>
            <a:off x="2229763" y="2639246"/>
            <a:ext cx="502162" cy="4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10684580" y="69979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10600757" y="1069128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6CA378-610A-4671-95B9-D910BBEABB99}"/>
              </a:ext>
            </a:extLst>
          </p:cNvPr>
          <p:cNvSpPr txBox="1"/>
          <p:nvPr/>
        </p:nvSpPr>
        <p:spPr>
          <a:xfrm>
            <a:off x="10659172" y="1470746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6822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6729</Words>
  <Application>Microsoft Office PowerPoint</Application>
  <PresentationFormat>Widescreen</PresentationFormat>
  <Paragraphs>1343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Open Sans</vt:lpstr>
      <vt:lpstr>Times New Roman</vt:lpstr>
      <vt:lpstr>TimesNewRomanPSMT</vt:lpstr>
      <vt:lpstr>Wingdings</vt:lpstr>
      <vt:lpstr>Office Theme</vt:lpstr>
      <vt:lpstr>DATA STRUCTURES (CS3401)</vt:lpstr>
      <vt:lpstr>The Course</vt:lpstr>
      <vt:lpstr>PowerPoint Presentation</vt:lpstr>
      <vt:lpstr>UNIT II: Arrays</vt:lpstr>
      <vt:lpstr>Circular Singly Linked List</vt:lpstr>
      <vt:lpstr>CSLL ADT</vt:lpstr>
      <vt:lpstr>CSLL – Insert_End()</vt:lpstr>
      <vt:lpstr>CSLL – Insert_End()</vt:lpstr>
      <vt:lpstr>CSLL – Insert_End()</vt:lpstr>
      <vt:lpstr>CSLL – Insert_End()</vt:lpstr>
      <vt:lpstr>CSLL – Insert_End()</vt:lpstr>
      <vt:lpstr>Create or Insert_End (Logic) in CSLL</vt:lpstr>
      <vt:lpstr>PowerPoint Presentation</vt:lpstr>
      <vt:lpstr>PowerPoint Presentation</vt:lpstr>
      <vt:lpstr>Display/Traversing</vt:lpstr>
      <vt:lpstr>Delete in CSLL</vt:lpstr>
      <vt:lpstr>Doubly Linked List</vt:lpstr>
      <vt:lpstr>Important things to remember</vt:lpstr>
      <vt:lpstr>DLL – Insert_End()</vt:lpstr>
      <vt:lpstr>DLL - Insert at beginning</vt:lpstr>
      <vt:lpstr>DLL - Insert at end</vt:lpstr>
      <vt:lpstr>DLL - Insert at end</vt:lpstr>
      <vt:lpstr>DLL - Insert after a specific location</vt:lpstr>
      <vt:lpstr>DLL - Insert after a specific location</vt:lpstr>
      <vt:lpstr>DLL - Insert before a specific location</vt:lpstr>
      <vt:lpstr>DLL - Insert before a specific location</vt:lpstr>
      <vt:lpstr>DLL - Delete</vt:lpstr>
      <vt:lpstr>DLL - Delete</vt:lpstr>
      <vt:lpstr>DLL - Delete</vt:lpstr>
      <vt:lpstr>DLL - Delete</vt:lpstr>
      <vt:lpstr>Display</vt:lpstr>
      <vt:lpstr>Circular Doubly Linked List</vt:lpstr>
      <vt:lpstr>CDLL – Insert_End()</vt:lpstr>
      <vt:lpstr>CDLL - Insert at beginning</vt:lpstr>
      <vt:lpstr>CDLL - Insert at end</vt:lpstr>
      <vt:lpstr>CDLL - Insert at end</vt:lpstr>
      <vt:lpstr>CDLL - Insert after a specific location</vt:lpstr>
      <vt:lpstr>CDLL - Insert after a specific location</vt:lpstr>
      <vt:lpstr>CDLL - Insert before a specific location</vt:lpstr>
      <vt:lpstr>CDLL - Delete</vt:lpstr>
      <vt:lpstr>CDLL - Delete</vt:lpstr>
      <vt:lpstr>CDLL - Delete</vt:lpstr>
      <vt:lpstr>Display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(CS3401)</dc:title>
  <dc:creator>SOMARAJU SUVVARI</dc:creator>
  <cp:lastModifiedBy>SOMARAJU SUVVARI</cp:lastModifiedBy>
  <cp:revision>586</cp:revision>
  <dcterms:created xsi:type="dcterms:W3CDTF">2020-08-27T21:09:17Z</dcterms:created>
  <dcterms:modified xsi:type="dcterms:W3CDTF">2021-09-03T07:42:24Z</dcterms:modified>
</cp:coreProperties>
</file>