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6.xml" ContentType="application/vnd.openxmlformats-officedocument.presentationml.notesSlide+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docProps/core.xml" ContentType="application/vnd.openxmlformats-package.core-properties+xml"/>
  <Override PartName="/docProps/app.xml" ContentType="application/vnd.openxmlformats-officedocument.extended-properties+xml"/>
  <Override PartName="/ppt/ink/ink20.xml" ContentType="application/inkml+xml"/>
  <Override PartName="/ppt/ink/ink21.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91.xml" ContentType="application/inkml+xml"/>
  <Override PartName="/ppt/ink/ink192.xml" ContentType="application/inkml+xml"/>
  <Override PartName="/ppt/ink/ink193.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61.xml" ContentType="application/inkml+xml"/>
  <Override PartName="/ppt/ink/ink262.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302" r:id="rId2"/>
    <p:sldId id="304" r:id="rId3"/>
    <p:sldId id="305" r:id="rId4"/>
    <p:sldId id="306" r:id="rId5"/>
    <p:sldId id="257" r:id="rId6"/>
    <p:sldId id="258" r:id="rId7"/>
    <p:sldId id="440" r:id="rId8"/>
    <p:sldId id="262" r:id="rId9"/>
    <p:sldId id="264" r:id="rId10"/>
    <p:sldId id="441" r:id="rId11"/>
    <p:sldId id="442" r:id="rId12"/>
    <p:sldId id="265" r:id="rId13"/>
    <p:sldId id="266" r:id="rId14"/>
    <p:sldId id="267" r:id="rId15"/>
    <p:sldId id="443" r:id="rId16"/>
    <p:sldId id="444" r:id="rId17"/>
    <p:sldId id="445" r:id="rId18"/>
    <p:sldId id="446" r:id="rId19"/>
    <p:sldId id="447" r:id="rId20"/>
    <p:sldId id="448" r:id="rId21"/>
    <p:sldId id="449" r:id="rId22"/>
    <p:sldId id="450" r:id="rId23"/>
    <p:sldId id="451" r:id="rId24"/>
    <p:sldId id="452" r:id="rId25"/>
    <p:sldId id="456" r:id="rId26"/>
    <p:sldId id="455" r:id="rId27"/>
    <p:sldId id="453" r:id="rId28"/>
    <p:sldId id="454" r:id="rId29"/>
    <p:sldId id="457" r:id="rId30"/>
    <p:sldId id="458" r:id="rId31"/>
    <p:sldId id="459" r:id="rId32"/>
    <p:sldId id="460" r:id="rId33"/>
    <p:sldId id="461" r:id="rId34"/>
    <p:sldId id="462" r:id="rId35"/>
    <p:sldId id="463" r:id="rId36"/>
    <p:sldId id="464" r:id="rId37"/>
    <p:sldId id="465" r:id="rId38"/>
    <p:sldId id="466" r:id="rId39"/>
    <p:sldId id="467" r:id="rId40"/>
    <p:sldId id="468" r:id="rId41"/>
    <p:sldId id="470" r:id="rId42"/>
    <p:sldId id="469" r:id="rId43"/>
    <p:sldId id="478" r:id="rId44"/>
    <p:sldId id="471" r:id="rId45"/>
    <p:sldId id="472" r:id="rId46"/>
    <p:sldId id="473" r:id="rId47"/>
    <p:sldId id="474" r:id="rId48"/>
    <p:sldId id="475" r:id="rId49"/>
    <p:sldId id="477"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493" r:id="rId65"/>
    <p:sldId id="494" r:id="rId66"/>
    <p:sldId id="495" r:id="rId67"/>
    <p:sldId id="496" r:id="rId68"/>
    <p:sldId id="497" r:id="rId69"/>
    <p:sldId id="498" r:id="rId70"/>
    <p:sldId id="499" r:id="rId71"/>
    <p:sldId id="500" r:id="rId72"/>
    <p:sldId id="501" r:id="rId73"/>
    <p:sldId id="502" r:id="rId74"/>
    <p:sldId id="503" r:id="rId75"/>
    <p:sldId id="507" r:id="rId76"/>
    <p:sldId id="508" r:id="rId77"/>
    <p:sldId id="506" r:id="rId78"/>
    <p:sldId id="509" r:id="rId79"/>
    <p:sldId id="511" r:id="rId80"/>
    <p:sldId id="510" r:id="rId81"/>
    <p:sldId id="512" r:id="rId82"/>
    <p:sldId id="513" r:id="rId83"/>
    <p:sldId id="514" r:id="rId84"/>
    <p:sldId id="515" r:id="rId85"/>
    <p:sldId id="516" r:id="rId86"/>
    <p:sldId id="517" r:id="rId87"/>
    <p:sldId id="518" r:id="rId88"/>
    <p:sldId id="519" r:id="rId89"/>
    <p:sldId id="520" r:id="rId90"/>
    <p:sldId id="521" r:id="rId91"/>
    <p:sldId id="522" r:id="rId92"/>
    <p:sldId id="523" r:id="rId93"/>
    <p:sldId id="524" r:id="rId94"/>
    <p:sldId id="525" r:id="rId95"/>
    <p:sldId id="526" r:id="rId96"/>
    <p:sldId id="527" r:id="rId97"/>
    <p:sldId id="528" r:id="rId98"/>
    <p:sldId id="529" r:id="rId99"/>
    <p:sldId id="530" r:id="rId100"/>
    <p:sldId id="531" r:id="rId101"/>
    <p:sldId id="532" r:id="rId102"/>
    <p:sldId id="533" r:id="rId103"/>
    <p:sldId id="534" r:id="rId104"/>
    <p:sldId id="558" r:id="rId105"/>
    <p:sldId id="535" r:id="rId106"/>
    <p:sldId id="536" r:id="rId107"/>
    <p:sldId id="537" r:id="rId108"/>
    <p:sldId id="538" r:id="rId109"/>
    <p:sldId id="539" r:id="rId110"/>
    <p:sldId id="540" r:id="rId111"/>
    <p:sldId id="541" r:id="rId112"/>
    <p:sldId id="542" r:id="rId113"/>
    <p:sldId id="543" r:id="rId114"/>
    <p:sldId id="544" r:id="rId115"/>
    <p:sldId id="546" r:id="rId116"/>
    <p:sldId id="545" r:id="rId117"/>
    <p:sldId id="547" r:id="rId118"/>
    <p:sldId id="548" r:id="rId119"/>
    <p:sldId id="549" r:id="rId120"/>
    <p:sldId id="550" r:id="rId121"/>
    <p:sldId id="551" r:id="rId122"/>
    <p:sldId id="552" r:id="rId123"/>
    <p:sldId id="553" r:id="rId124"/>
    <p:sldId id="554" r:id="rId125"/>
    <p:sldId id="559" r:id="rId126"/>
    <p:sldId id="560" r:id="rId127"/>
    <p:sldId id="561" r:id="rId128"/>
    <p:sldId id="566" r:id="rId129"/>
    <p:sldId id="562" r:id="rId130"/>
    <p:sldId id="563" r:id="rId131"/>
    <p:sldId id="564" r:id="rId132"/>
    <p:sldId id="565" r:id="rId133"/>
    <p:sldId id="567" r:id="rId134"/>
    <p:sldId id="555" r:id="rId135"/>
    <p:sldId id="570" r:id="rId136"/>
    <p:sldId id="568" r:id="rId137"/>
    <p:sldId id="557" r:id="rId138"/>
    <p:sldId id="569" r:id="rId139"/>
    <p:sldId id="571" r:id="rId140"/>
    <p:sldId id="572" r:id="rId141"/>
    <p:sldId id="573" r:id="rId142"/>
    <p:sldId id="439"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ARAJU SUVVARI" initials="SS" lastIdx="2" clrIdx="0">
    <p:extLst>
      <p:ext uri="{19B8F6BF-5375-455C-9EA6-DF929625EA0E}">
        <p15:presenceInfo xmlns:p15="http://schemas.microsoft.com/office/powerpoint/2012/main" xmlns="" userId="81eaa0b1c517a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9900"/>
    <a:srgbClr val="FF00FF"/>
    <a:srgbClr val="006699"/>
    <a:srgbClr val="99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13:13.078"/>
    </inkml:context>
    <inkml:brush xml:id="br0">
      <inkml:brushProperty name="width" value="0.025" units="cm"/>
      <inkml:brushProperty name="height" value="0.025" units="cm"/>
      <inkml:brushProperty name="color" value="#FF0066"/>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5:18.95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2512 1816,'1'6,"0"0,0 0,0 0,1 0,0 0,0 0,0-1,1 1,0-1,0 1,0-1,1 0,4 5,9 10,34 30,-34-34,383 329,-377-329,-5-3,-1 0,27 27,-40-36,0 1,0-1,-1 1,0 0,0-1,0 2,0-1,-1 0,0 0,0 1,-1-1,1 1,-1-1,0 1,0 8,-2-4,0 0,0-1,-1 0,0 1,-1-1,0 0,0 0,-1 0,-8 13,-7 7,-30 37,24-33,-426 574,22 16,422-612,-5 6,1 0,1 1,0 0,1 0,1 1,-12 40,20-56,-1-1,1 1,0-1,0 1,0 0,0-1,0 1,0 0,1-1,-1 1,1-1,1 3,-2-4,1 0,-1 0,1 0,-1-1,1 1,0 0,-1 0,1-1,0 1,0-1,-1 1,1-1,0 1,0-1,0 1,0-1,0 0,0 1,-1-1,1 0,0 0,2 1,2-2,0 1,0-1,0 0,0 0,0-1,0 1,0-1,0 0,0-1,6-4,33-20,-2-2,-1-2,-2-2,-1-1,62-73,144-220,-186 243,-44 63,226-336,-191 275,-3-2,50-130,-93 206,20-61,-22 63,1-1,-1 1,0-1,-1 1,0-1,0 1,0-1,-2-7,2 12,0 0,-1 0,1 0,0 0,-1 0,0 0,1 0,-1 0,0 1,0-1,0 0,0 0,-1 1,1-1,0 0,-1 1,1 0,-1-1,1 1,-1 0,0 0,1 0,-1 0,0 0,0 0,0 0,0 0,0 1,0-1,0 1,0 0,0 0,0-1,0 1,0 0,0 1,0-1,0 0,0 1,0-1,-3 2,-2 0,0 1,0 0,0 0,0 1,1 0,-1 0,1 1,0 0,-10 11,3 0,0 0,2 1,0 0,1 1,1 1,0-1,2 1,0 1,1-1,1 1,1 0,1 0,0 1,2-1,0 1,1-1,2 1,0-1,1 0,0 1,2-2,7 21,8 11,1 0,3-2,2 0,2-2,2-1,39 46,-39-57,1 0,2-2,2-2,0-1,2-2,2-1,62 33,-72-46,1-1,60 17,-75-26,0-1,0-1,0 0,0-1,1-1,-1 0,0-1,24-4,-17-1,-1 0,0-2,-1 0,0-2,22-13,93-70,-81 49,-2-3,-2-2,83-104,-57 48,75-133,-146 229,43-81,-44 81,0 1,-1-1,0 0,-1 0,0-1,0 1,0-16,-2 24,1 0,-1 0,0 0,0 0,0-1,0 1,-1 0,1 0,0 0,0 0,-1 0,1 0,-1 0,1-1,-1 1,1 1,-1-1,0 0,1 0,-1 0,0 0,0 0,0 0,0 1,1-1,-1 0,0 1,0-1,0 1,0-1,-1 1,1-1,0 1,0 0,0 0,0-1,0 1,0 0,-1 0,1 0,0 0,0 0,0 1,0-1,0 0,0 0,-2 2,-7 1,1 0,-1 1,1 0,-16 10,-29 24,2 2,1 3,-60 65,-47 56,-247 333,395-483,-79 120,78-114,0 1,2-1,1 1,-12 43,19-58,0 0,0 0,0 0,1 0,0 0,0 1,0-1,1 0,0 0,1 0,-1 0,1 0,0 0,0 0,4 5,-2-4,0-1,1 0,0 0,0 0,1-1,-1 1,1-1,0-1,1 1,-1-1,12 6,15 5,0-2,0 0,1-3,47 9,150 9,-69-20,0-6,0-8,0-7,-1-7,210-54,-251 39,-105 29,0 0,0-1,-1 0,27-19,-40 25,1-1,0 1,0 0,-1-1,1 0,-1 1,1-1,-1 0,2-4,-3 6,1-1,-1 1,0-1,0 0,0 1,0-1,0 1,0-1,0 0,0 1,0-1,0 1,0-1,0 1,0-1,0 0,-1 1,1-1,0 1,0-1,-1 1,1-1,0 1,-1-1,-2-2,0 1,0 0,0 1,0-1,0 1,0-1,-1 1,1 0,0 0,-1 0,-4 0,-25-3,-1 2,1 1,-1 2,1 1,-53 10,-24 6,1 6,1 4,1 5,1 5,-141 72,203-87,1 2,-58 44,88-59,1 0,0 1,0 0,1 1,1 1,0-1,1 2,0-1,1 1,1 1,-8 18,13-27,0 0,0 1,1 0,0-1,0 1,1 0,-1-1,2 1,-1 0,1-1,0 1,0 0,0-1,1 1,0-1,1 0,3 7,-3-7,1-1,0 0,0 0,0-1,0 1,1-1,0 0,0 0,0-1,0 1,0-1,1 0,0-1,-1 1,1-1,0 0,0-1,10 2,39 3,1-2,91-6,-114 1,-10 0,0 0,-1-2,1 0,-1-1,1-2,22-8,-36 10,0 0,0-1,0 0,-1 0,0-1,0 0,0-1,0 1,-1-1,0-1,-1 0,0 0,0 0,0 0,-1-1,4-10,-4 7,1-1,-2-1,0 1,0-1,-2 1,2-16,-3 25,-1 0,0 0,0 1,0-1,0 0,-1 0,1 0,-1 0,0 1,0-1,-1 0,1 1,-1-1,0 0,1 1,-2 0,1 0,0-1,-1 1,1 1,-1-1,0 0,0 1,0-1,-6-3,-5 1,0 1,0 0,0 1,-1 0,1 1,-1 1,0 0,1 1,-21 2,3-1,-92 2,-241 38,308-30,1 3,1 2,0 3,1 1,1 4,-74 43,105-53,1 1,1 0,0 2,1 0,-27 33,40-43,0 1,1 0,0 0,1 0,0 1,0 0,-5 18,8-21,0 0,0-1,1 1,-1 0,2 0,-1 0,0 0,1 0,0 0,1-1,-1 1,1 0,5 10,-4-11,1 0,-1 0,1 0,0 0,0-1,1 1,-1-1,1 0,0-1,0 1,0-1,11 5,7 3,46 12,31 4,1-5,124 11,207-11,-292-23,194-26,-258 16,1-4,-2-4,0-2,79-35,-126 44,1-2,-2-1,0-1,0-1,29-26,-47 34,0 1,-1-2,0 1,0-1,-1 0,11-21,-15 24,0-1,0 1,-1-1,0 0,0 1,-1-1,0 0,0 0,-1 0,0 0,-2-13,1 14,-1-1,-1 1,1 0,-1-1,0 1,-6-8,5 9,1 0,0 0,0 0,1-1,0 1,0 0,0-1,1 0,-1-7,3 0,0 0,1 1,1-1,0 0,0 1,9-19,-5 14,-2-1,6-26,-11 44,1 0,-1 0,0-1,0 1,0 0,0 0,0-1,0 1,0 0,0 0,0-1,0 1,-1 0,1 0,-1 0,1 0,-1 0,1-1,-1 1,0 0,1 0,-1 0,0 0,0 1,-1-2,0 0,-1 1,0 0,0 0,0 0,0 1,0-1,0 0,0 1,0 0,-5 0,-26 1,0 0,0 3,-41 9,-101 32,65-9,2 4,1 5,-179 105,281-147,-4 2,1 1,0 0,0 0,0 1,1 0,0 1,-9 10,16-18,1 0,-1 1,1-1,0 0,-1 0,1 1,0-1,0 0,-1 1,1-1,0 1,0-1,-1 0,1 1,0-1,0 1,0-1,0 1,0-1,0 0,0 1,0-1,0 1,0-1,0 1,0-1,0 1,0-1,0 0,0 1,0-1,0 1,1-1,-1 1,0-1,0 0,0 1,1-1,-1 0,0 1,1-1,-1 0,0 1,1-1,-1 0,0 0,1 1,0-1,26-1,-5-5,-1-2,0-1,0 0,23-15,-27 15,111-63,210-155,-252 159,-3-4,-4-4,74-90,-61 53,83-134,-157 219,0 1,2 1,1 1,0 0,46-37,7 3,72-65,-79 52,-42 43,2 0,1 2,59-44,-85 69,0 1,0-1,0 1,0 0,0 0,0 0,0 0,1 0,-1 0,0 1,1-1,-1 1,0 0,1-1,-1 1,1 0,-1 1,3-1,-3 1,-1 0,1 0,-1 0,1 1,-1-1,1 0,-1 1,0-1,0 1,0-1,0 1,0-1,0 1,0 0,0 0,-1-1,1 1,-1 0,1 0,-1 0,0 0,1 3,3 34,-2 0,-5 72,0-64,6 68,-3-113,0 1,0 0,0-1,1 1,-1 0,1-1,0 1,-1-1,1 1,0-1,1 1,-1-1,0 1,1-1,-1 0,1 0,3 4,-3-6,0 1,0-1,-1 0,1 1,0-1,0 0,0 0,-1 0,1 0,0 0,0-1,0 1,-1 0,1-1,0 1,-1-1,1 0,0 0,-1 0,1 1,-1-1,1-1,-1 1,1 0,0-2,15-9,-1-1,-1 0,24-27,-32 30,0 1,0-1,-1 0,-1 0,0-1,0 1,-1-1,3-12,0-4,-1-1,-2 0,0 0,-2 0,-3-56,2 83,-1 0,-1-1,1 1,0 0,0-1,0 1,-1 0,1 0,-1-1,1 1,-1 0,1 0,-1 0,0-1,0 1,1 0,-1 0,0 0,-2-1,2 1,-1 1,0 0,1 0,-1-1,1 1,-1 0,0 0,1 1,-1-1,1 0,-1 0,1 1,-1-1,1 1,-1 0,1-1,-1 1,-2 1,-21 14,0 0,2 2,-36 33,36-31,-60 51,-198 183,220-193,3 2,-71 102,118-150,2 1,0 0,0 0,1 1,1 0,1 0,1 1,0 0,1 0,1 0,1 0,0 0,2 1,1 19,-1-35,0 0,0 0,1 0,0 0,-1 0,1 0,0 0,1 0,-1 0,0-1,1 1,-1 0,1-1,0 0,0 1,0-1,0 0,1 0,-1 0,0 0,1 0,-1 0,1-1,0 0,-1 1,1-1,0 0,0 0,0 0,0-1,0 1,0-1,0 1,0-1,0 0,0 0,0-1,0 1,0-1,0 1,0-1,0 0,4-2,3-1,0 0,0-1,-1-1,0 0,0 0,15-14,44-50,-53 53,120-145,34-37,-141 170,-1-2,32-46,-54 72,-1 0,1 0,0 0,1 1,-1-1,1 1,0 1,0-1,0 1,7-3,30-19,-32 16,-1-1,-1 0,0 0,0-1,-1 0,0 0,-1-1,0 0,-1 0,5-16,5-17,15-77,5-11,-28 109,2 1,1-1,0 2,2 0,28-38,-34 50,0 0,-1 0,0-1,0 0,-1 0,-1-1,0 1,-1-1,0 0,2-20,-1-7,-5-78,-1 55,1 28,-1 0,-2 0,-1 0,-2 1,-1 0,-1 0,-22-48,23 60,0-1,1 0,1 0,-5-41,8 49,-1 1,0 0,0 1,-2-1,-11-21,-12-30,-9-75,-7-21,7 65,17 42,-16-55,23 54,-17-57,27 97,-2 0,0 1,-1 0,0 0,-15-19,-32-45,-8-10,54 79,1 1,-1 0,0 0,-1 1,1 0,-1 0,0 1,-1 1,-10-5,-14-3,-48-10,2 1,-424-112,347 98,-1 7,-1 8,-227-2,-1447 25,1793-2,-1 2,1 2,-73 19,-110 48,121-37,94-32,2-2,0 1,-1 0,1 1,0 0,0-1,0 2,0-1,1 1,0 0,-9 8,14-12,-1 0,1 1,0-1,0 1,-1-1,1 1,0-1,0 1,0-1,0 1,0-1,-1 1,1-1,0 1,0-1,0 1,0 0,1-1,-1 1,0-1,0 1,0-1,0 1,1-1,-1 1,0-1,0 0,1 1,-1-1,0 1,1-1,-1 1,0-1,1 0,-1 1,1-1,-1 0,0 0,1 1,-1-1,1 0,-1 0,1 0,-1 1,1-1,-1 0,2 0,30 9,-29-9,76 11,1-4,96-3,-102-3,672-16,-454 6,272-16,74-2,610 25,-1041 12,-171-5,-36-5,0 0,0 0,0 0,0 0,0 0,0 0,0 0,0 0,0 0,0 0,0 0,-1 0,1 0,0 0,0 0,0 0,0 0,0 0,0 0,0 0,0 1,0-1,0 0,0 0,0 0,0 0,0 0,0 0,0 0,0 0,0 0,0 0,0 0,0 0,0 1,0-1,0 0,0 0,0 0,0 0,0 0,0 0,0 0,-27 3,-598 5,389-10,-1660 1,1108 48,58 18,330-35,313-22,-1 4,-121 33,-164 53,120-33,225-57,15-6,0 1,1 1,0 0,-21 11,31-10,14-3,30-3,0-1,63-13,-64 9,733-157,-13-57,-717 207,1 0,0-1,-1-2,-1-3,67-38,-105 54,0 0,-1 0,1-1,-1 0,1 0,-1 0,0-1,-1 1,1-1,-1 0,4-7,-7 11,1-1,-1 1,1-1,-1 1,0-1,1 1,-1-1,0 1,0-1,0 1,0-1,-1 0,1 1,0-1,-1 1,1-1,-2-2,0 2,1-1,-1 1,0 0,0 0,0 0,0 0,0 0,-1 0,1 1,0-1,-1 1,-4-3,-26-9,0 2,-55-13,55 16,-700-137,473 98,228 41,-318-46,301 48,0 2,-1 3,1 1,0 3,-55 12,-284 96,217-59,140-46,-41 15,67-21,0 0,0 0,1 1,-1 0,1 0,0 0,-1 0,2 1,-1-1,0 1,-3 5,6-8,0 0,0 1,1-1,-1 0,1 0,-1 0,1 1,0-1,-1 0,1 1,0-1,0 0,0 1,0-1,0 0,0 1,0-1,0 0,0 0,1 1,-1-1,1 3,1-2,0 1,0 0,0-1,0 1,0-1,0 1,0-1,1 0,3 2,8 6,2 0,-1-2,1 0,30 11,76 16,-56-17,79 22,284 42,203-45,9-38,-450 0,23 0,527-24,-735 24,2 1,0 0,0-1,0-1,1 1,-2-1,1 0,0-1,0 0,7-4,-15 7,1 0,-1-1,0 1,1 0,-1 0,0 0,1 0,-1-1,0 1,0 0,1 0,-1-1,0 1,0 0,1 0,-1-1,0 1,0 0,0-1,0 1,1 0,-1-1,0 1,0 0,0-1,0 1,0 0,0-1,0 1,0 0,0-1,0 1,0 0,0-1,0 1,0 0,0-1,0 1,0 0,-1-1,1 1,0 0,0-1,0 1,-1 0,1 0,0-1,0 1,0 0,-1 0,1-1,0 1,-1 0,1 0,0 0,-1-1,1 1,-26-7,-6 4,-1 2,1 1,-54 7,-932 106,505-38,18 41,479-112,0 1,1 1,-24 12,39-17,-1-1,1 0,-1 0,1 1,-1-1,1 0,-1 1,1-1,-1 0,1 1,0-1,-1 1,1-1,0 1,-1-1,1 1,0-1,0 1,-1-1,1 1,0-1,0 1,0-1,0 1,0 0,0 0,0 0,1-1,-1 1,1 0,-1-1,1 1,0 0,-1-1,1 1,0-1,0 1,0-1,-1 1,1-1,0 0,0 1,0-1,1 1,18 3,0-1,37 2,126 3,595 30,76 3,678-26,-1099-16,-321-2,197-32,100-51,-373 78,-13 4,0-1,-1-1,1-1,-1-1,-1-1,1-1,20-13,-41 22,0 1,0-1,0 0,0 1,-1-1,1 0,0 1,-1-1,1 0,0 0,-1 0,1 1,-1-1,1 0,-1 0,0 0,1 0,-1-2,0 3,0-1,0 0,0 1,0-1,-1 1,1-1,0 0,0 1,-1-1,1 1,0-1,-1 0,1 1,-1-1,1 1,-1-1,1 1,-1 0,1-1,-2 0,-2-1,-1 0,1 0,-1 0,0 0,-9-1,-14-1,-1 1,1 2,0 1,0 2,-1 0,-35 9,32-7,-164 27,-324 95,113 30,390-149,-1 0,-31 18,46-23,-1 0,1 0,0 0,0 1,0-1,0 1,0 0,0 0,1 0,0 0,-1 1,1-1,0 1,-2 6,4-8,-1 0,1 0,0 0,0 0,0 0,0 0,0 0,1 0,-1 0,1 0,-1 0,1 0,0 0,0 0,0 0,0 0,0-1,0 1,0 0,1-1,-1 1,0-1,1 1,-1-1,3 2,4 3,1 0,0 0,17 7,28 10,1-3,1-2,58 10,-58-14,341 63,6-26,-31-4,-341-42,54 9,-78-12,0 0,0 0,0 0,0 1,-1 1,1-1,-1 1,11 9,-15-12,-1 0,0 1,0-1,0 1,0-1,0 1,0 0,-1-1,1 1,-1 0,1-1,-1 1,1 0,-1 0,0 0,0 0,0-1,0 1,0 0,0 0,-1 0,1-1,0 1,-1 0,0 0,1-1,-2 3,-2 5,-1 0,0 0,-10 13,13-20,-15 21,-2-1,-1-1,0-1,-2-1,-41 29,20-20,-1-1,-65 28,105-54,-6 4,1 0,-1-1,0 0,0-1,-1 0,1-1,-1 0,-20 1,30-3,0 0,1 0,-1 0,0 0,1 0,-1 0,0-1,1 1,-1 0,1 0,-1-1,1 1,-1 0,1-1,-1 1,1-1,-1 1,1 0,-1-1,1 1,-1-1,1 0,0 1,-1-1,1 1,0-1,0 1,-1-1,1 0,0 1,0-1,0 0,0 1,0-1,0 1,0-1,0 0,0 1,0-1,0 0,0 1,0-1,0 0,1 1,-1-1,0 1,1-1,-1 0,20-31,75-75,7-9,-90 101,-1-1,-1 0,-1 0,0-1,12-35,-19 44,0 0,-1 0,0 0,0 0,0 0,-1 0,-1 0,0 0,0 0,0 0,-3-10,-5-7,0 0,-14-25,-2-7,7 5,1-2,3 0,3 0,1-2,4 1,0-110,8 104,-1 18,-3-45,1 76,0 0,-1-1,-1 1,0 0,-1 0,0 1,-1-1,-7-13,-8-9,-1 0,-2 2,-36-41,41 58,-2 1,0 0,0 1,-1 1,-1 1,-33-12,9 8,-1 1,-54-9,15 4,56 12,-215-60,202 49,34 10,13 2,21 1,277-12,466-41,-367 55,-1229 5,441-3,157 14,19 0,70-11,-414 23,514-20,-94 14,117-15,0 1,1 1,-1 0,1 1,-24 15,-37 28,2 4,2 4,-83 83,-174 221,325-354,-32 36,1 2,-34 58,63-91,1 1,0 0,0 0,2 1,-1-1,2 1,0 0,1 1,1-1,0 1,1-1,0 1,3 20,0-28,-1 0,2 0,-1 0,1 0,0-1,1 1,0-1,0 0,1 0,0 0,0-1,0 0,7 7,11 7,1-1,33 21,-6-4,36 28,3-4,2-5,125 57,248 68,17-32,-213-74,4-12,461 45,-39-89,-650-18,0-3,0-1,75-17,-64-1,-53 22,-1-1,0-1,0 1,0 0,0 0,0-1,0 1,-1-1,1 1,0-1,-1 0,1 0,-1 0,0 0,1 0,-1 0,0 0,0 0,1-4,-2 4,0 1,-1 0,1 0,0 0,-1-1,1 1,-1 0,1 0,-1 0,0 0,1 0,-1 0,0 0,0 0,1 0,-1 0,0 0,0 1,0-1,0 0,0 1,-1-1,1 1,0-1,0 1,0-1,-3 0,-20-6,-1 0,0 2,0 1,-1 1,-50 0,32 1,-767 20,698-7,1 5,-155 43,192-36,1 2,1 4,2 3,-90 55,137-73,0 2,1 0,1 1,0 2,-32 36,51-53,1 0,0 1,0 0,0-1,0 1,1 0,-1 0,1 0,0 0,-1 0,1 0,1 1,-1-1,0 0,1 0,0 1,0-1,0 6,1-7,0 0,0 0,0 0,0 0,1-1,-1 1,1 0,-1-1,1 1,0-1,-1 0,1 1,0-1,0 0,0 0,0 0,0 0,0-1,0 1,0 0,0-1,0 0,1 1,-1-1,0 0,4 0,6 1,0 0,0-1,0 0,0 0,0-1,-1-1,1 0,0-1,-1 0,1-1,-1 0,0-1,0 0,-1-1,1 0,-1 0,-1-1,1-1,11-11,29-39,54-81,-47 58,25-30,300-401,-377 506,2-2,-1 0,0-1,0 0,-1 0,8-17,-13 25,1 0,-1 0,0 0,0 0,1 0,-1 0,0 0,0 0,0 0,0 0,0 0,-1 0,1 0,0 0,0 0,-1 0,1 0,0 0,-1 0,1 1,-1-1,1 0,-1 0,0 0,1 1,-1-1,0 0,1 1,-1-1,0 0,0 1,0-1,0 1,1-1,-1 1,0 0,0-1,0 1,0 0,0 0,0-1,-2 1,-5-1,-1 0,1 0,-18 2,17-1,-20 1,2-1,-42 5,63-4,0 0,0 0,0 1,0 0,0 0,0 0,0 1,1-1,-1 2,1-1,0 0,-7 7,11-9,-1 1,1-1,-1 1,1 0,0-1,0 1,0 0,0 0,0 0,0 0,0 0,1 0,-1 0,1 0,-1 1,1-1,0 0,0 0,0 0,0 0,0 0,0 1,1-1,-1 0,1 0,0 0,-1 0,1 0,0 0,0 0,0 0,2 2,2 2,-1 0,1-1,0 0,1 0,-1 0,1 0,0-1,9 5,11 5,1-2,0-1,1-1,57 12,124 10,-196-31,199 21,308-9,-289-32,-203 14,0 0,-1-2,0-1,0-1,50-25,-74 32,1 1,-1-1,0 0,0 0,0-1,0 1,-1 0,1-1,0 0,-1 0,0 1,0-1,0-1,0 1,0 0,-1 0,1-1,-1 1,0-1,0 1,0-1,0 1,-1-6,0 4,-1 0,0 1,0 0,0-1,-1 1,1 0,-1-1,0 1,0 0,-1 0,1 0,-1 1,0-1,0 1,0-1,0 1,-1 0,-5-4,-28-17,0 1,-1 2,-43-17,6 3,-120-44,147 63,1-2,1-2,0-2,-73-48,67 31,-99-76,144 109,1 0,-1-1,1 0,0 0,1 0,-1-1,2 0,-5-9,8 15,0 1,0-1,0 0,0 0,1 0,-1 0,1 0,0 0,-1 0,1 0,0 0,0-1,0 1,0 0,1 0,-1 0,0 0,1 0,0 0,-1 0,1 0,0 0,0 1,0-1,0 0,1 0,-1 1,0-1,1 1,-1-1,1 1,-1-1,1 1,0 0,-1 0,1 0,0 0,0 0,0 0,3 0,9-3,1 1,-1 0,1 2,0-1,-1 2,29 2,-10-1,32-1,-26-1,-1 2,40 6,-70-5,-1 0,0 0,0 0,0 1,0 0,0 1,0 0,-1 0,0 0,0 1,0 0,0 0,8 9,3 8,0 1,19 34,-9-13,-1-2,-2 2,-2 1,-2 1,27 95,27 200,-73-334,11 70,-4 0,-4 1,-8 126,2-187,-2 0,1 0,-2-1,0 0,-13 26,-6 21,-17 82,-18 55,49-173,1-1,1 2,-6 46,12-58,1 0,1 0,0 1,1-1,1 0,1 0,8 28,-10-40,0 1,1-1,0 1,0-1,0 0,1 0,-1 0,1 0,0 0,0-1,0 1,1-1,5 5,-7-7,1 0,-1 0,0 0,1 0,-1 0,1 0,-1-1,1 0,-1 1,1-1,-1 0,1 0,-1 0,1-1,-1 1,1 0,-1-1,1 0,-1 0,1 1,-1-1,0-1,1 1,-1 0,0-1,3-2,6-4,-1 0,0-1,0-1,-1 0,0 0,-1-1,0 0,0 0,-1-1,-1 0,0 0,-1 0,0-1,-1 0,3-14,-3 5,0-1,-2 1,-1-1,0 1,-2-1,-1 1,0-1,-8-28,3 20,0 5,2 0,-5-44,10 62,0-1,0 0,1 0,0 1,1-1,0 1,0-1,1 1,0 0,0 0,1 0,6-9,58-72,-18 26,-34 39,2 1,0 1,2 0,0 2,1 0,25-17,-44 35,0 1,0 0,-1 0,1 0,0 0,0 0,0 0,0 0,0 1,0-1,0 1,0-1,1 1,-1 0,0 0,0 0,0 0,0 0,3 1,-3 0,-1 0,1 0,-1 0,1 0,-1 0,1 0,-1 0,0 1,0-1,0 1,0-1,0 1,0-1,0 1,0-1,0 1,-1 0,1 1,3 10,-2 1,0-1,0 0,-1 25,-1-30,0 43,-2 1,-3 0,-1-1,-3 0,-2-1,-3 0,-1 0,-23 47,15-46,-2-1,-3-1,-1-1,-64 78,78-110,1 1,1 0,1 1,0 0,1 1,1 1,1 0,1 0,-8 30,11-31,0-1,-1 0,-1 0,-16 30,17-38,-1 0,-1 0,1-1,-2 0,1 0,-1-1,-1 0,-17 12,-85 51,-3-4,-207 86,-111 1,323-123,-1-4,-116 12,193-35,-52 0,75-4,0-1,0-1,0 1,0-2,1 1,-1-1,1-1,-18-8,-23-17,1-3,2-1,-45-40,70 52,0-1,2 0,0-2,2 0,0-2,2 0,-21-40,32 52,0 0,1-1,1 1,0-1,1 0,0 0,1 0,1 0,1-1,0 1,1 0,0 0,1 0,1 0,0 0,2 0,-1 0,9-16,4-2,2 2,1 0,1 1,2 2,45-46,1 9,78-56,-51 49,169-98,-255 164,-1 1,1 0,0 1,0 0,1 1,17-4,-26 7,1-1,0 1,-1 0,1 1,-1-1,1 0,0 1,-1 0,1-1,-1 1,1 0,-1 0,0 1,1-1,-1 0,0 1,0-1,0 1,0 0,0 0,0-1,-1 1,1 1,-1-1,1 0,-1 0,0 0,1 1,-1-1,0 1,-1-1,2 3,3 18,0-1,-2 0,0 1,-1 0,-2 0,-3 40,-4 16,-4-1,-3 0,-3-1,-4-1,-40 98,15-66,-5-2,-122 188,149-258,-1-2,-1 0,-48 46,63-70,0-1,0 0,-1-1,0 0,-1-1,0 0,0-1,0 0,-1-1,1-1,-1 0,0-1,-1-1,-14 2,1-4,0 0,0-2,0-1,0-1,1-1,-1-1,1-2,1-1,-31-14,49 18,1 0,-1-1,1 1,0-2,1 1,-1-1,1 0,1 0,-1 0,1-1,0 0,1 0,0 0,0-1,1 1,0-1,1 0,-2-9,-3-17,2-1,2 1,1-42,3 53,1-1,1 0,1 0,1 1,1 0,1 0,1 1,1 0,2 0,24-41,1 11,2 1,2 3,49-47,-38 44,3 2,2 3,3 2,1 2,116-60,-119 75,2 3,1 3,1 2,1 3,0 3,122-13,-118 23,96 4,-139 1,-1 2,0 0,0 1,0 2,0 0,0 1,-1 1,21 12,-33-13,1-1,-2 2,1-1,-1 1,-1 0,1 1,-1 0,-1 0,1 1,-2 0,1 0,-2 0,1 0,-1 1,4 17,-3-7,0 1,-1 0,-2-1,0 1,-1 0,-2 0,-2 24,0-32,0 1,-1-1,0 0,-1 0,-1-1,0 0,0 0,-2 0,0 0,0-1,-1-1,0 0,-1 0,-12 10,7-8,0-1,-1 0,0-2,-1 0,-1 0,1-2,-1 0,-1-1,-36 9,52-15,0-1,0 1,-1-1,1 1,0-1,0 0,0-1,-1 1,1 0,0-1,0 0,0 1,0-1,0-1,0 1,0 0,0-1,0 1,1-1,-1 0,0 0,1 0,0 0,-1 0,1-1,0 1,0-1,0 1,1-1,-1 0,1 0,-1 0,1 0,0 0,0 0,-1-4,-2-12,0-1,1 0,1 0,1-32,0 39,1-20,1-1,2 1,1 0,2 0,1 0,1 0,2 1,2 1,0 0,2 0,2 2,0-1,36-45,-18 33,3 1,1 2,3 2,84-62,-41 43,159-77,-211 117,0 1,1 1,68-17,-98 31,0-1,-1 0,1 1,0-1,0 1,0 0,-1 0,1 0,0 0,0 1,0-1,-1 1,1-1,0 1,0 0,-1 0,1 0,-1 1,5 2,-6-2,1 0,-1-1,0 1,-1 0,1 0,0 0,0 0,-1 0,1 0,-1 0,0 0,1 0,-1 0,0 0,0 1,0-1,-1 0,1 0,0 0,-2 3,-3 11,-1 0,0 0,-2-1,0 0,-12 18,-20 25,-3-2,-2-1,-60 54,-173 136,111-114,-333 195,-224 37,659-335,0-2,-78 18,125-38,1 1,0 1,0 0,1 1,0 1,-20 16,5-5,-66 47,-98 62,184-128,14-12,18-23,241-294,26 9,1-3,-92 106,-79 89,-101 107,-4 7,-2-1,1-1,-2 0,1 0,10-22,-20 35,-1 0,0 1,1-1,-1 0,0 0,1 0,-1 1,0-1,0 0,1 0,-1 0,0 1,0-1,0 0,0 0,0 0,0 0,-1 1,1-1,0 0,0 0,-1-1,0 2,0-1,0 1,0 0,0-1,0 1,0 0,0 0,-1-1,1 1,0 0,0 0,0 0,0 1,0-1,0 0,0 0,0 0,-1 1,1-1,0 1,-1 0,-21 8,0 0,1 2,0 1,-34 25,11-8,-321 177,-18-17,9-6,-121 80,13 28,260-150,-393 186,297-188,300-132,-69 25,81-30,-1 0,1 0,0-1,-1 0,1-1,-1 1,0-2,-14-1,21 2,0 0,-1 0,1-1,0 1,-1 0,1-1,0 1,-1-1,1 1,0-1,0 0,0 1,0-1,0 0,0 0,0 0,0 0,0 0,0 0,0 0,0 0,1 0,-1-1,0 1,1 0,-1 0,1-1,0 1,-1 0,1-1,0 1,0 0,0-1,0 1,0 0,0-1,0 1,0 0,0-1,1-1,2-4,0-1,0 1,0 0,1 0,0 0,8-10,27-30,2 2,3 1,75-59,69-37,207-116,-321 210,536-316,-587 349,158-90,-139 76,-1-2,39-36,-45 30,-26 26,0 0,0 0,1 1,15-10,-25 17,0 1,0 0,1 0,-1-1,0 1,1 0,-1 0,1-1,-1 1,0 0,1 0,-1 0,1 0,-1 0,0 0,1-1,-1 1,1 0,-1 0,0 0,1 0,-1 1,1-1,-1 0,1 0,-1 0,0 0,1 0,-1 0,1 1,-1-1,0 0,1 0,-1 1,0-1,1 0,-1 0,0 1,0-1,1 0,-1 1,0-1,0 0,1 1,-1-1,0 1,0-1,0 0,0 1,0-1,0 1,0-1,1 0,-1 1,0-1,0 1,-1-1,1 1,0-1,0 0,0 1,0-1,0 1,0-1,-1 1,-9 35,-4-8,-1 0,-1-2,-26 33,-69 72,78-94,-194 210,-11-10,-388 298,608-523,44-33,665-475,-482 351,-162 111,-28 19,1 0,0 2,1 0,42-18,-61 31,-1-1,0 1,0-1,1 1,-1 0,0-1,1 1,-1 0,0 0,1 0,-1 0,1 0,-1 0,0 0,1 0,-1 1,0-1,1 0,-1 1,0-1,1 1,-1 0,0-1,0 1,0 0,0 0,0 0,0-1,0 1,0 0,0 1,0-1,0 0,0 0,-1 0,1 0,0 1,-1-1,1 0,-1 0,1 3,0 3,1 0,-2 0,1 0,-1 1,0-1,-1 13,-2-3,-1 1,-1-1,0 0,-2 0,1 0,-2-1,0 0,-16 21,-4 4,-64 68,52-68,-3-2,-49 36,-100 59,126-90,32-21,7-3,-1-1,-1-1,-1-2,-60 24,6-12,-86 25,133-43,0-3,-64 6,94-13,0 0,1 0,-1-1,0 0,0 0,0-1,0 0,1 0,-1-1,-9-5,-4-3,-34-29,4 4,-63-43,63 42,-103-58,7 30,-209-63,266 100,-144-24,181 46,42 9,16 3,24 7,329 92,-240-76,-1 5,130 57,-105-9,-36-19,339 193,-426-245,-1 0,2-2,-1 0,2-2,-1 0,1-1,0-1,0-1,0-1,0-1,33-2,10 0,167-4,-181 0,1-2,70-17,-108 19,0-1,0 0,-1 0,0-2,0 1,0-2,-1 0,0 0,19-19,-15 11,0-1,-2-1,0-1,-1 0,13-27,21-36,26-52,-65 117,-2 1,0-2,-1 1,-1 0,-1-1,2-28,-4 32,0 0,-1-1,-1 1,0 0,-1-1,-1 1,0 0,0 1,-2-1,0 1,0-1,-1 1,-1 1,0-1,-16-20,-25-30,-27-34,64 86,1 0,-2 1,1 0,-1 0,-26-14,25 19,0 0,-1 0,0 2,0-1,0 2,0 0,-1 1,1 0,-27 2,31 0,-96 4,1 5,-1 4,2 5,-134 43,-398 170,-178 123,29 54,731-379,1 3,-85 72,132-100,1 0,0 0,1 0,-1 0,-7 13,12-17,-1-1,1 1,0-1,-1 1,1 0,0-1,-1 1,1 0,0-1,0 1,0 0,-1 0,1-1,0 1,0 0,0-1,0 1,0 0,1 0,-1-1,0 1,0 0,0-1,1 1,-1 0,0-1,0 1,1 0,-1-1,1 1,-1-1,1 1,-1-1,1 1,-1-1,1 1,2 1,0-1,0 0,0 0,0-1,0 1,0-1,0 1,3-1,125-2,-66 0,132-6,77-8,96-21,-3-16,389-110,-569 111,-3-7,198-95,-292 111,-1-4,-3-4,-2-4,-3-3,143-133,-149 113,-3-5,-4-2,-4-3,-3-3,-5-2,-3-3,66-171,-107 237,-1-1,-2 0,9-53,-17 76,0-1,-1 0,0 1,0-1,-1 1,0-1,0 0,-1 1,0 0,-1-1,0 1,0 0,0 0,-1 0,-1 1,1 0,-1-1,-10-10,-1 3,-1 0,0 1,-1 1,-1 1,0 0,-20-9,-131-48,78 39,-1 5,-1 3,-1 4,-1 5,0 3,-164 6,134 12,1 6,0 4,1 7,-198 65,-65 65,301-112,2 3,-102 75,164-105,0 0,2 2,0 0,1 2,-29 37,45-53,0 0,1 0,-1 0,1 1,0-1,0 1,0 0,1 0,-1 0,1-1,0 1,0 6,1-9,0-1,1 1,-1-1,0 1,1-1,-1 1,1-1,0 1,-1-1,1 1,0-1,0 0,0 1,0-1,2 2,0 0,0-1,0-1,-1 1,2 0,-1-1,0 1,0-1,0 0,7 1,25 4,0-1,1-2,53-3,-38 0,822-15,-8-77,-749 71,121-39,-203 49,0-1,0-1,-2-3,0 0,-1-2,0-1,49-42,-59 40,-1-2,0 0,-2-1,0-1,-2 0,-1-2,19-44,-2-11,27-111,-54 176,17-78,-21 88,0 0,0 0,-1 0,0 0,0 0,-1 1,0-1,0 0,0 0,-6-13,6 18,0 0,0 0,0 0,-1 0,1 1,-1-1,1 0,-1 1,0-1,0 1,0-1,0 1,0 0,0 0,0 0,-3-1,-40-8,42 10,-51-5,-1 3,-59 5,92-2,-242 17,1 11,2 12,2 11,-370 125,513-137,-119 60,216-92,2 1,-1 1,1 1,1 0,0 1,0 1,-16 17,30-27,-1 0,0 0,1 0,0 1,0-1,0 1,0-1,1 1,-1 0,1-1,0 1,0 0,0 0,0 5,1-6,1 0,-1-1,0 1,1 0,0 0,0-1,0 1,0-1,0 1,0-1,0 1,1-1,-1 1,1-1,0 0,2 3,3 0,-1 0,1-1,0 0,0 0,0 0,0-1,0 0,1 0,0-1,0 0,-1 0,1-1,11 1,254 2,-112-5,254-4,-279-3,148-30,-152 11,-1-6,209-82,-261 81,-1-3,-1-3,-3-4,-2-3,81-67,-129 94,-1-1,0-1,-2-1,0-1,-2-1,-1-1,-1 0,-1-2,-1 1,18-51,-31 72,0 0,-1 0,0 0,0 0,0 0,-1-1,0 1,0 0,0-1,-1 1,0 0,-1 0,1 0,-1 0,0 0,0 0,-1 0,0 1,0-1,0 1,-1 0,0 0,0 0,0 0,0 1,-8-7,-11-6,0 1,0 1,-1 0,-44-17,-446-164,473 182,-166-52,-2 10,-3 8,-276-25,279 56,0 9,-229 20,288 2,1 7,1 7,-238 75,251-55,-212 108,278-119,2 3,2 3,2 2,-93 88,133-111,1 2,-25 35,42-52,-1 1,1 1,1-1,0 0,0 1,1 0,0 0,0 0,1 1,0-1,-1 16,3-23,0 0,0 0,0 0,0 0,1 0,-1 0,0-1,1 1,-1 0,1 0,0 0,0 0,0-1,0 1,0 0,0-1,0 1,0 0,1-1,-1 0,0 1,1-1,-1 0,1 0,0 0,-1 0,1 0,0 0,0 0,0 0,2 0,5 0,0 1,1-1,-1-1,0 0,15-1,5 0,43 6,-1 2,79 21,-5-2,594 50,8-50,-627-23,162 0,-189-7,94-15,-165 16,-1-1,-1 0,1-2,-1 0,30-14,-43 16,0 0,0-1,-1 1,1-1,-1-1,0 1,0-1,0 0,-1 0,0-1,0 1,-1-1,0 0,0 0,-1-1,4-9,-3 5,-1 0,0-1,-1 1,0-1,-1 1,0-1,-1 0,-1 1,-3-21,2 24,0 0,0 0,-2 0,1 0,-1 1,0-1,0 1,-1 0,0 0,-1 1,0 0,0 0,-12-10,-9-5,-1 2,-1 2,-1 0,-1 2,0 1,-1 2,-49-14,3 6,0 4,-91-7,16 9,-213 8,262 12,1 5,0 4,-102 29,56 1,2 7,2 6,3 7,3 6,-210 140,298-176,2 2,1 2,-64 66,98-90,2 2,0-1,-14 25,23-34,-1 0,1 1,1-1,-1 1,1 0,0 0,1-1,0 1,0 1,0-1,1 0,1 8,0-11,0 0,0 0,0 0,1 0,-1-1,1 1,0-1,0 1,0-1,1 0,-1 0,1 0,0 0,0 0,0-1,0 1,0-1,1 0,-1 0,1 0,-1 0,5 1,13 5,0-1,42 9,-43-12,49 10,1-3,75 2,150-11,-28-12,471-78,-546 49,-2-8,-2-8,216-95,-184 49,-5-9,233-160,-378 223,-2-4,86-82,-148 127,47-52,-51 56,0-1,0 0,0 0,0 1,-1-1,1-1,-1 1,0 0,0 0,0 0,0-1,0 1,-1 0,1-1,-1 1,0-7,-1 8,0 1,0-1,0 0,0 1,0-1,0 1,0-1,-1 1,1 0,-1-1,1 1,-1 0,1 0,-1 0,1 0,-1 0,0 0,0 1,1-1,-1 1,0-1,0 1,0 0,-2-1,-22-4,1 2,-1 0,-34 1,-94 10,-304 59,0 38,279-61,-880 252,993-273,-109 53,168-73,1 1,-1-1,1 1,0 0,0 0,0 0,1 1,-1 0,1 0,0 1,1 0,-8 11,11-16,1-1,0 1,-1 0,1 0,0 0,0 0,0 0,0-1,0 1,0 0,0 0,0 0,0 0,0 0,0 0,1-1,-1 1,0 0,0 0,1 0,-1-1,1 1,-1 0,1 0,-1-1,1 1,-1 0,1-1,0 1,1 0,26 13,-24-13,33 9,2-1,-1-2,1-1,76 0,-73-4,571 5,-511-13,0-4,0-5,-1-4,98-32,-166 40,0-1,-2-1,1-2,-2-2,49-34,-68 44,0-2,-1 1,-1-1,1-1,-2 0,1 0,-1-1,-1 0,0 0,0-1,-1 0,-1 0,0 0,-1-1,0 0,0 1,1-23,-4 32,-1-1,0 0,0 1,0-1,-1 0,1 0,-1 1,0-1,0 1,0-1,0 1,-1-1,1 1,-1 0,0-1,0 1,0 0,-1 0,1 1,-1-1,0 0,1 1,-1-1,0 1,0 0,-1 0,1 0,0 1,-1-1,-5-1,-9-2,0 1,-1 0,1 1,-37 0,46 3,-447 0,450 0,-29 0,68-7,507-63,399-117,-13-58,-670 166,-227 69,-11 3,-1 1,35-7,-46 12,-1 1,1-1,-1 1,1 1,0-1,-1 1,0 0,1 0,-1 0,1 1,-1 0,0 0,9 5,24 15,60 33,-96-55,-1 1,0-1,0 0,0 1,0-1,0 1,0-1,0 1,0 0,0-1,0 1,0 0,-1 0,1-1,0 1,0 0,0 2,-2-2,0 0,0-1,-1 1,1 0,0-1,-1 1,1-1,0 1,-1-1,1 0,-1 0,1 0,0 0,-1 0,1 0,-2 0,-442 3,244-6,-326 3,517 0,-16-1,0 2,0 1,0 1,-46 11,69-13,0 0,0 0,1 0,-1 0,0 0,1 1,-1 0,1-1,0 1,-1 0,-3 4,6-5,-1 0,1 0,-1 0,1 1,0-1,-1 0,1 0,0 0,0 0,0 1,0-1,0 0,0 0,0 0,0 1,1-1,-1 0,0 0,1 0,-1 0,1 1,-1-1,1 0,-1 0,1 0,0 0,0 0,-1-1,1 1,0 0,1 1,5 4,0 0,0 0,0-1,1 0,0 0,0-1,0 0,11 4,82 23,-88-27,162 38,286 30,185-31,-594-40,-1 2,0-2,-1-3,96-15,-132 14,0-1,22-8,-33 10,1 0,-1 1,1-1,-1 0,0 0,0-1,0 1,0-1,0 0,0 1,-1-1,1 0,3-7,-6 10,0-1,1 0,-1 0,0 1,1-1,-1 0,0 0,0 1,0-1,0 0,0 0,0 1,0-1,0 0,0 0,0 0,0 1,0-1,-1 0,1 0,0 1,-1-1,1 0,0 1,-1-1,1 0,-1 1,1-1,-1 0,1 1,-1-1,1 1,-1-1,0 1,1 0,-1-1,0 1,1-1,-2 1,-31-9,-41 3,-134 7,116 1,43-1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07.8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837 0,'-1'13,"0"0,-1 0,0 0,-1-1,0 1,-1-1,-1 1,0-1,-10 18,-7 6,-43 53,25-35,-180 246,206-284,0 0,-1-1,-1-1,0 0,-1-2,-1 1,-37 18,22-12,-37 28,47-29,0-1,-1-1,-1-1,-32 13,28-17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10.4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2860 1,'-10'10,"-1"0,0 0,0-1,-1 0,0-1,-1-1,0 0,0-1,-1 0,1-1,-1 0,0-1,-1-1,1 0,-29 1,-267-3,134-4,-611 3,761-2,0 0,1-2,0-1,-26-8,22 5,-1 1,-46-5,-268 10,167 4,-280-2,397-4,32-2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26.82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1,'1068'0,"-1038"2,1 1,-1 2,1 1,-2 2,34 12,24 6,301 59,-357-81,36 7,100 1,-24-10,188-6,-324 4,1-1,0 0,-1 0,1-1,0 0,-1 0,0 0,0-1,1-1,-2 1,8-5,4-8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30.46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1,'1'2,"1"0,0 0,0 0,-1 0,1 0,1 0,-1 0,0 0,0-1,1 1,-1-1,1 0,-1 0,1 0,3 2,3 0,21 15,0 2,45 37,20 15,-77-61,0 0,-1 1,0 1,-2 0,1 1,-1 1,-1 1,14 20,6 18,-14-21,2 0,39 45,-34-47,-1 2,-2 1,-1 0,26 54,-36-60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53.9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0 107,'51'-21,"1"2,0 3,1 2,67-10,-58 17,0 2,122 6,-66 1,817-2,-906 3,0 0,0 2,0 1,-1 2,28 10,5 1,-53-16,1 1,-1 0,-1 0,1 0,0 1,7 7,27 16,-16-17,0-1,0-1,1-1,1-2,-1 0,1-2,0-1,0-1,45-3,830-2,-533 4,-295-5,111-19,53-3,-174 24,1 1,83-11,116-15,-184 18,-1 5,101 5,-55 2,-59-3,456 20,-300 9,346 28,-393-45,-105-4,120-4,-172-7,0 0,-1-1,1 0,-1-2,0 0,0-1,-1-1,0-1,-1 0,1-1,16-14,-11 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2:04.05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82,'83'-1,"111"-14,-66 3,11-2,-60 5,0 5,95 5,-54 1,-71-2,-1-2,64-12,-41 5,0 4,120 6,-71 1,-31-2,48-1,142 19,-191-10,-54-6,1 1,62 16,-87-16,4 2,0-1,0 0,0-1,0-1,1 0,-1-1,1 0,-1-1,24-3,-7-4,0 3,1 0,-1 2,1 1,-1 2,1 1,46 9,-20 2,1-3,-1-2,2-3,75-2,1771-7,-1004 6,688-2,-1558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3:26.67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28,'0'2,"0"-1,1 0,-1 0,1 0,0 0,-1 0,1 0,0 0,-1 0,1 0,0 0,0 0,0 0,0-1,0 1,0 0,0-1,0 1,0-1,0 1,1-1,-1 1,0-1,0 0,0 0,1 1,1-1,40 4,-38-3,366 1,-187-4,-136 0,-1-3,65-14,-62 9,100-7,-112 17,-29 1,-27-1,-524 1,537-2,-1 1,1 1,-1-1,1 1,-1 0,1 0,-1 0,1 1,0 0,0 0,-1 0,2 1,-6 3,6-3,1 0,0 0,0 1,0-1,1 1,-1-1,1 1,0 0,0 0,1 1,-1-1,1 0,0 0,0 1,0-1,0 9,0-6,0 0,0 0,1 0,0 0,1 0,0 0,0 0,0 0,1 0,4 12,-3-15,-1 0,1 0,0 0,0 0,0-1,1 1,-1-1,1 0,0 0,0 0,0 0,0-1,0 1,1-1,-1 0,9 2,8 2,1-1,0 0,0-2,33 2,95-7,-58-1,-5 4,-15 0,123-13,-113-1,-9 0,110-4,-179 17,153-6,-127 3,-1-1,0-2,36-11,-33 7,0 1,1 1,0 2,0 2,55-1,3010 8,-3068-2,0 3,-1 0,46 13,-43-8,-1-3,51 5,-480-14,-177-11,490 7,-95-23,124 19,-1 3,-71-2,-115 11,103 1,109-1,0-1,1-2,-1-2,1 0,-55-17,38 8,0 1,-59-6,-97-2,176 18,-604-8,379 13,163-3,-108 15,84-5,-185-7,146-6,88 4,-100 14,73-6,0-4,-93-7,49 0,89 1,0 2,0 2,0 2,-74 17,52 1,62-20,0-1,0 1,0 1,0-1,0 1,1 0,-1 1,-5 5,10-9,1-1,-1 1,0 0,1 0,-1-1,1 1,-1 0,1 0,0-1,-1 1,1 0,0 0,0 0,-1 0,1-1,0 1,0 0,0 0,0 0,0 0,0 0,0 0,0 0,1-1,-1 1,0 0,1 0,-1 0,1 0,0 1,1 0,0 0,-1 0,1-1,0 1,0 0,0-1,0 0,0 1,4 0,4 2,-1 0,1-1,0 0,13 1,52 3,132-7,-102-3,1156 2,-1223 2,53 10,21 2,-77-12,198 14,-114-6,-62-6,60 11,-27 1,124 4,92-16,-210-3,1496 0,-1560-1,0-2,0 0,0-3,43-12,-20 1,80-38,-115 47,1 1,0 1,0 1,29-3,-30 5,0 0,0-1,-1-1,35-14,-32 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3:31.86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1,'1'6,"0"-1,0 1,1 0,0-1,0 1,0-1,1 1,3 5,10 23,-6 17,-9-40,1-1,0 0,1 0,7 19,-8-26,0 1,0-1,0 0,0 0,1 0,-1-1,1 1,0-1,-1 1,1-1,0 0,1 0,-1 0,0 0,0-1,1 1,-1-1,5 1,18 3,0-1,1-2,-1 0,0-2,36-4,0 1,1082-2,-627 7,-343 0,186-4,-312-2,-1-3,76-19,88-38,-201 60,42-10,1 2,0 2,0 2,1 3,90 3,355 3,-457-3,-1-3,67-14,30-5,-48 18,160 10,-237-2,1 1,-1 0,0 1,0 0,-1 1,15 8,-10-5,1-1,24 8,4-7,1-2,-1-2,1-2,54-4,-47 0,0 2,90 12,-118-8,-17-3,0 0,0 0,-1 1,1 0,-1 0,1 1,-1 0,12 7,-20-10,0 0,0 0,0 0,0 0,0 0,0 0,0 1,0-1,0 0,0 0,1 0,-1 0,0 0,0 1,0-1,0 0,0 0,0 0,0 0,0 1,0-1,0 0,0 0,0 0,0 0,0 0,-1 1,1-1,0 0,0 0,0 0,0 0,0 0,0 1,0-1,0 0,0 0,0 0,-1 0,1 0,0 0,0 0,0 0,0 0,0 1,-1-1,1 0,0 0,0 0,0 0,0 0,0 0,-1 0,1 0,0 0,0 0,0 0,0 0,0 0,-1 0,-11 2,-57 2,-71-5,44-1,-2431 0,1442 3,1055 1,0 2,0 0,1 3,-1 0,-55 22,55-17,-1-1,-1-2,1-1,-60 6,-237-14,141-3,14 3,145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3:57.8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3,'78'0,"110"15,-114-8,86-2,50 3,288 7,-164-13,-149 22,-20-1,265-18,-241-7,19 4,223-4,-410-1,0 0,0-2,0 0,0-1,24-11,-25 9,1 0,0 2,0 0,1 1,24-1,38 5,-51 2,0-2,50-7,2-3,1 4,140 7,-90 3,1098-3,-1205 2,1 1,-1 2,-1 1,47 15,-38-9,0-3,40 6,-27-10,1-3,83-6,-110 0,-4-2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4:04.72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886 54,'-12'-1,"1"0,-1-1,-21-6,-25-4,-42 2,-194-10,280 20,-1 1,1 0,-1 1,1 1,0 0,0 1,0 0,0 1,1 1,-1 0,-17 12,13-8,1 2,0-1,1 2,-28 27,37-32,1 0,0 0,0 1,1-1,0 1,0 1,1-1,1 0,-1 1,2 0,-1 0,0 11,-1 2,2 0,0 1,2-1,4 40,-3-56,0 0,0 0,1 0,0 0,1 0,0 0,0 0,0-1,0 0,1 1,0-1,1-1,-1 1,1-1,0 1,1-1,-1-1,1 1,8 4,0-1,0-2,1 0,0 0,-1-2,2 0,29 5,1-6,47-1,-2-1,-54 3,0 2,48 13,-11-2,-48-11,-18-4,-1 0,1-1,0 0,-1 0,15 0,-19-2,0 1,0-1,0 0,0 0,0 0,0 0,0 0,-1-1,1 1,-1-1,1 0,-1 0,0 0,1 0,-1 0,0 0,0-1,3-4,37-51,-22 33,-1-2,25-47,-39 61,0 1,-1-1,-1 0,0-1,0 1,0-22,-5-86,0 68,-4-5,0 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5:37.55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866 627,'31'5,"-1"2,53 19,-67-21,220 77,113 36,-342-117,397 110,-294-86,193 18,-279-42,-1 0,33-3,-51 1,0 1,1-1,-1 0,0 0,0-1,0 0,0 0,0 0,-1 0,1-1,-1 1,1-1,-1-1,0 1,0 0,4-6,-7 7,0 1,0-1,0 0,-1 0,1 0,-1 0,1 0,-1 0,0 0,1 0,-1 0,0 0,-1 0,1 0,0 0,0 0,-1 0,1 0,-1 0,0 0,0 0,1 0,-1 0,0 1,-1-1,1 0,-2-1,-5-8,0 0,-20-17,24 23,-14-11,6 4,0 0,-16-21,24 27,0 0,1 0,0 0,0 0,1 0,-1-1,2 1,-1-1,0 1,1-8,0 5,0-1,1 1,1 0,0 0,0 0,0 0,1 0,1 0,-1 0,2 1,-1-1,10-15,-6 14,0-1,1 1,1 0,0 1,0 0,1 0,0 1,16-10,-5 6,2 0,-1 1,1 2,1 0,0 1,0 2,1 0,-1 2,26-2,70 4,183 21,-209-11,329 33,-7 36,-382-66,-30-8,-14-4,-21-6,-267-63,93 23,108 23,-655-133,685 149,30 5,-56-14,76 13,-292-91,221 61,-2 3,-2 4,0 5,-1 3,-1 5,-1 4,-155 2,-565 14,475-8,310 2,16-1,1 0,-1 2,0-1,-19 5,30-4,0-1,0 1,0 0,0 1,0-1,0 0,0 1,1 0,-1-1,1 1,-1 0,1 0,0 1,0-1,-1 0,2 1,-1-1,0 1,0 0,1 0,0-1,-1 1,1 0,-1 4,-2 18,2 0,0 0,2 1,1-1,0 0,8 31,-9-51,1 0,0 0,0 0,1 0,-1-1,1 1,0-1,0 1,1-1,-1 1,1-1,0 0,0 0,0-1,1 1,0-1,-1 1,6 2,-3-2,1-1,0 0,1 0,-1-1,1 0,-1 0,1 0,-1-1,1-1,0 1,7-1,329-10,-208-3,-28 1,641-10,-82 7,-641 13,80-8,-99 9,1-1,-1 1,1-2,-1 1,0-1,0 0,0 0,-1-1,1 0,8-6,-134 102,30-25,-235 177,248-195,-2-2,-122 53,177-91,15-7,-1 1,1 0,0 0,1 1,-1 0,0 1,1 0,0 0,0 0,1 1,-11 11,17-16,-1-1,1 1,-1 0,1-1,0 1,-1 0,1-1,0 1,-1 0,1 0,0 0,0-1,0 1,0 0,0 0,0 0,0-1,0 1,0 0,0 0,0 0,0-1,1 1,-1 0,0 0,1-1,-1 1,0 0,1-1,-1 1,1 0,-1-1,1 1,-1-1,1 1,0 0,-1-1,1 0,1 2,32 11,-31-13,57 14,-1-3,103 7,130-13,-192-5,1078 0,-439-1,-932 1,-31-3,-93-15,-1192-188,1439 190,65 15,7 1,33 9,58 18,-1 5,-2 3,-1 4,139 85,-173-89,-2 3,78 71,-101-81,-2 1,-1 2,-1 1,-2 1,25 45,-31-43,-2 2,-2 0,19 77,9 118,-41-219,1 0,1 0,1 0,-1 0,2-1,11 23,-13-30,0 0,0-1,1 1,0-1,0 0,0 0,0 0,1-1,-1 1,1-1,0 0,0-1,0 1,0-1,1 0,-1 0,0-1,1 1,5 0,63 5,1-3,111-8,-106 0,322-27,-351 23,-1-2,0-3,-1-1,-1-3,91-44,-125 52,-10 6,0 1,1-1,-1 1,0 0,1 0,-1 0,1 1,8-2,-13 3,1 0,-1-1,0 1,0 0,1 0,-1 0,0 0,1 0,-1 0,0 0,0 1,1-1,-1 0,0 0,0 0,1 0,-1 0,0 0,0 0,1 1,-1-1,0 0,0 0,1 0,-1 0,0 1,0-1,0 0,0 0,1 1,-1-1,0 0,0 0,0 1,0-1,0 0,0 0,0 1,0-1,1 0,-1 1,0-1,0 0,0 0,0 1,-1-1,1 0,0 1,0-1,0 0,0 0,0 1,0-1,0 0,-28 37,-58 51,-113 90,134-122,-937 761,968-790,-236 178,-217 186,471-376,1 0,-22 28,36-41,-1-1,1 0,0 1,0-1,0 1,0 0,0-1,0 1,0 0,0 0,1-1,-1 1,1 0,-1 0,1 0,0 0,0 0,0 0,0 0,0-1,0 1,0 0,1 2,1-2,0-1,0 0,0 0,0 0,0 0,0 0,1 0,-1-1,0 1,0-1,1 1,-1-1,0 0,1 0,-1 0,0 0,1 0,-1-1,0 1,4-2,69-12,88-28,-118 29,915-293,-16-43,-909 335,621-219,-648 230,0 1,1 0,-1 0,0 1,1 0,9 0,-17 1,-1 0,1 0,0 0,0 0,0 0,0 1,-1-1,1 0,0 0,0 0,0 1,-1-1,1 0,0 1,0-1,-1 1,1-1,0 1,-1-1,1 1,-1-1,1 1,-1 0,1-1,-1 1,1 0,-1 0,1-1,-1 1,0 0,0 0,1-1,-1 1,0 0,0 0,0 0,0 0,0-1,0 1,0 0,0 0,0 0,0-1,0 1,-1 0,1 0,0 0,0-1,-1 1,1 0,-1 0,-3 7,0-2,0 1,-1 0,-8 9,-34 32,-2-3,-83 60,-423 280,386-273,-150 88,202-128,104-68,17-14,22-21,47-35,2 3,86-54,-94 69,112-81,350-244,-517 365,27-17,52-45,-85 62,-14 10,-113 66,49-26,-127 71,-1091 540,516-272,268-123,504-256,0-1,0 0,0 0,0 0,-1 0,1 0,0-1,0 1,-1 0,1-1,0 0,-1 0,-3 0,6 0,0 0,-1 0,1-1,0 1,0 0,0 0,-1-1,1 1,0 0,0-1,0 1,0 0,-1-1,1 1,0 0,0-1,0 1,0 0,0-1,0 1,0 0,0-1,0 1,0 0,0-1,0 1,0 0,1-1,-1 0,10-22,23-30,3 0,78-86,-79 98,115-125,253-216,203-108,-424 347,-64 51,181-183,-280 253,-2-1,0-1,-1-1,-1 0,-2-1,12-32,-24 56,4-10,1 0,13-21,-11 25,-8 17,-11 23,-25 34,-57 81,-59 59,95-130,-600 806,424-547,223-318,10-17,0 0,0 0,1-1,-1 1,0 0,0 0,0 0,0 0,0 0,0 0,0 0,0 0,0 0,0 0,0 0,0 0,0 0,0 0,0 0,0 0,1 0,-1 0,0 0,0 0,0 0,0 0,0 0,0 0,0 0,0 0,0 0,0 0,0 0,0 0,0 0,1 0,-1 0,0 0,0 0,0 0,0 0,0 0,0 0,0 1,0-1,0 0,0 0,24-25,198-228,80-89,825-717,-1070 1012,103-90,-151 129,0-1,-1 0,13-18,-15 9,-6 17,0 1,-1 0,1 0,0-1,0 1,0 0,-1 0,1 0,0-1,0 1,0 0,-1 0,1 0,0 0,0-1,-1 1,1 0,0 0,-1 0,1 0,0 0,0 0,-1 0,1 0,0 0,-1 0,1 0,0 0,-1 0,1 0,0 0,0 0,-1 0,-4 2,0 0,0 0,0 0,1 0,-8 5,-224 170,5 23,193-166,-1202 959,1206-969,17-11,-1 0,0-1,-1-1,0 0,-36 13,53-24,0 1,0-1,0 1,0-1,0 0,0 0,0 0,0 0,0 0,-2-1,3 1,0 0,1-1,-1 1,0 0,1 0,-1-1,1 1,-1-1,1 1,-1-1,1 1,-1-1,1 1,-1-1,1 1,0-1,-1 1,1-1,0 0,-1 1,1-2,-1-1,1-1,0 1,0-1,0 1,0-1,1 1,0-1,-1 1,1-1,3-5,10-28,1 1,33-56,53-66,-63 100,220-316,-185 271,-60 84,9-9,-2-2,-1-1,24-53,-38 61,-5 22,1 1,-1-1,0 1,-1-1,1 1,0-1,0 1,0-1,0 1,0-1,0 1,-1-1,1 1,0-1,0 1,-1-1,1 1,0 0,-1-1,1 1,0-1,-1 1,-1-1,0 1,0 0,0 0,0 0,0 0,1 0,-1 0,0 0,0 1,0-1,0 1,1-1,-1 1,0 0,1 0,-1 0,-2 1,-23 15,1 0,0 2,-33 33,29-26,-1327 1052,1149-929,-134 98,316-227,18-17,6-6,8-16,41-69,92-133,-97 157,342-493,35 23,431-370,-806 860,90-106,-206 275,-85 110,-227 263,-237 182,364-402,121-129,130-143,-7 10,-1-1,-1-1,0 0,-19 11,32-23,0-1,0 0,0 0,0 0,0 0,-1 0,1 0,0-1,-1 1,-2-1,5 0,-1 0,0 0,1 0,-1 0,1 0,-1 0,0 0,1 0,-1-1,1 1,-1 0,1 0,-1-1,1 1,-1 0,1-1,-1 1,1-1,-1 1,1-1,0 1,-1-1,1 1,0-1,-1 1,1-1,-1-3,0 1,1-1,0 1,0-1,0 1,0 0,0-1,1 1,0-1,-1 1,1-1,1 1,1-5,23-50,2 2,3 1,56-76,-51 77,456-616,-28 41,-348 455,63-89,-164 243,-14 19,-2 4,-26 36,-15 16,-336 401,-310 181,529-498,-281 284,420-401,0-1,-2 0,0-1,-1-2,-41 26,61-42,0-1,0 0,0 1,0-1,0-1,0 1,0 0,-1-1,1 1,-4-1,6 0,0 0,0-1,0 1,0 0,0 0,0-1,0 1,0-1,0 1,0-1,1 1,-1-1,0 0,0 1,1-1,-1 0,0 0,1 1,-1-1,1 0,-1 0,1 0,-1 0,1 0,0 0,-1 0,1 0,0 0,0 0,-1 0,1 0,0 0,0 0,0 0,0 0,1 0,-1 0,0-1,2-10,0-1,0 1,1-1,1 1,0 0,7-14,41-73,-38 75,233-367,26 7,-256 360,223-299,92-130,-307 418,47-53,-53 70,-31 39,-322 370,251-301,-792 781,262-362,567-477,-1-2,-55 25,99-53,1-1,-1 0,0 1,0-1,0-1,1 1,-1 0,0-1,0 1,0-1,0 0,0 0,0 0,0 0,-3-1,4 0,1 0,0 0,0 0,-1 0,1 0,0 0,0 0,0 0,0 0,0-1,0 1,1 0,-1 0,0-1,1 1,-1-1,0 1,1-1,0 1,-1-1,1 1,0-1,0 1,0-1,0 1,0-1,0 1,0-1,1 1,-1-1,1-2,3-13,1 0,1 0,0 1,2 0,17-31,-22 42,319-514,34 21,-25 38,99-143,-361 494,-48 72,-8 22,-10 16,-6 11,-7 7,-1-1,0 0,-1-1,-1 0,-17 18,28-32,-383 374,252-256,-534 461,455-402,97-67,154-166,135-154,9 7,310-261,102 2,-512 400,3 4,2 4,3 3,100-36,-65 36,-123 47,0 0,-1 0,1 1,0-1,0 1,0-1,-1 1,1 0,0 0,0 0,0 0,0 0,-1 1,5 0,-6 0,0 0,0 0,0 0,0 0,0 0,0 0,0 0,0 0,0 1,0-1,-1 0,1 0,-1 1,1-1,-1 0,1 1,-1-1,0 1,1-1,-1 0,0 1,0-1,0 1,0-1,0 1,-1-1,1 1,0-1,-1 0,0 3,-4 14,-2-1,0 1,0-1,-2-1,0 1,-18 23,-51 70,-106 115,-114 82,276-285,-35 34,-1-3,-87 60,142-111,-1 1,1-1,0 0,-1 0,0 0,1-1,-1 1,0-1,0 0,0 0,0 0,1 0,-2-1,-6 0,10 0,-1 0,1-1,0 1,0-1,0 1,-1-1,1 0,0 1,0-1,0 0,0 0,0 0,0 0,1 0,-1 0,0 0,-1-2,1 0,-1 0,1-1,0 1,0-1,0 0,0 1,0-1,1-4,-1-7,2 1,0-1,0 1,1-1,1 1,1 0,5-14,43-97,-47 115,51-102,77-113,85-93,-103 155,-65 92,-50 70,1 0,-1 1,1-1,-1 0,1 0,-1 0,0 0,1 0,-1 1,0-1,0 0,0 0,0 0,0 0,0 0,0 0,0 0,0-1,0 1,-1 1,1 0,0 0,-1-1,1 1,-1 0,1 0,0-1,-1 1,1 0,-1 0,1 0,-1 0,1 0,0-1,-1 1,1 0,-1 0,1 0,-1 0,1 1,-1-1,1 0,-1 0,0 0,-37 16,-156 98,-199 153,-152 169,478-380,-106 114,163-157,-29 30,37-41,0 0,-1 0,1 0,0 0,-1-1,1 1,-1-1,1 1,-1-1,0 0,1 0,-1 0,0-1,0 1,-3 0,4-2,1 1,-1-1,1 1,0-1,0 1,-1-1,1 0,0 0,0 0,0 0,0 0,0 0,0 0,0 0,0 0,0 0,0 0,1-1,-1 1,0 0,1-1,-1 1,1 0,-1-1,1 1,0-1,0 1,0-1,0-2,-2-47,3 47,6-62,3 0,36-122,-9 45,61-267,-94 397,0 1,1 0,0 0,1 0,0 1,1 0,1 0,-1 0,19-17,-22 27,-5 7,-7 16,-14 18,-2 0,-50 61,-72 69,117-137,-131 136,-22 24,136-139,-66 101,102-138,9-13,-2 0,1 1,0-1,-1-1,0 1,0 0,0-1,0 1,0-1,-6 4,8-7,1 1,-1-1,1 0,-1 0,1-1,0 1,-1 0,1 0,-1 0,1 0,-1 0,1 0,0-1,-1 1,1 0,-1 0,1-1,0 1,-1 0,1 0,0-1,-1 1,1 0,0-1,0 1,-1-1,1 1,0 0,0-1,0 1,-1-1,1 1,0 0,0-1,0 1,0-1,0 1,0-1,0 1,0-1,-3-24,3 23,-2-41,2-1,2 0,9-48,-6 64,1 0,2 0,1 0,1 1,24-47,71-93,-67 111,-3-1,56-122,-56 44,-65 210,-79 136,108-210,0 0,0 0,0 1,0-1,1 0,-1 1,1-1,-1 1,1-1,-1 1,1-1,0 1,-1 1,2-3,-1 0,0 1,0-1,0 0,1 0,-1 1,0-1,1 0,-1 0,0 0,0 0,1 1,-1-1,0 0,1 0,-1 0,0 0,1 0,-1 0,0 0,1 0,-1 0,0 0,1 0,-1 0,0 0,1 0,-1 0,0 0,1 0,-1 0,0-1,0 1,1 0,43-22,-28 13,-14 8,0 0,0 0,0 0,0 1,0-1,1 1,-1-1,0 1,0 0,0 0,1 0,-1 0,0 0,0 0,1 1,-1-1,0 1,0-1,0 1,0 0,3 2,-2-1,-1 0,1 0,-1 1,0-1,0 1,0 0,0-1,0 1,-1 0,1 0,-1 0,0 0,1 4,3 11,-2 1,0-1,-1 1,-1 22,0-30,-3 107,2 30,0-146,1 0,-1 0,0 0,1 1,-1-1,1 0,0 0,0 0,0 0,0 0,0-1,0 1,0 0,0 0,1-1,-1 1,1 0,-1-1,1 0,0 1,0-1,2 1,-1 0,0 0,-1 0,1 1,0-1,-1 1,1-1,-1 1,3 5,3 6,-1 1,-1 0,-1 0,0 1,5 28,6 86,-13-100,14 374,-14-392,4-17,13-30,-7 12,7-5,1 1,1 1,39-35,-51 53,0-1,1 2,0-1,0 2,1-1,0 2,0-1,0 2,1 0,-1 0,1 1,19-2,228 3,-141 4,-1-1,241 4,-242 2,124 23,265 96,-254-57,321 69,132 35,-686-168,49 13,93 38,-151-52,0 1,0 0,0 1,0 0,-1 0,0 1,11 11,-16-14,0 1,-1 0,1 1,-1-1,0 1,0-1,0 1,-1 0,0 0,0 0,-1 0,0 0,1 12,13 123,7-1,5 0,74 220,-81-305,1 0,3-2,2-1,3-1,37 51,-47-76,-1 1,-1 1,15 35,-25-47,-1 1,-1 0,-1 0,0 0,-1 0,0 0,-1 28,-2 7,1-3,-2-1,-9 59,8-92,-1 0,-1-1,-1 1,0-1,-1 0,0 0,-1 0,0-1,-1 0,-1-1,-13 16,-139 135,-23-3,151-136,-2 0,0-3,-1 0,-43 16,39-20,-28 12,0-3,-91 22,40-17,69-17,0-2,-73 8,-160-16,254-5,1268 1,-1210 0,0-3,0 0,42-11,80-32,-94 27,98-20,-35 29,-21 4,-55 0,0-1,67-21,-79 19,0 3,1 0,-1 2,1 2,50 1,-42 2,0-2,71-12,-71 4,-7 0,1 2,0 2,0 1,59 1,-72 8,-22-4,0-1,0 0,0 1,0-1,0 0,0 1,0-1,0 0,0 1,0-1,0 0,0 1,-1-1,1 0,0 0,0 1,0-1,0 0,-1 0,1 1,0-1,0 0,-1 0,1 1,0-1,0 0,-1 0,1 0,0 0,-1 0,1 1,0-1,-1 0,1 0,-45 15,-509 89,372-79,-198 2,364-27,-382 13,-392-1,498-14,-408 2,1230-1,579 3,-674 23,80 1,-479-26,0-1,0-2,0-2,50-12,-50 8,1 1,0 2,50-1,115 8,-99 1,-75-2,140-4,-118-1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4:32.20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1 136,'0'1,"1"0,0 0,-1 0,1 0,0 0,0 0,0 0,0 0,0 0,0-1,0 1,0 0,0-1,0 1,0-1,0 1,0-1,0 0,1 1,-1-1,0 0,3 0,1 2,37 9,0-2,0-2,64 2,133-8,-108-3,2580 2,-2679-2,-1-1,0-2,42-11,-37 7,0 2,39-3,296 8,-181 4,666-2,-839-1,1-1,0-1,-1 0,1-2,23-9,36-8,-56 16,0 0,33-16,-33 13,0 0,29-6,-7 7,0 3,1 1,0 3,0 1,0 2,67 12,-86-8,-1 1,1 1,45 21,-51-19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4:38.90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912 184,'-1'-3,"1"1,-1 0,1-1,-1 1,0 0,0 0,0 0,0 0,-1 0,1 0,0 0,-1 0,1 1,-1-1,0 0,0 1,1 0,-5-3,-38-19,23 17,-1 1,1 1,-1 1,0 0,0 2,0 1,-28 3,3-1,34-2,0 0,-1 2,1-1,0 2,0 0,-20 7,28-8,-1 1,1 0,0 0,0 0,0 0,0 1,1 0,-1 0,1 0,0 0,0 1,1-1,-1 1,1 0,0 1,-4 9,-5 13,5-11,0 0,1 0,1 1,-4 21,8-34,1 1,-1-1,1 1,1 0,-1-1,1 1,0-1,0 1,0-1,1 1,0-1,0 0,0 0,1 0,0 0,0 0,0-1,5 6,8 5,1 0,0-1,1-1,1 0,33 16,-9-4,24 19,-51-31,1-2,0 0,0 0,1-2,0 0,1-2,29 9,-31-12,0-1,1-1,-1-1,1 0,-1-2,1 1,-1-2,0-1,1 0,-1-1,0-1,-1 0,1-1,29-16,-28 11,0-1,0 0,-2-1,1-1,-2 0,0-1,-1-1,0-1,-1 0,-1 0,-1-1,0-1,10-25,-18 36,1-1,-2 1,1-1,-1 1,0-1,-1 0,0 0,-1 0,1 0,-2 0,-1-13,1 16,-1 0,0 0,0 1,0-1,-1 1,0 0,0-1,0 1,0 0,-1 1,0-1,0 1,0-1,-1 1,1 1,-1-1,-10-6,-58-37,47 29,-1 1,-1 2,-47-21,23 16,17 6,-69-18,93 30,0 0,0 1,0 0,-1 0,1 2,0-1,0 1,0 1,0 0,-21 7,-2 6,0 2,1 2,0 1,2 1,-35 32,54-42,0 1,1 1,1 0,0 0,1 1,-9 18,-12 16,26-41,0 0,0 0,0 1,1-1,0 1,0 0,1-1,0 1,1 0,0 0,0 0,0 1,1-1,2 14,0-11,0 0,1 0,0 0,1 0,1-1,-1 0,1 0,1 0,0-1,8 11,-3-8,0 0,1-1,0 0,1 0,0-2,0 1,1-2,0 0,1 0,0-2,0 0,1 0,-1-2,1 0,0 0,0-2,29 2,-27-3,-1-1,0-1,0-1,0 0,0-1,0-1,-1 0,1-1,-1-1,0-1,-1 0,1-1,-2-1,1 0,-1-1,25-22,-35 26,1 0,-1 0,0 0,-1 0,1-1,-1 1,-1-1,1 0,-1 0,0 0,-1 0,1-9,1-5,-2 0,-2-41,0 55,0-1,0 0,-1 1,0-1,-1 1,1-1,-1 1,-1 0,1 0,-1 1,-1-1,1 1,-1 0,0 0,0 0,-1 1,0 0,0 0,0 0,-1 1,1-1,-10-3,-11-4,0 1,-1 1,0 1,-43-7,-19-5,-88-16,114 31,-116 6,79 2,97-2,0 0,0 0,0 0,0 1,0-1,0 1,0 0,0 0,1 1,-1-1,0 1,1 0,-1 0,1 0,0 0,-1 0,-3 5,4-4,0 2,1-1,-1 0,1 0,0 1,0-1,0 1,1 0,-1 0,1-1,0 1,1 0,-1 10,1-11,0 1,0-1,1 0,0 1,-1-1,1 0,1 1,-1-1,1 0,-1 0,1 0,0 0,4 5,3 2,1 0,19 18,17 19,-34-32,1 0,1-1,0-1,1 0,22 15,-8-10,0-1,43 17,-49-24,1 0,1-2,0-1,0-2,35 6,-46-9,0 0,0 1,18 8,31 8,-24-13,6 3,-1-3,79 4,-109-11,0-1,1 0,-1-1,0-1,0 0,0 0,-1-2,1 0,-1 0,0-1,-1-1,23-15,-6 1,-17 14,-1-1,1-1,-2 0,0-1,12-13,-5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5:22.012"/>
    </inkml:context>
    <inkml:brush xml:id="br0">
      <inkml:brushProperty name="width" value="0.3" units="cm"/>
      <inkml:brushProperty name="height" value="0.6" units="cm"/>
      <inkml:brushProperty name="color" value="#D5D6D9"/>
      <inkml:brushProperty name="tip" value="rectangle"/>
      <inkml:brushProperty name="rasterOp" value="maskPen"/>
      <inkml:brushProperty name="ignorePressure" value="1"/>
    </inkml:brush>
  </inkml:definitions>
  <inkml:trace contextRef="#ctx0" brushRef="#br0">2976 133,'-32'1,"0"3,0 0,-34 10,-35 6,-75-1,-211-3,102-2,-191-2,303-13,109-3,1-2,-1-3,-82-23,31-3,78 22,-1 2,-70-12,80 18,-48-14,52 12,0 1,-47-6,-126 11,110 2,79-1,3 0,-1 0,0 0,1 0,-1 1,1-1,-1 1,1 1,-1-1,-8 5,14-6,0 0,0 0,-1 0,1 0,0 0,0 0,0 0,0 0,0 0,0 0,0 0,0 0,0 0,0 0,-1 1,1-1,0 0,0 0,0 0,0 0,0 0,0 0,0 0,0 0,0 0,0 1,0-1,0 0,0 0,0 0,0 0,0 0,0 0,0 0,0 1,0-1,0 0,0 0,0 0,0 0,0 0,0 0,1 0,-1 0,0 0,0 1,0-1,0 0,0 0,0 0,0 0,0 0,0 0,0 0,1 0,-1 0,10 4,11 1,24-3,0-2,0-1,60-11,-42 5,344-1,-238 10,1204-2,-1350-1,-1-1,0-1,0-1,0-2,21-7,-21 7,8-1,0 2,1 1,0 2,49 2,-55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5:28.040"/>
    </inkml:context>
    <inkml:brush xml:id="br0">
      <inkml:brushProperty name="width" value="0.3" units="cm"/>
      <inkml:brushProperty name="height" value="0.6" units="cm"/>
      <inkml:brushProperty name="color" value="#D5D6D9"/>
      <inkml:brushProperty name="tip" value="rectangle"/>
      <inkml:brushProperty name="rasterOp" value="maskPen"/>
      <inkml:brushProperty name="ignorePressure" value="1"/>
    </inkml:brush>
  </inkml:definitions>
  <inkml:trace contextRef="#ctx0" brushRef="#br0">0 98,'36'2,"0"1,0 2,0 1,55 18,-72-19,23 6,1-3,85 5,88-12,-103-2,-90-1,0 0,0-2,0 0,30-11,-30 8,0 1,1 1,-1 1,32-1,56 7,76-2,-161-3,-1-1,50-15,-49 11,1 2,48-6,17 8,75-8,-32-6,171-1,329 20,-485 11,-103-6,84 0,45-27,12 0,-187 21,1-1,-1 1,0 0,1 0,-1 0,0 0,1 0,-1 0,0 1,1-1,-1 0,0 1,0-1,1 1,-1-1,0 1,0-1,0 1,0 0,1 0,-1 0,0 0,-1 0,1 0,0 0,0 0,0 0,0 0,-1 0,1 0,-1 0,1 1,-1-1,1 0,0 2,-1 0,1-1,0 1,0-1,1 1,-1-1,0 0,1 0,0 0,3 4,2-1,2 0,-1 0,0-1,1 0,0-1,0 0,0 0,0-1,0 0,10 1,11 3,135 33,233 47,-148-52,-150-24,93 4,-85-12,163-6,-257 2,0 0,-1-1,1 0,0-1,-1-1,0 0,0-1,0-1,-1 0,0 0,17-15,47-26,-48 31,39-31,-66 48,-1 0,0-1,1 1,-1 0,1 0,-1-1,0 1,1 0,-1-1,0 1,1 0,-1-1,0 1,1-1,-1 1,0 0,0-1,0 1,0-1,1 1,-1-1,0 1,0-1,0 1,0 0,0-1,0 1,0-1,0 0,-13-3,-29 6,39-1,-217 16,-230-13,268-6,167 2,-425-17,-68 5,323 14,-633-2,783 2,1 1,0 2,-42 12,41-8,1-2,-1-2,-42 2,-225-10,-213 4,348 11,-75 2,60-1,23-2,-61-11,-49 2,155 10,68-5,-50 0,62-7,1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9:52.01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1,'5'4,"1"2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9:55.30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298 185,'-7'5,"0"0,0 0,-1-1,0 0,0-1,-12 5,-15 6,16-5,1 1,0 1,-33 26,45-32,1 0,0 0,0 1,1 0,-1 0,1 0,1 0,-1 1,1 0,0-1,1 1,0 0,0 1,-2 12,2-1,0-1,2 0,0 0,1 0,1 0,1 0,0 0,1 0,1 0,8 18,-8-25,0 0,1-1,0 0,0 0,1-1,0 1,1-2,0 1,0-1,1 0,0-1,0 0,1 0,0-1,0 0,19 7,-17-9,0-1,1 0,-1 0,1-2,23 2,66-8,-35 0,75 5,38-2,-164 0,0-1,-1 0,1-1,22-10,35-8,-57 18,1-1,-1 0,0-2,0 0,-1 0,0-2,0 0,-1 0,0-1,-1-1,22-22,-8 3,-1-1,-2-1,39-67,-58 90,-1 1,0-1,0 0,-1 0,0 0,0 0,-1 0,1-14,-3 19,0-1,0 1,0-1,0 1,-1 0,0-1,0 1,0 0,-1 0,1 0,-1 0,0 0,0 0,0 0,-1 1,1-1,-1 1,0 0,0-1,-5-3,-25-17,-1 2,-62-30,33 21,-115-41,144 62,-1 1,0 2,0 1,-1 1,-46 1,3 6,-108 15,152-12,-3 1,-55 14,80-16,0 1,1 0,-1 1,1 0,0 1,1 1,-21 16,22-14,-1 1,1 0,1 1,0 0,1 0,0 1,1 0,1 0,-6 16,1-2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3:36.461"/>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0 0,'1025'0,"-1009"2,1 0,-1 0,0 2,0 0,0 1,-1 0,20 10,-17-7,0-1,1 0,0-2,28 6,28-1,-17-2,74 1,-72-9,3-1,0 2,1 3,85 17,-93-10,83 7,-52-10,137 8,371-16,-536-4,0-1,70-17,-12 2,-97 16,1-1,-1-1,0 0,23-12,-12 5,-10 6,0 0,1 2,0 0,-1 2,33-2,116 7,-71 1,1278-3,-1346 1,1 3,0 0,-1 2,39 12,-42-10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3:39.972"/>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1 1,'8'0,"0"0,0 0,0 1,0 0,0 1,0 0,0 0,-1 1,1 0,-1 0,1 0,-1 1,0 0,-1 1,13 9,13 9,1-2,0-2,44 19,20 11,-89-44,18 10,0-1,0-1,1-1,50 14,-51-21,-1 2,0 0,-1 2,0 1,0 0,-1 2,0 1,-1 1,-1 0,0 2,33 33,-37-34,1 0,26 17,-24-18,-1 0,22 22,-19-12,-1 0,0 2,-2 1,-1 0,18 39,-18-31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5:52.651"/>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3,'52'-1,"-25"0,0 0,0 2,0 1,0 2,30 7,-10 1,91 13,-113-21,-1 1,30 11,-34-9,1-1,-1-1,42 4,349-6,-197-6,20-10,8-1,87 1,4-1,893 15,-850-27,-55 1,-312 24,206 1,-173 2,-1 2,0 2,46 13,-47-11,1-1,0-2,75-1,-65-3,88 12,-53 2,1-4,126 1,887-15,-649 4,-424-3,0-1,0-1,46-13,-38 8,46-6,24 10,-79 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6:21.35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5324 291,'-1'2,"0"0,0 0,0 0,0 0,0 0,0-1,0 1,-1 0,1-1,-1 1,1-1,-1 1,1-1,-1 0,0 1,0-1,0 0,0 0,0 0,0-1,-3 2,-5 3,-25 13,0-1,-62 20,77-32,0 0,0-1,0-1,0-1,-1-1,1 0,-22-4,-100-19,34 4,42 5,-103-32,-43-10,133 43,-1 3,-103 3,-2002 9,1134-6,398 3,2255 0,-1521-1,0-4,84-17,-39-7,60-8,-118 25,0-2,84-30,40-10,-157 47,0 1,0 2,61 1,531 8,-436-5,-149 2,-1 2,70 16,-67-10,91 7,-80-12,-1 3,1 2,83 27,-73-19,-55-15,49 13,1-2,62 6,-39-11,123 7,-189-16,-1-1,0 1,0 1,-1 0,1 1,0 1,17 5,-32-7,1 0,-1-1,0 1,1-1,-1 0,1 1,-1-1,1 0,-1 0,1 0,-1 0,1 0,2-1,7-2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5:42.5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6:25.35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2,'12'0,"14"-1,-1 1,1 2,0 1,33 7,-7 3,1-3,0-2,56 0,164-8,-119-2,-59 3,107-3,-103-10,13 0,534 9,-333 5,206-2,-486 3,1 1,0 2,-1 1,43 14,-29-7,6 1,-36-10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6:35.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524 33,'-37'40,"24"-25,1-2,-2 1,-25 19,-10 5,36-27,0-1,0 0,0-1,-2 0,-15 7,15-10,4-2,-1 1,0 0,-20 15,28-17,1 0,-1 0,1 0,-1 1,1 0,1 0,-1 0,0 0,1 0,0 0,0 1,0-1,0 1,0 4,-1 4,1 0,0 0,1 1,0-1,1 0,1 1,0-1,1 0,0 0,1 0,6 16,-3-12,1 0,1 0,0-1,1 0,1 0,1-1,20 22,-21-25,1-1,0 0,1 0,1-1,-1-1,2 0,-1-1,1 0,0-1,1 0,29 8,-26-11,0 0,0-1,0-1,1 0,0-2,-1 0,21-3,-25 1,-1 0,0-2,0 1,0-2,0 1,0-2,-1 0,0 0,-1-1,17-12,66-45,-69 50,-1-2,0 0,25-24,-36 24,-1 0,-1 0,-1-1,0 0,-1-1,-1 0,7-19,-13 29,0 0,0 1,-1-1,0 0,0-1,0 1,-1 0,-1 0,1 0,-1 0,-1 0,1 0,-1 0,-1 1,0-1,0 1,0-1,-1 1,0 0,-6-8,0 1,0 0,-1 1,-1 1,0 0,-1 1,0 0,-1 1,-25-15,11 8,-28-23,44 30,-1 0,0 1,-1 0,1 1,-2 1,1 0,-1 1,0 1,0 0,-17-3,-16 4,0 2,-79 8,103-5,9 0,1 0,0 1,0 1,0 0,0 1,1 1,-1 0,1 0,0 2,0-1,1 2,0-1,0 2,1 0,0 0,-11 13,-24 28,28-31,-29 39,41-51,1 2,1-1,0 0,0 1,0 0,1 0,1 0,-4 17,5-15,-1 0,1 0,1 1,0-1,0 0,1 0,1 0,0 0,0 0,1 0,1-1,-1 1,2-1,-1 0,2 0,-1 0,1-1,1 0,11 13,-15-18,28 29,1-1,48 37,-69-60,1-1,0-1,0 0,1-1,0 0,0-1,0 0,1-1,-1-1,1 0,25 1,151-5,-66-1,-105 2,1-1,0-1,-1-1,0-1,36-11,-45 12,0-1,0-1,0 0,-1 0,0-1,0 0,-1-1,1 0,-1 0,-1 0,1-1,6-10,4-9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19.4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2,'119'-2,"129"5,-236-1,0 0,0 1,0 0,19 9,29 8,-13-13,1-3,-1-1,69-6,-16 0,1048 3,-1112 2,54 9,14 2,-79-12,-2 1,0-1,-1-1,1-1,0 0,-1-2,41-10,-43 6,0 0,39-6,-48 12,0 0,0 1,0 1,-1-1,1 2,0-1,15 5,12 4,1-2,75 5,79-10,-156-4,-5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21.69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0,'11'10,"0"-1,1 0,1-1,-1-1,20 9,-15-8,-1 0,24 18,-21-13,0-1,0-1,1 0,42 14,-17-6,-7 0,-2 1,63 47,-56-36,1 2,-26-19,0-1,0 0,31 14,-24-14,-1 1,0 1,23 19,41 26,-54-41,0-2,2-1,0-2,1-1,63 13,-75-21,0 2,-1 1,0 1,0 1,-1 2,-1 0,1 1,24 20,70 41,-60-41,53 45,-54-33,71 55,-66-55,-40-27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24.27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872 1,'-15'35,"-6"12,-152 230,167-267,-2 0,1 0,-2-1,1 0,-1 0,0-1,-1 0,-12 8,8-6,1 1,0 1,1 0,0 0,1 1,-15 24,-42 80,24-36,35-66,-1 0,0 0,-1-1,0-1,-1 1,-1-2,0 0,-20 14,-181 118,189-129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27.1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3271 52,'-16'1,"0"1,-30 7,5-1,-6 2,-88 32,100-29,-1-1,0-2,-1-2,-54 6,-298-11,197-6,-663 3,802-2,0-3,-65-16,-20-1,95 15,-78-25,85 21,1 1,-1 2,-55-5,-64 2,-88-3,213 15,17 0,0-1,1 0,-1-1,0 0,1-1,-1 0,-23-8,14-1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45.61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0,'8'0,"4"0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48.47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1,'1393'0,"-1376"1,-1 1,1 0,-1 2,0 0,18 7,-13-4,0-1,28 4,51-2,146-8,-99-3,329 3,-467 1,0-1,0 0,0-1,0 0,0 0,0-1,-1 0,1-1,0 0,-1 0,15-8,-11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7:51.33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0,'11'8,"1"1,-1 0,0 1,-1 0,0 0,11 16,-1-3,82 108,-66-82,58 62,-70-86,-1 2,36 56,27 67,-15-22,-34-63,29 44,-46-83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8:21.63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550 0,'-12'10,"0"-1,-1 0,0-1,-26 12,25-13,0 0,1 1,-1 0,-21 19,-59 49,-1 1,85-70,2 2,-1-1,1 2,0-1,1 1,0 0,1 0,0 1,1-1,0 1,0 1,1-1,1 1,0 0,0-1,0 16,1-8,0 0,2 0,0 0,1 0,1 0,8 31,-8-44,-1 0,2 0,-1-1,1 1,-1 0,2-1,-1 0,1 0,-1 0,1 0,1-1,-1 1,1-1,-1 0,1 0,0-1,1 1,-1-1,1 0,-1-1,1 1,0-1,0 0,7 1,20 1,1-1,-1-1,1-2,41-5,15 1,-13 4,48-2,-112 0,-1 0,0-1,0 0,-1-1,1 0,-1-1,0-1,0 0,11-7,10-10,45-38,-66 50,0 0,0 0,-1-1,0 0,-1 0,-1-1,0-1,0 1,-2-1,9-24,-13 31,0 0,-1 1,1-1,-1 0,-1 0,1 0,-1 0,-1 0,1 0,-1 0,0 0,-1 0,1 0,-1 1,-1-1,1 1,-1-1,-1 1,1 0,-1 0,0 0,0 1,0-1,-1 1,-7-6,2 2,-1 0,0 1,-1 1,0 0,0 0,-1 1,1 1,-1 0,0 1,-1 0,1 1,-18-2,-4-2,1-1,-64-25,67 21,1 1,-1 2,-62-10,71 16,-1 2,1 0,-36 5,49-3,0 1,0 0,0 1,1 0,-1 0,1 1,0 0,0 0,0 1,0 0,-10 10,-89 89,85-83,4-6,0 2,-29 36,44-48,0 0,1 0,-1 1,1-1,0 0,0 1,1-1,-1 1,1 0,1-1,-1 1,1 0,0 0,0-1,1 1,-1 0,1 0,0-1,1 1,0-1,0 1,0-1,0 0,1 0,0 0,0 0,0 0,7 8,-2-4,0 0,1 0,0-1,0 0,1-1,0 0,0 0,0-1,1 0,0-1,0 0,1-1,11 3,211 35,-212-39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5:43.1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8:38.76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8:44.14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1 234,'101'-2,"110"5,-167 2,-2 3,1 2,52 18,-57-15,0-1,1-3,1-1,48 3,-40-6,1 3,-1 1,56 19,-89-24,32 10,-17-5,0-1,0-1,55 5,328-11,-197-3,-177 2,-19 2,0-2,1 0,-2-2,1 0,0-1,0-1,20-7,-11 0,23-11,0 2,2 2,108-20,-121 36,46 1,-1 1,-85 1,0-1,0 0,0 0,1 0,-1 0,0 0,0 0,0 0,0-1,1 1,-1 0,0-1,0 1,0-1,0 1,0-1,0 1,0-1,0 0,0 1,0-1,0 0,-1 0,1 0,0 0,-1 0,2-1,-2 1,-1 0,1 0,-1-1,1 1,-1 0,1 0,-1 0,0 0,1 0,-1 0,0 0,0 1,0-1,1 0,-1 0,0 0,0 1,0-1,-1 1,1-1,0 1,0-1,0 1,0 0,-2-1,-31-10,-48-9,6 2,-123-46,-9-2,154 52,-107-14,124 23,-56-17,62 14,-1 1,-52-5,-224 13,285 3,0 0,0 2,0 1,1 0,-23 12,31-13,-10 4,0-1,-1-1,-1-1,1-2,-1 0,-32 1,-335-5,186-3,175 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8:46.95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1,'199'187,"-63"-58,-63-55,38 45,-90-95,0-1,2-1,1-1,27 20,-38-32,0 0,-1 1,0 0,18 22,-28-30,0 0,0 0,-1 1,1-1,-1 0,1 0,-1 1,0-1,0 1,0-1,0 1,0 0,-1-1,1 1,-1 0,0-1,0 1,0 0,0-1,0 1,0 0,-1-1,1 1,-1 0,0-1,0 1,0-1,0 1,0-1,-1 1,1-1,-1 0,1 0,-1 0,0 0,-3 3,-1-1,-1 0,1 0,-1 0,0-1,-1 0,1 0,0-1,-1 0,1-1,-1 1,0-1,0-1,-13 0,11 0,-1 1,1 0,-1 1,1-1,0 2,-18 6,24-7,0 0,0 0,0 1,1-1,-1 1,1 0,-1 0,1 0,0 0,0 0,1 1,-1-1,1 1,0 0,-1 0,2 0,-1 0,0 0,1 0,0 0,0 1,0-1,1 0,-1 1,1-1,0 1,0 4,4 21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8:55.29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785 2,'-29'0,"-2"-2,1 2,-1 2,1 0,-1 2,1 2,-42 12,-65 23,85-27,-90 37,128-45,0 1,1 0,0 1,0 1,0 0,-16 16,24-19,-1 1,1 0,0 0,0 0,1 1,0-1,0 1,1 0,0 0,0 1,1-1,0 0,-1 11,-1 12,2 1,1 0,1-1,6 39,-3-53,0 1,1-1,1 0,1 0,0 0,1-1,1 0,0 0,11 14,-13-23,0 0,0-1,1 0,0 0,0-1,0 0,1 0,0-1,0 0,0 0,0 0,0-1,1-1,0 1,16 1,2-1,0 0,0-2,53-5,14-9,-47 6,46-1,53-9,-87 9,-49 6,-1-1,0 1,0-2,0 1,0-1,0 0,-1-1,0 0,0 0,0-1,13-12,-16 13,0 0,0 0,0-1,-1 1,0-1,0 0,0-1,-1 1,0 0,0-1,0 0,-1 0,0 0,-1 0,0 0,1-10,-2 12,-1 0,-1 1,1-1,-1 1,1-1,-1 1,0-1,-1 1,1 0,-1 0,0 0,0 1,0-1,0 1,-8-6,-7-7,-35-22,49 36,-11-6,0 0,-1 0,-26-7,27 10,1-1,-1 0,1-1,-24-14,25 13,0 0,0 1,-1 1,0 0,0 1,-1 0,1 2,-1-1,0 2,0 0,-29 0,1 3,0 2,-81 15,112-15,-1 0,1 1,0 1,0 0,0 1,1 0,0 0,0 1,0 1,1 0,0 0,1 1,0 0,0 1,1 0,-12 19,14-19,0 0,1 1,0-1,1 1,0 0,1 1,0-1,0 0,2 1,-1 0,1-1,1 1,0 0,1-1,0 1,1-1,0 1,6 16,-6-22,1 1,1-1,-1 0,1 0,1 0,-1-1,1 1,9 8,48 35,-54-43,10 6,0 0,2-1,-1 0,1-2,0-1,37 11,-28-13,-1-1,1-1,1-1,44-3,-42 0,-13 0,-1-1,1 0,23-5,-37 5,0-1,0 1,0-1,0 0,0-1,0 1,0-1,-1 0,1 0,-1 0,0-1,0 1,0-1,0 0,5-8,-2-1,0 0,-1 0,0-1,-1 0,0 0,-2 0,1 0,-2-1,0 0,-1 1,0-1,-1 0,-1 0,0 1,-4-19,-6 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0:04.07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1,'0'0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0:08.477"/>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162 83,'0'46,"-2"1,-2-1,-2 0,-12 46,10-60,1-1,2 1,1 0,2 0,1 0,2 0,7 56,-6-81,0 0,0 0,0 0,1-1,0 1,0-1,1 0,0 0,0 0,0 0,1-1,0 1,0-1,0-1,1 1,-1-1,1 0,0 0,0 0,1-1,-1 0,1 0,0-1,-1 0,11 2,13 2,1-2,0-1,0-2,46-3,-48 1,2 2,0 1,36 7,29 2,-81-10,1-2,-1 1,0-2,1 0,-1-1,0-1,21-8,-13 3,-1-2,-1 0,0-1,20-16,84-58,-120 83,0-1,-1-1,1 1,-1 0,0-1,0 0,0 0,-1 0,0-1,0 1,0-1,-1 1,1-1,-1 0,-1 0,1 0,-1 0,0 0,0-1,-1 1,0 0,0 0,-2-10,1 5,-1 0,0 1,0-1,-1 1,0-1,-1 1,-1 0,1 1,-1-1,-1 1,0 0,-13-16,-107-112,107 117,-1 1,-1 2,0 0,-1 1,-40-22,46 31,-1 0,1 1,-1 1,-1 0,1 1,0 2,-20-2,14 1,-1 0,1-2,-23-7,10 1,-1 2,0 1,0 2,0 2,-1 2,0 1,-62 6,93-4,0-1,0 1,0 1,0-1,0 1,0 1,0-1,1 1,-1 0,1 1,0-1,0 1,-9 8,9-6,0 0,1 1,0 0,0 0,0 0,1 1,0-1,0 1,1 0,-5 16,4-7,1-1,0 2,1-1,1 0,1 0,1 0,0 1,1-1,0 0,2 0,0-1,1 1,1-1,0 0,14 26,-2-12,0-1,2-1,1-1,1-1,1 0,1-2,29 22,57 34,-65-48,54 46,-79-61,1 0,1-1,1-2,0 0,1-1,0-2,1 0,0-2,0 0,1-2,0-1,1-1,-1-1,1-2,0 0,0-2,33-4,-52 3,0-1,0 0,-1-1,1 0,-1 0,0-1,0 0,0 0,0 0,-1-1,1 0,-1 0,-1-1,1 0,-1 0,0 0,0 0,0-1,-1 0,0 0,4-11,5-14,-2 0,-1 0,10-56,-19 80,4-18,4-18,26-83,-30 116,-1 0,-1 0,0-1,-1 0,3-22,-5 31,0 0,0 0,0 0,-1 0,1 0,-1 0,0 0,1 0,-1 0,0 0,-1 1,1-1,-1 0,1 1,-1-1,0 1,1-1,-1 1,-1 0,1 0,0 0,0 0,-1 0,1 0,-1 1,0-1,1 1,-5-2,-13-2,1 2,-1 0,0 0,1 2,-1 1,-36 3,5-1,-94-2,-94 4,231-4,1 1,0 0,-1 0,1 1,0 0,0 0,0 1,0 0,0 0,1 1,-1 0,1 0,0 0,0 1,1 0,-1 0,1 0,0 1,-5 7,-1 5,2-1,0 2,1-1,1 1,-9 35,8-31,0-1,-1 0,-1-1,-1 0,-1 0,-1-2,-26 32,5 3,31-46,-1 0,0-1,-1 1,0-1,0 0,-1-1,0 1,0-1,-8 6,-9 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0:26.09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807 40,'0'0,"0"0,0 1,0-1,0 0,-1 1,1-1,0 1,0-1,0 0,0 1,-1-1,1 0,0 1,0-1,-1 0,1 0,0 1,-1-1,1 0,0 0,-1 1,1-1,0 0,-1 0,1 0,0 0,-1 0,1 1,-1-1,1 0,0 0,-1 0,1 0,-1 0,1 0,0 0,-1 0,1 0,-1-1,1 1,0 0,-1 0,1 0,0 0,-1 0,0-1,-25-10,16 7,-2 0,1 2,0-1,-1 1,0 1,1 0,-1 1,0 0,0 0,-12 3,16-2,0-1,0-1,0 0,0 0,1 0,-1-1,-9-3,9 3,0-1,0 2,-1-1,1 1,-14 0,12 2,0 0,1 1,-1 0,1 1,0 0,-17 8,-52 34,33-18,35-21,1 1,1-1,-1 2,1-1,0 1,1 0,0 1,0 0,1 0,0 0,0 1,1-1,1 2,0-1,0 0,1 1,0-1,0 1,2 0,-1 0,1 0,1 0,1 20,0-18,0 0,1 0,0 0,1 0,0-1,1 1,1-1,0 0,1 0,0 0,0-1,1 0,1-1,0 1,0-1,1-1,0 1,1-2,19 15,-9-13,-1-1,2-1,-1 0,1-2,0 0,0-1,0-2,1 0,0-1,-1-1,1-1,0-1,24-4,-31 2,0-1,0 0,-1-1,0-1,0 0,0-1,-1 0,16-11,-1-3,-1 0,38-39,-57 50,1 0,-2-1,1 0,-2 0,1-1,-2 0,1 0,-2 0,1-1,-2 0,0 0,3-21,-6 31,1 1,-1-1,0 1,0-1,0 1,0-1,-1 1,1-1,-1 1,1-1,-1 1,0-1,0 1,0-1,0 1,0 0,-1 0,1 0,-1 0,1 0,-4-3,2 3,0 0,0 0,-1 0,1 1,0 0,-1-1,1 1,-1 1,0-1,1 0,-1 1,1 0,-6 0,-8 1,1 1,0 0,0 2,0 0,-25 10,33-11,0 1,0 0,0 1,1 0,0 0,0 1,0 0,0 0,1 1,-6 7,-6 10,-24 45,8-13,21-36,2 0,0 1,1 0,1 1,1 0,1 1,1-1,1 1,-2 29,6-49,1 1,-1-1,1 1,0 0,0 0,1-1,-1 1,1-1,-1 1,1 0,0-1,1 1,-1-1,1 0,-1 1,1-1,0 0,0 0,0 0,1 0,-1 0,1-1,-1 1,1-1,0 1,0-1,0 0,0 0,1-1,-1 1,0-1,1 1,-1-1,1 0,-1 0,7 0,9 2,1-1,0 0,-1-2,1 0,0-1,0-1,34-8,-41 6,1 0,-1-1,0 0,0-1,-1 0,0-1,0-1,-1 0,1-1,-2 0,19-19,-16 12,0-1,-1 1,-2-2,1 0,-2 0,0-1,-2 0,0 0,-1-1,0 0,-2 0,-1 0,0 0,-1-1,-2-26,0 26,0-3,-1 1,0 0,-6-24,6 40,-1 1,0-1,0 1,-1-1,0 1,0 0,0 0,-1 0,0 0,0 1,0-1,-1 1,0 0,-9-8,-17-8,0 0,-1 2,-36-15,49 25,0 2,-1 0,0 2,0 0,-1 1,-41-3,42 7,0 2,0 0,0 1,0 0,1 2,0 1,-25 9,9 1,1 1,-61 41,53-26,-15 10,37-31,0 2,1 1,1 0,-25 24,37-31,-1 0,1 1,0 0,0 0,1 0,0 1,1-1,0 1,0 0,1 0,0 1,1-1,-3 15,4-12,0-1,1 1,1-1,-1 1,2-1,-1 0,2 0,-1 1,2-1,-1-1,2 1,-1-1,1 1,1-1,0-1,0 1,1-1,0 0,1 0,0-1,0 0,1-1,13 10,2-4,1 0,0-2,1-1,0-1,1-1,49 8,37 12,-79-20,1-1,0-1,1-3,-1 0,1-2,43-5,-63 2,-1-1,0 0,0-1,0 0,0-1,0-1,-1-1,0 0,-1 0,0-2,0 0,17-15,-4 1,-1-1,-2-2,0 0,28-45,-40 54,-1 0,-1-1,-1 0,0 0,-1 0,-1-1,-1 0,-1-1,-1 1,0-1,-1 1,-2-1,0 0,-3-25,2 38,0 0,-1-1,0 1,-1 0,1 0,-1 0,-1 0,1 0,-1 1,0-1,-1 1,1 0,-10-8,4 4,-1 1,1 1,-2 0,1 0,-1 1,-20-9,6 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0:35.686"/>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757 53,'-2'0,"-16"-1,1 2,0 0,0 1,1 0,-23 7,-305 131,318-126,1 2,1 1,1 1,-36 35,19-17,32-28,0 1,1 0,-1 0,2 1,-1-1,2 1,-1 1,1-1,1 1,0 0,-5 20,5-12,1 1,0 0,1 0,2 0,0 0,2 20,-1-34,0-1,1 1,-1-1,1 1,0-1,1 0,-1 0,1 0,0 0,0-1,1 1,-1-1,1 1,0-1,0 0,0-1,1 1,-1-1,1 0,0 0,0 0,0-1,0 1,6 0,14 5,0-1,0-1,50 5,-59-10,78 7,178-9,-248-1,0-1,1-1,-2-1,1 0,-1-2,0-1,0-1,-1-1,0-1,-1-1,0-1,-1 0,0-2,-1 0,-1-1,-1-1,0-1,17-23,4-6,-11 15,35-56,-54 74,-1 1,0-2,-1 1,-1-1,0 0,-1 0,4-28,-6 30,-1 0,-1 1,0-1,0 0,-1 0,-5-21,3 26,0 0,0 0,0 0,-1 0,0 1,-1 0,0 0,0 0,0 0,-1 1,-7-6,7 5,0 1,-1 0,0 1,-1 0,1 0,-1 0,0 1,0 0,0 1,0 0,-1 0,1 0,-1 1,0 1,0-1,0 2,1-1,-1 1,0 0,0 1,0 0,0 1,0-1,-16 7,7-1,-1 1,2 0,-1 1,1 1,1 1,-17 13,22-16,-95 63,-29 23,131-91,0 1,0-1,0 1,0 0,1 1,0-1,0 0,0 1,0 0,1-1,-3 7,5-8,-1-1,0 0,1 0,-1 1,1-1,0 0,0 1,0-1,0 0,0 1,0-1,1 0,-1 1,1-1,0 0,-1 0,1 1,0-1,0 0,1 0,-1 0,0 0,1 0,-1-1,1 1,-1 0,4 2,15 8,0 0,0-1,1-1,1-1,43 11,-36-12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1:28.28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675 0,'1'0,"0"0,0 0,0 0,0 0,0 0,-1 0,1 1,0-1,0 0,0 0,0 1,0-1,0 0,0 1,-1-1,1 1,0-1,0 1,0-1,-1 1,1 0,0-1,-1 1,1 0,-1-1,1 1,-1 0,1 0,-1 0,1 0,-1 0,0-1,0 1,1 0,-1 0,0 0,0 0,0 0,0 0,0 0,0 0,0 0,-1 1,1 2,-1 0,0-1,0 0,0 1,-1-1,1 0,-1 1,0-1,0 0,-3 4,-16 13,-39 32,37-34,-32 33,49-44,-1 1,1-1,0 2,1-1,0 1,1-1,-1 1,-3 15,7-23,-3 13,0 0,-1 0,0 0,-1-1,-1 0,-15 24,20-35,0 0,1 1,-1-1,1 1,0-1,-1 1,1 0,0 0,1 0,-1-1,0 1,1 0,0 0,0 0,0 0,0 0,0 0,0 0,1 0,-1-1,1 1,0 0,0 0,0 0,0-1,0 1,1-1,-1 1,1-1,0 1,0-1,0 0,0 0,0 0,0 0,3 2,3 2,0 1,1-2,-1 1,1-1,0-1,1 0,-1 0,1 0,13 2,0-3,0-1,27 0,-33-3,1 2,0 0,-1 1,1 1,18 5,16 11,-34-12,1 1,-1-2,1-1,0 0,0-1,0-2,0 1,23-2,-33-2,0-1,-1-1,1 1,-1-1,0-1,0 1,0-2,0 1,0-1,-1 0,0 0,10-10,-9 7,-1 1,0-1,0 0,-1 0,0-1,0 0,-1 0,0-1,-1 1,4-13,-6 19,-2 0,1 0,0 0,-1 0,1 0,-1 0,0-1,0 1,0 0,-1 0,1 0,-1 0,1 0,-1 0,0 0,0 0,0 1,-1-1,1 0,-3-3,1 3,0 0,-1 0,1 0,-1 0,1 1,-1 0,0 0,0 0,0 0,0 0,-1 1,1 0,-7-2,-60-15,41 9,0 1,-44-4,-67 10,100 3,0-2,-70-9,32 0,-1 3,0 3,-111 10,182-6,1 1,0 0,0 0,0 1,0 0,0 1,0-1,1 1,-1 1,1 0,-8 5,11-7,1 1,0 0,0 0,0 1,0-1,0 0,1 1,0 0,-1 0,1-1,1 1,-1 0,1 1,-1-1,1 0,0 0,1 1,-1-1,1 0,0 1,0-1,1 7,0 0,2 0,-1 0,1 0,1 0,0-1,0 1,1-1,1 0,0-1,0 1,1-1,12 14,1-2,1-2,0 0,46 30,-57-44,0 1,0-2,0 1,1-1,0-1,0 0,0 0,0-1,13 0,16 0,50-4,-36 0,-19 2,2 0,0-2,0-1,48-10,-83 13,1-1,-1 1,0-1,0 1,0-1,0 0,0 0,0 0,0 0,0-1,0 1,0 0,-1-1,1 1,0-1,-1 0,0 1,1-1,-1 0,2-3,-2 0,0 1,0-1,0 0,0 1,-1-1,0 0,-1-7,1-15,0 25,0 0,1 0,-1 0,1 1,-1-1,1 0,-1 0,1 0,0 1,0-1,0 0,0 1,0-1,1 1,-1-1,0 1,1 0,-1-1,1 1,-1 0,1 0,-1 0,1 0,0 0,0 0,-1 1,1-1,0 1,0-1,3 0,6 0,1-1,-1 2,1-1,11 3,-6-2,1 1,-1-1,1-1,0-1,0 0,24-7,-36 7,0 0,-1 0,1-1,0 0,-1 0,0 0,0-1,0 1,0-1,-1-1,1 1,-1 0,0-1,0 0,-1 0,1 0,-1-1,0 1,2-9,-2 9,-1-1,0 0,0 1,-1-1,0 0,0 0,0 0,-1 0,0 0,0 0,0 0,-1 0,0 0,0 0,0 0,-4-8,2 8,-1 0,1 0,-1 0,0 1,-1 0,1 0,-1 0,0 0,-1 1,1 0,-1 0,1 0,-1 1,-8-4,-1 1,0 0,0 2,0-1,-1 2,1 0,-1 1,0 1,-22 0,-128 16,155-14,-15 3,-1 1,1 0,0 2,0 2,1 0,-44 23,57-26,1 1,1 0,-1 1,1 0,1 1,-1 0,1 1,1 0,0 0,0 0,1 1,1 1,0-1,0 1,1 0,-5 16,7-15,0-1,1 0,0 1,1-1,1 1,0-1,0 1,1-1,3 14,-3-21,0 0,1 0,-1 0,1 0,0-1,0 1,1-1,0 1,-1-1,1 0,1 0,-1 0,0-1,1 1,0-1,0 0,0 0,0 0,0 0,1-1,-1 1,1-1,0-1,8 3,17 1,-1-1,1-2,53-2,39 2,-90 1,31 4,110-2,-167-5,-1-1,1 1,0-1,0 0,-1-1,1 0,-1 0,1 0,-1 0,0-1,0 0,0 0,9-7,-8 4,-1-1,1 1,-1-1,0 0,-1-1,0 1,0-1,5-15,17-49,-16 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1:33.85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1,'22'0,"0"1,0 0,0 2,-1 0,1 2,26 8,-22-5,1-1,1-2,-1 0,40 0,116-6,-70-2,2126 3,-2207 2,-1 1,1 2,-1 1,50 17,-50-13,1-1,0-2,0-1,45 2,544-8,-237-2,-323 2,-1-2,0-3,85-18,-53 4,0 5,126-4,190 19,-172 2,850-3,-921 11,-124-6,1-1,-1-2,1-2,-1-2,44-8,-13-4,0 4,0 2,79 3,-80 1,-42-1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7:52.437"/>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30 134,'1'1,"1"-1,0 1,-1 0,1-1,0 1,-1 0,1 0,-1 0,0 0,1 1,-1-1,0 0,0 1,1-1,-1 0,0 1,0 0,-1-1,1 1,0-1,1 4,12 37,-10-18,0 0,0 31,-2-30,0-1,6 29,4-8,-3 1,-2 0,3 70,-9-94,2 1,0 0,2-1,8 25,-6-22,-1 1,6 50,-10 218,-4-146,2-148,0 0,0 1,0-1,0 0,0 0,0 0,0 0,0 0,0 0,0 1,0-1,0 0,0 0,0 0,0 0,0 0,0 0,0 0,0 1,0-1,0 0,0 0,0 0,0 0,0 0,0 0,-1 0,1 0,0 0,0 1,0-1,0 0,0 0,0 0,0 0,0 0,-1 0,1 0,0 0,0 0,0 0,0 0,0 0,0 0,0 0,-1 0,1 0,0 0,0 0,0 0,0 0,0 0,0 0,-1 0,-8-7,-11-15,18 19,-14-17,1 0,1 0,1-1,0-1,2-1,1 1,1-1,-13-48,13 24,1 0,3 0,1-86,4 93,2-1,1 1,15-69,-17 104,20-74,14-104,-35 437,0-202,-2-8,3 0,10 71,-3-56,1 115,0 14,8 11,-17-196,0 1,1-1,-1 0,1 1,0-1,0 1,0-1,0 0,1 0,-1 0,1 0,0 0,0 0,0 0,0 0,0-1,1 1,-1-1,1 0,5 4,-2-3,1 0,0-1,-1 0,1 0,0 0,0-1,0 0,0-1,10 1,253-4,-65 0,982 3,-1161 2,0 1,0 1,-1 1,1 2,43 17,54 13,287 27,-244-42,-150-20,0 0,0 1,0 1,-1 1,25 10,-36-13,0 0,0 0,-1 1,0-1,1 1,-1 0,0 0,0 0,0 0,-1 1,1-1,-1 1,0 0,0-1,0 1,-1 0,1 0,-1 0,0 0,0 1,0-1,0 0,-1 0,0 1,0 5,-2 23,-8 40,-2 21,9 415,5-266,-3-175,3 74,-1-119,2-1,1 0,0 0,11 28,-1-10,-1 0,13 75,-17-61,6 66,-12-85,2 0,2 0,1-1,2 0,17 41,-7-18,-12-32,-2 1,-1-1,-1 1,1 37,-7 108,0-69,3 19,-3 107,-3-190,-2 0,-1-1,-2 0,-2 0,-18 40,17-41,2 1,1 1,2-1,-5 72,10 157,4-159,-3 32,5 143,0-243,3-1,10 38,-7-42,-2 1,4 65,-8-56,3-1,1 0,3 0,24 71,-8-28,-18-51,-2 0,-2 0,-1 0,-3 65,-1-51,7 71,4-22,-3 120,-6-181,10 55,1 13,-12 139,1 30,0-269,-1-1,0 1,1-1,0 1,0-1,0 1,1-1,0 0,-1 0,1 0,1 0,-1 0,6 7,-6-9,1 0,0 0,-1 1,1-1,0-1,1 1,-1 0,0-1,0 0,1 0,-1 0,1 0,-1 0,1-1,-1 1,1-1,-1 0,5-1,111-11,-75 5,49 0,32 8,192-11,-124-4,23-4,-47 10,-67 5,-79 1,0-2,40-11,27-5,35 10,188 8,-161 5,-64-2,-1 1,140-15,-99 1,197 8,10 0,-330 3,-1 1,1-1,0 1,0 0,0 1,0-1,0 1,0 0,-1 1,1-1,0 1,-1-1,7 5,-7-3,-1 0,1 1,-1-1,0 1,0 0,0 0,0 0,-1 0,0 1,0-1,0 1,0-1,1 7,3 12,-2 0,0 0,-1 0,-2 1,-1 29,1 22,1-60,1 0,0 0,1 0,9 20,-7-18,0 1,5 27,-6 14,-2 0,-5 71,-1-19,2-36,3 98,0-159,1 0,0 0,1 0,8 19,-7-20,0 0,-1 0,-1 0,3 18,-6-30,0 0,1-1,-1 1,0 0,0 0,0-1,0 1,0 0,0 0,0-1,0 1,0 0,0 0,-1 0,1-1,0 1,0 0,-1-1,1 1,0 0,-1-1,1 1,-1 0,1-1,-1 1,0 0,0-1,0 0,0 0,0 0,0 0,0-1,0 1,0 0,0-1,0 1,1-1,-1 1,0-1,0 0,1 1,-1-1,0 1,-1-3,-33-41,32 40,2 3,-78-115,69 98,0 0,2-1,0 0,-9-37,2-20,4-1,3 0,4-128,21-44,-6-41,-11 247,1 84,10 48,0 11,-9-72,1 0,2 0,0 0,2-1,1 0,2 0,0-1,17 30,-21-43,-1 0,0 1,0 0,-2 0,1 0,-2 0,1 20,-4 105,-3-59,4 594,1-642,1 0,2-1,12 50,-15-77,1 0,-1 0,1 0,0 0,0-1,1 1,-1-1,1 0,0 1,0-1,0 0,0-1,1 1,-1 0,1-1,-1 0,1 0,0 0,0 0,0-1,0 1,0-1,0 0,9 1,9 1,0-1,0-1,35-3,-39 1,7-1,1 2,-1 0,0 2,0 1,-1 1,32 9,-24-5,-1-1,1-1,56 2,98-9,-71-2,1459 3,-1543 2,-1 2,0 0,1 2,53 18,3 0,-38-15,0-3,1-3,-1-1,60-6,0 2,22 3,131-3,-133-13,-59 5,-45 5,33-9,14-4,10 9,0 4,92 5,50-1,-200-2,0-1,41-12,19-4,61 9,13-3,-79 5,-58 8,1-1,-1-2,0 0,0 0,30-13,-5-1,0 2,1 2,88-15,-43 18,100 0,476 11,-296 2,-350-1,-1 1,0 2,0 0,-1 1,1 1,28 13,4 0,38 11,1-4,1-4,114 12,-192-33,-1 0,1-1,0 0,0-1,0-1,22-4,-33 5,0-1,0 1,-1 0,1-1,-1 0,1 0,-1 0,1 0,-1-1,0 1,0-1,0 0,-1 1,1-1,-1-1,1 1,-1 0,0-1,0 1,-1-1,1 1,-1-1,1 0,-1 0,0 0,-1 1,1-1,0-6,-2-5,0-1,-1 0,0 1,-1-1,-1 1,0 0,-1 0,-10-20,7 17,1-1,1 1,0-1,-4-36,8 41,1 0,1-1,0 1,2-1,-1 1,1 0,6-16,-6 23,1-1,0 1,0 1,1-1,0 0,0 1,1 0,0 0,0 0,0 1,1-1,0 1,0 1,13-9,59-32,2 3,103-38,-7 26,-64 22,-76 22,-1 2,1 1,0 3,1 0,-1 2,67 6,-54 1,-1 3,0 1,-1 3,72 26,-111-35,-2-1,0 1,1-1,-1 1,0 0,-1 0,1 1,0 0,5 5,-10-9,-1 1,0-1,0 0,0 0,1 0,-1 1,0-1,0 0,0 0,0 1,0-1,0 0,0 0,1 1,-1-1,0 0,0 0,0 1,0-1,0 0,0 1,0-1,0 0,0 0,-1 1,1-1,0 0,0 0,0 1,0-1,0 0,0 0,0 1,-1-1,1 0,0 0,0 1,0-1,-1 0,1 0,0 1,-17 5,-17-2,34-4,-86 2,-43 4,-151 7,111-10,144 0,1 1,0 1,0 1,1 1,-1 1,2 2,-33 16,53-25,-15 6,0 0,0-1,-1-1,0-1,-35 4,91-11,42-8,26-3,-48 11,-13 1,1-1,-1-2,0-2,47-14,-57 10,1 2,0 2,0 1,1 1,61 2,-74 1,0 0,0-2,0-1,0 0,30-13,56-12,49 13,-45 7,-13-2,127-21,-207 29,33-9,0 3,79-5,-42 17,-62-1,1 0,-1-2,56-8,-80 8,0 0,-1-1,1 1,0-1,-1 0,0-1,1 1,-1-1,0 0,0 0,0 0,-1 0,1-1,-1 1,0-1,0 0,0 0,0 0,-1-1,1 1,-1 0,0-1,-1 0,1 1,1-9,0-8,-1-1,-1 1,0 0,-5-37,2 18,-2-33,4 0,3 0,3 1,18-89,-8 73,-9 50,12-44,-15 69,1 0,0 1,1-1,0 1,1 0,0 0,10-10,-6 9,1 2,0-1,1 2,0 0,1 0,0 1,23-11,112-40,-121 50,-2 1,-10 4,0 0,-1-2,1 0,-1 0,17-13,-29 18,0-1,1 0,-1 0,0 0,0 0,-1 0,1-1,-1 1,0-1,0 0,0 0,0 0,-1 0,1 0,-1 0,0 0,0 0,-1 0,1-1,-1 1,0 0,0 0,0-1,-1 1,-1-7,-4-11,-1 0,-1 0,-20-40,13 33,-10-33,12 22,1 0,3-1,1 0,2 0,-2-77,8 99,0 0,-1 0,-2 0,0 0,-1 0,0 1,-2-1,-8-18,11 29,-2-1,1 1,-1 0,-1 1,1-1,-1 1,0 0,-1 1,0-1,0 1,0 0,-1 1,0 0,0 0,0 1,0 0,-1 0,-13-3,-50-5,7 3,62 8,-18-4,-36-14,50 16,0-1,0 0,0 0,1 0,-1-1,1 0,0 0,-6-8,-257-294,230 265,-34-41,14 1,28 39,-1 0,-41-41,14 37,45 37,1 0,0-1,-17-17,3-4,-1 2,-2 1,-1 1,-1 1,-1 2,-69-39,75 53,0 1,-1 1,-33-6,13 4,-64-11,84 18,0-1,1-1,0-1,0-2,0 0,-27-15,-146-77,133 68,2-3,-120-86,74 45,48 36,-242-177,238 165,42 35,1-1,-40-42,-57-62,45 47,33 35,-2 3,-53-36,74 54,0-1,-24-28,-16-14,-41-22,-12-11,100 80,1-1,0-1,1 0,-18-31,-78-152,59 120,41 66,1 0,0 0,1-1,0 0,1-1,1 0,1 0,-5-24,6 18,-1 0,0 1,-2-1,-1 1,0 1,-2 0,0 0,-1 1,-1 1,-1 0,-1 0,-1 2,-30-28,-139-152,44 41,79 94,-257-237,96 132,171 133,-2 2,-84-38,112 57,0-1,-31-23,30 19,-48-25,35 27,-70-19,36 13,28 6,22 7,-1 1,-40-8,32 10,1-2,1-1,-57-24,-88-55,127 61,-209-128,251 151,-153-84,88 51,44 24,-34-12,-9-3,-9-17,58 31,0 2,-37-16,-13 3,42 16,2-1,-1-1,2-1,-37-23,40 21,-1 1,-28-12,30 16,0-2,-41-27,54 30,1 0,0-1,1 0,0-1,1 1,-7-13,9 14,0 0,0 0,-1 1,0 0,0 0,-1 0,1 1,-2-1,1 2,-1-1,-13-6,5 6,-1 1,0 1,-1 0,-26-1,-31-6,27-1,-1 4,0 1,-91-1,-1059 10,984-15,-8-1,-608 15,666-14,16 0,-133 0,-61 0,245 15,43 0,1-2,-62-9,96 5,-1-2,1 0,-30-14,33 13,0 0,0 1,0 1,-1 0,-28-3,-103 6,99 3,0-1,-77-13,39-2,-1 4,-122-1,-1235 14,1137-24,0-27,284 45,-102-28,4 0,-100 10,-3 0,223 21,-63-10,0-3,-64-23,94 26,-1 2,-52-7,-40-10,51 7,-112-13,93 25,67 7,0-2,0-2,0 0,1-2,-48-16,37 9,0 2,-1 1,-73-7,84 13,18 3,-77-9,78 9,1 1,-1 0,1 1,-1 0,1 1,-11 3,20-5,0 0,1 0,-1 0,0 0,1 0,-1 1,1-1,-1 0,0 0,1 1,-1-1,1 0,-1 1,1-1,-1 1,1-1,-1 1,1-1,0 1,-1-1,1 1,-1-1,1 1,0 0,0-1,-1 1,1-1,0 1,0 0,0-1,0 1,0 0,0-1,0 1,0 0,0-1,0 1,0 0,0-1,0 1,0 0,1-1,-1 1,1 1,21 26,-13-19,2 5,1-1,1 0,-1-1,2 0,0-1,0 0,1-2,0 1,1-2,0 0,0-1,29 8,-30-11,0 0,-1 1,1 1,-1 0,0 1,-1 0,1 1,-1 1,-1 0,0 1,0 0,-1 1,0 0,-1 0,10 16,20 25,-32-44,-1 0,0 0,0 1,-1 0,0 1,-1-1,0 1,-1 0,6 17,-4 14,-3 0,0 0,-7 75,0-18,4-87,1 0,-1 1,2-1,0 0,0 0,1 0,7 18,-9-28,-1 0,1 0,0 1,0-1,-1 1,1-1,-1 1,0-1,1 1,-1-1,0 1,0-1,0 1,0-1,0 1,0-1,0 1,-1-1,1 1,0-1,-1 1,1-1,-1 1,0-1,1 1,-1-1,0 0,0 0,0 1,0-1,0 0,0 0,0 0,0 0,-1 0,1 0,0 0,-1-1,1 1,0 0,-1-1,1 1,-1-1,-2 1,-7 1,-1-1,1 0,-1 0,0-1,-11-2,3 1,8 1,0 0,0 1,0 0,0 1,0 1,-13 3,23-5,-1-1,1 1,0 0,-1 0,1 0,0 0,0 0,0 1,0-1,0 1,0-1,0 1,0-1,0 1,1 0,-1 0,1 0,-1 0,1 0,0 1,0-1,0 0,0 1,0-1,1 0,-1 1,1-1,-1 1,1-1,0 1,0-1,0 1,0-1,0 1,1-1,1 5,-1-3,0-1,1 1,0-1,0 0,0 0,0 0,0 0,1 0,-1 0,1 0,0-1,0 1,0-1,0 0,0 0,0 0,1 0,-1-1,6 3,8 1,0 0,0-1,19 1,-2 1,-10-2,1 0,-1-2,1-1,0-1,-1-1,1-1,0-2,-1 0,31-10,187-46,41-12,-274 69,0 0,0 0,0-1,0-1,-1 0,0 0,0 0,0-1,9-9,-15 13,-1 0,1 0,0 0,-1 0,0 0,1-1,-1 1,0 0,0-1,0 1,0-1,-1 0,1 1,-1-1,1-4,-2 4,1 0,-1 0,0 0,1 0,-1 0,-1 0,1 0,0 0,-1 1,1-1,-1 0,0 1,0-1,0 1,0 0,-4-3,0-1,-1 1,-1 0,1 0,-1 1,0 0,1 0,-2 1,-10-4,-74-14,53 13,-14 0,32 5,0-1,-27-7,45 10,-1-1,0 1,1-1,0 0,-1 0,1-1,0 1,0-1,1 0,-1 0,0-1,1 1,0 0,0-1,-5-7,8 10,-1 0,1-1,0 1,-1 0,1 0,0-1,0 1,0 0,0-1,0 1,0 0,0-1,0 1,1 0,-1 0,0-1,1 1,-1 0,1 0,0 0,-1-1,1 1,0 0,0 0,0 0,-1 0,1 0,0 0,0 1,0-1,0 0,1 0,-1 1,0-1,0 1,0-1,2 0,6-3,0 0,0 1,16-5,41 0,-52 7,0 0,-1-1,14-4,-26 6,0 0,0 0,0 0,0-1,-1 1,1 0,0 0,0-1,-1 1,1 0,0-1,0 1,-1-1,1 1,0-1,-1 1,1-1,-1 0,1 1,-1-1,1 0,-1 1,1-1,-1 0,1 0,-2 0,1 0,0 0,0 0,-1 0,1 1,-1-1,1 0,-1 1,1-1,-1 0,0 1,1-1,-1 0,0 1,1-1,-1 1,0 0,1-1,-2 0,-43-17,43 17,-23-6,-1 1,0 1,0 1,-27 0,-109 4,83 2,70-2,5 0,1-1,-1 1,0 0,0 1,1-1,-1 0,0 1,0 0,1 0,-1 0,1 0,-1 1,-3 2,6-4,1 1,0-1,0 0,0 1,0-1,0 0,0 1,1-1,-1 0,0 1,0-1,0 0,0 1,0-1,0 0,0 1,1-1,-1 0,0 0,0 1,0-1,1 0,-1 0,0 1,0-1,1 0,-1 0,0 0,1 1,-1-1,0 0,1 0,-1 0,0 0,1 0,-1 0,0 0,1 0,-1 0,19 8,-17-7,25 6,1 0,0-1,46 3,10 1,218 62,-209-47,-3 3,-61-18,0-1,1-1,48 6,-37-9,55 14,-57-10,65 7,-8-11,-30-2,113 18,376 81,-517-92,-1 1,42 19,3 2,-18-14,1-3,107 11,-162-24,92 8,-50-6,1 3,53 13,276 81,-301-81,132 28,60 22,-19-3,500 92,-596-128,-42-10,21-2,5 2,-55-6,172 9,89-24,-164-3,-88 4,106-3,-162-2,0-3,-1-1,-1-2,42-16,37-10,10 5,242-73,-341 95,0 1,0 2,55-6,-63 8,-1-1,1-1,-1-1,0 0,-1-2,0 0,20-13,47-21,7 12,-66 24,-1-1,39-19,-23 7,-10 5,47-31,124-79,-28 18,-161 99,29-22,-40 29,0-1,0 0,0 0,0 0,0 0,0 0,-1 0,1 0,-1-1,0 1,1-1,-1 1,1-3,-2 4,0 0,0 0,-1 0,1 1,0-1,0 0,0 0,-1 0,1 1,0-1,-1 0,1 1,-1-1,1 0,-1 1,1-1,-1 0,1 1,-1-1,0 1,1-1,-1 1,0-1,1 1,-1 0,0-1,0 1,0 0,1-1,-1 1,0 0,-1 0,-18-5,1 1,-1 1,1 1,-1 0,-33 3,5-1,-757 4,151 2,609-4,0 3,0 2,1 2,-55 18,46-12,0-2,-80 8,-119-14,154-7,-191 24,159-8,0-6,-132-5,-19 0,120 1,-197 18,-119 12,0-33,314-4,-1488-1,1623 0,0-1,0-2,0-1,1-1,0-1,-44-20,-60-17,-130-21,220 59,-1 2,-1 1,1 3,-52 4,-1 0,-230-3,448-2,-1-4,0-6,204-47,210-96,-261 75,-1 30,-68 13,-140 28,0 3,1 3,76 6,-25-1,-34-3,1 4,124 21,-136-12,106 4,-133-11,-1 3,0 1,-1 3,70 27,-28-10,-53-20,62 8,0 0,-8 4,272 70,140 42,5-29,-352-77,-44-7,125 7,-46-15,114 3,-223-16,282 4,-5 24,165 23,-166-25,136 1,-476-26,0-1,-1 0,1-1,-1-1,25-7,-31 7,-1 0,1 0,-1 0,0-1,0 0,0 0,0-1,-1 0,0 1,0-2,0 1,-1-1,4-6,-7 12,5-9,-1-1,0 0,5-11,-10 20,1-1,-1 1,1-1,-1 1,0-1,1 1,-1-1,0 0,0 1,0-1,0 1,-1-1,1 1,-1-3,1 3,-1 1,1-1,-1 0,0 1,1-1,-1 1,0-1,1 1,-1-1,0 1,0-1,1 1,-1 0,0 0,0-1,0 1,0 0,1 0,-1 0,0 0,0 0,0 0,0 0,0 0,1 0,-1 0,0 0,-1 1,-9 3,0-1,1 2,0 0,0 0,0 1,0 0,1 0,0 1,-10 11,-30 19,-185 87,112-64,74-35,0-3,-2-1,0-3,-1-2,-71 13,-2-8,-32 7,-218 9,128-35,-182 9,422-10,-407 30,-4-27,377-8,0-2,1-2,-71-24,42 12,-134-35,-148-44,137 39,15 6,-9-2,-44-14,246 68,-1 0,1-1,0 1,0-1,0 0,-6-5,10 7,1 1,-1-1,1 1,-1-1,1 1,-1-1,1 0,-1 1,1-1,0 0,-1 1,1-1,0 0,-1 0,1 1,0-1,0 0,0 0,0 0,0 1,0-1,0 0,0 0,0 1,0-1,0 0,0 0,1 0,-1 1,0-1,1 0,-1 1,0-1,1 0,-1 1,1-1,-1 0,1 1,-1-1,1 1,-1-1,1 1,0-1,-1 1,1 0,0-1,-1 1,1 0,0-1,0 1,-1 0,2 0,8-5,0 1,1 0,-1 1,1 0,-1 1,1 0,11 0,85 0,-64 2,609 4,-626-4,0 1,1 1,-2 2,1 1,30 9,-55-14,0 0,0 1,1-1,-1 0,0 1,0-1,0 1,0 0,0-1,0 1,0 0,0 0,0 0,0 0,-1 0,1 0,1 1,-2-1,0 0,0 0,0 0,-1 0,1 0,0-1,0 1,-1 0,1 0,-1 0,1-1,0 1,-1 0,0-1,1 1,-1 0,1-1,-1 1,0-1,1 1,-1-1,0 1,0-1,1 1,-1-1,-1 1,-19 10,-1-1,0-1,-1-1,0-1,-24 5,-19 5,-108 34,-2-8,-2-7,-281 19,425-52,0 2,-39 10,-4 1,50-13,-56 0,63-4,0 1,0 1,0 1,0 1,-27 7,13 0,0-2,0-1,0-1,-1-2,-56-1,-43-3,-138-3,243 0,1-2,0-1,-45-16,43 12,-1 2,-47-8,75 16,0-1,0 1,0 0,0 0,0 0,0 0,0 0,0 1,0 0,0-1,0 1,1 0,-1 1,0-1,0 0,1 1,-4 2,4-2,0 0,0 1,0-1,0 1,1 0,-1 0,1-1,0 1,0 0,0 0,0 0,0 0,1 0,-1 0,1 1,0 5,4 79,-1-62,-2 0,-3 43,-7-32,6-32,2 1,-1 0,1 0,0 0,0 0,0 6,12 124,0 2,-12 4,2 82,3-187,1 0,12 41,-10-48,0 0,-2 1,-2 0,1 34,-6-51,0 0,-1 0,-1 0,-9 25,-7 28,13-7,2 0,6 120,1-68,-2 1387,-2-1467,-1 0,-1 0,-13 43,8-42,3 1,-6 61,12 329,2-183,0-207,2 1,2-1,0-1,13 35,6 32,-24-94,0 0,1 0,-1-1,1 1,0-1,1 1,0-1,4 7,-5-9,1 0,0 0,0 0,0-1,1 1,-1-1,1 0,-1 0,1 0,0 0,0-1,6 2,-5-1,0 0,0 0,-1 0,1 0,-1 1,0-1,1 1,-1 0,-1 1,1-1,0 1,-1-1,0 1,1 0,-2 0,1 1,0-1,-1 1,3 7,1 6,-1 0,-1 0,-1 1,1 20,-2-19,1 0,9 34,-2-22,-2 1,-2-1,0 1,0 40,-6 135,-2-89,1-102,1-1,1 1,1-1,0 1,1-1,1 0,0 0,8 18,16 39,29 125,-32-105,-23-87,-1-1,1 1,0 0,1-1,0 0,-1 1,2-1,-1 0,1 0,-1-1,1 1,0-1,1 0,-1 0,1 0,0-1,0 1,0-1,0 0,1-1,-1 1,1-1,-1 0,1-1,0 1,0-1,0 0,0-1,8 1,20 1,0 0,-1-3,1-1,0-1,-1-2,1-1,40-13,-47 11,-1 2,1 0,53-2,84 6,-98 3,267-1,283 3,-166 46,-272-23,-147-20,-1 1,0 2,0 0,-1 3,0 0,-1 2,-1 1,28 19,15 6,1-3,126 46,159 30,-317-102,-24-6,0 0,0 1,0 1,-1 0,0 1,0 1,-1 0,0 1,-1 0,0 1,-1 0,0 1,0 1,-1-1,-1 2,9 15,-11-15,2 1,0 0,-2 0,0 1,0 0,-2 0,8 34,-9-14,-1-7,2 0,14 52,17 52,-12-34,-22-91,0-1,0 1,0 0,-1 0,-1 0,1 0,-1-1,-2 17,1-21,0 0,0 1,0-1,-1 0,1 0,-1 0,0 0,1 0,-1-1,-1 1,1 0,0-1,-1 0,1 1,-1-1,1 0,-1 0,0-1,0 1,0-1,0 1,0-1,-4 1,0 0,1 0,-1 0,1-1,-1 0,0-1,1 1,-1-1,0 0,1-1,-1 0,1 0,-1 0,1-1,-1 0,1 0,0 0,0-1,0 0,0 0,-6-5,-7-6,2-1,0-1,0-1,-18-24,27 31,28 23,65 45,-58-33,35 44,-39-42,47 44,-61-64,-1 0,2 0,-1-1,1-1,-1 0,1 0,1 0,-1-2,22 6,16-3,1-2,-1-2,70-7,-18 1,-47 4,-48 4,-13 2,-14 3,-72 20,-1-5,-130 16,145-27,65-9,0 0,0 1,1 1,-1 0,-13 8,14-6,1-2,-1 0,0 0,0-1,-26 5,39-10,-20 3,0-1,-30-1,47-1,0 0,0 0,0 0,-1-1,1 0,0 0,0 0,0 0,0-1,0 1,0-1,0 0,1 0,-1-1,1 1,-1-1,1 1,0-1,-4-4,6 5,0 0,0 1,1-1,-1 0,0 0,1 0,-1 0,1 0,-1 1,1-1,0 0,0 0,0 0,0 0,0 0,0 0,0 0,1 0,-1 0,1 0,0 1,-1-1,1 0,0 0,0 1,0-1,0 0,0 1,1-1,-1 1,0-1,1 1,-1 0,1 0,-1-1,1 1,0 0,1 0,7-5,-1 1,1 0,0 0,0 2,14-5,17-2,1 2,84-4,84 11,-105 3,156-3,227 4,-422 3,94 20,-14 0,12-12,308-10,-421-9,-1-2,0-1,70-24,-45 12,-3 4,0 4,102-8,138 11,-170 7,171-21,-259 15,-1-2,1-1,-2-3,57-24,-93 34,-1-1,1 0,-1 0,0-1,0 0,-1 0,1-1,10-11,-18 17,0 0,0-1,0 1,-1 0,1-1,0 1,0 0,-1-1,1 1,-1-1,1 1,-1-1,1 1,-1-1,0 1,0-1,0 1,0-1,0 1,0-1,0 0,-1-1,0 1,0 0,0 0,-1 0,1 0,0 1,-1-1,1 0,-1 1,0-1,1 1,-1 0,0 0,0-1,-2 0,-7-2,0-1,0 1,-1 1,-21-4,-454-41,-151 36,305 10,-92-34,186 10,-231 11,454 17,15 1,30 4,753 69,-30-5,-206 34,-6 25,-469-113,132 41,13 2,-169-51,2-2,55 0,43 6,40 24,-118-21,2-3,-1-3,85 1,-81-13,0-4,-1-3,0-4,-1-2,80-29,373-129,-193 75,-88 36,-23 0,-92 27,344-83,-203 53,13 13,-94 20,380-86,-541 112,0-1,-1-2,0-1,-1 0,0-3,-1 0,36-25,-16 10,62-30,32-19,-129 70,0 0,-1-1,0 1,0-2,-1 1,0-1,11-16,-16 18,-6 6,-14 10,-20 18,-45 55,58-54,-2-2,-48 38,-331 221,303-217,-186 92,186-107,48-22,-74 57,112-77,-1-1,1 0,-2-2,1 0,-20 6,-95 22,-4 1,-206 85,268-101,-83 13,133-30,-46 8,-124 3,-74-17,93-1,146 3,-42-1,64 1,1-1,0 0,0-1,0 1,0-1,0 0,0-1,-9-4,14 6,0 0,-1 0,1 0,0 0,0 0,0 0,0 0,0 0,0-1,0 1,0 0,0-1,0 1,1-1,-1 1,1 0,-1-1,1 1,-1-1,1 0,0 1,0-1,0 1,0-1,0 1,0-1,0 0,1 1,-1-1,0 1,1-1,-1 1,1-1,0 1,-1 0,1-1,0 1,0 0,1-2,3-4,0 1,1-1,0 1,0 0,0 1,8-6,61-40,2 4,96-44,176-58,7 16,-213 82,25 1,-114 36,-1-2,99-44,-133 48,1 0,32-29,-35 26,1 1,38-22,-25 18,-2-2,0 0,47-46,-10 9,143-132,-108 108,150-92,-132 107,-74 44,77-54,-61 32,60-50,-98 76,0 1,2 1,0 1,27-12,49-30,-80 43,-6 5,-1 0,-1-1,0-1,0 0,19-23,-10 7,1 0,1 2,1 0,1 2,41-28,-62 48,1 0,0-1,0 2,0-1,0 1,0 0,1 0,10-1,-15 3,0-1,0 1,0 0,0 0,0 1,0-1,0 0,0 1,0-1,0 1,0 0,0-1,0 1,0 0,-1 0,1 0,0 1,-1-1,1 0,-1 0,1 1,-1-1,0 1,0 0,1-1,-1 1,0 0,0 0,-1-1,1 1,0 0,-1 0,1 3,3 9,-2 1,1-1,-2 1,0 0,-1 0,0 0,-3 15,-26 101,8-43,18-74,-1 0,0-1,-2 1,1-1,-12 19,-45 60,11-18,28-31,-34 85,15-28,30-73,-69 130,70-138,-1-1,-1-1,-1 0,-1 0,0-2,-19 16,21-20,-38 27,49-36,-1 0,0 0,-1 0,1-1,0 0,0 1,-1-1,1 0,0 0,-1-1,1 1,-1-1,-5 0,7-1,-1 0,1 0,0 0,0 0,0-1,0 1,1-1,-1 1,0-1,1 0,-1 0,1 1,-1-1,1 0,0 0,0-1,0 1,0 0,0 0,0 0,1-1,-1 1,1 0,-1-1,1-3,-2-10,1-1,0-20,1 36,1-25,2 0,0 0,2 0,8-26,40-98,-27 72,17-84,-29 101,3 0,2 1,33-71,-44 111,0 0,-1 0,-1-1,-1 1,-1-1,-1 0,2-42,-2 42,1-1,0 1,2 0,1 1,1-1,0 1,1 1,2 0,12-19,-16 25,-1-1,0-1,-1 1,0-1,-1 0,-1 0,0 0,-1 0,0-1,-2 1,0 0,0-1,-2 1,0-1,0 1,-2 0,0 0,0 0,-2 1,0 0,0 0,-12-19,-11-11,0 1,-3 2,-2 1,-1 2,-74-62,5 30,69 48,-51-41,31 24,45 33,1 0,0 0,-1-1,2 0,-1-1,1 0,1 0,-14-18,21 25,-1 1,1-1,-1 0,0 0,1 0,-1 0,1 0,0 0,-1 0,1 0,0 0,0 0,0 0,0 0,-1 0,1 0,1 0,-1 0,0 0,0 0,0 0,1-2,-1 3,1-1,0 1,-1-1,1 1,0-1,0 1,-1 0,1-1,0 1,0 0,0-1,-1 1,1 0,0 0,0 0,0 0,0 0,-1 0,1 0,2 0,4 2,1-1,0 1,-1 0,11 5,21 10,73 44,-95-48,1-1,-1 2,-1 1,-1 0,28 34,35 46,-66-83,-1-2,2 1,-1-2,1 1,27 13,-8-7,41 27,-62-35,0 0,-1 1,0 0,-1 0,0 1,0 0,7 12,-7-10,0-1,1 0,16 15,-22-22,5 7,-28-20,-333-214,60 35,164 110,-553-326,159 124,-261-150,725 396,-17-10,-111-84,2-12,-204-118,144 89,58 39,72 51,-125-116,143 113,-107-69,-103-99,295 240,-137-131,31 26,10 22,-154-103,237 176,0-1,2-1,0-1,1-1,2-1,-19-31,14 15,23 39,-1 0,2-1,-1 1,0 0,0-1,1 1,-1 0,1-1,0 1,-1-1,1 1,0-1,1 1,-1-1,0 1,2-5,-1 6,-1 0,1 1,0-1,0 0,0 0,0 0,0 0,0 1,0-1,0 0,0 1,0-1,0 1,0-1,0 1,1 0,-1-1,0 1,0 0,0 0,1 0,-1 0,0 0,0 0,1 0,-1 0,0 1,0-1,0 0,1 1,-1-1,0 1,1 0,40 20,352 246,-151-121,-106-50,-92-63,209 175,-148-116,-60-57,2-3,87 46,-73-44,81 58,204 142,16-18,-216-130,-94-57,-52-28,0-1,-1 1,1-1,0 1,0-1,0 0,-1 1,1-1,0 0,0 1,0-1,0 0,0 0,0 0,-1 0,1 0,0 0,0 0,0 0,0 0,0 0,1-1,-3 0,1 0,0 0,0 0,-1 0,1 0,-1 0,1 0,-1 0,0 0,1 0,-1 0,0 1,1-1,-1 0,0 0,-2-1,-162-131,107 90,-708-552,482 389,-179-145,273 193,189 157,0 1,1-1,-1 1,0-1,0 0,0 1,0-1,1 0,-1 0,0 1,0-1,1 0,-1 0,1 0,-1 0,1 0,-1 0,1 0,0 0,-1 0,1 0,0 0,0 0,0 0,0 0,0 0,0-1,0 1,0 0,0 0,1-2,0 3,0-1,1 0,-1 1,0-1,1 1,-1-1,0 1,1-1,-1 1,0 0,1 0,-1 0,1 0,-1 0,1 0,-1 0,0 0,1 1,-1-1,1 1,-1-1,0 1,0-1,3 2,7 4,0 0,0 0,0 1,-1 0,13 13,14 9,7 1,-17-12,32 28,-51-39,0 0,-1 1,0 0,0 1,-1-1,0 1,9 19,0 10,-10-25,0 0,0 0,1-1,1 0,0 0,1-1,0 0,0 0,13 12,-5-8,0-1,1 0,1-2,0 0,0-1,1 0,30 11,-6-8,83 32,-120-43,0-1,0 0,1 0,0 0,-1-1,1 1,0-2,-1 1,1-1,0 0,0 0,-1-1,1 0,7-2,-11 2,1 0,-1 0,0-1,0 1,-1-1,1 0,0 0,-1 0,1 0,-1 0,1 0,-1-1,0 1,0-1,0 0,0 1,-1-1,1 0,-1 0,0 0,1 0,-1 0,-1 0,1-1,0 1,-1 0,0 0,1-1,-1 1,-1-6,0-5,-1 1,-1-1,0 0,-1 1,0-1,-1 1,0 0,-1 1,-1-1,0 1,0 0,-1 1,-1 0,0 0,-13-11,-17-13,-1 1,-79-49,47 35,-33-34,-38-26,-9 4,-100-59,121 91,-204-108,260 147,49 23,0-2,-27-16,-191-110,201 112,-58-43,65 42,-1 2,-56-29,-257-140,147 57,185 126,0 0,-1 1,0 1,0 0,-27-7,-45-20,-241-140,331 175,-18-10,-1 0,0 1,-1 2,0 0,0 1,-33-6,-155-36,137 30,-9-3,18 4,-2 2,0 3,-88-6,-464 29,547-7,-117 7,-290 53,441-56,-135 33,150-34,1 2,-1 0,1 1,1 1,-36 24,52-32,0 1,0 0,0 0,0 0,0 0,1 0,-1 0,1 1,-4 6,6-9,-1 1,1-1,-1 0,1 0,0 1,0-1,0 0,0 1,0-1,0 0,0 1,0-1,0 0,1 1,-1-1,0 0,1 0,-1 1,1-1,0 0,-1 0,1 0,0 0,0 0,-1 0,1 0,0 0,0 0,0 0,0 0,0-1,1 1,1 1,23 10,0-1,0-1,1-1,1-1,33 4,-13-1,116 24,92 24,446 178,-664-221,318 125,-243-102,140 30,85-13,-154-28,-155-23,387 46,-404-50,0-1,0-1,0 0,-1 0,1-2,13-3,-23 6,1-1,-1 0,0 0,0 0,1 0,-1 0,0 0,0 0,0-1,0 1,0-1,-1 1,1-1,0 0,-1 0,1 0,-1 0,0 0,1 0,-1 0,0 0,0-1,0 1,-1 0,1-1,-1 1,1-1,-1 1,0 0,0-1,0 1,0-1,0 1,0-1,-1 1,-1-5,0 3,0-1,0 0,-1 0,0 1,0 0,0-1,0 1,-1 0,0 1,1-1,-2 1,1-1,0 1,0 0,-1 1,-8-4,-10-5,-1 1,-28-7,-25-3,-136-17,76 16,-611-128,-113-19,851 167,-375-44,379 45,-4-1,0 1,0 0,0 0,0 1,1 0,-19 5,28-6,-1 0,1 0,0 0,0 0,0 0,-1 0,1 0,0 0,0 1,0-1,-1 0,1 0,0 0,0 0,0 0,0 0,0 0,-1 0,1 0,0 1,0-1,0 0,0 0,0 0,0 0,-1 1,1-1,0 0,0 0,0 0,0 0,0 1,0-1,0 0,0 0,0 0,0 1,0-1,0 0,0 0,0 0,0 1,0-1,0 0,0 0,0 0,0 0,0 1,1-1,11 7,19 4,-31-11,1596 422,-1515-400,415 101,-393-109,10 3,30 17,-1 6,209 90,102 89,-441-214,0-1,1 0,22 3,-24-5,1 0,-1 1,1 0,18 9,5 9,-1 1,-1 2,42 38,-49-34,-25-27,-1-1,0 1,1-1,-1 1,1-1,-1 1,0 0,0-1,1 1,-1 0,0-1,0 1,0 0,0-1,0 1,0 0,0-1,0 1,0 1,-1-2,1 1,-1-1,1 1,-1-1,1 1,-1-1,0 0,1 1,-1-1,0 0,1 1,-1-1,0 0,1 0,-1 0,0 0,1 0,-1 0,0 0,0 0,1 0,-1 0,0 0,0 0,-28-4,0-1,-42-13,56 14,-525-190,331 111,2 8,-3 8,-3 10,-345-48,-171 59,-2 55,629-6,-754 1,535-5,225 5,-99 18,-44 2,-691-18,548-9,-1265 3,1645 0,1 0,-1 0,0 0,0 0,0 0,0 0,0 1,0-1,0 1,0-1,-3 2,5-1,0-1,0 0,0 1,0-1,0 0,-1 1,1-1,0 0,0 1,0-1,0 0,0 1,0-1,0 0,0 1,1-1,-1 0,0 1,0-1,0 0,0 0,0 1,0-1,1 0,-1 1,0-1,0 0,0 0,1 1,-1-1,0 0,0 0,1 0,-1 1,0-1,1 0,-1 0,0 0,1 0,8 6,-1-1,2 0,18 6,110 34,2-6,261 39,299-12,-572-55,103 4,-228-15,10 0,0 0,0-1,0-1,15-3,-25 5,0-1,-1 0,1 0,0 0,-1 0,0-1,1 1,-1 0,0-1,1 0,-1 0,0 0,0 1,-1-2,1 1,0 0,-1 0,1-1,-1 1,0 0,1-1,-1 0,0 1,0-6,2-15,-2 1,0-1,-2 0,-5-39,0 2,-27-231,27 239,-16-63,0-5,21 117,1 0,-1-1,0 1,0 0,0-1,0 1,-1 0,1 0,-1 0,-3-5,4 7,1 1,-1-1,1 1,-1-1,0 1,1-1,-1 1,0-1,1 1,-1 0,0-1,0 1,1 0,-1 0,0 0,0 0,0-1,1 1,-1 0,-1 1,0-1,1 0,-1 1,1 0,-1-1,0 1,1 0,0 0,-1 0,1 0,-1 0,1 0,0 0,-2 2,-16 19,1 1,1 1,-24 44,12-19,-17 24,-96 172,127-213,1 1,1 0,2 0,1 1,-9 70,15-82,0-1,-9 26,7-27,0 1,-4 34,6 293,6-186,-3-69,7 161,-5-246,0 1,0-1,1 0,0 1,0-1,1 0,0 0,1-1,0 1,0-1,1 0,-1 0,2 0,-1 0,1-1,0 0,0 0,0-1,9 6,33 23,1-3,92 43,126 30,-46-37,3-11,294 36,-224-60,400-10,-471-33,-1-9,430-98,394-189,-772 216,-266 88,313-120,-311 118,46-24,-52 27,0-1,-1 0,1 0,-1 0,1 0,-1 0,0-1,0 1,4-8,-6 10,-1 0,1 0,-1-1,1 1,-1 0,0-1,0 1,1-1,-1 1,0 0,0-1,0 1,0-1,-1 1,1 0,0-1,0 1,-1 0,1-1,-1 1,-1-3,-20-22,-102-84,46 45,-189-159,206 178,-3 2,-104-53,152 89,0 1,0 0,-1 2,1 0,-1 0,-27-2,32 6,-1 1,1 0,-1 1,0 1,1 0,-1 0,1 1,0 1,-21 9,-4 5,1 2,1 2,0 1,2 2,1 1,1 1,-28 32,2 5,3 3,-64 102,93-128,1 1,-34 89,47-100,2 1,1-1,1 1,2 1,-2 41,7-63,0-1,1 1,0-1,0 1,1-1,4 12,-5-19,0 1,1 0,-1 0,1-1,0 1,1-1,-1 0,0 0,1 1,0-1,0-1,0 1,0 0,0-1,0 0,1 1,-1-1,1-1,4 3,5 0,1-1,0 0,0-1,-1-1,1 0,0 0,0-2,0 0,26-5,-5-2,0-1,57-24,-32 5,-1-2,-2-3,-1-3,-2-1,-2-4,-1-1,-2-3,75-89,-110 117,0 0,-2 0,0-1,-1-1,11-26,-16 17,-6 28,0-1,0 1,0 0,0-1,0 1,0-1,0 1,0-1,0 1,0-1,0 1,-1 0,1-1,0 1,0-1,0 1,-1 0,1-1,0 1,-1 0,1-1,0 1,-1 0,1-1,0 1,-1 0,1 0,-1-1,-2 1,1 1,-1-1,1 1,0 0,0-1,-1 1,1 0,0 0,0 0,0 1,0-1,0 0,0 1,0-1,0 1,1 0,-3 2,-25 28,1 1,2 1,1 1,-26 49,-73 165,68-121,6 3,-45 180,75-225,4 1,4 1,3 0,6 165,6-207,3 1,1-1,2-1,3 0,1 0,2-1,21 43,-21-59,0 0,2-1,1-1,1-1,1 0,1-2,1 0,2-1,0-1,1-2,33 20,-19-16,2-3,0-2,1-1,1-2,60 12,-27-12,1-3,96 1,-119-11,-1-3,0-2,86-15,-119 14,0-1,0-1,0 0,-1-2,0 0,-1-1,0-1,0 0,-1-2,0 0,-1-1,22-22,-30 24,0 1,-1-1,0 0,-1-1,0 0,-1 0,0 0,-1 0,0-1,-1 0,2-23,-3 16,-1-1,-1 0,0 1,-2-1,0 1,-10-36,10 49,0 1,0-1,-1 0,0 1,0-1,-1 1,-7-10,10 15,0 0,0 0,1 1,-2-1,1 0,0 0,0 0,0 1,0-1,0 0,0 1,-1-1,1 1,0 0,-1-1,1 1,0 0,-3 0,2 0,0 1,0-1,0 1,1-1,-1 1,0 0,1 0,-1 0,0 0,1 0,-1 1,1-1,0 0,-1 1,1-1,0 1,-2 1,-3 6,0 1,1-1,0 1,1 0,0 0,0 1,-4 19,-7 80,12-84,-4 38,3 1,3 0,3 0,13 90,-12-139,0-1,1 0,1 0,0-1,1 1,0-1,12 18,-15-28,0 1,0-1,0 0,1 0,0-1,0 1,0-1,0 1,0-1,1 0,-1-1,1 1,0-1,0 0,0 0,0-1,0 1,0-1,0 0,1-1,-1 1,0-1,0 0,1 0,5-1,3-2,0 0,-1-1,1-1,-1 0,0-1,0 0,-1-1,13-9,3-3,-2-2,32-32,-13 7,-2-2,-3-2,65-106,-63 82,-4-3,42-117,-75 181,-1 1,-1-1,0 1,3-26,-6 35,0-1,0 1,0 0,0 0,-1-1,1 1,-1 0,0 0,0 0,0-1,0 1,-1 0,1 1,-1-1,0 0,0 0,0 1,0-1,0 1,0-1,-1 1,1 0,-1 0,-5-3,-2 0,0 1,-1 0,1 1,-1 0,0 0,0 1,1 1,-2 0,1 0,0 1,0 1,-12 1,6 1,1 0,-1 1,1 0,0 2,0 0,1 0,-22 13,13-2,0 1,1 1,0 0,2 2,1 1,0 0,2 2,0 0,2 1,-15 29,9-10,2 2,1 0,3 1,1 1,-10 64,20-82,2 0,0-1,2 1,2 0,0 0,2 0,1-1,2 1,17 54,-17-68,0-1,1-1,1 1,0-1,1 0,0-1,1 0,1-1,0 0,1 0,0-1,0-1,1 0,1-1,0 0,0-1,0-1,1 0,28 9,-14-9,-1-1,1-1,0-1,1-2,-1-1,0-1,41-5,-22-2,0-3,-1-1,85-33,97-63,527-341,-557 308,291-265,-410 328,-3-3,73-99,-135 161,-1-1,-1-1,-1 0,-1-1,0 0,-2-1,8-23,-16 40,0 0,0 0,-1 0,0 0,0 0,0-1,0 1,-1 0,0 0,0 0,0 0,0 0,-1 1,0-1,0 0,0 1,-1-1,0 1,1 0,-2-1,1 2,0-1,-1 0,1 1,-8-6,-5-2,-1-1,-1 2,0 0,-36-13,26 11,0 2,0 1,-1 1,1 1,-2 2,1 1,-1 1,1 1,-1 2,0 1,1 1,-52 11,20 7,0 2,1 2,2 4,-92 56,38-12,2 5,5 4,2 6,5 3,3 5,-144 188,183-206,4 2,-81 167,112-199,2 2,2 0,2 0,2 2,3 0,2 0,-2 53,10-86,1 0,0 0,1 0,1 0,0-1,2 1,0-1,8 19,-9-27,-1-1,2 0,-1-1,1 1,1-1,-1 0,1 0,0-1,1 1,-1-1,1-1,1 1,-1-1,1-1,-1 1,2-1,-1-1,11 4,13 0,0-1,0-2,0-2,1 0,-1-3,1 0,-1-2,59-13,-67 10,-1 0,0-2,0 0,-1-1,0-2,26-15,-39 20,0 0,-1-1,0 0,0 0,0-1,-1 0,0 0,0-1,-1 0,0 0,-1 0,0-1,0 0,-1 0,0 0,3-15,-4 8,-1 1,-1 0,0 0,-1-1,-1 1,0-1,-1 1,-1 0,-9-28,5 23,-2 1,0 0,-1 0,-1 1,-1 0,-23-27,9 17,-2 1,-1 1,-1 1,-1 2,-1 1,-1 2,-65-32,56 35,0 2,-1 1,0 3,-1 1,-1 3,1 1,-1 2,0 3,-66 3,51 5,0 1,1 4,0 2,0 3,2 2,-87 40,39-6,3 5,-126 92,95-49,-127 126,161-130,5 4,-151 208,201-243,3 1,3 3,3 1,4 1,2 1,-30 121,52-165,1 0,-3 58,9-78,0 0,1-1,-1 1,1-1,1 0,-1 1,1-1,1 0,-1 0,1 0,0 0,1 0,0-1,0 0,0 1,8 7,-4-7,0-1,0 0,1 0,-1 0,2-1,-1 0,0-1,1 0,0-1,0 0,0 0,15 1,5 0,-1-2,1-1,39-5,-4-3,-1-3,-1-4,0-1,111-45,-57 9,168-98,-205 101,-1-3,-3-3,-3-4,120-121,-160 142,-2-1,-2-2,-1-1,31-62,-43 68,-2 0,-1 0,-1-1,-2-1,-2 0,6-56,-12 48,-1 1,-3-1,-1 0,-2 1,-22-86,12 79,-2 1,-2 1,-2 1,-48-80,56 108,-1 0,-1 1,-1 0,0 1,-2 1,0 0,0 1,-2 2,-31-20,33 25,1 0,-1 1,-1 2,1-1,-1 2,0 1,-1 0,1 1,-1 2,1-1,-1 2,-27 3,23 1,0 1,0 1,0 0,1 2,0 1,0 1,1 1,-36 23,6 3,1 3,-54 54,8 5,3 5,5 4,5 3,5 4,-114 222,183-317,-5 10,-16 44,28-66,1 0,-1 0,2 0,-1 0,1 0,1 1,0-1,0 0,0 1,3 14,-2-19,1-1,-1 1,0 0,1 0,0-1,0 1,0-1,0 0,1 1,0-1,-1 0,1 0,6 4,-3-3,1 0,-1 0,1 0,0-1,0 0,14 3,6-1,-1 0,1-3,33 1,-52-3,76 1,0-3,99-17,-136 11,-1-2,1-2,-2-2,0-1,63-33,-54 18,-1-3,-2-1,-2-3,-1-2,52-54,-84 76,-1-1,0 0,20-34,-30 44,0-1,-1 0,0 0,-1 0,0 0,-1-1,1 0,-2 1,0-1,0 0,-1-12,-1 7,-2 1,0 0,0 0,-2 0,1 0,-2 0,0 1,-1 0,0 1,0-1,-2 1,1 1,-2-1,-14-13,-6-3,-1 1,-2 1,0 2,-37-21,3 9,0 2,-2 3,-2 3,0 3,-110-22,97 31,-1 4,0 3,-1 4,-142 10,158 3,0 3,1 3,0 3,2 2,0 4,1 3,2 2,1 4,1 2,-87 63,98-58,1 2,3 2,1 2,2 2,2 2,3 1,2 3,2 1,2 1,3 2,-39 104,50-107,3 0,3 2,-11 86,22-112,0 0,2 1,1-1,2 1,1-1,1 0,1 0,13 34,-10-40,1 0,2 0,0-1,1-1,23 30,-26-40,0 0,1-1,0-1,0 1,2-2,-1 0,1 0,0-1,1-1,21 9,-7-7,1-2,-1 0,1-2,0-1,0-2,1-1,-1-1,0-1,1-1,-1-2,55-15,10-9,-1-5,102-52,-182 80,40-20,0-1,-2-3,65-48,-97 62,0 0,-2-1,0-1,-1-1,0 0,-2-1,0-1,-1 0,-1-1,-1 0,9-26,-12 23,0-1,-2 0,4-34,-9 50,0-1,0 1,-1-1,-1 1,1-1,-2 1,1-1,-1 1,-1 0,0-1,-7-15,8 22,1 0,-1 0,0 0,0 0,0 0,0 1,0-1,-1 1,1 0,-1 0,0 0,1 0,-1 0,0 0,0 1,0-1,0 1,-1 0,-4-2,3 3,1 0,-1 0,1 1,-1-1,1 1,0 0,-1 0,1 0,0 0,0 1,0 0,0 0,-5 3,-7 7,-1 0,2 1,0 0,0 2,-18 23,-8 16,2 1,3 3,-44 91,39-57,-51 165,86-234,-8 22,-9 59,21-93,1 0,0 1,0-1,1 1,1-1,0 0,0 0,1 1,1-1,6 18,-7-25,1 1,-1-1,1 0,0 1,0-1,1-1,-1 1,1-1,0 1,0-1,0 0,0 0,1-1,-1 1,1-1,-1 0,1 0,0-1,7 2,8 1,1 0,0-2,30-1,-32 0,34-1,-1-1,0-4,1-1,65-17,-85 14,1-1,-1-2,-1-1,0-2,-1-1,0-2,39-29,-61 40,0 0,-1-1,0 0,0 0,-1 0,0-1,-1 0,9-17,-13 23,0-2,-1 1,1 0,-1 0,0 0,0-1,-1 1,1 0,-1-1,0 1,0-1,-1 1,1 0,-1-1,0 1,0 0,0 0,-1-1,1 1,-1 0,0 0,0 1,-1-1,-2-3,-5-5,-1 1,0 0,0 1,-1 0,0 1,-1 1,0 0,-1 0,1 1,-1 1,-16-5,-21-6,-101-18,0 12,-2 7,0 6,-177 12,261 1,1 4,-1 2,-74 21,114-22,0 2,1 1,1 1,-1 1,2 2,0 1,1 1,1 1,-34 31,31-19,1 1,1 1,2 1,1 1,2 1,2 1,-18 46,12-19,3 1,4 1,-18 105,30-136,2 0,1 0,2 0,1 0,5 39,-4-64,1 0,0 0,0 0,1 0,0-1,0 1,1-1,0 0,1 0,0 0,0 0,0-1,1 0,0 0,1 0,-1-1,1 0,1 0,-1-1,1 0,0 0,0-1,17 6,-17-7,0-1,0-1,1 1,-1-2,1 1,0-1,-1 0,1-1,-1 0,1 0,-1-1,0 0,0 0,13-7,9-4,0-2,39-27,-65 39,77-52,-2-4,-3-3,-2-3,-4-4,-3-2,-2-3,69-106,-72 72,-36 61,-26 46,1 0,-1 0,0 0,1 0,-1 0,1 0,-1 0,1 0,0 0,-1 0,1 0,0 0,0 1,-1-1,1 0,0 1,0-1,0 0,0 1,0-1,0 1,1-1,-1 2,0 1,0-1,-1 0,1 1,-1-1,1 0,-1 1,0-1,1 1,-1-1,0 1,0-1,0 1,0 2,-2 41,-1 0,-2 0,-18 73,-7 46,29-156,0 0,1 1,0-1,0 0,1 1,0-1,3 12,-3-17,0 0,0 0,0-1,1 1,-1 0,1-1,0 1,0-1,0 0,0 1,0-1,0 0,1 0,-1-1,1 1,-1 0,1-1,0 1,0-1,0 0,-1 0,6 1,2 0,0 0,0-1,-1 0,1-1,0 0,0-1,-1 0,1 0,0-1,-1 0,1-1,-1 0,17-8,-21 9,-1 0,0-1,0 1,0-1,0 0,0 0,0-1,-1 1,0-1,1 0,-1 0,-1 0,1 0,-1 0,1-1,-1 1,0-1,-1 1,1-1,-1 0,0 0,0 1,-1-1,1 0,-1 0,0 0,0 0,-1 0,-1-7,0 4,-1 1,0-1,-1 1,1 0,-1 0,0 0,-1 1,0 0,0-1,0 2,-1-1,0 1,0-1,0 2,-1-1,0 1,-11-6,-12-6,-2 2,-51-16,57 21,0 2,0 0,-1 2,1 1,-1 2,0 0,-29 2,47 1,0-1,0 2,1-1,-1 1,0 0,1 1,0 0,-1 0,1 1,0 0,1 1,-1 0,1 0,0 0,0 1,1 0,-1 0,1 1,1 0,-1 0,1 0,0 0,1 1,0 0,-4 9,7-15,0 0,0 1,1-1,-1 0,0 1,1-1,-1 1,1-1,0 1,0-1,0 1,0-1,0 1,1-1,-1 1,1-1,-1 1,1-1,0 0,0 1,0-1,0 0,3 4,-1-3,0-1,0 0,0 0,0 0,0 0,0-1,1 1,-1-1,0 0,1 0,-1 0,1 0,-1 0,1-1,0 0,-1 0,6 0,13-2,1 0,-1-2,1 0,-1-2,-1 0,1-1,26-14,-5 0,-1-2,58-42,-6-12,-7 5,-74 64,-8 11,-12 20,-15 18,-50 67,26-41,-77 136,107-171,1 1,2 0,1 1,-12 57,20-71,-1 0,-14 39,17-53,-1 0,0 0,0 0,-1 0,0-1,0 1,0-1,-1 0,0 0,0 0,0-1,-10 7,15-11,0 0,-1 1,1-1,-1 1,0-1,1 0,-1 0,1 1,-1-1,0 0,1 0,-1 0,1 1,-1-1,0 0,1 0,-1 0,0 0,1 0,-1 0,0 0,1-1,-1 1,1 0,-1 0,0 0,1-1,-1 1,1 0,-1-1,0 0,0 0,1 0,-1 0,1 0,-1-1,1 1,-1 0,1 0,0-1,0 1,0 0,0 0,0-1,0-1,8-48,-7 47,14-38,-15 42,0 1,0-1,0 0,0 0,0 0,0 0,0 0,0 0,0 0,1 0,-1 0,0 0,0 0,0 0,0 0,0 0,0 0,0 0,0 0,0 0,0 0,1 0,-1 0,0 0,0 0,0 0,0 0,0 0,0 0,0 0,0-1,0 1,0 0,0 0,0 0,0 0,1 0,-1 0,0 0,0 0,0 0,-6 24,-3-1,-1-1,-2-1,0 0,-1-1,0 0,-22 23,33-41,-4 5,0 1,-1-1,0 0,-1-1,0 0,-12 8,19-14,0 1,-1 0,1 0,-1-1,1 1,-1-1,1 1,-1-1,1 0,-1 0,1 1,-1-1,0 0,1 0,-1-1,1 1,-1 0,1 0,-3-2,2 1,1 0,-1 0,1-1,-1 1,1-1,0 1,0-1,0 0,0 0,0 1,0-1,0 0,1 0,-1 0,0 0,1 0,0 0,-1 0,1 0,0-2,0-7,-1 0,2 0,0 1,0-1,1 0,3-11,24-67,-12 39,13-50,33-94,-64 190,-7 15,-11 19,-97 206,114-233,-15 44,17-46,0-1,0 1,-1 0,1-1,0 1,0-1,0 1,0 0,-1-1,1 1,0 0,0-1,1 1,-1 0,0-1,0 1,0 0,0-1,1 1,-1 0,0-1,0 1,1-1,-1 1,0 0,1-1,-1 1,1-1,-1 1,1-1,-1 0,1 1,-1-1,1 1,-1-1,1 0,0 1,-1-1,1 0,0 0,-1 0,1 1,0-1,-1 0,1 0,0 0,-1 0,1 0,0 0,-1 0,1 0,0-1,-1 1,1 0,-1 0,1 0,0-1,-1 1,1 0,-1-1,2 0,19-9,0-1,0 0,-2-2,1-1,-2 0,0-1,20-22,-19 12,-18 24,-1 1,0 0,1-1,-1 1,0-1,0 1,1-1,-1 1,0-1,0 1,0-1,0 1,0-1,0 1,0-1,0 1,0-1,0 1,0-1,0 0,0 1,0-1,0 1,0-1,-1 1,1-1,0 1,0 0,-1-1,1 1,0-1,-1 1,1-1,0 1,-1 0,1-1,-1 1,1 0,-1 0,1-1,0 1,-1 0,1 0,-1-1,1 1,-1 0,1 0,-1 0,1 0,-1 0,0 0,1 0,-1 0,0 0,-13 0,0 1,1 1,-1 0,1 1,-1 0,-25 10,-11 3,-465 152,382-115,-226 128,341-171,-24 16,40-24,0-1,-1 1,2 0,-1-1,0 1,0 0,0 0,1 0,-1 0,1 1,0-1,-3 5,4-7,1 1,-1 0,0-1,0 1,0 0,0-1,1 1,-1 0,0-1,0 1,1-1,-1 1,0-1,1 1,-1-1,1 1,-1-1,1 1,-1-1,1 1,-1-1,1 0,-1 1,1-1,0 0,-1 0,1 1,0-1,-1 0,1 0,-1 0,1 0,0 0,-1 0,1 0,0 0,32 3,-30-3,310-7,-115 0,304 5,-476 1,1-2,-1-1,38-10,-30 6,39-5,-20 9,-2 0,58-12,-95 13,0-1,0 0,-1-1,0 0,0-1,0 0,-1-1,0-1,12-9,-18 12,-1 0,0-1,0 0,0 0,-1 0,0 0,0-1,0 0,4-11,-7 14,1 0,0 1,0-1,0 1,0 0,1 0,-1 0,1 0,0 0,0 0,0 1,6-5,2 1,1 0,21-8,-12 6,625-223,-47 18,-128 15,704-409,-1124 577,-14 10,-2-2,63-49,-96 70,-1 0,0-1,0 1,0 0,0 0,0 0,0-1,0 1,0-1,0 1,-1-1,1 1,0-3,-1 3,0 1,0-1,0 1,0-1,0 1,0-1,0 0,0 1,-1-1,1 1,0-1,0 1,-1-1,1 1,0-1,-1 1,1 0,0-1,-1 1,1-1,-1 1,1 0,0-1,-1 1,0-1,-5-1,0 0,1 0,-1 1,0 0,-11-1,9 1,-63-9,0 4,0 3,-141 12,158 2,54-11,-1 0,0 0,1 1,-1-1,0 0,1 0,-1 0,1 1,-1-1,0 0,1 1,-1-1,1 0,-1 1,1-1,-1 1,1-1,-1 1,1-1,-1 1,1-1,0 1,-1-1,1 1,0 0,-1 0,14 8,27 0,-4-6,-20-3,-1 1,26 6,-38-7,0 1,1 0,-1 0,0 0,0 1,0-1,0 1,0 0,0-1,-1 1,1 1,-1-1,1 0,-1 1,0-1,1 1,2 4,-3-2,0 0,-1-1,1 1,-1 0,0 1,0-1,-1 0,1 0,-1 0,-1 7,-10 58,0-30,-1 0,-33 68,-49 69,62-118,-429 647,334-527,100-140,3-7,2 1,-32 63,53-93,0-1,0 1,0 0,0-1,0 1,0 0,1 0,0-1,-1 1,1 0,0 0,0 0,0-1,1 1,-1 0,1 0,1 4,-1-5,1 0,-1 0,1 0,-1 0,1 0,0-1,-1 1,1-1,0 1,0-1,0 0,0 0,0 1,1-2,-1 1,4 1,10 1,-1-1,1 0,0-1,-1-1,20-2,-19 1,514-47,-387 30,1 7,211 10,279 68,-245 7,-290-45,-75-17,-24-12,1 0,-1 0,0 0,0 0,1 0,-1 1,0-1,0 0,1 0,-1 0,0 1,0-1,0 0,0 0,1 1,-1-1,0 0,0 1,0-1,0 0,0 0,0 1,0-1,0 0,0 1,0-1,0 0,0 0,0 1,0-1,0 0,0 1,0-1,0 1,-3 0,1 1,-1-1,0 0,0 1,1-1,-1 0,0-1,0 1,0-1,0 1,-5-1,-297 23,108-11,-779 56,937-65,35-2,8 0,57-1,607-15,-287 3,-368 12,24 0,0-2,42-8,-78 10,1 0,0-1,-1 1,1 0,0-1,-1 1,1-1,-1 1,1-1,-1 0,1 0,-1 1,1-1,-1 0,3-2,-6 1,1 1,0 0,-1 0,1 0,-1 0,1 1,-1-1,1 0,-1 1,1-1,-1 1,0-1,1 1,-1 0,0-1,0 1,1 0,-3 1,-74-9,-85 2,99 5,-234-4,-1592-21,1973 35,597 67,175 15,-771-85,141 17,-197-17,41 14,-43-12,47 10,380 67,-389-69,1-4,0-2,1-3,73-2,816-9,-565 5,-380-2,1 1,-1-2,0 1,0-2,0 1,0-1,14-7,6-4,28-20,-33 19,45-21,-25 21,1 1,75-13,-118 26,0 1,-1-1,1 1,0 0,0-1,0 1,-1 0,1 1,0-1,0 0,0 1,-1 0,1-1,0 1,-1 0,1 1,-1-1,1 0,-1 1,0-1,1 1,-1 0,0 0,0 0,0 0,0 0,0 0,-1 0,1 1,-1-1,0 0,1 1,-1 0,0-1,0 1,-1 0,1-1,0 4,2 12,-2 0,1 1,-2-1,-4 34,2-19,1-24,1 0,-1 0,-1-1,0 1,0-1,-1 1,1-1,-2 0,1 0,-1 0,-1 0,1-1,-1 1,-1-1,1 0,-1-1,0 0,-1 0,1 0,-15 9,2-1,0-1,-40 19,48-27,-1-1,0 0,0 0,0-1,0-1,0 0,-15 0,-302-3,122-2,164 3,0-3,-52-9,-24-6,-154-2,-123 20,174 2,-2854-2,3043 2,0 1,0 2,1 2,-44 14,37-10,-1-1,-57 6,-167-12,82-5,146 4,0 2,-52 13,-33 4,116-21,-402 28,-777-30,1125-2,0-4,0-2,-92-25,-47-9,176 40,0-1,0-1,-34-11,50 13,-1 0,0-1,1 0,-1 0,1 0,0-1,1 1,-1-1,1-1,0 1,0-1,0 0,1 0,-5-10,-8-19,2 0,2-1,2-1,1 0,1 0,2-1,2 0,2 0,1 0,2-1,6-51,5 9,4 1,3 0,3 1,41-96,2 20,18-49,-56 134,-1 4,26-106,-50 161,1-1,1 1,0 0,1 1,0-1,1 1,0-1,0 1,1 1,0-1,1 1,0 0,14-13,33-22,3 2,121-69,-137 87,106-59,169-70,-304 147,0 1,1 1,0 0,26-4,-38 7,-1 1,1 0,0 0,0 0,0-1,-1 1,1 0,0 0,0 0,-1 0,1 1,0-1,0 0,-1 0,1 0,0 1,0-1,-1 0,1 1,0-1,-1 0,1 1,0-1,-1 1,1-1,-1 1,1-1,-1 1,1 0,-1-1,1 1,-1 0,1-1,-1 1,0 0,1-1,-1 1,0 0,0 0,0-1,0 1,0 0,0 0,0 0,0 1,-1 2,0 0,0 0,0 0,-1 0,1 0,-1 0,-4 6,-8 10,0 0,-2 0,0-2,-30 27,-86 61,-6 6,5 26,78-78,-66 56,92-92,2 0,0 2,2 1,1 0,2 2,0 1,-29 55,31-38,2 1,3 1,1 0,3 1,-8 70,13-90,-11 38,9-40,-8 47,-12 69,19-108,2 0,1 0,2 1,0 60,4-96,0 0,0 0,0 0,0 0,0 1,0-1,0 0,0 0,0 0,1 0,-1 0,0 0,1 0,-1 0,1 0,-1 0,1 0,-1 0,1-1,0 1,-1 0,1 0,0 0,0-1,0 1,-1-1,1 1,0 0,0-1,0 1,0-1,0 0,0 1,0-1,0 0,0 0,1 1,-1-1,0 0,0 0,0 0,1-1,5 0,0-1,0-1,0 1,0-1,11-8,348-233,-208 131,-40 30,515-338,-504 345,3 7,3 4,152-48,-199 84,1 4,1 4,0 4,2 4,108-1,-16 13,-3 2,204-25,125-70,-6-25,-438 102,-44 12,5-3,2 2,-1 0,0 2,48-1,-74 5,0 0,0 0,1 0,-1 0,0 0,0 1,0-1,0 1,0 0,0-1,0 1,0 0,-1 0,4 2,-5-2,1 0,-1 0,1 1,-1-1,0 0,1 0,-1 0,0 0,0 1,0-1,0 0,0 0,0 0,0 0,-1 1,1-1,0 0,0 0,-1 0,1 0,-1 0,1 0,-1 0,0 0,1 0,-2 1,-8 15,-1-1,-1 0,0-1,-18 17,-64 53,56-53,-70 60,-4-5,-3-5,-244 128,-199 33,526-230,12-4,1-2,-1 1,-1-2,1-1,-40 5,59-10,0 1,1-1,-1 0,0 0,1 0,-1 0,0 0,0 0,1 0,-1 0,0 0,1-1,-1 1,0 0,1 0,-1 0,0-1,1 1,-1 0,1-1,-1 1,1-1,-1 1,1-1,-1 1,1-1,-1 1,1-1,-1 1,1-1,0 1,-1-1,1 0,0 1,0-1,-1 0,1 1,0-1,0 0,0 1,0-1,0 0,0 1,0-2,1-4,1 0,-1 0,1 0,0 1,1-1,0 1,0-1,5-7,39-49,-32 44,503-560,-174 236,-328 326,-8 8,1 0,0 1,0-1,0 2,1-1,17-8,-27 15,0 0,1-1,-1 1,0 0,0 0,1 0,-1 0,0 0,0-1,1 1,-1 0,0 0,1 0,-1 0,0 0,1 0,-1 0,0 0,0 0,1 0,-1 0,0 0,1 0,-1 0,0 1,0-1,1 0,-1 0,0 0,0 0,1 0,-1 1,0-1,0 0,1 0,-1 0,0 1,0-1,0 0,1 0,-1 1,0-1,0 0,0 0,0 1,0-1,0 0,0 1,0-1,0 0,0 0,1 1,-1-1,-1 0,1 1,0-1,0 0,0 1,0-1,-2 15,-1 0,-1 0,0 0,-1 0,-1-1,0 0,-1 0,-10 14,11-16,-41 69,-3-2,-4-2,-95 104,-222 188,185-202,-246 170,316-263,110-70,-1 0,0 0,1-1,-1 0,-13 3,20-5,-1-1,1 0,0 0,-1 0,1 0,0 0,-1 0,1-1,0 1,-1 0,1 0,0 0,-1 0,1 0,0 0,0-1,-1 1,1 0,0 0,0 0,-1-1,1 1,0 0,0 0,-1-1,1 1,0 0,0 0,0-1,0 1,-1 0,1-1,0 1,0 0,0-1,0 1,0 0,0-1,0 1,0 0,0-1,0 1,0-1,1-3,0 0,0 0,0 0,0 1,1-1,3-7,64-104,50-65,330-427,29 20,-436 536,203-226,-244 277,56-52,-52 49,0-1,0 0,0 1,0 0,1 0,-1 1,1 0,7-3,-13 5,0 1,0-1,-1 0,1 0,0 0,0 0,0 1,0-1,0 0,0 0,0 0,0 1,-1-1,1 0,0 0,0 0,0 1,0-1,0 0,0 0,0 0,0 1,0-1,0 0,0 0,0 0,0 1,0-1,1 0,-1 0,0 0,0 1,0-1,0 0,0 0,0 0,0 0,1 1,-1-1,0 0,0 0,0 0,0 0,1 0,-1 0,0 1,0-1,0 0,1 0,-1 0,0 0,0 0,0 0,1 0,-1 0,0 0,0 0,0 0,1 0,-1 0,-13 17,-1-1,-23 21,-7 7,-249 268,-503 521,701-744,90-86,1 1,-1-1,0 1,0-1,-1-1,1 1,-10 2,15-4,-1-1,1 0,-1 0,1 0,-1 0,1 0,0 0,-1 0,1 0,-1 0,1 0,-1 0,1 0,-1 0,1-1,-1 1,1 0,-1 0,1 0,0-1,-1 1,1 0,-1-1,1 1,0 0,-1-1,1 1,0 0,0-1,-1 1,1-1,0 1,-1-1,1-2,0 1,0-1,0 1,0-1,0 1,0-1,1 1,-1 0,1-1,0 1,1-4,9-20,2 0,22-34,82-117,260-325,30 12,-40 48,81-125,-150 189,-226 291,-68 82,0 1,-1 0,2 0,-1 1,0-1,10-5,-14 9,0 0,1 0,-1 0,0 0,0 0,1 0,-1 0,0 0,0-1,0 1,1 0,-1 0,0 0,0 0,1 1,-1-1,0 0,0 0,1 0,-1 0,0 0,0 0,1 0,-1 0,0 0,0 0,0 1,1-1,-1 0,0 0,0 0,0 0,0 1,0-1,1 0,-1 15,-8 16,-1 0,-23 49,8-21,-184 496,40 18,159-529,10-39,5-10,9-18,43-100,-34 67,85-184,122-288,-122 229,-80 206,22-116,-48 194,-1 4,0 1,0-1,-1 0,0 1,-2-19,1 27,-1 0,1 0,-1 0,1 0,-1 0,0 0,1 0,-1 0,0 0,-1 0,1 0,0 1,0-1,-1 0,1 1,-1-1,1 1,-1 0,0-1,0 1,1 0,-1 0,0 0,0 0,0 0,0 1,0-1,0 1,0-1,0 1,-1 0,1 0,0 0,0 0,-2 0,-18 2,0 1,0 1,-27 8,-157 51,-105 46,-102 41,-1683 545,2024-672,-143 37,211-59,1 0,-1 0,0-1,0 1,0-1,0 0,0 0,0 0,0-1,1 1,-1-1,0 0,0 0,-4-2,6 2,1-1,-1 0,0 1,1-1,-1 0,1 0,0 0,-1 0,1 0,0-1,0 1,1 0,-1 0,0-1,1 1,-1 0,1-1,0 1,0-1,0-4,0-19,0 0,2-1,1 1,1 0,11-39,-14 62,1-1,-1 0,1 0,0 0,0 1,0-1,1 1,-1-1,1 1,0 0,0 0,0 1,0-1,1 0,-1 1,1 0,-1 0,1 0,0 0,0 0,6-1,7-1,0 1,0 1,0 1,20 0,-15 0,264-3,102-5,-275 2,157-32,-216 27,92-32,-129 38,-1-1,1-1,-1 0,-1-1,0-1,0-1,-1 0,0 0,14-17,-20 18,-1-1,0 0,-1 0,0 0,-1 0,0-1,-1 0,0 0,-1 0,2-13,1-21,0-65,-5 84,-5-437,1 431,-1 1,-2 0,-2 0,0 1,-2 0,-18-39,19 52,-1 0,-1 1,0 0,-1 1,0 1,-2 0,0 0,0 1,-1 1,-1 1,-23-15,13 12,-1 2,0 0,-1 2,0 2,0 0,-1 1,0 2,-1 2,-45-3,38 7,0 1,1 1,-1 3,1 1,0 1,0 2,-55 22,12 4,2 3,1 4,-83 60,-194 181,10 52,283-268,3 3,3 2,-56 99,102-157,0 0,0 1,1-1,1 1,1 1,0-1,1 1,-3 27,6-41,1 0,0 0,0 0,0 0,0 0,1 0,-1 0,0 0,1 0,0 0,-1 0,1 0,0 0,0 0,0 0,0-1,0 1,1 0,-1-1,0 1,1-1,-1 1,1-1,0 0,-1 0,1 1,0-1,0 0,2 1,2-1,0 0,0 0,0 0,0-1,0 0,0 0,0 0,-1-1,11-2,8-2,0-2,-1 0,0-2,0-1,34-19,104-79,-85 51,-2-3,-3-3,-3-3,111-141,-145 161,-1-2,-3-1,-2-2,-2-1,-2-1,-3 0,-2-2,-3-1,13-74,-25 101,-1 1,-1-1,-2 0,-1-1,-9-56,8 74,-1 0,-1 0,-1 0,1 0,-2 1,1 0,-10-13,10 17,0 1,-1-1,0 1,0 0,-1 0,0 1,0 0,0 0,0 0,-1 1,-11-5,-6 1,0 0,0 2,-1 0,-50-3,-112 7,183 2,-75 3,1 4,0 3,0 3,2 4,0 3,0 4,3 3,-118 59,136-56,2 3,0 2,3 2,1 3,2 1,2 3,1 2,3 1,2 3,2 1,-39 70,53-78,-32 82,50-107,0 0,2 0,0 0,0 1,2 0,0-1,2 31,0-45,1 0,-1 0,1 1,0-1,0 0,0 0,0 0,1 0,0 0,0 0,0-1,0 1,0 0,1-1,0 0,0 0,0 1,0-2,0 1,0 0,1-1,-1 1,1-1,0 0,0 0,0-1,0 1,0-1,8 2,8 0,1-1,0 0,0-2,-1 0,22-4,-23 2,91-7,1-5,-2-5,0-4,-1-6,144-58,-162 48,-2-4,-2-5,155-113,-190 121,-1-3,-3-1,-2-3,-2-2,-2-1,67-108,-93 131,-1-1,-1 0,-1-1,-2 0,13-61,-20 71,0-1,-2 0,0 0,-2-1,0 1,-1 0,-1 1,-1-1,-1 0,-8-22,-1 10,0 1,-2 1,-2 0,0 2,-2 0,-1 1,-2 1,0 0,-37-29,11 14,-2 3,-2 2,-1 3,-68-31,58 34,-1 4,-1 2,-2 3,0 3,-76-10,90 21,0 3,0 2,0 2,0 3,0 2,0 3,-63 17,46-4,2 4,1 3,1 2,-91 58,47-16,-160 135,177-125,-94 106,138-130,2 2,3 1,-37 70,66-105,2 1,2 0,0 1,2 0,-12 54,20-73,0 0,1 0,0 1,1-1,0 0,1 1,0-1,0 0,1 0,0 1,1-2,-1 1,2 0,-1 0,2-1,-1 0,1 0,0 0,0 0,1-1,0 0,8 7,0-3,0 0,1-2,-1 0,2 0,-1-1,1-1,1-1,32 9,0-5,96 9,-51-15,0-4,0-3,-1-5,144-30,-104 6,-2-5,188-80,-197 63,198-120,-263 138,-1-3,-3-3,-1-2,-3-2,59-69,-88 91,-2-2,-1 0,0 0,-2-2,-2 0,19-53,-26 63,-2 1,0-1,-1 1,-1-1,-1 0,0 0,-1 0,-1 0,-1 0,-1 0,0 1,-1-1,-7-18,-1 8,-2 1,0 1,-2 0,-1 1,-1 0,-1 2,-1 0,-1 1,0 1,-47-33,7 11,-2 2,-2 4,-87-37,101 52,-1 2,0 2,-2 3,0 2,-1 2,0 3,0 2,-1 3,0 2,1 3,-101 15,64 2,0 3,2 5,1 4,-111 54,100-35,3 5,2 5,-110 89,141-97,-112 122,140-133,3 3,2 0,-50 94,72-122,1 1,1 1,0-1,2 1,0 0,1 0,-4 36,8-48,0 1,1 0,-1-1,1 1,1-1,-1 1,1-1,0 1,1-1,-1 0,1 0,1 0,-1-1,1 1,0-1,0 1,0-1,1-1,0 1,0-1,0 1,0-1,1-1,8 5,8 4,1-2,0-1,0-1,0-1,1-1,28 4,17-3,70 0,-3-8,-1-6,-1-6,0-6,-1-6,-1-5,-2-7,-2-4,-1-7,201-106,-267 120,-1-4,-2-2,62-54,-97 73,-1-1,-1 0,-1-1,-1-2,-1 0,-1 0,-1-2,-1 0,17-46,-27 58,-1 0,0-1,-1 1,-1-1,-1 0,0 0,-1 1,0-1,-1 0,-7-30,3 26,-2-1,0 1,-1 1,-1-1,-1 1,-1 1,-18-24,3 9,-2 2,-1 1,-2 1,0 2,-2 1,-1 1,-66-35,68 43,-1 1,-1 2,-39-12,55 21,1 1,-1 1,0 1,0 0,0 1,0 1,0 1,-26 4,20 0,0 2,0 1,1 0,0 2,0 1,1 0,1 2,-28 20,0 6,2 3,-50 55,26-18,3 3,4 2,4 3,4 3,3 2,5 2,-50 137,83-187,1 1,3 0,-12 91,22-113,0 0,1 0,1-1,2 1,0 0,1 0,1-1,2 0,16 39,-13-40,1 0,1-2,1 1,1-2,1 0,0 0,31 26,-20-23,0-1,2-1,0-2,59 27,-35-24,1-1,0-3,2-3,0-2,0-2,71 2,-57-11,0-2,0-3,-1-4,0-2,-1-4,0-2,84-34,-59 13,-1-4,-3-4,-2-4,117-88,-137 87,-3-3,-1-2,55-68,-89 91,-2-2,-1 0,-1-2,-2-1,-2 0,-2-1,22-68,-33 79,-1-1,-2 1,-1-1,-1 0,-1 0,-2 0,-1 0,-1 0,-2 1,0-1,-2 1,-12-29,-1 4,-3 2,-2 0,-2 1,-2 2,-44-56,16 33,-2 3,-4 2,-2 3,-3 3,-3 3,-2 3,-2 4,-122-62,103 68,-1 4,-2 5,-1 3,-2 5,-1 4,0 5,-130-7,123 20,0 5,1 5,0 4,0 5,1 5,1 4,1 5,-115 47,142-42,0 4,2 3,2 3,-92 72,109-69,2 2,2 3,3 1,1 3,-60 92,88-118,2 2,2 0,0 0,2 2,2-1,-14 54,23-71,0 0,2 1,-1-1,2 1,0-1,1 1,0 0,1-1,1 0,1 0,0 1,1-2,0 1,1-1,1 0,14 23,-7-18,1 0,1-2,0 1,1-2,1 0,1-1,0-1,1-1,1 0,0-2,0 0,1-2,41 13,-5-7,0-3,1-2,0-2,77-1,-37-5,0-4,0-4,-1-5,0-4,-1-4,158-54,-162 38,-1-5,-3-3,-1-4,137-99,-199 126,-1-1,0-1,-2-1,40-52,-49 55,-1-1,-1-1,-1 0,0-1,-2 0,12-47,-12 31,-2-2,4-69,-10 91,-2-1,0 1,0-1,-2 1,-1 0,0 0,-11-30,13 45,1 0,-1 0,0 0,0 1,0-1,-1 1,1-1,-1 1,1 0,-1 0,-1 0,1 0,0 1,0-1,-1 1,0 0,1 0,-1 0,0 0,0 1,0-1,0 1,0 0,0 0,0 1,0-1,-1 1,1 0,0 0,0 1,0-1,-1 1,1 0,0 0,-7 3,-11 4,0 1,2 2,-1 0,1 1,-26 21,-30 25,3 4,2 4,-98 117,88-82,4 4,-73 133,118-181,3 2,-33 89,58-137,1 0,0 0,0 0,1 1,1-1,-1 18,2-26,0 0,1 0,-1-1,1 1,0 0,0-1,0 1,0 0,0-1,0 1,1-1,-1 0,1 0,0 1,0-1,-1 0,1 0,1 0,-1-1,0 1,0 0,1-1,-1 0,1 1,-1-1,1 0,-1 0,1-1,0 1,0 0,-1-1,4 1,12 1,0-1,0 0,0-1,34-5,79-21,-35 0,-2-4,-1-4,140-71,-126 46,-3-4,149-118,-216 152,-2-2,-1-2,-2-1,-1-1,31-47,-49 61,0 0,-2 0,0-1,-2 0,0-1,-2 0,0-1,-2 0,0 1,-2-2,1-44,-4 56,-2-1,1 1,-2 0,0 0,0 0,-1 0,-1 0,0 1,-1 0,0 0,-1 0,0 1,-1 0,0 0,-1 1,0 0,0 0,-12-8,-6-2,0 0,-2 2,0 2,-1 0,0 2,-43-13,-10 0,-1 5,-107-16,-182 5,286 32,0 3,0 4,-132 27,161-20,2 3,0 2,1 2,1 3,1 2,-58 37,88-47,0 1,0 1,2 1,0 1,2 1,-20 25,31-35,0 1,1 0,1 0,0 1,0 0,1 0,1 0,0 1,0-1,2 1,-1 0,2 0,0 0,0 22,2-23,0-1,1 0,0 1,0-1,1 0,1 0,0-1,0 1,1-1,0 0,1 0,0-1,1 1,0-1,0-1,1 1,0-1,1-1,-1 0,2 0,-1 0,1-1,-1-1,16 7,4-3,1 0,0-3,1 0,-1-2,1-1,0-2,34-2,-14-3,-1-2,0-2,76-23,-56 9,104-49,-141 55,-1-2,0-1,-2-1,0-2,29-27,-48 38,-1 0,0 0,0-1,-1-1,-1 1,0-1,11-27,-16 32,0-2,0 1,-1 0,0 0,-1-1,0 1,0-1,-1 1,0-1,-1 1,0-1,0 1,-5-14,2 9,-1 0,-1 0,-1 0,0 1,0 0,-1 0,-1 1,0 0,-1 1,0 0,-19-17,11 15,0 0,0 2,-1 0,-1 1,0 0,0 2,-29-8,6 5,-1 3,-1 1,0 2,1 3,-1 1,0 2,-54 8,68-4,-1 0,1 2,1 1,0 2,0 1,1 1,0 2,-36 22,63-35,-1 0,1 1,0-1,0 1,0-1,0 1,0 0,0 0,0 0,1 0,-1 0,1 0,0 0,-1 1,1-1,0 1,-1 3,2-5,0 0,0-1,0 1,1 0,-1 0,0-1,0 1,1 0,-1-1,1 1,-1 0,0-1,1 1,-1-1,1 1,-1-1,1 1,0-1,-1 1,1-1,-1 1,1-1,1 1,2 0,0 1,0-1,0 0,0 0,0 0,7 0,30-1,0-1,0-2,0-2,56-15,574-142,-254 55,-269 72,505-142,-616 166,47-8,-53 13,-1-1,54-20,-55 13,45-29,-51 28,1 0,0 2,43-17,-30 18,-6 1,0 1,1 1,0 2,56-6,200 16,-245 2,77 18,-51-8,-20-2,-1 1,52 24,26 9,231 31,-255-60,-67-9,0 1,0 2,64 33,22 7,-99-44,22 7,0 1,-2 3,66 38,-5 12,-19-11,4-4,105 49,118 48,-258-121,-2 2,-1 3,78 69,-45-16,-55-56,1-1,48 38,10 5,31 21,22 18,-81-62,-37-34,32 18,-32-21,38 30,-50-35,26 24,1-2,2-2,83 48,-50-40,-1 4,107 79,-131-82,-18-13,2-2,63 38,-68-45,-1 0,0 2,-2 0,29 29,-5-4,119 118,-111-105,-23-26,43 29,-46-37,-1 1,40 41,-31-24,2-3,1 0,2-3,51 32,8 13,-78-58,1-2,0-1,2-1,39 21,51 7,18 9,-117-46,0 2,0 0,-1 1,0 0,19 19,-26-21,-1-1,1 0,0 0,1-1,0 0,0-1,1 0,-1-1,18 6,273 110,-204-77,110 64,-5-2,-168-89,48 32,26 13,230 104,-280-137,-2 3,83 61,-123-78,-1 0,-1 1,0 1,-1 0,0 0,11 24,10 12,-25-37,0 1,-1-1,8 28,16 30,-29-67,1-1,0 1,1-1,-1 0,1 0,0 0,1-1,6 6,-9-9,1 0,-1 1,0-1,1 0,-1-1,1 1,0-1,0 1,0-1,-1 0,1-1,0 1,0-1,0 0,0 1,0-2,0 1,0 0,0-1,0 0,0 0,0 0,0 0,-1-1,1 1,0-1,4-3,8-7,-1 1,0-2,-1 0,21-26,19-15,-26 34,2 0,1 2,33-14,-48 25,0 1,1 0,0 1,0 1,1 0,-1 2,1 0,19 0,0 3,0 2,67 12,-83-10,0-2,1-1,0 0,21-2,-32-1,-1 0,1-1,-1 0,0-1,0 1,0-2,0 0,0 0,-1-1,12-7,-17 9,-1 0,1 1,-1 0,1 0,0 0,0 0,0 1,0-1,6 0,-8 2,-1 0,1 0,-1 1,1-1,0 1,-1-1,1 1,-1 0,1-1,-1 1,1 0,-1 0,0 0,1 0,-1 0,0 0,0 1,0-1,0 0,0 1,0-1,0 1,0-1,-1 1,1-1,0 3,16 26,20 30,-22-39,-2 1,0 0,13 34,-16-30,-2 1,-1 0,6 42,-11-54,-1-1,-1 1,0-1,-1 1,-1-1,0 0,-1 1,-7 21,0-8,1 2,2-1,-7 60,-11 143,24-221,-1 1,0 0,-1-1,0 1,-1-1,0 0,0 0,-1 0,-1-1,0 1,-14 17,7-14,1-1,-2 0,0-1,0 0,-1-1,0-1,-18 9,0 1,-45 36,62-43,7-6,1 1,0 1,1-1,0 1,0 0,1 1,0 0,0 0,-6 17,2 0,1 1,-9 44,10-13,3 0,2 0,7 72,-1-13,-3 115,0-229,-1 0,1-1,0 1,-1 0,0-1,0 1,0-1,0 1,0-1,-1 1,0-1,1 0,-1 0,0 0,-1 0,1 0,0 0,-1 0,-4 3,1-2,0 0,-1 0,0-1,1 0,-1 0,0 0,0-1,-15 3,-68 9,-144 5,-95-20,133-1,186 2,-32 1,1-2,-1-2,-73-14,-143-58,117 33,59 13,60 20,0 1,0 1,-1 1,-41-6,18 7,-67-18,38 7,34 10,-57-2,11 3,62 2,-22-1,0-3,0-1,-47-15,-296-96,384 118,0-1,-1 0,2 0,-1-1,0 0,0 0,1 0,-1-1,1 1,0-1,-7-8,9 8,0 0,1 0,0 0,-1 0,2 0,-1-1,0 1,1-1,0 1,0-1,0 0,1 1,-1-1,1 0,0 1,1-8,4-23,1 0,1 0,2 1,2 0,1 0,1 1,23-40,143-208,-150 239,-20 29,19-28,1 2,58-61,-77 90,0 0,1 1,0 1,1 0,0 0,0 1,0 1,1 0,0 1,0 0,1 1,-1 0,1 1,18-1,173 5,-99 3,5-3,251 11,-334-10,-1 0,0-2,0-1,1-1,-1-2,36-8,199-62,-184 54,-72 19,1 0,0 0,0 1,-1 0,1 0,0 0,0 1,-1 0,9 3,-5 2,-13 1,-23 7,-51 18,2 4,-91 60,-2 0,-309 129,-201 23,112-69,539-171,12-4,-1 1,1 0,0 1,1 0,-16 10,22-8,11-4,19-3,4-6,-1-1,0-2,0 0,31-15,98-57,-123 63,568-366,-442 276,-57 40,5-1,155-133,-233 171,-27 29,1 0,-1 0,1 0,0 0,-1 0,0 0,1 0,-1-1,0 1,1 0,-1 0,0 0,0 0,0-1,0 1,0 0,0 0,-1-2,1 2,-1 0,0 0,1 0,-1 0,0 0,0 0,1 1,-1-1,0 0,0 0,0 1,0-1,0 0,0 1,0-1,0 1,0 0,-3-1,-39-5,-46 8,-112 17,186-18,-748 124,3 44,50 17,601-155,103-29,-1 0,0-1,0 0,-12 0,19-1,-1 0,1 0,-1 0,1 0,-1 0,1 0,-1 0,1-1,-1 1,1 0,0 0,-1 0,1-1,-1 1,1 0,-1 0,1-1,0 1,-1 0,1-1,0 1,-1-1,1 1,0 0,-1-1,1 0,0 0,0-1,0 1,0 0,0 0,1 0,-1-1,0 1,1 0,-1 0,1 0,-1 0,1 0,0 0,-1 0,1 0,1-2,18-19,2 1,0 0,1 2,41-27,-25 18,868-585,-812 552,616-378,-676 418,101-57,-128 73,1 1,-1 0,1 0,0 1,18-4,-27 6,1 1,-1 0,0 0,1 0,-1 0,0 0,0 0,1 0,-1 0,0 0,1 0,-1 0,0 0,0 0,1 1,-1-1,0 0,0 0,1 0,-1 0,0 0,0 0,1 1,-1-1,0 0,0 0,1 0,-1 1,0-1,0 0,0 0,0 1,0-1,1 0,-1 0,0 1,0-1,0 0,0 1,0-1,0 1,-10 18,-9 2,0-1,-27 21,-126 93,-80 33,-70 10,-755 318,955-442,-223 96,79-36,88-41,156-64,-39 12,61-20,0 0,0-1,0 1,0 0,0 0,0 0,0 0,0 0,1 0,-1 0,0-1,0 1,0 0,0 0,0 0,0 0,0 0,0-1,0 1,0 0,0 0,0 0,0 0,-1 0,1 0,0-1,0 1,0 0,0 0,0 0,0 0,0 0,0 0,0 0,0 0,0-1,-1 1,1 0,0 0,0 0,0 0,0 0,0 0,0 0,0 0,-1 0,1 0,0 0,0 0,0 0,0 0,0 0,0 0,-1 0,1 0,0 0,0 0,0 0,23-18,103-58,97-51,78-40,241-110,10 24,665-207,-1113 431,-83 29,-21 0,0 1,0-1,1 0,-1 0,0 1,0-1,0 0,1 0,-1 1,0-1,0 0,0 1,0-1,0 0,0 1,1-1,-1 0,0 1,0-1,0 0,0 1,0-1,0 0,0 1,0-1,-1 0,1 0,0 1,0-1,0 0,0 1,0-1,0 0,-1 1,1-1,0 0,0 0,-1 1,-8 11,0-1,-1 0,-19 17,-722 621,-21-61,738-565,19-13,59-34,103-57,92-48,499-245,19 45,-603 276,-145 51,0 0,0 0,1 1,-1 0,13 0,-21 2,0-1,0 0,0 0,0 0,0 0,0 1,0-1,0 0,0 1,0-1,0 1,0 0,0-1,0 1,0-1,0 1,0 0,-1 0,2 1,-1-1,-1 1,0-1,1 1,-1-1,0 1,0-1,0 0,0 1,0-1,0 1,0-1,0 1,-1-1,1 0,-1 1,1-1,-1 1,-1 1,-4 9,-1-1,0 0,-1 0,0 0,-16 15,-59 50,-199 141,275-212,-19 13,53-32,525-320,-500 305,-33 23,-19 7,1-1,-1 0,0 0,0 0,0 0,1 0,-1 0,0 1,0-1,0 0,0 0,0 0,0 0,1 1,-1-1,0 0,0 0,0 0,0 1,0-1,0 0,0 0,0 1,0-1,0 0,0 0,0 0,0 1,0-1,0 0,0 0,0 0,0 1,0-1,0 0,0 0,0 1,-1-1,1 0,0 0,-20 32,13-22,7-11,0 1,0 0,0 0,0 0,0 0,0 0,1 0,-1 0,0 0,0 0,0 0,0 0,0 0,0 0,0 0,0 0,0 0,1 0,-1 0,0 0,0 0,0 0,0 0,0 0,0 0,0 0,0 0,0 0,1 0,-1 0,0 1,0-1,0 0,0 0,0 0,0 0,0 0,0 0,0 0,0 0,0 0,0 0,0 0,0 1,0-1,0 0,0 0,0 0,0 0,1 0,-1 0,0 0,-1 0,1 1,0-1,0 0,0 0,0 0,0 0,0 0,0 0,0 0,0 0,0 1,15-8,17-10,191-132,-218 146,1-1,-1 0,0 0,0 0,-1-1,1 0,-1 0,0 0,0 0,-1-1,0 1,3-7,-4 7,-1 1,-1 0,1 0,-1 0,1-1,-1 1,-1 0,1-1,0 1,-1 0,0 0,0-1,0 1,-1 0,1 0,-1 0,0 1,0-1,-3-4,-4-5,0 1,-1-1,0 2,-1 0,0 0,-1 1,-20-13,-100-54,90 54,-196-102,-263-96,328 158,-3 7,-254-46,358 90,-103-5,122 20,53-3,1 0,-1 0,0 0,0 0,1 0,-1 0,0 0,0 1,1-1,-1 0,0 0,0 0,0 0,1 0,-1 1,0-1,0 0,0 0,0 0,1 1,-1-1,0 0,0 0,0 0,0 1,0-1,0 0,0 0,0 1,1-1,-1 0,0 0,0 1,0-1,0 0,0 0,-1 1,1-1,0 0,0 0,0 1,0-1,0 0,0 0,0 1,0-1,0 0,-1 0,1 0,0 1,0-1,0 0,0 0,-1 0,1 0,0 1,0-1,-1 0,1 0,0 0,0 0,0 0,-1 0,1 0,-1 1,15 6,0 0,1-1,-1 0,1-1,29 6,-12-3,589 174,-574-167,304 84,-291-89,-47-10,-13-1,0 1,0 0,1 0,-1 0,0 0,0 0,0 0,0 0,0 0,0-1,0 1,0 0,0 0,1 0,-1 0,0 0,0-1,0 1,0 0,0 0,0 0,0 0,0 0,0-1,0 1,0 0,0 0,0 0,0 0,0-1,0 1,0 0,0 0,-1 0,1 0,0 0,0-1,0 1,0 0,0 0,0 0,0 0,0 0,0 0,-1-1,-41-34,-261-172,-24 14,145 86,-580-315,633 361,-1 6,-4 6,-1 6,-158-30,199 56,-1 5,0 3,-120 5,190 5,0 1,0 1,-28 8,48-11,0 2,0-1,0 1,0 0,0 0,0 0,1 0,-1 1,1 0,0 0,0 0,0 1,0-1,0 1,1 0,-1 0,1 0,0 1,1-1,-1 1,-2 4,4-5,1-1,-1 0,1 1,-1-1,1 1,0-1,1 1,-1-1,0 0,1 1,0-1,0 0,0 1,0-1,0 0,1 0,-1 0,1 0,0 0,0 0,0-1,0 1,0 0,1-1,4 4,0 0,1-1,-1 0,1 0,0-1,0 0,0 0,1-1,-1 0,10 2,34 3,0-1,1-4,57-2,-51-1,-10 1,277-9,-304 5,0 0,0-1,-1-2,42-15,-56 18,0 0,0 0,-1-1,1 0,-1 0,0 0,0-1,-1 0,1 0,-1-1,0 0,-1 1,1-1,-1-1,0 1,-1-1,1 0,2-7,-4 6,1 0,-1 0,0 0,-1-1,0 1,0 0,-1-1,0 1,0-1,-3-12,3 21,0-1,-1 0,1 0,-1 0,1 0,-1 0,1 1,-1-1,1 0,-1 0,0 1,1-1,-1 1,0-1,0 0,1 1,-1-1,0 1,0 0,0-1,0 1,0 0,0-1,0 1,-1 0,0 0,-1 0,0 0,1 1,-1-1,1 1,-1 0,1 0,0 0,-1 0,1 0,-3 2,-23 16,2 1,0 1,-38 41,29-28,-296 324,267-277,4 4,-86 158,142-234,-53 112,52-107,0 0,1 1,0-1,2 1,-1 0,1 21,2-33,0 1,0-1,1 1,-1-1,1 1,0-1,0 1,1-1,-1 0,1 0,-1 0,1 0,0 0,0 0,0 0,1 0,-1-1,1 1,-1-1,5 3,2 1,0-1,0 0,1 0,-1-1,21 5,6-1,0-1,0-2,1-1,0-3,-1 0,1-3,40-6,259-58,-333 66,183-48,-3-8,-2-8,200-102,-338 146,-1-3,0-2,67-52,-99 68,0-1,0 1,-1-1,10-15,-17 22,0 1,0-1,-1 0,1 1,-1-1,0 0,0 0,0 0,0 0,-1 0,1 0,-1 0,1 0,-1 0,0 0,0 0,-1-1,1 1,-1 0,1 0,-1 0,0 0,0 0,-2-3,-1 0,-1 0,1 0,-1 1,0 0,-1 0,1 0,-1 1,0-1,0 1,0 1,-8-4,-5-2,-1 1,-34-9,37 13,-1 1,0 0,0 2,0 0,0 1,0 0,0 2,-33 6,12 2,0 2,-71 32,35-7,1 4,1 3,3 3,-81 70,42-20,-156 180,185-182,-116 184,155-210,3 2,3 1,-43 132,66-165,-12 77,22-96,0 0,2 0,0 0,1 0,6 32,-6-46,1 0,-1-1,1 1,0-1,1 0,-1 1,1-1,0 0,1-1,-1 1,1 0,-1-1,2 0,-1 0,0 0,1-1,-1 1,1-1,0 0,0 0,1-1,-1 1,0-1,1 0,8 1,8 1,0-1,0-1,0-1,1-1,32-4,7-3,0-4,-1-1,86-31,176-91,-169 54,-4-8,209-159,-281 186,-2-3,72-81,-131 127,-1 0,24-40,-38 55,0 0,0 0,-1 0,0 0,1 0,-1 0,0 0,0-1,-1 1,1 0,-1-1,0 1,0 0,0-1,0 1,-1-5,0 5,0 1,0-1,0 1,-1 0,1 0,-1 0,1 0,-1 0,0 0,0 0,1 0,-1 1,-1-1,1 1,0 0,0-1,-3 0,-9-3,0 0,-1 1,1 1,-1 0,-30-1,-11 2,0 3,0 2,1 2,-1 3,1 2,1 3,-91 33,21 4,2 5,-122 76,89-37,4 7,-218 190,316-240,43-35,10-15,0-1,0 0,0 0,0 1,0-1,0 0,0 1,0-1,0 0,0 0,0 1,0-1,0 0,1 0,-1 0,0 1,0-1,0 0,0 0,1 1,-1-1,0 0,0 0,0 0,1 0,-1 0,0 1,0-1,1 0,-1 0,0 0,0 0,1 0,-1 0,34-2,2-8,-1-2,0-1,54-28,80-46,-3-8,-5-7,206-170,-136 75,284-315,-336 305,-141 158,-3-2,39-73,-62 100,18-46,-28 64,0-1,0 0,-1 0,0 0,0 0,0 0,-1 0,0 0,0 0,-1 0,-3-12,4 16,-1 1,1 0,-1 0,0-1,0 1,0 0,0 0,0 0,0 0,-1 0,1 0,-1 0,1 0,-1 1,0-1,0 1,0-1,0 1,0 0,0-1,0 1,0 0,0 0,0 1,-1-1,1 0,0 1,-1-1,1 1,-4 0,-3 1,-1 0,1 1,0 0,-1 0,1 1,-10 5,-8 1,26-8,0-1,0 0,0 0,0 1,0-1,0 0,0 0,0 0,0 0,0 0,0-1,0 1,0 0,0 0,0-1,1 1,-1 0,0-1,0 1,0-1,0 1,0-1,1 0,-1 1,0-1,0 0,1 0,-1 1,1-1,-1 0,1 0,-1-1,-13-37,4 8,6 26,0 0,0 1,-1 0,1 0,-1 0,0 0,0 1,0 0,-1 0,1 0,-1 0,-9-2,-14-8,-139-79,14 16,-177-61,-175-34,-545-109,915 255,-1 7,-230-1,-374 7,570 5,-331-58,272 10,-66-12,277 63,0 1,0 1,0 0,0 2,-1 0,1 1,0 1,0 1,-37 10,-162 43,188-44,21-8,18-6,160-68,-74 27,166-62,139-61,50-52,-26 12,-53 44,99-47,-412 178,-47 20,-15 5,-24 4,24 2,-49 1,0 3,-66 13,-116 37,-316 117,251-72,-84 20,-277 90,11 41,318-91,185-80,-163 117,236-141,1 2,4 4,-102 115,160-164,4-5,0 0,1 0,0 1,1 0,-1 0,2 0,-1 0,1 1,-6 17,10-26,0 0,0 1,0-1,0 1,0-1,0 1,0-1,0 1,0-1,0 1,0-1,0 0,1 1,-1-1,0 1,0-1,0 1,1-1,-1 0,0 1,0-1,1 0,-1 1,0-1,1 0,-1 1,1-1,-1 0,0 0,1 1,-1-1,1 0,-1 0,0 0,1 0,-1 1,1-1,-1 0,1 0,-1 0,1 0,-1 0,1 0,-1 0,1 0,-1-1,0 1,1 0,-1 0,1 0,10-3,-1 0,1-1,17-9,754-368,-219 105,376-152,-204 97,-27-23,-439 198,-105 46,-152 101,0 0,-1-1,0 0,17-21,-27 30,0 0,-1 1,1-1,-1 0,1 0,0 1,-1-1,1 0,-1 0,0 0,1 0,-1 0,0 0,1 0,-1 0,0 0,0 0,0 0,0 0,0 0,0 0,0 0,0 0,0 0,-1 0,1 0,0 1,-1-1,1 0,0 0,-1 0,1 0,-1 0,0 0,1 1,-1-1,0 0,1 1,-1-1,0 0,0 1,0-2,-7-1,-1 0,1 0,-1 1,1 0,-1 0,1 1,-10-1,-43-2,0 2,-111 11,-128 41,139-13,3 7,1 7,-161 77,189-67,4 5,2 6,-210 164,261-176,-87 94,128-120,2 2,1 1,2 1,-35 70,55-96,0 0,1 0,1 1,0 0,1 0,0-1,1 2,0-1,0 18,3-23,0 0,0 1,1-1,0 0,1 0,0 0,0-1,0 1,1-1,0 1,1-1,-1-1,1 1,1 0,-1-1,7 5,8 7,0-2,1 0,1-1,34 17,113 42,98 11,88-3,106-11,114-16,570-11,1-112,-815 15,-149 10,-154 35,-2-2,1 0,46-27,-68 33,1 1,-1-1,0 0,0 0,0-1,7-8,-10 10,0 1,-1 0,0-1,1 0,-1 1,0-1,0 0,0 1,0-1,-1 0,1 0,-1-4,-1 0,0 1,0-1,-1 1,0 0,0-1,0 1,-1 0,0 1,0-1,-1 0,0 1,0 0,-6-7,-37-41,-2 3,-99-79,-88-50,-107-37,-120-18,-144-8,-162 4,-593-79,-27 129,588 165,139 78,520-31,-238 72,300-69,2 4,0 2,-75 47,108-53,1 3,2 1,1 2,1 1,2 3,-47 57,59-60,2 1,1 1,2 1,2 1,1 1,2 0,2 1,-12 50,16-37,1 1,3 0,3 0,2 1,2-1,2 0,3 0,23 96,-11-83,3-2,3-1,3 0,3-2,2-1,61 86,-70-114,1-2,1 0,2-2,1 0,1-2,1-2,1 0,2-2,0-2,2-1,55 24,-3-12,1-4,93 18,196 13,-200-43,0-7,0-8,192-23,-218 3,0-6,-2-7,272-95,-343 96,-2-2,-1-4,130-87,-181 108,-1-2,-2 0,0-2,36-43,-49 53,0-1,-2 0,1 0,-1-1,-1 0,0 0,-1-1,0 1,-1-1,0 0,-1 1,0-24,-2 19,-1-1,-1 1,0-1,-2 1,0 0,-8-23,-2 6,-1 1,-24-39,-10-5,-3 2,-4 2,-2 3,-72-67,24 39,-221-157,225 187,-2 5,-3 4,-3 5,-2 5,-2 4,-2 6,-135-27,164 49,-2 3,0 5,0 3,0 4,-1 5,1 3,0 4,1 4,0 3,-124 43,102-18,1 5,3 4,2 5,-166 119,187-112,2 4,3 3,4 4,2 3,-92 130,133-161,1 1,2 1,-38 95,61-131,1 0,1 0,0 0,0 1,1-1,-1 19,3-27,1 0,-1 0,1 0,0 1,0-1,0 0,0 0,0-1,1 1,0 0,0 0,0-1,0 1,1-1,-1 0,1 0,0 0,0 0,0 0,0 0,1-1,5 4,0-1,2 0,-1 0,0-1,1 0,0-1,19 3,77 4,-79-9,199 3,97-24,112-24,123-23,631-117,-14-87,-809 157,-122 19,-214 81,0-2,34-22,-59 33,1 0,0 0,-1-1,0 1,0-1,-1-1,1 1,-1-1,-1 0,1 0,-1 0,-1-1,4-9,-5 11,-1 0,0 0,0 0,-1 0,0-1,0 1,0 0,-1-1,0 1,0 0,0 0,-1 0,0 0,0 0,-1 0,-4-8,-5-6,-1 2,0-1,-26-26,-5 0,-79-61,-127-74,-83-22,-80-7,-84 4,143 84,-5 16,-657-102,511 155,82 48,314 11,-114 22,157-16,-91 31,121-31,1 1,1 2,-55 34,74-40,0 0,0 2,2 0,-1 0,1 1,1 1,0 0,1 1,-9 16,13-19,2 1,-1-1,2 1,-1 0,2 0,0 0,0 0,2 1,-1-1,2 1,0-1,2 19,-1-20,0 0,2 0,-1 0,1 0,1-1,0 1,1-1,0 0,1 0,0-1,1 1,0-1,0-1,1 1,0-1,1-1,0 0,0 0,1 0,0-1,0-1,1 0,0 0,0-1,15 5,16 3,0-1,1-2,48 5,139 1,-196-14,281 6,524-53,-749 35,0-3,130-38,-204 46,1-1,0 0,-1-1,0-1,-1 0,0-1,17-14,-28 19,1 0,-1-1,0 1,0-1,-1 0,0 0,1 0,-2 0,1-1,0 0,-1 1,0-1,-1 0,1 0,-1 0,0 0,-1 0,1 0,-1 0,0 0,-1 0,0 0,-1-8,-3-8,-2 0,0 1,-1-1,-1 1,-1 1,0 0,-2 0,-1 1,0 0,-1 1,-1 1,0 0,-22-16,3 4,-1 2,-2 2,-1 1,-1 2,-78-33,56 34,0 1,-2 4,0 2,-92-8,19 13,-142 8,175 6,1 4,-134 29,185-26,1 2,1 2,0 2,1 2,1 3,-66 42,90-49,1 0,1 2,1 1,1 0,0 2,-27 37,35-41,1 1,0 0,1 0,1 1,1 0,0 0,2 1,0 0,-3 28,7-41,1-1,0 1,0-1,0 1,1-1,-1 1,2-1,-1 1,1-1,0 0,0 0,1 0,3 6,-3-7,0-1,1 1,0-1,-1-1,2 1,-1 0,0-1,1 0,-1 0,1 0,0 0,0-1,0 0,0 0,8 2,16 1,0-1,0-2,1 0,-1-2,39-5,-8 2,68-2,-139 8,0 1,0 0,1 1,0 0,0 0,-17 13,18-12,-352 239,255-164,-124 121,182-154,2 3,-51 74,66-81,30-43,0 0,1 0,-1 0,0-1,1 1,-1 0,0 0,0-1,0 1,0 0,1-1,-1 1,0-1,0 1,0-1,0 1,-2-1,2 0,1 0,-1 0,1 0,-1 0,1-1,-1 1,1 0,-1-1,1 1,0 0,-1-1,1 1,0 0,-1-1,1 1,0-1,-1 1,1 0,0-1,0 1,0-1,-1 1,1-1,0 1,0-2,-3-41,3 37,9-262,-9 262,0-2,0 0,-1-1,1 1,-1 0,-3-9,4 15,-1 1,1 0,-1-1,1 1,-1 0,1 0,-1 0,0 0,0 0,1 0,-1 0,0 0,0 0,0 0,0 0,0 0,0 0,-1 1,1-1,0 0,0 1,0-1,-1 1,1 0,0-1,0 1,-1 0,1 0,0 0,-1-1,1 1,0 1,-1-1,1 0,0 0,-1 0,1 1,0-1,0 1,-2 0,-18 9,1 0,0 1,1 2,0 0,-20 18,28-23,-432 354,256-206,162-135,9-7,-1 0,-1-1,1-1,-36 18,52-29,1 0,-1-1,0 1,0-1,1 0,-1 1,0-1,0 1,0-1,1 0,-1 0,0 0,0 1,0-1,0 0,0 0,0 0,0 0,0 0,1-1,-1 1,0 0,0 0,0-1,0 1,1 0,-1-1,0 1,0-1,0 1,1-1,-1 1,0-1,0 0,0-2,1 1,-1-1,1 1,0-1,0 1,0-1,0 1,1-1,-1 1,1 0,1-5,10-31,26-55,-23 60,-2 0,13-46,-26 77,1 0,-1 0,1 0,-1 0,1 0,-1 0,0 1,0-1,0 0,0 0,0 0,-1 0,1 0,0 0,-2-2,2 4,-1 0,1-1,-1 1,1 0,-1 0,1 0,-1 0,0 0,1 0,-1 0,1 0,-1 0,0 0,1 0,-1 0,1 0,-1 0,1 0,-1 0,1 1,-1-1,1 0,-1 0,1 1,-1-1,1 0,-1 1,1-1,-1 1,0 0,-10 9,0 1,-15 17,21-22,-73 99,47-60,12-25,19-20,-1 0,1 1,0-1,-1 0,1 0,-1 0,1 1,0-1,-1 0,1 0,-1 0,1 0,-1 0,1 0,-1 0,1 0,0 0,-1 0,1 0,-1 0,1 0,-1 0,1 0,0-1,-1 1,1 0,-1-1,-1-1,1 0,0 0,0 0,0 0,0 0,0-1,1 1,-1 0,1-1,-1 1,1 0,0-1,0 1,0-5,3-71,-1 59,-1 0,0 0,-2 0,0 0,-1 0,-8-32,-18-23,-54-103,71 155,8 16,0 0,0-1,1 1,0-1,0 1,0-1,0-10,2 15,0 0,0 1,0-1,0 0,1 1,-1-1,0 0,1 1,-1-1,1 1,0-1,0 1,0-1,-1 1,1 0,0-1,1 1,-1 0,0 0,0 0,0 0,1 0,-1 0,1 0,-1 0,0 0,1 1,0-1,-1 1,1-1,-1 1,1-1,0 1,-1 0,1 0,0 0,2 0,11 0,1 1,-1 1,0 0,0 1,28 8,-11-2,646 161,-615-151,-47-12,-16-7,0 0,0 1,0-1,0 0,0 0,0 0,0 0,0 0,0 0,0 0,0 0,0 0,0 1,0-1,0 0,1 0,-1 0,0 0,0 0,0 0,-1 0,1 0,0 1,0-1,0 0,0 0,0 0,0 0,0 0,0 0,0 0,0 0,0 0,0 0,0 1,0-1,0 0,0 0,0 0,0 0,-1 0,1 0,0 0,0 0,0 0,0 0,0 0,0 0,0 0,0 0,0 0,-1 0,1 0,0 0,0 0,0 0,0 0,0 0,0 0,0 0,-1 0,-30 1,-504-40,441 31,34 1,33 3,0 1,0 2,0 0,-40 5,59-2,0-1,0 1,0 1,1-1,-1 1,0 1,1 0,0 0,0 0,0 0,1 1,-1 1,1-1,0 1,1 0,-1 0,1 0,1 1,-6 8,-26 57,-8 12,29-59,1 1,2 0,1 1,1 0,1 1,1 0,2 1,-5 50,4-26,-11 152,18 631,1-385,-2-429,-2 1,0 0,-1-1,-10 29,6-26,2 1,1-1,-2 27,5 215,4-130,1-103,1 1,1 0,3-1,0 0,19 45,-11-30,16 74,-6 58,-20-143,12 40,-9-43,8 55,-11-53,1 0,2-1,25 64,7 22,-33-96,0-1,2 0,1-1,1 0,1-1,2 0,0-1,28 32,-29-40,1 0,1-1,0 0,1-1,0-1,0 0,1-2,34 14,16 0,82 17,-88-25,755 221,-664-190,26 8,342 54,-495-104,-1-2,1 0,0-2,0-1,0-1,0-2,-1 0,1-1,-1-2,0 0,43-21,706-376,-709 368,680-395,-690 397,-1-2,78-69,-125 99,-1 0,0 0,0-1,-1 0,8-13,-11 17,-1 0,0 0,0 1,0-1,-1 0,1 0,-1 0,0 0,1 0,-1 0,0 0,-1 0,1 0,-1 0,1 0,-1 0,0 1,0-1,0 0,-3-4,-3-4,0 0,-1 0,-1 1,0 0,-20-16,-12-8,-74-47,-159-67,-150-24,-111-5,-665-130,713 217,106 40,105 35,266 15,-143 4,139-2,0 0,0 0,0 2,0 0,1 0,-1 1,-20 12,28-14,1 1,-1 1,1-1,0 1,0 0,0 0,1 1,0-1,0 1,0 0,1 0,0 0,0 0,0 1,1-1,0 1,0 0,1 0,0-1,-1 13,1 7,2-1,0 1,2-1,6 30,-2-20,1-1,2 0,24 55,-25-70,1 0,1 0,0-1,2-1,0 0,1 0,25 22,-18-21,1-2,0 0,1-2,28 14,-1-6,66 21,150 23,93-15,112-19,133-26,117-36,861-172,-21-161,-1007 200,-147 35,-147 45,-132 47,-105 37,-23-1,0 0,1 0,-1 1,0-1,0 0,1 1,-1-1,0 0,0 1,0-1,0 0,1 1,-1-1,0 0,0 1,0-1,0 1,0-1,0 0,0 1,0-1,0 0,0 1,0-1,-1 1,1-1,0 0,0 1,0-1,0 0,0 1,-1-1,1 0,0 0,0 1,-1 0,-8 11,-1 0,0-1,-22 18,-218 183,109-96,-126 133,229-208,-4 2,2 3,-42 61,77-99,1 0,0 0,0 0,1 1,0 0,0-1,1 1,-2 17,1-6,2-14,-1-1,1 0,-1 0,0 0,0 0,0 0,-1-1,0 1,0-1,0 1,-7 7,-1-2,-1 0,0-1,-15 9,-126 71,-309 130,197-114,-510 128,685-211,-4 2,-174 21,224-39,-46 11,58-10,0-1,0-1,-43 0,74-5,-1 1,0-1,1 0,-1 0,1 0,-1 0,1-1,-1 1,1 0,-1-1,1 1,-1-1,1 1,-1-1,1 0,0 1,-1-1,1 0,0 0,0 0,-1 0,1 0,0 0,0-1,0 1,-1-2,2 0,0 0,0 1,0-1,0 0,0 1,1-1,-1 1,1-1,0 0,0 1,0 0,0-1,0 1,1 0,-1-1,0 1,4-3,18-25,2 2,1 1,1 1,32-24,-13 10,1010-817,-1010 822,-6 5,-1-2,38-40,-74 69,-1 0,0 0,1 1,-1-1,0-1,0 1,-1 0,4-7,-5 10,0-1,0 1,0-1,0 1,0-1,0 1,0-1,0 1,0-1,0 1,0-1,-1 1,1-1,0 1,0-1,0 1,-1 0,1-1,0 1,0-1,-1 1,1 0,0-1,-1 0,-19-4,-6 6,0 1,1 1,-39 10,28-6,-661 176,315-75,296-85,-444 123,12 28,352-103,141-58,1 0,0 2,1 1,-23 20,41-32,0 1,1 0,0 0,-1 0,-2 6,6-10,1-1,-1 1,1-1,0 1,-1 0,1-1,-1 1,1-1,0 1,0 0,-1 0,1-1,0 1,0 0,0 0,0-1,0 1,0 0,0-1,0 1,0 0,0 0,0-1,1 1,-1 0,0-1,0 1,1 0,-1-1,1 1,-1 0,0-1,1 1,-1-1,1 1,-1-1,1 1,0-1,-1 1,1-1,-1 1,1-1,0 0,-1 1,1-1,0 0,-1 0,1 1,0-1,0 0,-1 0,2 0,5 0,0 0,0 0,0-1,0 0,0 0,0 0,10-4,75-27,143-70,342-198,-16-30,-208 96,-287 179,-59 44,-18 11,-21 13,1 1,-50 31,17-8,-140 72,-684 285,-35-59,104-81,765-243,54-11,0 0,0 0,0 0,1 0,-1-1,0 1,0 0,0 0,0 0,0-1,0 1,1 0,-1 0,0 0,0-1,0 1,0 0,0 0,0-1,0 1,0 0,0 0,0-1,0 1,0 0,0 0,0-1,0 1,0 0,0 0,-1 0,1-1,0 1,0 0,0 0,0-1,0 1,-1 0,1 0,0 0,0 0,0-1,0 1,-1 0,1 0,0 0,0 0,0 0,-1 0,1 0,0 0,0-1,-1 1,1 0,0 0,0 0,-1 0,1 0,0 0,15-17,2 1,0 1,1 0,34-21,-16 10,152-100,89-42,657-350,-291 169,-609 330,-58 36,-164 104,-193 132,319-207,-204 158,246-182,20-22,-1 1,1-1,0 0,0 1,-1-1,1 0,0 1,0-1,0 1,0-1,-1 0,1 1,0-1,0 1,0-1,0 0,0 1,0-1,0 1,0-1,0 0,0 1,1-1,-1 1,0-1,0 0,0 1,0-1,1 1,-1-1,0 0,0 1,1-1,-1 0,0 0,0 1,1-1,-1 0,0 0,1 1,-1-1,0 0,1 0,-1 0,1 1,-1-1,0 0,1 0,-1 0,1 0,-1 0,0 0,1 0,-1 0,1 0,-1 0,0 0,1 0,0 0,15-1,0 0,0 0,0-2,0 0,-1 0,23-9,4-1,430-142,-102 28,-216 86,-143 38,0 1,1 0,-1 1,0 0,20 1,-30 0,0 0,-1 0,1 0,0 0,0 0,-1 1,1-1,0 0,0 0,-1 0,1 1,0-1,-1 0,1 1,0-1,-1 1,1-1,0 1,-1-1,1 1,-1-1,1 1,-1 0,0-1,1 1,-1-1,1 1,-1 0,0 0,0-1,1 1,-1 0,0-1,0 1,0 0,0 0,0 0,0-1,0 1,0 0,0 0,0-1,0 1,-1 0,1-1,0 1,0 0,-1 1,-3 4,1 0,-1 0,0-1,0 1,-1-1,0 0,1 0,-9 6,-55 38,24-18,-176 150,-1 3,85-88,-5-6,-3-6,-3-6,-4-7,-174 56,247-102,77-25,0 1,-1 0,1-1,0 0,-1 1,1-1,-1 0,1 1,0-1,-1 0,1 0,-1 0,1 0,-1-1,1 1,0 0,-1-1,1 1,-2-1,3-1,1 0,-1 1,1-1,0 0,-1 1,1-1,0 0,0 1,0-1,0 1,1 0,-1-1,0 1,0 0,3-2,79-78,3 4,122-85,209-113,-339 226,1-1,-3 4,96-78,-151 103,-53 38,20-9,-539 285,292-162,202-101,-230 115,193-102,-105 31,188-70,-11 3,-38 7,55-13,0 0,0-1,0 1,0-1,0-1,0 1,0-1,0 0,0 0,0 0,0 0,0-1,-4-2,6 2,1 1,0-1,-1 0,1 0,0 0,0 0,0 0,1 0,-1 0,0-1,1 1,0 0,-1-1,1 0,0 1,0-1,1 0,-1 1,0-1,1 0,0 0,0 0,0-5,1-3,0-1,1 0,0 1,8-22,7-13,2 0,36-61,63-84,-63 104,69-106,103-172,-203 319,-24 46,0 0,-1 0,1 0,0 0,0 0,0 0,0 0,-1 0,1 0,0 0,0 0,0 0,-1 0,1 0,0 0,0 0,0 0,-1 0,1 0,0 0,0-1,0 1,0 0,-1 0,1 0,0 0,0 0,0 0,0-1,0 1,-1 0,1 0,0 0,0 0,0-1,0 1,0 0,0 0,0 0,0 0,0-1,0 1,0 0,0 0,0-1,-27 24,-23 27,-2 1,-748 631,350-346,242-185,186-134,16-12,0 0,0 0,-1-1,0 1,0-1,0-1,0 1,-9 2,16-6,0 0,0 0,-1 0,1 0,0 0,-1 0,1 0,0 0,0-1,-1 1,1 0,0 0,0 0,-1 0,1 0,0 0,0-1,-1 1,1 0,0 0,0 0,-1 0,1-1,0 1,0 0,0 0,0-1,0 1,-1 0,1 0,0-1,0 1,0 0,0 0,0-1,0 1,0 0,0-1,0 1,0 0,0 0,0-1,0 1,0 0,0-1,0 1,0 0,0 0,0-1,0 1,1 0,-1 0,0-1,0 1,0 0,0 0,1 0,-1-1,0 1,1 0,5-14,1 0,1 1,0 0,1 0,0 1,14-13,9-14,519-594,34 28,-567 587,306-302,-216 229,-103 86,1 1,0 0,0 1,0-1,0 1,0 0,1 1,8-3,-15 5,1 0,0 0,-1 0,1 0,0 0,-1 0,1 0,0 0,-1 0,1 0,0 1,-1-1,1 0,-1 0,1 1,0-1,-1 0,1 1,-1-1,1 1,-1-1,1 1,-1-1,1 1,-1-1,0 1,1-1,-1 1,0-1,1 1,-1 0,0-1,0 1,0 0,1-1,-1 1,0 0,0-1,0 1,0 0,0-1,0 1,0 0,-1-1,1 1,0 0,0-1,0 1,-1-1,1 2,-3 9,0 1,-1-1,0 0,0 0,-1 0,-8 11,-47 70,49-75,-394 476,251-318,105-119,-349 427,352-418,36-43,10-22,0 0,0 0,0 0,-1 1,1-1,0 0,0 0,0 1,0-1,0 0,0 0,1 0,-1 1,0-1,0 0,0 0,0 0,0 1,0-1,0 0,0 0,0 0,1 1,-1-1,0 0,0 0,0 0,0 0,0 1,1-1,-1 0,0 0,0 0,0 0,1 0,-1 0,0 0,0 0,0 0,1 1,-1-1,0 0,5-1,0 0,0 0,0-1,0 1,0-1,5-3,90-43,167-110,-64 35,-189 114,35-16,-46 23,-1 1,1 1,-1-1,1 0,-1 0,1 1,0 0,-1-1,1 1,-1 0,1 1,0-1,-1 0,1 1,4 0,-6 0,1 0,-1 0,0 0,0 0,0 0,0 0,0 0,0 0,0 0,0 1,0-1,0 0,0 1,-1-1,1 0,-1 1,1-1,-1 1,1-1,-1 1,0-1,0 1,0 2,-4 39,-1-17,-2-1,-2-1,0 0,-1 0,-17 29,-78 114,63-103,6-14,25-37,1 1,1 0,0 0,1 1,0 0,1 0,-9 30,16-44,-1 0,1 0,0 1,-1-1,1 0,0 1,0-1,0 0,-1 0,2 1,-1-1,0 0,0 1,0-1,1 0,-1 1,0-1,1 0,-1 0,1 1,0-1,-1 0,1 0,0 0,0 0,-1 0,1 0,0 0,0 0,0 0,0-1,1 1,-1 0,0-1,0 1,0 0,0-1,1 0,-1 1,0-1,1 0,-1 1,0-1,2 0,5 0,-1-1,1 0,-1 0,1 0,-1-1,12-4,109-52,-12 5,-98 49,-18 4,0 0,0 0,0 0,0 0,0 0,0 0,0 0,1 0,-1 0,0 0,0 1,0-1,0 0,0 0,0 0,0 0,0 0,0 0,1 0,-1 0,0 0,0 0,0 1,0-1,0 0,0 0,0 0,0 0,0 0,0 0,0 1,0-1,0 0,0 0,0 0,0 0,0 0,0 0,0 0,0 1,0-1,0 0,0 0,0 0,0 0,0 0,-1 0,1 0,0 0,0 1,0-1,0 0,0 0,0 0,0 0,-23 22,-110 81,73-59,-100 95,118-96,6-8,1 1,2 2,-38 58,66-83,9-11,19-16,228-180,-160 127,163-127,-243 186,0-2,-1 1,14-18,-24 27,1-1,0 0,-1 0,1 0,0 0,-1 1,1-1,-1 0,1 0,-1 0,0 0,1 0,-1 0,0 0,0 0,0 0,0 0,0 0,0 0,0 0,0 0,0-1,0 1,-1 0,1 0,0 0,-1 1,1-1,-1 0,1 0,-1 0,1 0,-1 0,1 0,-1 1,0-1,0 0,1 0,-1 1,0-1,0 1,0-1,0 1,0-1,0 1,-2-1,-5-2,-2 0,1 1,0 0,-14-1,18 3,-124-9,-162 9,173 2,-233 6,-466 0,798-8,7 0,1 0,0 0,0-1,-1-1,1 1,0-2,-18-6,27 9,1-1,-1 0,0 0,1 0,0 0,-1 0,1-1,-1 1,1 0,0-1,0 1,0-1,0 1,0-1,0 1,0-1,1 0,-2-3,1 0,0 0,1 0,-1-1,1 1,1-9,3-9,0-1,1 1,2 1,0-1,2 1,13-27,29-53,74-109,82-94,-125 187,3-5,261-365,-306 441,-29 40,-10 14,-13 23,-112 162,59-99,-113 184,-47 70,124-214,82-115,19-18,0 0,0-1,-1 1,1 0,0 0,0 0,0 0,0 0,-1 0,1 0,0 0,0 0,0 0,0 0,0-1,-1 1,1 0,0 0,0 0,0 0,0 0,0-1,0 1,0 0,0 0,0 0,-1 0,1-1,0 1,0 0,0 0,0 0,0-1,0 1,0 0,0 0,0 0,0 0,0-1,0 1,1 0,-1 0,0 0,0 0,0-1,0 1,0 0,0 0,0 0,0 0,0-1,1 1,-1 0,0 0,0 0,4-9,-1 1,1-1,10-14,45-56,90-95,42-27,298-268,-141 140,619-633,-911 909,-46 46,-13 14,-16 20,-1-1,-32 31,6-8,-138 161,-163 174,-326 234,-39-42,707-572,-510 434,464-393,4-8,31-31,15-6,1 0,0 0,0 0,-1-1,1 1,0 0,0 0,-1 0,1 0,0-1,0 1,-1 0,1 0,0 0,0-1,0 1,0 0,-1 0,1-1,0 1,0 0,0 0,0-1,0 1,0 0,0-1,0 1,0 0,0 0,0-1,0 1,0-1,10-35,14-14,47-75,-38 69,96-156,55-68,703-904,-653 883,-136 172,-75 94,-23 35,0 0,0 0,-1 0,1 0,0 0,0 0,0 0,0 0,0 0,0 0,-1 0,1 0,0 0,0 0,0 0,0 0,0 0,0 0,0 0,-1 0,1 0,0-1,0 1,0 0,0 0,0 0,0 0,0 0,0 0,-1 0,1 0,0 0,0-1,0 1,0 0,0 0,0 0,0 0,0 0,0 0,0-1,0 1,0 0,-52 49,-70 84,-443 507,32 33,408-504,118-160,7-12,13-19,-6 10,248-462,-212 380,-4-2,-4-1,27-126,-61 221,6-29,0-1,-2 0,-2 0,0-45,-8 62,-4 17,-12 26,17-22,-103 172,19-29,-332 490,-37-26,361-494,-228 268,287-353,29-34,7-13,5-10,2 0,0 1,1 0,16-35,-7 18,160-429,-33-17,-28-35,37-146,-118 529,40-152,-64 258,-13 55,-109 745,78-491,31-252,2-15,0-1,-1 0,0 1,0-1,-1 0,-5 13,8-23,0 0,0 0,0 0,0 0,-1-1,1 1,0 0,0 0,0 0,0 0,0-1,0 1,0 0,0 0,0 0,0 0,0 0,-1-1,1 1,0 0,0 0,0 0,0 0,0 0,-1 0,1 0,0 0,0-1,0 1,0 0,-1 0,1 0,0 0,0 0,0 0,0 0,-1 0,1 0,0 0,0 0,0 0,0 0,-1 0,1 1,0-1,0 0,0 0,0 0,-1 0,1 0,0 0,0 0,0 0,0 0,0 1,0-1,-1 0,1 0,0 0,0 1,-3-17,1 1,0-1,1 1,2-22,-1 14,8-124,48-265,3 0,-48 154,-13 236,-2 53,-6 79,6 0,5 0,4 1,24 133,-13-153,5-2,3 0,5-1,3-1,63 120,-70-162,2-1,2 0,2-3,1 0,45 41,-55-61,1-1,1-1,1-1,0-1,2-2,0 0,0-2,1-1,1-1,31 7,-19-9,0-2,0-1,0-3,0-1,1-2,-1-2,0-2,0-1,0-2,0-2,51-19,-62 17,0-1,-1-2,0-1,-1-2,-1 0,-1-2,0-1,-2-1,0-1,-1-1,-1-1,-2-1,0-1,31-55,-33 44,-2 0,-2-1,-1-1,-2 0,-1 0,-3-1,-1 0,-2-1,-1 1,-4-43,-4 18,-2 1,-3 0,-3 1,-2 1,-38-95,39 121,-3 0,0 1,-43-63,46 79,-1 1,-1 0,0 1,-2 0,0 2,0 0,-34-20,46 31,-1 1,0-1,1 2,-1-1,0 1,-1 0,1 0,0 1,0 0,-1 1,1-1,-1 1,1 1,0-1,-1 1,1 1,0-1,0 1,0 1,0-1,-11 7,-6 4,2 1,0 2,0 0,-34 36,-6 10,-83 106,-37 88,125-167,4 1,-49 118,77-148,3 1,2 1,4 1,-16 116,32-175,-3 21,1 0,1 0,3 33,-1-52,-1-1,1 1,0 0,1-1,-1 1,1-1,0 1,1-1,-1 0,1 0,0 0,0 0,1-1,-1 1,1-1,0 0,0 0,1 0,-1-1,8 5,-1-3,1-1,0 0,0 0,0-2,0 1,0-2,1 1,-1-2,1 0,18-2,34-5,-1-3,0-2,90-31,97-35,276-127,-350 123,-5-8,208-144,-288 168,-3-4,85-87,-133 116,-2-2,-2-2,-2-1,-2-2,48-93,-69 116,-2 0,0 0,-2-1,8-44,-14 56,0-1,-2 1,1-1,-2 0,0 1,-1-1,0 1,-1-1,-1 1,-6-17,0 9,0 2,-1-1,-1 1,-1 1,-19-23,0 6,-63-54,29 36,-2 3,-3 3,-1 3,-144-64,105 63,-2 5,-220-48,253 74,-1 3,0 3,-99 3,126 8,0 3,0 1,1 4,0 1,-92 33,86-19,0 3,2 2,2 2,0 4,3 1,1 3,-63 62,40-25,4 3,2 3,-92 150,104-137,-88 201,123-242,2 0,2 2,3 0,3 0,-6 82,15-118,2-1,1 0,0 0,2 0,0 0,8 27,-9-40,1 0,0 0,0 0,0 0,1-1,0 1,0-1,1 0,-1-1,1 1,1-1,-1 0,1 0,0 0,0-1,0 0,0 0,1 0,12 4,-6-4,1-1,0 0,0-1,0 0,0-1,0-1,1 0,-1-1,14-2,21-7,61-19,242-100,-12-31,-323 152,615-344,-527 283,-4-5,-3-4,152-157,-227 211,-2-1,-1-1,-1-1,-2 0,28-58,-39 72,-1-1,-1 0,0-1,-1 1,0-1,-1 1,-1-1,0 0,-1 1,0-1,-2 0,1 0,-2 1,0-1,-6-15,5 21,0 0,0 1,-1-1,-1 1,1 0,-1 0,0 1,-1 0,0 0,0 0,-1 1,1 0,-2 1,1 0,0 0,-10-4,-8-2,0 1,-1 1,0 1,-39-6,14 8,-1 1,1 3,-1 3,1 1,-1 3,1 2,0 2,-57 19,8 4,2 4,2 4,-100 58,87-36,2 6,-177 145,208-146,4 4,2 3,-119 163,151-179,3 2,-50 111,72-136,1-1,2 2,1 0,2 0,1 0,-2 63,9-91,0 0,0 0,1 0,0 0,0 0,1 0,0 0,4 9,-5-14,1 0,0 0,0 0,0 0,0 0,1-1,-1 1,1-1,-1 1,1-1,0 0,0 0,0 0,0-1,0 1,0-1,1 1,-1-1,0 0,6 0,7 2,0-1,0-1,0-1,0 0,0-1,21-4,97-28,-122 30,57-19,-1-3,-1-3,83-47,176-132,-220 133,159-144,-224 179,-2-2,-2-2,-1-1,-3-2,-1-2,31-63,-48 80,-2-2,-1 0,-2 0,9-47,-16 64,-1-1,0 1,-1-1,-1 0,-1 0,0 1,-1-1,-1 1,0-1,-2 1,-5-16,8 27,0 1,0-1,0 1,-1 0,1 0,-1 0,0 0,-1 1,1-1,0 1,-1 0,0 0,0 0,0 0,0 1,0-1,0 1,-7-2,6 3,-1 0,0 0,0 0,0 1,0 0,0 0,0 1,1 0,-1 0,0 0,0 0,1 1,-1 0,1 0,-8 5,-20 12,0 2,2 1,0 2,2 1,-29 31,-265 300,32 32,99-90,183-281,-26 52,33-65,1 0,-1 0,1 0,0 0,0 0,0 0,1 0,0 1,-1-1,2 0,-1 0,0 0,2 6,-2-8,1-1,-1 0,1 0,0 0,-1 0,1 0,0 0,-1 0,1 0,0-1,0 1,0 0,0 0,0-1,0 1,0 0,0-1,0 1,0-1,1 1,-1-1,0 0,0 0,0 1,1-1,-1 0,0 0,0 0,0 0,1 0,-1-1,0 1,0 0,0 0,3-2,4 0,0-1,0 0,0-1,10-6,25-18,-2-1,-1-2,64-64,91-128,-165 184,-2-1,-2-1,-1-1,-2-1,-2-2,15-47,-28 69,-2-1,0 0,-2 0,0 0,-2-1,-1 1,-1-1,0 0,-2 1,-1-1,-2 1,0 0,-15-42,9 39,-2 0,0 0,-2 1,-1 1,-26-31,30 41,-1 1,-1 0,0 1,0 1,-1 0,-1 1,0 1,-1 0,-25-10,36 17,0 1,0 0,-1 0,1 1,-1 0,1 0,-1 1,1 0,-1 0,1 0,-1 1,1 0,-1 0,1 1,-1-1,1 1,0 1,-11 5,0 3,1 0,0 1,1 1,1 0,-17 19,-56 65,5 4,3 3,6 4,4 3,5 2,5 4,5 2,-49 161,86-225,12-43,3-12,2-19,0 14,6-120,3-571,-14 607,-4 0,-4 0,-4 1,-3 1,-55-144,64 204,-8-19,-1 1,-36-58,55 101,0 0,0 0,0 0,0 0,-1 0,1 0,-1 0,1 1,-1-1,0 1,0-1,0 1,1 0,-1-1,0 1,-1 0,1 0,-3-1,3 3,0 0,0 0,0-1,1 1,-1 0,0 0,0 1,1-1,-1 0,1 1,-1-1,1 1,-1-1,1 1,0-1,0 1,0 0,0 0,0 0,0 0,-1 3,-24 53,-30 95,-8 74,47-163,-71 325,71-276,-5 169,23-252,-1-31,0 1,0 0,0 0,0 0,0 0,1 0,-1 0,0 0,0 0,0 0,0 0,0 0,0 0,0 0,0 0,1 0,-1 0,0 0,0 0,0 0,0 0,0 0,0 0,0 0,0 0,1 0,-1 0,0 1,0-1,0 0,0 0,0 0,0 0,0 0,0 0,0 0,0 0,0 0,0 0,1 1,-1-1,0 0,0 0,0 0,0 0,0 0,0 0,0 0,0 0,0 1,0-1,0 0,0 0,0 0,0 0,0 0,0 0,0 0,0 0,-1 1,1-1,12-38,-6 16,29-99,29-108,-53 180,-6 37,-2 16,-1 23,-2-27,-2 461,1-428,-9 53,5-71,1-24,0-28,8-18,2 0,2 1,21-74,-8 34,4-23,56-240,-65 305,-10 43,-2 14,-2 8,-2 0,1 0,-1 1,-1-1,-1 0,1 0,-6 17,-1 13,-95 662,32 5,61-510,-26 266,31-432,9-53,4-28,64-274,22-110,3-177,-84 549,-9 51,0 13,-1 20,-1-1,0 0,-3 32,0-14,-26 509,-1 53,28-565,1-1,10 55,-2-64,-3-24,-1-18,-1-15,-2-1,-3-44,1 34,26-679,-4 482,52-732,-75 1621,15-394,68 377,111 241,-185-844,30 123,79 202,-108-341,-13-41,-167-483,153 461,-38-73,53 115,0-1,0 1,0 0,0-1,0 1,-1 1,-5-6,8 9,1 0,-1-1,1 1,-1 0,1-1,-1 1,0 0,1 0,-1 0,1-1,-1 1,0 0,1 0,-1 0,1 0,-1 0,0 0,1 0,-1 0,1 1,-1-1,0 0,1 0,-1 0,0 1,0 0,0 0,0 0,-1 1,1-1,1 0,-1 1,0-1,0 1,0-1,1 1,-1-1,1 1,-1-1,0 3,-58 305,35-159,-63 256,44-213,38-175,4-25,5-34,107-475,-7 37,-88 380,-7 64,-6 34,-1 8,1 61,7 496,35-2,-35-486,2 25,44 174,-54-267,1 0,-1 0,1 0,0-1,1 0,0 1,0-1,8 10,-9-15,-1 0,0-1,0 1,1 0,0-1,-1 1,1-1,0 0,-1 0,1 0,0 0,0-1,0 1,0-1,0 1,0-1,-1 0,1 0,0-1,0 1,0 0,0-1,0 0,0 0,0 0,3-2,26-11,0-2,0-1,-2-2,0-1,45-40,-30 25,92-75,-15 11,213-131,61 28,-376 193,1 0,0-1,36-24,-49 24,-15 6,-22 7,-5 8,0 1,1 2,-31 18,54-27,-188 102,5 8,-194 152,364-250,-101 82,102-80,1 2,1 0,-23 31,41-49,0 0,0 0,1 0,-1 0,1 0,-1 0,1 0,-1 4,2-6,0 0,0 0,0 0,0 0,0-1,0 1,0 0,0 0,0 0,0 0,0 0,1-1,-1 1,0 0,1 0,-1 0,1-1,-1 1,1 0,-1 0,2 0,1 1,1 0,-1 0,1 0,0-1,0 0,0 0,0 0,0 0,0-1,0 1,0-1,6 0,45-1,-1-2,73-14,116-33,-176 35,598-152,-311 75,-329 86,42-6,-41 15,-25-3,0 0,-1 1,1-1,-1 1,1-1,-1 0,1 1,-1-1,1 1,-1-1,1 1,-1-1,1 1,-1 0,0-1,1 1,-1 0,0-1,0 1,1 1,-1 0,0 1,-1 0,1-1,-1 1,1-1,-1 1,0-1,0 0,0 1,0-1,0 0,0 0,-3 4,-5 6,-1-1,1 1,-2-2,1 0,-2 0,1-1,-1 0,-16 8,-111 51,131-64,-479 178,388-148,57-18,25-9,1-1,0-1,-1 0,0-1,-20 2,37-6,0 0,-1 0,1 1,0-1,-1 0,1 0,0 0,-1 0,1-1,0 1,0 0,-1 0,1 0,0 0,-1 0,1 0,0 0,0 0,-1-1,1 1,0 0,0 0,-1 0,1-1,0 1,0 0,0 0,-1 0,1-1,0 1,0 0,0-1,7-13,7-1,2 1,20-16,111-77,95-51,104-48,96-44,1153-523,47 112,-1331 547,-102 45,-188 63,-1 1,1 1,0 0,1 2,-1 0,30 3,-35 1,1 1,-1 0,0 2,0 0,-1 0,1 2,-1 0,17 11,67 40,-15-7,122 54,-174-92,-1-1,1-2,1-1,0-2,0-1,1-2,66 1,-36-11,0-2,83-21,700-164,-692 160,550-98,-659 125,59 1,-98 5,1 0,-1 0,0 1,0 0,0 1,0 0,13 5,-19-7,0 1,0-1,0 1,0 0,0 0,0-1,0 1,0 0,0 0,-1 0,1 0,0 0,0 0,-1 0,1 1,-1-1,1 0,-1 0,1 2,-1-1,0 1,0-1,-1 0,1 1,0-1,-1 0,1 0,-1 1,0-1,0 0,0 0,0 0,0 0,-2 2,-6 9,-1-1,-1 0,0 0,0-1,-19 14,-136 87,-82 24,-82 17,-458 183,99-43,463-196,86-46,99-44,40-7,0 0,0 0,-1 0,1 0,0 0,0 0,-1 0,1-1,0 1,0 0,0-1,0 1,-1-1,1 1,0-1,-1-1,1 1,1 1,-1-1,1 0,0 0,-1 1,1-1,0 0,-1 0,1 1,0-1,0 0,0 0,0 0,0 0,0 1,0-1,0 0,0 0,1 0,-1 1,0-1,0 0,1-1,19-32,15-5,1 2,2 2,66-49,-56 46,77-61,439-356,-23-24,-504 443,0-1,47-64,-80 97,-1-1,1-1,-1 1,-1 0,1-1,-1 1,1-1,-2 0,3-11,-4 13,0 1,0-1,0 1,-1-1,0 0,0 1,0 0,0-1,0 1,-1 0,1-1,-1 1,0 0,0 0,0 0,-1 0,1 1,-3-3,-20-18,0 2,-1 1,-1 2,-45-25,2 6,-1 2,-135-45,94 47,-151-25,31 26,-298-2,158 39,284 3,58 0,30-8,-1 0,1 0,0 0,0 0,0 0,0 0,0 1,0-1,0 0,0 0,0 0,0 0,0 0,0 0,0 0,0 0,0 0,0 0,0 0,0 1,0-1,0 0,0 0,0 0,0 0,0 0,0 0,0 0,0 0,0 0,0 1,0-1,0 0,0 0,0 0,0 0,0 0,0 0,0 0,0 0,0 0,0 0,0 0,0 0,0 1,1-1,-1 0,0 0,0 0,0 0,0 0,0 0,0 0,0 0,0 0,0 0,0 0,1 0,-1 0,0 0,0 0,0 0,0 0,0 0,0 0,20 3,29-2,0-1,0-3,53-10,156-38,-191 36,1480-400,-1482 396,-23 8,0-2,0-1,-1-3,60-33,-100 49,0 1,0-1,1 0,-1 0,0 1,0-1,0 0,0 0,0 0,0 0,0 0,-1 0,1-1,0 1,-1 0,1 0,0-2,-1 3,0-1,0 0,-1 1,1-1,0 1,0-1,-1 1,1-1,0 1,-1-1,1 1,0-1,-1 1,1-1,-1 1,1-1,-1 1,1 0,-1-1,1 1,-1 0,1 0,-1-1,1 1,-1 0,-1 0,-11-4,0 1,0 1,-16-1,-185-11,-185-3,-169-1,-2030-64,2493 77,86 3,19 2,1 0,-1 0,0 0,0 0,0 0,0 0,0 0,0-1,0 1,0 0,0 0,0 0,0 0,0 0,0 0,0 0,0 0,0 0,0 0,0 0,0 0,0 0,0 0,0-1,0 1,0 0,0 0,0 0,0 0,0 0,0 0,0 0,0 0,0 0,-1 0,1 0,0 0,0 0,0 0,0 0,0 0,0 0,0 0,0 0,0 0,0 0,116-11,16 0,22-5,857-104,-19-80,-875 167,-114 32,43-9,-45 10,-1 0,0 0,1 0,-1 0,1 0,-1 0,0 0,1 0,-1 0,0 0,1 0,-1 0,0 0,1 0,-1 0,0 0,1 1,-1-1,0 0,0 0,1 0,-1 0,0 1,1-1,-1 0,0 0,0 1,1-1,-1 0,0 1,0-1,1 1,-2 0,1 0,-1 1,1-1,-1 0,0 0,1 0,-1 0,0 0,0 0,0 0,0 0,0 0,0 0,-1 1,-102 78,18-15,10 1,3 3,-72 89,-117 173,199-249,-107 144,-230 402,372-575,2 0,-37 110,59-150,1 0,1 0,0 0,0 0,1 0,1 0,2 26,0-30,0 0,1 0,0 0,0 0,0 0,1-1,1 0,-1 0,1 0,1 0,10 11,-4-7,0 0,1-1,1-1,0 0,0 0,1-2,0 0,30 11,1-3,90 17,-10-12,204 8,137-26,-376-3,1240-10,-1291 10,226 9,-254-7,44 7,-54-9,1 1,0 0,-1-1,1 1,-1 0,1 1,-1-1,1 0,-1 1,1-1,-1 1,0 0,0 0,2 3,-3-5,-1 1,0-1,0 1,0 0,0-1,1 1,-1 0,0-1,0 1,0 0,0-1,-1 1,1 0,0-1,0 1,0 0,0-1,-1 1,1-1,0 1,-1 0,1-1,0 1,-1-1,1 1,-1-1,1 1,-1-1,1 1,-1-1,1 0,-1 1,0 0,-12 8,0-1,-1 0,0 0,0-1,-22 7,-2 1,-273 108,-400 102,-348 2,650-166,52-20,80-17,92-13,162-10,-48-4,70 3,1 0,-1 0,0 0,0 0,0-1,0 1,1 0,-1 0,0-1,0 1,0-1,1 1,-1 0,0-1,1 0,-1 1,-1-2,2 2,0-1,0 1,1-1,-1 1,0-1,0 1,0-1,0 1,0-1,1 1,-1-1,0 1,0-1,1 1,-1-1,0 1,1 0,-1-1,0 1,1 0,-1-1,1 1,-1 0,1-1,-1 1,1 0,20-13,45-19,113-46,81-23,81-19,82-25,1080-406,-33-94,-1403 613,0 0,104-67,-167 97,0 0,0-1,-1 0,1 0,-1 0,0 0,0-1,0 1,0-1,3-6,-5 9,-1 0,0 0,0 0,0 0,0 1,0-1,1 0,-2 0,1 0,0 0,0 0,0 0,0 1,0-1,-1 0,1 0,0 0,-1 0,1 1,-2-3,0 1,1 0,-1 0,-1 1,1-1,0 0,0 1,-1-1,1 1,-5-2,-10-3,-1 0,1 1,-36-5,-143-13,39 5,-1099-100,-865 81,2078 36,43-1,9-1,74-8,838-59,151 8,-936 67,-132-5,-1 1,1-1,0 1,0-1,0 1,0 0,0 1,-1-1,1 1,0-1,-1 1,6 4,-9-5,1-1,-1 1,0-1,1 1,-1 0,0-1,0 1,1 0,-1-1,0 1,0 0,0-1,0 1,0 0,0-1,0 1,0 0,0 0,0-1,0 1,0 0,-1-1,1 1,-1 1,-1 1,1 0,-1 0,-1 0,1 0,0 0,-1-1,-3 4,-38 28,-1-2,-89 47,105-63,-702 381,-178 102,868-476,22-13,1 1,0 0,-25 21,40-26,11-6,105-27,-43 7,761-186,237-64,-1044 263,33-7,0-4,74-32,-128 49,-1-1,1 1,-1-1,1 1,-1-1,1 0,-1 0,3-3,-5 5,0 0,0 0,0-1,1 1,-1 0,0-1,0 1,0 0,0-1,0 1,0 0,0-1,0 1,0 0,0-1,0 1,0 0,0-1,0 1,0-1,0 1,0 0,0-1,0 1,0 0,0-1,-1 1,1 0,0 0,0-1,0 1,-1 0,1-1,0 1,0 0,-1 0,1 0,-1-1,-5-2,-1 0,0 0,0 1,0 0,-14-2,-128-23,-89-15,-83-16,-68-19,-63-4,-75 10,-921-83,112 12,1224 131,-64-14,447 73,48 7,90 3,315 24,69 9,1003 196,-1734-274,232 58,-264-57,-30-14,1 0,-1 0,0 0,0 1,0-1,0 0,0 0,1 0,-1 0,0 0,0 1,0-1,0 0,0 0,0 0,0 1,0-1,0 0,0 0,0 0,0 1,0-1,0 0,0 0,0 0,0 1,0-1,0 0,0 0,0 0,0 1,0-1,0 0,0 0,0 0,0 0,0 1,-1-1,1 0,0 0,0 0,0 0,0 1,0-1,-1 0,1 0,0 0,0 0,0 0,0 0,-1 0,1 0,0 0,0 0,0 1,-1-1,1 0,-10 2,0 0,-1-1,-16 1,-473 1,299-7,-728 10,1 68,924-74,-45 6,1 2,-60 18,85-14,23-12,0 1,-1-1,1 0,0 0,0 1,0-1,0 0,0 1,0-1,0 0,0 0,0 1,0-1,1 0,-1 0,0 1,0-1,0 0,0 0,0 0,0 1,0-1,1 0,-1 0,0 0,0 1,0-1,0 0,1 0,-1 0,0 0,0 1,1-1,-1 0,0 0,0 0,1 0,-1 0,0 0,0 0,1 0,-1 0,40 7,31-4,-24 4,637 92,-218-35,729 155,-1182-216,222 52,-169-37,89 39,-138-50,0 1,-1 1,0 1,-1 0,1 1,-2 1,0 0,0 1,-1 0,13 19,-25-30,1 0,-1 1,0-1,0 0,0 1,0-1,0 1,-1-1,1 1,-1 0,0-1,1 1,-1 0,0-1,-1 1,1-1,0 1,-1 0,0-1,1 1,-1-1,0 1,0-1,-2 4,-4 4,0 0,0 0,-1 0,-9 9,15-17,-32 31,-1-1,-1-2,-1-2,-77 44,-184 76,253-127,-150 69,-586 288,640-298,130-74,0 1,0 0,1 1,-9 9,19-17,-1 0,1 0,0 0,0 0,0 0,0 1,-1-1,1 0,0 0,0 0,0 0,0 0,0 1,0-1,0 0,0 0,-1 0,1 0,0 1,0-1,0 0,0 0,0 0,0 1,0-1,0 0,0 0,0 0,0 0,0 1,0-1,0 0,0 0,0 0,1 1,-1-1,0 0,0 0,0 0,0 0,0 0,0 1,0-1,1 0,-1 0,0 0,0 0,0 0,0 0,0 1,1-1,-1 0,0 0,20-2,31-15,70-32,-45 17,637-321,134-82,-647 349,325-146,-457 200,102-45,-120 60,-41 16,-12 5,-22 12,11-7,-215 165,105-75,-561 379,629-447,48-28,15-11,72-52,127-72,-143 93,558-324,-594 349,-27 14,0 0,0 1,0-1,0 0,0 0,0 0,0 0,-1 0,1 0,0 0,0 0,0 0,0 0,0 1,0-1,0 0,0 0,0 0,0 0,0 0,0 0,0 0,0 0,0 1,0-1,0 0,0 0,0 0,0 0,0 0,1 0,-1 0,0 0,0 0,0 1,0-1,0 0,0 0,0 0,0 0,0 0,0 0,0 0,0 0,1 0,-1 0,0 0,0 0,0 0,-38 35,-527 408,540-424,-238 181,204-151,2 3,-60 71,107-111,0 1,-13 24,16-16,7-20,0-1,0 0,0 1,0-1,0 0,0 1,0-1,0 0,0 1,0-1,1 0,-1 1,0-1,0 0,0 1,0-1,1 0,-1 0,0 1,0-1,1 0,-1 0,0 1,1-1,-1 0,0 0,0 0,1 0,-1 0,0 1,1-1,0 0,3 0,0-1,0 1,0-1,0 0,1 0,-1 0,-1-1,9-3,71-36,116-75,-31 16,455-221,-613 316,48-24,2 2,77-23,-131 48,1 0,-1 1,1 0,0 0,11 0,-17 1,0 0,0 1,0-1,0 0,0 0,0 1,0-1,0 0,0 1,-1-1,1 1,0-1,0 1,0 0,0-1,-1 1,1 0,0-1,-1 1,1 0,0 0,-1 0,1 0,-1 0,1 0,-1 0,0 0,1-1,-1 1,0 0,0 1,0-1,0 0,0 0,0 0,0 0,0 0,0 0,0 0,0 0,-1 1,-3 13,-1 1,-1-1,0 0,-1-1,0 1,-1-1,-18 22,10-10,-528 701,-23-75,-23-30,538-568,-1 2,-2-3,-89 69,142-121,0 1,-1 0,1-1,0 1,-1-1,1 0,-1 0,0 0,-4 1,7-2,-1 0,1 0,0 0,-1 0,1 0,0-1,0 1,-1 0,1 0,0 0,0-1,0 1,-1 0,1 0,0 0,0-1,0 1,-1 0,1 0,0-1,0 1,0 0,0-1,0 1,0 0,0-1,0 1,0 0,0 0,0-1,0 1,0 0,0-1,0 1,0 0,0-1,0 1,0 0,0 0,0-1,1 1,-1 0,0-1,0 1,4-9,0 0,1 1,0-1,6-8,46-55,123-120,-9 13,-54 25,-114 150,2-2,-1-1,-1 1,1-1,-1 0,4-10,-7 15,1 0,-1 0,0-1,0 1,0 0,0-1,0 1,0 0,0-1,-1 1,1 0,-1 0,0 0,1-1,-1 1,0 0,0 0,-1 0,1 0,0 0,-1 0,-2-2,-5-4,0 1,0 0,-1 1,0 0,-1 0,-15-6,-152-55,-88-14,-274-59,-85-24,605 158,-16-3,0-3,1 0,1-2,-36-20,68 33,0 0,0 0,0 0,0-1,1 1,-1-1,0 1,0-1,1 1,-1-1,1 0,0 0,-1 0,1 0,0 0,0 0,0 0,0 0,1 0,-1 0,0-1,1 1,0 0,-1 0,1-1,0 1,0 0,1-1,-1 1,0 0,1 0,-1-1,1 1,0 0,-1 0,1 0,0 0,3-4,4-6,1 1,1-1,-1 2,2 0,12-11,-4 4,336-290,-250 228,179-103,-276 177,0 1,0 0,1 0,-1 1,1 0,0 0,13-2,-18 5,0 0,0 0,0 1,0-1,0 1,0 0,0 0,0 0,0 0,-1 1,1 0,0-1,-1 1,0 1,1-1,-1 0,0 1,0 0,4 4,24 28,-2 2,35 58,6 8,-25-43,2-2,99 92,-117-124,2-1,1-2,1-1,1-1,1-2,1-2,41 15,-35-18,1-1,1-3,-1-1,1-3,1-1,-1-2,80-6,-111 1,0-1,0 0,-1-1,0 0,0-1,0 0,0-1,-1 0,0-1,14-11,7-9,54-57,-37 33,310-266,-99 94,-233 199,-16 15,0 1,-1-2,0 1,-1-2,0 1,0-1,12-22,-21 33,0-1,0 0,1 1,-1-1,0 1,0-1,0 0,0 1,0-1,0 1,0-1,0 0,0 1,0-1,-1 1,1-1,0 1,0-1,0 0,-1 1,1-1,0 1,-1-1,1 1,0-1,-1 1,1 0,-1-1,1 1,-1-1,1 1,-1 0,1-1,-1 1,1 0,-1 0,1-1,-1 1,1 0,-1 0,0 0,1 0,-1 0,1 0,-1 0,0 0,1 0,-1 0,1 0,-1 0,0 0,-19 1,1 1,-30 6,-135 25,-129 20,-174 4,-150-8,-2171 33,2708-80,50-1,-66-7,177 5,4-3,984 1,709-19,-1409 2,-70-8,51-33,-289 53,-34 8,-7 2,-46 25,31-20,-861 447,339-192,-137 75,662-330,-14 6,2 0,0 2,1 1,1 1,-28 26,37-22,13-20,0-1,0 1,-1 0,1-1,0 1,0-1,0 1,0 0,0-1,1 1,-1 0,0-1,0 1,0-1,0 1,1 0,-1-1,0 1,1-1,-1 1,0-1,1 1,2 1,-1 0,1 0,0-1,0 0,0 1,0-1,0 0,0 0,0-1,0 1,1-1,3 1,49 1,0-1,79-10,-125 8,393-38,232-17,-315 43,-225 13,-93 0,0 0,-1 1,1-1,0 0,0 0,0 1,-1-1,1 1,0-1,0 1,-1 0,3 1,-4-1,0-1,0 0,0 1,0-1,0 0,0 1,0-1,0 0,0 1,0-1,0 0,0 1,0-1,0 0,0 1,0-1,0 0,0 1,-1-1,1 0,0 1,0-1,0 0,-1 0,1 1,0-1,0 0,-1 0,1 1,0-1,-1 0,1 0,0 0,0 0,-1 1,0-1,-51 23,-189 58,-239 92,345-111,-139 88,267-146,-4 2,0 0,0 1,0 1,1 0,0 0,0 1,-11 14,21-23,-1 1,0 0,1 0,-1 0,1 0,-1-1,1 1,-1 0,1 0,-1 0,1 0,0 0,0 0,-1 0,1 0,0 0,0 0,0 1,0-1,0 0,0 0,0 0,1 0,-1 0,0 0,1 0,-1 0,0 0,1 0,-1-1,1 1,0 0,-1 0,1 0,0 0,-1-1,1 1,0 0,0-1,0 1,-1 0,1-1,0 1,0-1,0 0,0 1,0-1,0 0,0 1,0-1,0 0,2 0,9 2,-1 0,1 0,20-1,-27-1,398-3,-69-1,679 23,-967-18,-1 2,1 2,60 14,-104-18,1-1,-1 1,0-1,0 1,0 0,0 0,0 0,0 0,0 0,0 0,0 0,-1 1,1-1,3 4,-5-5,0 0,0 1,0-1,0 1,0-1,0 0,0 1,0-1,0 1,0-1,-1 0,1 1,0-1,0 1,0-1,0 0,-1 1,1-1,0 0,0 1,-1-1,1 0,0 0,-1 1,1-1,-1 1,-20 10,-32 8,-73 15,82-23,-278 66,-587 62,400-112,209-14,256-10,43-2,4 0,22 0,922 1,-491-4,865 1,-1278 1,-25-1,0 1,0 0,0 1,21 5,-33-1,-18 2,-28 6,0-2,0-2,-62 7,60-10,-229 27,-87-3,-689 16,313-19,711-26,21 0,4-1,31 1,2694-4,-2367-11,-17 1,-302 11,1-2,-1-2,0-1,62-20,-97 25,-1 1,-1 0,0 0,1-1,-1 1,0-1,0 0,0 0,0 0,0-1,-1 1,7-7,-10 9,0-1,0 1,0-1,0 1,0-1,0 1,0-1,0 1,0 0,0-1,0 1,-1-1,1 1,0-1,0 1,0 0,-1-1,1 1,0 0,-1-1,1 1,0 0,-1-1,1 1,0 0,-1 0,1-1,-1 1,1 0,-1 0,1 0,0-1,-1 1,1 0,-1 0,1 0,-1 0,1 0,-1 0,0 0,-13-3,0 0,-1 0,1 1,-1 1,1 1,-19 1,-94 15,108-13,-99 20,-226 74,-102 83,424-170,-3 2,0-1,-2-1,-47 12,72-22,-1 1,1-1,0 1,0-1,0 0,0 0,0 0,0 0,-1 0,1-1,0 1,0-1,0 1,0-1,0 0,0 0,0 1,0-1,1-1,-1 1,0 0,-2-2,3 1,0 0,0 0,0 0,0 0,0 0,1 0,-1 0,1 0,0-1,-1 1,1 0,0 0,0 0,0 0,1-1,-1 1,0 0,1 0,-1 0,1 0,2-4,6-14,1-1,1 1,1 1,17-21,22-37,-5-10,-3-2,-5-1,45-157,-59 116,-14 70,-11 67,0 0,0 0,1 0,0 1,0-1,1 0,0 0,0 0,0 0,1 0,-1 0,2 0,-1 0,1-1,-1 1,2-1,5 9,-3-8,-1 1,2-1,-1 0,1-1,0 1,0-1,1-1,-1 1,1-2,0 1,0-1,15 5,16 1,0-2,72 5,87-9,-167-3,785-31,-563 7,293-68,-10-58,-470 123,-52 15,-14 11,0 1,0 0,0 0,0-1,0 1,-1 0,1 0,0-1,0 1,0 0,0 0,0-1,0 1,0 0,-1 0,1-1,0 1,0 0,0 0,0 0,-1-1,1 1,0 0,0 0,-1 0,1 0,0-1,0 1,-1 0,1 0,0 0,0 0,-1 0,-34-4,-1 5,0 2,0 2,-64 16,-109 48,-177 112,12 32,303-171,66-39,-622 344,529-300,-125 66,218-110,0 0,0 0,1 0,-1 1,1 0,0 0,0 0,-5 7,8-10,1-1,-1 1,1 0,0-1,-1 1,1 0,0 0,-1-1,1 1,0 0,0 0,0 0,0-1,0 1,0 0,0 0,0 0,0-1,0 1,1 0,-1 0,0 0,1 1,0-1,1 0,-1 1,0-1,1 0,-1 0,1 0,-1 0,1 0,-1 0,1-1,0 1,0-1,-1 1,1-1,3 1,26 4,1-1,-1-1,1-2,0-1,0-2,-1-1,1-1,-1-2,54-17,-44 11,-25 8,1-1,-1-1,31-16,-45 21,-1 1,0-1,1 0,-1 0,0 0,1 0,-1 0,0 0,0-1,0 1,0 0,0 0,0-2,-4-5,-15 0,-20 2,1 1,-76 0,64 4,-463-6,-1 31,491-22,-146 19,145-17,0 1,1 1,0 1,0 1,-21 12,39-18,-1 1,0 0,1 1,-1-1,1 1,-6 6,9-9,1-1,-1 1,1 0,-1-1,1 1,0 0,-1-1,1 1,0 0,-1 0,1 0,0-1,0 1,0 0,0 0,0 0,0-1,0 1,0 0,0 1,1-1,-1 0,1 0,0 0,-1 0,1-1,0 1,0 0,0 0,0-1,-1 1,1-1,0 1,0 0,0-1,0 0,0 1,1-1,-1 0,2 1,12 1,1 0,0-1,0 0,0-2,-1 0,1 0,17-5,-4 2,186-32,-1-9,400-140,-590 176,-8 4,-1-1,29-15,-43 19,-12 3,-582 156,456-116,63-21,72-19,-1 0,0-1,1 1,-1-1,0 0,1 0,-1 0,-4-1,3-5,11-6,6-1,1 1,0 1,1 0,0 0,26-11,4-5,-28 17,4-2,-1-2,21-17,-38 28,1 0,0 0,-1-1,0 1,0-1,0 0,0 0,-1 0,1 0,-1 0,0 0,0-1,-1 1,1-1,-1 1,0-1,0-5,-5-14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4:03.571"/>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1 0,'191'103,"-163"-87,-1 2,39 33,-47-36,-11-7,-1-1,1 1,-2 0,1 1,-1 0,0 0,6 14,-7-13,0-1,1 1,0-1,1 0,0 0,13 12,158 121,-142-118,2-2,0-2,67 25,-66-29,0 1,-1 2,65 43,11 23,-93-66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2:12.44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0,'0'2,"1"-1,-1 1,1-1,-1 0,1 1,-1-1,1 0,0 0,0 1,0-1,-1 0,1 0,0 0,0 0,1 0,-1 0,0 0,0-1,0 1,1 0,1 0,31 13,-32-13,28 8,0-1,0-2,49 4,93-4,-57-5,4 11,16 1,830-12,-493-2,-1486 1,974 1,-57 11,-30 1,-2-14,-51 2,155 2,0 1,-47 14,-23 5,84-21,1-1,-1 0,1-1,-1 0,0-1,-20-4,0-8,7-3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2:23.13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734 2,'-5'1,"0"0,-1 1,1 0,0 0,0 0,1 1,-1-1,0 1,-6 6,-8 4,-94 61,-10 6,93-63,-113 55,133-68,-1 0,1 1,1 1,-1-1,1 2,-12 9,17-12,0 0,1 0,0 0,-1 1,1-1,1 1,-1 0,1-1,0 1,0 0,0 0,1 1,0-1,0 0,-1 8,1 39,6 72,-2-95,-2-12,1 1,1 0,1-1,0 1,1-1,1 0,1-1,0 1,1-1,16 24,-17-31,0-1,0 0,0 0,1-1,0 1,0-2,1 1,0-1,0-1,1 0,-1 0,1 0,0-2,1 1,-1-1,0 0,1-1,19 1,-6-2,0 0,0-2,0-1,0-1,-1 0,1-2,28-10,-13 2,-1-1,70-36,-96 43,-1 0,0-1,-1 0,1 0,-2-1,1-1,-1 0,-1 0,0 0,0-1,-1 0,0-1,5-13,-5 6,0 0,-1-1,-1 0,-1 0,-1 0,-1 0,-1-1,-1-28,-1 34,0 0,-2 1,0-1,0 0,-2 1,1 0,-2 0,0 1,-1-1,0 1,-1 1,-10-15,5 11,-1 1,0 0,-1 0,-1 2,-31-22,21 18,17 10,0 1,-1 0,1 0,-1 1,0 0,-1 1,1 0,-1 1,0 0,-21-3,-221 6,112 3,131-3,1 0,0 1,-1 0,1 1,0 0,0 1,0 0,1 0,-1 1,1 0,-1 0,1 1,1 0,-1 1,1-1,0 2,0-1,0 1,1 0,0 0,1 0,-1 1,1 0,1 0,0 0,0 1,-4 12,3-3,0-1,2 1,0 0,-1 34,7 75,1-41,-4-62,1 0,1 1,1-1,1 0,1 0,10 27,-3-19,1-1,29 49,-33-64,1-1,1 0,1 0,0-2,1 1,23 18,-24-24,0-1,0 0,1-1,0-1,1 0,-1 0,1-1,24 3,8-1,59 1,-84-7,9 1,42-3,-62 1,-1-1,1 0,0 0,0-1,-1-1,0 1,1-1,8-7,-9 7,-1-1,0-1,-1 1,1-2,-1 1,0-1,-1 0,0 0,0 0,0-1,-1 0,0 0,-1-1,0 0,0 1,4-17,2-4,45-157,-46 151,-3-1,-1-1,1-49,-5 44,-4-121,2 155,-1 0,1 1,-1-1,-1 1,1-1,-1 1,-1 0,1 0,-1 0,-8-10,-5-5,-35-33,15 17,21 25,0 0,0 0,-2 1,1 2,-1-1,-33-12,50 23,-13-6,0 0,0 1,0 1,0 0,-1 1,0 1,-20-1,31 3,-1-1,1 1,-1 1,1-1,-1 1,1-1,-1 1,1 0,0 1,0-1,-1 1,1 0,0 0,0 0,0 1,1-1,-1 1,1 0,-1 0,1 0,0 0,0 1,0-1,1 1,-1 0,1 0,-3 7,1 0,1-1,0 1,1 0,0 0,1 0,0 0,1 1,0-1,1 0,0 0,1 0,5 19,0-11,0 0,1 0,1 0,1-1,24 33,-27-42,-1 2,0-1,0 1,-1 0,-1 0,0 1,5 17,-6-7,1 1,-2-1,-1 25,-2-43,1 0,0 0,1 0,-1 0,1 0,0-1,0 1,0 0,0 0,1-1,-1 1,5 5,-4-6,0-1,0 0,0 0,0-1,1 1,-1 0,1-1,-1 1,1-1,0 0,0 0,-1 0,1 0,0-1,0 1,0-1,5 1,2-1,1 0,-1-1,0 0,1 0,-1-1,0 0,0-1,0 0,0-1,13-7,-13 4,-8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2:49.83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7,'729'0,"-665"-3,-43 0,0 2,36 3,45 5,122-7,-90-2,1421 2,-1524 2,0 1,-1 2,45 12,-43-9,1-1,61 4,154-13,-234 0,1 0,-1-1,0 0,15-7,-2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2:53.40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28,'1464'0,"-1427"-2,55-10,25-1,-80 12,1 1,-1 2,0 2,-1 1,42 12,-40-8,0-2,0-1,53 2,119-10,-74-1,30 1,187 5,-312 2,60 13,10 3,-53-15,0-2,99-5,-157 1,1 0,-1 0,1 0,-1 0,1 0,-1 0,1 0,-1 0,1 0,-1 0,1 0,-1 0,1 0,-1 0,0-1,1 1,-1 0,1 0,-1-1,1 1,-1 0,0 0,1-1,-1 1,1 0,-1-1,0 1,0-1,1 1,-1-1,0 1,0 0,1-1,-1 1,0-1,0 1,0-1,0 1,0-1,0 0,-10-17,8 16,-12-15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4:52.87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1 132,'206'13,"11"1,-109-16,142 4,-142 9,63 4,1182-16,-1297 4,-1 3,0 3,99 27,-122-27,8 3,1-3,0 0,82 4,492-14,-236 0,-216-12,-43 2,-86 10,1-1,-1-3,-1 0,1-2,-1-2,41-16,-54 18,0 1,0 1,0 1,0 1,38-2,-35 4,-1-1,1-1,0-1,30-10,24-12,1 4,0 3,146-15,-86 8,-97 16,77-7,132 15,-128 4,-95-2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4:58.3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0 113,'34'1,"8"-1,55-6,-82 4,-1-1,1 0,-1-1,0-1,-1 0,1-1,18-11,-13 5,0 2,1 0,27-9,-39 16,0 1,0 0,0 0,0 1,0 0,1 1,-1 0,0 0,0 1,1 0,-1 0,8 3,80 26,117 31,-159-52,0-2,0-3,1-3,56-5,9 1,802 3,-903-1,-1-1,0-1,0 0,-1-2,20-7,-17 6,1 0,0 1,25-3,232 6,-138 4,521-2,-626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5:07.32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679 65,'0'-1,"0"1,0-1,0 0,0 1,0-1,-1 0,1 0,0 1,0-1,-1 1,1-1,0 0,-1 1,1-1,-1 1,1-1,-1 1,1-1,-1 1,1-1,-1 1,0-1,1 1,-1 0,0 0,1-1,-1 1,0 0,1 0,-1-1,0 1,1 0,-1 0,0 0,1 0,-1 0,0 0,0 0,0 1,-30 6,19-1,1 0,-1 1,1 1,1-1,-1 2,2-1,-1 1,1 1,0 0,1 0,0 1,1-1,0 2,0-1,-6 18,-11 24,14-33,1 0,0 1,2 1,-9 38,-31 204,41-214,2 0,3 84,2-77,-1-54,0 0,0 0,0 1,1-1,-1 0,1 0,0 0,0 0,0 0,0 0,0 0,1 0,-1 0,1 0,0-1,0 1,0 0,4 3,-2-3,1 0,-1-1,1 0,0 1,0-1,-1-1,1 1,0-1,1 0,-1 0,6 0,38 2,86-6,-38 0,-53 3,-27 2,-1-2,0 0,1 0,-1-2,0 0,1-1,-2-1,25-8,-19 1,1-1,-2-1,0-1,0 0,-2-2,0 0,0-1,-2-1,0 0,-1-2,-1 1,17-33,-26 42,-1-1,0 0,0 0,-1 0,-1 0,1-1,0-16,-4-85,-2 58,3 39,-1 1,-1 0,0-1,-1 1,-1 0,-1 0,0 1,0-1,-14-22,15 30,0 0,-1 0,0 0,-1 1,1 0,-1 0,-1 0,1 1,-1 0,0 0,0 1,0-1,0 2,-1-1,0 1,0 0,0 0,0 1,-12-1,-42-2,-108 7,59 1,95-3,1 1,-1 0,1 1,-1 1,1 1,0 0,0 0,1 2,-1 0,1 0,1 1,-1 1,-16 12,-2 6,-55 53,10-7,51-50,12-12,2 0,-1 1,1 1,1-1,0 2,1 0,-15 25,16-20,0 0,1 0,1 1,1 0,1 0,1 1,0-1,-1 24,5-32,0-1,1 0,0 1,0-1,1 0,1 0,0 0,0 0,0-1,2 1,-1-1,1 0,0 0,1 0,0-1,0 0,12 11,-2-4,1-1,0-1,1-1,1 0,-1-2,23 10,6-1,71 20,-80-31,0-1,58 2,-15-1,-62-6,6 3,-1-2,1-1,0-2,0 0,0-1,28-5,-44 2,0 1,1-2,-1 1,-1-1,1 0,-1-1,0 0,0-1,-1 1,1-1,8-12,0-1,-1-1,0 0,13-29,24-69,-10 19,-34 84,-2-1,0 0,-1 0,0 0,-2 0,0-1,-1 0,-1 1,-1-37,-2 41,1 0,-1-1,-1 1,-1 0,0 1,0-1,-1 1,-1-1,0 1,0 1,-2-1,1 1,-17-18,-4 1,0 1,-2 1,-42-28,35 29,27 17,-1 0,0 0,-1 2,0-1,0 1,0 1,-1 0,-15-3,-37-1,49 8,-1-1,1 0,0-2,0 0,-19-7,27 8,1 0,0 0,0 0,1-1,-10-5,16 8,-1 1,0-1,1 1,-1-1,0 1,1-1,-1 1,1-1,-1 0,1 1,-1-1,1 0,0 1,-1-1,1 0,0 0,-1 1,1-1,0 0,0 0,0 0,0 1,0-1,0 0,0 0,0 0,0 1,0-1,0 0,0 0,0 1,1-1,-1 0,0 0,1 1,-1-1,1 0,-1 0,0 1,1-1,0 1,-1-1,1 0,-1 1,1-1,0 1,-1 0,1-1,0 1,1-1,10-7,1 1,1 0,0 0,-1 2,2 0,22-5,-3 3,62-5,-73 10,0 2,0 0,29 6,-39-4,0 1,0 1,0 0,0 1,-1 0,22 13,-30-16,23 14,-1 1,31 26,-49-35,0-1,-1 2,0-1,0 1,-1 0,0 0,0 1,-1 0,7 20,-3-4,-2 2,-1-1,-1 1,2 34,-6 113,-2-102,-1-51,-1-1,0 0,-2-1,0 1,-14 32,11-32,4-10,0 0,-2-1,1 0,-1 0,-1 0,-13 15,-55 48,51-52,-31 37,47-49,0 0,-1-1,0 0,0 0,-1-1,0 0,0 0,-1-1,0-1,0 0,0-1,0 0,-1 0,0-1,-22 3,18-5,1 0,-1-1,0-1,1-1,-1 0,1 0,0-2,0 0,0-1,0 0,-27-15,16 4,0-2,1-2,0 0,-24-27,-30-25,43 40,-49-57,54 54,-8 0,33 30,0 0,0 0,0 0,1-1,0 0,0 0,0 0,1-1,-1 1,2-1,-6-12,5-1,0 0,1-1,1 1,1-1,1 0,3-27,0-1,-3 37,0 1,1-1,1 1,0 0,0 0,1 0,0 0,1 0,0 0,1 1,1 0,-1 0,1 0,11-12,-9 10,1 0,-2-1,0-1,0 1,-1-1,-1 0,4-17,-4 15,0 1,0 0,2 0,0 1,13-22,14-3,-29 34,-23 24,3-3,0 0,-1-2,-1 0,0 0,-1-2,-1 0,-20 9,17-9,0 0,0 2,1 0,-33 31,49-40,0 0,1 1,-1 0,1 0,1 0,-1 0,1 1,0-1,1 1,-1 0,1 0,-1 7,1-3,1 0,0 1,0-1,1 0,1 0,-1 0,4 12,3 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5:17.54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0 262,'901'0,"-857"-2,52-9,34-2,58 13,172-10,-290 3,12-1,140-31,-172 27,0 2,85-4,103 11,-227 3,25-1,0-1,-1-2,0-2,0-1,68-22,-61 17,78-13,-12 5,-63 11,0 1,72-1,93 9,-88 3,19-4,141 2,-249 2,0 2,-1 1,0 1,0 2,-1 1,35 16,-57-22,0 1,-1 1,0-1,0 1,-1 1,0-1,12 16,29 23,-27-30,1-1,0-1,1-1,0-1,1-1,1-1,-1-1,1-1,0-2,1 0,-1-2,53 1,-52-3,-1 2,1 0,0 2,35 11,158 38,-122-32,-26-3,-45-11,0-1,1-1,-1-1,35 1,142-9,-174-3,-17 1,-12 5,0 0,0 0,0 0,0 0,-1 0,1 0,0 0,0 0,0 0,0 0,0 0,0 0,0 0,0-1,0 1,0 0,-1 0,1 0,0 0,0 0,0 0,0 0,0 0,0 0,0 0,0 0,0 0,0 0,0 0,0-1,0 1,0 0,0 0,0 0,0 0,0 0,0 0,0 0,0 0,0 0,0-1,0 1,0 0,0 0,0 0,0 0,0 0,0 0,0 0,0 0,0 0,0 0,0 0,0-1,0 1,0 0,0 0,0 0,0 0,0 0,1 0,-1 0,0 0,0 0,-5-1,1 1,-1 0,0 0,1 0,-1 1,1-1,-1 1,0 0,1 0,-7 4,-50 21,44-17,-27 13,31-14,0-1,-1 0,0-1,0-1,-20 5,-34-2,-1-2,-101-6,91-1,-2984-2,3001 6,-111 21,105-13,-84 4,-258-14,191-2,174-2,-1-1,-55-13,-55-6,-58 18,28 3,180 1,1 1,0-1,0 0,-1 0,1 0,0-1,0 1,-6-5,-6-5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5:20.25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1,'1569'0,"-1552"0,-1 2,0 0,0 0,0 1,-1 1,24 9,-12-2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8:00.10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5:24.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631 5,'-8'1,"1"1,0 0,0 1,-1-1,2 2,-1-1,0 1,1 0,-1 0,-10 10,3-4,-15 11,0 1,1 2,1 1,-39 47,55-58,1 0,1 0,0 1,1 0,1 0,0 1,1 0,1 0,0 1,1-1,1 1,-1 21,2-10,1 0,2 0,8 54,-7-73,0 0,1 0,0-1,0 1,1-1,0 0,0 0,1 0,0 0,1-1,0 0,0 0,0 0,1-1,14 11,-1-4,-1-1,2-1,0-1,0-1,0 0,1-2,1-1,32 6,45 12,9 1,-97-23,0 0,1-2,-1 1,0-2,1 0,23-4,-31 3,1 0,0-1,0 1,-1-1,1 0,-1 0,0-1,0 0,0 0,-1 0,1 0,-1-1,5-6,4-8,0-1,12-25,-8 14,4-4,-2-1,-1 0,23-73,-38 97,0 0,-1 0,-1 0,0 0,0 0,-1 0,-3-17,2 21,-1-1,0 1,-1 0,0 0,0 0,0 0,-1 1,-1 0,1-1,-1 1,-10-11,-47-44,-26-31,80 83,-2-1,1 2,-1 0,-1 0,0 0,0 2,0-1,-1 1,0 1,-1 0,1 1,-1 0,0 1,-21-4,-9 3,-1 0,1 3,-54 4,34 0,47-1,1 1,0 0,0 1,0 1,1 0,-1 1,1 1,-26 14,5 0,2 2,-40 32,-49 48,117-98,1 0,0 0,0 0,1 1,-1 0,1 0,0 0,0 0,1 0,-1 0,1 1,0-1,1 1,-1 0,1-1,0 1,0 8,2 5,0 0,1 0,1 0,5 18,3 23,-8-40,1-1,1 0,0 0,1-1,1 0,1 0,18 30,-12-28,0 0,1-1,1-1,1-1,36 29,178 139,-218-174,1-1,0 0,0-1,1-1,0-1,1 0,28 9,-20-10,1-2,-1 0,1-1,42-2,-43-1,-4 1,-1-2,1 0,-1-1,35-8,-48 8,-1 0,1-1,-1 1,1-1,-1 0,0 0,0-1,0 0,-1 0,1 0,-1 0,0 0,0-1,-1 0,1 0,-1 0,0 0,0-1,-1 1,3-7,24-105,-19 87,-3 1,0-1,-2-1,-1 1,-1-1,-2-30,-1 33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6:09.55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71,'296'18,"-194"-9,-10 3,-49-6,54 1,15-9,-56-1,1 3,74 9,-99 0,-27-4,-20 0,-308 24,363-29,16 0,0-1,105-19,173-63,-269 67,1 2,1 4,76-3,202 11,-199 4,344-2,-367-9,-88 4,-1 2,56 2,20 15,125 32,-86-15,53 13,125 20,-292-60,57 8,112 1,-12-2,-44 0,275-8,-311-4,-65-2,1-2,0-3,86-25,26-5,-151 38,-1-1,1 1,-1 1,0 0,1 0,-1 0,0 1,1 1,10 4,40 8,24-9,0-2,100-10,-121-4,-52 4,-23 3,-29-1,-73 4,0 4,-166 29,-756 59,386-50,292-14,-362-19,433-11,-96-12,-27 0,-190 15,549 1,-53 10,-51 2,97-13,-67 0,109-2,0-1,0 0,0-1,1-1,-18-6,30 8,0 0,0 0,0-1,0 0,0 1,0-1,1 0,-1-1,1 1,-4-6,-26-44,27 42,1 1,-1 1,0-1,-1 1,-15-16,12 17,0 1,-1 0,1 0,-1 1,0 1,-1 0,0 0,-15-3,-8 0,-55-6,37 7,25 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6:29.99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1 211,'67'0,"105"15,-75-5,189-7,-145-6,-16 2,146 3,-237 2,1 1,-1 2,62 21,21 4,-98-27,0 0,1 1,-2 1,1 1,-1 1,31 20,-39-23,1-1,0 0,0 0,0-1,1-1,-1 0,1 0,20 1,12-2,46-2,-44-1,796-2,-830 2,-1 0,1 0,0-1,-1-1,0 0,13-4,-20 5,0 1,-1-1,1 1,0-1,0 0,-1 0,0-1,1 1,-1-1,0 0,0 1,0-1,0-1,-1 1,1 0,-1-1,0 1,0-1,0 0,1-4,-3 6,1 1,-1-1,0 1,0-1,-1 1,1-1,0 1,0-1,-1 1,1-1,-1 1,1 0,-1-1,1 1,-1 0,0-1,0 1,0 0,0 0,0 0,0-1,0 1,0 0,0 1,0-1,-1 0,1 0,0 0,-1 1,1-1,-2 0,-6-3,-1 1,1 0,-17-2,21 4,-210-34,-55-10,-101-31,-696-50,1037 125,0 0,0 3,-40 5,57-4,-1 0,1 1,0 0,0 2,0-1,1 1,0 1,0 0,-13 12,14-11,-3 4,-1-1,1-1,-2 0,1-1,-26 11,-16 2,1 2,-93 55,141-74,1 1,0-1,0 1,0 1,1-1,0 1,0 0,-7 13,12-19,0 1,0 0,0 0,1-1,-1 1,1 0,-1 0,1 0,-1 0,1 0,0 0,0 0,0 0,0 0,0-1,1 1,-1 0,1 3,1-3,-1 0,0 0,1 0,0-1,-1 1,1 0,0-1,0 1,0-1,0 1,0-1,0 0,0 0,0 0,0 0,1 0,-1 0,5 0,27 5,0-1,1-2,0-2,57-4,-26 1,1069-3,-726 6,-380-3,1-2,-1-1,0-1,-1-1,29-11,-13 4,45-8,-44 14,54-8,-72 15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6:55.26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79,'55'1,"-1"2,0 2,0 3,96 27,-117-27,1-1,0-2,53 1,-64-4,29 3,54 14,-59-9,77 5,367-13,-242-5,-166 4,94-2,-170 1,0 0,-1 0,1-1,0 0,-1 0,1 0,-1-1,1 0,-1 0,0-1,0 1,11-8,-16 10,-1-1,0 1,0 0,1 0,-1-1,0 1,0 0,1 0,-1-1,0 1,0 0,0-1,1 1,-1 0,0-1,0 1,0 0,0-1,0 1,0 0,0-1,0 1,0 0,0-1,0 1,0-1,0 1,0 0,0-1,0 1,0 0,0-1,-1 1,1-1,-13-6,-24 0,33 6,-90-12,1-5,-128-40,171 42,0 3,-1 2,-97-8,-158 12,277 7,4 2,1 1,0 1,0 1,0 2,-24 9,16-6,-56 12,44-13,-50 16,49-12,-106 18,98-18,-107 11,130-18,19-2,11-4,0 1,0-1,-1 0,1 0,0 0,0 0,0 1,0-1,0 0,0 0,0 0,0 0,0 0,0 1,0-1,1 0,-1 0,0 0,0 0,0 0,0 1,0-1,0 0,0 0,0 0,0 0,0 0,1 0,-1 1,0-1,0 0,0 0,0 0,0 0,0 0,1 0,-1 0,0 0,0 0,0 0,0 0,0 0,1 0,-1 0,0 0,0 0,0 0,0 0,1 0,-1 0,0 0,0 0,0 0,0 0,0 0,1 0,-1 0,37 5,0 0,0-3,62-3,-26-1,1086 1,-1094-3,-37-2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7:04.04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77 1,'1'18,"1"-1,6 27,1 14,-3 25,-3-27,16 85,-18-138,0 0,0 0,0 0,1 0,-1 0,1 0,0 0,0 0,0 0,0-1,0 1,1-1,-1 0,1 0,0 0,-1 0,1 0,0 0,0-1,0 1,0-1,0 0,1 0,-1 0,0 0,0-1,1 1,-1-1,1 0,3 0,12 0,0-1,0-1,0-1,19-5,-31 7,42-8,1 2,55 0,102 8,-71 2,781-3,-886-3,0 0,-1-2,0-1,0-2,29-11,2 0,-49 16,0-1,-1-1,0 0,0 0,11-8,-20 12,-1 0,1 0,-1 0,1 0,-1-1,0 1,0 0,0-1,0 1,1-1,-2 1,1-1,0 1,0-1,0 0,-1 1,1-4,-1 3,0 0,-1 0,1 1,-1-1,1 0,-1 1,0-1,1 1,-1-1,0 1,0-1,0 1,-1-1,1 1,0 0,0 0,-1 0,1 0,-1 0,1 0,-1 0,-2-1,-4-3,0 1,-1 1,0 0,1 0,-1 0,0 1,0 1,-15-2,-78 3,61 1,-231-12,94 0,11 11,-26-1,174-1,0-1,-36-10,40 8,-1 1,0 0,0 2,-26-2,0 7,-69 13,65-8,-50 3,-194-10,140-2,130 1,0-2,1 1,-1-2,-21-6,3-2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8:27.50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318 134,'0'376,"-1"-372,1 0,0-1,0 1,0-1,1 1,-1 0,1-1,0 1,0-1,0 1,1-1,-1 1,1-1,-1 0,1 0,0 0,1 0,-1 0,0 0,1-1,-1 1,1-1,0 0,0 1,0-1,0 0,0-1,1 1,-1-1,0 1,1-1,-1 0,1 0,-1-1,1 1,0-1,-1 1,5-2,15 1,-1-2,1 0,-1-2,1-1,27-9,53-10,81 3,-101 12,0 5,89 5,-43 2,1608-3,-1670-3,0-3,-1-2,68-18,-129 25,27-7,-30 7,-1 1,0 0,1-1,-1 1,0-1,1 1,-1-1,0 0,0 1,0-1,0 0,0 0,0 0,0 0,0 0,0 0,0 0,1-2,-3 3,1-1,0 1,-1-1,1 1,0-1,-1 1,1-1,-1 1,1-1,-1 1,1-1,-1 1,1 0,-1-1,1 1,-1 0,1 0,-1-1,0 1,1 0,-1 0,0 0,1 0,-1 0,1 0,-1 0,0 0,-23-2,22 2,-239 1,215 3,0 0,-46 16,-12 2,24-11,-1-3,-107 1,156-9,-59 1,0-4,0-2,-107-23,142 21,-1 2,0 2,-68 1,-7 0,97 0,1-1,0 0,0-1,-22-8,20 6,0 0,-31-5,-18 5,0 3,-69 6,15 0,-802-3,918 0,0-1,-1 1,1 1,0-1,-1 0,1 1,0 0,0 0,-1 0,1 0,0 0,0 1,0-1,0 1,1 0,-1 0,-3 3,5-3,-1 0,1 1,0-1,-1 1,1-1,0 1,1-1,-1 1,0 0,1-1,0 1,-1 0,1 0,0-1,0 1,1 0,-1 0,1-1,-1 1,1 0,1 3,0 0,0 0,1-1,-1 1,1-1,0 1,0-1,1 0,-1 0,1-1,0 1,1-1,-1 0,1 0,0 0,0 0,0-1,0 0,1 0,-1 0,1-1,0 0,0 0,-1-1,9 2,14 1,0-1,0-2,0 0,32-5,-13 2,281-2,-282-1,-1-2,70-19,-68 13,1 3,60-6,-59 13,116-11,-58 5,172 7,-134 4,-79-3,-16 0,0 1,0 3,90 16,103 39,-121-35,-97-20,-1 0,1 2,-1 1,0 1,0 1,36 17,-59-24,-1-1,1 0,-1 0,0 0,1 0,-1 0,1 1,-1-1,1 0,-1 0,0 1,1-1,-1 0,0 1,1-1,-1 0,0 1,1-1,-1 1,0-1,0 1,1-1,-1 0,0 1,0-1,0 1,0-1,0 1,0-1,0 1,0-1,0 1,0-1,0 1,0-1,0 1,0-1,0 1,0 0,-2 0,1 0,0 0,-1 1,1-1,-1 0,1 0,-1-1,1 1,-1 0,-3 1,-47 11,-158 12,153-19,-59-3,71-3,0 2,-75 12,-120 23,219-33,0 0,-35 13,-9 2,-11 5,56-16,-1-1,-36 7,-71 7,-112 14,-110-31,188-6,46 3,-126-3,219-1,0-1,0-1,-27-11,-30-6,65 20,-16-4,-1-1,1-2,-31-13,54 19,-1-1,2 0,-1 0,0-1,1 0,0-1,0 0,0 0,1 0,0-1,0 0,1 0,0 0,0-1,-6-14,-1-5,-2-2,2-1,1 0,2-1,-10-49,18 72,0-1,1 0,0 0,0 0,1 0,0 0,1 0,0 1,0-1,1 0,0 1,0 0,1 0,0 0,0 0,1 0,0 1,1 0,-1 0,1 0,10-7,-9 8,0 0,1 1,-1 0,1 0,1 1,-1 0,1 0,-1 1,14-3,4 1,52-3,1 0,-62 5,-3 2,-1-1,0-1,0 0,0-1,17-8,-13 5,1 1,0 0,1 1,-1 2,1-1,29 0,-23 2,1-1,40-11,117-31,-107 27,-24 8,0 2,77-3,108 13,-112 0,62-3,134 4,-272 2,-1 2,1 3,49 16,9 12,22 5,24-7,65 17,-197-46,0 2,-1 1,0 1,27 19,-23-15,0 0,33 13,-45-23,0 0,1 1,-2 1,1 0,-1 0,0 1,0 0,9 11,-14-13,-1 1,0 0,0 0,-1 0,0 1,0 0,-1-1,0 1,0 1,-1-1,0 0,0 1,0 15,0-4,-2 0,0 0,-1 1,-1-1,-7 29,7-40,-1 0,0 0,0-1,-1 1,0-1,0 0,-1 0,0 0,-1 0,1-1,-2 0,1 0,-1-1,-7 6,-33 19,31-21,1 0,-1 1,-20 21,15-15,-1 0,0-1,0-1,-2-1,0-1,-26 9,32-13,-4 1,0-2,-1 0,0-2,0 0,-27 2,-120 4,89-9,-5 10,60-8,-45 3,-337-7,194-3,163 0,-53-10,-51-2,-304 15,445-1,-1-1,1-1,-1-1,1 0,0-1,-15-5,-79-40,14 5,38 20,35 14,0 0,-31-7,-30 0,62 15,0-2,0 0,0-1,0-1,1-1,-20-11,18 8,-1 1,0 0,-40-9,45 14,-1-1,1 0,0-1,0-1,1-1,-1-1,-22-15,34 19,0 1,1-1,-1-1,1 1,0 0,1-1,-1 0,1 0,0 0,1 0,-1-1,1 1,0-1,1 0,-2-8,1-11,0-1,4-42,-1 38,0 18,0-1,1 0,1 1,0 0,1-1,0 1,1 0,0 1,1-1,12-18,1 5,0 1,2 1,34-32,-42 44,-6 4,-1 1,1 0,0 1,1 0,0 0,0 1,0-1,0 2,1-1,0 1,0 1,0 0,13-3,359-65,-298 53,167-14,-206 28,-21 1,0-2,35-11,-34 9,0 0,26-3,12 5,0 3,78 7,-118-2,0 1,-1 1,24 8,-21-6,47 9,-20-12,78-4,6 0,-114 2,0 0,-1 1,1 2,27 8,-20-2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9:03.392"/>
    </inkml:context>
    <inkml:brush xml:id="br0">
      <inkml:brushProperty name="width" value="0.05" units="cm"/>
      <inkml:brushProperty name="height" value="0.05" units="cm"/>
      <inkml:brushProperty name="color" value="#FFC114"/>
      <inkml:brushProperty name="ignorePressure" value="1"/>
    </inkml:brush>
  </inkml:definitions>
  <inkml:trace contextRef="#ctx0" brushRef="#br0">5263 106,'-53'3,"-1"2,-58 13,56-7,-101 5,127-16,0 2,0 1,1 2,-38 10,31-7,-1-1,-59 3,44-5,19 0,1 1,-54 19,54-15,0-1,0-1,-35 3,22-5,-61 15,-23 4,65-14,-76 23,74-16,-17 11,61-20,-1 0,-43 9,-139 34,171-44,1 2,-56 24,-16 5,-92 33,-49 13,208-74,0 2,0 1,1 2,1 2,1 1,0 2,-33 27,15-14,-1-3,-86 38,89-47,1 2,1 3,-84 61,113-73,-40 21,6-2,-42 24,62-39,1 1,-55 45,51-31,11-10,-1 0,-53 34,-161 93,49-19,132-88,40-29,0 1,0 1,1 1,2 0,0 1,-20 29,6-3,16-25,2 1,0 0,1 0,-18 44,15-25,-35 64,0-1,20-34,9-22,1 1,-24 96,25-62,7-31,1 1,3 1,-1 55,9 356,2-176,-2-270,1 0,1-1,0 1,1-1,8 23,-8-30,1 0,0 0,1 0,1 0,-1-1,1 0,1 0,0 0,13 13,34 31,51 68,-65-73,-27-34,0 0,1-2,1 1,-1-2,27 16,84 36,-85-45,-2 1,44 29,191 121,-228-143,171 115,-174-112,-14-12,1-2,54 22,-52-24,-1 0,43 27,29 25,59 43,-137-89,1-1,1-2,1 0,0-2,1 0,0-2,1-1,0-2,53 10,-37-10,67 22,-30-6,24 7,198 90,-244-97,105 30,64-1,91 27,-282-68,247 71,-253-76,51 21,-57-18,0-2,1 0,32 4,42 4,136 40,-163-38,1-3,1-3,86 4,-97-10,-1 4,98 29,68 11,-105-36,92 15,-108-10,1-4,115 0,-108-6,150 31,-169-22,0-4,183 3,-194-20,8 1,0-4,130-24,52-21,41-10,-248 40,105-44,-109 37,121-32,-93 41,-62 14,-1-2,0-1,0-1,48-21,-18-1,1 4,1 1,1 4,105-21,-74 30,-60 9,0-2,0-1,-1-1,0-2,39-16,4-14,102-70,-60 34,8-12,-116 80,0 0,-1-1,0-1,0 0,-1 0,0-1,-1 0,0 0,0-1,-1 0,-1 0,10-22,-9 13,-1 0,-1 0,0 0,-2 0,-1-1,0 1,-2-30,-1 27,1 1,1-1,2 1,0-1,0 1,15-44,-5 30,-3-1,0 0,-3 0,3-40,-5 46,1 0,18-53,-12 47,8-48,-8 17,31-104,-29 132,1 1,2 0,40-66,-42 79,-1-2,-2 0,-1 0,-1-1,6-32,11-31,8 14,-26 63,-2 0,0 0,-1 0,-1-1,0 0,2-19,-3 0,-3 17,1 1,1-1,1 1,0 0,8-20,0 3,-2 0,-1-1,-1-1,-3 1,0-1,-2 0,-4-61,0 8,16-141,-10 188,-2 0,-1 0,-3 0,-1 0,-2 1,-15-69,12 84,-1 0,0 0,-2 1,-1 0,-2 1,0 0,-1 1,-1 0,-1 2,-1 0,-27-26,-43-31,-67-64,4-1,-319-232,462 370,-273-188,249 171,1-1,1-2,-32-36,32 31,-2 1,-46-34,34 34,10 7,0-1,-40-38,64 53,0 1,-1 0,0 1,-20-10,-10-7,-110-86,5 2,119 90,0 2,-2 1,-51-20,38 23,0 1,-77-7,78 13,-1-2,-78-22,77 13,0 0,0 1,-61-11,-49 0,36 4,-198-10,256 28,-69-14,98 13,0-2,-39-12,43 10,0 1,-40-5,-278-50,299 54,1 3,-49-1,41 3,-56-9,14-3,-1 3,-149 2,204 10,0 2,0 1,0 2,-45 12,17 1,-59 18,91-24,-1-1,0-2,0-2,-1-2,-47 2,55-6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9:25.9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2100 598,'-7'12,"-2"-1,0 0,0 0,-1-1,0 0,0 0,-22 14,-10 9,15-11,-1-2,-1-1,-52 25,-34 22,64-29,34-23,-1-1,0 0,-1-2,0 0,0-1,-41 14,45-20,0 0,1 1,0 1,0 0,0 1,1 1,0 0,1 0,-18 16,-146 110,109-95,46-27,1 0,0 0,-23 20,38-27,0-1,0 1,1 0,-1 1,1-1,1 1,-1 0,1 0,0 0,0 0,0 0,1 1,0-1,1 1,-2 11,-1 10,-2-1,0 0,-19 49,15-46,-3 12,-7 51,14-59,-1-1,-2 0,-16 40,-2-13,-3 4,-28 91,56-150,-1 1,1-1,-2 0,1 0,0 0,-1 0,0 0,0-1,0 0,-1 0,0 0,0 0,0-1,0 0,-7 4,-34 26,-16 35,14-14,28-31,1 1,0 0,2 1,-15 30,-49 113,68-136,2 0,-8 41,-6 17,14-58,1 1,2-1,2 1,-5 58,7-58,0 0,-2 0,-13 37,15-54,-9 47,2 2,-4 126,11-125,0-30,-17 69,13-73,1 1,-4 62,29 205,-14-262,-4-35,3 31,11 48,-11-69,1-1,0 0,1 0,1-1,0 1,0-1,10 13,24 26,2-1,76 67,110 71,-220-181,248 207,-214-181,1-3,88 47,-27-18,125 75,231 190,-317-230,-132-85,200 126,-173-116,1-1,0-2,2-1,0-3,58 10,-68-16,0 1,-1 2,1 1,-2 2,1 1,-2 1,34 20,-50-26,0-1,0 0,14 4,-13-6,-1 1,0 1,18 11,36 26,2-2,127 56,-96-52,-50-22,101 34,-76-34,-50-14,1-1,0-2,0 0,1-1,38 1,8-10,0-3,-1-4,83-22,-120 24,47-21,-46 16,39-10,-18 8,-33 8,35-7,-28 10,-1-2,1-1,-2-1,1-1,-1-2,-1-1,0-1,-1-1,0-1,-1-2,-1 0,-1-2,-1 0,0-2,-2 0,-1-2,0 0,-2-1,-1 0,24-52,-30 59,0 0,1 1,15-19,12-19,37-48,-50 72,31-52,-50 72,0 0,-1-1,0 0,0 0,-2 0,1-1,-2 1,3-24,-5 29,1 0,0 0,1 0,0 0,0 1,0-1,1 0,0 1,0 0,0 0,1 0,7-9,3-1,1 1,30-24,-26 23,27-29,-42 39,1-1,-1 0,0-1,-1 1,0-1,0 0,-1 0,0 0,0 0,-1 0,1-12,0 8,-1 1,2-1,-1 1,8-18,-8 25,0 0,0 0,1 0,-1 1,1-1,0 1,0-1,0 1,1 0,-1 0,1 1,0-1,-1 1,1 0,0 0,5-2,10-1,-1 0,1 2,0 0,0 1,0 1,0 1,25 3,-5-2,74-1,182 12,-284-11,1 1,-1 1,0-1,-1 2,1 0,0 0,-1 1,18 11,-10-3,-1 1,0 0,22 26,-21-20,13 12,-2 1,35 52,36 91,-82-143,1-2,2-1,40 46,1 2,21 17,-28-36,-12-10,2-2,74 60,-88-84,1 0,2-2,0-2,1-1,52 19,56 12,66 24,-134-44,2-3,0-3,1-4,1-3,1-4,142 3,12-15,258-4,-469 3,0-1,0-2,0 0,-1-1,1-2,-1 0,34-17,-16 3,-1-2,70-54,460-347,-562 418,77-57,127-126,-128 109,-32 33,80-97,62-101,-19 8,-61 77,-104 147,0 0,-2-1,1-1,-2 1,0-1,0 0,-2-1,0 1,0-1,1-20,-2-15,-6-96,-1 67,3 35,-12-170,9 187,-1 1,-2 0,0 0,-2 1,-22-46,-36-56,-46-91,85 159,1 0,-2 1,-64-93,58 98,1-2,-41-95,49 92,-3 2,-63-95,75 130,-17-24,-2 1,-45-44,72 81,-20-18,0-1,2-1,2-1,0-2,-24-41,17 21,-1 2,-3 1,-2 1,-2 2,-70-61,13 26,-171-110,8 36,-83-56,132 73,119 84,-3 5,-1 3,-168-51,120 42,-180-94,21 26,200 85,-209-70,-439-89,-173-40,796 201,-206-29,192 39,90 14,-96-8,-223 21,327 1,1 2,-77 20,-81 36,44-11,39-23,72-18,-76 26,84-20,-7 3,0-2,-1-1,-82 13,65-17,-106 32,-5 2,87-30,35-7,0 2,-92 31,-3 11,136-48,-1-1,1 0,-1 0,0-2,1 1,-20-1,-1-3,-35-6,51 6,16 2,-34-3,33 3,-1 0,1 0,0 0,0 0,0 0,-1 1,1-1,0 0,0 0,0 1,0-1,-1 1,1-1,0 1,0-1,0 1,0 0,0-1,0 1,0 0,1 0,-1 0,-1 2,2-3,0 1,0-1,0 1,0-1,0 1,0 0,0-1,1 1,-1-1,0 1,0-1,1 1,-1-1,0 1,1-1,-1 1,0-1,1 0,-1 1,1-1,-1 1,1-1,-1 0,1 0,-1 1,1-1,-1 0,1 0,-1 1,1-1,0 0,-1 0,1 0,22 6,-23-6,43 2,-36-2,0 0,0 0,-1 1,1 0,0 0,0 0,10 5,-16-6,0 1,0-1,0 1,0 0,0-1,0 1,0 0,0 0,-1 0,1 0,0-1,-1 1,1 0,0 0,-1 0,1 0,-1 1,0-1,1 0,-1 0,0 0,0 0,1 0,-1 3,-1-1,1 0,0 0,-1 0,0 0,0 0,1 0,-2-1,1 1,-3 5,3-5,-1-1,1 1,0-1,-1 0,0 0,0 1,1-1,-1 0,0 0,-1-1,1 1,0 0,0-1,-1 1,1-1,-1 0,1 0,-1 0,0 0,1 0,-1-1,-5 1,7-1,0 0,-1-1,1 1,0-1,0 1,0-1,0 0,0 1,0-1,0 0,0 0,0 0,0 0,1 0,-1 0,0 0,1 0,-1 0,0 0,1 0,-1 0,1 0,0 0,-1-1,1 1,0 0,0 0,0 0,0-1,0 1,0 0,0 0,0-2,1-2,0 0,0 0,0 0,0 0,1 0,4-9,0 1,1 1,0-1,0 2,1-1,1 1,0 0,13-12,-13 19,-13 11,-14 13,-30 15,29-23,0 1,1 2,0 0,1 0,1 2,-24 30,38-39,12-11,15-14,-24 17,49-30,-46 28,-1 1,1 0,-1 0,1 0,-1 0,1 0,-1 1,1-1,0 1,-1 0,1 0,0 0,4 2,-7-2,0 0,0 1,0-1,0 0,0 1,0-1,0 1,0 0,0-1,-1 1,1 0,0-1,0 1,-1 0,1 0,0 0,-1 0,1 0,-1 0,1 0,-1 0,1 0,-1 1,1 1,-1 0,1 0,-1 0,0 0,0 1,0-1,-1 0,0 4,-1 2,-1 0,0-1,0 1,-7 11,0-7,0 0,11-11,8-6,85-55,30-17,-118 73,25-14,-30 16,1 0,-1 0,1 0,-1 0,1 0,-1 0,0 0,0-1,0 1,0 0,0-1,0 1,0-1,1-2,-4 4,0 0,-1 0,1 1,0-1,0 1,-1-1,1 1,0 0,0 0,0 0,0 0,-3 2,5-3,-25 14,-34 25,35-22,-32 17,47-29,-1-1,1 0,-1-1,0 0,0 0,0-1,-15 1,-4-2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9:35.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 1,'1'1,"-1"1,1 0,0 0,0 0,0-1,0 1,0 0,0-1,0 1,0-1,0 0,1 1,-1-1,1 0,2 2,6 7,19 29,18 19,81 90,-94-108,47 69,10 12,-61-87,56 70,-75-88,0-1,-2 2,0-1,14 36,-17-37,1-1,0 0,1 0,1 0,0-1,1 0,0-1,1 0,0 0,1-1,15 10,-43-51,-19-12,-38-61,71 101,-12-22,0 0,2-1,-10-30,-16-33,33 77,-1 0,0 0,0 0,-1 1,-1 0,0 0,0 0,-1 1,0 1,0 0,-18-12,-34-15,39 23,0 0,0-2,1 0,1-1,-24-24,32 27,0 2,-1-1,-24-14,-23-19,22 17,32 25,1-1,0-1,0 1,0 0,0-1,0 0,1 0,0-1,-1 1,-5-11,9 14,1 1,0-1,0 1,0-1,-1 1,1-1,0 1,0-1,0 1,0-1,0 0,0 1,0-1,0 1,0-1,1 1,-1-1,0 1,0-1,0 0,1 1,-1-1,0 1,0 0,1-1,-1 1,1-1,-1 1,0-1,1 1,-1 0,1-1,-1 1,1 0,-1-1,1 1,-1 0,1 0,-1 0,1-1,-1 1,1 0,-1 0,1 0,0 0,-1 0,1 0,-1 0,1 0,-1 0,2 0,31 3,-32-2,39 5,59 19,-86-21,-1 1,0 0,-1 1,1 0,-1 1,0 0,-1 1,0 0,10 9,-6-3,0 1,-1 0,0 1,-2 1,20 34,-22-35,1-1,1 0,0-1,1 0,0-1,24 20,21 22,-11-7,-28-31,-1 1,0 1,16 26,-6-2,90 128,-89-138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9:50.245"/>
    </inkml:context>
    <inkml:brush xml:id="br0">
      <inkml:brushProperty name="width" value="0.05" units="cm"/>
      <inkml:brushProperty name="height" value="0.05" units="cm"/>
      <inkml:brushProperty name="color" value="#33CCFF"/>
      <inkml:brushProperty name="ignorePressure" value="1"/>
    </inkml:brush>
  </inkml:definitions>
  <inkml:trace contextRef="#ctx0" brushRef="#br0">9928 159,'-4'1,"0"0,0 1,0 0,0-1,1 1,-1 1,1-1,-1 0,1 1,-6 5,-8 6,-6 2,14-9,-1 0,0-1,0 0,-21 9,29-14,0 0,-1-1,1 1,0-1,-1 1,1-1,-1 0,1 0,0 0,-1 0,1 0,-1-1,1 1,0-1,-1 1,1-1,0 0,-1 0,1 0,0 0,0 0,0-1,0 1,0-1,0 1,0-1,1 0,-4-3,2 1,-1 1,0-1,0 1,0 0,-1 0,1 0,-1 1,0-1,1 1,-1 0,0 1,0-1,0 1,0 0,-1 0,1 1,0-1,-6 1,-7 1,1 0,0 1,-1 0,-19 6,-26 12,44-13,-1 0,0-2,-22 3,-49-2,-109-6,73-3,-221 19,122-6,-54 6,46-1,44-4,141-7,0 2,-96 25,-237 107,358-129,-2-1,1-1,-1-2,0 0,-51 1,59-5,-25 5,-52 12,55-9,-63 5,-40-1,-87 2,218-14,-760-3,715 1,-1-3,1-2,0-2,0-3,-70-23,80 18,-1 2,-1 3,0 1,-1 3,1 1,-62 2,109 4,-358-13,345 12,-506-35,-533 37,1031 0,1 1,0 0,0 2,-34 10,-78 35,8-1,-46-8,117-29,0 2,-55 21,16-3,-127 26,125-35,48-7,-1 2,-69 35,-25 10,124-55,0 1,1 1,0 1,1 0,0 2,0-1,1 2,1 1,-16 17,-39 39,-72 81,120-124,-6 7,-31 49,-116 204,145-240,19-31,1 0,0 1,1 0,0 1,2 0,-8 25,-12 86,15-63,-33 101,25-111,-25 115,19-49,13-68,2 0,-6 103,5 41,1-19,10-140,2 419,1-437,1 0,0 0,2 0,1 0,0-1,2 0,0 0,1-1,1 0,1 0,0-1,2-1,26 30,-5-12,1-2,2-1,2-2,0-2,82 44,7 4,-2-1,117 32,-178-79,113 66,-40-19,-53-23,-1-1,463 197,-493-232,1-3,111 13,-99-18,94 23,226 76,-274-74,32 9,180 49,-215-56,48 2,-98-25,59 20,12 11,148 29,-94-27,-49-9,174 53,-119-30,104 38,129 33,-80-36,-317-86,1-1,0-2,0 0,30-1,117-4,-87-3,603 2,-647-2,0-1,0-3,54-14,-35 7,21-3,-1-5,-1-2,116-53,-139 53,1 3,1 3,84-15,-9 3,758-232,-824 235,0-3,-2-2,87-58,-77 43,-42 28,-2-2,0-2,-2-1,0-1,39-41,-6-14,-40 47,2 1,1 1,48-41,206-136,-82 66,-3 2,-178 125,0-1,-2-1,0-1,0 0,-2-1,0-1,-2-1,12-21,-11 13,-1 0,-2-1,-1 0,-2-1,9-53,-4 20,38-111,-7 29,-4-58,-12 53,28-196,-27 145,15-240,-42 198,-4 148,12-101,10 79,-12 74,7-86,-14 115,-2 1,0-1,0 0,-2 1,0-1,0 1,-1 0,-1 0,-12-26,-159-248,79 135,-67-115,120 206,-66-69,-30-41,45 54,55 70,29 36,0 0,0 0,-1 1,-1 1,0 0,0 1,-1 0,0 1,-27-11,22 12,-1 1,0 1,0 1,-1 0,1 2,-1 0,-26 2,26 1,0 1,0 1,1 1,-1 1,1 0,-22 10,9 0,0 1,-52 34,76-43,-180 108,180-110,-1-1,1-1,-1 0,1 0,-1-1,0 0,0-1,0 0,0 0,0-1,0 0,0-1,0-1,-10-1,-11-4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8:31.1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1,'0'4,"0"2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9:56.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1,'5'1,"0"1,-1-1,1 1,-1 0,1 1,-1-1,0 1,0 0,0 0,0 0,-1 1,1-1,4 8,0-3,19 23,-1 1,-1 1,24 44,-7-12,-26-37,20 44,-22-41,25 41,5-1,-24-38,1 0,2-1,35 39,-40-54,1-1,1-1,1-1,37 19,43 4,-74-23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04.39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3003 58,'-14'1,"-1"0,1 1,0 1,0 0,0 1,0 0,-21 10,16-6,-26 7,-2-2,1-3,-60 7,17-9,-147-6,111-4,92 0,0-2,0-1,-38-10,35 6,0 2,-47-3,42 8,-1-2,-73-16,4-3,-32-8,110 23,-1 1,1 1,-55-1,-105 8,70 2,53-4,29-1,0 3,0 0,-51 10,21 3,-91 23,109-24,-2-2,0-3,-74 2,94-8,6-2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17.724"/>
    </inkml:context>
    <inkml:brush xml:id="br0">
      <inkml:brushProperty name="width" value="0.05" units="cm"/>
      <inkml:brushProperty name="height" value="0.05" units="cm"/>
      <inkml:brushProperty name="color" value="#5B2D90"/>
      <inkml:brushProperty name="ignorePressure" value="1"/>
    </inkml:brush>
  </inkml:definitions>
  <inkml:trace contextRef="#ctx0" brushRef="#br0">5263 62,'-16'1,"0"1,0 0,0 2,-20 5,-44 9,-360 2,247-18,-750 54,939-55,-76 6,-127 29,123-17,-141 11,180-24,-48 14,9-1,19-3,1 2,2 4,-89 42,6-12,96-37,-73 34,14 8,2 4,3 6,3 3,3 5,-87 88,144-126,-81 85,105-104,0 1,2 1,0 1,-20 43,-9 26,-3-2,-72 102,83-132,1 2,-44 115,66-146,1-6,-1-1,-2 0,0-1,-19 22,-28 41,33-38,-158 276,28-36,104-173,16-33,26-54,1 0,1 1,2 0,1 0,-7 46,3 139,-3 175,12-372,-7 137,9-128,1 0,1 0,1-1,8 31,-4-34,2 0,-1-1,2 0,12 18,-6-11,98 160,-93-150,2 0,1-1,41 44,96 83,-39-41,-99-96,15 16,2-1,1-2,64 45,10-9,-3 5,117 108,-154-123,108 70,-49-38,49 28,22 6,-59-41,59 34,29 39,152 95,-314-216,1-3,1-3,135 43,187 6,-95-24,-218-42,-15-3,77 27,-77-20,80 14,-18-5,486 111,-475-121,0-5,209-5,-25-22,423-5,-210-9,-350 6,166-28,-180 18,59-13,15-1,-211 36,0-2,-1-1,44-18,14-4,275-71,-338 92,-2-2,1 0,-2-2,0-2,0 0,37-32,-49 37,0 2,0 0,2 1,-1 0,1 2,37-11,116-14,-29 7,-134 23,0-1,0 0,0 0,0-1,-1 1,0-2,0 1,0-1,0 0,-1-1,7-6,4-7,-1 0,17-29,-8 11,29-42,-21 30,2 1,45-47,-73 87,25-23,-2-2,-1 0,39-62,-47 54,-3 0,-1-1,-2-1,17-84,-22 86,-1-8,-3 0,-2-1,-2 1,-5-62,1 9,2-671,2 749,1 0,1 0,1 0,1 1,1-1,16-34,-10 26,-2 0,11-50,6-25,-20 81,-1-1,-1-1,-1 1,2-37,-6 42,-5-333,1 328,-2 0,-1 1,-12-37,-4-10,4-6,-3 1,-4 0,-44-95,18 74,-118-172,65 104,79 122,-1 2,-2 1,-57-66,-79-88,58 64,54 77,-73-61,101 95,-68-49,18 14,3 1,-111-65,62 36,-7-3,-131-50,-37-22,78 33,159 97,-114-41,116 52,23 5,-1 2,0 2,0 1,-1 1,0 2,-38-1,30 4,1-2,0-2,-47-12,24 5,33 5,0-2,-32-13,33 11,0 1,-36-7,-27-2,56 10,0 2,-1 1,0 2,-73 1,27 11,29-1,-92-3,97-7,0-1,0-3,0-2,1-2,-49-20,13 3,-117-23,-32-10,-19-12,-73-25,208 64,96 29,-21-5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25.92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2757 158,'-367'-16,"216"5,84 8,-95-18,154 20,-27-6,0-1,0-2,-41-17,49 16,-1 1,0 1,0 2,-1 1,1 1,-2 2,1 0,-46 3,-701 3,480-4,274 3,0 0,1 1,-1 1,-38 12,14-3,-40 6,50-13,-63 21,67-14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33.3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1,'0'8,"1"1,1-1,0 0,0 0,1 0,-1 0,2 0,-1 0,1-1,0 0,1 1,6 6,10 13,40 38,-55-59,217 193,-30-30,-160-138,-11-12,-1 1,-1 1,-1 1,30 43,-19-18,-15-30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39.65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20,'20'0,"156"5,-144-2,-1 1,0 2,48 14,-30-4,1-2,0-2,1-2,100 5,188-15,-136-2,-30-11,4-1,803 16,-941-4,76-14,-100 13,-8 2,1-1,0 0,-1 0,0-1,8-3,-13 5,1-1,-1 1,0 0,0-1,0 1,0-1,-1 1,1-1,0 0,-1 0,1 0,-1 0,0 0,1 0,-1 0,0-1,0 1,0 0,0-5,0-12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38.073"/>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850.96875"/>
      <inkml:brushProperty name="anchorY" value="-1050.40271"/>
      <inkml:brushProperty name="scaleFactor" value="0.5"/>
    </inkml:brush>
  </inkml:definitions>
  <inkml:trace contextRef="#ctx0" brushRef="#br0">1 1091,'0'0,"0"-4,0-7,10 0,6-4,5-3,3-3,8-7,1-2,5-2,4 2,-1 0,-3 1,-3 2,7-5,-2 6,-2 5,-3 2,-3-1,7 0,-6-2,4-1,8-11,3-8,-1 6,-4 6,15-1,8-3,-4 5,-1-3,-4 1,-1 6,-2 1,-2 7,-6 4,1 1,9-3,2-2,-5 2,0 3,4-2,-6 4,0-4,-1 4,-6 1,1-2,-5-3,2 2,1 1,2 3,-3-2,2-3,7 2,-4 1,2 3,11 2,6 3,6 1,-2 0,-7 2,0-1,6 1,4-1,3 0,-3 6,-5-1,-5 6,-4-2,-9 5,-44-11,-1 0,1 0,0 0,9 7,26 16,5 7,4 1,-3 0,-4-1,0-2,-4-8,1-5,-3-3,-2 12,2 2,-3 2,-1 5,-2 0,-2-1,3-8,0-2,-1 3,-1-5,-1 5,-7 1,0-1,4 0,-5 5,7-6,-5 0,0-2,0 0,1 5,0 6,1-6,0 5,-5-1,-4-3,-1 5,2-7,-9-7,-3-7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39.439"/>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6225.24023"/>
      <inkml:brushProperty name="anchorY" value="-2136.2771"/>
      <inkml:brushProperty name="scaleFactor" value="0.5"/>
    </inkml:brush>
  </inkml:definitions>
  <inkml:trace contextRef="#ctx0" brushRef="#br0">0 238,'0'0,"5"4,11 8,11 4,3 4,8-2,-5 2,4 1,3 2,3 6,-2-4,8 10,7 11,2 1,-4-3,-2-9,10 11,10 12,5-1,-2-4,-9-2,-10-6,-6-6,-8-10,-40-28,1 0,0 1,0-1,0 0,1 0,-1 0,0 0,4 0,-6-2,0 1,0-1,0 1,0 0,0 0,0-1,0 1,0-1,0 1,0-1,0 1,0-1,0 1,-1-1,1 0,0 0,0 1,-1-1,1 0,0 0,0-2,1 3,0-3,-1 1,0-1,1 0,-1 1,0-1,0 0,0-4,5-37,1-23,3-5,4-2,-1 3,3 5,-2-1,-4 10,-2 8,1 8,-1 1,3 5,-1 3,3-2,3-4,-1-4,7 1,-3 3,-3-2,-5 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41.628"/>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8631.1123"/>
      <inkml:brushProperty name="anchorY" value="-2914.63574"/>
      <inkml:brushProperty name="scaleFactor" value="0.5"/>
    </inkml:brush>
  </inkml:definitions>
  <inkml:trace contextRef="#ctx0" brushRef="#br0">1 0,'0'0,"8"0,10 0,3 0,4 0,6 5,2 6,10-1,5 5,3-2,7 2,2-2,-6 2,4-3,-2 3,0 2,-2 3,0-3,4 2,-1 6,1 2,-7-4,-7 1,-1-1,-5 0,-4-4,-3-5,-3 6,4-4,-6 2,-6 2,4 2,0 11,1 3,1 5,0 4,6-7,0 2,-1 1,5 3,-2 2,5 8,-2 7,3 1,-8-1,-2-1,2-2,4 2,-5-6,-7-1,-8 8,-1 11,1-1,-4 4,3 2,-3-10,-3-5,3 0,2-3,-2-2,-2 8,-2 4,-4-5,-1 1,-2 8,-1-3,0 8,-1 7,-4 6,-6-5,-6-2,-3-7,-4-13,-1-7,4-5,4-7,6-2,5-4,-8-5,3 2,0 8,4 4,1 9,-2 1,-4-9,0-2,3-1,-3 5,-4-3,-2-5,-3 1,-3-5,-1-9,-1 2,-6-3,-5 10,-10 4,-5-1,-3 9,-6 1,-10 7,-5 1,12-5,4-8,11-6,7-2,8-8,-1-4,-2-3,1 0,3-6,1 0,2-4,7-14,7-5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43.014"/>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0333.22559"/>
      <inkml:brushProperty name="anchorY" value="-8572.73926"/>
      <inkml:brushProperty name="scaleFactor" value="0.5"/>
    </inkml:brush>
  </inkml:definitions>
  <inkml:trace contextRef="#ctx0" brushRef="#br0">136 1,'0'0,"0"9,0 8,5-1,1 8,0 3,-2 1,-1 6,-1 5,0 0,-2 3,0 3,0 2,-6 2,-4-3,-2 0,-3 1,-3-4,2 1,4-4,-3-4,5-3,1-4,4 4,-3 4,1-1,-4-1,1 3,12-7,8-8,8-7,4-7,4-4,1-4,11-2,0 0,6 0,2-1,8 1,2 1,-4-1,-6 1,-7 0,-4 0,0 0,3 5,-2 0,-1 1,2-2,3-1,-1-1,-2-1,2 0,2-1,-2 0,-7-6,-32 5,2 0,-1 1,0-1,1 0,-1 0,0 0,1 0,-1 0,0 0,0 0,0 0,0 0,2-3,6-12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8:39.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161 234,'1172'0,"-1124"2,50 9,38 2,-77-13,-28-1,0 1,1 2,-2 1,54 12,-82-11,-8 1,-12 3,16-8,-68 22,0-3,-2-4,-82 8,118-18,-46 4,47-6,-1 1,-57 16,61-12,1-1,-1-2,-54 3,-98-9,68-2,-206 3,502-2,207 5,-356 1,0 1,38 11,-33-8,45 7,248-10,-182-7,-64 3,98-3,-177 2,1 0,-1-1,0 1,0-1,0 0,0 0,0 0,-1-1,1 1,0-1,-1 0,1 0,-1 0,1-1,-1 1,5-6,-5 4,0-1,0 1,0-1,-1 0,0 0,0 0,0 0,0-1,-1 1,0 0,1-11,1-30,-3 1,-6-66,5 103,0 1,0-1,-1 1,0 0,0-1,0 1,-1 0,-1 0,1 1,-1-1,0 1,0-1,-1 1,0 0,-10-9,8 9,-1 1,0 0,1 0,-2 0,1 1,-1 1,1-1,-1 1,0 1,0 0,0 0,-14-1,-211 3,101 4,-972-5,1068-1,-50-9,63 7,0 0,-1 2,1 0,0 2,-42 4,61-2,1-1,-1 1,1-1,0 1,0 0,0 1,0-1,0 1,0 0,1 0,-1 0,1 0,0 0,0 1,0 0,0-1,1 1,-1 0,1 0,0 1,1-1,-1 0,1 1,-1-1,1 1,0 4,-3 15,1 0,2 0,2 43,-1-46,4 234,-4-226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47.001"/>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2241.27148"/>
      <inkml:brushProperty name="anchorY" value="-10614.81641"/>
      <inkml:brushProperty name="scaleFactor" value="0.5"/>
    </inkml:brush>
  </inkml:definitions>
  <inkml:trace contextRef="#ctx0" brushRef="#br0">4988 0,'0'0,"-5"0,-6 0,-5 10,-9 1,1 5,-1 3,0-2,-6 2,-11 1,0 2,2-4,-3-4,-2 1,-2-4,-2-3,-1 3,-1-3,-1 3,-5 5,-6 2,0 4,1-3,3 1,6 1,-1-5,0-3,6-4,5-4,1 3,0 3,-8-1,3 0,-6-4,3 4,5-2,6-2,5 4,-2-2,3 4,2-1,-4-3,-8 3,-5 4,-9-3,-12 4,-12-3,-4 8,-1 2,-5-3,1-4,13-4,8-5,12-4,7-1,8-2,7-1,4 0,-2 0,-14 1,-9-1,-5 1,-6 0,-4-1,6 1,4 1,9-1,9 0,7 0,4 0,5 0,-9 0,-10 0,-9 0,-15 0,-18 0,2 0,-2 0,2 0,-9 0,-2 0,6-5,9-1,9 1,9 1,1-5,9-3,7-5,8-4,6 3,5-2,2 4,6-1,-4-1,-1-2,-1-2,-5-2,-1-1,0 4,1 0,7-5,6 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48.631"/>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6237.97998"/>
      <inkml:brushProperty name="anchorY" value="-9923.80176"/>
      <inkml:brushProperty name="scaleFactor" value="0.5"/>
    </inkml:brush>
  </inkml:definitions>
  <inkml:trace contextRef="#ctx0" brushRef="#br0">742 1,'0'0,"0"13,-15 10,-1 4,-10-3,-3-5,-2-6,-4-4,-6 0,2 4,1-2,4-2,-3 3,-2-3,-4-1,1 2,9 4,-2-2,-2-2,-3-2,-4-3,1 2,14 5,29-10,-1-1,-1 0,1 0,0 0,0 0,0 0,0 0,0 1,0-1,0 0,1 1,-1-1,0 1,0 1,1-3,-1 1,1 1,0-1,-1 1,1-1,0 0,0 1,0-1,0 1,0-1,1 0,-1 1,1 1,10 25,14 1,5 1,8 6,5-7,0 4,-3-1,-4 4,2-7,-3-6,-2 3,-2 0,3-6,-7 6,5 5,3 2,-5-6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58:45.750"/>
    </inkml:context>
    <inkml:brush xml:id="br0">
      <inkml:brushProperty name="width" value="0.05" units="cm"/>
      <inkml:brushProperty name="height" value="0.05" units="cm"/>
      <inkml:brushProperty name="color" value="#FFC114"/>
      <inkml:brushProperty name="ignorePressure" value="1"/>
    </inkml:brush>
  </inkml:definitions>
  <inkml:trace contextRef="#ctx0" brushRef="#br0">3737 234,'0'1,"0"0,-1 0,1-1,0 1,-1 0,1-1,0 1,-1 0,1-1,-1 1,1-1,-1 1,1-1,-1 1,0-1,1 1,-1-1,0 0,1 1,-1-1,0 0,1 1,-1-1,-1 0,-23 6,17-4,-34 8,1-1,-2-3,1-1,-47-1,-126 8,-6 1,183-14,-1 3,0 1,1 2,-45 11,41-5,1 0,0-1,-1-2,-62 4,37-11,32-1,-1 1,1 1,0 2,-49 12,-44 17,60-17,-110 42,101-29,52-21,1 1,0 1,0 1,1 2,-25 17,-20 23,36-26,-2-2,-68 40,76-50,1 2,0 0,-25 24,-30 22,60-48,2 0,-1 1,2 1,0 1,-17 23,-63 105,4-5,62-100,-10 15,-84 88,107-126,1 2,1 0,0 1,2 0,-16 31,-46 120,26-53,32-73,1 1,-14 72,-13 36,33-119,1 0,1 1,-4 44,8-54,-1 0,-19 51,16-51,0 0,-8 47,-12 124,2-1,22-169,0-1,-2 0,-2 0,-21 49,3-7,21-50,0 0,2 0,1 1,-3 35,7 81,1-70,0-21,1-1,15 66,-14-100,0 1,1-1,0 0,1-1,0 1,0-1,1-1,1 1,12 11,18 24,-1 6,3 1,-3 2,-2 1,29 62,-35-55,55 92,-65-125,1 0,2-2,0 0,2-2,27 24,94 90,-84-75,-11-19,-34-31,-1 1,0 1,19 23,-14-15,0-2,2 0,0-1,33 21,0 2,-4-1,81 69,-96-82,1-3,2 0,60 29,-64-36,223 126,-133-75,77 49,-182-106,0-1,1-1,1-1,0-1,0 0,1-2,-1-1,2-1,-1 0,0-2,27 0,132 13,-96-8,15 4,50 3,-114-12,1 3,45 12,-46-9,-1-2,57 4,165-10,-109-3,-128 2,1-1,-1-1,38-9,-48 8,-1 0,0-1,0 0,0 0,0-1,-1-1,1 1,-1-1,11-11,-4 4,1 1,1 0,0 2,1 0,0 0,0 2,31-9,-25 9,-1-1,0-2,-1 0,33-21,33-37,-53 39,2 2,83-47,71-27,-126 67,119-70,-145 81,1 2,78-28,30-16,-135 59,48-26,75-52,-127 78,0 1,1 0,0 1,0 0,0 1,0 0,1 1,-1 0,25-3,4 4,66 3,-44 1,-23 2,0 1,0 1,0 3,69 24,52 12,55 9,-173-44,73 30,-78-26,-1-1,60 11,-16-6,126 44,-107-30,39 5,28 9,-72-19,167 27,-23-7,-85-6,80 19,-182-50,0-3,88 3,-95-10,228-7,-257 5,-1-1,1-1,-1 0,1-1,-1 0,-1-1,1-1,-1 0,22-17,9-9,48-47,6 1,-63 52,-20 13,0-2,0 0,-2-1,0-1,-1 0,-1 0,12-26,2-2,5-7,-11 17,46-62,112-141,-139 182,-2-2,36-85,-4 1,-50 93,-3-1,-1 0,-3 0,-2-1,-3 0,1-66,-4 70,3 1,2 0,1 0,28-77,-17 59,15-92,-24 109,1 1,2 1,37-79,-36 90,-13 27,1 0,1 0,0 0,0 1,0 0,1 0,0 0,0 0,1 1,0 0,0 0,0 1,1-1,0 1,0 1,0-1,12-4,-13 6,0 0,0 0,0 0,0-1,0 0,-1 0,0-1,0 1,0-1,0 0,-1-1,0 1,5-8,-3 0,0 1,-1-1,-1 0,0 0,3-23,16-57,-14 65,-2-1,-2 0,4-37,-7 27,-5-59,1 84,0 1,0-1,-2 1,0 0,0 0,-1 1,0-1,-9-12,-29-41,-2 2,-4 2,-89-89,-193-147,108 102,25 30,175 148,-2 0,0 2,-43-21,37 21,-38-26,17 5,-93-61,79 56,-91-75,95 67,-91-55,24 35,-82-52,134 72,-2 3,-2 4,-1 3,-119-38,172 66,1-1,1-1,0-1,-43-33,23 16,32 24,0 0,0 1,-1 1,0 0,-33-6,-27-10,-31-12,-145-28,104 28,-456-79,436 87,78 11,-101-3,-136 19,296 4,0 0,0 2,1 2,-40 15,36-11,-2-1,-52 9,51-16,0 2,0 1,-45 17,10 1,-45 20,97-37,0-1,-1 0,-1-2,1 0,-1-1,-24 1,16-1,-46 14,50-11,0-2,-49 6,-180-10,122-4,80-1,1-3,-1-2,-52-15,-48-7,116 26,-28-6,47 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0:58.42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0 237,'36'2,"-1"2,0 1,0 2,45 15,33 7,255 68,-298-74,-37-12,0-1,1-1,38 4,379 15,-279-26,140-5,-284-1,1-1,-1-1,43-16,12-3,-6 9,38-11,-80 19,1 1,0 2,0 1,0 2,45 4,39-3,-107 0,0-1,23-4,-33 5,-1 1,0-1,1 1,-1-1,0 0,0 0,1 0,-1 0,0 0,0 0,0-1,0 1,-1-1,1 1,0-1,0 0,-1 1,1-1,-1 0,0 0,0 0,1-1,0-2,-2 4,0-1,-1 1,1 0,0 0,0 0,-1-1,1 1,-1 0,1 0,-1 0,0 0,1 0,-1 0,0 0,0 0,1 0,-1 0,0 0,0 1,0-1,0 0,0 0,-1 1,1-1,0 1,-1-1,-38-14,34 12,-147-34,24 6,123 29,-33-10,-1 1,0 2,-1 2,-66-4,66 12,24 0,-1-1,-31-4,44 3,-1 0,0 0,0-1,1 0,-1 0,1-1,0 1,0-1,0-1,0 1,0 0,-5-6,-7-8,-1 1,0 1,-29-18,38 27,-1 1,0 0,0 1,-1 0,1 1,-1 0,0 0,0 1,-17-1,-203 4,82 2,125-3,0 1,0 1,0 1,0 1,1 1,-1 1,1 1,0 1,1 1,-39 22,46-23,0 0,0-1,0-1,-1-1,0 0,0-1,-27 3,-3-3,-64-3,-10-1,12 12,-17 1,34-12,63-2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1:34.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0,'0'3,"0"0,1-1,0 1,-1 0,1-1,0 1,0-1,0 0,1 1,-1-1,1 0,-1 0,1 0,0 0,0 0,0 0,0 0,3 2,51 30,-23-15,34 27,119 105,-170-135,124 109,-40-49,-49-33,-28-26,-2 1,28 31,-34-31,0-1,2 0,31 24,-23-21,-4-1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1:41.861"/>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2899 158,'-146'-2,"-161"5,211 9,-12 0,95-11,0-1,0-1,0 0,1-1,-1-1,-18-5,-29-15,41 15,0 0,-1 1,0 2,-1 0,-31-4,-27 7,52 3,0-2,0-1,-42-8,-1-8,-143-32,165 42,-1 1,-71 0,-675 9,762 0,1 2,0 0,-38 12,31-7,-58 6,29-7,41-2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1:46.24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2992 10,'-2'1,"0"-1,0 1,1 0,-1 0,0-1,1 1,-1 0,1 0,-1 1,1-1,-1 0,0 2,-8 4,-8 5,-1-2,0-1,0 0,-1-1,0-2,-1 0,-26 5,3-5,0-1,-65-1,-1502-7,960 4,637-2,-1 0,1-1,0 0,0-1,-27-9,-60-34,25 10,48 24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1:51.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0,'5'1,"-1"0,1-1,0 2,-1-1,1 0,-1 1,0 0,1 0,-1 1,0-1,0 1,0-1,3 5,48 47,-45-43,71 80,89 129,-148-190,33 32,-34-39,0 1,24 37,-15-20,1-2,2 0,46 39,-54-53,199 198,-195-195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1:57.07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1 106,'1542'0,"-1511"-2,-1-1,1-1,53-16,11-2,-18 0,-56 15,0 0,23-3,30 4,134 4,-108 3,-92 0,1-1,-1 1,1 0,-1 1,0 0,1 0,-1 1,12 5,-1 3,36 26,-48-33,19 13,2-2,0 0,0-2,49 15,-41-17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2:17.332"/>
    </inkml:context>
    <inkml:brush xml:id="br0">
      <inkml:brushProperty name="width" value="0.05" units="cm"/>
      <inkml:brushProperty name="height" value="0.05" units="cm"/>
      <inkml:brushProperty name="color" value="#F6630D"/>
      <inkml:brushProperty name="ignorePressure" value="1"/>
    </inkml:brush>
  </inkml:definitions>
  <inkml:trace contextRef="#ctx0" brushRef="#br0">9023 185,'-29'-8,"7"0,-54-8,-84-30,124 36,-1 2,-74-6,67 10,-63-14,71 9,-6-3,-1 2,-1 1,-74-3,104 12,0 0,0 1,-1 1,1 0,0 1,1 1,-1 0,1 1,-1 0,-19 11,2-2,-1-1,0-2,-58 11,43-11,-220 51,184-43,-1-4,-125 8,-198-18,235-7,144 4,1 1,-1 1,-45 14,39-10,-59 9,-226-14,166-5,109 2,-67-2,97 0,1 0,-1 0,1-2,0 1,0-2,-14-6,0-1,0 2,-1 0,-54-10,-92-5,-39-8,88-2,51 14,-102-16,52 13,86 14,0 3,-1 1,-48-1,-724 10,781-3,0 1,0 2,0 1,0 2,1 1,-39 14,-123 45,-251 51,299-87,-189 47,211-33,84-28,-2-2,-46 11,15-11,-38 8,-110 38,-116 40,-93 33,358-102,-123 75,168-92,3 0,0 2,1 0,0 1,2 1,0 1,1 0,1 1,1 1,0 1,2 0,1 1,-14 34,20-41,1 0,1 0,0 1,1-1,-2 33,8 89,-1-68,-1-23,-2 0,-2 0,-2 0,-20 84,11-73,2 1,3 0,3 1,2 107,4 83,3 117,-1-346,1-1,1 1,12 34,-7-28,5 37,-1-1,28 82,4 16,37 222,-66-296,-7-35,30 98,32 50,-63-175,9 48,-12-49,0 0,13 34,6-8,41 67,2 2,-13-22,5-3,117 145,-127-171,-38-50,0-1,2 0,0-1,1 0,0-1,2-1,-1 0,27 17,96 55,-61-36,137 66,348 79,-390-142,-78-24,2-4,175 23,36-3,-45-5,639 3,-571-46,946 23,-514 9,0-26,-619-3,-96-2,1-1,-1-3,60-14,132-50,-224 66,298-75,-52 17,186-57,46-13,-361 89,-1-5,-3-7,152-87,-70 0,-19 12,-23 25,58-33,-133 88,252-144,-263 148,-46 28,-1-2,-1-2,-1-1,38-34,65-57,9-8,-128 105,-1-1,-1 0,0-1,-2 0,0-1,10-23,18-44,93-175,-123 244,0-1,-1 0,-1-1,-1 0,-1-1,0 1,-2-1,0-1,-2 1,3-42,4-84,0-9,-10 130,-1 1,-2-1,0 1,-8-29,2 18,-1 1,-1-1,-3 2,0 0,-23-37,-56-87,44 71,-81-110,-151-211,14 17,263 386,-22-28,1-1,2-1,-24-46,18 12,19 44,0 0,-1 1,-2 1,0 0,-1 0,-33-38,-18 2,-2 2,-76-49,127 95,-29-17,-1 2,-1 3,-2 1,-67-20,41 15,-84-33,139 54,0 1,0 0,-1 1,1 2,-22-1,21 2,1-1,-1-1,1 0,0-2,-22-7,-178-67,199 74,1-1,0-1,1-1,0-1,0-1,1 0,0-1,1-1,-30-26,20 12,-1 2,-2 1,0 1,-2 2,0 1,-49-21,46 27,0 2,-1 1,-54-6,42 7,-58-17,52 7,32 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8:42.87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2:40.41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1,'18'0,"1"2,0 1,0 0,-1 1,0 1,0 1,0 1,28 15,11 9,62 47,-55-34,105 84,1 1,-149-115,0-2,1 0,0-2,1 0,0-1,28 6,36 11,-1 5,91 45,-131-55,-17-6,0 0,-1 2,-1 1,-1 1,39 37,-44-39,0-1,1-2,0 0,26 11,-14-7,6 2,2-3,65 19,-24-9,-55-17,-4-3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2:47.85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2:50.80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2,'31'0,"-9"-1,0 0,1 2,-1 1,1 1,-1 0,0 2,25 9,-24-5,0 1,-1 2,-1 0,0 1,-1 1,0 1,-1 1,27 29,-8-9,1-1,45 29,-37-28,46 42,-71-59,0-1,2-2,0 0,0-2,31 14,29 16,-53-28,61 24,10 4,-69-27,2 0,-2 1,0 2,56 46,-70-51,1-1,1 0,0-1,1-2,29 12,44 24,-83-39,0 1,0 1,12 11,-14-11,0 0,2-1,13 9,-5-8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2:54.55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0,'5'1,"0"0,0 0,0 0,-1 1,1-1,0 1,-1 1,7 3,15 7,88 19,-89-27,-1 1,0 1,0 1,-1 1,0 2,43 25,40 34,19 14,-18 12,-83-72,0-1,2-1,0-1,45 26,-16-18,-20-12,-1 1,54 39,-58-35,1-2,0-2,1-1,1-1,1-1,50 13,9 7,-62-22,1-2,60 14,83 22,-137-35,3 2,-7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00.2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1,'10'1,"0"1,-1 0,0 1,1 0,13 7,-13-6,21 12,-1 1,0 1,46 38,-31-23,-23-15,-1 1,-1 1,0 0,19 28,22 24,-46-54,0 0,-2 1,12 21,-14-20,1-1,1 0,20 20,9 8,22 20,-49-52,-1 0,0 1,-1 1,17 28,-17-23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05.5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0,'6'1,"1"-1,-1 1,0 1,0-1,0 1,0 0,0 0,0 1,8 5,52 38,-28-19,-17-14,-1 1,-1 0,-1 2,0 0,-1 1,0 0,-2 2,0 0,17 29,-29-43,10 19,28 36,-36-53,1 0,-1-1,2 0,-1 0,1-1,0 0,0 0,0-1,12 6,-4-3,-1 0,0 0,-1 1,0 1,0 1,-1-1,0 2,-1 0,0 0,0 1,-1 0,-1 1,0 0,-1 1,-1 0,7 15,2 8,52 102,-55-116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13.72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1 125,'0'-1,"0"-1,1 1,-1 0,1 0,0 0,-1 0,1 0,0 0,-1 0,1 0,0 0,0 0,0 0,0 1,0-1,0 0,0 0,0 1,0-1,0 1,0-1,1 1,-1 0,0-1,0 1,0 0,3 0,38-5,-37 4,31 1,0 1,64 11,33 2,-119-13,0-1,0 0,-1-1,1-1,-1 0,1-1,-1-1,0 0,17-7,-11 4,0 1,1 2,-1 0,1 0,0 2,0 1,27 1,-16-1,61-8,-17-1,0 4,143 5,-94 3,-86-2,47 1,141-17,-141 7,1 4,98 6,-54 2,249-3,-373 0,1 0,-1-1,1 0,-1 0,0 0,1 0,6-4,9-6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17.0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107 259,'23'0,"1"0,-1 2,1 0,-1 2,0 1,26 8,-18-5,2-1,-1-1,0-2,1-2,0 0,36-4,58 3,-103 2,1 1,-1 1,0 2,31 11,-29-8,0-2,1 0,35 4,25-7,97-7,-55 0,-37 1,166 23,-178-9,150 6,354-21,-573 2,0-1,-1 0,1-1,0-1,-1 1,0-1,0-1,0 0,0-1,0 0,-1 0,0-1,0 0,0 0,-1-1,10-11,25-12,-37 27,0 0,0-1,-1 1,1-1,-1 0,0-1,-1 1,1-1,7-10,-12 14,0 1,0-1,0 1,0-1,0 1,0-1,0 0,0 1,0-1,0 1,0-1,0 0,0 1,0-1,-1 1,1-1,0 1,0-1,-1 0,1 1,0-1,-1 1,1 0,-1-1,1 1,0-1,-1 1,1 0,-1-1,1 1,-1 0,1-1,-1 1,0 0,1 0,-1-1,0 1,-28-9,23 8,-60-15,-1 3,0 4,-71-2,-209 11,152 3,61-2,-182-4,237-1,0-5,-78-17,-17-16,-177-35,280 66,0 2,-1 4,-76 5,140 0,-234 3,236-4,0 0,-1 0,1 0,0-1,0 0,-10-5,-5-4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26.09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2695 47,'-12'10,"-1"0,0-2,-1 0,1 0,-2-1,1-1,-1 0,0-1,-19 4,-40 15,11 3,30-12,0-1,-1-2,0-1,-1-2,-51 7,-211-12,173-6,76 2,0-3,0-2,1-2,0-2,1-3,-49-17,-2-5,-1 5,-122-20,200 45,0-2,0 0,1-1,-19-9,15 5,-46-13,60 23,1 0,-1 1,1 0,-1 0,0 0,1 1,-1 1,1-1,0 2,0-1,-1 1,-13 7,9-5,-1 0,1-1,-1 0,-14 2,11-3,1 0,-1 1,1 1,0 1,-22 11,-15 6,36-18,1 0,-2-1,1-1,0 0,-20 0,-89-5,56-1,46 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32.85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2928 1,'-7'0,"-18"0,0 0,-1 2,1 1,-34 7,-33 15,0-3,-1-5,-1-4,-116 1,30-1,-8-1,168-12,-204-5,167 1,-109-23,133 21,-59-4,-16-2,28 2,-1 3,-144 7,92 2,60-3,6 0,-125 14,122-5,-95 1,139-9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8:56.66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36 417,'0'10,"5"136,-3-125,2 1,0-1,1 1,12 32,-15-50,0 1,0-1,1 0,-1 0,1 0,0 0,0 0,0-1,0 0,1 1,0-1,-1 0,1-1,0 1,0-1,0 1,1-1,-1 0,6 1,-4-2,0 1,0-1,0-1,1 1,-1-1,0 0,0-1,0 1,0-1,1 0,-1-1,0 1,0-1,6-4,34-12,1 1,1 2,1 3,0 2,86-8,255 12,-224 8,4762-2,-4753-13,6-1,1246 16,-1400-4,0 0,31-8,35-3,332 10,-231 6,-2478-3,2120-6,140 3,0 0,0-2,1-1,-41-15,46 14,0 1,0 1,-1 0,-33-3,-76 4,91 3,-146 0,-307-9,333 0,-175-35,-109-46,-431-68,511 126,-371 15,720 18,-9 0,1 0,-1 1,0 1,1 0,0 2,-1 1,1 0,-19 8,4 2,-1-2,-68 16,-80 3,139-25,-18-1,-1-2,-72-6,-43 3,68 11,-17 1,-382-11,264-3,205-2,32 1,0 1,0 1,0-1,0 1,0 1,0 0,0 0,0 0,0 1,-14 6,20-6,0 1,0-1,1 1,0-1,-1 1,1 0,0 0,0 0,1 0,-1 1,1-1,-1 0,1 1,0-1,0 1,1-1,-1 1,1-1,-1 1,1-1,0 1,1 0,-1-1,1 1,-1-1,1 1,0-1,2 5,-3-7,0-1,0 0,1 1,-1-1,0 1,0-1,0 0,0 1,0-1,1 0,-1 1,0-1,0 0,0 1,1-1,-1 0,0 0,1 1,-1-1,0 0,1 0,-1 1,0-1,1 0,-1 0,0 0,1 0,-1 1,0-1,1 0,-1 0,1 0,-1 0,0 0,1 0,-1 0,1 0,-1 0,0 0,1-1,8-16,-1-26,-7-236,-1 275,1 0,-1 0,0 0,1 0,0 0,0 0,0 0,1 1,-1-1,1 0,0 1,0 0,0-1,0 1,1 0,3-4,-2 4,0 0,0 1,0-1,1 1,-1 0,1 0,0 0,-1 1,1-1,0 1,0 1,0-1,5 0,258 1,-139 3,1166 0,-814-4,-171-12,12-2,2057 17,-1904 23,-387-14,162 43,-41-6,-162-40,0-2,74-1,872-8,-580 4,-393-2,0-1,0-1,0-1,30-11,-25 8,-1 1,32-4,288 4,-197 9,-77-5,-18 1,53 5,-100-3,0 0,0 0,0 1,0-1,0 1,0 0,-1 1,1-1,-1 1,0 0,0 0,0 0,0 0,0 1,-1-1,1 1,-1 0,0 0,0 1,0-1,-1 1,2 4,5 13,-1 0,0 0,6 39,-4-14,9 35,11 108,-28-172,0 1,-1-1,-1 0,-1 1,-4 24,4-38,0 0,0 0,0-1,-1 1,0 0,0 0,0-1,-1 1,0-1,0 0,0 0,0 0,0 0,-1-1,0 1,1-1,-1 0,-1 0,1 0,0 0,-1-1,1 0,-9 3,-25 4,0-1,-1-2,0-1,-49-2,-81 11,-210 59,317-64,0-3,-73-2,-80 7,-274 25,-5-33,341-3,0 1,-245-9,326-3,1-3,-107-35,95 24,-91-15,67 23,-208-5,217 23,-650-1,517-13,-89 0,-1813 14,2112-1,0-2,1 0,-1 0,0-2,-37-12,30 7,0 2,-1 2,1 0,-39 0,-119 6,71 2,82-1,-57 10,56-6,-56 2,-125 8,123-7,69-6,0 1,0 1,0 1,1 0,0 2,0 1,-33 19,54-28,0 1,0-1,0 1,0-1,0 1,0-1,0 1,1 0,-1 0,0-1,0 1,1 0,-1 0,0 0,1 0,-1 0,1 0,-1 0,1 0,-1 1,1-1,1 0,-1-1,0 1,0 0,1-1,-1 1,0 0,1-1,-1 1,1-1,-1 1,1 0,-1-1,1 1,-1-1,1 1,-1-1,1 0,0 1,-1-1,1 0,0 1,8 3,0-1,0-1,15 4,-15-5,183 30,-109-17,118 5,93-13,68 5,420 26,712-38,-1299-12,-8 0,1136 12,-639 3,-629-2,-13 2,73-9,-82 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3:51.6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3346 188,'-2'-2,"0"0,0 0,-1 1,1-1,0 1,-1 0,1 0,-1 0,1 0,-1 0,0 0,1 1,-1-1,0 1,0 0,1 0,-1 0,0 0,-3 0,-6 3,0-1,0 1,-13 6,-5 1,-142 33,-199 23,321-58,2 1,-56 19,-93 40,26-7,124-47,-78 29,109-37,2 2,-1 0,1 0,0 1,1 1,-13 12,-81 65,-5 4,-30 53,-32 29,117-115,-50 67,34-38,45-50,1 1,2 1,-22 46,-29 47,55-97,-30 71,35-69,-2-1,-22 34,20-35,1 0,-22 57,27-60,-42 135,19-50,1 13,14-47,-19 34,6-24,-42 162,42-117,14-47,-72 246,68-242,4 2,-17 187,14-131,2-6,17 262,7-221,-2-173,1 0,0-1,0 1,2-1,0 0,1 1,0-2,1 1,0 0,1-1,1 0,0 0,1-1,11 16,48 63,57 73,-110-152,1 1,0-2,1 0,0-1,1 0,0-1,24 8,21 13,-26-13,0-1,1-2,66 17,117 10,-207-39,40 9,0 3,55 22,-55-18,94 21,-92-29,107 31,-68-13,-64-21,1 2,40 17,-64-21,1 0,0 0,-1 1,0 0,-1 0,1 1,-1 0,0 0,5 9,-6-8,1 0,0-1,1 0,-1 0,1 0,0-1,1 0,13 8,5-3,0-1,1-2,41 9,2 0,166 43,-182-50,0-2,77 0,-97-7,-1 1,0 2,0 1,62 18,14 9,2-5,1-5,0-4,170 3,-202-20,318-4,-381 1,-1 0,1-1,-1-1,0-1,0 0,0-1,-1 0,22-13,5-8,58-46,-64 44,2 2,43-24,-43 30,-26 13,0 1,1 0,-1 1,2 1,16-5,21-1,-21 6,39-14,-58 16,-1-2,1 0,-1 0,0 0,-1-2,1 1,9-10,205-177,-145 117,-57 53,0 1,2 1,0 1,32-19,115-66,-139 82,0-2,-2-1,29-31,-24 18,3 2,68-53,-90 78,0 2,1-1,1 2,-1 0,1 2,1-1,-1 2,1 1,0 0,28-2,19 4,1 4,-1 3,0 2,82 19,-66-14,-62-10,-1 1,0 1,0 0,0 1,0 1,-1 1,0 1,23 11,126 76,-40-31,68 40,-182-95,0 1,-1 1,0 0,0 1,-1 0,-1 0,0 2,13 18,-20-26,1 0,0 0,0 0,0 0,1-1,-1 0,1 0,0 0,1 0,-1-1,0 0,1 0,6 2,4 0,1-1,0 0,23 2,36 8,44 17,82 26,107 26,9-24,-255-49,297 75,-90-17,-191-52,117 8,-98-17,110 4,-168-11,0-2,-1-2,48-10,-75 12,0-1,-1-1,0 0,0-1,0 0,0 0,-1-1,0 0,0-1,0 0,-1-1,0 0,-1 0,0-1,0 0,-1-1,0 1,6-13,84-113,-62 90,31-51,-38 45,-3-1,31-91,20-116,-67 226,34-168,6-22,116-414,-131 497,12-76,4-15,-21 129,-14 53,-2 0,11-80,-22 113,-1 0,-1 0,-1 0,0 0,-1 0,0 0,-2 0,0 0,0 1,-2 0,0 0,-11-21,-83-113,41 65,-46-73,-176-202,240 314,2-1,-55-85,56 75,-3 2,-2 2,-97-91,-4 18,87 78,2-2,-73-84,108 111,-2 2,1 1,-2 0,-1 2,-47-27,-12-10,-33-25,-243-123,-276-89,206 118,102 51,168 66,-96-14,89 29,-30-21,-99-26,276 83,0 1,1 0,-1 2,0 0,0 1,-1 1,1 1,0 0,0 2,1 0,-25 7,21-2,0-1,-1-1,0-2,0 0,0-1,0-1,-1-2,1 0,-45-7,-7-8,-2 3,-118-3,60 15,-157 3,256 1,0 2,1 1,0 2,0 1,-34 15,23-8,-82 19,-14-22,99-11,-70 12,41-1,-147 7,-73-20,190-2,71 2,-57 11,2-1,-191-7,164-5,109 1,0 0,0 0,0 0,0-1,0 1,0-1,0 0,0 0,0 0,0-1,0 1,1-1,-7-4,-2-5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4:11.823"/>
    </inkml:context>
    <inkml:brush xml:id="br0">
      <inkml:brushProperty name="width" value="0.05" units="cm"/>
      <inkml:brushProperty name="height" value="0.05" units="cm"/>
      <inkml:brushProperty name="color" value="#EEB3A6"/>
      <inkml:brushProperty name="ignorePressure" value="1"/>
      <inkml:brushProperty name="inkEffects" value="rosegold"/>
      <inkml:brushProperty name="anchorX" value="0"/>
      <inkml:brushProperty name="anchorY" value="0"/>
      <inkml:brushProperty name="scaleFactor" value="0.5"/>
    </inkml:brush>
  </inkml:definitions>
  <inkml:trace contextRef="#ctx0" brushRef="#br0">1554 521,'0'0,"-5"5,-6 6,-5 5,-10 4,-2 4,-3-4,0 1,1-5,1 7,1 1,1-4,6 1,0 1,-4-5,-2 1,-1 1,0 2,0 2,1 1,0 1,5 0,1 7,1-1,-2-4,5-2,4-1,-1 0,-2 5,-3-5,4 6,-3 0,-1-5,-2-2,3 0,-6 0,3 1,5 0,-1 6,-1-5,-1 6,-8 5,3-1,5 0,-5-3,-6-1,-2-2,0-2,6 0,2 3,0-4,1 0,5 3,-1-4,0 5,-2 4,-1 1,3-1,4-2,5-1,-1 2,-12 16,-4 4,-4-2,5-4,6 0,6-6,5-4,5 6,3-3,1-3,-4-2,-5-3,-1 2,2 4,1-1,2-2,2-2,-4-3,-4-1,1 3,1 5,2-1,2-1,7 3,7-1,1 2,0-2,-2-3,3-1,3-4,4-1,-3-1,4 4,0-5,3 4,-4 0,-4 0,1-1,-4-2,-3 6,2-1,-1 4,3 5,3 4,3-7,-1 1,-4-3,2-3,2-2,1-3,-1-1,6-1,2 5,7 0,0-1,1 0,-6 4,-2-1,-2-1,0-1,-5-2,1-1,0-1,2 4,1 0,-3 0,1-1,0-6,-4 3,2 5,1 1,2-1,-4 5,12-7,1 3,-3-1,-1-1,0-2,-1-1,0-1,10-1,16 21,6 5,-1 5,0 7,-2 0,-1-1,-5-13,-2 1,0-1,2-10,0-1,-4-4,-4 2,1-7,-4-3,-3-1,2-2,-2 0,4-4,-7-1,2 6,10-4,-7 2,-2 0,3-5,-3 1,-2 1,9 1,3 2,-6 1,-3 1,2-5,2 1,8 0,10 5,7-2,7 0,9 5,18 1,8 0,4-1,-9-6,-6 0,-12-1,-16 0,-9-4,-1 0,8 1,-2 2,11-3,7-5,4 6,5 3,-5 2,3-4,3-4,-7 0,-12-4,-8 7,-3 2,-8-2,-3-4,-6-4,-1 1,-5-3,7 8,2 8,8-1,2-3,0-1,6-4,-2-5,4 1,14-3,3-2,-2-2,-6-3,4-1,-10 0,0-2,-6 1,-8-1,-3 1,3 5,-6 0,1 0,4-1,7-1,0 0,0-2,-7-1,-1 0,2 0,-5 0,6 0,10-1,-5 1,-1 0,-2 0,4 0,2 0,0 0,-1 0,-3 0,-3 0,-6 0,-8 0,0 0,-5 0,11 0,9 0,13-5,12-5,15-6,-4-4,-1 1,-9 4,-4 5,-7 3,-8 3,-5 3,-9 0,-3 2,-6 0,-5 0,0-1,3 1,-1-1,2 0,13 0,-1 0,1 0,-4 0,-1 0,-1 0,2 0,-6 0,-3 0,-5 0,1 0,3 0,3 0,19 0,14 0,18 0,3 0,-4 0,-3 0,-5 0,-3 0,-8-5,5-5,-1-6,6-4,10-3,7-3,-2 5,-13-1,-5 1,-9-2,-62 16,1 2,0-1,0 0,9-9,33-25,-3 4,4 3,10-8,1-2,5 0,-6 4,1-2,7-2,4-2,2 3,-3-8,-16-1,0 4,1-6,-1-1,-7 11,-7-1,0 11,-6-1,1-1,-3-10,3-9,3-9,-3-1,-7 5,-9 3,-3 7,0 3,-6 0,-4 0,-3-7,-3-6,-3-2,0-5,-2 2,0 1,0-2,1 3,-1 8,1-4,0-2,0 0,0-4,0-4,0 2,0-3,0 3,0 9,0 3,0 9,0 0,-5 1,-6-12,-5-11,1-4,-3-3,-2 2,-2 10,3 5,5-2,-1 8,-2-4,-2-9,-12-6,-8-5,-7-8,-4-1,3 9,-2-3,-4 1,-7 5,4-1,1 1,-9-7,-4 5,0 3,-3 0,-1 1,-3-3,5 5,3 3,10 4,10 14,8 9,7 1,-2 5,3-8,-4-4,-9 1,1-2,-9 8,-7 0,-2 3,6 2,1 3,-3 6,5 2,7 0,-4 0,-1-6,4 3,0 5,-6 0,4 0,4-2,-5 4,4-1,-6-1,-1 3,-2-1,6-2,5 4,5 3,6 3,2 4,-1 3,-5 1,0 1,-4-4,-3-6,-3-5,-2 0,-8 2,4 4,0-2,0-3,6 2,-5-3,0 2,-1 3,4-2,5 2,-9 3,-7 1,4 3,-6 2,-3-5,0 1,2-5,2-5,14-3,2 1,6 4,0 3,4 4,6-3,4 3,-4 0,0 2,-1 2,-4 1,-5 0,0 1,-3 0,-3 6,-3 5,-3-1,5 0,4 3,4 2,5-1,3 2,2 3,2 2,-1-3,1-4,0 1,0 1,0-2,-1-4,-5 3,5 7,-5 3,-4-1,-11 0,1-4,1-6,5 2,4-4,-1-3,-3 3,1-2,-2-1,2-3,2-1,3-2,3 0,2-1,-4 0,-4-1,0 1,1 0,-3 0,-3-1,-4 1,-8 0,4 0,3 0,0-5,0 0,4 0,5-5,3 2,-2-4,-3 1,-8-3,-9-3,-9-3,0 2,6 4,2 5,3-2,3-3,-5-3,-11 2,-10 3,-9-12,-9 2,0-2,-3-6,-2 0,-12-2,4 2,10 6,6 6,18-3,15 4,7 3,6 0,6-7,-5 2,-18-2,-22-7,-14 5,-13-7,1 0,15 6,2 0,-8 1,9 5,3-1,4 5,15 5,7 2,12 4,10 1,3 2,4 1,-7-1,-8 1,2 0,-8-1,-5 0,-1 1,0-1,8 0,-3 0,-3 0,0 0,-4 0,1 0,8-1,7 1,2 0,-3 0,3 0,5 0,4 0,4 6,3 4,3 6,1 4,1 3,0 3,5 0,5 6,11-5,5-26,-1 1,0 0,1-1,-1 1,1-1,-1 1,1-1,0 1,-1-1,1 1,0-1,2 3,16 16,0 5,4-4,-4 1,-4 0,-6 2,-3 0,-3 1,-2 0,-1 6,-1 5,0 1,-5-1,-10-7,0-9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4:13.389"/>
    </inkml:context>
    <inkml:brush xml:id="br0">
      <inkml:brushProperty name="width" value="0.05" units="cm"/>
      <inkml:brushProperty name="height" value="0.05" units="cm"/>
      <inkml:brushProperty name="color" value="#EEB3A6"/>
      <inkml:brushProperty name="ignorePressure" value="1"/>
      <inkml:brushProperty name="inkEffects" value="rosegold"/>
      <inkml:brushProperty name="anchorX" value="1104.93787"/>
      <inkml:brushProperty name="anchorY" value="929.2392"/>
      <inkml:brushProperty name="scaleFactor" value="0.5"/>
    </inkml:brush>
  </inkml:definitions>
  <inkml:trace contextRef="#ctx0" brushRef="#br0">0 1,'0'0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4:13.672"/>
    </inkml:context>
    <inkml:brush xml:id="br0">
      <inkml:brushProperty name="width" value="0.05" units="cm"/>
      <inkml:brushProperty name="height" value="0.05" units="cm"/>
      <inkml:brushProperty name="color" value="#EEB3A6"/>
      <inkml:brushProperty name="ignorePressure" value="1"/>
      <inkml:brushProperty name="inkEffects" value="rosegold"/>
      <inkml:brushProperty name="anchorX" value="88.93773"/>
      <inkml:brushProperty name="anchorY" value="-86.76086"/>
      <inkml:brushProperty name="scaleFactor" value="0.5"/>
    </inkml:brush>
  </inkml:definitions>
  <inkml:trace contextRef="#ctx0" brushRef="#br0">0 1,'0'0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4:45.63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3332 215,'-13'1,"1"0,-1 1,-15 5,-21 2,-349-1,233-10,-41-12,-2 1,161 14,21 0,0-1,1-1,-1-1,0-1,-26-7,-2-3,-1 3,-101-7,142 14,0 0,0 0,0-1,1-1,-1 0,-13-8,7 3,-37-11,-5 8,-117-12,109 18,-79-18,96 16,0 2,-1 3,0 2,-94 9,110-3,0 3,-57 17,39-9,-59 9,64-15,-67 21,81-16,-33 9,48-17,-36 16,46-17,-15 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4:49.67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3534 134,'-145'-2,"-159"5,279 0,-1 2,-34 10,-28 5,2-13,-137-5,115-3,-51-13,53 2,57 5,0-1,-89-29,97 23,-1 3,-1 1,0 2,-72-4,55 9,-113-21,101 12,-11 4,-1 3,-99 6,51 2,-369-3,461 1,-55 11,-30 1,100-12,-1-2,-26-3,19-2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5:04.819"/>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1082,'16'-2,"-1"-1,0 0,0-1,-1 0,1-1,-1-1,0-1,0 0,-1 0,0-1,20-17,-23 17,-1-1,0-1,-1 1,0-1,11-20,28-58,-42 79,0-5,0-1,0 1,-1-1,-1 0,3-28,6-30,-8 63,0 0,0 1,1 0,0 0,0 0,1 0,1 1,13-14,-9 10,0-2,10-16,-13 16,10-17,1 0,2 1,34-39,115-87,-49 32,-94 92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5:06.227"/>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0,'0'0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53.061"/>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0"/>
      <inkml:brushProperty name="anchorY" value="0"/>
      <inkml:brushProperty name="scaleFactor" value="0.5"/>
    </inkml:brush>
  </inkml:definitions>
  <inkml:trace contextRef="#ctx0" brushRef="#br0">5 9,'0'0,"-5"0,9 5,7 6,-4-6,-7-6,-2-12,-2-2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55.069"/>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027.66211"/>
      <inkml:brushProperty name="anchorY" value="-1007.25897"/>
      <inkml:brushProperty name="scaleFactor" value="0.5"/>
    </inkml:brush>
  </inkml:definitions>
  <inkml:trace contextRef="#ctx0" brushRef="#br0">1376 4664,'0'0,"-5"-5,-11-1,-5 1,-5 1,-6-5,-7-3,0-5,1-4,3-2,-2 3,2-6,2-1,2-1,-3 0,6 1,-3-6,0 1,-3-5,5-4,1 1,2 3,-10 3,6-3,-1 8,3-4,1-2,0 5,2 1,4-3,6-4,0 1,-1 5,3 3,-2 2,2 0,-1 1,-3-5,-3-1,-2-6,-2 1,4-4,5 1,-1-3,4-2,4-3,-2-8,-4-7,3 4,1 1,-2 7,-4 6,3 2,-3-1,3-2,-2-8,-3-6,3 2,4 0,-3 2,4 7,2 0,3 0,2-5,-4-7,2-1,0-1,-5-2,2 0,1 3,2-3,1 2,2 1,1-2,1 2,0 1,1-3,-1-4,6 2,-1-3,1 2,4 8,-1-2,-2 3,3 6,-1 2,-1 5,-3 6,-2 4,-1-1,4-9,4-4,1 1,3-6,4-2,3 5,-3 5,1 0,2 5,0 10,-2-8,0 3,1-4,1 6,-3 3,1 1,1 2,1 1,2 1,6-1,2-1,0 1,-1-1,-1 6,5-1,-7 1,5-2,-1 5,-2 3,0 5,-11-1,-12-3,-16-4,-5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16:20.4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 0,'3'1,"0"0,1 0,-1 0,0 1,0-1,0 1,0 0,0 0,4 3,12 7,-8-8,0 0,1-1,-1-1,1 0,0 0,20-1,-22-1,0 1,0-1,0 2,0-1,0 1,-1 1,1 0,-1 0,13 7,-10-3,17 9,-1 1,0 2,-1 1,-1 1,-2 1,25 28,-24-21,-9-10,0 0,-1 1,-1 0,-1 2,14 29,-14-27,0-1,1 0,2-1,23 27,-32-42,0 0,1 0,0-1,0 0,1 0,-1-1,1 0,10 4,37 23,-55-32,-1 0,0 0,1 0,-1 0,0 0,0 0,1 0,-1 1,0-1,1 0,-1 0,0 0,0 1,1-1,-1 0,0 0,0 1,0-1,1 0,-1 1,0-1,0 0,0 1,0-1,0 0,0 0,1 1,-1-1,0 0,0 1,0-1,0 0,0 1,0-1,0 0,-1 1,1-1,0 0,0 1,0-1,0 0,0 1,-1-1,-17 6,-32-4,48-2,-37-2,-55-10,54 6,-55-2,-422 9,510-1,0 0,1-1,-1 1,-11-4,17 4,1 0,0 0,0 0,-1 0,1 0,0 0,0 0,0 0,-1 0,1 0,0 0,0 0,0-1,-1 1,1 0,0 0,0 0,0 0,0 0,-1-1,1 1,0 0,0 0,0 0,0 0,0-1,0 1,-1 0,1 0,0 0,0-1,0 1,0 0,0 0,0-1,0 1,0 0,0 0,0-1,0 1,0 0,0 0,0-1,11-7,18-4,24-1,1 1,0 3,73-3,170 9,-226 4,13 4,-1 5,1 2,87 27,119 12,-129-25,-95-13,-2 3,0 3,-1 2,-2 4,0 2,70 42,-96-48,1-3,0 0,2-3,75 22,-85-30,-12-3,-1 0,1-1,18 1,-28-4,0 0,0 0,0-1,0 0,-1 0,1 0,0-1,0 0,-1 0,1-1,-1 1,6-4,174-125,-94 64,-79 58,2 1,-1 1,1 0,0 1,0 0,0 1,1 1,0 0,0 1,25-2,-39 5,0 0,0 0,1 0,-1 0,0 0,0 0,0 0,0 0,0-1,1 1,-1-1,0 1,0 0,0-1,1-1,-2 2,0 0,0-1,0 1,0-1,-1 1,1-1,0 1,0 0,0-1,-1 1,1 0,0-1,0 1,-1 0,1-1,0 1,-1 0,1 0,0-1,-1 1,1 0,-1 0,1 0,0-1,-1 1,0 0,-40-16,36 15,-148-57,-49-15,169 63,1 0,-1 2,-67-10,89 18,0-1,1 1,-1 1,0 0,1 1,-1 0,1 0,0 1,0 0,0 1,0 0,0 1,-16 11,-40 31,23-15,-59 32,73-47,-1-2,-1-1,0-2,-1 0,0-3,-1 0,0-2,0-2,-38 2,-120-9,61-1,114 6,29 4,32 7,-42-13,126 26,-79-19,62 20,-66-12,25 8,121 24,21 1,-147-31,1-2,124 11,-151-25,83 1,-109-4,0 0,0-1,0 0,-1-1,1-1,21-9,28-20,95-67,-42 24,-62 43,2 3,1 2,72-25,-90 41,0 2,1 1,0 2,1 1,-1 3,46 1,7 4,108 4,-160-1,-1 2,0 2,60 21,-62-17,0-2,0-1,76 8,-96-17,0 0,0 2,0 0,0 1,-1 0,0 2,0 0,28 14,-13-3,150 75,-139-73,2-2,59 15,-67-24,226 66,-197-52,-40-14,0 1,0 1,42 23,183 122,-246-151,0-1,0 1,0-1,-1 1,1 1,-1-1,0 1,0-1,0 1,-1 1,0-1,0 0,0 1,3 9,-2-2,-2 0,1 0,-2 0,0 0,-1 26,0-29,1 0,-1 0,2 1,0-1,0 0,0 0,1 0,1-1,0 1,6 11,6 4,0-1,24 28,-16-22,-1 2,24 45,-16-23,-8-19,2-1,54 58,-73-84,0 0,0 0,-1 1,0 0,0 0,-1 0,6 18,15 73,-23-87,3 14,-1 0,-2 0,-1 0,-4 50,2-73,0 1,0 0,-1-1,1 1,-1-1,-1 1,1-1,0 0,-1 0,0 0,0 0,0-1,-1 1,1-1,-1 0,1 0,-1 0,0 0,-1-1,1 0,0 1,-1-1,1-1,-5 2,-16 5,0-1,0-1,-32 3,47-8,-86 8,1-4,-115-10,179 3,1-2,0-1,0-1,0-1,-44-18,10-3,-79-45,47 25,66 35,1-1,0-2,-52-37,75 47,-13-8,2-2,-25-27,36 36,1 0,1 0,-1 0,1-1,1 1,-1-1,1 0,0 0,1 0,-2-15,2 13,2 0,-1 0,1 0,1 0,0 0,0 0,1 0,0 0,1 0,0 1,5-13,-1 8,1 0,0 1,1 0,1 0,0 1,18-17,3 1,1 2,2 2,0 1,60-29,-41 26,1 2,1 3,1 2,0 2,1 3,1 3,0 2,1 2,107 3,-142 5,-9-2,0 2,0 0,0 1,27 7,-38-8,0 0,0 1,-1 0,1 0,0 0,-1 0,0 0,1 1,-1 0,0-1,-1 1,1 0,0 1,-1-1,1 0,-1 1,0-1,0 1,-1 0,1-1,-1 1,2 7,-1-3,0 1,-1-1,0 1,0-1,-1 1,0-1,0 1,-1-1,0 1,-1-1,0 1,0-1,-7 15,5-15,-1 0,0 0,-1 0,0-1,0 1,0-2,-1 1,0-1,-1 0,0 0,1 0,-13 5,-6 1,1 0,-1-2,-1-1,1-2,-1 0,-38 4,-169 5,225-16,-414 0,292-3,121 3,3 0,0 0,-1 0,1-1,0 0,-9-2,14 2,-1 0,2 0,-1 0,0 0,0 0,0 0,0 0,1-1,-1 1,1-1,-1 1,1-1,-1 1,1-1,0 0,0 0,0 0,0 0,0 0,0 0,0 0,0-3,-2-18,0 1,2-1,0 0,2 1,0-1,2 1,0-1,2 1,11-36,-6 31,2 0,1 1,1 1,1 0,1 0,1 2,1 0,1 1,1 1,1 1,1 0,0 2,49-30,-44 32,0 1,1 2,1 1,0 1,1 1,0 2,0 1,1 1,-1 2,1 1,0 1,62 5,-90-2,-1-1,1 0,0 1,-1-1,1 1,-1 0,0 0,1 0,-1 0,0 0,1 0,-1 1,0-1,0 1,0 0,0-1,-1 1,1 0,0 0,-1 0,1 0,-1 1,0-1,1 0,-1 1,0-1,-1 0,1 1,0-1,-1 1,1-1,-1 1,0 0,0-1,0 4,0 1,-1 0,0 1,0-1,-1 0,0 0,0 0,-1 0,1 0,-2-1,1 1,-7 8,-6 6,-2 0,0-2,-2 0,0-1,-41 28,11-15,-88 43,48-36,-1-4,-2-4,-1-4,-1-4,-190 18,-497-32,778-7,-1-1,1-1,0 1,0-1,0 1,0-1,0 0,0 0,1-1,-1 1,0-1,-5-3,8 3,0 0,-1 1,1-1,0 0,0 0,1 1,-1-1,0 0,1 0,-1 0,1 0,-1 0,1 0,0 0,0 0,0 0,0 0,0 0,1 0,-1 0,0 0,1 0,0 0,-1 0,1 0,0 0,2-3,7-16,1-1,1 1,0 1,2 0,32-35,-2 8,56-43,-21 26,3 4,3 4,2 3,2 4,125-49,-166 79,77-18,-102 32,0 0,0 2,1 1,-1 1,38 3,-58-2,-1 0,1 1,-1-1,1 1,-1 0,0-1,1 1,-1 0,0 1,1-1,-1 0,0 1,0-1,0 1,0-1,0 1,-1 0,1 0,0 0,-1 0,0 0,1 0,-1 1,0-1,0 0,0 1,1 3,0 5,0-1,-1 1,-1 0,1-1,-3 14,2-10,-1 7,0-1,-2 1,0-1,-2 1,0-1,-1 0,-1-1,-1 0,0 0,-2 0,0-1,-1-1,-1 0,0 0,-2-1,0-1,0 0,-1-1,-29 21,-8 2,-3-1,0-3,-2-2,-92 34,101-47,0-3,-2-2,1-2,-1-3,-1-1,-67-1,108-5,0-2,0 1,1-1,-1-1,0 1,-15-6,22 6,1-1,-1 1,1 0,0-1,0 1,0-1,0 0,0 0,0 0,0 0,0 0,1 0,-1 0,1 0,-1-1,1 1,0-1,0 1,0-1,0 1,1-1,-1 1,1-1,-1 0,1 1,0-1,0 0,0 0,1-3,1-5,1 0,-1 0,2 0,0 0,0 1,1 0,0 0,1 0,0 0,0 1,1 0,0 1,9-9,17-16,65-49,-47 44,3 2,0 2,2 3,1 3,113-40,-117 51,2 3,0 2,1 2,0 3,0 2,109 5,-147 1,-1 1,1 1,-1 0,22 7,-34-8,-1-1,0 1,0 0,0 0,0 0,0 1,0 0,0-1,-1 1,1 0,-1 1,0-1,0 1,0-1,0 1,-1 0,1 0,-1 0,0 0,-1 1,3 6,0 6,-1 1,-1-1,0 0,-2 1,0 0,-1-1,0 1,-1-1,-7 23,2-17,0-1,-2 1,-1-1,-1-1,0 0,-17 22,-2-4,-1-2,-3-1,0-1,-2-2,-2-2,-45 29,45-35,0-1,-2-3,0-1,-75 25,86-36,-1-1,0-2,0-1,-1-1,1-2,-1-1,-58-6,86 5,0 0,-1-1,1 1,0-1,0 0,0 0,0 0,0 0,0 0,0-1,0 1,1-1,-1 0,0 0,-4-4,7 4,-1 0,0 0,0 1,1-1,-1 0,1 0,0 0,-1 0,1 0,0 0,0-1,0 1,1 0,-1 0,0 0,1 0,-1 1,1-1,0 0,0 0,-1 0,1 0,0 1,1-1,-1 0,1-1,10-13,1 0,0 1,1 0,1 1,0 1,1 0,0 1,1 1,0 1,1 0,0 1,1 1,0 0,0 2,0 0,1 1,21-2,-37 7,-1-1,1 1,-1 0,0 0,1 1,-1-1,0 0,1 1,-1 0,0 0,0 0,0 0,1 1,-1-1,0 1,-1 0,5 3,-5-3,0-1,-1 1,1 0,-1 0,0 1,0-1,0 0,0 0,0 1,0-1,0 0,-1 1,1-1,-1 1,0-1,0 1,0-1,0 1,0-1,0 0,-1 1,1-1,-1 1,-1 3,-1 1,0-1,0 0,0 0,-1-1,0 1,0-1,0 0,-1 0,0 0,0 0,0-1,0 0,-1 0,1-1,-1 1,0-1,-10 3,-5 2,0 0,0-2,0-1,-26 3,-61 2,-199-9,231-3,75 2,-9 0,0-1,-1 1,1-2,0 1,-14-5,21 5,0 0,1-1,-1 1,0-1,1 1,-1-1,1 0,0 0,0 0,0 0,0 0,0-1,0 1,0 0,1-1,-1 0,1 1,-1-1,1 0,0 0,0 0,1 0,-1-2,-1-1,1 0,0 0,1 0,0 0,0 0,0 0,0 1,1-1,0 0,1 0,-1 0,1 1,4-10,-4 11,0 1,1-1,0 0,-1 1,2-1,-1 1,0 0,1 0,-1 0,1 1,0-1,0 1,0 0,0 0,0 0,0 0,0 1,7-1,1-1,0 0,0 1,0 1,0 0,1 0,-1 1,0 1,1 0,-1 1,16 4,-25-4,-1-1,0 1,1-1,-1 1,0 0,0 0,0 0,0 0,-1 0,1 1,0-1,-1 0,0 1,1-1,-1 1,0-1,0 1,-1 0,1 0,-1-1,1 4,1 8,-1 1,-1 26,0-27,0-1,-1 0,0 0,-1 0,0-1,-1 1,-1 0,0-1,0 0,-7 12,6-15,0-1,-1 1,0-1,0-1,-1 1,0-1,0-1,-1 1,0-1,0 0,0-1,-13 6,-2 0,0-1,-40 11,59-20,-1 1,1 0,0-1,0 1,0 1,0-1,1 1,-1-1,1 1,-1 0,1 0,0 0,0 1,1-1,-1 1,1 0,-1 0,1 0,0 0,0 0,1 0,0 0,-1 0,0 9,0 3,0 1,1 0,1 0,0 0,4 20,-3-34,-1 0,1 0,0 0,1 0,-1 0,0 0,1 0,-1 0,1 0,0-1,0 1,0-1,1 1,-1-1,0 0,1 0,-1 0,1 0,0-1,0 1,0-1,0 1,0-1,5 1,8 3,1-1,-1-1,26 2,-35-4,213 2,-130-4,140-12,15-1,-175 16,88-3,-156 0,1 1,-1 0,0-1,0 1,0-1,0 0,0 0,0 1,0-1,0 0,0-1,0 1,-1 0,1-1,0 1,-1-1,1 1,-1-1,1 0,-1 1,0-1,0 0,0 0,0 0,0 0,0 0,-1 0,1 0,0 0,-1-1,0 1,1-4,-1-5,0 0,-1-1,0 1,0 0,-5-16,-28-90,-73-167,66 183,-365-983,395 1055,3 4,0 0,-3 0,0 1,-1 0,-29-42,38 63,-1 0,1 0,-1 0,1 0,-1 0,0 1,0-1,0 1,0 0,0 1,0-1,-1 1,1 0,-1 0,1 0,-1 0,1 1,-1-1,1 1,-1 1,1-1,-1 1,-6 1,3 0,1 0,0 1,0-1,1 1,-1 1,0-1,1 1,0 1,0-1,0 1,1 0,-1 0,-7 11,-24 38,4 2,-30 65,-14 27,56-114,-1 0,-45 50,61-77,1 1,0-1,0 1,1 0,0 0,0 1,1-1,0 1,1 0,0 0,0-1,0 11,0 16,4 65,0-37,0 25,-4 134,0-214,-1-1,1 1,-1-1,-1 1,1-1,-1 0,0 0,-1-1,0 1,-9 9,-19 30,14-6,1 1,-20 69,-11 88,20-71,21-102,-14 32,-7 19,27-68,0-1,0 1,1-1,0 1,1 0,-1-1,2 15,-1-22,0 1,0 0,0 0,1 0,-1 0,0 0,0 0,0 0,1 0,-1-1,1 1,-1 0,0 0,1 0,-1-1,1 1,0 0,-1 0,1-1,0 1,-1-1,1 1,0 0,0-1,-1 0,1 1,0-1,0 1,0-1,0 0,-1 0,1 1,0-1,0 0,0 0,0 0,0 0,0 0,0 0,0 0,0 0,0-1,-1 1,1 0,0 0,0-1,0 1,1-1,6-3,0 0,0-1,-1 0,9-7,-2 2,3-1,1 0,0 1,1 0,0 2,0 0,1 2,0 0,0 1,0 1,1 0,34 0,-32 3,1 1,-1 1,0 1,1 1,-1 1,0 1,-1 1,29 11,16 15,-31-13,0-2,1-2,1-2,53 13,-70-21,0 1,-1 1,31 15,-28-12,46 14,2-3,-47-12,-1-2,1-2,0 0,44 3,19-6,1-4,101-15,-104 8,1 4,103 6,-56 1,-97-2,8-1,0 2,-1 2,56 11,-54-7,1-2,0-2,80-6,-33 1,-85 2,1 1,1-1,0-1,0 0,-1 0,13-4,-19 4,-1 0,1 0,0 0,-1-1,1 1,-1-1,0 0,1 1,-1-1,0 0,0 0,0-1,0 1,0 0,-1-1,1 1,-1-1,0 1,1-1,-1 0,0 1,0-5,5-24,-2-1,-2 0,-1 1,-5-60,1 20,1-463,2 349,0 174,-1 1,0-1,-1 1,0-1,0 1,-1 0,-1 0,1 0,-2 1,1-1,-1 1,-1 0,0 0,0 1,-1-1,0 1,-11-10,-19-10,23 17,0 1,1-2,-20-21,-59-54,14-13,61 79,-2 2,0 0,-1 0,-45-30,53 42,-1 1,0 0,-1 0,1 1,-19-4,-16-6,3 0,22 8,0-1,1-1,0-2,-24-14,26 14,0 1,0 1,-42-13,28 10,-72-17,71 21,-1 2,-1 1,0 3,1 0,-49 6,0-2,63-1,0-2,0 0,0-2,0 0,1-1,0-2,0 0,0-1,1-1,-1-1,2 0,-19-13,3-3,-33-31,46 37,-12-6,-1 2,-1 1,-1 2,-59-23,74 33,-145-57,154 61,-1 1,1 1,0 0,-1 1,0 1,0 0,0 1,0 0,0 1,-17 2,24-1,-1 0,1 1,-1 0,1 0,0 1,0 0,0 0,0 0,0 1,1 0,0 1,0-1,0 1,0 1,1-1,-1 1,2 0,-1 0,0 0,-3 7,-37 73,3 2,-48 144,81-203,2 0,0 1,2 0,2 0,-1 53,5-32,-2-1,-13 82,0-33,-12 51,4-98,18-44,0 0,1 0,-1 0,1 1,-2 15,2 6,2 43,1-49,0 0,-1 0,-7 32,-1 5,2 1,3 0,6 101,0-45,-4-27,5 103,-3-191,1 1,-1 0,1 0,0-1,1 1,-1-1,0 1,1-1,0 1,0-1,0 0,0 0,1 0,-1 0,4 3,-1-2,0 0,0 0,1-1,-1 1,1-1,0-1,0 1,7 1,7 1,-1-1,1-1,0 0,33-2,2090-3,-2132 3,-1 0,1 1,0 0,-1 0,1 1,-1 1,16 7,14 5,-22-11,0-1,1-1,30 2,27 5,-47-5,0-2,57-1,-63-2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7:07.359"/>
    </inkml:context>
    <inkml:brush xml:id="br0">
      <inkml:brushProperty name="width" value="0.05" units="cm"/>
      <inkml:brushProperty name="height" value="0.05" units="cm"/>
      <inkml:brushProperty name="color" value="#AE198D"/>
      <inkml:brushProperty name="ignorePressure" value="1"/>
      <inkml:brushProperty name="inkEffects" value="galaxy"/>
      <inkml:brushProperty name="anchorX" value="-21383.59961"/>
      <inkml:brushProperty name="anchorY" value="-16256.25977"/>
      <inkml:brushProperty name="scaleFactor" value="0.5"/>
    </inkml:brush>
  </inkml:definitions>
  <inkml:trace contextRef="#ctx0" brushRef="#br0">235 2363,'0'0,"0"-5,0-6,0-5,0-9,-5 1,-6-1,1-6,-5 0,-3 0,2 1,3 1,4-4,3-5,3-4,-4 1,-3 7,0 0,-4-4,2-3,2 2,-2 2,2 3,2 3,3 2,-3-3,1-4,1-1,2 2,1 2,1 3,2 1,0-3,0-5,0-5,0 2,1 1,-1 4,0 3,0 3,0-3,0-5,0 1,0 1,0 2,5 2,6 3,4-5,5 2,-2-5,2 0,-4 2,1-3,2 7,-4 2,2-3,7 5,-3 2,7 5,0 1,-4-1,0 4,-1-1,6-7,-6-3,7-1,0-2,-1 1,0-5,-1 6,0-5,4 1,-1 1,6 6,8 1,-5 1,3 0,1 4,-8 0,-4 3,-3 5,2 3,-1 4,0 1,0 2,3 0,-1 6,5 0,-6 5,3-1,-2-1,-1 3,9 3,4 3,-6 4,7 1,2-3,-7-4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56.630"/>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612.71069"/>
      <inkml:brushProperty name="anchorY" value="4672.09326"/>
      <inkml:brushProperty name="scaleFactor" value="0.5"/>
    </inkml:brush>
  </inkml:definitions>
  <inkml:trace contextRef="#ctx0" brushRef="#br0">0 119,'0'0,"9"4,9 2,3-1,4 0,1-2,1-6,6-6,5-7,5 1,9 3,3 2,2 3,0 4,4 1,-1 1,-6 2,-2-1,-7-4,-6-6,0 0,-4-5,-2 2,-3 3,-7 7,-22 5,0-2,0 0,0 0,0 1,0-1,0 1,0-1,0 1,0-1,0 1,0 0,0 0,0-1,-1 1,2 1,-2-1,1 0,0 0,-1 0,1 1,-1-1,1 0,-1 1,0-1,1 0,-1 1,0-1,0 3,0 25,-19 15,-11 11,-6 15,-7 8,1-1,3-5,8-4,4-16,8-5,7-4,5 1,3 1,-2-9,1-8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58.615"/>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036.08142"/>
      <inkml:brushProperty name="anchorY" value="2957.01221"/>
      <inkml:brushProperty name="scaleFactor" value="0.5"/>
    </inkml:brush>
  </inkml:definitions>
  <inkml:trace contextRef="#ctx0" brushRef="#br0">0 392,'0'0,"5"0,6 0,5 0,4 0,4 0,6 0,2 0,10-5,11 0,-2-6,2 1,0-3,5-4,0 2,5-3,4 4,-2-1,4-3,2-2,-8 2,2 0,6-7,8 3,-2 4,-4 0,-5 5,-6-2,-4 3,-9 4,-7-3,-1-3,5 1,2 3,9 3,6 2,0 3,0 1,-8 0,3 2,-3-1,-5 1,-2-1,-5 1,-6-1,-4 0,-3 0,12 0,26 5,15 11,8 0,8 4,-8 3,-2-4,-10-5,-8-3,-13 0,-11-3,-9-2,-7 4,1-3,9 5,14 3,20 9,14-2,10 2,0 1,-13 0,-9-5,-11 1,-12-1,-5-3,-4 0,1 2,5 1,8 3,11 6,6 1,-2 6,2-5,-4 3,-6-1,-10-7,-10-6,-7-2,-12-1,-4 2,-3-4,0 3,1-5,6 3,2 6,1-2,-1 7,11 2,4 5,-1 5,-3 0,-8-1,1-3,-8 2,-7 2,-6 5,-5-13,-4-8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59.806"/>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7397.58203"/>
      <inkml:brushProperty name="anchorY" value="1048.72998"/>
      <inkml:brushProperty name="scaleFactor" value="0.5"/>
    </inkml:brush>
  </inkml:definitions>
  <inkml:trace contextRef="#ctx0" brushRef="#br0">1 451,'0'0,"4"0,8 0,4 10,9 0,4 6,1 3,1-2,-1 2,-1 2,4-4,-5 1,3-4,0 6,-2-2,0 7,5-4,3-3,6-1,-2-4,-3-3,3-4,-4-8,-34 1,0 0,0 0,0-1,0 1,0 0,0-1,6-3,17-11,3-15,-5-8,-1-12,0-5,0-2,6 5,0 1,2 1,-6 6,-7 0,-6 0,-5 4,-4-2,3-1,4 3,0 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02.029"/>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9429.36621"/>
      <inkml:brushProperty name="anchorY" value="482.6792"/>
      <inkml:brushProperty name="scaleFactor" value="0.5"/>
    </inkml:brush>
  </inkml:definitions>
  <inkml:trace contextRef="#ctx0" brushRef="#br0">286 0,'0'0,"4"0,7 0,5 0,4 0,4 0,1 5,2 1,0 9,-1 10,1 0,-5 6,-1 1,0-5,-5-1,2 3,0-5,2 0,8 5,6 5,2 0,-1 1,-1 3,2 3,-1 4,-2 3,-7-4,-2-3,-2-5,1 2,-6 1,7 4,0-2,12 2,2 2,0 3,-8-4,-2-4,-3 5,-1-2,-5-4,0 2,0-9,1 2,-3 3,-4 4,-4 9,-3 3,1 2,4 1,0-1,-2-6,3 0,-2-2,-2-4,-3 1,-1-5,-2-3,-1 1,-1 3,-1-2,1 3,-1 3,1-3,0 7,0 7,0-2,-1 0,-4 5,-6-1,1 6,-5 3,2-5,-3 2,-2 2,-2-1,3-8,-3 3,0-3,4-6,3-7,4 0,-6-11,-3-3,1 1,-2-1,-1 5,2 5,0-1,-2-2,-1 3,-1 3,3-2,-1-3,-1-3,-5-3,2-3,-5-1,-1-1,1-6,-6 0,-4 5,-4 2,1 6,-2-5,-8-5,-1-2,-7 4,-5-3,-6 5,2 6,8 1,4 5,4-2,7-6,6-8,6-14,9-6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03.589"/>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8127.55859"/>
      <inkml:brushProperty name="anchorY" value="-2769.49976"/>
      <inkml:brushProperty name="scaleFactor" value="0.5"/>
    </inkml:brush>
  </inkml:definitions>
  <inkml:trace contextRef="#ctx0" brushRef="#br0">109 0,'0'0,"0"5,0 11,0 5,0 10,-5 12,0 2,-1 4,1-4,-3-4,1 0,-5 7,2 3,2 1,-4-4,3 1,1-6,-2-5,7-9,4-28,-1 0,0 1,0-1,1 0,-1 1,0-1,1 0,-1 1,1-1,-1 0,1 0,0 0,1 2,9 15,6-2,9-3,3-4,1-3,6-3,4-1,0-2,2 0,4-1,-9-5,1-5,8 0,2-4,3 2,1 2,-4-2,0 3,-5-3,0 3,-4-4,2 3,6-3,-2 2,-2 3,-5 3,1-3,2 2,-3 1,-2-4,-8-3,-8-5,-13-3,-8 20,1-1,0 0,-1 0,1 0,-1 0,1 1,-1-1,0 0,0 0,0 1,-1-3,-12-16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07.782"/>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0253.39551"/>
      <inkml:brushProperty name="anchorY" value="-4259.21436"/>
      <inkml:brushProperty name="scaleFactor" value="0.5"/>
    </inkml:brush>
  </inkml:definitions>
  <inkml:trace contextRef="#ctx0" brushRef="#br0">159 0,'0'0,"4"0,8 0,-7 6,-6 4,-2 6,-7 10,-4-3,0 2,1 6,-1 0,-3 0,3-1,2 0,-1 3,-2-1,2 0,2-2,4-1,2-1,3 4,1 5,1 4,0 0,1 3,5-4,4 3,1-4,4-3,3-4,-1 3,1-7,1 4,3-2,1-1,1 0,-4-2,1 0,-5 10,0 5,2 5,7 3,8 7,1 2,0 0,-1-2,-6-6,-9-7,0-1,-1-11,-4 2,-3-3,2 3,-3 5,3-2,-1 4,2 3,-2 3,-2 2,-3-4,-2 1,-2 1,-1 1,-1-4,-1-4,1-5,-6-9,-5-7,-5-8,-9-11,-9-9,-2-2,0-5,1 1,3 3,2 3,-9-1,7-9,-5 2,3 2,1-2,3-1,-4-2,6-3,7-6,6-6,6-2,5 1,3 3,1 1,6 3,1 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08.775"/>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9140.55078"/>
      <inkml:brushProperty name="anchorY" value="-5137.99414"/>
      <inkml:brushProperty name="scaleFactor" value="0.5"/>
    </inkml:brush>
  </inkml:definitions>
  <inkml:trace contextRef="#ctx0" brushRef="#br0">0 373,'0'0,"13"-4,16-7,7-5,9-9,5 2,3-3,6-4,6-2,4 1,0 6,-8 2,-10 0,-3 0,-7 5,-6 4,-4 5,-8-1,3 2,5 3,-6-4,-4 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09.494"/>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1037.6416"/>
      <inkml:brushProperty name="anchorY" value="-5780.77002"/>
      <inkml:brushProperty name="scaleFactor" value="0.5"/>
    </inkml:brush>
  </inkml:definitions>
  <inkml:trace contextRef="#ctx0" brushRef="#br0">1 1,'0'0,"0"4,0 13,5 4,5 0,1 6,-2 7,-1 1,-3 4,3-1,-1 4,-1 2,8-3,0-2,3 5,3-1,-8-9,-3-9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10.510"/>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2208.54492"/>
      <inkml:brushProperty name="anchorY" value="-7344.93604"/>
      <inkml:brushProperty name="scaleFactor" value="0.5"/>
    </inkml:brush>
  </inkml:definitions>
  <inkml:trace contextRef="#ctx0" brushRef="#br0">0 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12.735"/>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3224.54395"/>
      <inkml:brushProperty name="anchorY" value="-8360.93652"/>
      <inkml:brushProperty name="scaleFactor" value="0.5"/>
    </inkml:brush>
  </inkml:definitions>
  <inkml:trace contextRef="#ctx0" brushRef="#br0">1 168,'0'0,"9"0,8 0,4 0,14 0,2 5,1 11,-2 10,-2 0,-8 12,-8 0,-6 0,-1 3,2-8,-2 2,-3-2,3-2,-1-2,-3-1,-2-1,3 4,-1 5,-1-10,3-12,-9-14,0 1,0-1,1 0,-1 0,0 0,0 1,1-1,-1 0,0 0,0 0,1 0,-1 0,0 0,0 0,1 1,-1-1,0 0,0 0,1 0,-1 0,0 0,1 0,-1 0,0 0,0 0,1-1,-1 1,0 0,1 0,-1 0,0 0,13-10,-3-7,-1-7,2-2,-1-7,-3-1,4-5,2-3,5 1,3 2,2 4,-3 4,6 7,-5-3,-4 1,0-1,-4 1,1 5,-3-6,3-4,2 4,14 0,2-5,2 7,5 5,-1 11,-7 11,-4 9,-6 13,-8 5,0 8,-4 0,3 5,3 2,-3-1,4-9,2-4,3 1,-4-1,2 5,-4-12,-4-6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7:09.254"/>
    </inkml:context>
    <inkml:brush xml:id="br0">
      <inkml:brushProperty name="width" value="0.05" units="cm"/>
      <inkml:brushProperty name="height" value="0.05" units="cm"/>
      <inkml:brushProperty name="color" value="#AE198D"/>
      <inkml:brushProperty name="ignorePressure" value="1"/>
      <inkml:brushProperty name="inkEffects" value="galaxy"/>
      <inkml:brushProperty name="anchorX" value="-23711.43555"/>
      <inkml:brushProperty name="anchorY" value="-15078.24902"/>
      <inkml:brushProperty name="scaleFactor" value="0.5"/>
    </inkml:brush>
  </inkml:definitions>
  <inkml:trace contextRef="#ctx0" brushRef="#br0">22 0,'0'0,"5"0,6 16,5 10,4 6,3 2,8 0,-5-2,7-1,3-2,-5-1,4-2,-2-5,-7-1,4 1,-1 0,-1 1,-5 2,-7 1,-17-25,2 1,-1 1,1-1,-1 0,0 1,0-1,1 1,-1-1,0 0,0 1,0-1,-1 1,1 1,-1-1,0 0,0 0,0-1,0 1,0 0,0-1,0 1,-1-1,1 1,0-1,-2 1,-21 19,0 1,-3-4,1 0,5 2,0 1,0-3,-1 1,5 0,-7-2,-1-5,-1 1,-7 3,1 7,-1-2,2 2,2-4,6-5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15.389"/>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5395.86914"/>
      <inkml:brushProperty name="anchorY" value="-9678.65234"/>
      <inkml:brushProperty name="scaleFactor" value="0.5"/>
    </inkml:brush>
  </inkml:definitions>
  <inkml:trace contextRef="#ctx0" brushRef="#br0">498 0,'0'0,"5"5,1 6,-11 0,-7 4,-6 3,-5 3,-2-3,-2-4,-6 1,6 2,-6-3,2 2,0 2,2 3,-5 6,-4 8,1 1,7-1,7 4,3-2,6-2,4-3,5-2,2-2,3 4,5-6,7-5,-10-21,-1 1,0 0,1 0,-1 0,1-1,-1 1,1 0,-1-1,1 1,0-1,-1 1,3-1,22-2,3-10,2-6,-1-1,-1 3,-1-6,-1-2,-6-1,0 3,0 0,0 1,-3-2,0 0,2-6,0-2,-2 0,-5-4,2 6,-5-5,4 18,7 7,-2 11,-3-6,-4 6,-4 6,-3 4,-3 11,4 4,-1 3,4 1,0-1,-1-1,-3 4,10-6,8-6,10-6,2-6,1-5,-1-2,-3-8,-7-5,3-6,5 1,-6-3,0-2,-6-1,-7 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26.302"/>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8212.45117"/>
      <inkml:brushProperty name="anchorY" value="-13201.30957"/>
      <inkml:brushProperty name="scaleFactor" value="0.5"/>
    </inkml:brush>
  </inkml:definitions>
  <inkml:trace contextRef="#ctx0" brushRef="#br0">0 0,'0'0,"9"0,9 5,-2 6,3 5,-3 4,-3 4,-5 6,3 2,-3 0,-2 0,-2-2,-2-2,0 5,-2 4,0 5,0-1,-1-3,1 3,0 1,-1-2,6-3,6-3,-1-3,5-3,8 4,4-1,1 0,-4-1,-5-2,4-1,0 0,2-1,1 0,0 5,0 0,-5 0,-5 4,5-5,-4 2,1 0,-3-2,-4-5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3:29.565"/>
    </inkml:context>
    <inkml:brush xml:id="br0">
      <inkml:brushProperty name="width" value="0.1" units="cm"/>
      <inkml:brushProperty name="height" value="0.1" units="cm"/>
      <inkml:brushProperty name="color" value="#DA0C07"/>
      <inkml:brushProperty name="ignorePressure" value="1"/>
      <inkml:brushProperty name="inkEffects" value="lava"/>
      <inkml:brushProperty name="anchorX" value="-19788.1875"/>
      <inkml:brushProperty name="anchorY" value="-15455.66895"/>
      <inkml:brushProperty name="scaleFactor" value="0.5"/>
    </inkml:brush>
  </inkml:definitions>
  <inkml:trace contextRef="#ctx0" brushRef="#br0">447 1586,'0'0,"0"-9,5-9,6 2,0-3,-1-2,-3-2,3-2,-1 0,-2-6,-2-1,-2 1,-2 0,0 2,-1 0,0-3,-1-5,1 0,0 2,-1 2,1 2,0-3,0-4,0 1,0 2,-5 2,0-3,0-3,-5 1,2 2,0-2,-2-3,-5 1,2 4,3-3,2 3,3-3,-3 2,-4 8,1-3,-3 2,2 2,2-11,-2 2,-3-1,-3-1,2 1,-2 8,-7 9,-2 1,-7 7,0 4,0 4,-3 3,6 12,29-8,0-1,-1 1,1 0,-1 0,1 0,0 0,0 1,-3 3,-11 26,7 4,4 1,4-1,1-3,1-2,1-3,-1 0,0 3,5-5,5-1,0 5,3 0,4 0,3-1,2-1,2 4,1 1,0-7,1-1,-1-1,1 5,-1 5,-5 1,0-6,-6 3,2-1,-5-1,2-1,2-2,3-5,-2-1,-4 0,6 0,3 1,-3 2,1-4,6 0,-3 0,-4 2,-1 1,1 6,1-3,2-1,7 0,1 0,-5 0,0-5,4-5,6-5,5-5,-1-2,-1-3,-8-5,-9-2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7:43.52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185 1,'-1'0,"0"0,0 1,0-1,0 1,0-1,0 1,0-1,0 1,1 0,-1-1,0 1,0 0,0 0,1 0,-1 0,1-1,-1 1,0 0,1 0,0 0,-1 0,1 0,-1 0,1 1,0 0,-9 36,6-23,-36 103,11-36,-3-1,-14 53,41-122,2 0,0 1,0-1,1 1,1 0,0-1,0 1,5 20,-5-31,1 1,-1-1,1 0,0 1,0-1,0 0,0 1,0-1,1 0,-1 0,1 0,-1 0,1 0,0-1,-1 1,1 0,0-1,0 1,4 1,-2-2,-1 1,1-1,-1-1,1 1,0 0,0-1,-1 0,1 0,0 0,0 0,6-2,6-2,1 0,-1-2,0 0,22-13,-5 2,-8 4,1 0,-1 2,2 1,32-9,24-1,-46 10,1 1,1 2,59-3,84-6,-125 10,1-4,-1-2,99-35,40-10,-134 43,-1-2,80-34,-120 43,0 0,0 1,1 1,-1 1,37-2,111 8,-68 1,-50-3,-17-2,1 2,-1 2,1 1,41 10,-69-12,1 1,-1 0,1 1,-1 0,0 0,0 1,0 0,0 0,-1 0,0 1,0 0,0 0,0 1,-1-1,0 1,0 0,0 1,-1-1,0 1,-1 0,1 0,-1 0,0 1,2 9,-2-3,-1 0,0 1,0-1,-2 1,0-1,0 1,-1-1,-1 1,-1-1,0 0,-1 1,0-2,-1 1,-13 25,13-29,-1-1,-1 0,1 0,-1 0,-1-1,1 0,-1-1,-1 0,1 0,-1-1,-1 0,1 0,-1-1,0 0,0-1,0 0,-1-1,0 0,1 0,-14 0,-49 7,-99 7,149-17,0-1,0 0,0-2,1 0,-36-11,23 5,-1 1,-43-3,56 10,-1-2,0-1,0-1,1-1,0-1,1 0,-30-15,-32-31,-38-21,107 66,-6-4,-1 1,0 1,0 1,-1 1,0 1,-1 1,-28-4,36 9,-75-5,80 6,0 0,0 1,0 0,0 1,-20 5,27-5,0 0,-1 0,1 0,1 0,-1 1,0-1,1 1,-1 0,1 0,0 1,0-1,0 1,0-1,1 1,-1 0,-2 6,0 4,0 0,0 0,-3 25,-6 18,9-43,0 0,1 0,1 0,0 0,-1 27,4-37,0 1,1-1,-1 0,1 1,0-1,0 0,1 0,-1 0,1 0,0 0,0 0,0-1,1 1,-1 0,1-1,0 0,0 0,0 0,0 0,1 0,-1-1,1 1,6 3,-1-2,0 0,0-1,1 0,-1 0,1-1,0-1,-1 1,16-1,78-6,-102 5,20-3,0-2,-1 0,0-1,0-1,31-16,13-4,-60 25,15-4,-1-1,0 0,0-2,-1 0,0-1,0 0,18-17,-29 21,1 1,0 0,0 0,0 1,1 0,0 0,-1 1,1-1,0 2,14-4,-17 5,-1 0,0-1,0 0,0 1,0-1,0-1,0 1,0-1,-1 1,1-1,-1 0,0 0,0-1,0 1,0-1,-1 1,1-1,3-7,-5 8,0 0,-1 0,1 0,0-1,-1 1,0 0,0 0,0 0,0 0,0 0,0 0,-1 0,0 0,0 0,1 0,-2 0,1 0,0 0,-1 0,1 0,-1 1,0-1,0 1,0-1,0 1,0 0,-4-4,-2 1,0-1,0 1,0 1,-1-1,1 1,-1 1,0 0,0 0,0 0,-1 1,1 1,-13-1,-17 0,-68 6,47-1,27-2,0 2,0 1,-33 8,48-7,1 1,0 0,0 1,0 0,1 2,0 0,-17 13,26-16,1 1,-1-1,1 1,1 1,0-1,0 1,0 0,1 0,0 0,0 1,1-1,-4 18,4-15,0 0,-1 0,0 0,-1-1,0 0,-1 0,0 0,-9 11,4-11,0 0,-1 0,0-1,0 0,-1-1,0-1,0 0,-1 0,0-2,0 0,-1 0,-14 2,19-7,-1 0,1 0,0-1,0 0,0-1,1 0,-1-1,0 0,1 0,0-1,-1 0,1-1,1 0,-1 0,-14-12,2-6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7:52.23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212 1,'-1'22,"-2"0,0 1,-14 42,-1 9,-23 77,25-100,-9 54,24-101,0 0,0 1,0-1,1 1,0-1,0 1,0-1,1 0,-1 1,1-1,0 0,1 1,-1-1,1 0,-1 0,5 7,-3-8,0 0,0 0,0 0,1-1,-1 1,1-1,-1 0,1 0,0 0,0-1,0 1,0-1,0 0,1 0,-1 0,0-1,6 1,30 2,1-3,0 0,71-12,-75 3,1-1,-1-2,43-20,-40 15,1 2,53-13,-17 5,-59 16,1 1,-1 1,1 1,24-3,324 3,-233 6,-102-2,1 2,-1 1,0 1,50 14,-41-9,1-2,0-1,0-2,72-3,-21 0,186 27,-146-11,-17-9,129-9,-104-1,-69 3,-41 1,0-1,1-2,-1-2,47-8,-66 7,0 0,-1-1,1 0,-1 0,0-1,18-14,55-53,-58 49,44-33,-61 50,1 1,0 1,0-1,0 2,1-1,0 2,0-1,21-3,-20 6,0 1,-1 0,1 0,0 1,-1 1,1 0,-1 0,1 1,-1 1,0 0,19 9,4 7,0 1,36 29,5 4,25 5,-61-37,-2 0,55 44,-87-62,-1-1,-1 1,1 0,0 0,-1 1,0-1,0 0,0 1,0 0,-1 0,0 0,0 0,0 0,-1 0,1 0,-1 1,-1-1,1 9,-1-9,-1 0,0 0,0 0,0 0,-1 0,0 0,0-1,0 1,0 0,-1-1,1 0,-1 0,-1 0,1 0,0 0,-1 0,0-1,0 0,-7 5,-8 4,0-1,-1-1,0 0,0-2,-1 0,0-2,0 0,-1-1,-36 2,-8 2,-235 17,3-13,2 0,-660-13,795-11,115 5,1 3,-1 1,-60 6,62 2,-195 33,189-29,-1-2,-80 2,-107-11,83-2,73 4,-88-2,137-1,-1-2,1-1,-35-10,25 3,8 3,0-1,1-2,-36-18,64 27,0-1,0-1,1 1,-1-1,1 0,0 0,0 0,1-1,0 1,-6-11,-2-6,-14-41,1 4,19 45,0-1,1 0,1 1,1-2,0 1,-2-29,4 5,6-59,-2 85,0 0,1 0,1 1,0 0,0 0,1 0,1 0,0 1,1 0,0 1,10-11,-5 9,1 1,0 0,1 1,0 0,1 1,0 1,32-11,-19 6,35-19,-41 18,1 1,1 1,0 1,1 1,0 1,0 1,1 2,0 0,0 2,44-1,784 5,-352 2,-359-3,207 6,-344-4,0 0,1 1,-1-1,0 2,0-1,0 1,-1 0,1 0,-1 0,1 1,-1 0,0 1,-1-1,10 10,23 18,-29-27,0 1,1-2,-1 1,1-1,0 0,0-1,0 0,18 2,8-1,45-1,4 1,-41 0,55 5,0 4,113 30,-121-12,-63-20,0-1,1-2,46 8,-25-9,1 1,-2 3,0 2,0 2,-1 2,59 30,-59-25,-29-14,1 1,-1 0,27 19,-43-25,1 0,-1-1,1 1,-1 1,0-1,0 0,0 1,0-1,-1 1,0 0,1 0,-1 0,-1 0,1 0,-1 1,1-1,-1 0,-1 1,1-1,0 1,-1 7,-1-7,0-1,0 0,0 0,0 0,-1 0,0 0,0 0,0 0,0-1,0 1,-1-1,0 1,0-1,0 0,0 0,0 0,0-1,-1 1,1-1,-1 1,0-1,0 0,-4 1,-12 5,1-1,-1-1,-28 5,-67 6,-12 2,27 2,-1-4,-138 4,-774-16,533-8,377 4,-109-3,194 0,0-2,1 0,-26-9,-26-7,-25 2,-84-18,144 27,0-2,1 0,-35-20,55 24,0-2,1 0,0 0,1-1,0 0,-16-21,18 22,-6-8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7:19.7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318 186,'4'59,"-9"296,6-231,-1-120,-1-1,2 1,-1 0,0 0,1-1,0 1,0 0,0-1,0 1,0-1,1 0,0 1,-1-1,1 0,1 0,-1 0,0 0,1 0,2 2,-2-3,0 0,0-1,0 1,0-1,0 0,0 0,0 0,0-1,1 1,-1-1,0 1,0-1,1 0,-1-1,0 1,0 0,0-1,1 0,-1 1,0-1,0-1,4-1,10-5,-1-1,0-1,-1 0,0-1,-1-1,18-18,30-24,-52 47,1 1,0 1,0-1,0 2,0-1,1 2,0-1,0 2,14-2,20-1,47 1,-93 4,87-6,159-31,-60 5,-117 22,-19 2,87-3,-14 11,141 3,-236 0,0 1,0 2,-1 1,31 12,-31-10,1 0,1-2,47 6,-48-10,44 9,-60-9,-1 0,0 0,0 2,-1-1,1 1,15 10,-23-13,0 1,0 0,0-1,0 1,0 0,-1 0,1 0,-1 1,0-1,0 1,0-1,0 1,0 0,-1-1,0 1,0 0,1 5,-2-7,0 1,0-1,0 1,-1-1,1 1,-1-1,1 1,-1-1,0 0,0 1,0-1,0 0,0 0,-1 0,1 0,-1 0,1 0,-1 0,0 0,1-1,-1 1,0-1,0 1,0-1,-1 0,1 1,0-1,-5 1,-27 9,0-1,-71 11,63-14,-62 22,81-21,-1-1,0-1,0-2,-41 4,-448-7,222-4,269 3,-1 2,1 0,0 1,1 1,-37 11,53-13,1-1,-1 0,1 1,-1-2,0 1,0 0,-5-1,8 0,0-1,0 1,0-1,0 0,0 0,0 1,0-1,0-1,0 1,0 0,0 0,1-1,-1 1,1 0,-1-1,1 0,-1 1,0-3,-1 0,0 1,0 0,0 0,-1 1,1-1,-1 1,1-1,-1 1,0 0,0 0,0 1,-7-3,-57-8,20 4,-81-29,-29-7,63 17,62 17,-46-9,66 17,1-1,-1 1,1-2,-1 0,1 0,-22-13,29 14,0-1,0 1,1-1,-1 0,1-1,0 1,0-1,1 0,-1 0,1 0,0 0,1-1,-1 1,1-1,0 0,0 1,0-8,0 5,1 1,1 0,-1-1,1 1,1-1,-1 1,1-1,0 1,1-1,0 1,0 0,1 0,0 0,0 0,0 1,1-1,0 1,0 0,8-9,-2 5,0 0,0 0,1 1,1 0,-1 1,1 0,1 1,-1 1,22-8,64-24,-26 9,95-25,-138 46,0-2,36-18,-42 17,1 0,0 2,48-11,1 12,0 3,114 6,-58 2,-76-3,129 3,-150 0,1 1,-1 1,48 15,3 9,-20-7,68 14,-103-29,-1 1,0 1,0 1,24 14,95 61,-84-50,85 37,-126-63,-1 0,-1 2,0 0,-1 1,0 0,-1 2,24 23,-33-30,-1 2,1-1,-2 1,1 0,-1 0,-1 1,0 0,0 0,-1 0,0 1,0-1,-1 1,-1 0,2 17,-3-6,0-1,-2 0,0 1,-1-1,-7 28,6-42,1 0,-1 0,0 0,0 0,0-1,-1 0,0 1,-1-1,1-1,-1 1,0-1,0 0,-1 0,0 0,0-1,0 1,0-2,-14 7,-4 2,-2-1,1-1,-1-2,-1 0,1-2,-1 0,-47 2,57-8,-50 1,-80 11,102-4,-69 21,90-22,0-1,0-1,0-1,0-1,-1-1,1-1,-1-2,1 0,0-2,-1 0,1-2,-29-9,18 4,-1 3,-49-6,55 10,0-1,0-2,1-1,-35-12,40 10,-1 1,1 2,-1 0,-1 2,-36-3,-132 8,80 2,35-2,-96-3,166 1,1-1,0 0,0-1,0 0,0 0,0-1,1 0,-1 0,1-1,0 0,1 0,-10-9,5 5,0 0,-1 1,0 0,-13-6,-44-13,-77-19,-26-10,162 52,0 0,1-1,-1 0,1 0,0-1,1 0,-1-1,-9-10,13 12,1 0,-1-1,1 0,1 0,-1 0,1 0,0-1,1 1,0-1,0 0,0 0,0 0,0-10,-1-48,10-111,-5 161,1 0,0 0,1 1,0 0,1 0,1 0,1 0,-1 1,2 0,0 0,1 1,18-20,-14 18,0 1,1 0,1 1,0 0,1 2,0 0,0 0,1 2,32-12,-24 11,9-3,1 1,0 2,1 1,62-5,355 12,-205 3,-212-2,186 6,-181-3,0 2,0 3,53 15,121 39,-197-56,1-1,0-1,20 3,-9-4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5:56.693"/>
    </inkml:context>
    <inkml:brush xml:id="br0">
      <inkml:brushProperty name="width" value="0.05" units="cm"/>
      <inkml:brushProperty name="height" value="0.05" units="cm"/>
      <inkml:brushProperty name="color" value="#FFC114"/>
      <inkml:brushProperty name="ignorePressure" value="1"/>
    </inkml:brush>
  </inkml:definitions>
  <inkml:trace contextRef="#ctx0" brushRef="#br0">831 1272,'0'4,"-1"0,1 0,-1 0,0 0,-1 0,1 0,-1 0,0-1,1 1,-5 5,-29 36,22-30,-6 9,-2 0,-1-2,-1 0,-33 24,45-36,1 0,0 0,0 2,1-1,1 1,0 0,1 1,-10 22,-23 36,28-52,1 1,-10 27,12-27,0 0,-21 31,-64 102,81-130,1 0,1 1,-16 48,3-4,-30 104,28-84,-64 246,76-256,3 0,0 103,6-84,-5 208,11-246,3-1,3 1,18 70,-14-85,39 139,-40-153,2 0,0-1,32 51,-34-66,1 1,0-2,1 0,1 0,0-2,21 16,93 50,-87-54,60 32,140 55,-170-84,0-3,2-3,81 12,87 11,84 12,-154-35,467 78,-33 61,-570-148,0 1,0 2,-2 2,54 33,-53-30,63 41,166 137,-195-145,90 53,80 31,-46-28,-125-70,-23-15,76 57,-105-70,0 0,0-1,0 0,1-1,31 12,-12-10,64 12,119 30,-7 0,-173-46,0-1,0-1,67-4,-16-10,100-25,-114 20,93-25,34-8,-143 41,1 3,111 5,43-2,34-34,-154 19,163-8,-61 13,4-2,-47 11,0-7,243-46,-366 47,0-2,0-1,-1-1,-1-2,45-29,-43 25,0 1,1 2,61-23,-64 33,1 0,-1 2,0 1,1 2,47 4,-9-1,393 0,-447-3,0 0,1-1,-1 0,-1 0,1-2,0 1,0-1,-1-1,0 0,0-1,0 0,0-1,10-7,120-89,-118 84,-2-2,0 0,-1-2,17-23,-8 6,2 1,1 1,63-54,-85 81,0 0,-1-1,-1 0,1 0,-2-1,0 1,9-21,31-92,-28 54,-4 0,8-78,-13 81,-5 15,-1-82,-2 9,1 98,2-1,12-41,-9 40,-2 0,4-34,-7 22,-3 23,2-1,0 1,1-1,0 1,8-21,-7 28,17-43,-3 0,22-103,-36 137,2 0,1 0,0 0,1 1,1 1,18-29,-12 22,-1-1,13-35,-15 20,-2 0,8-72,2-11,-12 98,1 2,1-1,1 1,1 0,1 1,21-28,-13 19,31-62,-40 64,-1 0,-1 0,-2-1,-1 0,-1-1,-2 0,-1 0,-2-43,-1 48,1 8,-1 1,-1-1,-1 0,0 1,-1-1,-1 1,-1 0,-1 0,-7-17,-16-17,-2 0,-56-69,-90-83,138 161,-3 2,0 2,-3 2,-1 2,-2 2,-55-28,68 40,-51-40,1 1,-265-150,-30-18,233 137,-221-99,19 11,263 136,-12-6,-89-78,116 75,-129-71,174 112,0 1,-1 1,0 1,0 1,0 1,-39-2,-172 3,171 6,-54-2,-121 3,154 8,0 3,-124 34,65-2,-25 5,36-22,-101 28,-177 68,367-114,-1-3,-52 3,43-5,-53 2,56-5,-80 13,-223 41,257-43,-240 5,177-15,121 1,0 2,-59 16,-19 3,-165-5,203-19,0 4,-123 24,-258 55,344-65,91-13,0 0,0 2,1 1,-52 26,41-17,2-1,-43 29,-205 146,272-183,-1-2,-1 0,1 0,-1-2,-1 1,-27 5,-92 7,48-8,-18 0,69-9,-1 3,-51 11,-199 43,228-48,-12 7,40-7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6:04.430"/>
    </inkml:context>
    <inkml:brush xml:id="br0">
      <inkml:brushProperty name="width" value="0.05" units="cm"/>
      <inkml:brushProperty name="height" value="0.05" units="cm"/>
      <inkml:brushProperty name="color" value="#FFC114"/>
      <inkml:brushProperty name="ignorePressure" value="1"/>
    </inkml:brush>
  </inkml:definitions>
  <inkml:trace contextRef="#ctx0" brushRef="#br0">1865 340,'-20'-1,"-1"1,1 1,0 1,0 0,-1 2,2 0,-1 1,1 1,-27 13,-46 28,-80 38,-179 73,276-120,2 3,1 3,-117 94,80-44,-131 147,224-225,0 1,2 1,0 0,1 1,1 0,1 1,0 1,2 0,-12 36,4 10,2-9,-8 70,-15 65,5-36,32-143,0 0,1-1,0 1,2-1,-1 1,2-1,5 19,3 4,23 48,-11-23,-2 1,-2 1,10 70,68 216,-79-291,-2-15,2-1,2-1,31 48,-5-8,5 15,5-2,100 129,-134-201,0-2,1 0,1-1,0-1,46 24,-27-17,7 5,-33-22,1 2,-2 0,1 2,-1-1,-1 2,0 0,-1 1,16 19,3 12,1-1,3-1,2-3,1-1,2-1,2-3,1-2,55 32,139 99,-95-60,-48-38,231 142,-64-81,75 41,-268-129,2-3,1-2,85 24,11-16,-111-30,0 3,107 42,-16 17,113 47,91-13,9-24,83 22,-366-83,106 25,-159-43,1-1,0-2,-1 0,1-2,29-3,213-33,181-19,36-19,-13-41,-344 79,173-38,-249 65,0-2,0-3,-1-2,-1-2,76-38,-76 28,-2-2,-2-1,73-64,-79 62,1 1,2 3,93-48,36-22,-153 87,1 0,33-12,26-13,101-59,-13 7,-153 79,-1 0,0 0,-1-1,0-1,-1 0,16-21,56-89,-27 36,-39 61,23-42,-36 56,0 0,-1 0,0 0,-1 0,0-1,-1 1,1-16,0 3,0 0,2 1,1-1,12-33,45-85,-38 90,27-78,-43 108,0 1,2 0,0 1,2 0,15-20,-2 4,-18 24,25-37,42-80,-56 92,3 0,44-57,13-19,-38 46,2 2,67-77,-81 105,0-1,-3-1,-1-1,33-74,-51 100,-1-1,-1 0,0 0,-1 0,-1 0,0 0,-1-1,0 1,-2-1,0 0,0 1,-2-1,1 0,-2 1,0 0,-1 0,-1 0,0 0,-1 0,-1 1,0 0,-1 1,0-1,-13-13,-99-131,93 130,-29-25,-13-11,-41-56,12 37,-319-350,295 314,44 47,-5-1,-160-108,155 120,-142-91,-38-28,228 153,0 2,-2 1,0 2,-2 2,0 2,-2 2,1 2,-2 2,-58-7,56 9,-60-19,64 16,-73-12,5 12,-130 1,-892 13,1100 1,0 2,1 1,-38 10,34-6,0-1,-46 1,0-10,1-4,1-3,-96-23,-21-2,-953-165,1086 185,-64-15,-239-21,83 50,112 1,159-1,0 1,1 1,-1 0,1 0,0 1,0 1,-16 8,10-5,-1 0,-29 6,-42 3,30-6,1 1,0 4,-91 35,113-37,1-1,-1-3,-1-1,-52 4,7 1,-87 3,154-12,1 0,-1 0,1 2,0 0,1 1,0 1,-18 11,-50 26,21-22,-109 26,135-40,12-4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6:22.168"/>
    </inkml:context>
    <inkml:brush xml:id="br0">
      <inkml:brushProperty name="width" value="0.05" units="cm"/>
      <inkml:brushProperty name="height" value="0.05" units="cm"/>
      <inkml:brushProperty name="color" value="#00A0D7"/>
      <inkml:brushProperty name="ignorePressure" value="1"/>
    </inkml:brush>
  </inkml:definitions>
  <inkml:trace contextRef="#ctx0" brushRef="#br0">1893 91,'-3'0,"0"0,-1 1,1 0,0-1,-1 1,1 1,0-1,0 0,0 1,0 0,0-1,-5 5,-33 33,15-13,-15 9,-26 22,-62 68,-220 204,316-300,0-1,-2-2,-1-2,-1-1,-1-2,-44 18,70-35,0 1,0 1,0 0,1 1,0 0,0 1,0 0,1 0,1 1,-1 1,2-1,-1 2,1-1,1 1,-12 21,-282 459,294-480,4-7,-63 107,58-94,1 0,0 0,1 1,1 0,-2 20,-1-4,-1-1,-2 0,-1 0,-32 59,22-47,-38 59,47-86,1-1,2 2,-1 0,2 0,1 0,0 1,1 1,-5 28,6 45,6-70,-1 1,-2 0,0-1,-7 25,2-18,0 2,3-1,-3 38,6 99,2-148,1 512,1-487,12 68,-6-64,12 60,4 22,-15-73,2 0,3 0,3-1,2-1,3 0,42 78,127 230,-139-255,56 102,-81-169,275 408,-146-244,-43-55,-73-103,3-1,1-3,71 56,161 100,-144-109,-62-41,149 100,-124-92,2-4,109 45,-137-70,-1 3,108 72,-161-96,0 0,0-1,1-1,0-1,0 0,0-1,1 0,0-1,0-1,29 1,-15-4,0-1,0-2,-1-1,1-1,32-11,103-36,-137 41,-1-1,-1-2,44-28,-31 14,0-1,-3-2,60-61,-56 49,3 1,59-43,39-36,-138 116,1 0,-1 0,0 0,-1-1,1 1,-1-1,-1 0,1 1,-1-1,3-11,-1-3,0 0,0-22,-3 23,1 0,9-34,-6 36,2 1,0-1,0 2,2-1,0 1,1 0,22-25,3 3,55-44,27-27,-101 90,-2-1,20-33,-21 30,0 2,25-29,5 1,3 2,1 2,75-53,-44 43,-38 25,1 1,2 2,64-29,-71 39,53-33,-31 15,0 2,119-60,-154 83,0 0,1 1,0 2,0 0,1 2,24-2,3 3,91 8,-124-3,0 1,0 0,0 2,0 1,-1 0,0 1,0 1,17 10,35 30,-1 2,-3 4,72 74,-112-102,-3 2,0 0,-1 1,-2 1,17 36,-29-53,1 0,0 0,0-1,1 0,1 0,0-1,16 13,9 2,49 27,-76-48,79 56,-64-43,1-1,1 0,41 18,26 0,2-4,1-4,110 17,-139-29,92 33,-93-25,88 17,-140-38,6 1,0 0,0 2,0 0,0 1,-1 1,0 1,28 16,-38-19,-1 0,0-1,1-1,0 1,0-1,0-1,0 0,0 0,1-1,-1 0,0 0,1-1,-1 0,1-1,13-3,14-3,-1-3,57-22,-43 14,7-5,0-2,-2-2,-1-3,-1-3,-2-1,87-77,-100 79,-18 17,-1-1,-1-1,-1-1,0 0,23-33,80-133,-110 164,0-1,-1 0,9-34,13-30,-17 56,5-14,2 2,38-59,5 3,-35 50,44-54,-61 85,0 0,16-34,11-16,106-160,2-12,-82 120,55-94,-115 205,63-105,-59 95,-1-1,0 0,-2-1,8-31,48-206,-55 230,-2 1,-1-1,2-42,-8-81,0 58,1 67,0 1,-2-1,-1 1,-6-23,-36-87,33 100,-2 1,-2 0,-39-57,51 80,0-1,1 1,0-1,1 0,0-1,1 1,-1 0,2-1,0 0,0-15,0 10,0 0,-1 1,-1-1,-5-15,-1 11,0 1,-2 0,0 0,-1 1,-1 0,-20-21,-23-30,20 18,-3 2,-2 2,-2 1,-59-47,72 65,2 0,-30-39,18 20,20 26,-1 1,0 1,-45-30,-81-40,95 60,-260-136,-90-54,363 196,0 2,0 2,-50-16,-126-30,126 41,-116-48,-70-63,63 28,176 92,0 3,-1 0,-42-6,-26-7,-169-65,183 59,31 14,-1 3,-1 3,-71-4,-26-4,31-8,-194-67,22 5,20 30,215 50,-1 3,-86 2,86 6,12 2,-1-3,1-3,-104-15,84 3,-106-7,-76 11,115 6,-232 16,97 26,179-21,-1-5,-109 1,171-12,1 2,-1 2,1 1,0 2,-48 17,75-22,-25 5,1-1,-1-1,-58 2,-102-10,67-1,-297 3,398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6:27.822"/>
    </inkml:context>
    <inkml:brush xml:id="br0">
      <inkml:brushProperty name="width" value="0.05" units="cm"/>
      <inkml:brushProperty name="height" value="0.05" units="cm"/>
      <inkml:brushProperty name="color" value="#00A0D7"/>
      <inkml:brushProperty name="ignorePressure" value="1"/>
    </inkml:brush>
  </inkml:definitions>
  <inkml:trace contextRef="#ctx0" brushRef="#br0">1169 695,'-2'7,"1"-1,-2 1,1-1,-1 1,1-1,-2 0,1 0,-1-1,0 1,0-1,0 0,-6 6,-3 3,-55 75,-65 78,93-127,-3-1,0-2,-3-2,-79 47,43-22,60-42,-1-1,-32 18,26-20,0 2,2 0,0 2,0 1,2 1,1 1,-26 30,-28 68,69-105,0 0,2 0,0 0,0 1,2 0,0 0,0 0,2 1,-3 32,0-16,-10 38,8-42,2 0,-4 31,6 321,6-223,-3 31,3 168,1-307,2-1,2 0,2-1,3 0,1 0,31 69,-10-43,4 0,3-3,56 75,45 63,71 95,-120-178,68 81,54 15,424 340,-602-533,155 120,-137-111,96 51,-92-55,-1 2,-2 3,80 72,-82-65,308 213,-230-170,-56-38,134 68,-168-100,0-2,2-1,0-2,0-2,57 7,45-7,173-7,-223-5,961-42,-878 32,218-31,132-4,-376 44,189-26,-58-7,23-3,-42-27,-128 27,459-124,-15-53,-475 159,164-110,-167 97,-59 41,-1-3,-1-2,-2-1,43-46,42-45,3-4,202-197,-314 312,-2-1,0-1,14-18,-22 24,0 0,-1 0,0 0,-1 0,0-1,0 0,-1 0,2-11,3-7,1 0,2 0,0 1,2 1,1 0,24-35,18-34,10-30,100-185,-91 187,25-47,-20 0,46-86,-113 232,0 0,-2-1,0 0,-2-1,11-52,9-22,-8 32,-5 1,-2 0,-4-1,4-117,-14 174,-3-351,-2 309,-3 1,-2 0,-20-62,-13-62,30 123,-2 1,-2 0,-2 2,-2 0,-3 1,-30-47,28 55,-2 1,-2 2,-1 1,-51-47,-156-116,200 170,-59-44,-3 4,-3 4,-3 5,-2 5,-218-80,83 50,-290-97,-10 37,425 125,-128-6,-120 11,253 13,-283 13,122 1,174-5,-149 28,144-17,-125 6,-371-22,272-4,105 3,-872-16,164 6,842 14,0 4,1 4,0 4,-171 54,52-14,141-41,1 2,-98 42,-56 57,165-80,28-17,0-2,-1-1,0-1,-2-1,-30 10,18-9,-48 23,22-9,43-18,0-2,-1 0,-1-2,1-1,-1-1,0-1,-31 0,45-4,-5 1,-1-1,1-1,-32-6,28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7:45.491"/>
    </inkml:context>
    <inkml:brush xml:id="br0">
      <inkml:brushProperty name="width" value="0.05" units="cm"/>
      <inkml:brushProperty name="height" value="0.05" units="cm"/>
      <inkml:brushProperty name="color" value="#FFC114"/>
      <inkml:brushProperty name="ignorePressure" value="1"/>
    </inkml:brush>
  </inkml:definitions>
  <inkml:trace contextRef="#ctx0" brushRef="#br0">27 1739,'-2'-46,"-9"-54,-3-41,15-406,0 537,0 0,0 0,1 0,0 0,1 0,0 0,0 1,1 0,9-16,5-5,34-41,-2 2,-22 26,2 2,66-72,114-93,-190 189,1 2,1 0,40-20,154-63,-202 91,1 1,0 1,1 0,0 0,-1 2,1 0,19-1,116 3,-85 3,-39 0,1 2,-1 1,-1 0,1 3,-1 0,0 1,28 15,13 3,-24-10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6:49.6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0 105,'166'14,"-1"-1,-146-13,25 2,-1-3,0-1,0-2,76-18,-74 12,1 2,0 2,0 1,0 3,1 2,48 6,-73-3,-1 0,43 14,18 3,-31-15,89-2,-16-2,-108 1,-1 1,1 0,23 9,14 2,64 5,-1-5,223-3,-25-10,194-3,-421-4,-1-3,154-36,-165 29,1 3,1 4,0 3,103 5,228 3,-238-3,-136-1,-1-1,0-2,43-11,-41 7,-1 2,62-4,-13 10,113-7,-77-6,7-1,128 1,165 15,-393-1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6:52.8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0,'4'1,"0"0,1 0,-1 0,0 0,0 0,0 1,0 0,-1 0,1 0,0 0,5 5,37 33,-40-35,156 172,-130-139,143 180,-132-161,-28-35,2 0,0-1,32 28,5-3,62 67,-93-87,1-1,2-1,0-1,1-2,40 25,-31-26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02.2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1,'2'0,"1"0,-1 1,1 0,-1-1,1 1,-1 0,0 0,1 0,-1 1,0-1,0 0,0 1,0 0,0-1,0 1,0 0,-1 0,1 0,2 4,1 2,0 0,-1 1,7 15,-3-6,1 0,0-1,2 0,0-1,1 0,0-1,2 0,-1-1,2 0,0-2,0 1,1-2,20 11,-4 0,38 35,17 12,-71-56,0 1,-1 0,-1 1,0 1,-1 0,-1 1,0 1,-1-1,-1 2,10 27,-10-15,-9-25,0-1,0 0,1 0,0 0,0-1,0 1,1 0,-1-1,1 1,5 5,13 12,2-1,1 0,40 26,32 26,-15-10,-51-42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05.4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1,'11'0,"-1"0,0 1,1 0,-1 1,0 0,18 6,-22-5,0 0,0 0,-1 0,1 1,-1 0,1 0,-1 1,0-1,-1 1,1 0,5 9,55 92,-50-78,1 0,2-1,1-1,26 29,-26-35,-1 0,-1 1,-1 1,-1 0,13 26,-20-34,1 0,0-1,0-1,1 1,1-2,0 1,1-1,23 16,86 74,-77-62,2-2,73 46,-29-25,-66-39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44.17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9 131,'0'1,"-1"0,0-1,1 1,-1 0,0-1,1 1,-1 0,1-1,-1 1,1 0,-1 0,1 0,0 0,-1-1,1 1,0 0,0 0,0 0,0 0,0 0,0 0,0 0,0 0,0-1,0 1,0 0,1 2,0-2,0 0,0 1,0-1,0 0,0 0,1 0,-1 0,1 0,-1 0,0 0,1 0,0 0,2 0,5 3,0-2,1 1,-1-2,13 2,274 0,-147-6,1356 3,-1472 1,-1 2,0 0,40 11,90 33,-16-4,-107-35,-1-2,73 4,78-12,-70-1,746 3,-829 2,-1 2,0 1,1 2,33 11,47 10,-2-10,1-6,165-2,514-11,-780 1,0 0,-1-1,1-1,0 0,0-1,-1 0,1-1,-1 0,25-13,145-79,-143 78,1 1,0 2,1 2,58-11,10-3,-52 12,34-10,-90 24,-1 1,0 0,1-1,-1 1,0-1,0 0,1 1,-1-1,0 0,0 0,0 1,0-1,0 0,0 0,0 0,1-2,-2 3,0 0,-1-1,1 1,0-1,0 1,-1-1,1 1,0 0,-1-1,1 1,0 0,-1-1,1 1,0 0,-1-1,1 1,-1 0,1 0,-1 0,1-1,0 1,-1 0,1 0,-1 0,1 0,-1 0,0 0,-47-5,-523 3,263 5,177-4,-225-29,238 11,-1 4,-154 1,219 15,-365-1,253-12,-64-2,-1084 13,636 3,187-2,328 13,14 0,-10 3,84-6,15-1,-83 26,84-20,27-7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48.75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3,'88'0,"-31"-3,1 4,-1 1,1 3,68 16,-74-10,2-3,-1-2,1-2,69-5,-108 2,-1 0,0 1,0 1,0 1,0 0,13 5,-9-2,1-1,29 4,22-4,127-6,-80-3,1868 4,-1943-1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53.11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1,'11'1,"0"1,0-1,20 7,14 1,81 18,-89-17,73 9,162-15,-176-6,-73 1,0-2,1-1,41-12,-34 7,40-5,31 7,147 7,-101 3,1069-4,-1034-13,-5 0,-130 16,63 11,30 1,74-14,-183-1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26.38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1,'40'2,"1"2,67 16,-65-11,1-2,45 3,-24-9,0 3,0 3,0 3,63 19,-93-20,0-2,0-1,54 2,109-9,-76-2,-64 0,0-2,57-14,-58 9,-1 2,75-1,675 11,-776-2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30.81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0 109,'62'0,"110"16,-48-4,14 2,-73-6,1-3,107-6,-63-1,1689 2,-1756-2,54-10,-53 6,52-1,122 21,2 0,-24-1,-18 0,-125-12,254-3,-87-29,-93 10,-80 15,0-2,0-2,51-19,54-24,-135 47,1 0,0 2,0 0,1 0,31 0,98 5,-65 2,50-5,114 5,-228 0,0 0,0 2,-1 0,33 14,30 9,-7-14,-46-11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02.155"/>
    </inkml:context>
    <inkml:brush xml:id="br0">
      <inkml:brushProperty name="width" value="0.1" units="cm"/>
      <inkml:brushProperty name="height" value="0.1" units="cm"/>
      <inkml:brushProperty name="color" value="#00A0D7"/>
      <inkml:brushProperty name="ignorePressure" value="1"/>
    </inkml:brush>
  </inkml:definitions>
  <inkml:trace contextRef="#ctx0" brushRef="#br0">1 550,'8'-1,"0"0,0-1,0 0,0 0,-1-1,1 0,-1-1,1 1,-1-1,0-1,-1 1,10-9,18-10,117-63,-123 71,-1-1,30-25,-39 27,1 0,0 2,1 0,0 1,42-16,9 6,-1-2,-1-4,97-53,-148 71,0 1,0 0,1 1,0 1,0 1,1 0,-1 2,1 0,0 1,0 1,0 1,0 1,0 1,0 0,21 7,3-1,0-1,1-2,0-3,69-3,-90-3,1-1,32-10,29-6,-3 12,1 4,102 8,-50-1,87-4,221 5,-407 2,0 1,0 1,-1 2,42 17,-2-2,494 111,-521-126,0 1,-1 3,80 34,-71-25,92 24,-97-32,-1 1,86 41,61 58,-192-110,0-1,0 1,0 0,0 1,-1-1,0 1,0 0,0 1,0-1,-1 1,0 0,0 0,2 7,3 7,0 1,8 39,-14-52,4 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7:47.259"/>
    </inkml:context>
    <inkml:brush xml:id="br0">
      <inkml:brushProperty name="width" value="0.05" units="cm"/>
      <inkml:brushProperty name="height" value="0.05" units="cm"/>
      <inkml:brushProperty name="color" value="#FFC114"/>
      <inkml:brushProperty name="ignorePressure" value="1"/>
    </inkml:brush>
  </inkml:definitions>
  <inkml:trace contextRef="#ctx0" brushRef="#br0">0 388,'8'0,"1"1,-1 0,0 1,-1 0,1 0,0 1,13 5,50 32,-46-25,131 67,-134-72,0-2,1-1,0 0,0-2,35 4,-55-9,1 0,0-1,-1 1,1-1,-1 1,1-1,-1 0,1 0,-1-1,0 1,1-1,-1 0,0 0,0 0,0 0,-1 0,1 0,0-1,-1 0,1 1,-1-1,0 0,0 0,0 0,-1 0,1-1,-1 1,1 0,0-7,2 0,-1 0,-1 0,0-1,-1 1,0-1,0 1,-1-1,-2-20,-38-129,29 110,-2 1,-31-76,44 124,-10-25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03.767"/>
    </inkml:context>
    <inkml:brush xml:id="br0">
      <inkml:brushProperty name="width" value="0.1" units="cm"/>
      <inkml:brushProperty name="height" value="0.1" units="cm"/>
      <inkml:brushProperty name="color" value="#00A0D7"/>
      <inkml:brushProperty name="ignorePressure" value="1"/>
    </inkml:brush>
  </inkml:definitions>
  <inkml:trace contextRef="#ctx0" brushRef="#br0">0 78,'9'2,"0"0,0 1,0 0,-1 0,1 1,-1 0,0 1,0 0,-1 0,9 7,0-1,6 4,17 10,66 56,-46-24,-23-21,1-2,53 37,-44-37,-30-21,1-1,23 13,-39-24,0-1,0 1,1 0,-1-1,0 1,0-1,1 0,-1 1,0-1,1 0,-1 0,0 0,0 0,1 0,-1 0,0 0,1 0,-1 0,0-1,1 1,-1-1,0 1,0-1,1 1,0-2,0 1,0-1,-1 0,1 0,-1 0,0 0,1 0,-1 0,0 0,0-1,0 1,0 0,0-5,2-7,-1 0,-1-1,-1-22,0 34,1-31,1 1,1 0,1 0,3 0,0 1,2-1,21-49,-20 59,11-44,-17 44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06.405"/>
    </inkml:context>
    <inkml:brush xml:id="br0">
      <inkml:brushProperty name="width" value="0.1" units="cm"/>
      <inkml:brushProperty name="height" value="0.1" units="cm"/>
      <inkml:brushProperty name="color" value="#00A0D7"/>
      <inkml:brushProperty name="ignorePressure" value="1"/>
    </inkml:brush>
  </inkml:definitions>
  <inkml:trace contextRef="#ctx0" brushRef="#br0">440 6,'1'-1,"-1"1,1-1,0 1,-1-1,1 1,0-1,0 1,-1 0,1-1,0 1,0 0,0 0,0 0,0-1,-1 1,1 0,0 0,0 0,0 0,0 0,0 1,0-1,-1 0,1 0,0 1,0-1,0 0,0 1,-1-1,1 1,0-1,-1 1,1-1,0 1,-1-1,1 1,0 0,-1-1,1 1,-1 0,1 0,-1 0,21 35,-1 23,-3 0,13 87,-24-117,19 58,-18-65,0 1,7 42,10 88,4 56,-27-200,-1-1,2 1,-1 0,1-1,0 0,1 1,0-1,0 0,1 0,0 0,1-1,-1 1,1-1,1 0,9 10,-10-12,0 0,-1 1,0 0,0 0,0 0,-1 0,0 1,0-1,0 1,-1 0,0 0,0 7,0-1,-2 0,0 1,0-1,-1 0,-5 19,-56 257,51-251,-2-1,-1 0,-2-1,-2-1,-31 49,32-58,-16 35,26-45,-1 0,0-1,-2 0,0 0,0-1,-2-1,-14 16,-4-6,0 0,-1-2,-2-2,-68 32,79-41,-30 21,-21 10,70-40,0 1,0-1,0 0,0 0,0-1,-1 1,1-1,0 1,-1-1,1 0,0 0,-1 0,-5-2,-13-6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08.213"/>
    </inkml:context>
    <inkml:brush xml:id="br0">
      <inkml:brushProperty name="width" value="0.1" units="cm"/>
      <inkml:brushProperty name="height" value="0.1" units="cm"/>
      <inkml:brushProperty name="color" value="#00A0D7"/>
      <inkml:brushProperty name="ignorePressure" value="1"/>
    </inkml:brush>
  </inkml:definitions>
  <inkml:trace contextRef="#ctx0" brushRef="#br0">56 0,'2'1,"0"-1,1 0,-1 1,0 0,0-1,0 1,0 0,0 0,0 0,0 1,0-1,-1 0,1 1,0-1,-1 1,1 0,-1-1,1 1,-1 0,0 0,0 0,0 0,0 0,0 0,0 0,0 0,-1 0,1 1,-1 2,3 10,0 0,-1 0,-1 17,-1-29,0 28,-1 0,-2 0,-10 47,-31 88,32-127,-16 73,25-97,1-1,0 1,1 1,1-1,2 24,-1-36,0 0,0 0,0-1,0 1,1-1,-1 1,1-1,-1 1,1-1,0 0,0 0,0 0,0 0,0 0,1 0,-1-1,0 1,1-1,-1 1,1-1,0 0,-1 0,1 0,0 0,0-1,0 1,2-1,13 3,-1-1,0-1,23-2,-27 1,538-6,-536 6,0 0,0-1,0-1,26-5,-24 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10.426"/>
    </inkml:context>
    <inkml:brush xml:id="br0">
      <inkml:brushProperty name="width" value="0.1" units="cm"/>
      <inkml:brushProperty name="height" value="0.1" units="cm"/>
      <inkml:brushProperty name="color" value="#00A0D7"/>
      <inkml:brushProperty name="ignorePressure" value="1"/>
    </inkml:brush>
  </inkml:definitions>
  <inkml:trace contextRef="#ctx0" brushRef="#br0">4729 0,'0'11,"-2"0,1 0,-1 0,-1 0,0 0,-1-1,0 1,0-1,-11 18,-8 7,-34 42,35-49,13-17,-2 0,1 0,-2-1,1 0,-17 10,-70 37,65-39,2 0,-173 92,148-83,-102 33,-380 87,-349 93,312-88,505-140,-1-3,-80 0,-140-15,247 2,0-2,0-1,1-3,0-1,-61-26,-26-7,77 28,0-2,2-2,-81-44,70 32,45 24,0 0,-22-15,-2-2,34 22,1 0,-1-1,1 0,-1 0,1-1,0 0,1 0,-1 0,1-1,-5-7,-23-41,-46-106,2 0,62 134,-1 0,-2 1,-37-42,9 16,29 29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2:12.615"/>
    </inkml:context>
    <inkml:brush xml:id="br0">
      <inkml:brushProperty name="width" value="0.1" units="cm"/>
      <inkml:brushProperty name="height" value="0.1" units="cm"/>
      <inkml:brushProperty name="color" value="#00A0D7"/>
      <inkml:brushProperty name="ignorePressure" value="1"/>
    </inkml:brush>
  </inkml:definitions>
  <inkml:trace contextRef="#ctx0" brushRef="#br0">728 1,'0'1,"0"-1,-1 1,1 0,-1 0,1 0,-1-1,1 1,-1 0,1-1,-1 1,0 0,1-1,-1 1,0-1,1 1,-1-1,0 1,0-1,1 0,-1 1,0-1,0 0,0 0,-1 1,-26 4,26-4,-72 6,0-4,-73-5,28-1,66 2,18 0,-55 5,86-4,0 1,0-1,0 1,0 0,1 0,-1 0,0 0,0 1,1-1,-1 1,1 0,0 0,-1 1,1-1,0 1,0-1,1 1,-1 0,0 0,1 0,0 1,0-1,0 0,0 1,0-1,1 1,-1 0,1 0,0-1,0 1,1 0,-1 0,1 6,0 11,2-1,0 0,1 0,1 0,9 26,-4-12,78 264,-77-270,1 0,1-1,2-1,1 0,0-1,25 30,-12-17</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16.6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63,'1420'0,"-1377"2,52 9,37 3,744-13,-425-3,1432 2,-1841-2,0-2,64-15,38-4,-26 16,61-5,-85 5,-63 6,49-7,-56 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20.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12,'0'-1,"0"1,0-1,0 1,0-1,0 1,0-1,1 1,-1 0,0-1,0 1,0-1,1 1,-1 0,0-1,1 1,-1-1,0 1,1 0,-1 0,0-1,1 1,-1 0,1 0,-1-1,0 1,1 0,-1 0,1 0,-1 0,1-1,21 1,20 8,-26-2,0 0,-1 0,0 2,-1-1,0 2,0 0,-1 1,0 0,0 1,20 23,66 62,-73-73,0 1,-1 1,31 42,144 187,-53-73,-131-159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23.5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1,'12'11,"-1"1,-1 0,0 0,11 18,20 42,-27-43,2-1,2-1,0 0,35 38,-15-24,-3 2,36 57,12 16,67 91,-114-153,-30-42,1 0,1-1,0 0,0 0,1-1,15 13,4-2,-1-3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7:26.8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1,'8'7,"37"37,-2 2,66 91,-68-78,-24-37,-1 1,-2 0,15 31,-9-14,1-1,31 41,-3-3,-34-55,0-1,1 0,1-2,23 22,85 64,-40-35,-40-35,74 44,-76-52,-11-6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00.80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54,'1790'0,"-1716"3,103 19,37 3,431-22,-344-5,-231 4,-1-4,1-3,117-23,-99 4,-48 12,1 1,0 3,0 1,65-3,1765 12,-1838-2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8:38.6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441 214,'-71'54,"46"-23,2 0,0 1,-27 55,40-68,3-7,2 1,0 0,0 0,1 1,1-1,0 1,1 0,1 0,0 15,1-6,1 1,1 0,1-1,10 36,-10-50,0-1,1 1,0-1,0 1,1-1,0 0,0-1,1 1,0-1,0 0,0-1,1 1,0-1,1-1,0 1,-1-1,1-1,1 1,-1-2,1 1,10 2,1 0,1-1,-1-1,1-1,0 0,0-2,0-1,0 0,26-5,-25 2,139-23,-132 20,-2-2,1-1,42-20,-58 24,-1 0,0 0,0-2,0 1,-1-1,0-1,-1 0,0 0,0-1,0 0,-1-1,9-13,-8 6,0 0,-1 0,-1-1,0 0,-1-1,-2 1,1-1,-2 0,-1 0,0 0,-2-32,-1 22,-6-50,4 68,1 0,-2 0,1 0,-2 0,1 0,-2 1,-8-15,-18-16,-1 2,-2 1,-56-48,81 77,-1 1,0 1,0 0,-1 0,1 1,-2 1,1 0,0 0,-1 2,0-1,0 1,-19-1,-13 1,0 2,-58 6,93-4,-2 1,0-1,0 2,0 0,0 0,0 1,1 1,0 0,0 0,0 1,-14 11,-8 8,-51 52,69-63,6-4,1-1,0 1,0 0,1 1,1-1,-7 15,-25 73,-1 1,14-44,-29 83,51-125,0 0,0 1,1 0,1-1,0 1,1 0,1 0,0 0,0-1,8 26,-6-28,0 0,1 0,1-1,0 1,0-1,1 0,0-1,1 1,0-1,0-1,1 1,1-1,12 10,-7-8,1-1,-1 0,2-1,-1-1,1 0,0-1,1-1,21 4,-25-7,0 0,0-1,0-1,0 0,-1-1,1 0,0-1,0 0,-1-1,1-1,22-9,-28 9,-1 0,1 0,-1 0,1-1,-1 0,-1 0,1-1,6-8,36-55,-15 18,-30 48,10-16,1 1,0 0,2 1,0 0,22-16,-33 29,9-6,-1 0,16-17,-24 23,-2-1,1 1,0-1,-1 0,0-1,0 1,-1 0,0-1,1 0,1-7,-1-4,-1 1,0-1,-1 1,-1-1,-1 1,0-1,-1 1,0-1,-2 1,0 0,-1 0,0 0,-1 1,-1 0,-1 0,0 1,0 0,-13-15,18 25,0 1,0-1,-1 1,1 0,-1 0,0 0,1 0,-2 1,1 0,0 0,0 0,0 0,-1 0,1 1,-1 0,0 0,1 0,-8 0,8 2,0-1,-1 1,1 0,0 0,0 0,0 0,0 1,0 0,0 0,0 0,0 0,1 0,-1 1,1 0,0 0,-1 0,1 0,1 0,-1 0,-3 5,-3 8,0 0,1 0,0 1,1 0,1 1,1-1,1 1,-5 32,4 5,2 89,4-137,-1-1,1 1,0-1,0 0,1 1,0-1,0 0,0 0,1 0,3 6,-5-11,0 1,0-1,0 0,0 1,0-1,0 0,0 0,1 0,-1 0,0 0,1 0,-1-1,1 1,-1 0,1-1,-1 1,1-1,1 1,0-1,-1 0,0 0,1-1,-1 1,0-1,0 1,1-1,-1 0,0 0,0 0,0 0,0 0,0 0,0-1,0 1,2-3,6-7,-1 0,0 0,-1-1,0 0,-1 0,0-1,9-24,9-15,-16 34,-1 1,0-1,-1 0,-1-1,-1 1,0-1,2-22,-6 17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03.05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0,'1877'0,"-1551"27,-3 0,714-29,-1004 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05.66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0 190,'377'-16,"-274"11,-61 4,1-1,73-14,-102 11,-1 0,-1-1,1 0,-1 0,0-2,-1 1,21-19,-22 17,1 1,-1 0,1 1,0 0,1 0,0 1,0 1,25-8,3 8,1 1,0 2,67 6,-16-1,588-3,-645 3,0 1,0 2,0 1,-1 2,47 19,75 17,-61-21,34 6,-16-7,28 4,35-4,-67-8,132 2,-215-17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07.95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0,'11'1,"0"1,0-1,22 7,8 2,261 64,-3-1,-203-62,0-4,159-8,-86-2,1659 3,-1804 1,-1 2,0 0,40 12,-31-6,35 3,-39-8,1-1,-1-2,0-1,1-1,31-6,-38 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11.24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1,'3506'0,"-3477"0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41.57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99,'1949'0,"-1686"14,-8 0,516-15,-752 1,0 1,1 1,-1 1,0 1,-1 0,1 1,-1 1,19 9,-15-6,0-2,1 0,0-1,0-2,43 3,122-7,-85-3,975 3,-1047-2,0-1,0-2,0-1,-1-2,36-13,17-4,22-13,-76 26,0 1,49-11,210-22,-243 38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43.538"/>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1,'11'0,"31"0,0 1,78 13,86 22,2-8,285 1,300-30,-293-2,-470 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46.43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80,'68'0,"120"-16,-117 5,338-39,123 48,-267 4,-189 1,107 20,47 2,161-23,-193-4,-132-3,-42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49.56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56,'1'-3,"-1"1,0 0,1 0,0-1,-1 1,1 0,0 0,0 0,0 0,0 0,1 0,-1 0,0 1,1-1,0 0,-1 1,1-1,0 1,0-1,-1 1,1 0,0 0,1 0,-1 0,0 0,0 0,0 0,0 1,1 0,2-1,11-2,-1 1,0 1,22 0,-27 1,516 2,-495 0,-1 1,0 1,35 10,44 7,53-10,180-10,-135-4,1104 3,-1286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8:52.70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55,'224'1,"245"-3,-419-2,85-18,-90 12,1 2,70-2,980 12,-1076-1,-1 1,0 1,22 6,-22-4,1-1,39 2,136 6,-51-2,20-8,-132-3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04.4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0,'1'1,"0"0,0-1,0 1,1 0,-1 0,0 0,0 0,0 0,0 0,-1 0,1 0,0 0,0 0,-1 0,1 1,0-1,0 2,2 3,17 28,21 50,14 26,-48-98,1 0,1 0,0-1,0 0,1-1,16 13,107 68,-96-68,-20-10,-1 0,0 1,-1 1,15 19,-12-15,0 0,26 21,-24-25,21 16,-1 1,55 59,-74-69,1 0,0-2,38 26,-38-32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8:43.0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628 165,'-11'-11,"0"0,-1 1,0 1,-1 0,1 0,-2 1,1 1,-1 0,0 1,-1 1,1 0,-1 1,0 0,0 2,-22-3,35 5,-1 0,1 1,0-1,0 0,0 1,0-1,0 1,0-1,0 1,0 0,0 0,0 0,0 0,0 1,0-1,1 0,-1 1,0-1,1 1,-1 0,1-1,0 1,0 0,-1 0,1 0,0 0,1 0,-1 0,0 0,0 3,-2 8,1-1,1 1,0 0,1 18,-1 16,-8-5,-16 46,-4 22,15-43,-24 140,38-200,-1-1,1 1,1 0,-1 0,1-1,1 1,-1 0,1-1,4 10,-5-14,-1 1,1-1,0-1,0 1,0 0,0 0,1 0,-1 0,0-1,1 1,0-1,-1 1,1-1,0 1,-1-1,1 0,0 0,0 0,0 0,0 0,0-1,0 1,0 0,0-1,0 0,1 1,-1-1,0 0,0 0,0 0,0 0,1-1,2 0,7-3,0-1,0 0,-1-1,0 0,0-1,0 0,16-16,64-66,-86 83,84-96,-79 88,-1 0,0 0,-1-1,-1 0,11-33,-14 37,4-17,0 1,6-58,-13 78,0-1,-1 1,0-1,-1 1,0-1,0 1,-1-1,1 1,-2 0,1 0,-1 0,0 0,0 0,-1 0,0 1,-7-9,1 4,-1 1,0 0,-1 1,0 0,0 1,-1 0,0 1,-1 1,-15-6,8 4,0 2,-1 0,0 2,0 0,-32-1,43 5,0 1,0 0,0 0,1 1,-1 0,0 1,1 1,0-1,0 2,-18 9,21-10,0 0,1 1,0 0,0 0,0 0,0 1,1 0,0 0,0 0,0 1,1 0,0 0,1 0,-1 0,-2 11,-4 18,3-8,-1-1,-22 48,20-58,1 1,1 0,0 1,1 0,1 0,1 0,1 1,-3 31,6-42,0 17,0 0,2 0,5 33,-5-51,1 0,0 0,1-1,-1 1,2-1,-1 0,1 0,0 0,0 0,1-1,0 0,0 0,0 0,1 0,7 5,-1-3,0 0,0-1,1 0,0-1,0 0,1-2,0 1,-1-2,2 1,-1-2,0 0,0-1,1 0,-1-1,0-1,1 0,-1-1,0 0,0-2,0 1,0-2,-1 0,1 0,-1-1,-1-1,1 0,-1-1,0 0,-1-1,0 0,0-1,-1 0,0 0,-1-1,0-1,-1 0,9-16,-5 3,3-8,2 2,0 0,38-49,-38 59,-2 0,0-1,-2 0,0-1,-1 0,15-47,-21 51,-1 0,-1-1,0 1,-2-1,0 0,-1 0,-1 0,-1 1,-5-33,5 48,0 0,0 0,0 0,0 0,-1 0,1 0,-1 0,0 0,0 1,-1-1,1 1,-1 0,0-1,1 1,-1 0,-1 0,1 1,0-1,-1 1,1 0,-7-3,1 2,-1 0,1 1,-1 0,1 1,-1 0,0 0,0 1,-11 1,-194 21,209-21,-69 3,49-3,0 0,-40 9,59-9,1 1,-1 0,0 0,1 1,-1 0,1 0,0 0,0 1,0 0,0 0,1 1,0-1,0 1,-5 6,-5 11,2 0,0 0,1 1,2 1,0 0,1 0,2 1,-7 37,12-47,0-1,2 1,-1-1,2 1,0-1,1 1,0-1,1 0,1 0,0 0,1 0,0 0,1-1,1 0,0-1,0 1,2-1,10 12,116 120,-123-133,0 0,1-1,-1-1,2 0,0 0,0-2,0 0,1 0,0-1,0-1,0-1,1 0,0-1,0 0,0-1,0-1,0-1,30-3,-39 2,1-1,-1 0,1 0,-1-1,0 0,0 0,0 0,0-1,-1 0,1-1,9-8,6-8,33-39,-27 29,-17 18,0 0,-1 0,0-1,-1 0,0-1,-1 0,-1 0,-1-1,0 0,7-30,-3 4,-2 0,6-86,-14 100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24.14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4,'2'1,"0"-1,0 1,0 0,0 0,0 0,0 0,0 0,0 0,-1 1,1-1,2 3,11 8,8-2,1-1,0-1,0-1,1-1,0-1,44 3,157-7,-111-4,698 3,-633 14,-17-1,200-13,-166-1,-162 3,54 9,-51-5,44 1,505-6,-279-2,-284 3,1 1,-1 1,0 1,0 1,-1 1,0 1,35 18,-24-12,-13-6,-1-2,1 0,1-1,-1-2,38 3,114-8,-69-1,34 4,128-3,-213-4,0-2,0-2,-1-3,73-27,55-14,-141 40,1 3,0 1,45-5,-58 10,46-14,-49 11,1 2,35-6,-28 9,1 1,0 2,0 1,0 1,0 2,-1 1,1 2,47 16,-50-12,49 10,-46-15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26.90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0,'11'1,"-1"1,0-1,1 2,-1 0,0 0,11 5,24 7,7-6,0-2,0-2,0-3,65-6,-7 2,76 0,234 5,-202 22,-96-7,414 16,599-35,-1107 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30.12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1,'11'1,"-1"0,0 1,1 1,-1-1,0 2,11 4,20 7,124 38,44 12,-162-55,1-2,0-3,91 0,737-6,-859 2,-1 1,1 1,-1 0,0 1,18 7,-12-4,41 8,16-7,0-5,82-5,-37-1,252 2,-356 0,1-1,-1-1,0-1,0-1,0-1,29-12,13-4,-31 12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34.615"/>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2,'113'-2,"173"4,-154 10,80 2,1364-15,-1536 3,52 9,20 2,173-12,-149-2,-120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55.33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0,'24'1,"0"1,0 2,0 0,-1 1,1 2,-1 0,-1 1,0 2,0 0,0 1,-1 1,-1 1,25 21,142 100,-29-28,-143-95,1-1,-1-1,2-1,19 8,-19-10,-1 2,1 0,-2 1,20 14,32 27,36 30,-83-62,2 0,0-2,1 0,0-2,1 0,1-2,0-1,37 12,-31-12,0 1,0 2,-2 2,0 0,48 36,-28-18,-1 3,-37-27,1 0,0-1,0-1,15 8,28 13,95 69,-83-52,-35-25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09:59.00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1,'2'0,"0"1,1 0,-1-1,1 1,-1 0,0 0,0 0,0 1,0-1,0 0,0 1,2 1,12 8,68 28,34 18,-38-2,-59-38,1-2,47 26,0-7,-44-20,1-1,1-1,32 10,18 0,-21-4,78 12,-90-21,68 23,6 1,-83-23,1 0,-1 3,-1 1,-1 1,41 25,51 26,-101-52,0-1,41 15,-4-2,112 42,-145-57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0:14.43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1 997,'8'-1,"0"0,0 0,0-1,0 0,0 0,0-1,-1 0,1 0,-1-1,0 0,10-7,4-4,-2-1,25-25,-20 14,-2-2,37-57,-30 41,66-107,-68 105,2 2,3 0,50-55,138-179,-196 246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0:20.15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0 105,'15'-1,"0"-1,0 0,-1-1,1-1,24-9,-22 6,1 2,-1 0,25-3,117-16,26-3,-154 25,0 1,-1 1,1 2,35 6,-19 3,74 28,-46-13,-42-17,1-2,0-2,0-1,38-1,33 4,-94-5,171 26,-40 2,2-7,0-7,244-2,618-14,-957-3,0-1,64-16,-58 10,78-6,-97 13,-1-2,49-13,-49 10,0 1,44-3,131 10,30-1,-121-10,66-3,466 13,-308 2,-265 4,-45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0:42.93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31,'1'-1,"-1"0,0 0,1 0,-1 0,1 0,-1 0,1 0,-1 1,1-1,-1 0,1 0,0 0,0 1,-1-1,1 0,0 1,0-1,0 0,0 1,0 0,0-1,-1 1,1-1,0 1,0 0,1 0,-1-1,1 1,35-5,-31 5,106-6,138 10,-226-1,1 1,45 14,-40-9,42 6,1-4,-19-3,85 3,-59-13,-37 0,-1 2,1 2,82 13,-51 0,0-5,0-2,129-3,598-7,-436 3,-344-2,1-1,0-1,-1-1,0-1,26-10,-28 10,5-2,0 2,0 1,46-2,79 9,-49 0,1808-3,-1737-14,6 1,-114 13,133-2,-155-1,-1-2,74-18,-85 15,-5 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02.218"/>
    </inkml:context>
    <inkml:brush xml:id="br0">
      <inkml:brushProperty name="width" value="0.05" units="cm"/>
      <inkml:brushProperty name="height" value="0.05" units="cm"/>
      <inkml:brushProperty name="color" value="#33CCFF"/>
      <inkml:brushProperty name="ignorePressure" value="1"/>
    </inkml:brush>
  </inkml:definitions>
  <inkml:trace contextRef="#ctx0" brushRef="#br0">264 5445,'0'0,"0"-1,0 1,0-1,0 0,0 1,0-1,1 1,-1-1,0 0,0 1,0-1,1 1,-1-1,0 1,1-1,-1 1,0-1,1 1,-1-1,1 1,-1 0,1-1,-1 1,1-1,-1 1,1 0,-1 0,1-1,-1 1,1 0,-1 0,1 0,0 0,-1-1,1 1,0 0,-1 0,1 0,-1 0,1 0,0 1,-1-1,1 0,-1 0,1 0,-1 0,1 1,0-1,0 1,29 13,119 97,164 93,-283-186,0-1,46 18,-10-5,-35-16,49 14,-56-21,0 1,0 1,-1 1,23 14,-8 2,-18-12,0-1,1-1,0 0,33 11,90 12,-16-4,376 88,-257-66,84 5,-223-42,-75-10,42 15,-50-13,0-1,1-2,38 5,716 15,-756-26,0-1,0-1,-1-1,0-1,0-1,0-1,0-1,-1-2,-1 0,1-1,19-14,149-103,132-79,-296 194,1 1,1 1,0 1,30-6,119-17,-48 10,-90 15,122-30,-133 30,-2-1,1-1,43-25,-25 11,1 2,1 2,77-23,-19 21,-73 17,0-2,33-12,-39 10,0 1,0 1,1 1,0 1,0 1,43 0,-53 5,0-1,0-1,0 0,-1-1,1-1,0 0,-1-2,26-9,-18 4,2 1,-1 1,1 1,0 2,54-5,137 9,-100 4,-59-4,91 4,-132-1,1 0,-1 2,1 0,-1 0,-1 2,23 10,197 117,-180-103,103 40,-80-38,-31-9,71 46,-82-45,1-2,1-1,63 24,-35-27,136 18,-127-25,45 2,180-3,-2-1,-286-8,196 9,-179-10,1-3,-1 0,0-2,54-15,-59 10,0-2,-1 0,-1-2,0 0,-1-1,24-22,51-34,-67 52,127-88,-140 93,0-1,-1-1,0-1,-1 0,-1-1,17-28,-5 0,3 2,2 1,1 1,66-64,119-138,-109 114,-70 87,15-16,62-91,-104 129,-1 1,0-1,-2-1,-1 1,7-30,-6 18,17-40,-3 23,80-217,-76 194,36-75,-37 94,-2-1,-2-1,15-69,-21 54,34-224,-49 290,7-129,-8 114,-1 0,0 0,-1 0,-10-33,-26-57,20 59,1-1,-16-88,18-82,14 149,-15-97,8 123,-1 1,-26-68,29 95,0 1,-2 1,0-1,-1 2,-1-1,-1 1,0 1,0 0,-16-13,8 11,-106-100,111 101,1-1,0-1,1 0,1 0,-17-37,24 39,0-1,1 1,1-1,0 1,1-1,1-23,0 17,0 0,-9-38,3 36,-2 1,-1-1,0 2,-2-1,-1 1,-1 1,-1 1,0 0,-2 0,-35-32,-16-7,-138-92,64 52,-466-375,591 462,-2 1,1 0,-2 1,1 1,-2 1,1 0,-34-8,45 15,-418-92,397 90,-67-11,-141-1,-926 18,1113 0,0 3,-57 13,-62 6,107-21,17-2,0 3,-87 17,113-16,-30 9,-1-3,-62 6,-54-10,-81 7,26 20,177-24,2 2,-83 33,96-34,-2-1,1-2,-1-1,0-1,-41 1,27-2,-67 15,18 8,-173 74,207-78,-95 25,24-10,45-14,-171 27,228-46,0 1,1 2,0 1,1 1,0 2,1 0,-29 20,3-3,-1-2,-2-3,-63 20,-180 40,87-28,-256 100,439-149,-1 0,-34 4,35-8,1 2,-38 12,-11 6,-110 21,121-32,0 3,-108 41,135-40,0-1,0 1,2 2,0 2,-35 26,-36 26,9-8,-119 108,-3 3,152-125,-62 61,107-89,2 2,0 0,1 1,2 2,-27 48,-37 63,63-109,12-15,0-1,1 1,1 1,-9 30,-9 69,6-23,-4-14,-3-2,-3-1,-60 115,43-86,31-67,-22 41,9-31,3 2,1 0,3 1,2 1,-15 71,-31 133,-10 62,53-195,-8 64,26-152,1 0,2 0,5 49,0-61,0 1,11 27,-2-4,-11-36,1 1,0-1,0 0,1 0,1-1,-1 1,13 14,-6-10,1-1,1 0,27 18,23 19,-33-26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9:01.319"/>
    </inkml:context>
    <inkml:brush xml:id="br0">
      <inkml:brushProperty name="width" value="0.05" units="cm"/>
      <inkml:brushProperty name="height" value="0.05" units="cm"/>
      <inkml:brushProperty name="color" value="#FFC114"/>
      <inkml:brushProperty name="ignorePressure" value="1"/>
    </inkml:brush>
  </inkml:definitions>
  <inkml:trace contextRef="#ctx0" brushRef="#br0">1480 0,'-18'2,"0"1,1 0,-1 1,1 1,0 1,0 0,1 1,-20 12,-52 20,48-23,0 2,1 1,1 3,-64 46,79-55,0-1,-1-1,0-1,-1-1,-44 10,38-11,-31 6,46-11,0 0,1 1,-1 0,1 1,-1 1,-24 14,38-19,0 0,1 1,-1 0,0-1,0 1,1 0,-1 0,1-1,0 1,-1 0,1 1,0-1,0 0,0 0,0 0,1 1,-1-1,1 0,-1 1,1-1,0 0,0 1,0-1,0 1,1 2,-2 15,0-18,0 0,0 0,0-1,0 1,-1 0,1-1,-1 1,1-1,-1 0,1 1,-1-1,0 0,1 0,-1 0,0 0,0 0,0-1,0 1,-3 0,-10 6,-28 21,2 2,1 1,1 3,2 1,-43 52,10-26,37-33,29-26,0 1,0-1,1 1,-1 0,1 0,0 1,-1-1,2 1,-1-1,0 1,1 0,-1 0,1 0,-2 7,-6 29,1 0,2 0,-3 69,8-27,2-47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4:50.475"/>
    </inkml:context>
    <inkml:brush xml:id="br0">
      <inkml:brushProperty name="width" value="0.05" units="cm"/>
      <inkml:brushProperty name="height" value="0.05" units="cm"/>
      <inkml:brushProperty name="color" value="#33CCFF"/>
      <inkml:brushProperty name="ignorePressure" value="1"/>
    </inkml:brush>
  </inkml:definitions>
  <inkml:trace contextRef="#ctx0" brushRef="#br0">4072 50,'-98'0,"0"4,-129 22,-514 157,733-181,-546 139,377-89,-10 1,162-47,-1 0,-31 12,49-14,1-1,0 1,-1 0,1 0,1 1,-1 0,1 0,0 0,0 1,0 0,-7 11,3-1,0 0,-2-1,1 0,-2-1,0-1,-1 0,-30 22,-47 28,4 4,-91 89,113-94,-29 29,-202 151,238-200,2 3,-92 94,-80 122,132-122,68-96,-49 63,66-95,1 1,1 1,0-1,-10 23,16-29,1-1,0 1,0 0,1 0,-1-1,1 1,1 0,-1 0,1 0,0 0,0 0,1 0,0 0,2 11,3 5,-2 1,0 0,-1 0,-2 0,0 0,-5 43,-34 141,14-92,7-10,4 0,0 130,13-146,0 5,13 117,-6-179,0 0,23 58,-18-60,-2 1,-1 0,5 33,-4 20,-5-33,2 0,2 0,24 75,7-21,3-1,73 123,-99-202,1 0,2-1,32 32,25 30,-49-53,2 0,1-2,1-1,72 50,160 79,-194-125,2-4,136 41,-164-58,368 89,-48-15,41 48,-150-50,-101-38,81 12,-93-26,93 27,293 36,-220-48,-104-14,173-4,3-30,-220-2,-119 3,0-3,0-1,0-2,48-13,150-64,42-13,-66 44,177-51,-211 31,18-7,145-21</inkml:trace>
  <inkml:trace contextRef="#ctx0" brushRef="#br0" timeOffset="1">7869 5746,'72'-23,"122"-58,-164 69,1 0,1 3,0 0,37-4,45-13,490-113,-564 130,69-24,9-3,-106 33,1 0,-1 0,1-1,-1 0,0-2,-1 1,1-1,-1-1,0 0,-1 0,1-1,-2-1,1 1,-1-2,0 1,-1-1,0 0,6-12,-7 10,5-10,2 0,0 1,1 0,1 1,1 1,33-29,45-31,151-162,-226 217,-1-1,-1 0,16-31,-15 25,38-50,-41 61,-1-1,-1 0,20-41,23-74,-48 113,6-23,13-61,-18 65,1 0,20-47,-1 20,-3-1,19-74,-37 95,5-62,4-29,-11 112,18-45,-14 44,10-41,-7-5,-2-1,-5 0,-2-1,-9-123,-2 156,-3 0,-1 1,-25-69,11 38,11 38,-2 2,-1-1,-2 2,-2 0,-32-41,13 16,-52-102,60 102,-43-62,51 87,-2 2,-1 1,-1 1,-51-42,-49-46,87 78,-59-47,44 44,-84-57,110 81,-1 1,0 1,-34-11,36 15,0-2,-42-26,45 23,-1 2,-50-20,-29 3,-21-8,76 21,-1 3,0 1,-79-10,50 8,2-3,-80-31,-86-23,-178-31,353 87,-10-4,33 8,0 2,-1 2,-1 2,-54-2,81 9,-87 4,94-2,-1 1,2 1,-1 0,0 1,-21 10,-17 8,-38 19,-12 5,70-34,-48 27,-123 78,187-108,0 0,0-2,-1 0,-28 8,-75 11,37-9,23-7,-1-3,0-2,-100-5,90-1,54 0,0-1,0-1,0-1,0 0,0-1,-23-11,-45-13,33 18,24 6,-1-2,1-1,0-1,-28-13,52 19,0 0,0 0,0 0,0-1,0 1,1-1,0 0,-1 0,2 0,-4-6,-22-25,-112-71,-2-8,121 99,-2 1,0 1,0 1,-47-17,35 20,-58-7,56 11,-47-14,-118-26,81 21,86 16,2 2,0-1,1-2,0-2,-56-26,60 20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23.951"/>
    </inkml:context>
    <inkml:brush xml:id="br0">
      <inkml:brushProperty name="width" value="0.05" units="cm"/>
      <inkml:brushProperty name="height" value="0.05" units="cm"/>
      <inkml:brushProperty name="color" value="#BB5B18"/>
      <inkml:brushProperty name="ignorePressure" value="1"/>
      <inkml:brushProperty name="inkEffects" value="bronze"/>
      <inkml:brushProperty name="anchorX" value="-927.06232"/>
      <inkml:brushProperty name="anchorY" value="-1102.76086"/>
      <inkml:brushProperty name="scaleFactor" value="0.5"/>
    </inkml:brush>
  </inkml:definitions>
  <inkml:trace contextRef="#ctx0" brushRef="#br0">1636 574,'0'0,"0"5,-5 6,-11-1,0 5,-14 9,-9 7,-1-2,-15 16,-8-1,-2-1,-5 7,7-4,-1-3,3-6,7-3,9-10,6-1,2-3,8 6,2 2,3 0,6 6,-5-6,5-1,3 0,0-2,-2 0,-2 0,2 0,-1 1,-1-1,3 1,-2 5,-1 0,4 1,-3 3,-6 5,-2 9,-2 3,0-2,5-5,0-10,1-1,5 1,-1 5,4-3,4-1,4-2,2-4,3-1,1 3,-5 0,0 4,1-1,-5-1,-4-2,0-2,3 3,2-1,3 0,2-2,2-2,0 0,2 4,-1 4,1 1,-1-2,0-2,1-2,-1-2,0 4,0 3,0 6,0-1,0 2,0-3,0-2,0-5,0-2,0-3,0 4,0-1,-6 10,-4 4,-6 0,1 7,-3 1,-2 6,3 1,-1 0,3-2,4 3,-1-11,2-2,-2 3,1-5,3-3,3-6,1-4,2 1,1 4,1-2,1-1,-1-2,1-3,-1-2,0 4,1 5,-1 9,0 5,5-2,0 1,0 0,5-5,-1 1,3-6,-1-3,-2 1,3-8,-3-3,-1 3,2-5,4 4,9 4,3 7,2 4,2 4,-1-3,5-4,-6-4,-1-4,-7 2,-5 2,-1 0,1-2,-3 3,3-3,7-1,4 2,1-1,1-7,6 3,-6-2,10 9,3 6,0 10,-1 2,-4-8,1-1,-2-1,3 5,3-3,4 6,8 5,2-3,-9-6,-6-13,-5-1,0-9,-8-4,4-6,-7-1,-1 1,5 2,0 2,-4 2,-1-4,5 1,5 1,2 1,-1 1,-2-4,-1 1,-3 1,5-5,-6 1,-1 8,-1-4,4 1,1-4,0-5,4 1,5-3,5-4,-2 8,2 9,2-2,2-2,-3-5,-5-5,1-4,1-4,-3-1,3-1,7 4,-3 5,2 1,-4-1,-4-2,-5-2,-4-2,-3-2,4 0,9-1,5-1,5 1,2 0,0-1,1 1,0 0,-1 0,-5 0,4 0,0 0,-4 0,-5 0,-1 0,-9-5,1-11,7 0,5 1,3-2,8 3,1-2,1 4,-7-2,-6-3,-2-3,5-2,1-1,2 2,6 6,6-1,-5 0,-7-3,-3-2,-12-2,0 3,-4-5,-3-1,3-1,4-1,0 1,-2-1,3 2,-2 4,-2 7,-3-1,-1 5,-3-2,0-2,-1-3,4 1,-4-6,5 3,-1 4,-1-1,0-1,5-1,-2 2,0-1,4-2,-7-1,-1 3,-2-1,9 5,6 3,5 4,-7-3,-3-2,1 1,-3 2,-2 2,3 3,4 2,4 0,3 2,-2 1,1-1,-3 0,-5 1,-3-1,-4 0,-2 1,4-1,4 0,5 0,-1 0,-2 0,-3-1,-3 1,-3 0,4 0,4 0,-1 0,-1 0,-2 0,2 0,-1 0,4 6,-7 4,3 1,-2-2,-1-1,3 2,-6 3,-1 5,3-3,-5 3,0 2,-1-4,-1-3,7 1,5 2,1-3,-1-2,-2 1,-2 3,3-2,-1 3,-1-3,-2-3,-1-3,-1-3,4-1,-6 2,-1 6,5-1,-5 4,10 8,4 9,1-2,4 0,2-1,2-1,2-6,-4-5,-10-1,5-4,7 2,-2-3,2-2,-4 2,6 4,1-2,-3-2,4-2,7 2,10 8,16 4,5 4,2-4,-8 1,-7-6,-9-4,-12-5,-10-3,-4-4,-5 0,-5-7,-3-5,-7-11,-1-5,-1 3,0-6,-3 1,1-2,6 2,2-4,2 0,-5-5,0-3,-5-4,-6 2,11-1,13-3,-3-6,1-2,4 0,-7-1,-8 6,-7 1,-6 6,-6 0,-2 5,2 8,0-1,5 2,-1 1,5-5,-2 1,3 1,-2 1,3 1,2 1,-2 1,-3 1,1 0,3-5,3 0,-4 0,-2-4,1 6,2 1,-2 2,2 1,2 0,2 0,3 5,-4-5,-4-1,-5 0,6-1,3 0,4 0,-4-5,-4 0,-4 1,1-5,1 7,-1 1,-2-3,-4 0,4 1,-3-4,5 6,3 6,-2-4,4 1,1 4,3 1,-3-1,1 4,-4-6,2-1,1-2,2-6,2 0,2-6,1 2,5 1,2-8,-5 2,-2 2,-6-2,-1 3,1 8,-4-2,-4 3,1 0,3 1,3 2,-2-6,-3 1,-4 0,-4 0,-2 3,-2-5,-1 0,0-3,-1-5,-5-9,0-3,-5-3,-9 6,1 5,-4 6,5 0,-1 9,-1-2,-2 2,-1 1,-1 1,4-4,0-5,-1-5,0 2,-8-4,0 3,4 4,0 3,1 4,1 1,-2-3,1 1,-1 1,4-5,1 6,-11-3,-1-10,-7-9,1-4,-9-19,-33-15,-15-10,-32-12,-22-8,-32-16,-12 6,20 14,21 11,29 17,26 13,21 16,14 12,15 15,9 7,2-2,5 7,1 4,-3-5,-4-2,-4-7,-5-1,2-2,4 7,4-5,-2 2,9-1,-9 1,-8-4,-5 0,-7 0,-8-4,-16 2,-13-9,-9-5,-5-2,5-8,15 5,12 5,6 6,3 0,4 11,-1 3,-7 8,-9 2,-23-1,-7 0,-10 3,-21-7,-15-1,-11 3,2 5,-5-1,3 0,22-3,16 4,12 3,20 4,21 4,18 2,15 2,11 1,1 1,3 0,-8-1,-6 1,7 5,-14 0,3 4,-13 0,-1 4,-11 3,1 3,-3-3,4 2,4 1,0-3,3-4,8 1,3-3,-2 2,0 2,5-1,0 2,-4 2,4-3,0 3,-5-4,4-3,-5-4,-6-3,6 3,0-1,7-1,-4 4,-4 4,-2-1,0-2,1 3,-8 2,0-1,1-3,-3 2,9 2,2-1,3 2,7-3,1-3,5 7,4-2,-1-3,3-3,2 3,1 2,-2 3,-5-1,-4-4,1-3,3-3,3-3,3-2,3-1,-4 0,-3-1,0 1,6-6,2 0,8-10,7-4,5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30.320"/>
    </inkml:context>
    <inkml:brush xml:id="br0">
      <inkml:brushProperty name="width" value="0.05" units="cm"/>
      <inkml:brushProperty name="height" value="0.05" units="cm"/>
      <inkml:brushProperty name="color" value="#BB5B18"/>
      <inkml:brushProperty name="ignorePressure" value="1"/>
      <inkml:brushProperty name="inkEffects" value="bronze"/>
      <inkml:brushProperty name="anchorX" value="270.4176"/>
      <inkml:brushProperty name="anchorY" value="-125.00562"/>
      <inkml:brushProperty name="scaleFactor" value="0.5"/>
    </inkml:brush>
  </inkml:definitions>
  <inkml:trace contextRef="#ctx0" brushRef="#br0">1224 758,'0'0,"-4"4,-2 8,0 3,-3 11,-5-3,2 8,-4 10,-8 6,-8 9,-7 8,-6 2,-4 8,-2 3,8-7,1-6,-6 1,-2 6,4-2,-7-3,0 2,4-4,11-2,5-4,11-8,-3-2,-4 4,-6 6,4-5,7-4,-4-2,6 4,1 7,-6 1,-1-5,-5 9,4 19,1 1,1 7,7 5,5-6,5 2,5 2,3 8,2 3,0 7,1-10,1 0,-2-1,1-11,10 11,5 7,11 13,8 16,2 1,0-4,-2-6,3-18,2-17,4-10,3-2,8-7,-4-7,1-5,-1 2,6-4,5-2,5-7,15-1,14-2,18 6,15 1,7-9,14-2,10-4,4 5,-4 3,14 2,14 3,20 0,13-5,-1 5,-6-9,-13-11,-9-5,-2 1,-13 5,-19-5,-2 4,-9-1,-1 5,6-2,17 0,13 3,6-2,3 3,-5-6,-12-3,-14-2,-6-2,-14-5,-1-6,-5-5,-2-4,9-3,14-2,27 0,19-2,11 1,0-5,6 1,-7-1,-16 1,-29 2,-22-4,-24-5,-19-4,-8 1,-8-2,6-14,13-12,20-22,13-16,11-2,23-8,8-4,2 1,-14-7,5 3,-15-2,-14 0,-8-7,10-6,-19 5,-6 0,3-18,0 0,-3-4,-4 9,-4 5,-13-5,-19 9,-18 18,-48 68,14-38,3-19,-2 3,-9 3,0-15,-1 0,-3-6,0-2,2-2,-3-1,-3 9,-5 5,-2 1,-2 3,-3 7,0-3,-5-9,-12 0,1-5,0-2,-1 2,-2 8,3 10,-1 14,-2 8,-2-1,3 3,-1 0,4 1,-1-6,-1 1,-8-5,-3-4,-6-5,-1 2,-4-2,1 4,-3-2,-3 4,3 14,3 3,8 9,-1-1,-3-1,-4 3,0-7,-3 2,-8-3,-9-1,-1-2,3 4,8 5,-4 4,6 4,4 8,1 3,4 6,3-1,3 5,2-2,-8-3,-5-8,-5 3,2 2,-1 1,-7-7,4 4,5-1,-1-1,5-1,5 5,-3 4,4 0,-4 4,-8-2,-9-2,-8-4,-2-2,1-7,8 2,3 0,7 6,12 0,5 5,0 5,-9 3,-1 4,2 1,-9-3,-8-5,-2 1,3 0,-5 2,-3 2,-1 3,2 0,1 2,8 0,7 0,7 1,0-1,-7 0,2 1,-3-1,3 0,4 0,3 0,4 0,3 0,-4 0,-4 0,0 0,1 0,2 0,3 0,1 0,-3 0,-5 0,0 0,2 0,-3 5,-8 5,1 6,-3-1,5-2,4-4,4 2,-2 3,-2-2,2-2,1 3,4 2,1-2,3-2,-4-3,-4-3,-1-3,2 5,2 3,3 0,1 4,-3-1,-5-4,0 4,2-4,2-1,-3 3,-8-2,-5-2,-3-2,4-2,5-1,4-2,6 0,3 0,-2 0,-4-1,-5 1,1 0,2 0,4 0,2 0,-2 0,-4 0,1 0,1 0,-2 0,-2 0,-5 0,3 0,3 0,4 0,3 0,3 0,-3 0,-5 0,1 0,1 0,-2-6,1 1,-3-6,2-4,-3 1,-3-3,3-2,2 3,4 3,-8 0,-7 2,-5 3,4 2,4 3,6 2,5 1,-1 0,3 0,-3 1,1-1,-14 1,-13-1,-15-5,-6-11,-14-10,-10-5,-15 3,-6 0,0-3,9 5,15 6,12 6,8 5,6 5,-3 3,-4 1,-6 1,1 0,-4 0,3 0,-3 0,3-1,3 0,4 1,12-2,8 1,12 0,10 0,7 0,5 0,-1 0,-9 0,-6 0,-8 0,-9 0,0 0,-1 0,8 0,8 0,3 0,-4 0,3 0,5 0,-1 0,4 5,-2 1,-2-1,2 4,3 0,-2-2,3-1,2-3,3 5,-3-2,-4 0,-4-2,1-1,3 4,3-1,-2 5,-3 3,2 5,2-2,3-4,3 7,-4 2,2 3,0 1,-3-5,2 1,-5 5,-4 0,3 2,1-1,4 6,2-1,9-1,1 4,6 4,5-2,5-1,3-3,2-3,6-8,-3-21,-1-1,0 1,0-1,0 1,0-1,1 1,-1-1,0 0,1 0,2 2,23 7,5-9,7-5,-6-6,-6-6,-3-4,-2 1,0-6,-5 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43.937"/>
    </inkml:context>
    <inkml:brush xml:id="br0">
      <inkml:brushProperty name="width" value="0.1" units="cm"/>
      <inkml:brushProperty name="height" value="0.1" units="cm"/>
      <inkml:brushProperty name="color" value="#00A0D7"/>
      <inkml:brushProperty name="ignorePressure" value="1"/>
    </inkml:brush>
  </inkml:definitions>
  <inkml:trace contextRef="#ctx0" brushRef="#br0">1015 4535,'0'-1,"1"1,-1-1,1 1,-1-1,0 0,1 1,-1-1,0 0,1 0,-1 1,0-1,0 0,0 0,1 1,-1-1,0 0,0 0,0 0,0 1,-1-1,1 0,0 0,0 1,0-1,-1-1,-14-21,-24-13,20 21,1-1,1 0,0-1,2-1,0-1,-13-21,-129-171,135 184,6 9,0 1,-25-19,28 26,1 0,0-1,1 0,1-1,0 0,0-1,-12-22,-45-76,29 51,7 14,22 35,1-1,0 0,1 0,0-1,1 1,-6-19,1 1,-1 0,-2 1,0 0,-35-49,28 47,2 0,1-2,-17-43,30 57,0 1,2-1,-3-32,5 32,-2 0,0 0,-10-33,0 15,2 0,1-1,2 0,2 0,1-1,1-53,6-463,1 515,2 1,2-1,1 1,2 0,17-44,18-70,-13 13,50-135,-60 223,2 1,39-61,-45 78,-1 0,-1-2,16-56,-25 73,1 1,0 0,19-29,-2 3,68-102,-75 118,34-42,-18 26,12-13,-27 34,-1 0,0-1,16-32,-26 41,0 2,1-1,1 1,0 0,1 1,22-20,82-54,-86 65,-1 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46.507"/>
    </inkml:context>
    <inkml:brush xml:id="br0">
      <inkml:brushProperty name="width" value="0.1" units="cm"/>
      <inkml:brushProperty name="height" value="0.1" units="cm"/>
      <inkml:brushProperty name="color" value="#00A0D7"/>
      <inkml:brushProperty name="ignorePressure" value="1"/>
    </inkml:brush>
  </inkml:definitions>
  <inkml:trace contextRef="#ctx0" brushRef="#br0">1 207,'5'-2,"0"0,0 1,-1-2,1 1,0 0,-1-1,1 0,-1 0,0-1,0 1,0-1,4-4,8-7,-5 7,0 0,1 1,0 0,0 1,0 0,1 1,0 0,0 1,18-3,8 2,73-2,-42 5,-48-1,-1-1,1 0,28-11,5-1,-14 3,-32 9,0 1,-1 0,1 0,1 1,-1 0,0 1,0 0,1 0,18 2,-25 0,-1 0,1 1,0-1,-1 1,1-1,-1 1,1 0,-1 0,0 0,0 0,0 1,0-1,0 1,-1-1,1 1,-1-1,0 1,1 0,-1 0,0 0,-1-1,1 1,0 0,-1 4,3 9,-2 1,0 0,-1 17,-1-28,1 17,-1 44,-3 0,-24 130,20-162,1 1,2-1,0 44,5-45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49.372"/>
    </inkml:context>
    <inkml:brush xml:id="br0">
      <inkml:brushProperty name="width" value="0.1" units="cm"/>
      <inkml:brushProperty name="height" value="0.1" units="cm"/>
      <inkml:brushProperty name="color" value="#00A0D7"/>
      <inkml:brushProperty name="ignorePressure" value="1"/>
    </inkml:brush>
  </inkml:definitions>
  <inkml:trace contextRef="#ctx0" brushRef="#br0">1 728,'12'1,"-1"-1,1 0,0-1,-1-1,1 1,-1-2,1 0,-1 0,0-1,12-6,114-72,-51 28,-36 24,205-110,-194 112,0 2,2 3,1 2,75-13,-56 16,124-43,-109 22,-70 26,1 1,0 2,1 1,0 1,48-6,-40 11,-1 0,0-3,0-1,39-13,-42 10,0 1,1 1,0 2,44-1,146 6,-106 3,-64 1,-2 2,57 13,42 5,-76-16,-1 5,-1 2,0 4,127 48,-77-3,-26-12,-34-17,-2 2,-1 3,-2 3,-2 2,80 79,-110-94,-2 2,-1 0,-2 2,21 38,-23-36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51.040"/>
    </inkml:context>
    <inkml:brush xml:id="br0">
      <inkml:brushProperty name="width" value="0.1" units="cm"/>
      <inkml:brushProperty name="height" value="0.1" units="cm"/>
      <inkml:brushProperty name="color" value="#00A0D7"/>
      <inkml:brushProperty name="ignorePressure" value="1"/>
    </inkml:brush>
  </inkml:definitions>
  <inkml:trace contextRef="#ctx0" brushRef="#br0">0 93,'3'1,"-1"-1,0 1,0-1,0 1,0 0,1 0,-1 0,0 0,-1 0,1 1,0-1,0 0,2 4,26 26,-16-15,3-1,0-1,1-2,22 14,-16-12,26 22,76 52,-77-56,-38-24,3 2,2 0,-1-1,1 0,24 8,-36-16,0 1,0-1,1 0,-1 0,0-1,1 1,-1-1,1 0,-1 0,1-1,-1 1,0-1,1 0,-1 0,0-1,1 1,-1-1,0 0,0 0,0 0,-1 0,1-1,4-3,6-9,1-1,-2 0,22-34,14-18,-6 12,-2-2,35-69,-58 95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55.233"/>
    </inkml:context>
    <inkml:brush xml:id="br0">
      <inkml:brushProperty name="width" value="0.1" units="cm"/>
      <inkml:brushProperty name="height" value="0.1" units="cm"/>
      <inkml:brushProperty name="color" value="#00A0D7"/>
      <inkml:brushProperty name="ignorePressure" value="1"/>
    </inkml:brush>
  </inkml:definitions>
  <inkml:trace contextRef="#ctx0" brushRef="#br0">202 1,'16'0,"-1"1,0 0,1 1,-1 0,0 1,0 1,19 8,-24-7,0-1,-1 2,0 0,0 0,0 0,-1 1,0 1,0-1,-1 1,0 1,7 10,3 8,-1 2,-1 0,-2 0,-1 1,-1 1,-2 0,6 34,-9-27,-5-24,2-1,-1 0,9 24,15 41,-3 2,18 121,-35-166,6 55,-5 1,-7 155,-2-111,2-133,0 20,0 0,-1 0,-1 0,-1 0,-12 40,7-37,-6 34,9-35,-13 36,15-53,0 1,0-1,-1 0,0 0,-1-1,1 1,-1-1,-10 10,-10 5,19-17,1 1,-1-1,1 1,-1 1,2-1,-1 1,0 0,1 0,0 0,1 0,-5 11,3-3,0 0,-1 0,-9 16,12-25,0-1,-1 0,1 1,-1-1,0 0,0-1,0 1,-1-1,1 0,-1 0,0 0,-7 3,-58 19,46-18,1 2,-35 17,-73 47,121-68,-1-2,0 1,0-1,-11 1,-13 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1:57.499"/>
    </inkml:context>
    <inkml:brush xml:id="br0">
      <inkml:brushProperty name="width" value="0.1" units="cm"/>
      <inkml:brushProperty name="height" value="0.1" units="cm"/>
      <inkml:brushProperty name="color" value="#00A0D7"/>
      <inkml:brushProperty name="ignorePressure" value="1"/>
    </inkml:brush>
  </inkml:definitions>
  <inkml:trace contextRef="#ctx0" brushRef="#br0">184 1,'1'0,"0"1,0 0,0 0,0-1,0 1,0 0,0 0,0 0,0 0,0 1,-1-1,1 0,0 0,-1 0,1 0,-1 1,0-1,1 0,-1 1,0-1,0 0,1 1,-1 0,0 1,2 9,0 0,-1 0,0 0,-1 0,-1 0,-2 16,-20 70,8-39,10-37,-2-1,-1 1,-1-2,0 1,-2-1,0 0,-1-1,-21 25,28-38,-34 52,37-54,0-1,0 1,0-1,1 1,0 0,0-1,0 1,0 0,0 0,1 0,0 0,-1 0,1 0,2 7,-2-10,1 1,0 0,1 0,-1 0,0 0,0-1,1 1,-1-1,1 1,-1-1,1 1,0-1,0 0,-1 0,1 0,0 0,0 0,0 0,0 0,0-1,0 1,0-1,1 0,-1 1,2-1,10 1,1 0,23-3,-23 1,447-4,-332 6,-112-1,-1-1,23-3,-16-2</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11.34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29,'4'0,"2"-5,4-1,5 1,4 0,3 2,-6 0,-11 2,-10 1,-9 4,-2 7,-2 5,1 5,8-6,6-5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9:08.362"/>
    </inkml:context>
    <inkml:brush xml:id="br0">
      <inkml:brushProperty name="width" value="0.05" units="cm"/>
      <inkml:brushProperty name="height" value="0.05" units="cm"/>
      <inkml:brushProperty name="color" value="#FFC114"/>
      <inkml:brushProperty name="ignorePressure" value="1"/>
    </inkml:brush>
  </inkml:definitions>
  <inkml:trace contextRef="#ctx0" brushRef="#br0">1 111,'0'-2,"0"1,-1 0,1 0,0-1,1 1,-1 0,0-1,0 1,0 0,1 0,-1-1,1 1,-1 0,1 0,0 0,-1 0,1 0,0 0,0 0,-1 0,1 0,0 0,0 0,0 0,0 0,0 1,0-1,1 0,-1 1,0-1,0 1,0-1,1 1,-1 0,0 0,0-1,1 1,-1 0,0 0,1 0,-1 0,2 1,3 0,0 0,0 0,0 1,0 0,0 0,-1 0,9 5,28 20,62 52,-1-1,-79-61,-14-9,-1-1,1 0,0-1,0 0,1-1,0 0,13 4,-23-9,1 0,-1 0,1 1,-1-1,1 0,-1-1,1 1,-1 0,1 0,-1-1,0 1,1-1,-1 1,1-1,-1 0,0 1,0-1,1 0,-1 0,0 0,0 0,0 0,0 0,0 0,0 0,0 0,0-1,0 1,0-2,3-5,-1 0,1 0,3-18,-1 5,12-17,2 0,2 2,49-64,-53 75,-2 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1.511"/>
    </inkml:context>
    <inkml:brush xml:id="br0">
      <inkml:brushProperty name="width" value="0.05" units="cm"/>
      <inkml:brushProperty name="height" value="0.05" units="cm"/>
      <inkml:brushProperty name="color" value="#FF0066"/>
      <inkml:brushProperty name="ignorePressure" value="1"/>
    </inkml:brush>
  </inkml:definitions>
  <inkml:trace contextRef="#ctx0" brushRef="#br0">323 1,'-5'0,"1"0,-1 0,0 1,0 0,0 0,1 0,-1 0,0 1,1-1,0 1,-1 0,1 1,0-1,0 1,-7 6,6-4,1 0,0 0,0 1,0-1,1 1,-1 0,2 0,-1 0,1 1,-3 8,0 13,1-1,1 2,1-1,3 40,0-46,-1-14,4 42,-3-47,-1-1,1 0,0 0,0 0,0 1,0-1,0 0,0 0,1 0,-1 0,1-1,-1 1,1 0,0-1,-1 1,1-1,0 1,3 1,0-1,-1 1,1 0,-1 0,0 0,0 1,-1 0,1-1,-1 1,1 0,-1 1,-1-1,1 1,-1-1,3 7,3 10,-1-1,5 28,7 20,-9-44,0 1,-2 1,-1-1,-1 1,-1 0,3 47,-7-32,1-17,-1 0,-2 0,0 0,-9 45,10-66,-1-1,1 0,-1 0,0 1,0-1,0 0,-1 0,1 0,0 0,-1 0,1 0,-1 0,0-1,1 1,-1 0,0-1,0 0,0 1,0-1,0 0,-5 2,3-2,0-1,0 1,0-1,0 0,0 0,0 0,0 0,0-1,0 0,0 0,-8-2,-2-3,0 0,0-1,1 0,0-2,-22-16,12 6,0 0,2-2,0 0,2-2,0 0,-16-27,20 22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3.167"/>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1 108,'0'0,"0"1,1 0,-1 0,0-1,1 1,-1 0,1 0,-1-1,1 1,-1 0,1-1,0 1,-1-1,1 1,0-1,0 1,-1-1,1 1,0-1,0 0,0 0,-1 1,1-1,1 0,25 6,-24-5,18 1,1 0,-1-1,1-1,-1-1,0-1,38-8,120-45,-144 43,-13 5,38-5,-40 8,-1 0,30-10,-23 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4.79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1,'6'0,"1"1,0 0,-1 0,1 1,-1 0,1 0,-1 0,0 1,0 0,0 0,0 0,7 6,-3-1,0 1,-1 0,1 0,-2 1,12 16,-13-14,-1 0,-1 1,0 0,0 0,-2 1,1-1,-2 1,0 0,0 18,11 50,27 111,-40-182,-2-9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5.983"/>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6.342"/>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11,'0'-4,"0"-2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07.990"/>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0,'0'0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15.0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0 127,'22'0,"1"1,-1 2,0 0,0 1,-1 1,1 1,-1 1,22 10,-30-11,0 1,-1 1,0 0,0 0,0 1,-1 0,-1 1,0 1,0 0,-1 0,0 0,-1 1,10 19,29 57,-30-62,-2 2,-1 0,-1 1,-1 0,8 37,-4-9,-16-57,0-1,0 1,0 0,0 0,0 0,1-1,-1 1,0 0,0 0,0 0,0 0,0 0,1-1,-1 1,0 0,0 0,0 0,1 0,-1 0,0 0,0 0,0 0,1-1,-1 1,0 0,0 0,0 0,1 0,-1 0,0 0,0 0,1 0,-1 1,0-1,0 0,0 0,1 0,-1 0,0 0,0 0,0 0,1 0,-1 0,0 1,0-1,0 0,0 0,1 0,-1 0,0 1,0-1,0 0,0 0,3-23,-5 5,0 1,-2-1,0 1,0-1,-2 2,0-1,-12-23,18 38,1 0,0 0,-1 0,1 0,0 0,0 0,0 0,0 0,1 0,-1 1,0-1,1 0,-1 1,3-2,1-3,1-3,24-32,-3-1,25-50,-40 72,0 0,2 0,0 1,2 1,0 1,24-22,11-12,-42 41,0 1,0 1,1-1,18-11,-26 18,0 1,0 0,1 0,-1 0,0 0,1 0,-1 0,1 0,-1 1,1-1,0 1,-1 0,1 0,-1 0,1 0,0 0,-1 1,1-1,-1 1,1 0,-1-1,1 1,-1 0,1 1,-1-1,0 0,0 1,0-1,3 4,15 15,-2 2,0 0,-2 1,0 1,14 30,-9-17,32 43,34 37,-70-95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18.206"/>
    </inkml:context>
    <inkml:brush xml:id="br0">
      <inkml:brushProperty name="width" value="0.05" units="cm"/>
      <inkml:brushProperty name="height" value="0.05" units="cm"/>
      <inkml:brushProperty name="color" value="#FF0066"/>
      <inkml:brushProperty name="ignorePressure" value="1"/>
    </inkml:brush>
  </inkml:definitions>
  <inkml:trace contextRef="#ctx0" brushRef="#br0">590 111,'0'-2,"0"0,0 1,-1-1,1 1,-1-1,1 0,-1 1,1-1,-1 1,0-1,0 1,0 0,0-1,0 1,0 0,0 0,0-1,0 1,-1 0,1 0,0 0,-1 1,1-1,-1 0,-2-1,-47-12,25 8,-13-7,8 2,-1 1,-43-7,67 15,-1 1,1 0,-1 1,1 0,0 0,-1 1,1 0,-1 0,1 1,0 0,0 1,0 0,0 0,-9 6,2 2,2 2,-1-1,2 2,0-1,0 2,1-1,-14 28,11-18,5-11,2 0,-1 1,2 0,-8 22,12-30,1 0,0 0,1 0,-1 0,1 1,1-1,-1 0,1 0,0 0,0 0,0 0,1-1,0 1,0 0,4 6,-1-3,1 0,-1 0,2-1,-1 0,1 0,0 0,1-1,0 0,0 0,0-1,1 0,17 8,-20-11,1 1,0-2,0 1,1-1,-1 0,0-1,1 1,-1-2,1 1,-1-1,1 0,0 0,-1-1,1 0,-1-1,0 1,1-1,9-5,-12 5,0-1,-1 0,1 0,-1-1,1 1,-1-1,0 0,0 0,-1 0,4-6,27-50,-30 50,1-1,1 1,-1 0,2 0,0 1,12-14,-11 15,-1-1,0 0,0 0,-1-1,0 1,0-1,-1 0,-1-1,0 1,0-1,-1 0,2-18,16-40,-21 67,1 0,0 0,0 0,-1 0,1 0,0 1,1-1,-1 0,0 1,0-1,1 1,-1 0,1-1,-1 1,1 0,-1 0,1 0,0 0,0 0,-1 0,5-1,-3 2,0-1,0 1,0 0,1 1,-1-1,0 0,0 1,0 0,0-1,0 1,0 1,5 1,4 4,-1 0,0 1,0 1,0-1,13 15,46 62,-2-3,-65-78,0-1,1 0,-1 0,1 0,0 0,0-1,0 1,0-1,0 0,1 0,-1-1,1 1,-1-1,1 0,0 0,-1-1,1 1,0-1,-1 0,1 0,0-1,7-1,-1-1,0 0,-1-2,1 1,-1-1,0 0,-1-1,1-1,11-9,26-25,-31 23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5:22.998"/>
    </inkml:context>
    <inkml:brush xml:id="br0">
      <inkml:brushProperty name="width" value="0.05" units="cm"/>
      <inkml:brushProperty name="height" value="0.05" units="cm"/>
      <inkml:brushProperty name="color" value="#FF0066"/>
      <inkml:brushProperty name="ignorePressure" value="1"/>
    </inkml:brush>
  </inkml:definitions>
  <inkml:trace contextRef="#ctx0" brushRef="#br0">59 965,'2'-37,"2"1,2 0,1 0,14-41,13-72,-8 23,3-24,-27 130,0-1,-2 1,0-1,-1 1,-5-27,3 34,0-1,-1 1,0 0,-2 0,1 1,-1-1,-1 1,0 1,-1-1,0 1,-11-11,18 21,-1 0,1 0,-1 0,1 0,-1 0,1 1,-1-1,1 1,-1-1,1 1,-1-1,0 1,1 0,-1 0,0 0,1 0,-1 0,1 0,-1 0,0 0,1 1,-1-1,0 1,1-1,-1 1,1 0,-1-1,1 1,0 0,-1 0,1 0,0 0,-1 0,1 1,0-1,0 0,0 0,0 1,0-1,-1 3,-2 3,-1 0,1 1,0-1,0 1,1 0,-3 11,1 9,1-1,1 1,1 0,1 0,6 44,-4-61,1-1,1 0,0 0,0-1,1 1,0-1,6 10,44 64,-18-31,65 111,-96-158,-1 0,1-1,-1 1,1-1,1 0,-1 0,1-1,-1 1,1-1,0 0,0-1,0 0,0 0,1 0,-1 0,0-1,1 0,-1-1,9 1,-2-1,0 0,0-1,-1 0,1-1,0-1,-1 0,0 0,24-11,-25 9,0-1,-1-1,0 0,12-11,4-6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6:41.46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1 367,'0'16,"0"1,1-1,7 32,-5-40,-1 1,2-1,-1 0,1 0,0 0,1-1,0 1,0-1,7 7,11 12,45 40,-59-58,0-1,1-1,0 0,0 0,0-1,1 0,0 0,0-1,15 3,13-2,56 2,-68-7,0 1,0 2,0 1,0 1,30 10,-56-15,-1 0,1 0,-1 0,1 0,0 0,-1 1,1-1,-1 0,1 0,-1 1,1-1,-1 0,1 1,-1-1,1 1,-1-1,0 0,1 1,-1-1,1 1,-1-1,0 1,0-1,1 1,-1 0,-1-1,1 0,-1 0,0 0,1 0,-1 0,0 0,1-1,-1 1,0 0,1 0,-1-1,0 1,1 0,-1-1,1 1,-1-1,0 1,1-1,-1 1,1-1,0 1,-1-1,0-1,-21-18,-30-23,-9-8,17 18,36 28,-1-1,1 0,0-1,-13-14,19 18,0 0,0 0,0 0,1 0,-1 0,1 0,0-1,0 1,0-1,0 1,0 0,1-1,0 0,-1 1,1-1,1 1,-1-1,1-4,0 4,1 1,-1-1,1 1,-1-1,1 1,0 0,1 0,-1 0,0 0,1 0,0 1,-1-1,1 1,0-1,0 1,1 0,-1 0,0 0,1 1,-1-1,1 1,5-2,12-3,0 1,37-4,-45 8,76-7,148 8,-100 3,1660-4,-1786 2,1-1,-1 1,0 1,0 0,0 1,0 0,16 7,-23-9,-1 1,1 0,0 0,-1 0,1 0,-1 1,0-1,0 1,0 0,0 0,0 0,-1 0,1 0,-1 1,0-1,0 1,0 0,-1-1,1 1,-1 0,0 0,0 0,1 6,-2-9,0 0,0 0,0 0,0 0,0 0,0 0,0-1,-1 1,1 0,0 0,0 0,-1 0,1 0,-1 0,1-1,-1 1,1 0,-1 0,1-1,-1 1,0 0,0-1,1 1,-2 0,0 0,0 0,-1 0,1 0,0 0,0-1,-1 1,1-1,-1 1,-2-1,-6 0,0-1,1 0,-13-2,23 3,-117-31,-6-1,108 30,-1 0,1 1,0 0,0 1,0 1,-21 3,-51 15,-56 9,125-25,0 1,-31 12,31-9,1-2,-36 7,-3-7,-81-5,69-2,58 3,1 0,0 0,-1 1,1 1,0-1,-9 5,-26 6,37-11,0 1,0-1,0 1,1 0,-7 4,7-3,-1 0,1-1,-1 0,0 0,-8 1,-29 3,0-3,0-2,-72-5,32 1,70 2,-104-6,104 4,1-1,-1 0,1 0,0-1,1-1,-22-11,7 1,-5-4,-39-15,58 29,-1 0,1 1,-1 1,0 0,0 1,-20-1,-15-1,-16 0,60 5,7 0,13 3,24 2,-35-6,11 2,0 0,-1 0,1 2,21 7,-34-10,0-1,0 1,0 0,0 0,0 0,0 0,-1 0,1 0,0 0,0 1,-1-1,1 1,-1-1,0 1,1 0,-1-1,0 1,0 0,0 0,0 0,0 0,-1 0,1 0,0 0,-1 0,0 0,1 0,-1 0,0 0,0 0,0 0,0 1,-1-1,1 0,0 0,-1 0,0 0,1 0,-1 0,-2 3,-1 2,-1 0,1 0,-2-1,1 0,-1 0,1 0,-2-1,1 1,-12 6,9-6,1 0,0 0,0 1,1 0,-7 9,14-16,-1 1,1-1,-1 1,1-1,0 1,-1-1,1 1,0-1,-1 1,1-1,0 1,0 0,0-1,0 1,-1 0,1-1,0 1,0-1,0 1,0 0,0-1,0 1,1-1,-1 1,0 0,0-1,0 1,1 0,0 0,0 0,0 0,0-1,-1 1,1 0,1-1,-1 1,0-1,0 1,0-1,0 1,0-1,3 1,42 2,-42-4,984-3,-982 4,1 0,-1 0,0-1,0 0,0 0,0-1,0 1,0-1,0-1,0 1,-1-1,11-7,-7 6,0 0,0 0,0 1,1 0,-1 0,1 1,0 0,10 0,85-1,-71 3,-25 1,-1 0,0 1,0 0,1 0,-1 0,-1 1,1 1,8 4,37 13,-11-14,0-2,0-2,0-2,52-4,0 0,-80 3,1-2,-1 1,1-2,-1 0,0-1,0 0,-1-1,1 0,-1-1,0-1,21-15,-15 9,-1-2,-1 0,0-1,-2-1,1 0,21-35,-32 44,0 0,-1 0,0 0,-1 0,0-1,0 0,-1 1,0-1,0 0,-1 0,0 0,-1-16,0 20,-1 1,0-1,0 0,0 1,0-1,0 1,-1 0,0-1,0 1,0 0,-1 0,1 0,-1 0,0 1,0-1,0 1,0 0,-1-1,0 1,1 1,-1-1,0 1,0-1,0 1,-1 0,-5-1,-17-5,-40-6,42 10,1-1,-41-14,40 11,0 0,0 1,0 2,-1 0,-31 0,-133 4,105 3,72-2,-129 6,122-3,0 0,0 1,0 1,-37 15,13-3,0-3,-76 15,64-17,-57 20,80-21,-1-2,0-2,-1-1,-45 2,58-5,1 0,-38 13,37-9,0-1,-35 4,-56-4,-152-10,240 1,0-1,-1-1,-34-12,49 15,0 0,1 1,-1 0,0 0,-22 3,-20-2,16-1,-50 5,64-2,1 0,0-2,0 0,0-1,0-1,0-2,-31-7,47 8,1 0,-1 0,0 0,1-1,0 0,0 0,0 0,1-1,-1 1,1-1,0 0,0 0,1-1,-1 1,1-1,1 0,-1 1,1-1,-2-8,1 7,2 0,-1 0,1 0,0-1,1 1,-1 0,1 0,1-1,0 1,0 0,0 0,1 0,0 0,0 0,0 0,8-12,-7 15,-1 1,1 0,1 0,-1 0,0 0,1 0,-1 1,1 0,0 0,0 0,0 0,0 0,0 1,0 0,0 0,1 0,-1 0,8 0,10 0,1 0,31 5,-22-2,341 2,-259-4,-76-2,52-9,16-1,407 9,-264 5,27-2,-271 1,0-1,0 0,0-1,0 1,0-1,0 0,0 0,0-1,0 1,0-1,0 0,-1 0,1-1,-1 1,0-1,1 0,-1 0,0-1,-1 1,1-1,3-5,-2 4,0-1,0 1,1 0,0 1,-1-1,2 1,-1 0,0 1,1 0,-1 0,1 0,0 0,0 1,0 1,1-1,-1 1,0 0,0 1,1-1,12 2,-7 1,0-1,0 1,1 1,-1 1,-1 0,1 0,-1 1,0 1,0 0,17 12,-11-7,-1-1,2 0,23 8,35 19,-55-26,1 0,0-2,27 8,4 2,-28-9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9:17.268"/>
    </inkml:context>
    <inkml:brush xml:id="br0">
      <inkml:brushProperty name="width" value="0.05" units="cm"/>
      <inkml:brushProperty name="height" value="0.05" units="cm"/>
      <inkml:brushProperty name="color" value="#FFC114"/>
      <inkml:brushProperty name="ignorePressure" value="1"/>
    </inkml:brush>
  </inkml:definitions>
  <inkml:trace contextRef="#ctx0" brushRef="#br0">1 3,'147'-2,"166"4,-297 0,0 0,0 1,0 1,-1 0,1 1,-1 1,0 0,0 1,-1 1,0 0,14 11,12 14,0 1,36 41,-72-71,95 82,-78-71,0 2,-1 0,-1 2,-1 0,-1 0,0 2,14 23,-4-1,42 53,17 24,-62-78,-1 1,-3 0,-1 2,-2 1,-2 0,-2 1,-3 0,10 95,-20-128,0 1,0-1,-2 1,0-1,0 1,-2-1,0 0,0 0,-1-1,-1 1,0-1,-1 0,0-1,-12 16,15-22,0 1,0-1,-1 0,0-1,0 1,0-1,-1 0,0 0,0-1,0 0,0 0,-11 5,-13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9:19.403"/>
    </inkml:context>
    <inkml:brush xml:id="br0">
      <inkml:brushProperty name="width" value="0.05" units="cm"/>
      <inkml:brushProperty name="height" value="0.05" units="cm"/>
      <inkml:brushProperty name="color" value="#FFC114"/>
      <inkml:brushProperty name="ignorePressure" value="1"/>
    </inkml:brush>
  </inkml:definitions>
  <inkml:trace contextRef="#ctx0" brushRef="#br0">0 19,'2'1,"0"0,0 0,0-1,-1 1,1 1,0-1,0 0,-1 0,1 1,-1-1,1 0,-1 1,0 0,2 1,2 3,18 20,-1 2,34 55,-16-20,-38-60,0 0,1 0,-1 0,1-1,0 1,0 0,-1-1,2 0,-1 0,0 0,0 0,1 0,-1-1,1 1,-1-1,1 0,0 0,4 0,-6-1,1 0,0 0,-1 0,1-1,0 1,-1-1,1 1,0-1,-1 0,1 0,-1 0,0 0,1-1,-1 1,0-1,0 1,0-1,0 0,0 0,0 0,0 0,0 0,-1 0,1-1,-1 1,2-4,1-3,0-1,-1 0,4-16,-5 16,1 0,0 0,0 1,8-16,56-74,-48 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16:26.45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51.8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0,'41'36,"2"-2,1-1,88 46,-53-41,-59-30,-1 1,0 0,-1 2,27 19,1 3,1-1,2-3,65 29,-65-34,-2 1,0 2,79 61,-99-64,1-2,1-1,1-1,1-1,40 16,1 1,-1 3,107 79,-165-110,1 0,1-1,-1-1,1 0,22 5,-20-6,-1 1,1 0,29 16,97 63,-117-70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53.399"/>
    </inkml:context>
    <inkml:brush xml:id="br0">
      <inkml:brushProperty name="width" value="0.05" units="cm"/>
      <inkml:brushProperty name="height" value="0.05" units="cm"/>
      <inkml:brushProperty name="color" value="#004F8B"/>
      <inkml:brushProperty name="ignorePressure" value="1"/>
    </inkml:brush>
  </inkml:definitions>
  <inkml:trace contextRef="#ctx0" brushRef="#br0">283 0,'0'5,"1"0,0 0,0 0,1 0,-1 0,1-1,0 1,5 8,25 36,-26-40,34 41,87 87,-49-56,-74-77,0 0,-1 0,0 0,0 1,0 0,0-1,-1 1,1 0,1 6,-4-9,1 0,-1 0,0 0,0 0,0-1,0 1,0 0,0 0,-1 0,1-1,0 1,-1 0,0 0,1-1,-1 1,0 0,0-1,0 1,0-1,0 1,0-1,0 1,-1-1,1 0,0 0,-1 1,1-1,-1 0,1-1,-3 2,-27 13,0-3,-1 0,0-2,-38 7,68-17,-78 18,25-7,0 3,-84 33,104-32,6-3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19:58.95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28,'170'-14,"-4"1,-139 13,0 0,1 2,-1 1,27 7,-41-6,0 0,-1 0,0 2,0-1,-1 1,1 1,-1 0,-1 1,0 0,15 14,17 20,2-2,1-2,67 42,-80-57,0 2,-1 1,30 34,-46-45,-8-9,1-1,-1 1,1-2,0 1,0-1,17 6,20 11,-30-11,1 1,-2 0,0 2,0-1,-1 2,19 25,-4 1,31 59,-46-74,-1 1,-1 0,-2 0,0 1,-2 0,-1 1,-1-1,-1 1,-1 0,-2 39,-1-43,-1 0,-2 0,-6 35,7-51,-1 1,0-1,0 1,-1-1,0 0,0 0,-1-1,0 1,-1-1,1 0,-1 0,-12 9,-36 23,26-24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02.587"/>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0,'3'4,"-1"0,1 0,-1 0,0 0,0 0,-1 0,0 1,1-1,-1 1,-1-1,2 6,3 16,30 59,0 0,-33-79,-1-1,1 0,0 0,1 0,-1 0,1 0,0 0,0-1,0 0,1 1,0-1,0 0,5 4,-4-5,0 0,1-1,0 1,-1-1,1 0,0 0,0-1,0 0,0 0,0 0,11-1,-3 1,0 0,0-1,1-1,-1 0,0-1,0-1,0 0,-1-1,1 0,-1-1,18-9,-12 4,39-16,-3 2,-38 13,-5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28.650"/>
    </inkml:context>
    <inkml:brush xml:id="br0">
      <inkml:brushProperty name="width" value="0.05" units="cm"/>
      <inkml:brushProperty name="height" value="0.05" units="cm"/>
      <inkml:brushProperty name="color" value="#66CC00"/>
      <inkml:brushProperty name="ignorePressure" value="1"/>
    </inkml:brush>
  </inkml:definitions>
  <inkml:trace contextRef="#ctx0" brushRef="#br0">5249 1,'-29'25,"-1"0,-2-3,0 0,-43 21,35-21,0 2,-51 42,72-50,0-1,-1-1,-1-1,0 0,-1-2,0 0,-1-1,-31 8,-54 19,-104 52,205-86,-52 24,1 3,1 2,-55 43,77-52,-1-2,-71 31,45-23,-22 11,20-12,2 4,-83 55,47-15,-228 151,292-204,-3 1,1 2,1 1,-47 40,70-49,0 0,0 1,2 0,0 1,-15 31,14-25,-2 0,-15 22,6-18,-2 0,0-1,-2-2,-49 36,-122 64,194-121,-114 61,55-31,-65 45,-57 46,72-50,-114 96,194-141,-44 28,61-47,0 0,-1-1,0 0,0-2,-32 10,-145 40,104-29,-22-1,74-19,-72 23,98-26,-1 1,2 0,-1 1,1 0,0 1,0 0,0 0,1 1,1 0,-12 14,9-9,0-1,0 0,-2-1,1 0,-27 16,-75 32,109-57,-48 25,0 2,-86 63,130-85,0 0,0-1,-1 0,0-1,0 0,0 0,-12 2,-5-1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30.5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167 1,'0'440,"-1"-423,-1 0,-1 0,-1-1,0 1,-1-1,-1 0,-14 29,1 0,9-24,0-2,-14 21,13-23,1 1,0 0,-7 19,15-31,0-1,0 1,1 0,0 0,0 0,0 0,1 8,0-12,0 0,0-1,1 1,-1 0,1 0,-1-1,1 1,0-1,-1 1,1 0,0-1,0 1,0-1,0 0,0 1,1-1,-1 0,0 0,1 0,-1 0,1 0,-1 0,1 0,-1 0,1-1,0 1,-1 0,1-1,3 1,19 3,0-2,0-1,1 0,39-5,1 0,462 2,-317 2,-185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0:32.1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803 1,'-1'6,"-1"0,0 0,-1 0,1-1,-1 1,0-1,-1 1,1-1,-1 0,0 0,-8 7,-2 5,-10 14,-65 80,73-93,-1-2,0 0,-2-1,-22 14,-11 4,-106 50,133-73,-1 0,0-2,-1-1,0-1,0-2,-46 3,15-7,34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9:44.64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9:51.58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677 8,'0'-1,"-1"1,1-1,-1 1,1-1,-1 1,1-1,-1 1,1-1,-1 1,0 0,1-1,-1 1,1 0,-1 0,0-1,1 1,-1 0,0 0,1 0,-1 0,0 0,0 0,1 0,-1 0,0 0,1 0,-2 1,-24 1,24-2,-40 8,-1 1,-52 20,54-16,23-7,1 0,0 1,0 0,0 2,1 0,0 1,1 0,-19 17,26-19,0 0,1 1,0 0,0 0,1 0,0 1,1 0,0 0,0 0,1 1,1 0,0-1,0 1,-2 20,5-24,0-1,0 0,0 0,1 1,0-1,0 0,0 0,1 0,0 0,0 0,1 0,0-1,0 1,0-1,0 0,1 0,0 0,0 0,0 0,7 5,9 5,0 0,1-1,40 20,-37-21,-6-4,1-2,-1 0,1-1,1 0,-1-2,1 0,-1-1,1-2,0 0,0 0,0-2,22-4,-36 4,0-1,0-1,0 1,0-1,0 0,-1 0,1-1,-1 1,0-1,0-1,7-6,7-11,22-28,-30 35,-3 4,-1-1,0-1,-1 0,0 0,0 0,-2 0,0-1,4-24,-6 29,0 0,-1 0,-1-1,1 1,-2 0,1 0,-1-1,-1 1,0 0,0 0,0 0,-1 0,-1 1,-5-12,3 12,0 0,0 1,-1-1,0 1,-1 0,0 1,0 0,0 0,-1 1,1 0,-1 0,0 1,-1 0,1 1,-1 0,0 1,-15-3,-14 1,-1 1,0 2,-45 4,11 0,63-3,-21 0,-42 6,62-4,-1 1,1 0,0 1,0 0,1 0,-19 11,18-8,1 1,0-1,0 2,1 0,0 0,0 1,1 0,0 0,1 1,0 0,1 1,0 0,-7 18,10-20,1 0,0 0,1 0,0 0,1 0,0 0,0 0,1 0,1 1,-1-1,2 0,-1 0,1 0,1 0,0 0,0 0,1-1,8 15,-5-12,0-1,1-1,1 0,-1 0,1 0,1-1,0 0,0-1,1 0,0-1,0 0,0-1,1 0,0-1,21 7,26 8,-40-12,1-1,-1-1,1-1,27 4,85-3,-115-7,0 0,1 0,-1-2,0 0,24-9,-35 10,0 0,-1-1,1 0,-1-1,1 1,-1-1,0 0,0 0,-1-1,1 1,-1-1,0 0,0 0,3-6,-2 1,0-1,-1 1,0 0,-1-1,0 0,0 0,1-16,-3-5,0 0,-2 0,-1 0,-11-53,11 80,2 0,-1 0,0-1,1 1,0 0,1-1,-1 1,1 0,0-1,0 1,0 0,3-6,0 4,0 0,0 0,1 1,-1 0,1-1,1 2,10-11,-11 12,42-35,-43 36,0 1,0-1,1 1,-1-1,1 1,0 1,-1-1,1 1,0-1,5 1,-8 1,-1 0,0 0,0 0,1 1,-1-1,0 0,0 1,0-1,0 1,0-1,1 1,-1 0,0-1,0 1,0 0,-1 0,1 0,0 0,0 0,0 0,-1 0,1 0,0 0,-1 0,1 0,-1 0,1 0,-1 1,0-1,0 0,1 0,-1 0,0 1,0-1,0 0,0 0,-1 2,2 8,-2 0,1 1,-4 11,3-16,-4 29,-2-1,-17 53,17-69,-1 0,0-1,-2 0,0-1,0 0,-15 17,10-16,9-9,0 0,-1 0,-1-1,1 0,-1-1,-1 1,1-2,-1 1,0-1,-1-1,-13 7,-3-4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0:00.67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380 99,'-71'56,"50"-33,1 0,0 2,2 1,1 0,-15 31,27-47,1-1,0 1,0 0,1 0,0 1,-2 12,5-20,-1 1,1 0,0 0,0-1,0 1,0 0,1 0,0-1,-1 1,2-1,-1 1,0 0,1-1,-1 0,1 1,0-1,0 0,0 0,0 0,6 5,2 0,1 0,0-1,0 0,1 0,-1-2,2 1,-1-1,0-1,1-1,24 5,-7-4,1-2,-1-1,50-4,-67 1,0 0,0-1,0 0,0-1,-1-1,0 0,0-1,0 0,-1 0,0-1,12-10,-16 12,0-1,0 0,-1 0,0-1,0 0,-1 0,0 0,0 0,0-1,-1 0,0 0,-1 0,0 0,0-1,-1 1,0-1,1-10,-3 15,0 0,0 0,0 0,0 0,-1 0,0 0,0 0,0 0,0 0,-1 0,0 1,1-1,-1 0,0 1,-1 0,-2-4,0 2,1 1,-1-1,0 1,-1 1,1-1,-1 1,1 0,-1 0,-8-3,-7 0,-1 1,1 0,-1 2,-43-2,40 4,1 0,0 2,-43 7,59-6,-1 0,0 1,1 0,-1 1,1 0,0 0,1 0,-1 1,1 1,0-1,0 1,0 0,-8 11,8-9,1 1,0 0,1 0,0 0,0 0,1 1,0 0,1 0,0 0,1 0,-3 21,5-26,-1-1,1 1,0-1,1 1,-1 0,1-1,0 1,0-1,0 1,0-1,1 0,0 0,0 1,0-1,0 0,1-1,0 1,-1 0,1-1,1 1,-1-1,0 0,1 0,-1-1,1 1,0-1,0 1,0-1,7 2,6 1,1 0,0-1,-1-1,1-1,22 1,97-7,-57 0,-68 4,0-1,0 0,0-1,0 0,0-1,-1 0,1-1,13-6,-17 5,0 1,-1-1,0 0,0-1,0 1,-1-2,1 1,-2 0,1-1,-1 0,9-15,-8 12,-1 1,-1-1,0 0,0-1,-1 1,0 0,-1-1,0 0,0 1,-1-20,-1 24,-1 0,0 0,0 0,0 1,-1-1,0 0,0 1,-1-1,1 1,-1 0,0 0,-1 0,1 0,-1 1,0-1,0 1,0 0,-1 0,1 1,-1-1,-6-3,-2 0,0 1,-1 1,1 0,-1 0,0 1,-1 1,1 1,0 0,-16 0,-26 1,-55 6,75-3,17 1,0 0,0 1,0 0,0 2,1 0,0 1,0 1,-26 16,-142 73,185-96,0 0,0 0,-1 0,1 0,0-1,-1 1,1 0,-1-1,1 1,0-1,-1 0,1 1,-1-1,0 0,1 0,-1 0,1 0,-1 0,1-1,-1 1,1 0,-1-1,1 1,-1-1,1 1,0-1,-1 0,-1 0,2-1,0 0,0 1,0-1,1 0,-1 0,0 0,1 0,-1 0,1 0,0 1,-1-1,1 0,0 0,0 0,0 0,0 0,1 0,-1 0,1 0,-1 0,2-4,5-13,0 0,2 0,0 1,1 0,13-17,-15 23,1 1,0 0,0 0,1 1,1 0,-1 1,2 1,14-10,-9 11,0 1,0 0,1 1,-1 1,1 1,18-1,39-9,-48 7,0 1,0 1,0 1,53 2,-70 1,0 1,1 1,-1 0,0 0,-1 1,1 0,0 1,-1 0,0 1,0-1,0 2,0-1,-1 1,0 1,0 0,10 11,-11-9,-1 0,0 0,-1 1,1 0,-2 0,1 0,-2 0,1 1,-1 0,-1 0,2 18,-1 11,-5 77,-1-48,3-51,-1 0,0-1,-1 1,-6 20,7-32,-1-1,0 1,-1-1,1 0,-1 0,0 0,0 0,0 0,-1-1,1 1,-1-1,-1 0,1 0,0 0,-1-1,0 0,-6 4,-4 0,-1-1,1-1,-1 0,0-1,0-1,-33 2,9-3,-71-7,104 5,1-1,-1-1,0 1,1-1,-1 0,1-1,-1 1,1-1,0 0,0-1,-8-6,0-3,1 0,0 0,-11-16,24 29,-19-23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16:27.9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0:18.38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0:23.5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519 1,'-38'0,"-4"-1,-1 2,-77 12,106-10,0 0,1 2,-1-1,1 2,0-1,0 2,1 0,0 0,0 1,1 1,0 0,-15 16,13-11,0 0,1 1,1 1,-15 26,22-33,1-1,-1 1,2-1,-1 1,1 0,0 0,1 0,0 0,0 0,1 0,2 16,-1-11,1 0,0 0,2-1,-1 1,2-1,-1 0,2 0,0 0,1-1,0 0,0 0,1-1,1 0,0 0,1-1,-1 0,2-1,0 0,0-1,0 0,1 0,0-1,16 6,29 10,-21-9,-1 1,0 2,50 33,-68-39,0-1,1-1,1 0,-1-1,1-2,1 1,-1-2,1-1,22 2,6-1,1-2,79-7,-118 4,0-1,-1-1,1 0,0 0,-1-1,1 0,-1 0,0-1,0 0,-1-1,1 0,-1-1,0 1,0-2,-1 1,0-1,0 0,0 0,-1-1,0 0,5-10,1-1,0-2,-2 1,-1-1,0-1,-2 1,0-2,5-34,-9 43,1-1,10-26,-9 28,0 1,-2-1,1-1,2-22,-5 33,-1-1,0 0,-1 1,1-1,-1 0,1 1,-1-1,0 1,0-1,-1 1,1 0,-1-1,0 1,1 0,-2 0,1 0,0 0,0 1,-1-1,0 0,-5-3,-7-4,0 1,-1 1,0 0,0 1,-1 1,0 1,0 0,-30-4,-13-4,-24-16,60 20,0 0,-33-6,41 12,0 0,0 2,-1-1,1 2,-27 2,38-1,0 0,0 0,0 1,0-1,0 1,0 0,1 0,-1 1,1 0,-1-1,1 1,0 1,0-1,0 1,0-1,1 1,0 0,0 1,0-1,0 0,-3 7,1 2,1 1,0 0,0 0,2 0,0 1,0-1,1 1,1-1,0 1,5 27,-3-37,-1 1,1-1,0 0,0 0,0 0,1 0,0 0,0 0,0-1,1 1,-1-1,1 0,0 0,8 5,5 4,1-1,31 14,-31-17,0 1,20 15,13 12,56 31,-95-61,50 33,63 34,-109-66,0-1,0 0,0-2,1 0,0 0,20 1,-32-5,0-1,1 0,-1 0,1 0,-1-1,0 1,1-1,-1-1,0 1,0-1,0 0,0 0,0 0,0-1,-1 1,1-1,-1-1,1 1,5-7,2-3,-1-1,0-1,-1 0,12-25,0 0,-15 27,0 0,-1 1,-1-2,0 1,-1-1,-1 1,0-1,0 0,-2 0,1-26,-2 29,-1 0,0-1,-1 1,0 0,-1 0,0 0,-1 1,0-1,0 1,-1 0,-1 0,0 0,-13-16,4 10,-2 1,0 1,0 0,-2 1,1 1,-2 1,-33-15,32 16,-61-38,-11-5,81 48,0 0,-1 0,0 2,0-1,0 1,-15 0,4 1,0 2,0 1,0 1,0 1,1 1,-38 12,42-10,0 0,0 2,1 0,0 2,1 0,0 0,1 2,-21 18,32-26,1 1,0 0,0 1,1-1,-1 1,1 0,0-1,1 1,-1 1,-2 11,0 5,-3 41,-2 11,0-37,3-16,2 0,-4 33,9-48,0 0,0-1,0 1,1 0,-1 0,2-1,-1 1,1-1,0 1,0-1,1 0,6 11,-2-6,1-1,1 1,0-1,0-1,1 0,0 0,1-1,0 0,15 8,4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0:44.2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699 228,'-1'16,"0"1,-1-1,-1 1,0-1,-2 0,0-1,0 1,-12 22,-3-1,-2-1,-30 38,46-64,-1 1,1 0,1 1,0-1,1 1,0 0,1 0,0 0,-2 24,2-4,3-1,4 56,-3-84,-1 1,1-1,-1 1,1-1,0 0,0 0,1 1,-1-1,1 0,-1 0,1 0,0-1,0 1,0 0,1-1,-1 1,1-1,-1 0,1 0,0 0,-1 0,1 0,0 0,1-1,-1 0,0 1,0-1,7 1,7 1,0-1,0-1,0-1,30-2,-14 0,173 0,53-1,-244 1,-1 0,0 0,0-1,0-1,0 0,0-1,-1-1,0 0,17-10,8-9,57-48,-41 29,-31 26,0-2,19-21,-35 33,0 0,-1 0,0 0,0-1,-1 1,0-1,-1-1,0 1,4-16,-7 24,-1-1,0 1,0-1,0 1,0-1,0 1,0-1,-1 1,1-1,0 1,-1 0,1-1,-1 1,0-1,1 1,-1 0,0 0,0-1,0 1,0 0,0 0,0 0,0 0,0 0,0 0,0 0,-1 1,1-1,0 0,0 0,-1 1,1-1,-1 1,1 0,0-1,-1 1,-2 0,-8-2,1 0,-1 1,-19 0,23 1,-96-8,79 4,0 2,-1 1,1 0,-40 6,-87 12,95-13,1 3,-59 15,0 4,68-18,-71 24,103-26,0 0,1 1,0 0,0 1,0 1,1 0,1 1,-20 18,21-16,1 0,0 0,1 1,0 0,1 1,-12 26,17-32,0 0,0 0,1 1,0-1,1 1,0-1,0 1,1-1,0 1,1-1,-1 1,2-1,-1 1,4 9,-3-12,1 0,0 0,0-1,1 1,0-1,0 0,0 0,0 0,1 0,0-1,0 0,0 0,0 0,1-1,-1 1,1-1,0-1,0 1,0-1,1 0,12 2,9 1,0-1,0-1,44-2,-72-1,58 1,-22 0,0-1,1-2,39-7,-5-11,-49 13,-1 1,1 1,36-3,14 7,-46 2,1-2,39-5,-57 5,-1-1,0 0,-1-1,1 0,0 0,-1 0,1-1,-1 0,0-1,-1 1,1-1,8-9,-11 10,8-7,0-1,-1 0,0-1,-1 0,0 0,-1-1,-1-1,12-27,4-15,-15 39,-1 0,-1-1,0 0,-2 0,6-30,-11 45,0-1,0 1,0 0,0-1,-1 1,1 0,-1-1,0 1,0 0,-1 0,1-1,-1 1,0 1,0-1,-1 0,1 0,-1 1,1-1,-1 1,0 0,0 0,-1 0,1 0,-1 1,1-1,-1 1,0 0,0 0,0 0,-5-1,-117-58,-9-2,115 55,-1 1,1 2,-2-1,-40-3,-237 7,141 5,143-2,1 0,0 1,0 0,0 1,1 0,-1 2,1-1,-1 2,1 0,1 0,-1 1,1 1,1 0,-1 0,1 1,1 1,0 0,0 0,1 1,0 0,1 1,0-1,1 2,0-1,1 1,-7 20,-58 264,70-297,0 6,0-1,0 0,1 1,0-1,0 11,0-15,1 0,-1 0,0 0,1 0,-1 0,1 0,-1 0,1 0,-1 0,1 0,0 0,-1 0,1 0,0 0,0 0,0 0,0-1,0 1,0 0,0-1,0 1,0-1,0 1,0-1,0 1,0-1,0 0,0 0,0 1,1-1,-1 0,0 0,2 0,33-1,50-7,24-1,296 10,-386 0,1 1,-1 1,0 1,30 10,-25-6,1-2,28 4,-23-6,1-2,55-3,-75-1,-1 1,1-1,-1-1,1 0,-1-1,0 0,0-1,-1 0,0 0,17-13,91-68,37-57,-154 141,0 1,0 0,0 0,0 0,1 0,-1 1,0-1,0 0,0 0,1 1,-1-1,0 1,1-1,-1 1,1-1,1 1,-2 0,-1 0,1 0,-1 1,1-1,-1 0,1 1,-1-1,1 0,-1 1,0-1,1 1,-1-1,0 1,1-1,-1 0,0 1,0-1,1 1,-1-1,0 1,0 0,0-1,0 1,0-1,0 1,0-1,0 1,0 0,0 5,0 1,-1-1,0 1,0-1,-3 11,-4 6,-1 0,-1 0,0 0,-28 41,27-50,0 0,-1 0,-1-2,0 1,0-2,-2 1,-26 15,-183 109,200-126,0 0,-1-1,0-1,-1-2,-42 6,25-4,-14 5,29-6,-42 5,62-11,-1-1,0 1,1-2,-1 1,1-1,-1-1,1 0,-1 0,-10-4,-7-8,1 0,0-2,1-1,0 0,2-2,-35-37,16 17,26 27,0 1,0 1,-1 0,-21-9,-30-18,-65-63,129 98,-1-1,1 0,0 0,0 0,1 0,-1-1,1 1,-1-1,1 1,0-1,0 0,1 0,-1 0,-1-7,2 4,0-1,0 1,1-1,0 1,0-1,1 1,3-14,0 6,0 0,1 0,1 1,1 0,0 0,0 0,15-18,-10 16,1 2,0 0,0 0,2 1,0 1,0 0,1 1,0 1,1 1,33-14,-22 9,0 0,-1-2,-1-1,0-1,43-41,-53 47,0 1,1 0,0 1,1 1,34-13,22-11,-59 26,0 0,0 1,1 0,0 2,0 0,0 0,0 2,1 0,-1 1,1 0,0 1,-1 1,1 1,-1 0,0 2,0-1,0 2,0 0,-1 1,1 1,-1 0,-1 1,0 0,0 1,0 1,-1 0,-1 1,0 1,18 21,8 26,-29-43,1 0,19 23,-17-23,0-1,14 28,8 11,-26-43,-1 1,0 0,-1 0,-1 1,0-1,0 1,-1 0,-1 1,4 26,-4 4,-5 78,0-44,2-67,0-1,-1 0,0 0,-1 0,0 1,-1-1,0-1,0 1,-8 16,6-20,1 1,-1 0,0-1,-1 0,1 0,-1-1,-1 1,1-1,-1-1,1 1,-1-1,-15 6,7-4,-1 0,0-2,-1 0,1 0,-1-2,-24 1,-107-6,61 0,70 3,0 0,0-2,0 0,-20-5,30 4,-1 1,0-1,1-1,0 0,0 0,0 0,1 0,-1-1,1-1,0 1,-6-7,1 1,-1 2,1 0,-2 0,1 1,-1 0,-1 1,1 1,-19-6,8 2,-36-21,45 21,0 1,-1 0,0 1,0 0,-1 1,0 1,0 1,0 0,-1 2,-25-3,-79 9,1 0,104-4,1 0,0-1,0-1,0 0,-16-6,26 6,-1 0,1 0,0-1,1 0,-1 0,1 0,0-1,0 1,0-1,0 0,1-1,0 1,0-1,0 0,1 0,0 0,0-1,-2-7,2 4,0 0,1 1,0-1,0 0,1 0,0-1,1 1,0 0,1 0,0 0,5-19,-3 22,0 1,1 0,-1 0,1 0,0 1,1-1,-1 1,1 0,0 0,11-7,-43 19,26-7,1 1,-1-1,1 0,-1 0,0 1,1-1,-1 0,1 0,-1 0,1 0,-1 0,0 0,1 0,-1 0,1 0,-1 0,1 0,-1 0,0-1,1 1,-1 0,1 0,-1 0,1-1,-1 1,1 0,-1-1,1 1,-1 0,1-1,0 1,-1-1,1 1,0-1,-1 1,1-1,0 1,-1-1,1 1,0-1,0 1,0-1,0 0,-1 1,1-2,2 1,0 0,0 0,0 0,0 0,0 0,1 1,-1-1,0 0,0 1,0 0,1-1,-1 1,3 0,13-2,-14 0,1-1,-1 1,1-1,-1 0,0 0,0 0,0 0,0-1,-1 0,1 0,2-4,30-53,-5 8,-19 36,0 1,2 0,0 1,1 1,0 0,1 1,1 0,0 2,0 0,1 0,1 2,-1 1,2 0,-1 1,1 1,0 1,37-5,-38 6,0 0,0-1,-1-1,0-1,0 0,18-12,43-16,-55 28,0 2,0 0,1 1,45 0,3-1,145-25,-203 28,0 1,-1 0,1 1,0 1,-1 1,1 0,24 7,-15-2,-1 1,0 1,40 22,-55-26,0 1,-1-1,1 1,-1 1,-1-1,1 1,-1 1,8 11,3 9,16 35,-21-39,0 0,19 26,-24-41,20 25,-3 1,37 69,-52-80,-2 1,-1 0,-1 0,-1 0,1 43,-1-23,26 216,-29-255,-1 0,0 0,0 1,0-1,-1 0,0 0,-1 1,1-1,-1 0,0 0,0-1,-1 1,0 0,0-1,0 1,-5 4,0-1,0-1,-1 0,0 0,-1-1,0 0,0-1,-18 9,-27 10,-1-2,-2-3,0-3,-1-1,-94 10,109-20,19-4,0 2,-34 9,20-3,-1 0,0-3,-1-1,0-3,1-1,-62-4,87 0,-1-1,2-1,-1 0,0-1,1 0,0-1,0-1,1 0,0-1,-22-16,27 19,0 0,-1 1,0 0,0 1,0 0,-18-4,18 5,0 0,0 0,1-1,-1-1,1 0,-1 0,-10-7,4 2,0 0,-1 1,0 1,-1 0,1 1,-24-4,-38-16,64 21,1-1,0-1,0 0,0-1,1 0,1-1,-1-1,1 1,-12-15,2 3,-39-30,8 7,47 40,1-1,0 0,0 0,1 0,-1 0,1-1,0 1,1-1,-1 0,1 0,0 0,0 0,1 0,-1-7,0-10,1 0,3-37,0-7,-2 65,-1 0,1 0,-1 1,1-1,-1 0,0 0,0 0,1 1,-1-1,-1 0,1 1,0-1,-2-2,2 4,0-1,1 1,-1-1,0 1,1-1,-1 0,1 1,-1-1,1 0,-1 1,1-1,-1 0,1 0,0 0,-1 1,1-1,0 0,0 0,0 0,0 0,0 1,0-1,0 0,0 0,0 0,0 0,0 1,0-1,0 0,1 0,-1 0,0 1,1-1,-1 0,1 0,-1 1,1-1,-1 0,1 1,0-2,109-129,-3 3,-98 119,0 0,1 0,1 1,-1 1,1 0,1 0,-1 1,1 1,0-1,13-2,17-3,74-10,-76 15,-1-1,42-14,-30 3,-32 9,1 2,0 0,0 1,0 1,1 1,35-2,-55 6,1 0,-1 0,0 1,1-1,-1 0,0 1,1-1,-1 1,0 0,0 0,0-1,1 1,-1 0,0 0,0 0,0 0,0 0,0 0,-1 0,1 0,0 1,0-1,-1 0,1 0,-1 1,1-1,-1 0,0 1,1-1,-1 1,0 0,0 1,1-1,-1 0,1 0,0 0,0 0,-1 0,1-1,1 1,-1 0,0 0,0 0,1-1,-1 1,0-1,1 1,3 1,2 0,0 0,0 0,0-1,1 0,-1-1,1 0,11 1,60-2,-47-1,703-2,-727 3,-1 0,0 0,0 1,-1 0,15 4,-19-4,1 0,-1 0,1 0,-1 1,0-1,0 1,0 0,1-1,-2 1,1 0,0 0,0 0,-1 0,1 1,-1-1,1 0,-1 1,0-1,1 4,3 12,-1 1,0 0,2 29,3 23,25 65,-20-87,-2 0,-2 0,5 83,-14-104,0 4,-3 36,1-59,-1 1,1-1,-1 1,-1-1,0 0,0 0,-1 0,-5 10,5-15,1 1,-1-1,1 0,-1-1,-1 1,1-1,0 1,-1-1,1-1,-1 1,0-1,0 0,0 0,0 0,0 0,-1-1,1 0,-7 0,-13 2,-1-2,-40-2,46 0,-52-1,38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1:05.26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1:08.88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495 84,'-266'117,"258"-114,0 1,1-1,-1 2,1-1,0 1,0 0,1 0,-1 1,1 0,1 0,-1 0,1 1,0 0,0 0,1 0,0 1,0-1,1 1,0 0,1 0,-1 0,-1 12,2-9,1 1,0-1,1 0,0 1,1-1,0 0,1 0,0 1,1-1,0-1,0 1,1 0,1-1,0 0,0 0,10 13,-4-9,0-1,1 0,0-1,1-1,1 0,0 0,0-1,1-1,0-1,0 0,1-1,27 9,51 20,-73-26,0-1,0-1,1-1,0-1,1 0,-1-2,31 1,-40-4,0-1,0-1,0 0,0-1,24-6,-31 6,0-1,-1 0,1 1,-1-2,0 1,0-1,0 1,0-1,-1-1,1 1,-1-1,0 1,-1-1,7-11,-1-1,-1-2,0 1,-1-1,-2 0,0 0,0-1,-2 0,-1 1,1-23,-3 15,-1-1,-1 1,-1-1,-1 1,-2 0,-9-28,13 47,-1 0,0 0,0-1,-1 2,0-1,0 0,-1 1,0 0,0 0,-1 0,0 1,0 0,-1 0,1 0,-11-5,-48-34,48 32,-1 0,0 2,-1 0,0 1,-21-8,9 9,1 1,-1 1,-43-3,54 8,0 1,0 2,0 0,0 0,1 2,-28 7,40-7,0-1,0 1,1 1,-1-1,1 1,0 0,0 0,0 1,1 0,0 0,-1 0,2 1,-1 0,1-1,-6 11,-1 5,0 1,2 1,-8 27,-22 45,26-65,1 0,-17 62,27-82,1-1,-1 1,2 0,-1-1,1 1,1 0,0-1,0 1,1-1,0 1,1-1,0 0,0 0,7 12,-3-8,1-1,1 1,0-2,1 1,0-1,0 0,1-1,1-1,0 0,20 12,7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1:14.29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317 0,'-16'16,"2"-2,-26 31,36-38,-1-1,2 1,-1 0,1 0,0 0,0 1,1-1,-3 12,-3 20,-20 49,16-54,2 0,-8 47,16-70,1-1,0 1,1 0,1-1,-1 1,2-1,-1 1,1-1,1 1,0-1,1 0,5 11,-6-15,0 0,1-1,0 0,0 0,0 0,0 0,1 0,0-1,0 0,0 0,10 5,2 0,0-1,30 8,15 7,-36-13,1-1,1-1,0-1,34 3,-51-9,1-1,-1 0,0-1,1 0,-1 0,0-1,0-1,0 0,0-1,0 0,12-7,8-5,-2-1,40-30,-47 29,-2 0,0-2,0 0,-2-1,28-43,-36 46,0-1,-1-1,8-24,2-6,-13 36,0 1,-1-1,-1 0,0 0,1-18,-4 28,-1 0,0 0,0 1,0-1,0 0,-1 0,0 0,0 1,0-1,0 0,0 1,-1-1,1 1,-1-1,0 1,0 0,0-1,-1 1,1 1,-1-1,0 0,0 0,0 1,0 0,-3-3,-2 1,-1 0,1 0,0 1,-1 0,0 1,1 0,-14-2,-67-1,17 1,26-1,2-1,-77-22,101 21,-1 2,-1 0,1 1,-1 1,0 1,1 1,-1 1,0 1,0 1,-26 6,33-5,2 1,-1 1,0 0,1 1,0 0,0 1,1 1,0 0,0 0,1 1,0 1,0 0,1 0,0 1,1 0,-10 17,7-7,1 0,1 1,0 0,2 0,1 1,0 0,2 1,1-1,1 1,0 0,2 0,1 0,4 32,-3-48,1 1,0-2,1 1,-1 0,1 0,1-1,-1 1,2-1,-1 0,0 0,1-1,1 0,-1 1,1-2,0 1,0-1,1 1,-1-2,11 6,6 3,0 0,1-2,0-1,47 12,3 1,-50-14,0-2,0 0,1-2,35 4,229-11,-259-2,0-1,0-1,-1-1,0-2,-1 0,0-3,27-14,-51 24,0 0,-1-1,1 1,-1-1,0 0,1 0,-1 0,-1-1,1 1,0-1,-1 1,0-1,0 0,0 0,0 0,-1 0,0 0,2-8,0-6,-2 1,0-1,-2-27,2-25,6 19,0 8,-2 0,-2 0,-5-84,1 121,0 1,-1 0,1 0,-1 0,0 0,0 0,-1 0,1 1,-1-1,0 1,0-1,-1 1,1 0,-1 0,0 1,0-1,0 1,-1 0,1 0,-1 0,1 1,-7-3,-10-3,0 1,0 1,0 1,-24-2,20 2,-10-2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1:22.95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909 160,'-521'0,"513"-1,0 2,0-1,0 1,0 0,0 1,0 0,1 0,-1 1,1 0,-14 7,15-6,1 0,0 0,0 1,0-1,1 1,-1 0,1 1,0-1,1 1,-1-1,1 1,1 0,-5 11,2-1,0 0,1 0,1 0,0 1,1 0,1-1,1 1,0 0,1-1,1 1,0 0,2-1,-1 0,2 0,0 0,1 0,1-1,0 0,1 0,1-1,0 0,1 0,1-1,0-1,0 1,1-2,1 0,0 0,20 12,-21-15,1-1,1 0,-1 0,1-2,0 0,1 0,17 3,-23-7,0 0,-1 0,1-1,0-1,0 1,-1-1,1-1,-1 1,1-1,-1-1,1 0,-1 0,13-8,4-5,-2 0,0-2,-1-1,-1 0,0-2,-2-1,0 0,-2-1,0-1,-2 0,18-39,-29 55,0-1,0 0,-1 0,0-1,-1 1,0 0,0-1,-1 0,0 1,-1-1,0 0,0 1,-1-1,-1 0,0 1,0-1,-5-12,5 17,0 0,1 0,-1 0,1 0,0 0,0 0,1 0,0-9,0 12,1-1,-1 1,1-1,0 1,0-1,0 1,0 0,1 0,-1-1,1 1,-1 0,1 0,0 0,0 1,-1-1,1 0,1 1,-1-1,3-1,4-2,0-1,-1 0,1-1,-1 0,0 0,-1-1,0 1,0-2,-1 1,1-1,-2 0,6-11,-9 20,1 6,3 19,4 31,-7-33,-1-5,1 1,1 0,8 25,-3-20,-1 0,7 44,-13-57,-1 0,0-1,-1 1,0 0,-1 0,0-1,-1 1,0 0,-4 12,-3 1,-1 0,0 0,-24 36,26-48,-1-1,0 0,-1 0,0-1,0 0,-1-1,-1 0,-14 9,21-15,-34 21,-79 35,75-41,21-8,0-2,0 0,0-1,-25 4,39-10,0 0,0-1,0 0,1 0,-1-1,0 0,0 0,1-1,-1 0,1 0,-1-1,1 0,0 0,0-1,0 0,-8-6,-57-40,31 22,-71-62,42 29,50 46,0-2,2 0,0-1,0 0,2-2,-19-28,31 41,1-1,0 0,1 0,0 0,0-1,1 1,0 0,0-1,1 1,0-1,0 1,1 0,0-1,1 1,-1 0,2 0,-1 0,1 0,0 0,9-13,-2 2,2 0,0 1,2 0,0 1,0 1,32-27,-19 21,1 1,49-29,-59 41,1 0,-1 2,1 0,0 1,1 0,21-2,-8 3,1 2,-1 1,1 2,37 4,-53-2,1 1,-1 1,0 1,0 0,-1 2,0-1,0 2,0 1,16 10,-25-11,1-1,-1 1,-1 1,0-1,0 1,0 0,-1 1,6 13,17 23,-11-17,0 1,-2 0,14 34,-24-46,0 1,-2-1,0 1,-1 0,-1 0,0 20,-7 117,4-145,-1 1,0-1,-1 0,0-1,0 1,-1-1,-1 1,0-1,0 0,-1-1,-1 1,1-1,-1 0,-1-1,1 0,-2 0,1-1,-1 0,0 0,-20 10,10-6,-1-2,-1 0,0-1,0-2,0 0,-1-1,0-1,0-1,-39 0,31-3,0-1,0-2,-32-7,49 7,0-1,1 0,-1 0,1-1,0-1,0 0,1-1,-1 0,-13-12,-2-6,4 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1:56.66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02.58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109 134,'7'2,"1"-1,0 1,0 0,-1 1,1 0,-1 0,1 0,11 9,12 4,-13-9,2 0,-1-1,1-1,0-1,26 3,-33-6,1 0,-1-1,1-1,-1 0,1 0,-1-2,0 0,24-8,-34 10,0 0,0-1,0 1,0-1,0 0,0 0,0 0,0 0,-1 0,1 0,-1-1,0 1,0-1,0 0,0 0,0 0,0 0,1-4,-2 4,-1 0,1 0,-1-1,0 1,0 0,0 0,0-1,0 1,-1 0,0 0,1-1,-1 1,0 0,-1 0,-2-5,0 1,0 0,-1 0,1 1,-2 0,1 0,-1 0,0 1,0-1,0 1,-1 1,0-1,0 1,0 1,-11-5,7 5,0 0,0 1,-1 0,1 1,0 0,-22 2,-67 14,70-9,-52 4,69-9,-1 0,0 0,1 2,-23 6,32-8,1 0,-1 1,1 0,0-1,0 1,0 0,0 1,0-1,-5 6,7-7,-1 1,1 0,0-1,0 1,0 0,1 0,-1 0,0 0,1 0,-1 0,1 0,0 0,-1 0,1 0,0 0,0 0,0 0,1 0,0 3,0-2,0 1,1 0,-1-1,1 1,0-1,0 1,1-1,-1 0,0 0,1 0,0 0,0 0,0-1,0 1,0-1,1 0,-1 0,1 0,-1-1,1 1,4 1,12 3,0 0,37 6,-33-8,4 2,169 26,-187-31,0 0,0 1,0 1,14 5,0 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08.61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 6,'23'2,"-1"0,30 7,21 2,-54-9,0 1,-1 0,1 2,-1 0,0 2,0 0,0 0,-1 2,0 0,-1 1,0 1,-1 0,0 1,0 1,-2 0,1 1,13 19,-21-24,-1 0,0-1,-1 2,0-1,0 0,3 15,-6-22,-1 0,1 0,-1 1,1-1,-1 0,0 0,1 1,-1-1,-1 0,1 0,0 1,0-1,-1 0,1 0,-1 0,0 0,0 1,0-1,0 0,0 0,0 0,0-1,-1 1,1 0,-1 0,1-1,-1 1,0-1,1 1,-1-1,0 0,0 0,-3 2,-5 0,1-1,0 0,-1 0,0-1,1 0,-1 0,0-1,0-1,-18-2,-6-5,-50-16,58 15,0 1,0 1,-30-3,30 10,40 7,41 6,22-2,-25-2,0-2,89-1,-134-7,0 0,0-1,0 0,-1 0,1 0,0-1,-1 0,1 0,-1-1,0 1,0-1,0-1,-1 1,0-1,0 0,0 0,0-1,-1 1,1-1,-2 0,1 0,-1 0,4-10,-1 4,-1-1,-1 0,0 0,-1 0,0 0,-1-1,0 1,-1-1,-1 0,0 1,-3-21,2 31,0 0,0 0,-1 0,1 0,-1 1,1-1,-1 0,0 1,0-1,0 1,0 0,-1-1,1 1,0 0,-1 0,0 1,1-1,-1 0,0 1,0 0,0 0,0-1,0 2,0-1,0 0,-4 0,-11-1,-1-1,1 2,-24 1,33 1,-37-1,13-1,1 2,-65 10,91-10,-1 1,1 0,-1 1,1-1,0 1,0 0,0 1,1 0,-1 0,1 0,0 0,0 1,0 0,-7 10,1 2,1 1,0 0,-11 29,13-25,-2-1,-14 23,22-41,1-1,0 0,-1 0,1 0,-1 0,0 0,0 0,0-1,0 1,0-1,0 1,0-1,0 0,0 1,-1-1,1 0,-1-1,1 1,-1 0,1-1,-1 1,1-1,-1 0,1 0,-1 0,1 0,-1 0,1-1,-1 1,-4-2,-12-8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17:27.22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391 293,'0'536,"-1"-518,-1 1,-4 20,-1 1,7-39,0 1,0 0,0 0,0 0,0 0,1 0,-1 0,1-1,-1 1,1 0,0 0,-1-1,1 1,0 0,0-1,0 1,1-1,-1 1,0-1,0 0,1 1,-1-1,1 0,-1 0,1 0,-1 0,1 0,0 0,0-1,-1 1,1 0,0-1,0 1,0-1,2 0,10 3,-1-2,1 0,24-1,-26 0,420-5,-408 3,0-1,0-1,44-14,-55 15,-5 1,0-1,0 1,0-1,0-1,-1 0,0 0,1 0,-2-1,1 0,11-11,-13 11,-1 0,-1 0,1-1,-1 1,0-1,0 0,-1 0,0 0,0 0,0 0,0 0,-1-1,0 1,0-13,-1-4,2-10,-2 1,-6-45,5 68,-1 0,0 1,0-1,-1 1,0 0,0-1,-1 1,0 1,0-1,-1 1,0-1,-1 1,-11-11,-21-18,19 17,0 2,-1 0,-1 1,-26-16,35 28,0 0,0 0,0 1,0 1,-1 0,1 1,-1 0,1 1,-1 0,-14 3,8-2,0 0,0-2,-21-2,-4-6,1 3,-1 1,0 3,-61 3,102-1,0 1,-1-1,1 0,0 1,-1 0,1 0,0 0,0 0,0 0,0 1,0 0,0-1,0 1,0 0,1 0,-1 0,1 1,-1-1,-2 5,2-1,0 1,0-1,1 1,0-1,0 1,1 0,0 0,-1 9,-7 35,-2-1,-3 0,-25 63,17-53,21-54,-1 0,1 0,0 0,1 0,-1 0,1 0,1 0,-1 0,1 0,0 0,0 0,0-1,1 1,0 0,0 0,1-1,-1 1,6 6,6 9,0-2,2 1,21 19,-13-12,35 37,112 135,-121-120,-18-26,-28-48,0 1,-1-1,0 1,0 0,3 12,-7-14,-5-8,-6-11,3-4,1 1,-9-35,13 39,0 0,-1-1,-1 2,0-1,-1 1,-15-24,19 35,1-1,-1 0,0 1,0-1,-1 1,1 0,0 0,-1 0,1 0,-1 1,0-1,-4 0,-51-7,13 2,36 5,-15-4,0 0,0-2,-34-15,53 20,0 0,0 0,0-1,1 0,0 0,-1 0,1-1,1 1,-1-1,1 0,0-1,0 1,0-1,1 0,0 0,0 0,0 0,-2-10,-10-43,2-1,3 0,-4-121,15 159,-1 21,0 3,0 41,0 1549,0-1580,0 0,0-1,0 1,1-1,1 0,4 19,-5-27,0-1,0 0,0 0,0 0,0 1,0-1,1 0,-1-1,1 1,-1 0,1 0,0-1,0 1,0-1,0 1,0-1,0 0,0 0,0 0,0 0,0 0,1-1,-1 1,0 0,1-1,-1 0,1 0,-1 1,0-1,1-1,-1 1,0 0,4-1,-2 0,-1 0,1 0,0 0,0 0,0 0,-1-1,1 0,0 0,-1 0,0 0,1 0,-1-1,0 0,0 1,-1-1,1 0,0 0,-1-1,0 1,0 0,0-1,0 0,0 1,-1-1,0 0,1 0,0-7,1-10,0 1,-2-1,0 0,-3-26,0 17,-1-520,3 450,41 160,30 85,20 35,-88-173,1-1,1 1,-1-1,1 0,0-1,0 1,1-1,0 0,-1 0,10 5,-11-8,0 0,0-1,1 1,-1-1,1 0,0 0,-1 0,1-1,0 0,-1 0,1 0,0 0,0-1,-1 1,1-1,-1-1,9-2,30-14,-1-1,69-45,-21 12,-36 22,65-35,127-49,-206 98,2 2,-1 2,2 2,-1 1,1 3,0 1,60 2,324 5,-407-4,1-1,-1-1,0-1,0-1,-1 0,21-10,111-62,-131 67,-9 4,373-187,-339 176,1 2,0 1,1 3,1 2,0 2,92-4,104 22,-207-6,-1 2,0 1,-1 2,58 23,-87-30,76 32,87 25,-153-54,-1 1,0 0,22 14,8 3,93 43,237 96,-319-142,-26-8,1-1,0-2,0-1,1-1,0-2,34 1,230-9,-334-5,14 1,-142-36,-205-45,285 73,0 3,-122-1,-787 18,971-5,1 2,0 0,0 2,0 0,1 1,-1 2,1 0,-32 16,18-7,-54 14,51-18,-41 18,-1 3,-1-4,-97 22,-15-11,-275 21,-32-51,302-12,126 3,-84-3,152 1,0 1,0-1,0 0,0 0,0-1,0 1,0-1,0-1,1 1,-1 0,-5-5,2 0,0-1,1 1,-12-17,-3-3,19 24,0 0,-1 0,1 0,-1 1,1 0,-5-3,-10-7,19 12,-1-1,1 1,0-1,0 1,0-1,0 1,0-1,0 1,0 0,0 0,0 0,0-1,0 1,0 0,0 0,0 0,2 1,547 0,-177 2,621 32,-804-16,354 30,-517-47,684 24,-661-27,35 2,0-3,167-28,-203 20,0 3,59-1,100 9,-77 1,-83-1,58-3,-103 2,0-1,-1 1,1-1,-1 0,1 0,-1 0,1 0,-1 0,0-1,1 1,-1-1,0 0,0 1,0-1,0 0,0 0,-1 0,1-1,-1 1,1 0,-1 0,0-1,0 1,0-1,0 1,0-1,0 0,-1 1,1-6,1-9,0 0,-1 0,-3-29,1 21,-15-135,2 18,14 139,0-4,-1-1,1 1,-1-1,-1 1,-3-12,4 17,0 0,0 0,0 0,0 0,0 0,-1 0,1 1,-1-1,1 0,-1 1,0-1,0 1,1 0,-1 0,0-1,0 1,0 0,0 1,0-1,-1 0,1 1,0-1,-4 0,-24-1,-1 1,-61 5,13 0,8-2,-104-2,148-1,1-2,0-1,1-1,-40-12,34 3,27 12,0-1,-1 1,1 0,0 1,-1-1,0 1,1-1,-1 2,0-1,0 0,1 1,-1 0,0 0,0 0,-7 2,-21 8,-36 16,-31 11,-27-4,0-5,-2-5,-133 5,-381-24,413-6,-34-12,-18 1,207 13,-12 2,-1-4,-121-18,96-4,-29-5,112 25,0 1,0 1,0 2,0 1,-47 8,57-4,1 2,0 0,1 2,0-1,-30 21,21-13,-36 17,21-13,-75 49,101-59,14-10,1 1,0 0,-1 0,1 0,0 0,-1 0,1 0,0 0,0 0,0 0,0 0,0 1,0-1,0 0,0 1,1-1,-1 1,1-1,-1 1,0 1,1-1,0-1,1 0,-1 0,1 0,-1 0,0 0,1 0,0 0,-1 1,1-2,0 1,-1 0,1 0,0 0,0 0,0 0,0-1,0 1,0 0,2 0,6 4,0-1,0 0,0-1,1 0,16 2,51 6,117 2,88-16,-224 1,1137-72,-160 6,148 54,-579 70,-510-44,69 1,282-14,-383-4,1-4,71-18,67-10,-181 35,1-1,-1-1,1-1,-1-1,30-12,-44 15,1 0,-1-1,0 1,0-1,-1-1,1 1,-1-1,0 0,0 0,-1 0,1-1,-1 0,0 1,-1-2,1 1,-1 0,-1-1,1 1,-1-1,2-8,3-35,-2 0,-3-85,-2 75,9-85,-7 135,-1 3,0-1,0 1,0-1,-1 1,0-1,-2-9,1 15,1 0,-1 0,0 0,1 0,-1 1,0-1,0 0,-1 1,1-1,0 0,0 1,-1-1,1 1,-1 0,1 0,-1-1,0 1,1 0,-1 0,0 1,0-1,0 0,0 0,0 1,0 0,0-1,0 1,-2 0,-5-1,1 1,0 0,-1 0,1 1,0 0,-1 1,1-1,-14 7,-8 4,-28 16,33-15,-37 13,-118 23,133-36,36-10,0-1,0 2,0-1,1 1,0 1,-1 0,2 1,-17 11,20-13,0 1,-1-1,0 0,0-1,0 1,-1-2,1 1,-1-1,1 0,-1 0,-8 0,-12 0,-51-3,33 0,-746-1,522 2,292 1,1 1,0 1,36 10,69 27,-79-24,590 179,-351-110,7 3,86 41,165 54,-532-179,0 0,0-1,0 0,1-1,21 1,-32-3,1-1,-1 1,1-1,-1 0,0 0,1 0,-1 0,0-1,0 0,0 0,0 0,0 0,0-1,0 1,-1-1,1 0,-1 0,0 0,0-1,0 1,3-7,6-10,-1-1,-2 0,0-1,11-45,14-98,-29 138,2-9,-2 1,-1-1,-2 0,-3-56,1 88,-2 0,1 0,0 0,-1 0,1 0,-1 1,0-1,-1 0,1 1,0 0,-1-1,0 1,0 0,0 1,0-1,0 0,-1 1,1 0,-6-3,-8-4,-1 1,-35-12,22 9,-3-5,25 11,-1 0,0 1,-19-6,27 9,-1 0,1 1,-1 0,1-1,-1 1,0 0,1 0,-1 1,1-1,-1 0,1 1,-1 0,1-1,-1 1,1 0,0 0,-1 1,1-1,0 0,-4 4,-1 2,0 1,0 0,1 0,0 1,0-1,1 1,-4 11,-28 72,29-68,-41 136,21-62,55-211,93-409,-64 256,-50 239,1 0,-1 1,-2-1,2-35,-9 49,-2 14,-8 18,-96 225,67-142,17-33,-28 116,29-100,24-85,0 1,0-1,0 0,0 0,0 1,0-1,0 0,0 1,0-1,0 0,0 1,0-1,0 0,0 1,0-1,-1 0,1 0,0 1,0-1,0 0,0 1,-1-1,1 0,0 0,0 0,0 1,-1-1,1 0,0 0,0 0,-1 1,1-1,0 0,-1 0,1 0,0 0,0 0,-1 0,0 0,-2-14,1-30,2 43,-1-42,3-107,0 132,0 0,1 0,1 0,1 1,0-1,10-17,-13 29,1 1,0 0,0 1,0-1,1 1,0-1,0 1,0 0,0 1,1-1,0 1,8-6,-4 5,0 0,1 1,-1-1,1 2,0-1,17-1,1 3,-1 0,0 2,0 2,42 7,-14 3,0 2,-2 3,59 27,149 85,129 82,274 141,-65-38,-592-310,1-1,0 0,0-1,1 1,12 2,-19-5,1-1,0 0,-1 0,1 0,0 0,-1 0,1 0,0 0,-1-1,1 0,-1 1,1-1,-1 0,1 0,-1 0,0-1,1 1,-1-1,0 1,0-1,0 0,3-3,4-6,1-1,-2-1,0 0,0 0,-2 0,1-1,-2 0,0 0,0-1,-1 1,-1-1,1-19,1-22,-6-111,-1 93,2 68,0 0,-1 1,1-1,-1 1,-1-1,1 1,-1 0,0 0,0-1,0 1,-1 0,1 1,-5-7,0 3,-1 0,0 1,0 0,0 1,-18-12,-63-35,-70-50,67 35,-92-76,151 115,-2 1,-69-43,84 60,0 1,-1 1,0 0,-1 2,1 0,-1 2,-33-5,-33 5,-111 7,76 1,117-3,1 0,0 0,-1 1,1 0,0 0,0 0,-1 1,1-1,0 1,1 0,-1 1,0-1,1 1,-1 0,1 0,0 1,0-1,0 1,0 0,1 0,-1 0,1 0,-4 8,-12 11,-1 0,-25 21,26-26,0 1,1 1,-24 34,4 13,2 1,-43 119,59-124,-20 108,19-72,14-62,-2 56,5-54,3-27,-1-1,-1 0,0 0,-1 0,0 0,0-1,-9 15,-50 70,26-40,-4 9,-85 125,115-173,-1 1,2 0,0 0,1 1,1 0,1 0,0 1,-7 37,-9 35,16-69,1 0,1 1,1 0,-1 29,4 383,3-188,0-190,2 0,20 95,15 93,-33-189,-2 0,-3 66,-3-74,2 0,3-1,14 82,-1-71,3-2,2 0,30 57,-28-59,26 93,-10-25,-24-73,-12-36,1 1,1-1,0 0,11 20,-14-29,1 0,0-1,-1 1,1-1,1 0,-1 0,0 0,1 0,-1-1,1 0,0 1,0-1,0 0,0-1,0 1,0-1,1 0,-1 0,5 1,42 2,0-2,65-6,-11 0,-2 4,287-16,-247 5,174 10,-145 3,462-18,-428 4,445-13,-594 26,84-2,-137 0,0 1,-1 0,1-1,0 0,0 0,-1 0,1 0,0-1,-1 1,1-1,-1 0,0 0,1 0,-1-1,0 1,0-1,-1 1,1-1,0 0,-1 0,4-6,0-4,-1 1,0-1,0 0,4-27,-6 28,76-352,-17-4,27-639,-89 327,-2 293,2 351,1 6,-5-36,3 56,-1-1,0 1,-1 0,0 0,0 0,-1 0,-7-12,-125-181,86 132,43 62,-480-717,391 595,1 4,93 123,-15-23,0 1,-37-40,48 59,-1 0,0 1,0 0,0 1,-1-1,0 1,0 1,-1 0,1 0,-1 0,0 1,0 0,-17-2,-52-1,-120 7,88 1,41-1,-139-3,173-1,0-1,0-2,-65-19,-48-39,12 4,126 57,1 1,0 0,-1 0,0 1,1 0,-1 1,0 0,1 0,-1 1,-11 2,-9 5,-55 19,1 1,32-17,-1-1,-90 3,-111-12,166-2,47 1,-1-2,1-1,-1-3,-63-16,77 15,0 1,0 1,-1 1,1 2,-43 1,-141 22,102-7,-365 5,224-16,234-2,-1 0,1 1,0 1,0 1,1 0,-1 1,1 1,0 0,0 1,-26 17,-278 146,215-121,-237 96,295-129,0-2,-1-2,0-3,-1-1,-76 1,111-9,-1 0,1 1,0 1,-1 0,1 1,0 1,1 0,-18 8,-17 6,-54 15,14-7,1 1,0-5,-2-3,-1-5,-91 4,114-10,-71 17,-44 5,-524-14,524-18,157 2,0-1,0-1,0-1,0-1,0-1,-34-12,45 12,-1 0,1 1,-1 1,0 0,0 1,0 0,-1 2,1 0,0 0,0 1,-24 5,-55 12,-27 5,-156 9,80-32,-30 2,31 20,121-18,0-4,-110-13,162 10,0-1,0-1,0-1,1-2,0 0,1-1,-1-1,2 0,0-2,0-1,1 0,-25-23,24 16,0 0,1-1,1-2,1 0,1 0,1-2,-18-39,-37-98,-23-61,90 214,-1 0,-1 1,1 0,-1-1,0 1,-1 1,0-1,0 1,-1 0,0 1,-15-12,21 18,-13-13,-1 0,-28-16,35 25,1 1,-1 0,1 0,-1 0,0 1,0 0,0 1,0 0,-10 0,-242 3,253 0,-1 0,0 0,1 0,-1 1,1 0,0 1,0 0,0 0,1 0,-1 1,1 0,0 0,-6 7,-20 14,21-16,0 0,1 1,-1 0,-10 17,11-14,-2 0,-20 20,22-25,1 0,1 0,0 1,0 0,1 1,-10 17,-25 72,23-51,5-15,6-16,0 0,1 1,1-1,1 1,1 0,-4 34,10 234,2-257,2 0,11 38,8 37,-21-74,2-1,0 0,2 0,2-1,1 0,0 0,26 42,-26-52,-1 0,15 40,-2-6,-19-41,0 0,0 0,-1 1,-1 0,0-1,-1 1,0 19,-1-14,1 0,1-1,4 19,2 11,-2 1,-3 0,-4 85,0-82,0-84,-2 0,-1 0,-2 0,-1 1,-1 0,-2 1,-21-47,22 52,8 19,-1 1,0 0,0 0,0-1,-1 2,0-1,-1 0,1 1,-1-1,-5-5,9 11,-1 0,0-1,0 1,1 0,-1 0,0 0,1 0,-1 0,0 0,1 0,-1 0,0 0,0 1,1-1,-1 0,0 0,1 1,-1-1,1 0,-1 1,0-1,1 0,-1 1,1-1,-1 1,1-1,-1 1,1-1,-1 1,1 0,0-1,-1 1,1-1,-1 2,-10 23,0 13,2 0,2 0,-3 68,10 120,2-100,-2-123,-1 0,1 0,1-1,-1 1,0 0,1 0,-1 0,1 0,0 0,2 4,-2-6,0 0,0 0,0 0,1 0,-1 0,0-1,0 1,1 0,-1-1,0 1,1-1,-1 0,0 1,1-1,-1 0,1 0,-1 0,0 0,1 0,-1 0,1 0,-1 0,0-1,1 1,1-2,25-6,-1-1,0-2,-1 0,46-29,14-6,-39 26,1 1,0 2,2 3,0 2,0 2,1 2,0 2,58 2,280 11,-341-3,71 17,-76-11,1-3,54 3,513-10,-270-2,-1 4,377-5,-544-9,245-50,-244 32,-36 7,1 7,144 2,-168 15,289-1,-282-6,155-26,134-28,-352 56,91-12,-76 8,103 2,8-1,-36-8,244-12,-352 24,-27 1,0 1,1 1,25 2,-37-2,0 1,0-1,0 1,0 0,0 0,0 0,0 1,-1-1,1 1,0-1,-1 1,1 0,-1 0,1 0,-1 0,0 0,0 1,0-1,0 1,-1-1,1 1,1 4,2 7,-1-1,-1 1,0 0,-1 0,0 0,-1 18,-7 92,3-88,-27 792,17-632,1-23,-3 39,5-103,8 151,3-150,13 91,-1 18,-13-187,-2 10,3-1,7 51,-6-80,0-1,1 1,1-1,-1 1,2-1,-1 0,2-1,-1 1,1-1,1 0,0-1,12 14,-11-15,1 0,0-1,0 0,0 0,1-1,-1 0,2-1,-1 0,0-1,1 0,0 0,0-1,0-1,0 0,1 0,-1-1,22-1,940-3,-541-16,-312 11,-3-4,32-1,21 13,-31 0,177-21,509-160,-748 161,-66 18,0-1,0 0,0-1,-1-1,0 1,0-2,0 1,0-1,-1-1,0 0,-1 0,1-1,-1 0,-1 0,1-1,-2 0,1 0,-1 0,0-1,7-18,86-241,-94 258,-1 1,-1-1,0 0,-1 0,0 0,1-23,-3 30,-1 1,1-1,0 0,-1 1,0-1,0 0,0 1,0-1,-1 1,0-1,1 1,-1 0,0 0,0 0,-1 0,1 0,-1 0,1 1,-1-1,0 1,0-1,0 1,0 0,-5-2,-18-7,-1 1,1 1,-2 1,1 2,-1 0,-48-2,73 8,1-1,-1 1,1-1,-1 0,1 1,-1-1,1 0,0-1,-1 1,1 0,0-1,0 1,0-1,0 0,0 1,0-1,1 0,-1 0,0 0,1-1,0 1,-1 0,1 0,0-1,0 1,0-1,1 1,-1-1,1 1,-1-4,-1-9,1 0,0 0,1-1,3-16,-1 6,-2 10,2 0,-1-1,2 1,0 0,2 1,-1-1,2 1,0 0,1 0,0 0,1 1,14-19,-13 19,0 1,-2-1,1-1,-2 1,0-1,5-20,-1 7,-4 5,0 0,-1-1,1-27,-2 22,10-45,33-70,13-54,-38 104,11-113,-26 134,10-168,-18-524,-2 727,-1 0,-1 0,-13-41,-5-41,17 93,0 0,-2 0,-13-28,-11-40,31 90,-8-25,2-1,1-1,-2-51,5 42,-8-47,0 10,5 43,-1 0,-2 0,-25-65,28 82,2 0,0-1,1 1,-1-35,1 21,3 30,0-1,0 1,-1-1,1 1,-1 0,0-1,0 1,0 0,0 0,0 0,0 0,0 0,-1 0,1 0,-1 0,0 0,1 1,-1-1,0 0,0 1,0 0,0-1,0 1,0 0,0 0,-1 0,1 0,-4 0,-6-2,0 2,-1 0,1 0,-21 2,-19-2,-50-10,-166 3,242 6,0-1,0 0,-49-15,54 12,1 1,-1 0,0 2,0 0,-1 2,1 0,-22 2,-46 12,0-5,0-4,-138-10,172-3,0-4,-88-31,93 28,9 1,-73-39,101 48,0 0,-1 2,0-1,0 2,0 0,0 0,0 2,-1 0,1 0,-1 1,1 1,-28 5,-10 5,1 3,-60 24,13-4,93-33,-211 60,173-52,0-2,-1-2,-49 0,-492-9,580 5,1-1,-1 1,1 0,0 0,-1 0,1 0,0 1,0 0,0 0,0 0,0 0,1 0,-1 1,0 0,1 0,0 0,0 0,0 0,0 1,0-1,1 1,-1 0,1 0,-3 7,-3 9,0 0,2 1,-8 38,13-54,-9 46,2 1,2 1,3-1,2 1,8 74,-3-105,1-1,1 1,2-1,-1 0,2-1,1 0,1 0,0-1,1-1,1 0,1 0,1-1,25 23,-1-6,1-2,2-1,1-2,84 42,-59-40,2-2,143 38,-104-42,155 13,494-21,-692-18,60 0,170-6,-229 2,-1-4,92-22,-143 27,35-8,0-3,69-30,-106 39,27-12,-39 18,-1-1,1 1,0 0,-1-1,1 1,0-1,-1 1,1 0,-1-1,1 0,-1 1,1-1,-1 1,1-1,-1 1,0-1,1 0,-1 1,0-1,1 0,-1 1,0-1,0 0,0 0,0 1,0-1,0 0,0 0,0 1,0-1,0 0,0 1,0-1,0 0,-1 0,1 1,0-1,0 0,-1 1,1-1,-1 0,1 1,-1-2,-10-8,-1 0,0 0,-1 1,0 1,0 0,-21-9,-6-4,-111-64,-202-111,249 151,79 36,135 38,-54-11,-14-4,1-1,0-2,1-1,50 3,-91-13,-1 0,0 1,1-1,-1 0,0-1,0 1,1 0,-1-1,0 1,0-1,1 0,-1 1,0-1,0 0,0 0,0-1,0 1,0 0,0-1,-1 1,1-1,0 1,-1-1,1 0,-1 0,0 0,0 0,1 0,-1 0,0 0,-1 0,1 0,0-1,-1 1,1-3,0-1,-1 1,0-1,-1 1,1-1,-1 1,0-1,0 1,-1 0,1-1,-1 1,0 0,-1 0,1 0,-5-5,-3-4,-2 1,1 0,-2 1,1 0,-2 1,-27-18,-96-47,114 65,-268-111,276 117,29 12,9 4,258 152,169 84,-282-171,-140-62,40 29,-24-15,70 45,144 119,-248-183,-1 0,-1 1,0 0,0 0,-1 1,0 0,-1 0,0 1,-1 0,0 0,5 24,-4-9,-1 0,-1 1,-1-1,-2 41,-2-55,0-1,-1 1,-1-1,0 0,0 0,-1 0,-1 0,0 0,0-1,-1 0,-1 0,0-1,0 0,-1 0,0 0,-1-1,0 0,0-1,-1 0,0-1,-17 10,-2-1,0-1,-2-2,0-1,0-1,-1-1,0-2,-36 4,-42 2,0-5,-1-5,-201-18,146-11,148 21,0-1,0-1,0-1,1 0,0-1,-30-20,43 26,1-1,-1 0,1 0,0-1,-1 1,2-1,-1 0,0 0,1 0,-1 0,1 0,0 0,1 0,-1-1,1 1,0-1,0 1,0-1,1 0,-1 1,1-1,0 0,1 1,-1-1,1 0,0 1,2-8,0 1,1 1,0 0,1 1,0-1,0 1,1 0,1 0,-1 0,1 1,0 0,9-7,9-5,1 2,1 0,0 2,47-21,-30 19,2 1,64-14,-84 25,0 1,0 2,0 0,0 1,1 2,38 4,-62-3,0-1,0 1,0 0,0 1,0-1,0 0,0 1,0-1,-1 1,1 0,-1 0,1 0,-1 0,0 0,0 1,0-1,0 1,0-1,-1 1,1 0,-1 0,1 0,-1 0,0 0,0 0,-1 0,1 0,-1 0,1 0,-1 5,0 0,0 1,0-1,-1 0,0 0,-1 0,0 0,0 0,-1 0,1-1,-9 15,1-7,-1-1,-1 0,0 0,-1-1,0-1,-1 0,0-1,-1 0,0-1,-1-1,0 0,-29 10,-1-2,0-2,-1-2,-74 11,62-15,-1-2,1-3,-1-3,-85-8,143 7,0 0,0-1,-1 1,1-1,0 1,0-1,0 0,0 0,0 0,0 0,0 0,0-1,0 1,0 0,1-1,-1 0,1 1,-1-1,1 0,0 0,-1 1,1-1,0 0,0 0,0-1,0 1,1 0,-1 0,1 0,-1 0,1-1,0 1,0 0,0 0,0-1,0-2,1 1,0-1,-1 0,2 1,-1-1,1 1,-1-1,1 1,0-1,1 1,-1 0,1 0,0 0,0 1,0-1,0 1,7-6,10-4,0 1,1 1,0 1,1 1,44-13,-11 9,75-10,-21 12,1 4,149 10,-251-3,-1 0,1 1,-1 1,1-1,-1 1,0 0,0 1,1-1,-2 2,1-1,0 1,10 8,-12-8,-1 0,0 1,-1-1,1 1,-1 0,0 0,0 0,0 1,-1-1,1 1,-2 0,1-1,0 1,-1 0,0 0,0 9,-1-7,1 1,-1-1,-1 1,1-1,-2 1,1-1,-1 0,0 1,-1-1,0 0,0 0,-1-1,0 1,0-1,-7 10,2-7,0 0,0-1,-1-1,0 1,-1-1,0-1,0 0,-1-1,-13 6,-15 3,-1-2,0-1,0-3,-1-1,-51 2,15-4,-1-4,1-4,-1-3,1-3,-114-27,128 18,1-2,1-2,1-3,1-3,1-3,-109-73,160 97,0 0,1-1,-1 0,1 0,1 0,-1-1,1 0,0 0,-5-11,10 16,-1-1,1 1,0 0,0-1,0 0,1 1,-1-1,1 1,0-1,0 0,0 1,0-1,0 0,1 1,0-1,0 1,0-1,0 1,0-1,1 1,0 0,-1 0,1 0,1 0,-1 0,0 0,0 0,4-2,3-2,-1-1,2 2,-1 0,1 0,0 0,0 2,0-1,1 1,-1 0,16-2,16-3,57-3,-29 5,82 2,-131 5,-1 2,1 0,-1 1,0 2,0 0,0 0,0 2,30 15,-39-15,-1 1,0-1,0 1,-1 1,0 0,0 1,-1-1,0 1,-1 1,0 0,-1 0,0 0,-1 0,0 1,5 17,-4-5,0 1,-1 0,-2 0,0 0,-2 0,-3 44,2-66,0 1,0-1,-1 1,1-1,-1 0,0 0,0 1,0-1,0 0,-3 4,0-6,4-9,5-11,-1 14,0 0,1 1,-1 0,1 0,0 0,0 0,0 1,0 0,0 0,1 0,0 1,-1 0,1 0,0 0,0 1,6-1,17-3,-1 2,31 1,-50 1,26 0,-8-1,0 1,0 2,0 1,0 0,42 11,-66-12,-1 0,1 0,-1 0,0 0,1 1,-1-1,0 1,0-1,0 1,0 0,0 0,0 0,0 0,-1 0,1 0,-1 1,1-1,-1 0,0 1,0-1,0 1,0-1,-1 1,1 0,-1-1,0 1,1 0,-1-1,0 1,0 0,-1 3,-1 11,-1 0,-1 0,-1 0,-6 16,1-1,-153 467,111-350,35-95,2 1,3 1,2 0,2 1,3-1,2 1,8 95,-4-146,-1-1,1 1,0-1,0 1,1-1,-1 0,1 0,0 1,1-1,-1 0,7 8,-6-10,0 0,1 0,-1 0,0 0,1-1,0 0,-1 0,1 0,0 0,0 0,0-1,1 0,-1 1,0-2,9 2,6-1,0 0,1-2,-1 0,0-1,0-1,0 0,0-2,0 0,-1-1,0-1,0-1,-1-1,0 0,0-1,-1-1,20-17,-28 21,-1-1,-1-1,1 1,-1-1,-1 0,0-1,0 1,-1-1,0 0,-1 0,0-1,0 1,2-21,-1-12,-2-1,-3-47,0 53,1 29,-1 1,0-1,0 0,0 0,-1 1,0-1,-1 1,0 0,-1 0,-4-9,5 12,-1-1,-1 1,1-1,-1 1,0 0,0 1,-1-1,1 1,-1 0,0 1,0-1,0 1,-9-3,11 4,-1 1,1-1,-1 1,1 0,-1 0,0 0,1 0,-1 1,0 0,1 0,-1 0,0 1,0-1,1 1,-1 0,1 1,-9 2,7 0,0 0,0 0,0 0,1 1,0 0,0 0,0 0,1 1,-1 0,1-1,-4 9,0 3,0-1,1 1,1 0,0 1,1-1,1 1,-2 27,-1 128,7-164,0 4,0 1,1-1,1 1,0-1,1 0,5 16,-6-23,1 0,0-1,0 1,0-1,1 0,0 0,0 0,0 0,0-1,1 1,0-1,0 0,0-1,0 1,8 3,3 0,1 0,0-1,0-1,1-1,-1 0,1-1,23 1,-4-3,-1-1,59-8,-80 6,1-1,-1-1,0 0,0-1,-1-1,0 0,1-1,-2 0,1-1,-1-1,-1 0,0-1,0 0,0-1,-2 0,1-1,-1 0,-1 0,0-1,-1 0,8-18,-5 6,0-2,-1 1,-2-1,-1-1,-1 1,5-56,-9-174,-4 185,2 50,0 0,-2-1,-1 1,-9-35,10 52,1 0,-1 0,0 0,0 0,-1 0,0 0,1 1,-2-1,1 1,0 0,-1 0,0 0,0 1,0-1,0 1,-1 0,1 0,-1 0,0 1,0-1,0 1,0 0,0 1,0-1,-6 0,-1 0,1 1,0 0,-1 1,1 0,-1 1,1 0,0 1,-1 0,1 0,0 2,0-1,1 1,-1 1,1 0,0 0,0 1,0 1,-16 14,-1 4,1 1,1 1,2 1,1 2,1 0,2 1,1 1,-22 52,26-47,1 1,2 0,1 1,2 0,2 1,1 0,2 67,3-101,0 1,1-1,-1 1,2-1,-1 1,1-1,-1 0,2 1,2 5,-3-9,0 0,0-1,0 1,1-1,-1 1,1-1,-1 0,1 0,0 0,0 0,0 0,0-1,0 1,0-1,0 0,0 0,1 0,5 0,30 4,0-3,-1-1,63-6,-94 4,3 0,1 0,-1-1,0 0,1-1,-1 0,0 0,-1-1,1-1,-1 1,0-2,0 1,13-12,-11 8,-2-1,1 0,-1 0,-1-1,0-1,0 1,-1-1,-1-1,7-16,-1-6,-1-1,-1 0,-3-1,-1 1,2-50,-5 14,-14-129,2 141,-2 0,-2 1,-30-79,38 125,0 1,-1-1,-1 1,0 1,0-1,-2 1,-16-19,20 25,1 1,-1 0,1 0,-1 0,0 1,-1 0,1 0,-1 0,1 0,-1 1,0 0,0 0,0 1,0 0,0 0,0 0,0 1,0-1,-10 2,13 0,0 0,0 0,0 0,0 1,0-1,0 1,0 0,1-1,-1 1,0 0,1 1,0-1,-1 0,1 1,0-1,0 1,1 0,-1 0,1 0,-1-1,1 2,-2 4,-2 9,0 0,-5 34,9-44,-9 68,-1 108,12-138,1 0,2 1,18 75,-15-97,1 0,0-1,2 0,1-1,0 0,2-1,1 0,25 30,-32-42,1 0,1-1,-1 0,1 0,1-1,-1 0,1-1,1 0,-1-1,1 0,0 0,0-1,0 0,1-1,-1-1,1 0,-1 0,1-1,0-1,12 0,-16-1,-1 0,1-1,-1 0,0 0,1-1,-1 0,0 0,0 0,-1-1,1 0,8-7,-6 3,0 0,-1-1,0 0,0-1,-1 0,10-17,-6 6,-1-1,0-1,-2 1,-1-2,-1 1,6-42,-7 13,-2 1,-2-1,-3 0,-10-62,-1 55,-4 1,-2 1,-44-92,53 126,-220-420,201 384,24 45,-1 1,-1 0,0 1,-1-1,0 1,-14-16,21 28,1 0,0 0,0-1,0 1,0 0,0-1,0 1,-1 0,1 0,0-1,0 1,0 0,-1 0,1 0,0-1,0 1,-1 0,1 0,0 0,0 0,-1 0,1-1,0 1,-1 0,1 0,0 0,0 0,-1 0,1 0,0 0,-1 0,1 0,0 0,-1 0,1 0,0 0,0 1,-1-1,1 0,0 0,-1 0,1 0,0 0,0 0,-1 1,1-1,0 0,0 0,0 1,-1-1,1 0,0 0,0 1,0-1,0 0,-1 0,1 1,0-1,0 1,0 21,9 7,0-1,2 0,1 0,31 50,-32-58,207 308,-203-307,-9-12,-4-6,0 0,0 0,0 0,0 0,1 0,-1 0,1-1,0 1,-1-1,1 0,6 3,-9-5,1 0,-1 0,0 1,1-1,-1 0,0 0,1 0,-1 0,1 0,-1-1,0 1,1 0,-1 0,0 0,1 0,-1 0,0 0,1-1,-1 1,0 0,1 0,-1 0,0-1,1 1,-1 0,0-1,0 1,1 0,-1 0,0-1,0 1,0 0,0-1,1 1,-1-1,0 1,0 0,0-1,0 1,0 0,0-1,0 1,0-1,0 1,0 0,0-1,0 0,-4-23,-17-40,-2 1,-57-105,53 114,5 9,-92-177,89 181,0 1,-3 1,-38-42,57 72,0 0,-1 0,0 1,0 0,-1 1,0 0,-1 1,1 0,-1 1,-14-5,16 8,1 0,-1 0,0 0,0 2,1-1,-1 1,0 0,0 1,1 0,-1 1,0 0,1 0,-1 1,-9 5,-10 7,1 1,1 1,0 2,2 0,0 2,-23 25,15-16,-427 425,-8 8,320-343,56-46,92-74,-1 0,0 1,1-1,-1 1,1-1,-1 1,1-1,-1 1,1-1,-1 1,1 0,-1-1,1 1,0 0,-1 0,1-1,0 1,0 0,-1-1,1 1,0 0,0 1,0-2,1 1,-1-1,0 1,1-1,-1 1,0-1,1 1,-1-1,1 0,-1 1,1-1,-1 1,1-1,-1 0,1 0,-1 1,1-1,0 0,-1 0,2 1,38 3,-36-4,14 1,-1-1,1-1,-1 0,0-2,1 0,30-9,-41 9,0 0,0 0,-1 0,0-1,1 0,-1 0,-1-1,1 1,-1-1,1-1,-1 1,-1-1,1 0,-1 0,0 0,0 0,-1-1,0 1,3-9,0-8,0 1,-2-1,0 0,-2-1,0-40,-4 25,-1 0,-14-62,13 79,-2 1,0 0,-1 0,-1 1,-1 0,-1 0,-1 1,-1 0,0 1,-1 0,-1 1,-1 1,0 0,-1 1,0 1,-2 0,0 1,0 1,-1 1,0 0,-25-8,18 8,-1 2,0 0,0 2,-1 1,0 2,0 0,-34 1,48 3,0 1,0 0,0 1,1 1,-1 0,1 1,0 0,0 1,0 0,0 1,1 1,0 0,1 1,-1 0,1 0,-14 16,11-8,1 0,1 1,0 0,2 1,0 0,1 1,0 0,2 0,0 1,2 0,0 0,-3 23,1 27,3 0,5 86,0-105,-1-29,2 0,0 0,1-1,1 1,1-1,12 35,-13-47,1 0,-1 0,2-1,-1 0,1 0,0 0,0 0,1-1,0 0,1 0,-1-1,1 0,1-1,-1 1,1-2,18 9,-2-5,0-1,0-1,1-1,0-1,0-2,0 0,1-2,-1 0,0-2,28-6,-40 5,0-2,0 1,-1-2,0 0,0 0,0-1,-1-1,0 0,0-1,-1 0,0-1,-1 0,0 0,-1-1,0-1,0 1,-1-2,-1 1,0-1,-1 0,0 0,-1-1,5-22,-5 21,-2-1,0 0,-1 1,0-1,-1 0,-1 0,-1 0,0 0,-1 0,-1 1,0-1,-1 1,-1-1,0 1,-1 1,-1-1,0 1,-1 0,0 1,-1-1,-15-14,7 11,0 2,-2 0,0 1,0 0,-1 2,-1 0,0 2,-1 0,0 2,0 0,-1 1,0 1,-31-3,34 6,1 2,-1 0,0 1,0 1,1 1,-1 0,1 2,-1 0,1 1,0 1,1 1,0 1,0 0,0 1,1 1,-20 15,17-8,2-1,0 2,1 1,1 0,1 1,-20 33,18-21,1 1,2 0,-20 67,17-24,3 0,3 0,0 120,9-147,-1-4,8 89,-3-123,-1 0,1 0,1 0,0 0,1-1,0 1,0-1,1 0,0 0,1 0,0-1,1 0,8 10,-6-11,0-1,1-1,-1 1,1-2,0 1,1-1,-1-1,1 0,0 0,0-1,22 3,-11-3,-1-1,1-1,0-1,-1-1,32-5,-26 0,-1-1,1-2,-1 0,-1-2,0-1,0-1,-1-1,-1-1,0-1,-1-1,36-36,-18 10,-1-2,-2-2,-2-1,43-79,-45 64,-3-1,-3-1,-3-1,-3-2,-3 0,-3-1,-2 0,-4-2,0-82,-9 122,-1 0,-1 0,-2 0,-1 1,-2-1,0 1,-3 1,-24-56,25 66,-2 1,0 0,-1 1,0 0,-2 1,0 0,-1 1,0 1,-1 1,-1 0,0 1,-1 0,0 2,-22-10,7 7,0 2,-1 1,-1 2,1 1,-1 2,0 2,-1 1,1 1,0 2,0 2,0 1,0 1,0 2,1 2,-66 25,68-20,1 1,0 1,1 2,0 1,2 1,0 2,-26 27,34-29,1 1,1 1,1 1,1 0,1 1,1 1,2 0,0 1,-10 33,12-24,1 1,2 0,1 1,2 0,2-1,3 60,1-71,1 0,1 0,2-1,0 0,1 0,2 0,0-1,2 0,0-1,24 34,-14-29,2 0,1-2,1-1,1-1,2 0,0-3,1 0,0-2,2-1,0-1,1-2,39 12,-7-7,1-2,0-3,2-3,-1-4,96 1,-113-8,9 1,0-2,72-11,-124 11,0 0,0-1,0 1,0-1,0-1,0 1,-1-1,1 0,-1 0,1-1,-1 0,-1 1,1-2,4-4,-7 6,1 0,-2 0,1 0,0 0,-1-1,1 1,-1-1,0 1,0-1,0 1,-1-1,0 0,1 1,-1-1,0 0,0 1,-1-1,1 0,-1 1,0-1,0 1,0-1,0 1,-1 0,-2-5,-2-3,0 1,-2-1,1 1,-1 0,-1 1,1 0,-2 0,1 1,-1 0,-1 0,1 1,-22-10,-2 1,0 2,-1 1,-40-8,39 11,0 2,-1 2,0 1,-67 1,90 4,0 1,0 1,0 0,0 0,0 2,1 0,0 0,0 1,0 1,0 0,1 1,0 0,0 1,1 0,-19 18,10-3,0 0,2 2,0 0,2 2,1-1,1 2,1 0,-12 40,14-33,3 2,0-1,2 1,2 0,2 1,3 56,-1-85,1 0,1 1,0-1,0 0,1 0,0 0,0-1,1 1,0-1,0 0,1 0,0 0,1 0,0-1,0 0,0-1,1 1,0-1,11 7,0-1,1-2,0 0,1-1,0-1,0-1,0-1,29 5,-8-3,1-2,41 1,-67-6,1-1,-1-1,0-1,0 0,0-1,0-1,0 0,20-9,-28 9,1-2,-1 1,1-1,-2-1,1 1,-1-1,0-1,0 1,-1-1,0 0,0-1,-1 1,0-1,-1 0,0-1,4-10,1-8,-2-1,0 0,-2-1,2-36,-5 49,-2 0,0 0,-1 0,-1 0,0 0,-1 0,-1 1,-1-1,0 1,-8-18,6 22,0 0,0 0,-1 1,0-1,-1 2,-1-1,1 2,-2-1,1 1,-1 1,-1-1,-22-11,7 8,-1 1,0 1,0 1,-1 1,0 2,-55-5,2 7,-100 6,165-1,0 0,0 2,0-1,1 2,-1 0,1 1,0 1,0 1,0 0,1 1,0 0,1 1,0 1,0 0,1 1,0 1,1 0,-14 18,8-7,1 1,1 0,1 2,2-1,0 2,2 0,1 0,-12 53,13-36,2 0,2 1,2 0,3 0,4 49,-3-85,0 0,0 0,1 0,1 0,-1 0,1-1,1 1,-1-1,2 0,-1 0,1 0,0-1,0 1,1-1,0-1,11 10,-6-8,0 0,1-1,0 0,0-1,1 0,-1-1,1 0,0-1,1-1,16 3,20 0,0-2,0-2,84-7,-126 4,-1 0,1 0,-1-1,0 0,1-1,-1 1,0-1,-1-1,1 1,-1-1,1-1,6-4,-4 0,0 1,-1-2,0 1,0-1,-1 0,11-19,-3-4,-1 0,-2 0,-1-2,7-41,-3 10,-4-1,-3-1,-2 1,-3-1,-8-86,3 141,0-1,-1 1,0 0,-1 0,-1 0,0 1,0-1,-13-19,14 25,-1 1,0 0,-1-1,1 2,-1-1,0 1,-1 0,1 0,-1 0,0 1,0 0,-1 1,1-1,-1 1,-12-3,1 2,-1 1,1 0,0 1,-1 1,1 1,0 1,-1 1,1 0,-34 10,42-9,0 1,0 0,1 1,-1 0,1 0,1 1,-1 1,1-1,0 2,0-1,1 1,0 1,0-1,1 1,0 0,1 1,-9 16,7-7,1 1,1 0,0 0,1 0,2 1,-2 22,1 127,5-127,-1 10,3-1,2 1,2-1,2 0,3-1,23 66,-16-68,3-1,1 0,3-2,1-1,59 73,-70-99,0-1,2 0,0-2,1 0,0-1,1-1,1-1,0 0,1-2,0-1,1 0,0-2,1 0,38 6,10-7,0-3,0-3,83-10,-150 9,-1-1,1 1,0-1,0 0,0-1,-1 1,1-1,-1 0,1 0,-1 0,0 0,1-1,-1 0,0 0,-1 0,1 0,-1-1,5-4,-4 1,-1 1,0 0,0-1,0 0,-1 0,0 1,0-1,0-1,-1 1,0 0,-1-12,1 5,-1 1,-1-1,0 0,-1 1,-4-17,4 24,0-1,-1 1,0 0,0 0,0 0,0 0,-1 1,0-1,0 1,-1 0,0 0,-9-7,-2 1,-1 0,-1 2,0-1,0 2,-1 1,0 0,0 2,-27-6,-14 1,-88-3,110 11,6-1,-1 2,0 1,1 1,-45 8,69-6,1 0,0 0,-1 0,1 1,0 0,1 0,-1 1,1 0,0 0,0 1,0 0,1 0,0 0,0 0,1 1,-1 0,2 0,-7 13,-2 9,1 0,2 1,-8 42,10-38,2 0,1 0,2 0,1 1,5 42,-4-73,1-1,0 1,0-1,0 1,0-1,1 0,0 1,-1-1,1 0,0 0,0 0,1-1,-1 1,1 0,-1-1,1 1,0-1,0 0,0 0,0 0,0 0,0-1,0 1,1-1,-1 0,1 0,4 1,7 1,-1-1,1 0,0-2,0 1,19-3,-18 0,1-1,-1-1,0-1,0 0,0-1,-1 0,1-1,-2-1,24-16,-17 9,-2 0,0-1,0-1,-2-1,29-36,-35 38,-1 0,-1 0,0-1,-1 0,-1-1,-1 1,0-1,-1 0,-1-1,-1 1,-1-1,0 0,-2 0,0 0,-4-31,3 45,-1-1,0 1,0 0,0 0,0 0,-1 0,0 0,0 1,0-1,-1 1,1 0,-1 0,0 0,0 1,0-1,-1 1,1 0,-1 0,0 0,0 1,0 0,0 0,0 0,-1 0,-7-1,-13-1,-1 0,1 2,-53 1,64 1,-30 0,14-1,0 2,-38 6,65-7,0 1,0 1,0-1,0 1,0-1,0 1,0 0,0 0,1 1,-1-1,1 1,-1 0,1 0,-4 5,3-3,0 1,0 0,1 1,-1-1,2 1,-1-1,1 1,-2 7,-1 12,1-1,2 1,1 46,1-61,0 2,0 19,1 1,6 32,-5-56,0 0,0 0,0-1,1 1,1-1,0 1,0-1,0 0,1 0,0-1,0 0,8 8,-13-14,1 0,0 0,0 0,0 0,-1-1,1 1,0 0,0 0,0-1,0 1,0-1,0 1,1-1,-1 1,0-1,0 1,0-1,0 0,1 0,-1 0,0 1,0-1,0 0,3-1,-3 0,0 1,0-1,0 0,0 0,0 0,-1 0,1 0,0 0,0 0,-1 0,1 0,-1 0,1-1,-1 1,1 0,-1 0,1-1,-1-1,1-5,0 0,0 0,-1 1,0-1,0 0,-2-10,-2 7,1 0,-1 0,-1 1,0 0,-1 0,0 0,0 0,-1 1,-8-9,-4-2,0 1,-36-28,34 31,0 1,-1 2,-36-18,49 27,-1 0,1 1,-1 0,0 0,1 1,-1 1,0-1,0 2,-1-1,1 1,0 1,-12 2,18-2,0 0,0 1,1-1,-1 1,0 0,0 0,1 1,-1-1,1 1,0 0,0 0,0 0,0 0,1 0,-1 0,1 1,0 0,-1-1,2 1,-1 0,0 0,1 0,0 0,0 0,-1 8,-1 10,0 0,2 0,2 37,-1-41,0 17,-1-25,0-1,1 1,0 0,1 0,0 0,1 0,0 0,5 13,-5-20,0 0,1 0,-1 0,1 0,0-1,0 1,0-1,0 0,0 0,0 0,1 0,-1-1,1 1,-1-1,1 0,6 1,10 2,39 2,-44-4,69 1,1-3,-1-4,0-4,141-31,318-118,-49-39,-475 184,-19 12,0 0,1 0,-1 0,0 0,0-1,0 1,0 0,0 0,0 0,0-1,0 1,0 0,0 0,0 0,0 0,-1-1,1 1,0 0,0 0,0 0,0 0,0 0,0-1,0 1,0 0,0 0,-1 0,1 0,0 0,0-1,0 1,0 0,0 0,-1 0,1 0,0 0,0 0,0 0,0 0,-1 0,1 0,0 0,0 0,0 0,0 0,-1 0,1 0,0 0,0 0,-1 0,-40-1,33 2,-192 7,1173-6,-488-4,472 2,-942 0,-9 1,-1-1,0 0,1 0,-1 0,0-1,1 0,-1 0,8-3,-13 4,1 0,0-1,-1 1,1 0,-1-1,1 1,-1 0,0-1,1 1,-1-1,1 1,-1-1,0 1,1-1,-1 1,0-1,1 1,-1-1,0 1,0-1,0 1,1-1,-1 0,0 1,0-1,0 1,0-1,0 0,0 1,0-1,0 1,-1-1,1 1,0-1,0 0,0 1,-1-1,1 1,0-1,0 1,-1-1,-22-26,-10 0,-2 2,0 1,-59-30,83 48,-294-151,-495-180,142 131,453 157,-265-28,442 74,-149-12,145 14,0 1,1 2,-43 7,69-8,0 1,0-1,0 1,1 0,-1 0,0 0,1 1,0 0,-1-1,1 2,0-1,1 0,-7 8,5-5,0 2,0-1,1 0,0 1,0 0,1 0,-4 13,2 1,1 0,0 1,2-1,1 1,2 30,0-38,1 0,0 0,2 0,-1 0,2-1,0 1,0-1,2 0,0-1,12 19,-5-12,1-1,1-1,1-1,0 0,1-1,20 14,13 3,1-3,1-1,2-3,82 27,12-2,221 43,-267-75,1-5,0-5,126-4,-220-5,0 0,1-1,-1 0,0-1,0 0,13-5,-19 5,-1 0,1 0,-1 0,1-1,-1 0,0 1,0-1,0 0,0 0,0-1,-1 1,1 0,-1-1,0 0,0 1,0-1,-1 0,2-6,4-16,-1 1,-1-2,-1 1,-2-1,-1-47,-21-138,5 121,-3 0,-4 1,-4 2,-4 1,-4 1,-3 1,-4 2,-4 3,-3 1,-3 2,-77-86,115 147,7 8,0 1,0-1,-1 1,0 0,-1 1,0-1,0 2,-17-11,25 16,-1 0,0 0,1 0,-1 0,0 0,1 0,-1 0,1 0,-1 0,0 0,1 0,-1 0,1 0,-1 0,0 1,1-1,-1 0,1 0,-1 1,1-1,-1 0,1 1,-1-1,1 1,-1-1,1 1,-1-1,1 1,0-1,-1 1,1-1,0 1,0-1,-1 1,1 0,0-1,0 1,0-1,0 1,0 0,-1-1,1 1,0-1,0 1,1 0,-1 0,2 32,2-19,0 0,1 0,1-1,0 1,1-1,0-1,1 1,0-1,20 21,3-1,70 57,-72-67,0-2,1 0,2-2,45 19,-54-27,0-2,1-1,0-1,0 0,1-2,0-1,27 0,-141-15,30 3,-227-25,-442 1,708 37,20-4,0 1,0-1,0 0,0 0,0 1,0-1,0 0,0 0,0 0,0 1,0-1,0 0,0 0,0 1,0-1,0 0,0 0,0 1,0-1,0 0,0 0,0 0,0 1,1-1,-1 0,0 0,0 0,0 1,0-1,0 0,1 0,-1 0,0 0,0 0,0 1,1-1,-1 0,0 0,0 0,35 17,42 8,2-3,0-3,1-4,1-3,123 1,-285-31,10 5,24 4,0 3,-74-3,118 9,0 1,0-1,0 0,0 1,0 0,0-1,0 1,0 1,0-1,0 0,1 1,-1-1,0 1,1 0,-1 0,1 0,-4 3,3 0,0-1,0 1,0-1,1 1,-1 0,1 0,0 0,1 0,-2 8,0 8,0 0,2 0,2 42,-1-62,1 12,1 1,0-1,1 0,1 0,0 0,0 0,1-1,1 0,0 0,0 0,2-1,-1 1,1-2,1 1,0-1,0-1,1 0,16 12,-23-18,2-1,-1 2,0-1,0 0,0 1,-1 0,7 8,-10-12,1 1,-1 0,0-1,0 1,1 0,-1-1,0 1,0-1,0 1,0 0,0 0,0-1,0 1,0 0,0-1,0 1,0 0,0-1,-1 1,1 0,0-1,0 1,-1 0,0 1,-1-1,1 0,-1 1,1-1,-1 0,1 0,-1 0,1 0,-1 0,0 0,0-1,-2 2,-37 5,35-7,1 0,0 1,0 0,0 0,0 0,0 1,0-1,-5 4,10-5,-1 0,1 0,0 1,0-1,0 0,0 0,0 0,0 1,0-1,0 0,0 0,-1 1,1-1,0 0,0 0,0 1,0-1,0 0,1 0,-1 1,0-1,0 0,0 0,0 0,0 1,0-1,0 0,0 0,0 0,1 1,-1-1,0 0,0 0,0 0,0 1,1-1,-1 0,0 0,0 0,0 0,1 0,-1 0,0 0,0 1,0-1,1 0,-1 0,0 0,0 0,1 0,-1 0,0 0,1 0,17 6,43 7,1-3,76 1,-80-6,239 14,216 21,-469-36,-33-4,0 0,1 1,-1 1,0 0,18 6,-26-7,-1 1,0-1,0 1,-1-1,1 1,0 0,0 0,-1 0,1 0,-1 0,0 0,1 0,-1 0,0 1,0-1,0 0,-1 1,1-1,-1 1,1-1,-1 1,0 4,1 8,-1 1,-4 24,2-16,1 8,0 1,-7 35,6-55,-1-1,0 0,-1 0,-1 0,0 0,-8 13,-9 7,-1 0,-2-2,-45 45,23-26,39-41,-1 0,0-1,0 1,0-2,-1 1,0-2,0 1,0-1,-1-1,0 1,0-2,-19 4,-10 6,0 2,-51 25,-74 50,65-34,-401 196,451-227,-446 179,367-155,41-15,-2-5,-173 35,211-54,1 3,-97 37,128-42,-2-1,1-1,-1-1,0-1,0-1,0-1,0-1,-31-2,52 1,0 0,0 0,0 0,0 0,-1 0,1 0,0 0,0-1,0 1,0 0,0-1,0 1,0-1,0 1,0-1,0 1,0-1,0 0,0 0,1 1,-1-1,-1-1,2 1,0 0,0 0,0 0,0 0,1 0,-1 0,0 0,1 1,-1-1,0 0,1 0,-1 0,1 1,-1-1,1 0,-1 0,1 1,0-1,-1 0,1 1,1-1,8-8,1 1,21-11,-27 16,57-32,1 3,2 2,0 3,138-36,-153 56,0 2,0 2,91 7,-19 0,-57-4,0 2,126 22,-93 2,-1 5,95 44,-29-11,-80-37,151 26,-68-18,-134-27,0-1,1-2,-1-1,1-2,56-2,-86-1,-1 1,1-1,-1 0,1 0,-1 0,0 0,0 0,1-1,-1 1,0-1,0 1,0-1,0 0,-1 0,1 0,0 0,-1 0,1 0,-1 0,0 0,0-1,0 1,0-1,0 1,0 0,-1-1,1 0,-1 1,0-1,0-2,1-6,0 0,-1 0,-1 0,0 0,0 0,-4-12,-5-12,-2 0,-1 1,-26-46,-64-93,90 150,-323-461,314 450,21 34,1 0,0-1,0 1,0 0,0-1,0 1,-1-1,1 1,0 0,0-1,0 1,0-1,0 1,0 0,1-1,-1 1,0-1,0 1,0 0,0-1,0 1,0-1,1 1,-1 0,0-1,0 1,1 0,-1-1,1 1,0-1,0 1,0 0,1-1,-1 1,0 0,1 0,-1 0,0 0,1 0,-1 0,0 0,1 0,-1 0,2 1,15 5,0 1,-1 0,1 1,-2 1,1 1,-2 0,29 25,40 23,-37-31,185 114,-214-128,39 21,-48-30,0-1,0 0,0 0,0-1,0 0,0 0,14-1,61 3,0-3,0-5,92-15,-143 11,0-1,35-16,21-6,37-13,-121 42,0-1,0 1,0-1,-1-1,1 1,-1-1,0 1,0-1,0-1,0 1,-1 0,0-1,0 0,0 1,0-1,-1 0,0-1,0 1,0 0,-1-1,2-7,0-12,0 0,-2 1,-3-42,0 24,2-363,0 405,0 0,0 0,0 0,0 0,0 0,0 0,0 0,0-1,0 1,0 0,0 0,0 0,0 0,0 0,0 0,0 0,0 0,0 0,0 0,0-1,0 1,0 0,0 0,0 0,0 0,0 0,0 0,1 0,-1 0,0 0,0 0,0 0,0 0,0 0,0 0,0 0,0 0,0 0,1 0,-1 0,0 0,0 0,0 0,0 0,0 0,0 0,0 0,0 0,0 0,1 0,-1 0,0 0,0 0,0 0,0 0,0 0,0 0,0 0,0 0,0 0,0 0,0 1,1-1,-1 0,0 0,0 0,9 9,8 13,11 18,1-1,1-1,67 62,-83-88,3 3,0 1,23 28,-35-38,-1 0,0 1,-1-1,1 1,-1 0,0 0,-1 0,0 0,0 0,0 1,-1-1,0 8,1 51,-6 77,2-129,-1 1,0-1,-1 0,0-1,-1 1,-1-1,0 0,-1 0,0 0,-18 22,-23 44,38-60,-1 0,-1 0,-27 31,29-37,0-1,1 1,1 1,-9 17,10-16,-1-1,-1 1,-17 20,21-30,1 0,0 1,0 0,1 0,0 0,0 0,0 0,1 1,0-1,0 1,-1 8,0 4,2 1,1 30,0 12,-1-58,1-1,-1 1,1-1,-1 1,0-1,0 0,-1 1,1-1,-1 0,0 0,0 0,0 0,0 0,0 0,0 0,-1-1,0 1,1-1,-1 0,0 0,0 0,0 0,0 0,0-1,-1 1,1-1,-1 0,1 0,-1 0,-4 0,-12 2,0-1,0-1,0 0,-27-4,16 1,-151 0,160 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21.84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164 1,'10'-1,"2"1,0 0,0 1,1 0,-1 0,15 5,-24-5,0 0,0 1,0-1,0 1,0 0,0-1,0 1,-1 0,1 1,-1-1,1 0,-1 1,0 0,0-1,0 1,0 0,0 0,-1 0,1 0,-1 0,0 0,0 1,1 5,-1-7,-1 1,1-1,-1 1,0-1,1 1,-1-1,0 1,-1-1,1 1,0-1,-1 0,1 1,-1-1,0 1,0-1,0 0,0 0,0 1,0-1,-1 0,1 0,-1 0,1 0,-1 0,0-1,0 1,0-1,0 1,0-1,0 1,0-1,0 0,0 0,-1 0,1 0,0-1,-4 2,-2-1,-1 1,1-2,0 1,0-1,0 0,-1 0,1-1,0-1,0 1,-10-4,-6-3,1-1,0-1,0-1,-33-23,35 18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25.08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1,'9'0,"16"0,8 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3:23.3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0,'5'5,"1"0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3:38.2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184 28,'2'0,"0"1,-1 0,1 1,0-1,-1 0,1 0,-1 1,0-1,1 1,-1-1,0 1,2 3,1 1,4 5,-1 0,-1 1,0 0,-1 0,0 1,-1 0,0 0,-1 0,3 20,11 41,-5-29,-3 0,-1 0,-2 0,-3 1,-1 0,-8 81,-1-84,5-33,0 1,0 0,1-1,1 22,0-29,0-1,1 1,0 0,-1 0,1 0,0 0,1-1,-1 1,0 0,1-1,-1 1,1-1,0 0,0 0,0 1,0-1,0 0,1-1,-1 1,0 0,1-1,4 3,2 0,1-1,-1 0,1 0,0-1,0 0,21 1,66-4,-58 0,143 0,77-2,-121-14,-84 9,46-11,130-42,-93 22,-27 2,-21 6,-63 23,3-2,1 2,0 0,0 2,56-3,331 11,-407-2,1 0,-1-1,1-1,-1 0,12-3,-20 4,-1 1,1 0,0-1,-1 1,1-1,-1 0,1 1,-1-1,1 0,-1 0,1 0,-1 0,0 0,0 0,1 0,-1-1,0 1,0 0,0-1,0 1,-1 0,1-1,0 1,-1-1,1 0,-1 1,1-1,-1 1,0-1,1 0,-1 1,0-1,0 0,0 1,0-1,-1 0,1 1,0-1,-1 0,1 1,-1-1,-1-2,0 1,0-1,-1 0,1 1,-1 0,0 0,0-1,0 2,0-1,-1 0,1 1,-1-1,0 1,-5-2,-60-22,38 16,1 0,-1 2,0 1,0 1,-57-3,-132 11,94 1,-2-5,-121 5,158 9,56-6,-44 1,-404-6,229-2,242 1,-1-1,1 1,-13-4,25 4,0 0,-1 0,1 0,0 0,0 0,-1 0,1 0,0 0,-1 0,1 0,0 0,0 0,-1-1,1 1,0 0,-1 0,1 0,0 0,0-1,-1 1,1 0,0 0,0 0,0-1,-1 1,1 0,0 0,0-1,0 1,0 0,0 0,0-1,-1 1,1 0,0-1,0 1,0-1,10-6,23-5,124-19,48-12,-132 22,91-22,-131 37,0 1,0 2,40 0,622 8,-637-5,-16-2,-1-2,0-2,0-1,69-23,-102 28,0-1,1 1,-1 1,1 0,-1 0,1 0,-1 1,14 2,-17-1,0 0,-1 0,0 1,1 0,-1 0,0 0,0 1,0-1,0 1,0 0,-1 0,1 0,-1 1,0-1,0 1,0 0,3 5,33 63,-28-48,21 30,-17-31,-1 1,0 0,-2 1,-1 0,-1 1,-1 1,-1-1,-2 1,6 50,-11-73,-1 1,0 0,0-1,0 1,-1 0,0 0,0-1,0 1,0-1,-1 1,1-1,-1 1,0-1,-1 0,1 0,-1 0,-4 4,3-4,0 0,0 0,-1-1,0 0,0 0,0 0,0 0,0-1,-1 0,1 0,-1 0,1-1,-11 1,-38 3,1-3,-64-6,11 1,-1844 3,1943 0,-1 0,1-1,-1 1,1-2,-1 1,1-1,0 0,0-1,0 1,0-1,0-1,0 1,1-1,0-1,0 1,-8-8,8 6,1-1,0 1,0-1,1-1,0 1,0 0,0-1,1 0,0 0,1 0,0 0,0 0,1-1,-1-12,0 3,2 0,0 0,0 0,2 0,4-18,-5 31,0 0,0 1,1-1,-1 1,1 0,0-1,1 1,-1 0,1 0,-1 1,1-1,0 0,1 1,-1 0,1 0,-1 0,1 0,0 0,0 1,0 0,0 0,1 0,-1 0,6-1,12-1,-1 0,30 0,-27 3,36-7,-52 7,0-2,0 1,0-1,-1 0,1-1,-1 1,0-1,9-7,35-34,-43 36,1 0,0 1,1 0,-1 1,2 0,-1 0,1 1,0 1,13-6,3 6,0 0,0 1,1 2,-1 1,1 1,34 5,17-1,585-3,-348-2,-263-1,-1-3,74-16,-69 11,92-4,-117 13,0-1,0-1,0-2,0-1,46-15,-50 10,-9 5,-1-2,0 0,0-1,18-12,-35 21,0-1,-1 1,1-1,0 1,-1 0,1-1,-1 1,1-1,0 1,-1-1,1 0,-1 1,0-1,1 0,-1 1,1-1,-1 0,0 1,0-1,1 0,-1 0,0 1,0-1,0-1,0 1,-1 1,1-1,-1 0,1 1,-1-1,1 1,-1-1,1 1,-1-1,0 1,1-1,-1 1,0 0,0-1,1 1,-1 0,0-1,0 1,0 0,-48-5,45 5,-444-1,189 4,189-3,-370-15,-39 2,300 15,138-3,0-3,1-1,-71-19,65 16,-2 2,1 1,-88 5,91 0,37 0,0 1,-1 0,1 0,0 0,0 1,0 0,0 0,0 0,1 1,-1 0,1 1,0 0,0 0,-7 5,6-3,0 1,1 0,0 0,0 1,1 0,0 0,0 0,1 0,0 1,-5 14,-4 21,2 1,2 0,-3 49,9-72,-2-1,-10 34,8-35,1 1,-6 39,9-17,1 1,5 47,-2-71,2 0,0 0,2 0,0-1,1 0,15 34,-18-48,0 1,1-2,-1 1,1 0,0-1,0 1,1-1,-1 0,1 0,0-1,0 0,0 0,1 0,-1 0,1-1,-1 0,1 0,10 2,7 0,1-1,0-2,36-1,10 1,971 19,-714-22,376 2,-671-2,-1-2,0 0,0-3,39-12,32-8,-67 21,-9 2,0-2,-1 0,1-2,31-14,-53 20,-1-1,1 1,-1-1,0 0,0 0,0-1,0 1,0-1,-1 1,0-1,0 0,0 0,0 0,0 0,-1 0,0 0,0 0,1-6,1-11,0 0,-1-31,-2 37,0-6,2 0,0 0,2 1,10-40,-2 22,-1-1,-3 0,-1-1,-2 0,-2 0,-1 0,-3 0,-1 0,-8-47,1 44,0 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3:50.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2,'135'-2,"148"5,-279-3,1 0,0 1,-1 0,1 0,0 1,-1-1,0 1,7 3,-10-5,-1 1,1-1,0 1,0-1,-1 1,1-1,-1 1,1 0,0-1,-1 1,1 0,-1 0,0-1,1 1,-1 0,1 0,-1 0,0 0,1 1,-2-1,1 1,0-1,0 0,-1 0,1 1,0-1,-1 0,0 0,1 1,-1-1,1 0,-1 0,0 0,0 0,0 0,0 0,-1 1,-6 4,1 0,-1-1,-1 0,1 0,-1-1,1 0,-1 0,0-1,-1-1,1 1,0-1,-13 1,-18 0,-62-2,98-1,-26 0,3 0,1-1,-28-5,27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34.92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0,'16'2,"-1"0,1 0,-1 2,0 0,0 0,0 2,19 9,-17-7,1-1,0-1,1 0,29 4,24-4,-45-5,0 1,41 8,-44-3,30 8,-51-15,0 1,0-1,0 1,0-1,0 0,0 0,0-1,0 1,-1-1,1 1,0-1,0 0,0 0,4-2,-6 2,0 0,0 0,0 0,0-1,0 1,0 0,0-1,0 1,-1 0,1-1,0 1,-1-1,0 1,1 0,-1-1,0 0,1 1,-1-1,0 1,0-1,0 1,-1-1,1 1,0-1,0 1,-2-3,-6-21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40.45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11,'4'0,"11"0,6 0,5 0,2 0,1 0,-1 0,5 0,-4 0,-7-5,-7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50.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2:59.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182 466,'1'-2,"0"-1,0 1,0 0,0 0,1 0,-1 0,1 0,0 0,-1 0,1 0,0 0,0 1,4-3,0-2,40-30,79-50,-16 13,-97 65,1 1,1-1,-1 2,1 0,0 1,0 0,1 1,-1 1,1 0,18-1,19 1,85 7,-37 0,593-4,-669 1,1 2,-1 0,45 14,18 2,-75-18,0 1,0 1,0 0,0 0,-1 1,1 1,-1 0,0 0,0 1,-1 1,0 0,10 8,-4-1,0 0,0-1,2-1,-1 0,2-2,-1 0,1-1,22 7,15 1,89 16,-48-13,-86-17,-1-1,0 2,1-1,-1 1,0 1,-1 0,1 0,-1 1,0 0,0 1,-1 0,0 0,11 12,-13-12,11 11,0 1,-2 0,0 0,13 26,-25-41,-1 1,1 1,-1-1,0 0,-1 0,1 1,-1-1,0 1,0 0,0-1,-1 1,0 0,0-1,-1 1,0-1,0 1,0 0,0-1,-1 0,0 1,0-1,0 0,-6 9,2-7,1 0,-1 0,-1-1,1 0,-1 0,0-1,-12 7,-59 29,55-30,-2 0,0-2,-41 10,-23 8,59-16,-1-2,0-1,0-2,-62 6,-130-11,114-3,57-1,1-3,-97-23,33 5,-61-17,123 25,-1 3,-102-10,100 20,17 2,1-2,-64-12,99 14,-204-56,177 47,6 3,1-2,-28-14,42 18,1 0,0-1,1 0,-1 0,1-1,0 0,0 0,1 0,-6-10,-34-62,35 57,-1 1,-1 0,-1 0,-1 2,-18-20,28 34,0 0,-1 1,0 0,0 0,0 0,0 1,-1-1,1 2,-1-1,0 1,0 0,0 0,0 1,0 0,0 0,0 1,0 0,0 0,-1 0,1 1,0 0,-7 3,10-4,1 1,-1 0,1 1,-1-1,1 0,0 1,0 0,0 0,0 0,0 0,0 0,0 0,1 1,-1 0,1-1,0 1,-4 6,3-4,1 0,0 0,1 0,-1 1,1-1,0 1,0-1,1 1,-1-1,2 9,1 5,1 0,0 0,2-1,0 0,14 31,-17-44,0-1,1 0,-1 0,1 0,0 0,0 0,1-1,-1 1,1-1,-1 0,1 0,0 0,0-1,1 1,-1-1,1 0,-1 0,1 0,-1-1,1 0,9 1,8 1,0-2,0 0,36-4,-16 0,649-2,-429 6,-239-2,1-1,-2-1,1-1,25-8,89-34,-44 14,0 6,-46 14,79-32,-124 43,0 0,1 0,-1 0,0 0,0 0,0 0,-1-1,1 1,0-1,0 1,-1-1,1 0,-1 0,0 0,1 0,-1 0,0 0,0 0,0 0,0 0,0-4,-1 4,0 0,0 0,0 0,-1 0,1 0,-1 0,1 0,-1 0,0 0,0 0,0 1,0-1,0 0,0 1,0-1,-1 0,1 1,0-1,-1 1,1 0,-1 0,0-1,1 1,-5-1,-10-5,-18-8,34 15,-1-1,1 1,-1 0,1 0,-1 0,1-1,-1 1,1 0,-1 0,1-1,-1 1,1 0,0-1,-1 1,1-1,0 1,-1 0,1-1,0 1,-1-1,1 1,0-1,0 1,0-1,-1 1,1-1,0 1,0-1,0 0,0 1,0-1,0 1,0-1,0 1,0-1,0 1,0-1,1 1,-1-1,0 1,0-1,0 1,1-2,10-8,1 0,0 1,1 0,0 1,18-8,-12 5,35-23,22-31,-38 31,58-38,-42 30,-45 33,1 1,0 0,1 1,-1 0,1 1,1 0,17-7,-21 11,0 0,1 0,-1 1,0-1,0 2,1-1,-1 2,1-1,9 2,-5 1,0 1,0 0,-1 1,1 0,12 8,-8-5,2-1,-1 0,1-1,0-1,0-1,1-1,28 1,-33-1,-1 0,0 0,0 1,0 1,-1 1,0 0,1 0,-2 1,1 1,-1 0,-1 1,1 0,-2 1,1 0,-1 1,-1 0,0 0,9 14,-14-16,0 1,-1-1,0 1,0-1,-1 1,0 0,1 20,-2-4,-4 47,2-67,0 0,0 0,-1 1,1-1,-1 0,-1-1,1 1,-1 0,0-1,0 1,-1-1,1 0,-1 0,0 0,-1-1,1 1,-10 6,-3 0,-1 0,0-1,-1-1,-20 6,14-4,-31 16,25-9,-2 0,-40 14,55-26,-1 0,-1-1,1-1,-1-1,-35 2,-124-4,-208-25,340 15,1-1,-75-27,-24-6,129 39,-1 0,1-1,-1 0,1-1,1-1,-18-11,27 14,1 0,-1 0,1 0,0-1,1 0,-1 0,1 0,0-1,0 1,1-1,0 0,0 0,0 0,1 0,0-1,0 1,0-1,-1-12,2 7,0-1,1 1,1-1,0 1,1-1,0 1,1-1,0 1,1 0,0 1,1-1,0 1,8-13,1 3,1 0,1 1,0 0,2 2,30-26,-39 36,1 1,0 0,0 1,0 0,1 0,0 1,0 1,1 0,-1 0,1 1,13-1,9 0,0 2,53 4,-37 0,-46-2,63-1,-62 0,0 1,-1-1,1 0,-1 0,1 0,-1-1,0 1,0-1,0 0,0-1,0 1,4-4,-8 6,1 0,-1 0,0 0,0 0,0 0,1-1,-1 1,0 0,0 0,0 0,0-1,0 1,0 0,1 0,-1-1,0 1,0 0,0 0,0 0,0-1,0 1,0 0,0 0,0-1,0 1,0 0,0 0,0-1,0 1,0 0,-1 0,1-1,0 1,0 0,0 0,0 0,0-1,0 1,-1 0,1 0,0 0,0 0,0-1,0 1,-1 0,1 0,-17-7,-22 1,-371-1,253 9,-987-1,1131-1,0 0,0-2,0 0,1 0,-1-1,0-1,-17-7,29 11,0 0,0 0,1-1,-1 1,0 0,0 0,0 0,0 0,1 0,-1 0,0 1,0-1,0 0,1 0,-1 1,0-1,0 0,1 1,-1-1,0 1,0-1,1 1,-1-1,1 1,-1-1,0 1,1 0,-1-1,1 1,-1 0,1-1,0 1,-1 0,1 0,0-1,-1 1,1 0,0 0,0 0,0-1,0 1,0 1,-4 43,4-39,0 16,1 0,1-1,0 1,12 39,34 78,-36-108,1 6,11 57,-2-4,27 104,-49-187,2 0,-1 0,1 0,0 0,0-1,1 1,0-1,0 1,1-1,0 0,0-1,0 1,0 0,1-1,0 0,0 0,1-1,-1 1,1-1,0-1,0 1,0-1,1 0,-1 0,1-1,11 4,25 1,-1-1,0-1,1-3,63-5,-31 2,81 1,198-4,-289-3,113-25,-114 17,110-9,-164 24,43-7,-50 7,-1-1,1 0,0 0,-1 0,1-1,-1 1,1-1,-1 1,0-1,1 0,-1 0,0 0,0 0,0 0,3-5,5-14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4:28.8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292 130,'9'20,"0"1,-2 0,-1 0,0 0,-1 1,2 32,-4 133,-3-36,1-140,0 1,0-1,1 0,1 0,7 21,-8-27,0-1,1 1,-1-1,1 0,0 0,0 0,0 0,1 0,-1 0,1-1,0 0,0 0,0 0,1 0,8 4,6 0,2 0,-1-2,1 0,0-1,42 2,112-7,-77-2,-1 4,-38 0,1-1,81-13,-28-5,218-6,-246 23,128 5,-162 3,80 23,-93-19,0-1,1-3,0-1,61 1,-97-7,1 0,-1 0,1-1,-1 1,0-1,0 0,1 0,-1 0,0-1,0 1,0-1,0 0,0 0,0 0,-1 0,1 0,-1 0,1-1,-1 1,0-1,0 0,0 0,0 1,-1-1,1 0,-1-1,0 1,1 0,-2 0,1-1,0 1,0-4,1-13,0-1,-1 1,-2 0,-3-29,1 14,2-19,2 32,-2-1,-1 0,-6-32,6 48,0 0,0 0,0 1,-1-1,0 1,-1 0,1-1,-1 2,-1-1,1 0,-1 1,0 0,0 0,0 0,-9-5,-3-1,-1 1,0 1,0 1,-1 0,-21-4,-103-21,50 14,39 8,0 3,-81-3,-113 11,98 3,-654-4,2229 1,-1414 0,1-1,-1-1,0 0,0 0,0-1,0-1,14-6,73-43,-41 21,-39 23,0 1,0 1,0 1,1 1,0 0,0 1,0 2,24-2,-14 4,0 1,0 1,-1 2,54 13,-25-5,1-2,84 3,-135-13,-4 1,1-1,-1 0,0 1,0-1,0 1,1 0,-1 0,0 0,0 1,0-1,-1 1,1 0,0-1,-1 1,1 0,-1 1,1-1,-1 0,0 1,0-1,0 1,0 0,-1-1,1 1,-1 0,0 0,1 0,-1 0,-1 1,2 2,0 11,0-1,-1 1,-1-1,-3 31,1-13,2-10,0-7,-1 0,0 1,-6 24,6-38,0-1,0 1,0-1,0 1,-1-1,1 0,-1 0,0 1,0-1,0 0,0-1,0 1,-1 0,1-1,-1 1,0-1,0 0,0 0,0 0,0 0,0-1,-6 3,7-4,-1 1,1-1,-1 1,1-1,0 0,-1 0,1 0,-1-1,1 1,-1 0,1-1,0 0,-1 1,1-1,0 0,0 0,-1 0,1-1,0 1,0-1,0 1,-2-3,-4-4,0-1,0 0,-9-16,-7-7,21 29,0 0,0 0,0 0,0 1,-1-1,0 1,1-1,-1 1,0 0,-8-2,11 4,-1-1,0 1,1 0,-1 0,0 0,1 0,-1 0,0 0,1 0,-1 1,0-1,1 1,-1-1,1 1,-1-1,1 1,-1 0,1 0,-1 0,1 0,0 0,-1 0,1 0,0 0,0 1,0-1,0 0,0 1,0-1,-1 4,-2 4,0 1,1-1,0 1,0 0,1 0,1 0,0 0,0 0,1 14,2 12,7 46,-4-42,-2-13,8 39,-10-61,1 0,-1 0,1 0,0 0,0 0,0-1,1 1,0-1,0 1,0-1,0 0,1 0,7 6,-11-9,1-1,0 1,0-1,-1 0,1 1,0-1,0 0,0 0,0 1,-1-1,1 0,0 0,0 0,0 0,0 0,-1 0,1 0,0-1,0 1,0 0,-1 0,1-1,0 1,0 0,0-1,-1 1,1-1,0 1,-1-1,1 1,0-1,-1 1,1-1,-1 0,1 1,-1-1,1 0,-1 0,0 1,1-2,18-42,-8 18,-11 25,1 1,-1-1,1 0,-1 1,0-1,1 0,-1 1,1-1,-1 1,1-1,0 0,-1 1,1 0,-1-1,1 1,0-1,-1 1,1 0,0-1,0 1,-1 0,1 0,0-1,0 1,-1 0,1 0,0 0,0 0,0 0,-1 0,1 0,0 1,0-1,0 0,-1 0,1 0,0 1,-1-1,1 0,0 1,-1-1,1 1,0-1,-1 1,1-1,-1 1,1-1,-1 1,1 0,-1-1,1 1,0 1,1 1,-1 0,1 0,-1 1,1-1,-1 0,0 1,0 0,0-1,-1 1,1 4,-1-5,-1 0,1 0,-1-1,1 1,-1 0,0 0,0 0,-1 0,1-1,0 1,-1-1,0 1,1-1,-1 1,0-1,0 0,0 0,-1 0,1 0,0 0,-1-1,1 1,-1-1,0 1,1-1,-1 0,0 0,0 0,0 0,0-1,-3 1,-12 2,-1-1,1 0,-35-2,41-1,-63 0,-24-2,-195 19,285-14,0 0,0 0,0 0,0 1,0 1,1-1,0 2,-1-1,1 1,1 0,-1 1,1-1,0 2,0-1,1 1,-1 0,-5 9,8-11,-1 0,1 0,-1-1,0 0,0 0,-1 0,1-1,-1 0,1 0,-1 0,0-1,0 0,0 0,-1 0,1-1,-9 1,-10 0,0-1,-49-5,15 0,-165 5,-79-4,237-4,-126-31,85 14,3-2,71 16,-1 2,1 1,-46-3,66 9,-6 1,-1-1,1-1,0 0,0-2,0 0,-23-9,4 0,0 2,-1 2,-65-8,97 16,0 0,0 0,0 0,0-1,0 0,1-1,-1 0,1 0,-1 0,-10-8,13 8,1-1,0 1,0-1,0 0,1 0,-1 0,1 0,0 0,0 0,0-1,1 1,0-1,-1 1,2-1,-1 1,0-1,1-6,1-19,1 1,2-1,1 1,1 0,19-52,-19 61,3-8,0-1,2 2,1 0,2 0,0 1,2 1,0 1,2 0,28-29,-41 48,1 0,1 0,-1 1,1 0,-1 0,1 0,0 1,0 0,9-2,6 0,39-5,-42 8,0-1,0-1,29-10,-16 3,0 1,0 2,1 1,0 1,0 2,58 0,49 5,184-10,-224-1,192 4,-266 9,-1 1,-1 1,1 1,26 11,91 41,-140-57,17 9,0 0,0 2,-1 0,-1 0,0 2,0 0,-2 1,0 1,-1 0,0 1,17 29,6 5,-29-42,0 0,0 1,-2 0,1 0,-1 1,-1 0,0 0,0 0,-1 1,-1-1,4 20,-5-10,-2-1,-1 1,0 0,-1-1,-2 1,0-1,-13 39,16-58,1 1,-1 0,1 0,0-1,-1 1,1 0,0 0,0-1,0 1,0 0,0 0,1-1,-1 1,0 0,1 0,-1-1,1 1,0 0,0-1,-1 1,1-1,0 1,0-1,1 1,-1-1,0 0,0 0,3 2,-3-1,1-1,0 1,-1 0,1-1,-1 1,0 0,1 0,-1 0,0 0,0 0,-1 0,1 0,0 0,0 4,-1-4,-1 1,1 0,-1-1,1 0,-1 1,0-1,0 1,0-1,0 0,-1 0,1 1,-1-1,1 0,-1 0,0 0,1-1,-1 1,0 0,0-1,-1 1,1-1,0 0,-3 2,-6 3,0-1,-1 1,-16 4,10-5,-1-2,0 0,0-1,-27 0,32-2,-1 0,0 1,0 1,1 0,-1 1,1 0,0 2,-19 7,4 0,-1 0,0-2,-1-1,-33 4,22-4,-57 19,60-15,0-2,-2-1,1-2,-59 3,-167-6,188-6,-707 1,768-1,1-1,0-1,0 0,0-1,-26-11,-36-8,45 16,3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0:28.67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30:23.29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1 184,'3'2,"0"1,0-1,0 0,1 0,-1-1,1 1,-1-1,1 1,0-1,6 1,44 4,-16-2,43 12,115 18,-140-28,194 13,-71-33,-11 1,-133 12,0-1,0-2,0-1,49-14,164-46,-201 50,324-93,-306 94,-1 3,1 2,128 0,94 10,24 1,-285 0,0 1,-1 2,47 13,69 33,-68-22,55 8,-84-26,62 24,85 35,-171-64,1 0,-1-1,1 0,0-2,27 1,110-6,-59-1,946 3,-1012 1,-1 2,0 1,0 2,0 1,50 18,-53-17,0 0,1-2,60 4,91-9,-122-2,-33-2,1-1,-1-1,0-1,-1-2,49-20,-73 28,0-1,1 1,-1-1,1 1,-1-1,0 0,0 1,1-1,-1 0,0 0,0 0,0 0,0 0,2-2,-3 3,0-1,-1 1,1-1,0 1,0 0,0-1,0 1,-1 0,1-1,0 1,0 0,-1-1,1 1,0 0,-1 0,1-1,0 1,-1 0,1 0,-1-1,1 1,0 0,-1 0,1 0,-1 0,1 0,0 0,-1 0,1 0,-1 0,-49-5,-208 5,117 1,2 5,128-4,0-1,1 2,-1-1,0 2,1-1,-11 6,-40 13,48-20,0-1,-1 0,1-1,0 0,-1-1,1 0,0-1,-17-5,-15-6,-43-19,51 18,-33-13,-113-38,154 57,-1 1,1 1,-2 1,-42 0,-258-4,18-1,-885 11,1140 1,1 4,-1 2,-80 21,-52 7,47-11,14-6,76-12,-72 18,53-9,-137 13,-153-22,211-10,93 2,34-1,0 2,0 0,0 1,-30 7,50-7,0 0,0 0,1 0,-1 1,1-1,-1 1,-5 4,8-5,1-1,0 0,-1 0,1 1,0-1,-1 0,1 1,0-1,0 1,0-1,-1 0,1 1,0-1,0 1,0-1,0 0,0 1,-1-1,1 1,0-1,0 1,0-1,0 0,0 1,1-1,-1 1,0 1,1-1,0 0,0 0,0-1,-1 1,1 0,0 0,0 0,0 0,0-1,0 1,0-1,1 1,0 0,137 57,-116-50,0-2,1-1,-1-1,33 2,5-4,-1-3,119-17,454-47,-586 60,0-2,70-19,-75 14,1 3,1 1,75-3,949 14,-1041-3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30:29.588"/>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0,'3'1,"-1"-1,1 0,0 1,-1 0,1-1,-1 1,1 0,-1 0,0 0,1 1,-1-1,0 1,0-1,0 1,0 0,0 0,0 0,0 0,-1 0,1 0,1 2,4 8,-1 0,11 26,-5-8,-6-19,1-1,0-1,0 1,11 10,-9-10,0 0,13 21,29 74,-2-3,-45-96,-1 0,0 0,0-1,-1 2,0-1,0 0,1 8,-3-12,1 0,-1-1,-1 1,1 0,0 0,0-1,0 1,-1 0,1-1,-1 1,0 0,1-1,-1 1,0-1,0 1,0-1,0 0,0 1,0-1,0 0,-1 1,1-1,0 0,-1 0,1 0,-1 0,1-1,-1 1,1 0,-1-1,0 1,-1 0,-4 1,0-1,0 1,1-1,-1-1,0 1,0-1,0 0,0-1,0 0,0 0,1 0,-1-1,0 0,1 0,-1-1,1 0,0 0,0 0,0-1,0 1,-6-7,4 3,0 0,1 0,0 0,0-1,1 0,0-1,0 0,1 1,0-2,0 1,1 0,1-1,-5-15,8 23,-1 0,1 0,-1 0,1 0,-1-1,1 1,0 0,0 0,0 0,1 0,-1 0,0 0,1 0,-1 0,1 0,0 0,-1 0,1 0,0 0,0 1,0-1,1 0,-1 0,0 1,1-1,-1 1,1 0,-1-1,1 1,0 0,-1 0,1 0,0 0,0 0,0 0,0 0,0 1,0-1,0 1,0-1,0 1,4 0,8-1,1 1,0 1,0 0,26 6,-29-5,80 9,0-4,140-7,-96-2,896 2,-852 13,-25-1,322-10,-248-3,-64-12,-12 0,22 0,27-1,-66 13,152 4,-285-3,0 0,1 1,-1-1,0 1,1 0,-1 0,0 0,0 0,0 0,0 1,0-1,0 1,0 0,-1 0,1 0,0 0,-1 0,5 6,-5-4,0 0,0 0,0 0,0 0,-1 0,0 1,0-1,0 1,0-1,0 1,-1-1,0 7,-1 3,-1 0,0-1,-1 1,0-1,-1 0,-1 0,0 0,-8 15,6-16,0 0,0-1,-1-1,0 1,-1-1,-1 0,1-1,-1 0,-1-1,0 0,0-1,0 0,-1 0,0-1,0-1,-1 0,1-1,-1 0,0-1,-23 3,-1-2,-58 16,61-12,0-1,-37 2,-2-6,-61 5,-248 9,352-16,-59 10,55-5,-42 1,-148 6,-75 0,-115-29,159 9,44 3,167-1,-72-16,77 12,-1 1,-64-3,53 9,0-2,-65-14,48 7,-109-2,97 9,68 3,1-1,0-1,-1 0,-19-8,-7-3,25 11,0-1,1-1,0 0,0-1,-14-9,21 12,1 0,1 0,-1 0,0-1,1 1,0-1,0 0,0 0,0 0,1 0,-1-1,1 1,0-1,0 1,1-1,0 0,-2-7,1-14,2 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9:54.35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30 0,'0'84,"-15"103,8-140,2 0,3 0,1 0,6 50,-4-94,-1-1,0 0,0 0,1 0,-1 0,1 0,0 0,0 0,0 0,0 0,0 0,0-1,0 1,0 0,1-1,-1 1,1 0,-1-1,1 0,-1 1,1-1,0 0,0 0,0 0,0 0,0 0,0-1,0 1,0 0,0-1,0 0,0 1,0-1,0 0,0 0,0 0,4-1,7-1,1-1,0 0,-1-1,25-10,-7 2,-8 6,0 0,0 2,47-4,75 9,-95 1,0-3,61-7,4-4,0 5,117 9,-75 0,1081-2,-1061 13,9 0,-151-12,-1 1,1 2,0 1,41 12,-39-8,0-3,0 0,40-1,114-7,-66 0,-59 3,-25 1,63-7,-99 4,0 1,-1-2,1 1,-1 0,1-1,-1 0,0 0,1-1,-1 1,0-1,-1 0,1 0,0 0,-1 0,6-7,-7 8,-1-1,1 1,-1-1,1 0,-1 1,0-1,0 0,0 0,0 0,0 0,-1 0,1 0,-1 0,0 0,0 0,0 0,0 0,-1 0,1 0,-1 0,1 0,-1 0,0 0,-1 1,-1-5,-4-6,-1 1,-1 0,0 1,0 0,-1 0,-1 1,1 0,-2 1,1 0,-1 1,-1 1,1-1,-1 2,0 0,-1 1,0 0,0 0,-21-2,-50-16,63 15,-1 2,-35-6,-2 9,44 3,-1-1,1-1,0 0,-30-8,-11-7,-1 3,-1 2,-120-8,-184 18,178 5,-723-3,724 15,83-3,-155 15,159-17,-88 5,32-17,-85 4,231-2,0 1,0 0,0 1,0 0,0 0,0 0,0 1,1 0,0 1,-1-1,-10 9,13-9,1 0,0 1,0-1,0 1,0-1,0 1,0 0,1 0,0 0,0 0,0 0,1 1,-1-1,1 1,0-1,0 1,0-1,1 1,0 6,0-9,0 0,1 1,-1-1,1 0,0 1,0-1,0 0,0 0,0 0,0 0,0 0,1 0,-1 0,1 0,-1 0,1-1,0 1,0-1,0 1,2 0,5 4,1 0,0-1,12 4,-4-2,54 22,98 23,-89-28,-17-3,-41-12,1-1,0-1,0-1,37 3,-31-7,-1-2,0 0,0-3,0 0,0-2,43-12,0-4,1 3,1 4,1 3,-1 3,92 1,889 9,-584-2,-412-4,-1-2,1-3,95-27,-139 32,25-4,48-4,-64 10,1 0,0-2,-1-1,1-2,-1 0,32-14,-22 0,-7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9:39.78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27,'2'14,"0"0,0-1,1 1,1-1,0 0,9 18,3 14,14 41,-18-54,-1 0,-1 0,-2 1,7 60,-15-87,1 0,-1 1,1-1,0 0,0 0,1 0,0 0,0 0,0 0,6 9,-6-12,1 0,0 0,0-1,0 1,0-1,0 1,1-1,-1 0,1-1,-1 1,1-1,0 1,-1-1,1 0,0 0,0-1,0 1,5-1,58 4,102-6,-58-2,-110 4,38 0,0-2,41-7,-67 6,0 0,0-1,0 0,-1-1,0 0,0-1,0-1,0 0,16-13,-16 10,0 1,0 0,0 1,1 0,0 1,1 1,-1 0,1 1,1 0,-1 1,1 1,-1 0,1 1,16 0,9-1,-1-2,0-2,-1-1,1-2,-2-2,1-1,45-24,-49 20,2 1,53-17,-67 27,0 1,0 2,1 0,-1 1,38 1,70 6,153 11,104 54,-314-55,-23-6,50 17,213 93,-291-110,13 2,0-2,1-1,0-1,0-2,54 0,59 9,-126-10,3 0,-1 0,51 0,-70-4,0 0,-1 0,1-1,0 0,-1 0,1-1,-1 0,1 0,-1 0,0 0,1-1,-1 0,-1 0,1 0,0 0,-1-1,0 0,8-8,47-85,-15 23,-42 71,-1 1,1-1,0 1,0 0,0-1,0 1,1 0,-1 0,1 0,-1 1,1-1,0 1,-1-1,6-1,-6 3,0 0,0-1,0 1,-1 0,1 1,0-1,0 0,0 0,0 1,-1-1,1 1,0-1,0 1,-1 0,1 0,0 0,-1 0,1 0,-1 0,1 0,-1 1,0-1,1 0,-1 1,0-1,1 3,6 8,-1 0,-1 0,0 0,-1 1,0 0,-1 0,0 0,3 22,-3-7,-2 1,0 0,-3 32,1-55,-1 0,1 0,-1 0,-1 0,1-1,-1 1,0-1,0 1,0-1,-1 1,0-1,0 0,0 0,-1-1,1 1,-7 5,5-6,0 0,-1 0,0-1,0 0,0 0,-1 0,1-1,0 1,-1-2,0 1,1-1,-1 0,-12 0,-10 1,-1 2,1 0,-1 2,2 1,-41 15,31-9,26-9,0 0,1 0,-20 12,26-13,1 0,-1 1,1 0,0 0,0 0,0 0,1 0,0 1,0 0,0-1,-4 11,-2 8,-11 42,16-47,-1 0,-1 0,0-1,-1 0,-12 20,15-32,1 0,-1 0,0-1,0 0,0 1,-1-2,0 1,0 0,0-1,0 0,0 0,0 0,-1-1,0 0,1 0,-1 0,0-1,0 0,0 0,-10 0,-157-6,43-1,59 7,24 0,0-1,0-3,-62-11,29-1,-146-10,169 18,1-2,-107-33,107 26,43 12,0-1,0-1,-16-9,-3-1,22 13,0 0,0 1,0 0,0 1,0 0,-1 1,1 0,0 1,-11 1,-16 0,-655-1,667-1,1-1,-1-2,1 0,-1-2,-29-9,53 14,-1-1,1 1,0 0,0-1,-1 1,1-1,0 1,0-1,0 1,0-1,-1 0,1 0,0 1,0-1,0 0,1 0,-1 0,0 0,-1-2,2 2,0 1,1-1,-1 0,0 0,0 1,1-1,-1 1,0-1,1 0,-1 1,1-1,-1 1,1-1,-1 1,1-1,-1 1,1-1,0 1,-1-1,1 1,0 0,-1 0,1-1,1 1,10-5,2 0,19-3,-28 7,116-27,1 5,151-8,100 30,-22 1,-105-31,-164 18,32-5,131-37,-114 13,189-90,-301 121,0 0,-1-2,0 0,-1-1,0-1,23-27,-35 37,-1-1,1 0,-2 0,1 0,-1 0,1-1,1-7,-4 13,-1-1,1 1,-1-1,1 1,-1-1,0 0,0 1,0-1,0 1,0-1,0 0,0 1,0-1,-1 1,1-1,0 1,-1-1,0 1,1-1,-1 1,0-1,0 1,0 0,0-1,0 1,0 0,0 0,0 0,0 0,0 0,-1 0,1 0,0 0,-1 0,1 1,-1-1,1 0,-3 0,-11-2,0 0,-1 1,1 0,-1 2,1 0,0 0,-1 1,-15 4,26-4,0 1,0-1,0 1,1 0,-1 0,0 1,1-1,0 1,0 0,0 0,-5 5,-3 5,1 0,-11 16,17-20,0-1,-1-1,0 1,0-1,-1 0,0 0,0-1,0 0,-1 0,0-1,-10 5,0-4,0-2,0 0,0-1,-32 2,-31 4,-100 20,149-27,-1-1,1-1,-56-9,-23-9,-218-9,310 27,0-1,1-1,-1-1,1-1,-27-8,-82-40,60 23,44 21,1 2,-1 1,0 1,-1 1,1 1,0 1,-43 3,34 0,-1-2,0-2,-36-6,-1-1,-1 2,-136 6,110 2,-62 13,-2 0,93-15,-71 4,122-2,0 1,0 1,0 1,1 1,-1 0,-15 8,-100 52,127-62,1 0,-1 0,1 1,0 0,0 0,1 0,-1 0,1 0,0 1,0 0,0-1,1 1,-1 0,1 0,0 1,-2 9,4-11,-1 0,0 1,1-1,0 1,0-1,0 0,0 1,1-1,-1 0,1 1,0-1,1 0,-1 0,1 0,0 0,0 0,0 0,0 0,1-1,-1 1,7 5,4 2,0-1,1 0,0-1,0-1,1 0,20 7,101 29,-63-23,-46-13,0-2,1-1,54 3,89-9,-70-1,-38-2,0-3,0-2,63-19,-34 8,45-18,-89 23,65-12,31-3,183-63,-237 65,-74 24,-1 0,0-2,0 0,-1 0,1-2,-1 1,-1-2,0 0,0-1,14-13,-9 7,2 0,0 2,1 0,0 1,1 1,0 1,1 1,0 1,35-9,-47 16,0 0,0 1,0 0,17 1,-18 0,-1 1,1-2,-1 0,1 0,-1 0,11-4,20-10,-10 4,0 1,41-7,51-7,56-8,-134 26,25-4,97-2,-110 11,-18 0,1 2,55 7,-82-5,0-1,0 2,0-1,0 2,0-1,-1 2,0 0,0 0,0 1,-1 0,15 14,-7-4,-1 0,-1 2,-1 0,0 1,-2 0,0 1,15 35,-20-37,-1 1,-1 0,-1 0,-1 1,-1 0,-1-1,0 1,-2 0,-2 26,0-29,-1 0,0 0,-2-1,0 1,-1-1,0 0,-2-1,0 0,0 0,-2 0,0-1,-18 20,7-12,-2-1,0-1,-1-2,-1 0,0-2,-44 23,23-14,32-17,-1 0,0-1,0-1,0 0,-1-2,0 1,-32 5,5-8,27-2,0 1,0 0,-30 8,6 0,0-1,-1-2,0-2,0-2,-62-3,-12 2,22 8,64-6,0-1,-51-1,38-6,-1-1,1-2,-73-23,-3 1,-5-2,-36-13,109 33,1-2,-91-39,109 38,0 1,-1 2,-1 1,0 1,0 2,0 1,-41-1,45 5,0 0,0-2,0-1,0-2,-50-18,-46-15,0 0,96 28,0 1,0 1,-1 2,-57-9,31 11,-291-16,255 21,35-1,-107 11,139-4,25-5,0 1,0-1,0 0,0 0,1 0,-1 0,0 0,0 0,0 1,0-1,0 0,1 0,-1 0,0 1,0-1,0 0,0 0,0 0,0 0,0 1,0-1,0 0,0 0,0 1,0-1,0 0,0 0,0 0,0 1,0-1,0 0,0 0,0 0,0 1,0-1,0 0,0 0,-1 0,1 0,0 1,0-1,0 0,0 0,0 0,0 0,-1 1,1-1,0 0,0 0,0 0,-1 0,1 0,21 4,31 4,0 1,96 31,-107-25,-21-8,0 0,1-1,-1 0,38 3,-35-6,1 1,0 2,-1 0,35 14,-26-8,48 11,4-5,-31-5,1-3,70 5,-105-15,0 0,-1-2,1 1,-1-2,1-1,-1 0,25-10,-19 4,0-2,-1 0,-1-2,35-26,245-179,-284 206,-2 0,1-2,-2 1,0-2,0 0,-2-1,23-36,-35 50,1 1,-1-1,0 0,0 0,0 0,0 0,0 0,-1 0,0 0,1 0,-1 0,0 0,0 0,0 0,-1 0,1 0,-1 0,-1-5,0 5,0 1,1-1,-1 1,0-1,0 1,0 0,-1 0,1 0,0 0,-1 0,0 1,1-1,-1 1,0 0,-4-2,-8-1,0 0,-1 1,1 0,-1 2,-28 0,-212 5,-177-5,395-3,-1-2,-64-19,-14-3,-94-15,162 32,-16 0,40 8,1-2,-31-9,-3-3,42 14,1-1,0 0,0-2,1 0,-1 0,-23-15,38 20,0 1,-1 0,1 0,0 0,0 0,0 0,-1 0,1 0,0 0,0 0,0-1,0 1,0 0,-1 0,1 0,0 0,0-1,0 1,0 0,0 0,0 0,0 0,0-1,0 1,0 0,0 0,0 0,-1-1,1 1,0 0,0 0,1 0,-1-1,0 1,0 0,0 0,0 0,0 0,0-1,0 1,0 0,0 0,0 0,0-1,1 1,11-4,20 1,-32 3,546-3,-273 7,-219-4,95-2,-125 0,0-2,0 0,-1-1,26-9,-12 2,-1 3,1 0,1 2,43-1,151 4,-142 5,-60-3,0-1,0-1,36-11,-28 6,47-4,291 6,-236 9,-115-1,0 1,0 1,0 2,0 0,31 12,116 53,-121-47,-18-8,0-1,2-2,0-1,0-2,0-1,1-2,59 3,-41-9,0 3,98 18,-109-11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8:47.19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161 130,'-1'67,"-1"-28,2 0,2 0,1 0,2 0,13 54,-17-90,1 1,-1-1,0 0,1 1,0-1,0 0,0 0,0-1,0 1,0 0,1-1,-1 1,1-1,0 0,0 0,0 0,6 3,-3-3,-1 0,1 0,0-1,0 1,0-2,0 1,0-1,1 0,9-1,7-3,1 0,-1-2,-1-1,32-14,130-46,-100 39,139-68,-205 86,-1 2,1 1,0 0,1 1,-1 1,1 0,1 2,-1 0,0 1,38 2,22-1,-39 0,1 1,68 10,-82-3,-1 1,-1 1,1 2,-2 0,1 1,-2 2,0 0,0 2,24 22,-32-26,-1 2,0 0,-1 0,-1 1,17 27,-26-37,0 0,0-1,-1 1,0 0,0 0,0 0,-1 1,0-1,0 0,0 1,0-1,-1 0,0 1,0-1,0 1,-1-1,0 0,0 1,0-1,-1 0,1 0,-1 0,-1 0,-4 8,0-3,-1-1,-1 1,0-2,0 1,-1-1,0-1,0 1,-1-2,1 0,-2 0,-21 8,-5-1,0-2,-57 8,41-12,0-3,-97-6,50 0,-95 14,-14 0,183-14,-1-1,-44-11,39 7,29 6,0 1,1-1,-1 0,0 1,0 0,1 0,-1 0,0 1,1-1,-1 1,0 0,1-1,-1 2,-6 2,8-3,0 1,1-1,-1 1,0 0,1-1,0 1,-1 0,1 0,0 0,0 0,0 0,0 0,0 0,1 0,-1 1,0-1,1 0,0 0,0 1,-1-1,1 0,1 0,-1 1,0 2,12 44,-1-9,-11-39,0 0,0-1,0 1,0 0,1-1,-1 1,0 0,0-1,0 1,-1 0,1-1,0 1,0 0,0-1,0 1,-1 0,1-1,0 1,-1 0,1-1,0 1,-1-1,1 1,-1-1,1 1,-1-1,1 1,-1-1,0 1,0-1,-1 1,1-1,0 0,-1 0,1 0,-1 0,1 0,0 0,-1 0,1 0,-1 0,1-1,-2 0,-40-20,13 1,1-2,1-1,0-1,2-1,1-1,1-2,2 0,0-1,-32-61,26 35,-83-156,107 205,1 1,0-1,1 0,-1 0,1 0,0-1,0 1,1-1,0 1,0 0,1-1,0 0,0-8,1 11,0 0,0 1,1-1,-1 0,1 1,0-1,0 1,0-1,0 1,0 0,1 0,0 0,-1 0,1 0,0 1,1-1,-1 1,0 0,1 0,-1 0,1 0,-1 1,6-2,21-7,0 2,1 2,55-6,22-4,-52 2,90-38,-99 32,1 3,98-21,-131 35,1 2,-1-1,0 2,1 0,-1 1,0 0,0 2,1 0,-1 0,-1 1,1 1,-1 0,0 2,16 7,35 25,150 83,-52-22,-116-69,-36-25,0 1,-1 0,1 1,-2 0,1 1,-1 0,0 0,-1 1,14 20,16 25,-28-41,1 0,-2 1,0 0,0 1,6 19,-13-30,-1 0,0 0,0-1,0 1,-1 0,0 0,0 0,0 0,0 0,-1 0,0 0,0 0,0-1,-1 1,1 0,-1-1,0 1,0-1,-1 1,0-1,1 0,-1 0,-5 4,-4 6,-2-1,0-1,0 0,-1-1,0-1,-1 0,0-1,-23 9,-15 3,-75 17,58-17,25-11,-1-1,-86 5,54-7,29-3,1-1,-1-2,0-3,-72-11,69 7,0 1,-59 4,85 1,-11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9:01.30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80 237,'2'0,"0"1,0-1,0 1,0 0,0 0,0 0,0 0,-1 0,1 0,0 0,-1 1,1-1,0 0,-1 1,2 2,22 29,-20-27,16 27,31 63,-29-50,-21-42,0 0,0-1,1 0,-1 1,1-1,0 0,0 0,0-1,0 1,0-1,0 1,1-1,0 0,-1 0,1 0,0-1,0 0,0 1,0-1,0-1,0 1,6 0,8-1,-1 0,0-2,0 0,21-5,8-1,-32 6,-9 2,-1 0,1-1,0 1,-1-1,1 0,0-1,-1 1,1-1,-1 0,6-3,-49 17,-62 35,66-29,-53 19,38-25,40-11,1 0,0 1,-1 1,1 0,0 0,1 0,-1 1,-9 6,18-10,-1 1,1-1,0 0,-1 0,1 1,-1-1,1 0,0 0,-1 1,1-1,0 0,0 1,-1-1,1 1,0-1,0 0,0 1,-1-1,1 1,0-1,0 1,0-1,0 0,0 1,0-1,0 1,0-1,0 1,0-1,0 1,0-1,0 0,0 1,0-1,1 1,-1 0,18 9,27-1,333-4,-225-8,-112 3,0-2,0-2,0-2,68-19,132-45,-209 62,0 1,0 2,53-2,100 8,-69 2,-60-2,0-2,-1-2,0-3,79-18,-82 8,1 3,0 3,0 2,75-3,-124 11,1 0,0 0,-1-1,1 1,0-1,-1-1,1 1,-1 0,1-1,-1 0,0 0,0 0,0-1,0 0,0 1,-1-1,7-7,-7 8,0 0,0 1,0-1,0 1,0 0,0 0,0 0,1 0,-1 0,0 1,1 0,-1-1,0 1,1 0,-1 1,0-1,7 2,7 2,1 0,19 9,-13-4,231 59,-251-66,1 0,-1-1,0 2,0-1,0 0,-1 1,1 0,-1 0,1 0,-1 0,0 0,0 1,0-1,-1 1,1 0,-1 0,0 0,0 0,0 0,-1 1,1-1,-1 0,0 1,0-1,-1 1,0-1,1 1,-1 0,-1-1,0 8,0-2,-1 0,0 0,0-1,-1 1,0 0,-1-1,0 0,0 0,-1 0,0 0,-1-1,0 0,-8 9,3-7,0 0,-1-1,0 0,-1-1,0-1,0 0,0-1,-1 0,0-1,0 0,0-1,-26 3,-8-2,-1-2,-75-6,25 0,-1226 3,1292 2,0 1,0 2,-37 11,30-7,-58 6,89-14,-12 1,0-1,0 0,0-2,-26-3,41 3,0-1,0 0,0 0,0 0,1 0,-1-1,1 0,-1 0,1-1,0 1,0-1,1 0,-1 0,1-1,0 1,0-1,0 0,-5-10,-3-10,1 0,1 0,-7-33,-12-31,-93-170,119 252,0 1,0-1,0 1,1-1,0 0,0 0,1 0,-1 0,2 0,-1 0,1-10,1 11,0 1,1 0,-1 1,1-1,0 0,0 0,1 1,-1-1,1 1,0 0,0 0,0 0,1 0,0 0,-1 1,8-6,17-9,1 1,0 2,0 1,55-18,-59 22,9-1,0 1,63-10,75 0,-114 15,428-5,-298 12,-116-2,16-2,166 20,-166-5,112 24,-148-25,1-1,0-3,1-3,79-1,-124-4,0 1,0 0,0 0,0 1,0 0,0 0,-1 1,1 1,-1-1,1 1,-1 0,0 1,-1 0,1 1,-1-1,0 1,6 8,9 10,-2 1,-1 1,24 44,-6-11,1-3,-4 2,35 76,-66-124,1-1,-2 0,1 1,-1 0,-1 0,0 0,0-1,-1 1,0 0,-1 0,-3 18,3-20,-1-1,-1 1,0-1,0 0,0 1,-1-1,0-1,0 1,0-1,-1 1,0-1,-1-1,1 1,-1-1,-11 9,-61 32,-136 60,122-63,68-33,-1-2,0 0,0-1,-1-1,0-2,0-1,0 0,-30-2,-185 24,33-1,168-22,1-1,-1-2,-47-8,65 4,1 0,-35-15,-18-5,-254-65,250 72,-1 3,0 4,-109-1,134 9,16 2,1-3,-1-1,1-1,0-3,0-1,1-1,0-2,1-2,-37-21,44 21,-41-15,41 19,-49-28,56 26,0-1,1 0,1-2,0-1,-19-21,32 31,0 0,0-1,1 0,0 0,1 0,0 0,0-1,1 0,0 0,0 0,1 0,0 0,1 0,0-1,1 1,0-17,0 20,1 0,-1 0,1 0,0 0,1 0,-1 1,1-1,0 0,1 1,-1-1,1 1,0 0,1 0,-1 0,1 0,0 1,0-1,0 1,1 0,0 0,0 1,0 0,8-5,-1 2,61-35,120-45,-166 77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1:29:12.82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130 28,'2567'0,"-2383"-13,-5-1,257 15,-602-3,-192 5,355-3,-29 2,-48 9,71-9,-1 0,1 1,0 0,0 0,0 1,0 1,0-1,1 2,-12 9,10-8,1 1,-1-1,0-1,-1 0,1 0,-1-1,0 0,-22 5,11-5,0-2,0 0,-43-1,-752-6,779 2,-1-2,-73-17,73 12,0 2,-75-5,-488 14,582-3,0-1,0-1,0-1,-32-11,27 7,-48-7,-10 9,-118 6,73 3,93-3,2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13.7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266 30,'-13'0,"0"0,0 1,0 1,0 0,0 1,1 0,0 1,-24 11,28-11,0 1,0 1,0 0,0 0,1 0,0 1,0 0,1 0,-1 0,2 1,-1 0,-6 14,6-9,1 0,0 1,1 0,1 0,0 0,1 0,-1 24,3 7,6 48,-5-84,0-1,0 0,1 0,0 1,1-1,0-1,0 1,1 0,-1-1,2 1,-1-1,1 0,0-1,0 1,1-1,0 0,0-1,1 1,7 4,-2-3,0 0,1-1,0 0,0-1,1-1,-1 0,1-1,0 0,0-1,23 0,229-5,-252 1,0-1,0-1,-1 0,1-1,-1-1,13-7,-10 6,0-1,1 2,28-8,29 3,-49 8,1-1,-1-1,0-2,-1 0,28-12,-42 14,0 0,0 0,-1-1,0 0,0-1,16-15,-22 18,1 0,-1 0,0 0,-1-1,1 1,-1-1,0 0,0 0,-1 1,1-1,-1 0,0-1,0 1,-1 0,0 0,1 0,-2-6,-1-8,-1 1,-1-1,0 1,-1 1,-1-1,-1 1,0 0,-2 0,0 1,0 0,-17-20,18 25,0 1,-1 0,-1 1,1 0,-1 1,-1 0,0 0,0 1,0 0,-1 1,0 1,0 0,0 0,-1 1,0 1,-22-4,-186 7,96 4,84-5,1 3,-1 1,-65 13,94-14,1 2,0-1,-1 2,1-1,1 1,-1 1,1 0,0 1,0 0,0 0,1 1,1 0,-1 0,1 1,1 0,-1 1,-5 11,7-8,0 1,1-1,1 1,0 0,1 0,0 1,1-1,1 1,1-1,0 1,0-1,2 0,-1 1,2-1,0 0,1 0,7 19,-8-26,1 0,0 0,0 0,0 0,0-1,1 1,0-1,1 0,0-1,-1 0,2 1,9 5,-5-4,0-2,0 0,0 0,1-1,-1 0,1-1,19 3,-8-4,0-1,0 0,-1-2,1-1,0 0,-1-2,1-1,28-9,-23 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24.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4 171,'16'2,"1"0,-1 0,1 2,-1 0,21 9,28 6,21 4,-51-13,0-1,1-2,44 3,268-8,-165-5,356 3,-523 0,0-1,1-1,-1-1,0 0,0-1,24-9,-15 5,-1 2,1 0,0 2,46-3,107 9,-76 0,96 1,265-6,-430-1,0-2,0-1,-1-1,61-26,48-11,-86 34,0 2,86-2,118 14,-88 0,-109-2,77-3,-122-1,1 0,-1-1,1-1,-1-1,-1 0,29-16,-23 12,0 0,41-12,-55 22,0 0,0 0,0 1,0 0,0 0,0 1,-1 0,1 0,0 1,-1 0,13 7,-7-4,35 18,-40-18,1-1,0-1,0 1,0-1,1-1,0 0,-1 0,18 1,282-1,-152-6,1983 3,-2099-3,-1-1,0-2,64-18,53-9,-31 24,164 8,-121 4,-159-3,-1 0,1 1,-1 1,1-1,11 5,-20-6,1 1,-1-1,0 1,1 0,-1-1,1 1,-1 0,0 0,0 0,1 0,-1 0,0 0,0 1,0-1,0 0,0 0,0 2,0-1,-1-1,0 0,0 1,0-1,0 1,0-1,0 0,-1 1,1-1,0 1,-1-1,1 0,-1 1,1-1,-1 0,0 0,0 1,1-1,-1 0,0 0,0 0,0 0,-1 1,-4 3,1 0,-1-1,0 0,0 0,0 0,-1 0,1-1,-1-1,0 1,-11 2,-11 2,-34 4,57-10,-126 8,96-9,-1 2,-61 12,73-8,-44 11,0-3,-1-3,-98 4,-123-15,-405-4,436-9,-66 0,-1458 14,1763 1,-1 1,1 1,0 1,0 1,1 0,0 2,-30 15,-26 9,49-23,1 0,-2-2,1-1,-1-1,1-1,-57-1,-40-5,-254 2,347 4,0 1,-37 10,35-6,-59 6,-359-9,246-9,112 3,-440 16,462-13,0-3,-71-10,-55 0,190 10,-16 1,0-1,0-1,0-2,-38-8,17 0,-2 1,1 2,-52-2,69 7,1-2,-41-11,42 8,0 2,-53-5,49 10,7 0,1 0,-1-1,1-1,-1-1,-32-11,-22-7,114 17,1715 5,-707 2,-962 0,97 16,83 27,-117-17,161 8,179-33,-243-6,-48-10,-4 0,-89 13,0 5,173 32,-152-14,1-4,0-6,131-3,-57-10,67-3,-229-1,0-1,40-11,-38 6,59-5,50-2,-124 12,0-1,0-1,-1 0,27-14,-30 13,1 0,-1 1,1 1,1 1,-1 1,31-2,-14 0,45-12,-51 9,0 2,48-4,6 10,-51 1,0-1,47-7,22-4,-71 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38.91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11,'18'1,"0"2,0 0,-1 0,1 2,-1 0,0 1,0 1,21 12,50 17,-68-30,1-1,1-1,-1 0,30-1,91-5,-51-2,-87 4,21 1,1-1,-1-1,0-2,0-1,0 0,35-12,-52 13,16-7,1 1,0 1,1 1,0 1,44-4,302 9,-171 4,-12-17,-7 1,1085 14,-1048 12,-22 0,-6-13,191 10,-95 7,-263-14,1 1,-1 2,-1 0,30 13,-26-9,0-2,43 9,60 7,-79-13,0-2,59 3,-65-11,0-1,-1-3,1-1,83-21,-58 10,-44 11,-1-2,0 0,26-12,-32 5,-19 12,1 1,-1-1,0 1,0-1,1 1,-1 0,0-1,0 1,0-1,0 1,0-1,0 1,0-1,0 1,0-1,0 1,0-1,0 1,0 0,0-1,0 1,0-1,0 1,-1-1,1 1,0-1,-1 0,-1 0,0-1,0 1,0-1,0 1,0-1,0 1,-1 0,1 0,-1 0,1 0,-1 1,1-1,-1 1,1-1,-4 1,-25 0,0 1,0 1,0 1,0 2,-43 13,-22 3,-205 18,-187-29,295-13,-2201 4,2240-14,20 0,-352 11,253 4,212-1,1 1,0 1,0 1,0 1,0 0,-30 14,24-9,-3-2,0-1,-1-2,0-1,0-1,-59-1,10-1,48 2,-35 7,50-6,-1 0,0-2,0 0,0 0,0-2,0 0,0-2,-25-3,37 2,0 1,0-1,0 0,0 0,0 0,1 0,-1-1,1 0,0 0,0 0,1 0,-1-1,1 0,0 1,0-1,1 0,-1-1,1 1,0 0,0-1,1 1,0-1,-1-10,2 14,0 0,0 0,1 1,-1-1,1 0,-1 0,1 1,0-1,0 1,0-1,0 0,0 1,0 0,0-1,0 1,1 0,-1-1,0 1,1 0,-1 0,1 0,-1 0,1 1,0-1,-1 0,1 1,0-1,-1 1,4-1,6-1,-1 0,1 1,19 1,-19 0,1113 5,-1046-1,114 19,-134-14,40 0,143-4,-31-2,-81 8,25 2,569-11,-373-3,-321-1,0-1,0-2,31-8,-37 7,1 1,-1 1,1 1,-1 1,29 1,-42 3,0 0,0 1,0 0,18 8,27 7,-8-13,1-2,0-2,1-2,83-13,68-2,-50 3,-26 2,-104 8,-1 0,1-1,-1-1,0 0,34-16,-30 11,1 1,47-10,6 7,1 4,82 1,-94 9,-35 0,0-1,0-2,45-7,-54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1:28.40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56 938,'5'2,"-1"0,1 0,-1 0,1 0,-1 1,0 0,0 0,0 0,0 0,0 1,-1 0,5 5,-1-1,3 1,0 1,-1 0,0 1,-1 0,0 0,-1 1,0 0,-1 1,7 19,-7-21,0 1,0-1,1 1,0-2,1 1,10 10,-2-2,-9-12,-1 1,0 0,-1 0,0 0,0 0,0 1,-1 0,-1 0,1 0,-2 0,1 0,-1 1,0-1,-1 1,0 13,-4 315,2-319,-1-1,-1 1,-1-1,0 1,-1-1,-12 26,16-42,1-1,-1 1,0-1,1 1,-1-1,0 1,0-1,0 1,0-1,0 0,0 0,-1 1,1-1,0 0,-1 0,-1 1,3-2,-1 0,0 0,0 0,1 0,-1 0,0 0,0 0,1 0,-1 0,0 0,0 0,1-1,-1 1,0 0,1-1,-1 1,0 0,1-1,-1 1,0 0,1-1,-1 1,1-1,-2 0,-1-3,1 0,-1 0,1 0,-1 0,1 0,0 0,1-1,-1 1,-1-9,-4-42,2-1,3 0,6-73,-1 10,-3-371,0 529,-2 0,-2 0,-2 0,-1-1,-2 1,-25 67,-37 104,62-182,1 1,-6 35,5-19,0 47,9-85,0-9,21-469,-16 420,12-84,-10 89,-4 24,1 1,8-25,-12 46,0 0,0 0,0 0,0 0,0 0,0 0,0 0,0 0,0 0,1 0,-1 0,0 1,0-1,0 0,0 0,0 0,0 0,0 0,0 0,0 0,1 0,-1 0,0 0,0 0,0 0,0 0,0 0,0 0,0 0,0 0,1 0,-1 0,0 0,0 0,0 0,0 0,0 0,0 0,0-1,0 1,0 0,1 0,-1 0,0 0,0 0,0 0,0 0,0 0,0 0,0 0,0 0,0-1,3 20,0 25,-4 468,0-491,-1 0,-8 35,5-34,-3 46,7-52,0-6,1 0,0 0,0-1,1 1,3 12,-4-20,1 1,0-1,0 0,0 1,0-1,1 0,-1 0,0 0,1 0,0 0,-1 0,1 0,0-1,0 1,0 0,0-1,0 0,0 1,0-1,1 0,-1 0,0 0,1-1,-1 1,4 0,124 10,-67-4,1-2,70-4,-65-1,98 10,143 27,-182-31,-96-7,-1 2,1 1,50 11,-29 0,5 3,0-3,65 5,-71-15,-1-3,0-3,0-1,0-3,82-22,93-37,73-19,-254 77,0 1,67-1,92 12,-54 0,-101-2,74 13,-105-12,37 2,-40-4,0 0,-1 1,1 1,0 0,24 9,19 9,0-3,71 13,-9-2,-28-8,0-5,2-3,0-4,121-5,-129-10,0-3,158-38,-55 7,143 8,-318 31,108-9,55-3,-117 15,48-3,-107 1,0 0,0 0,0 0,0 0,0-1,0 1,0 0,0 0,0-1,0 1,0 0,0-1,0 1,0-1,0 1,0-1,0 0,0 1,-1-1,1 0,0 0,1-1,-2 2,0-1,0 0,0 0,0 0,0 0,-1 0,1 0,0 0,0 0,0 1,-1-1,1 0,-1 0,1 0,0 1,-1-1,1 0,-1 0,0 1,0-2,-8-7,0 1,0 1,-12-9,12 10,-12-9,-1 1,-1 1,-1 1,-36-14,-107-26,65 22,-269-63,215 58,102 25,0 3,-102-1,90 6,-50-9,75 5,-77 0,-154 29,27-1,-102-17,42-2,151 9,-48 2,-988-16,1033-11,2 0,120 13,-1-2,1-1,0-2,0-1,0-2,1-1,0-1,-55-27,53 19,13 8,-33-23,48 28,1-1,0 0,0 0,1 0,-1-1,1 0,1 0,-6-9,-18-40,2-2,-30-96,51 138,-23-76,14 44,-2-1,-33-67,29 73,-16-50,26 62,-1 1,-1 0,-1 1,-28-40,28 44,2 6,6 24,2 15,-28 266,5-31,-35 288,59-493,-3-1,-2 0,-18 58,26-105,0 0,-1 0,0 0,1 0,-1 0,0 0,0-1,0 1,0 0,0 0,-1-1,1 1,-1-1,1 1,-1-1,1 0,-1 1,0-1,1 0,-5 2,5-3,-1-1,0 1,1 0,-1 0,1-1,-1 1,0-1,1 1,-1-1,1 1,-1-1,1 0,-1 0,1 0,0 0,-1 0,1 0,0 0,0-1,0 1,0 0,0-1,0 1,0 0,-1-4,-6-9,0-2,1 1,1-1,0 0,2 0,-5-24,-10-106,17 126,-8-470,12 291,0 180,0 1,1-1,0 0,2 1,7-19,-6 18,0 0,-1 0,-1-1,2-31,-4 19,1 1,2 0,15-58,41-88,-59 173,0-1,0 0,0-1,1 1,0 1,0-1,0 0,0 1,1-1,0 1,0 0,0 0,0 1,7-5,-7 6,0 0,0 0,0 0,0 1,0 0,0 0,1 0,-1 0,0 1,1 0,-1-1,0 2,1-1,-1 0,0 1,0 0,1 0,3 2,-1-1,0 1,0 1,-1-1,0 1,1 1,-1-1,0 1,-1 0,0 0,1 1,-1-1,5 10,6 9,23 49,-33-61,16 29,-2-2,25 67,-19-47,-19-46,-1 1,0 0,5 19,-1-1,1 0,2-2,17 31,6 16,-18-36,34 58,-43-84,1-1,0-1,1 1,1-2,0 0,0 0,17 11,7 0,2-3,1-1,0-1,49 14,-57-22,1-2,-1-1,42 5,100-2,-110-5,0 2,0 3,94 28,179 79,-275-93,183 64,-200-75,0-2,0-2,77 5,-55-13,1-3,80-12,124-35,-46 6,516-27,9 63,-229 8,61 0,-192 37,-2 0,468-34,-453-6,-337 0,0-3,123-26,126-53,-64 15,-198 60,-40 8,-1-1,1-1,0 0,-1 0,1-1,-1-1,14-6,-25 10,1 0,-1 0,1 0,-1 0,1 0,-1-1,0 1,0 0,0-1,1 1,-1 0,0-1,0 1,-1-1,1 0,0 1,-1-1,1 0,-1 1,1-1,-1 0,1-3,-2 3,1-1,-1 0,0 1,1-1,-1 1,0 0,0-1,-1 1,1 0,-1 0,1-1,-1 1,-3-3,-4-4,-1 0,-1 1,1 1,-24-13,11 9,-1 1,-1 0,1 2,-1 2,-1 0,1 1,-37-2,-187 8,127 2,15-3,-86 2,94 11,28-2,77-12,11 0,0-1,-1 0,16-6,3-3,-13 5,34-16,-49 18,-1 1,1-1,-1-1,1 1,-1-1,-1 0,1-1,8-10,-1 0,0 1,1 0,0 0,1 2,1 0,0 1,23-14,-30 21,1 0,-1 1,1 0,0 0,0 1,0 0,0 1,1 0,-1 1,0 0,1 1,-1 0,1 0,-1 1,19 4,-19 1,-12-1,-22 2,-37 0,-124-3,18-2,159-1,-471 19,435-19,0 2,1 2,-63 14,67-7,2 1,-50 24,-38 15,46-30,-1-5,-156 15,26-6,46-9,102-13,32 1,1 0,-45 15,1-1,-498 71,361-64,-40 0,-361-10,559-14,-100 16,25 0,-588-5,623-19,0-3,-136-33,168 32,1 3,-1 3,-101 5,99 2,-1-4,1-2,-69-12,74 5,26 5,1-1,-1-1,1-2,-55-23,70 24,-1 1,-1 1,1 0,-1 1,-32-5,10 6,-62 2,50 0,0-1,0-3,1-3,0-1,0-3,1-1,1-3,1-2,0-2,-72-44,69 32,28 18,0 1,-1 1,-24-10,36 20,1 0,-1 0,0 2,0-1,0 1,0 1,-15 1,1 1,1 1,-28 8,37-5,21-1,36 2,-33-6,274 32,-26-11,78 2,77 4,1168 110,-6 111,-558-8,-981-232,183 40,-173-42,1-1,86-2,350-51,-7-37,-232 39,1 3,379-77,-574 107,1 2,0 2,94-2,-105 12,-22 0,-1-1,1-1,31-4,-44 3,0 1,0-1,0-1,0 1,0 0,0-1,-1 0,1 0,0 0,-1-1,0 1,1-1,-1 1,0-1,0 0,-1 0,1-1,-1 1,1-1,1-4,5-14,-2 1,-1-1,-1-1,-1 1,3-41,-3 22,2-10,-3 1,-5-100,1 143,-1 1,0-1,0 1,0 0,-1-1,0 1,0 0,-1 1,0-1,0 1,0 0,0-1,-1 2,0-1,0 1,0-1,-1 1,1 1,-1-1,-8-3,0 0,1 1,-1 0,-1 1,1 1,-1 0,1 1,-1 1,-17-2,24 4,1 0,-1 0,1 1,-1 0,0 0,1 1,0 0,-1 0,1 1,0 0,-10 5,8-2,1 1,-1-1,1 2,1-1,-1 1,1 0,-9 14,-71 114,79-127,0-1,0 1,-1-1,0-1,0 0,0 0,-1-1,0 0,-1-1,1 0,-1 0,0-1,0-1,-22 5,-6-2,0-2,0-2,-41-2,77 0,0 0,-1 0,1-1,0 1,0-1,0 1,0-1,0 0,0-1,0 1,0 0,0-1,1 0,-1 1,0-1,1 0,0 0,-5-5,4 3,1-1,-1 1,1-1,0 1,0-1,0 0,0 0,1 0,0 0,-1-9,1-1,1 0,0-1,1 1,1 0,1 0,0 1,6-20,-3 17,1 1,1 0,0 0,1 0,1 1,0 0,1 1,0 0,1 1,1 0,0 1,1 0,0 1,17-9,-11 8,1 2,1 0,0 1,0 1,0 1,1 1,0 2,0 0,1 1,29 0,-40 4,1 0,0 0,-1 1,1 1,-1 1,1 0,-1 0,-1 1,1 1,20 12,174 104,-70-39,-127-76,-1 0,1 1,13 15,-8-9,-8-6,0 0,0 1,-1 0,0 0,-1 0,0 1,-1 0,0-1,0 2,-1-1,0 0,2 19,0 11,-2-1,-2 42,0 330,-4 216,-28-197,16-269,12-112,0-3,-1 0,-3 0,-19 71,25-114,0 0,0 0,0 0,-1 0,1-1,-1 1,0-1,0 1,0-1,0 1,0-1,0 0,-1 0,1 0,0-1,-1 1,-5 2,4-2,-1-1,1 0,-1 0,1 0,-1 0,0-1,1 0,-1 0,0 0,-8-2,0-1,0 0,-1-1,1-1,1 0,-1-1,1 0,-15-10,-15-16,2-2,1-1,-38-45,-6-6,24 21,46 49,0 1,-1 0,0 1,-1 0,-26-17,37 28,-1 1,2-1,-1 0,0 0,0-1,1 1,0-1,-5-6,7 9,1 0,-1 0,1 0,0 0,-1 0,1 0,0 0,-1 0,1 0,0 0,0 0,0 0,0-1,0 1,0 0,0 0,0 0,1 0,-1 0,0 0,1 0,-1 0,0 0,1 0,0 0,-1 0,1 0,-1 0,1 0,0 1,0-1,-1 0,1 0,0 1,0-1,0 1,0-1,0 1,0-1,0 1,0-1,2 1,7-5,0 2,1-1,0 1,0 1,0 0,21-1,73 5,-55 1,-35-3,-7 1,0-1,0 0,0 0,0-1,14-2,-21 2,0 1,0 0,0-1,0 1,0-1,-1 1,1-1,0 1,0-1,-1 1,1-1,0 0,-1 1,1-1,-1 0,1 1,-1-1,1 0,-1 0,1 0,-1 0,1-1,-1 0,0 0,0 0,0 0,-1 0,1 0,0 1,-1-1,1 0,-1 0,0 0,0 0,0 0,1 1,-4-4,-109-149,38 57,-146-212,209 290,-2 2,0-1,-1 2,-1-1,0 2,-1 1,-1 0,0 1,-1 0,0 2,-1 0,0 2,-1 0,0 1,-31-7,11 5,0 2,-1 2,0 2,0 1,-1 3,-78 8,113-7,-1 1,1 0,0 0,1 1,-1 0,0 0,1 1,0 0,0 0,0 0,0 1,1 0,-11 11,10-8,1 1,1-1,-1 1,1 0,1 1,0-1,0 1,1 0,0 0,-2 18,-1 6,2-1,1 1,1 0,6 53,-3-73,1 0,1 0,0 0,1 0,0-1,1 0,1 1,0-2,1 1,0-1,1 0,0 0,15 16,-7-14,0 0,1-1,0-1,1-1,0 0,1-1,38 14,-39-18,-1 0,1-2,0 0,0-1,0-1,0-1,1 0,-1-1,28-4,-41 2,1 0,-1 0,0 0,1 0,-1-1,0 0,0 0,-1 0,1 0,-1-1,1 0,-1 0,0 0,-1-1,1 1,-1-1,0 0,0 0,0 0,-1 0,0 0,3-8,2-9,-1 1,-1-1,-1-1,2-27,-2 6,-1 0,-3 0,-7-61,5 89,-1 0,0 0,-2 0,0 0,0 1,-2 0,0 0,-1 0,0 1,-1 0,0 1,-16-17,8 13,0 2,0 0,-1 1,-1 1,-1 0,1 2,-2 0,0 1,0 2,0 0,-1 1,-1 1,1 1,-1 1,1 1,-30-1,48 4,0 1,0-1,0 0,0 1,1 0,-1 0,0 0,1 0,-1 1,1-1,-1 1,1 0,0 0,-1 0,1 1,-3 2,3-1,-1 1,0-1,1 1,0 0,0 0,1 0,-1 0,1 0,-3 11,1 8,0 1,2-1,0 1,3 28,-1-26,0-1,1-1,2 1,0-1,2 1,1-1,0 0,2-1,1 0,1 0,1-1,1 0,1-1,1 0,26 30,-11-19,2 0,1-3,1 0,2-2,1-2,0-1,2-1,81 35,-42-33,-72-24,1-1,-1 0,0 0,1 0,-1-1,0 0,1 0,-1 0,1-1,-1 1,0-2,8-1,-11 2,0 0,0-1,0 1,-1-1,1 1,0-1,-1 0,1 0,-1 1,0-1,1 0,-1 0,0 0,0-1,0 1,-1 0,1 0,0 0,0-4,4-49,-5 42,3-61,-14-142,8 190,-1 1,-1 0,-2 0,0 1,-2-1,0 2,-2-1,0 2,-21-30,28 46,0 0,0 1,-1 0,0 0,0 0,-1 1,1-1,-11-5,16 10,-1-1,0 1,0-1,1 1,-1 0,0 0,0-1,1 1,-1 0,0 0,0 0,0 0,1 0,-1 0,0 0,0 0,0 0,1 0,-1 0,0 0,-1 1,1 0,1-1,0 1,-1-1,1 1,0-1,-1 1,1-1,0 1,0 0,-1-1,1 1,0 0,0-1,0 1,0 0,0-1,0 1,0 0,0-1,0 2,1 3,0 0,1 0,-1 1,1-1,3 7,31 52,3-1,2-2,74 83,-80-104,1-1,2-2,2-2,65 46,-99-77,0-1,1 1,0-1,0 0,11 3,-16-6,-1 1,1-1,-1 0,0 0,1 0,-1 0,0 0,1 0,-1 0,1 0,-1 0,0-1,1 1,-1 0,0-1,0 1,1-1,-1 0,0 1,0-1,0 0,1 0,-1 0,0 0,0 0,-1 0,1 0,0 0,0 0,0 0,-1-1,1 1,-1 0,1 0,-1-1,1 1,-1-2,5-21,-2-1,-1 0,-1 0,-1 1,-4-33,1-1,2 20,1 11,-1 1,-9-53,9 71,-1 0,-1 0,0 1,0-1,0 1,-1-1,0 1,0 1,-1-1,0 0,0 1,-1 0,0 0,-7-5,-182-129,112 84,-151-134,171 125,56 50,17 14,23 17,3 10,-1 2,52 52,54 75,-80-85,94 116,52 56,-205-240,29 25,-31-27,1 0,-1 1,1-1,-1 0,1 1,-1-1,1 0,-1 0,1 0,0 0,-1 0,1 1,-1-1,1 0,0 0,-1 0,1-1,-1 1,1 0,0 0,-1 0,1-1,0 1,0-1,-1 0,1 1,-1-1,1 0,-1 0,1 0,-1 1,0-1,1 0,-1 0,0 0,0 0,0 0,1 0,-1 0,0 0,0 1,-1-3,0-5,0-1,-1 1,-1-1,1 1,-1 0,-1 0,1 0,-1 0,-8-11,-5-10,-9-23,-70-153,94 197,-1 0,1 0,0 0,-1-9,3 17,0 0,0 0,0-1,0 1,0 0,0 0,0-1,0 1,0 0,0 0,0-1,0 1,0 0,0 0,0 0,0-1,0 1,0 0,0 0,0-1,0 1,1 0,-1 0,0 0,0-1,0 1,0 0,1 0,-1 0,0 0,0-1,0 1,1 0,-1 0,0 0,0 0,0 0,1 0,-1-1,12 7,14 18,-23-21,54 61,70 100,-21-24,-66-88,-19-24,39 42,-59-69,0 0,0 0,0 0,0 0,0 0,0 0,0 0,0-1,1 1,-1 0,0-1,0 1,1-1,-1 1,0-1,1 0,-1 0,3 1,-3-2,0 1,-1 0,1-1,0 1,-1 0,1-1,0 1,-1-1,1 1,-1-1,1 0,-1 1,1-1,-1 0,1 1,-1-1,0 0,1 1,-1-1,0 0,1 0,-1 1,0-2,2-6,-1-1,0 1,-1-1,-1-12,-1-6,-1 1,-1 0,-2 0,-9-28,-43-98,19 57,35 83,3 8,0 0,0 0,-1 0,0 0,0 0,0 0,0 0,0 1,-6-7,8 11,-1 0,0 0,1 0,-1 0,1 0,-1 0,1 0,-1 0,1 0,-1 0,1 0,0 0,0 0,0 0,-1 0,1 0,0 0,0 0,1 2,-4 85,4-1,4 1,18 96,-24-197,0 1,3-24,-1-3,-1-20,-4 1,-2-1,-2 1,-22-79,20 94,-5-20,13 58,0 0,0 0,0 0,0 0,-1 0,0 0,0 1,-6-7,4 7,0 1,0 0,-1 1,1-1,-1 1,0 0,1 1,-1-1,0 1,0 0,0 1,0-1,-11 2,-34-7,19-5,-1-1,2-2,-1 0,2-3,0 0,-34-27,-156-144,141 116,34 29,25 23,-28-22,41 36,-1 1,0 0,0 1,-1-1,1 1,-1 1,-16-5,-82-19,61 14,0 1,-2 3,-68-5,-268 16,356 0,1 2,1 1,-1 1,1 1,0 2,-46 21,-142 90,137-73,7-1,1 3,3 3,2 3,3 2,2 3,-70 93,111-132,-42 38,49-52,0 0,-1-1,0 0,0 0,0-2,-25 7,2 0,-24 10,-2-3,0-2,0-2,-2-4,1-2,-66-1,122-7,0 0,1 0,-1 1,0-1,1 1,-1 0,0 1,1-1,0 1,-6 3,9-4,0 1,0-1,0 1,0 0,0-1,1 1,-1 0,1 0,-1 0,1 1,0-1,0 0,0 0,0 1,0-1,1 0,-1 1,1-1,-1 1,1-1,0 1,0-1,0 1,0-1,1 4,0-1,0 0,0 1,1-1,-1 0,1 0,0 0,1 0,-1 0,1 0,0-1,0 0,1 1,6 5,5 5,2 0,18 12,-24-19,25 16,65 33,-65-38,133 62,20 12,-90-39,2-4,1-5,126 38,-228-83,0 0,0 0,0 0,0 0,-1 0,1 0,0 0,0 0,0 0,0 0,0 0,0 0,0 0,0 0,-1 0,1 0,0 1,0-1,0 0,0 0,0 0,0 0,0 0,0 0,0 0,0 0,0 1,0-1,0 0,0 0,0 0,0 0,0 0,0 0,0 1,0-1,0 0,0 0,0 0,0 0,0 0,0 0,0 0,0 1,0-1,0 0,0 0,0 0,0 0,0 0,0 0,1 0,-1 0,0 0,0 1,0-1,0 0,0 0,0 0,0 0,0 0,1 0,-1 0,0 0,-20 8,-44 10,35-10,-30 7,0-3,-2-3,-81 4,-188-14,156-2,118 3,-240-7,232 2,0-3,-99-26,-128-43,243 61,2-3,-67-35,72 33,-2 0,0 3,-47-13,-324-69,350 80,266 79,-72-32,212 18,137-30,-375-14,88-3,-127-11,-27 4,-37 8,1 1,-1 0,1 0,-1 0,1 0,-1 0,1 0,-1 0,1 0,-1 0,1 1,-1-1,1 1,-1-1,0 1,1 0,-1-1,0 1,0 0,1 0,0 1,0 0,0 0,-1 1,1-1,0 1,-1-1,0 1,1-1,-1 1,0 0,0 4,2 7,-1 1,-1-1,0 24,-1-25,-1 426,-2-152,2-238,2-1,3 1,12 65,30 52,7-1,92 195,3-53,-148-306,0-1,0 1,0-1,0 1,1-1,-1 1,0 0,0-1,0 1,1-1,-1 1,0-1,0 0,1 1,-1-1,0 1,1-1,-1 1,1-1,-1 0,0 1,1-1,-1 0,1 1,-1-1,1 0,-1 0,1 0,-1 1,1-1,0 0,-1 0,1 0,-1 0,1 0,0 0,0-1,0 0,0-1,0 1,-1 0,1-1,0 1,-1-1,1 1,-1-1,1 1,-1-1,0-1,6-54,-4-148,7-90,-6 258,2-14,2 1,20-75,-4 32,-22 91,0 0,0 0,0 0,0 0,1 1,-1-1,0 0,1 1,0-1,-1 1,1-1,0 1,0 0,0-1,0 1,0 0,0 1,0-1,0 0,0 0,0 1,1-1,-1 1,0 0,0 0,1 0,-1 0,4 1,10 0,-1 1,1 0,17 7,-15-5,120 29,163 35,-215-53,136 7,-216-22,52 2,69-7,-124 5,0 0,0 0,0-1,0 0,-1 0,1 1,0-1,0-1,-1 1,1 0,-1-1,1 1,2-3,-5 3,1 0,0 0,-1 0,1-1,-1 1,1 0,-1 0,1 0,-1 0,0 0,1-1,-1 1,0 0,0 0,0-1,0 1,0 0,0 0,-1 0,1-1,0 1,-1 0,1 0,0 0,-1 0,1-1,-1 1,0 0,1 0,-1 0,0 0,-1-1,-6-8,-1 1,0 0,0 0,0 1,-20-12,-61-33,53 33,-516-257,527 266,-1 2,0 0,0 1,-1 2,0 1,0 1,-1 1,1 2,-30 2,32 0,0 1,-46 9,64-9,-1 1,1-1,0 1,0 1,0-1,0 1,1 1,0-1,-1 1,2 1,-1-1,-8 10,14-13,-1-1,1 1,-1 0,1 0,0-1,0 1,-1 0,2 0,-1 0,0 1,0-1,1 0,-1 0,1 0,-1 0,1 1,0-1,0 3,1-3,-1 0,1-1,0 1,-1 0,1-1,0 1,0-1,0 1,0-1,1 1,-1-1,0 0,1 0,-1 0,0 1,1-1,2 1,8 3,0 0,0-1,0 0,1-1,13 2,-22-5,396 55,-239-36,-67-7,108-2,-201-9,1-1,-1 0,1 0,-1 0,1-1,-1 1,1 0,-1 0,1-1,-1 1,0-1,1 1,-1-1,0 0,1 1,-1-1,2-1,-3 1,0 1,0-1,0 1,1-1,-1 0,0 1,0-1,0 0,0 1,0-1,0 0,0 1,0-1,0 0,0 1,-1-1,1 1,0-1,0 0,0 1,-1-1,1 1,0-1,-1 0,1 1,-1-1,-5-6,0 1,0 0,0 0,-14-9,-39-26,-1 2,-126-58,149 81,-1 2,0 2,-1 1,0 2,-1 2,-74-5,105 12,0 0,-1 1,1 0,-1 0,1 1,0 0,-14 5,17-5,1 1,0 0,0 0,1 0,-1 0,1 1,-1 0,1 0,0 0,1 0,-1 1,1-1,-6 10,0 5,1 0,1 0,1 1,1 0,0 0,2 0,-2 24,1 15,6 72,-1-104,3 0,0 0,1 0,2-1,1 0,0 0,2-1,1 0,2-1,24 38,-13-29,2 0,1-2,2-1,0-1,3-1,44 30,-4-10,2-4,3-2,1-4,1-4,2-3,96 24,-56-27,2-4,0-6,209 4,-292-21,0-2,72-10,-100 8,0 1,0-2,0 0,-1 0,1-1,-1 0,0-1,-1 0,0-1,0 0,0-1,-1 0,13-14,-6 2,-2-1,0-1,-1 0,-2 0,0-2,-1 1,-2-1,0-1,-2 1,5-34,1-33,-1-136,-11 219,1-84,-4 0,-4 0,-24-118,21 164,-2 1,-2 1,-1 0,-3 0,-2 2,-1 0,-3 2,-38-53,44 71,-1 1,-1 1,-1 1,-1 0,0 2,-1 0,-1 2,0 1,-2 0,1 2,-40-13,45 19,0 0,0 2,0 0,-1 1,0 1,1 1,-1 1,0 1,0 0,1 2,-1 0,1 2,0 0,0 1,0 1,-21 11,21-7,0 2,1 0,1 1,0 1,0 1,2 1,0 0,1 1,1 0,0 1,2 1,0 0,-14 34,10-14,1 1,2 1,2 1,2-1,2 1,-3 59,9-78,1 0,1 0,1 0,0-1,2 1,1-1,1 0,1 0,1 0,1-1,1 0,1-1,0 0,2-1,0 0,27 29,-6-15,0-1,3-1,0-2,73 44,-32-30,139 56,-136-68,1-5,1-2,1-5,1-3,1-4,0-4,1-3,168-12,-251 6,0 0,0 0,0-1,0 1,0-1,-1 0,1 0,0-1,0 1,-1-1,1 0,-1 0,0 0,1 0,-1 0,0-1,0 0,0 1,-1-1,1 0,-1 0,1-1,-1 1,0 0,0-1,-1 0,1 1,-1-1,1 0,-1 1,-1-1,2-6,5-24,-2-2,-2 1,0-40,-13-112,0 88,-5 1,-4 1,-5 0,-41-109,25 103,-5 1,-4 3,-96-145,105 185,-4 2,-1 3,-3 1,-2 2,-3 3,-106-76,117 97,-1 1,-1 2,-1 3,-1 1,-1 2,0 3,-2 1,1 3,-2 1,-72-3,88 10,0 3,0 1,0 1,-61 12,84-11,0 0,0 1,0 0,1 0,0 1,0 1,0 0,1 0,-1 0,1 2,1-1,-1 1,2 0,-1 0,1 1,0 0,1 1,-6 10,1 5,1 0,1 0,1 1,1 0,2 0,-4 45,5-16,3-1,8 73,-3-98,1 0,1-1,1 1,2-1,1-1,1 0,1 0,1-1,20 28,-10-22,1 0,2-2,1-1,1-1,1-1,42 29,1-6,1-4,113 54,-132-76,1-2,2-2,0-3,85 15,-125-29,0-1,1 0,-1-2,0 0,1 0,-1-2,27-5,-37 5,0-1,0 1,0-1,0-1,-1 1,1-1,-1 0,0-1,0 0,0 0,-1 0,0 0,0-1,0 0,-1 0,1 0,-2-1,1 1,4-13,1-5,-1 0,-2-1,0 1,-1-2,1-37,-4 6,-7-80,-1 84,-2 0,-2 1,-3 0,-2 0,-2 2,-2 0,-2 1,-3 1,-2 2,-38-54,26 48,-2 3,-3 1,-1 2,-3 2,-1 2,-3 2,0 3,-69-37,84 54,0 2,-67-22,84 34,0 1,-1 0,1 2,-1 0,0 2,0 0,-31 2,46 0,0 0,0 0,0 1,0 0,0 0,0 0,1 0,-1 1,1-1,-1 1,1 0,0 1,0-1,1 1,-1-1,1 1,-1 0,1 1,1-1,-1 0,0 1,1 0,0-1,-2 9,-3 8,2 0,1 0,1 1,-2 32,4-9,1-1,3 1,1-1,2 0,3 0,1-1,2 0,2-1,28 61,-18-55,3 0,1-2,3 0,1-3,3 0,1-3,58 52,-27-34,2-3,2-4,142 78,-206-125,0-1,0 0,0 0,1 0,-1-1,11 1,-16-2,0-1,0 0,0 0,0-1,0 1,0 0,0-1,0 1,0-1,0 1,0-1,-1 0,1 0,0 0,0 0,-1 0,1 0,0-1,-1 1,1 0,-1-1,0 1,0-1,1 0,-1 1,0-1,0 0,1-3,4-12,-1 0,-1-1,0 0,-1 0,-1 0,-1 0,-1 0,-2-26,0 8,-3 0,0 1,-3-1,0 1,-3 1,-1 0,-29-60,2 22,-2 2,-69-88,47 77,-4 2,-3 4,-3 3,-139-106,160 141,-1 2,-1 3,-2 2,-2 2,0 3,-1 2,-2 3,-112-21,140 35,1 2,-1 1,0 2,-33 3,56-1,-1 1,1 0,0 0,0 1,0 1,1 0,-12 6,15-7,1 0,-1 1,1 0,0 1,1-1,-1 1,1 0,-1 0,1 0,1 0,-1 1,-3 9,0 0,2 1,0 0,1 1,1-1,0 1,0 18,4 103,1-108,2-1,1 1,2-1,0 0,2 0,1-1,2 0,0-1,2-1,1 0,1 0,19 22,5-1,1-1,3-3,1-2,96 68,17-2,4-7,5-7,4-8,288 102,-235-119,-189-59,0-2,1-1,0-2,52-1,-83-4,-1 1,1-1,-1 0,1 0,-1-1,0 1,1-1,-1 0,0 0,0-1,0 1,-1-1,1 1,-1-1,1 0,-1-1,0 1,0-1,0 1,-1-1,1 0,-1 0,0 0,0 0,0 0,1-7,4-11,-2 0,0 0,4-46,-9 65,5-72,-4 0,-3-1,-3 1,-3 0,-4 1,-3 0,-3 1,-54-138,41 137,-4 1,-3 2,-3 1,-3 2,-3 2,-3 2,-2 3,-73-66,93 98,-1 2,-2 1,-44-25,61 41,0 0,-1 2,0 0,0 2,-1 0,0 1,0 1,-35-3,49 6,1 1,-1 1,1-1,-1 1,0 0,1 0,0 1,-1-1,1 1,0 1,0-1,0 1,-9 5,8-3,-1 1,1 0,0 0,0 1,1 0,0 0,0 0,-5 9,-2 11,1 1,1 0,1 1,-6 33,-7 55,-12 195,22 123,12-419,7 343,-2-298,3 0,3-1,33 107,-38-149,0-1,2-1,0 1,1-1,0-1,17 21,-22-31,1 0,0 0,0 0,0 0,0-1,0 0,1 0,0-1,0 0,0 1,0-2,1 1,-1-1,1 0,-1 0,1-1,0 0,-1 0,1-1,7 0,-9-1,0 0,0 0,-1 0,1-1,0 1,-1-1,1-1,-1 1,0-1,0 1,0-1,0 0,0 0,0-1,-1 1,0-1,0 0,5-7,2-6,0 0,-1 0,10-29,1-12,-3-1,-2 0,-3-1,4-64,-3-246,-13 332,-2 1,-1 0,-2-1,-2 2,-13-42,15 61,-1 1,-1 0,-1 1,0 0,-1 0,0 1,-1 0,-1 0,0 1,-1 0,-1 2,0-1,-18-12,4 7,-1 2,0 1,-1 1,-1 2,-55-15,-158-18,-52 14,290 29,-1 0,0 1,1-1,-1 1,1 0,-1 1,1-1,-1 1,-8 2,12-1,0-1,0 0,0 1,0-1,0 1,1-1,-1 1,0 0,1 0,-1 0,1 0,0 0,-1 0,1 0,0 0,0 1,1-1,-1 0,0 0,1 1,-1-1,1 1,0-1,0 4,-2 9,1-1,1 1,0 0,1 0,1 0,0 0,5 16,-7-30,0-1,1 1,-1-1,0 1,0 0,0-1,1 1,-1-1,0 1,1-1,-1 1,0-1,1 1,-1-1,1 1,-1-1,0 0,1 1,-1-1,1 1,0-1,-1 0,1 0,-1 1,1-1,-1 0,1 0,0 0,-1 1,1-1,-1 0,1 0,0 0,-1 0,1 0,0 0,-1-1,1 1,-1 0,1 0,0 0,-1 0,1-1,-1 1,1 0,-1-1,1 1,-1 0,1-1,-1 1,1-1,0 0,26-30,-21 22,-2 4,0-1,1 1,-1 0,1 1,0-1,0 1,1 0,-1 0,1 1,0-1,0 1,0 1,0-1,0 1,1 0,-1 0,1 1,-1 0,1 0,0 0,-1 1,10 1,-2 1,-1 0,1 1,-1 1,1 0,-1 1,0 0,-1 1,13 7,95 68,-107-72,476 412,261 357,-732-757,141 142,-151-153,-18-14,-20-13,16 7,-2 0,0 1,0 0,0 2,-33-11,48 18,0-1,0 1,0 0,1 0,-1 0,0-1,0 1,0 0,0 0,0 0,0 0,0 0,0 1,0-1,0 0,1 0,-1 1,0-1,0 0,0 1,0-1,0 1,1-1,-1 1,0-1,1 1,-1 0,0-1,1 1,-1 0,1-1,-1 1,1 0,-1 0,1 0,-1-1,1 1,0 0,-1 0,1 0,0 0,0 0,0 0,0 1,0 2,0 0,0 0,1 0,-1 1,1-1,0 0,0-1,1 1,1 4,6 11,1-1,1-1,0 0,1-1,29 30,-33-38,0-1,1 0,0 0,0 0,0-1,1-1,0 0,0 0,1-1,-1 0,1 0,18 2,16-2,0-2,1-2,-1-1,56-11,178-43,-276 54,232-60,311-125,-529 180,0-1,-1-1,1 0,24-18,-36 22,0-1,-1 1,1-1,-1 0,0 0,0 0,0 0,-1-1,0 1,0-1,0 0,-1 0,0 0,0-1,-1 1,2-8,1-39,-1 0,-7-59,2 42,2 62,0-1,-1 1,0 0,0-1,-1 1,-4-15,4 20,1 1,-1-1,1 1,-1-1,0 1,0 0,0-1,0 1,-1 0,1 0,0 1,-1-1,1 1,-1-1,0 1,0 0,1-1,-1 2,0-1,0 0,0 0,-5 0,-25-1,-1 1,0 2,-55 7,83-7,1 0,0 0,0 0,0 1,0-1,0 1,0 0,0 1,1-1,-1 1,1 0,0 0,0 1,0-1,-4 5,2-1,1 0,1 0,-1 1,1-1,0 1,1 0,0 0,-3 13,0 10,1 1,1 0,3 61,1-82,-1 27,1-13,0 1,1 0,8 41,-7-60,0 1,1 0,0-1,0 1,0-1,1 0,0 0,1 0,-1-1,1 1,1-1,-1 0,1-1,0 1,13 7,-8-5,0 0,1-2,0 1,0-2,0 1,1-2,0 0,0 0,0-1,1-1,23 2,-36-4,0 0,0 0,0 0,0 1,0-1,0-1,0 1,0 0,-1 0,1 0,0 0,0-1,0 1,0 0,-1-1,1 1,0 0,0-1,0 1,-1-1,1 0,0 1,-1-1,1 1,-1-1,1 0,-1 0,1 1,0-2,-1 0,0 1,0-1,-1 1,1-1,0 1,-1-1,1 1,-1 0,0-1,1 1,-1 0,0 0,0-1,0 1,-1-2,-6-6,-1 1,0 0,-11-8,6 5,0 1,-1 1,0 0,-1 2,0-1,0 2,0 0,-1 1,0 1,0 0,0 1,0 1,-30 0,44 2,1 0,0 1,-1-1,1 1,0-1,-1 1,1 0,0 0,0 0,0 0,0 0,0 0,0 1,0-1,0 1,0-1,1 1,-1 0,1 0,-1-1,-1 4,1 0,0-1,1 0,-1 1,1-1,0 1,0-1,0 1,1-1,0 1,0 7,1-2,0 0,0 0,1 0,1-1,0 1,0 0,1-1,0 0,9 16,-9-21,0 1,0-1,0 0,1 0,0-1,-1 1,1-1,1 0,-1 0,0-1,1 1,-1-1,1 0,0-1,-1 0,1 0,0 0,0 0,0-1,0 0,7-1,-4 1,-1-1,0-1,0 0,1 0,-1 0,0-1,0 0,-1-1,1 0,-1 0,0 0,0-1,0 0,8-9,3-5,0-1,-2-1,-1 0,16-29,-24 38,-1-1,-1 0,0 0,0 0,-2-1,1 1,-2-1,0 0,1-25,-3 36,-1-1,1 1,-1-1,1 1,-1-1,0 1,-1-1,1 1,0 0,-1 0,0 0,0 0,0 0,0 0,0 0,-1 0,1 1,-1 0,1-1,-1 1,0 0,0 0,0 0,0 1,0-1,-1 1,1 0,-6-2,-1 0,0 1,0 1,-1-1,1 2,0-1,-1 1,1 1,-20 3,27-3,0 0,0 0,0 0,0 0,0 0,1 1,-1 0,0-1,1 1,-1 0,1 0,0 1,-1-1,1 0,0 1,0-1,1 1,-1 0,0 0,1-1,0 1,0 0,0 0,0 0,-1 6,-1 7,1 0,1 0,1 30,0-32,0 0,0-1,1 1,0-1,2 0,-1 1,2-1,-1 0,2-1,0 1,0-1,1 0,1 0,0 0,1-1,0 0,0-1,1 0,14 12,-13-13,0 0,1-1,0 0,0-1,1-1,0 1,0-2,26 9,-17-9,1-1,-1-1,1-1,39-1,-50 0,-1-2,1 1,0-1,0-1,-1 0,14-4,-21 4,1 1,-1-1,0 0,0-1,0 1,0 0,0-1,0 1,-1-1,1 0,-1 0,0 0,0 0,0-1,0 1,0 0,-1-1,0 1,1-1,-1 0,0-4,5-27,-2 0,-1 0,-2 0,-2-1,-1 1,-7-37,8 61,-2 0,0 1,0-1,-1 0,0 1,-1 0,0 0,-1 0,0 1,0 0,-1 0,0 1,-1-1,1 1,-2 1,1 0,-1 0,0 1,-1 0,1 0,-1 1,0 0,-1 1,1 0,-1 1,1 0,-1 0,-18-1,-33-1,0 3,0 2,-1 4,2 1,-84 20,118-18,1 1,-1 1,2 1,-1 1,1 2,1 0,0 2,1 0,-24 23,42-33,0 0,0 0,1 1,0 0,0 0,0 0,1 1,-1-1,2 1,-1 0,1-1,0 1,0 0,-1 14,2 2,0 1,2-1,3 28,-3-45,0 0,0 0,0 0,1 0,0 0,0 0,1-1,-1 1,1-1,0 0,1 0,0 0,7 8,-5-7,1 0,1 0,-1-1,1 0,0 0,0-1,0 0,13 5,-2-4,1 0,0-1,0-1,0 0,0-2,0 0,35-4,-51 2,-1 0,1 0,0 0,0 0,-1 0,1-1,-1 0,0 0,1 0,-1 0,0 0,0 0,0-1,0 0,-1 0,1 1,-1-1,0-1,0 1,0 0,0-1,0 1,-1-1,1 1,-1-1,0 1,0-1,0 0,-1 0,1-4,0-5,0 0,-1 0,0-1,-1 1,0 0,-1 0,-6-22,2 21,0 0,-1 0,0 0,-1 1,0 0,-1 0,-1 1,0 0,-1 1,0 0,0 1,-15-10,-9-5,-1 2,0 2,-46-20,8 9,-2 3,-1 3,0 4,-2 3,-133-14,187 30,-1 2,-39 3,62-2,1 1,-1-1,1 1,-1 0,1 0,-1 0,1 0,0 0,0 1,0-1,0 1,0-1,0 1,0 0,0 0,0 0,1 0,-1 0,1 0,0 0,-1 0,1 1,0-1,0 0,0 1,1-1,-2 6,0 6,0 0,1 0,0 27,2-26,-1 9,-1 47,15 119,-11-170,1 0,0-1,2 1,0-1,1 0,1-1,1 0,0 0,1-1,23 30,-24-39,-1 0,1 0,1-1,-1 0,1 0,0-1,1-1,0 0,-1 0,2-1,-1 0,0-1,21 3,11 0,0-3,61-2,-71-2,44 2,-24 1,0-3,78-11,-126 11,-1 0,0 0,1 0,-1 0,0-1,0 0,0 0,0 0,0 0,0-1,0 1,-1-1,1 0,4-6,-5 5,0-1,-1 1,1-1,-1 1,0-1,-1 0,1 0,-1 0,0 0,0 0,-1 0,1-10,-1 4,0-1,0 1,-1-1,0 1,-1-1,0 1,-1 0,-1 0,1 0,-2 0,1 1,-2-1,1 1,-1 0,-1 1,0-1,-14-13,-2 1,-2 1,0 1,-1 1,-1 2,-1 1,-1 1,0 1,0 1,-1 2,-1 1,0 2,0 1,-51-5,78 11,0 1,0 0,0 0,0 0,0 0,0 1,0 0,0 0,0 0,0 0,0 1,0-1,1 1,-1 0,-5 4,6-3,-1 1,1-1,0 1,0 0,1 0,-1 0,1 0,0 1,0-1,1 1,-1-1,1 1,-1 6,-7 44,4 1,1 0,7 85,-1-73,-2-38,1 1,2 0,1-1,12 47,-14-69,1 0,0 0,0 0,1 0,0-1,1 0,-1 1,2-1,-1-1,1 1,0-1,0 0,0 0,1-1,0 0,0 0,0-1,1 1,0-2,15 7,4-3,0-1,0-1,0-1,1-2,49-1,-36-3,1-3,-1-1,48-13,-52 8,0-2,-1-1,-1-2,60-36,-69 35,-1-1,0-1,-1-1,-1-2,-2 0,28-35,-45 52,-1 0,1 0,-1-1,0 1,-1-1,0 1,0-1,0 0,0 0,-1 0,1-10,-2 12,0 0,0 1,-1-1,1 0,-1 1,0-1,0 1,0-1,-1 1,1 0,-1-1,0 1,0 0,0 0,0 0,-1 0,1 1,-1-1,1 1,-6-4,-9-6,0 1,-1 1,0 0,0 2,-1 0,-1 1,1 1,-22-4,11 4,-1 2,1 1,-1 1,-52 4,80-2,0 0,-1 1,1-1,0 1,0 0,1 0,-1 0,0 0,0 1,0-1,1 1,-1 0,1-1,-1 1,1 0,0 1,0-1,-3 3,2 0,0 0,1 0,-1 0,1 0,0 0,1 0,-1 1,1-1,-1 9,0 5,2 1,0 0,1-1,7 35,-4-38,0-1,1 0,1 0,0-1,1 1,0-1,1-1,1 0,0 0,1 0,0-1,1-1,0 0,1 0,0-1,1-1,0 0,17 9,-4-5,0 0,0-2,1-1,0-1,1-2,0 0,0-2,1-1,33 0,-60-5,-6-2,-14-6,-32-12,-889-314,792 295,-3 7,0 6,-2 7,-237-1,343 21,-49 1,-116 16,201-16,1 1,-1 0,0 1,-15 7,23-10,1 0,0 1,0-1,0 1,0-1,0 1,0 0,0-1,0 1,0 0,0 0,0 0,0 0,0-1,1 1,-1 0,0 0,1 1,-1-1,1 0,-1 0,1 0,-1 0,1 0,0 1,0-1,-1 0,1 0,0 0,0 1,0-1,0 0,1 0,-1 1,0-1,0 0,1 0,-1 0,1 0,-1 1,1-1,-1 0,1 0,0 0,-1 0,1 0,0 0,0-1,0 1,1 1,7 6,0 0,0 0,1-1,0 0,0-1,1 0,0-1,13 5,10 2,55 12,40 0,1-5,2-6,160-6,-282-7,1 0,-1-1,1 0,-1-1,0 0,19-6,-26 6,0 1,0-1,1 0,-1 1,0-2,-1 1,1 0,0 0,-1-1,1 0,-1 1,0-1,0 0,0 0,0 0,0-1,-1 1,1 0,-1-1,0 1,0-1,0 1,0-5,0-5,0 1,-1-1,0 0,-1 1,-1-1,0 0,0 1,-1 0,-1-1,-5-12,6 18,-1 0,1 0,-1 0,0 1,-1-1,1 1,-1 0,0 1,-1-1,1 1,-1 0,0 0,-1 1,1 0,-1 0,0 0,0 1,-7-3,11 5,1 1,0-1,0 1,-1-1,1 1,-1 0,1 0,0 0,-1 0,1 0,0 0,-1 1,1-1,0 1,-1 0,1-1,0 1,0 0,0 0,0 1,0-1,0 0,0 1,0-1,0 1,1 0,-1-1,1 1,-1 0,1 0,0 0,-1 0,1 0,0 0,0 0,1 1,-1-1,0 0,0 4,-3 10,1 1,1 1,0-1,1 23,1-25,-1 10,2 0,0 0,2 0,0 0,10 31,-8-40,0-1,2-1,-1 1,2-1,0 0,0-1,2 0,-1 0,18 16,-11-14,0-1,0-1,2-1,-1 0,1-1,1-1,0-1,1-1,0 0,0-2,0 0,33 5,13-4,1-2,108-6,-132-1,-33 2,49-4,-57 3,0 1,0 0,0-1,0 1,0-1,0 1,0-1,0 0,0 0,-1 0,1 0,0 0,-1 0,1 0,-1-1,1 1,-1 0,1-1,-1 1,0-1,0 0,0 1,2-4,-3 4,0 0,0 0,0 0,0 0,0 0,0 0,-1 0,1 0,0 0,0 0,-1 0,1 0,-1 0,1 0,-1 0,1 0,-1 0,1 1,-1-1,0 0,1 0,-3 0,-19-15,2 6,0 1,-1 1,1 1,-1 1,-38-6,-117-8,143 18,-191-13,-233 14,449 2,1-1,-1 1,0 0,1 1,-1-1,1 2,0-1,-12 6,17-7,1 0,-1 1,0-1,0 1,0-1,1 1,-1 0,1 0,-1-1,1 1,0 0,0 0,0 1,0-1,0 0,0 0,0 0,1 1,-1-1,1 0,0 0,0 1,0-1,0 0,0 1,0-1,0 0,1 1,-1-1,1 0,1 3,1 5,1 0,1 0,0 0,0-1,1 0,0 0,0 0,9 9,69 64,-55-56,25 23,1-2,3-3,110 63,-124-83,1-3,1-1,1-3,1-2,0-1,65 8,12-10,0-5,211-16,-330 9,-1 0,1-1,0 1,-1-1,1-1,-1 1,1-1,-1 0,1 0,-1 0,0-1,0 1,0-1,0-1,-1 1,1-1,-1 0,0 0,0 0,0 0,-1-1,1 1,-1-1,0 0,-1 0,1 0,-1 0,0-1,0 1,-1-1,1 1,-1-1,0 0,-1 1,0-1,0-6,0-8,-1-1,-1 0,-1 1,-1-1,-1 1,-1 0,0 1,-2-1,0 1,-1 1,-18-28,-13-15,-91-102,121 152,-148-159,112 122,43 45,-20-26,23 28,0 1,-1-1,1 0,0 1,-1-1,1 0,0 1,0-1,0 0,0 1,0-1,0 0,0 1,0-1,0 0,0 1,0-1,0 0,0 1,1-1,-1 0,0 1,0-1,1 1,-1-1,0 1,1-1,-1 0,1 1,-1-1,1 1,-1-1,1 1,-1 0,1-1,-1 1,1 0,0-1,-1 1,1 0,0 0,-1-1,1 1,-1 0,1 0,0 0,0 0,9-2,1 0,-1 0,0 2,1-1,-1 1,17 2,67 16,-66-12,59 6,169-12,-249-1,0 0,-1 0,1 0,-1-1,1 0,-1 0,1-1,-1 0,0 0,0 0,-1-1,1 1,-1-2,10-8,6-7,-2-2,21-28,-23 28,11-16,-2-1,-2-2,-1 0,-2-1,21-62,-37 91,2-1,0 1,1 1,14-19,-12 18,-1-1,0 0,9-19,-17 29,18-39,30-54,-40 82,20-39,-28 52,-1 1,1-1,0 0,-1 1,1-1,0 0,0 1,0-1,0 1,0-1,0 1,0 0,1 0,-1-1,0 1,1 0,-1 0,1 0,-1 0,1 1,-1-1,1 0,2 0,-2 1,-1 1,0-1,1 1,-1-1,0 1,0 0,0-1,1 1,-1 0,0 0,0 0,0 0,0 0,-1 0,1 0,0 0,0 0,0 0,-1 1,1-1,-1 0,1 0,-1 1,0-1,1 0,-1 1,0-1,0 1,0-1,0 2,27 269,-25-237,10 60,-6-59,1 51,-9 205,8 246,35-271,-14-122,-24-119,4 20,-6-44,0 0,0 0,0 0,0 0,0 0,0 0,1 0,-1 0,1 0,-1 0,1-1,0 1,-1 0,1-1,0 0,0 1,3 0,253 103,44 21,-197-69,-36-18,95 39,-140-69,-1-1,1-1,38 6,-17-1,-43-12,0 1,0 0,1 0,-1 0,0 0,0 0,0 1,0-1,0 1,0-1,-1 1,1-1,0 1,-1 0,3 3,-29-9,-7-11,1-1,0-2,2-1,-42-35,20 16,13 11,-209-142,15 16,142 91,62 40,0-1,-45-48,44 41,28 29,0 0,0 0,0 0,0 1,0-1,0 0,1 0,-1-1,0 1,0 0,1 0,-1 0,1 0,-1 0,1-1,0 1,-1 0,1 0,0-1,0 1,0 0,0-2,1 2,-1 0,1 0,0 0,-1 0,1 0,0 0,0 1,-1-1,1 0,0 0,0 1,0-1,0 1,0-1,0 1,0-1,0 1,1 0,1-1,9-1,0 0,0 1,20 1,-24 0,14 0,0 1,-1 1,1 1,-1 1,1 1,-1 0,0 2,-1 0,0 2,25 13,195 132,-11 21,-147-111,252 209,-317-254,-16-18,-1 1,1-1,-1 0,0 1,0-1,0 1,0-1,0 0,0 1,0-1,0 1,-1-1,1 0,-2 3,2-2,0-1,0 0,0 1,1-1,-1 1,0-1,0 0,1 1,-1-1,1 0,-1 1,1-1,0 0,-1 0,1 1,0-1,0 0,0 0,0 0,0 0,0 0,0 0,0 0,0-1,0 1,1 0,-1-1,0 1,2 0,45 19,-39-18,41 13,1-2,58 6,-45-8,566 58,-112-18,-407-34,-1 5,176 59,-201-49,1-4,142 26,-202-48,-1 1,1 1,-2 1,1 1,29 17,-35-16,2-1,-1 0,1-2,0 0,1-2,0 0,43 5,-36-11,-20-1,-1 1,1 0,-1 0,1 1,12 3,-19-3,0 0,0 0,0 0,0 0,0 0,0 0,0 0,0 1,0-1,0 1,-1 0,1-1,-1 1,1 0,-1 0,0 0,0 0,0 0,0 0,0 0,0 0,0 1,-1-1,2 5,-1 1,-1 1,1 0,-1 0,-1 0,0 0,0 0,-1-1,0 1,0 0,-1-1,0 0,-7 14,-7 8,0-2,-23 29,11-17,-7 12,-9 17,-4-2,-107 114,113-142,-2-2,-64 41,108-77,-44 27,-55 46,63-41,-3-2,0-1,-2-2,0-3,-2 0,-1-3,-52 17,19-11,-70 19,130-42,0 0,0 0,1 2,0 0,-29 17,45-23,0 0,0 0,-1-1,1 1,0 0,0 0,0 0,0 0,0 0,0 0,1 0,-1 0,0 1,0-1,1 0,-1 0,1 1,-1-1,1 0,0 1,-1-1,1 1,0-1,0 0,0 3,1-2,0 1,0-1,0 0,0 0,0 0,0 0,0 0,1 0,-1-1,1 1,0 0,-1-1,5 3,4 3,0-1,0 0,0-1,1 0,13 4,14 1,1-1,0-2,73 3,124-10,-192-1,-38 1,0-1,0 1,0-1,0 0,-1 0,1-1,0 0,-1 0,1 0,-1-1,0 1,0-1,0-1,5-3,-5 2,0 0,0-1,0 0,-1 1,0-2,0 1,0 0,-1-1,0 0,4-14,1-8,-2-1,-1 0,3-44,-6-95,-2 133,0 11,-1 0,-2 0,-5-26,6 40,-2 0,1 0,-1 0,-1 1,0 0,0 0,-1 0,-1 0,-7-8,-3-1,0 2,-1 0,-1 2,-1 0,-26-16,-113-54,106 60,-55-18,83 35,0 1,0 1,-1 1,-43-3,66 8,1 0,-1 0,0 0,1 0,-1 0,1 1,-1-1,0 1,1 0,-1-1,1 1,0 0,-1 1,1-1,0 0,0 1,-1-1,1 1,0-1,1 1,-1 0,0 0,0 0,1 0,-1 0,1 1,0-1,-1 0,1 1,-1 2,0 6,0 0,0 0,1 0,0 0,2 20,-1-20,2 37,3 0,2 0,2-1,2 0,2-1,2 0,1-1,3 0,2-2,2-1,1 0,43 54,-58-85,0-1,0 0,1 0,0-1,1 0,0-1,0 0,1-1,15 8,-21-13,0 1,0-1,0 0,0-1,0 1,0-1,1-1,-1 1,0-1,1 0,-1 0,0-1,0 0,1 0,-1 0,0-1,0 0,0 0,0-1,-1 0,11-6,-3 0,-2-1,1-1,-1 0,-1 0,0-1,0-1,-1 1,-1-2,0 1,-1-1,0 0,5-18,1-8,-1-1,-3 0,6-56,-4 2,-5-1,-5 0,-13-130,4 160,-3-1,-3 2,-3 0,-2 0,-46-97,46 122,-2 1,-2 1,-2 2,-46-55,56 75,1 1,-2 0,0 1,-1 0,0 2,-1 0,-1 1,0 1,0 0,-1 2,-28-9,42 15,0 1,0-1,-1 2,1-1,0 1,-1 0,1 0,-1 0,1 1,0 0,0 1,0-1,-1 1,1 0,-9 5,7-2,2 0,-1 0,1 0,0 1,0 0,0 0,1 1,0-1,0 1,0 0,-5 13,-2 8,0 1,3-1,0 2,2-1,-5 36,-7 156,16-143,3 1,3 0,21 120,-13-148,1 0,3-1,2 0,2-2,3 0,36 61,-30-65,2-1,2-1,2-2,1-2,2 0,70 52,-77-68,0-1,2-2,0-1,1-2,1-1,0-1,1-3,1 0,-1-2,48 5,-18-9,-1-3,128-12,-188 10,0-1,0 1,0-1,0 0,-1 0,1 0,0-1,-1 1,1-1,-1 0,1 0,-1 0,0 0,0-1,5-4,-5 3,-1 0,1 0,-1-1,0 1,0 0,-1-1,1 0,-1 1,0-1,0 0,0 1,-1-9,1-23,-2 0,-1-1,-2 1,-2 1,-1-1,-1 1,-3 0,0 1,-26-51,0 13,-3 2,-4 1,-61-74,30 49,-5 4,-3 4,-4 3,-130-96,204 170,-15-12,-34-17,54 33,0 1,0 1,0-1,-1 2,0-1,1 1,-1 0,0 1,-13-1,20 2,0 0,0 0,0 0,0 1,0-1,-1 1,1-1,0 1,0 0,0 0,1-1,-1 2,0-1,0 0,0 0,1 0,-1 1,1-1,-3 4,2-2,0 1,0-1,0 1,1-1,-1 1,1-1,0 1,0 0,1 0,-1 5,0 2,1 1,1-1,0 1,1-1,0 0,5 17,5 2,1-1,1 0,1-2,2 1,1-2,0-1,37 39,-48-58,1 1,0-1,-1 0,2 0,-1-1,1 0,14 5,-20-8,0-1,0 0,0 0,0 0,1 0,-1 0,0-1,0 1,0-1,1 0,-1 0,0 0,0 0,0-1,1 0,-1 1,0-1,0 0,0 0,0-1,0 1,0-1,-1 1,1-1,0 0,3-3,-4 2,0 0,0 0,0 1,0-1,-1 0,0 0,1-1,-1 1,0 0,-1 0,1-1,0 1,-1 0,0-1,0 1,0 0,0-1,0 1,-1 0,0 0,1-1,-1 1,0 0,-1 0,1 0,0 0,-1 0,-3-5,-2-2,0 1,0 0,-1 0,0 1,0 0,-1 1,-11-9,-28-15,-2 2,-68-28,-113-34,168 67,-194-76,-268-95,457 170,48 16,-2 1,1 1,-1 1,0 0,-1 2,-23-2,-38 5,12 0,-112-15,-154-38,324 51,-1-1,1-1,1 0,-1-1,1-1,0 0,0-1,1 0,0-1,0 0,1-1,0 0,1-1,-13-17,-9-15,2-1,-37-76,-11-34,-89-256,96 144,17 51,52 211,1-1,-1 1,0-1,-1 1,1 0,-1 0,0 0,0 0,0 0,-1 0,1 1,-1 0,1 0,-1 0,0 0,-1 0,1 1,0 0,-1 0,1 0,-1 0,0 1,1 0,-1 0,0 0,-8 0,-11 0,0 1,0 1,0 1,-29 7,28-5,-316 61,206-38,134-27,-1 1,1-1,-1 0,1 0,-1 0,1 1,0-1,-1 1,1-1,-1 1,1 0,0-1,-1 1,1 0,0 0,0 0,0 0,0 0,0 0,0 0,0 0,0 1,0-1,0 0,0 3,1-2,0-1,0 1,1 0,0 0,-1 0,1 0,0 0,0 0,0-1,0 1,0 0,0-1,0 1,1-1,-1 1,1-1,-1 1,1-1,1 1,140 104,-77-55,54 48,-102-84,1-2,0 0,1-1,0-1,1-1,32 12,23 12,242 144,-31-15,-190-120,-96-43,0 0,0 1,0-1,0 1,0-1,0 1,0-1,0 1,0-1,0 1,-1 0,1 0,0-1,0 1,-1 0,1 0,0 0,-1 0,2 1,-3-1,1-1,0 1,0-1,0 1,0-1,-1 1,1 0,0-1,0 1,-1-1,1 1,0-1,-1 1,1-1,-1 0,1 1,0-1,-1 1,1-1,-1 0,1 1,-1-1,0 0,0 1,-45 13,-25-3,-1-3,-1-4,-92-5,76-1,-73 3,-151-4,274-1,-1-2,1-1,1-2,0-2,-42-17,-176-92,187 86,8-3,46 27,-2 0,-32-15,47 25,1-1,-1 0,1 1,-1-1,0 1,1 0,-1-1,0 1,1 0,-1 0,0 0,1 0,-1 1,0-1,1 0,-1 1,0-1,1 1,-1-1,1 1,-1 0,-1 1,1-1,0 1,0 0,1 0,-1 1,0-1,1 0,-1 1,1-1,0 0,0 1,0-1,-1 6,-1 8,0 0,2 1,-1 30,2-30,-1 26,4 199,-1-217,1 0,2 0,0-1,2 1,1-1,0-1,19 36,-23-53,0 0,1 0,-1 0,1 0,1-1,-1 0,1 0,-1 0,1-1,1 0,-1 0,0 0,1-1,0 0,0 0,0-1,0 0,0 0,1-1,-1 0,0 0,1 0,-1-1,1 0,-1-1,1 0,-1 0,0 0,0-1,1 0,-1-1,0 1,-1-1,1-1,0 1,6-6,-2 1,0-1,0-1,-1 0,0 0,0-1,-2 0,1 0,-1-1,-1-1,0 1,-1-1,0 0,-1 0,0-1,4-23,0-12,-1-1,-3 0,-1-55,-4 85,0 0,-1 0,-1 0,-1 0,-1 0,-11-34,11 44,0-1,-1 1,-1 0,0 1,0-1,-1 1,0 1,-1-1,0 1,0 0,-1 1,1 0,-16-9,9 8,0 1,-1 0,0 1,0 1,0 0,-1 1,1 1,-1 1,0 0,0 1,0 1,-30 4,41-4,0 1,1 1,-1-1,0 1,0 0,1 1,-1-1,1 1,0 0,0 0,0 1,0-1,-5 6,4-2,0 0,0 1,0-1,1 1,0 1,0-1,-4 15,-1 5,2 1,1 1,2-1,-3 37,0 26,3-1,5 1,11 93,-5-148,2 0,1-1,2 0,2-1,1 0,2 0,1-2,1 0,2-1,28 33,-21-31,1-3,1 0,1-2,2-1,1-1,2-2,0-1,67 32,-80-45,0-2,1 0,-1-2,2 0,-1-2,1 0,0-2,0 0,41-2,-63-2,1 1,-1-1,1 1,-1-1,1 0,-1 0,0 0,1 0,-1 0,0-1,0 1,0-1,0 1,0-1,0 0,0 0,0 0,-1 0,1 0,-1 0,0 0,1-1,-1 1,0 0,0-1,-1 1,1-1,1-4,-1-4,1-1,-1 1,-1 0,0 0,-2-18,-2 9,0 0,-1 0,-1 1,-1 0,-1 0,0 1,-2 0,-22-33,1 7,-3 2,-45-43,21 29,-2 3,-126-85,157 123,28 15,1 0,0 0,0 0,-1 0,1-1,0 1,0 0,-1 0,1 0,0 0,0 0,-1 0,1 0,0 0,0 1,-1-1,1 0,0 0,0 0,0 0,-1 0,1 0,0 0,0 0,-1 1,1-1,0 0,0 0,0 0,0 1,-1-1,1 0,0 0,0 0,0 1,0-1,0 0,0 0,0 1,-1-1,1 0,0 0,0 1,0-1,0 0,0 0,0 1,0-1,0 0,0 0,0 1,1-1,-1 0,0 0,0 1,0-1,3 7,0 0,1-1,0 1,0-1,1 0,0 0,0 0,0-1,1 1,5 4,2 2,254 211,22-21,-149-110,207 101,-346-192,8 3,1 0,-1 0,1 0,18 3,-26-7,0 1,0-1,0 0,0 0,0 0,-1 0,1 0,0 0,0-1,0 1,0-1,-1 1,1-1,0 0,0 1,-1-1,1 0,-1 0,1 0,0 0,-1-1,0 1,1 0,-1-1,0 1,0 0,0-1,0 0,0 1,0-1,0 0,0 1,0-4,3-11,0 0,-1 0,-1 0,0-1,-1 1,-3-26,-1 9,-1 0,-13-46,-2 14,-3 2,-32-65,-74-118,42 98,-6 3,-7 5,-5 5,-173-173,244 275,-74-56,97 81,-1 1,0 1,0-1,-1 2,0 0,0 0,0 1,0 0,-1 1,1 1,-22-2,30 4,0 0,1 0,-1 0,0 1,1 0,-1 0,1 0,-1 0,1 0,-1 1,1-1,0 1,0 0,0 0,0 0,-5 5,4-3,0 1,1-1,0 1,0 0,0 0,0 0,1 0,0 1,-3 9,1 7,1-1,1 1,0 0,3 32,2-18,1-1,2 0,2 0,1 0,1-1,2-1,2 0,26 48,11 5,109 140,-62-105,157 148,139 81,-388-345,155 121,-141-113,0-1,1-1,0 0,1-2,0 0,35 8,-51-15,1-1,-1 0,1 0,0-1,-1 0,1 0,0 0,7-2,-11 1,0 0,0 0,-1 0,1 0,-1 0,1-1,-1 1,0-1,1 1,-1-1,0 0,0 0,0 0,0 0,-1 0,1-1,0 1,-1 0,0-1,0 1,1-1,0-3,1-8,1 1,-2-1,0 0,0 0,-1 0,-1 0,-3-26,-3 2,-16-64,-11-5,-55-123,-62-94,-11 26,140 272,21 26,0 0,-1-1,1 1,0 0,-1-1,1 1,0 0,-1 0,1-1,-1 1,1 0,0 0,-1 0,1 0,-1 0,1 0,-1-1,1 1,-1 0,1 0,0 0,-1 0,1 1,-1-1,1 0,-1 0,1 0,0 0,-1 0,1 1,-1-1,1 0,0 0,-1 0,1 1,-1-1,1 0,0 1,-1-1,1 0,0 1,0-1,-1 0,1 1,0-1,0 1,0-1,0 1,-1-1,1 0,0 1,0-1,0 1,0-1,0 1,0-1,0 1,0-1,0 0,0 1,0 0,0 6,-1 1,1 0,0-1,1 1,0-1,0 1,1-1,0 1,0-1,0 0,7 12,6 11,24 35,-34-57,101 172,-98-164,-10-11,-1-7,0 1,0-1,0 0,0 0,1-1,-1 1,1 0,-4-4,-155-158,11 13,-484-464,124 169,-25 32,323 274,169 116,0 2,-1 1,-54-16,97 37,0-1,0 1,0 0,0 0,-1 0,1-1,0 1,0 0,0 1,0-1,-1 0,1 0,0 0,0 1,0-1,0 1,0-1,0 1,0-1,0 1,0-1,0 1,0 0,0 0,0-1,1 1,-1 0,0 0,1 0,-1 0,0 0,1 0,-1 0,0 2,-1 4,-1 0,1 0,0 0,-1 10,3-15,-11 86,5 0,6 111,0-176,3 72,3 0,5-1,36 152,-32-193,2 0,2-2,3 0,2-2,1 0,3-2,61 78,-60-89,2-1,2-2,1-2,1-1,1-1,63 36,-28-26,103 39,-131-62,1-2,0-3,88 13,-119-22,0-1,0-1,22-2,-32 2,0 0,0-1,0 1,0-1,0 0,0 0,0 0,-1-1,1 1,0 0,-1-1,1 0,-1 0,0 0,0 0,1 0,-1 0,0 0,-1-1,1 1,0-1,1-2,0-5,0 0,0 0,-1 0,0-1,-1 1,0-1,0 1,-1-1,-1 1,0-1,0 1,-1 0,-1-1,1 1,-2 0,-5-13,-2-1,0 1,-2 0,-1 1,0 0,-28-30,3 12,-2 0,-1 3,-2 2,-1 1,-2 3,-2 1,0 3,-60-24,15 14,-3 4,0 3,-165-26,232 51,1 0,0 0,1 2,-1 1,-56 3,80 0,1 0,0 1,1-1,-1 1,0 0,0 0,1 0,-1 0,1 1,0 0,0-1,0 1,0 0,0 1,0-1,1 0,0 1,-1-1,1 1,1 0,-1 0,0-1,1 1,-2 8,-2 9,1 0,0 1,0 30,4-42,-2 27,2 0,2 0,1-1,2 1,2-1,1 0,2 0,1-1,2 0,1-1,1-1,3 0,0-2,2 0,1 0,34 35,-37-45,1-1,1 0,1-2,0 0,37 22,-49-34,1-1,0 0,0-1,0 0,1 0,-1-1,1 0,0-1,0 0,0-1,0-1,0 1,0-2,0 1,0-1,20-5,-26 4,1 0,0 0,-1-1,1 0,-1 0,0 0,0 0,0-1,-1 0,1 0,-1 0,6-7,-4 3,0-1,-1 0,0 1,-1-1,0-1,5-17,-2 0,-2 0,-1-1,-2 1,0-44,-3 50,0 0,-1 0,-1 0,-2 0,0 1,-1 0,-15-37,14 43,-1-1,-1 1,0 0,-1 1,-1 0,1 0,-2 1,0 1,0 0,-23-15,7 10,0 1,0 1,-1 1,-1 2,0 1,-1 1,-43-6,-4 5,-144-2,148 12,-88 12,136-9,0 2,0 0,1 2,0 1,0 1,1 1,-24 13,35-14,0-1,1 2,0 0,0 0,-15 19,22-23,0 0,0 1,0 0,1 0,0 0,1 0,-1 1,1 0,1-1,0 1,-3 16,5-19,0-1,1 1,0 0,-1-1,2 1,-1-1,0 1,1-1,0 0,0 1,0-1,1 0,-1 0,1 0,0-1,0 1,0-1,1 0,3 4,10 6,0 0,37 20,-2-6,1-3,1-2,1-2,57 12,236 34,-148-43,349-4,-545-19,11 0,0-1,0 0,0-1,0 0,16-6,-28 7,0 0,1 0,-1 0,-1-1,1 1,0-1,0 0,0 0,-1 0,1 0,-1-1,0 1,0-1,0 1,0-1,0 0,0 0,-1 0,1 0,-1 0,0 0,0 0,0 0,0 0,-1-1,1 1,-1 0,0 0,0-6,0 2,-1 1,0-1,-1 0,1 1,-1-1,0 0,-1 1,0 0,0 0,0 0,0 0,-6-7,-4-3,-1 1,0 0,-17-13,-18-12,-1 2,-97-53,-126-46,122 71,-2 6,-3 7,-217-45,229 71,-1 7,-1 5,-1 7,-151 12,270-3,1 2,0 1,1 1,-1 1,-26 11,45-15,0 1,1 1,-1-1,1 1,0 1,0-1,0 1,1 0,0 1,0 0,0 0,0 0,1 0,0 1,1 0,-1 0,1 0,1 1,0-1,-4 12,2 12,1 0,1 1,2-1,4 55,-1-43,-1-15,0 0,2-1,1 1,12 40,-12-57,0-1,0 0,1 0,0-1,1 1,0-1,1 0,0-1,0 1,1-1,0-1,0 0,1 0,12 8,1-3,1 0,0-2,1 0,-1-2,2-1,-1-1,31 4,180 9,-150-16,0-4,88-13,-136 9,0-2,0-1,-1-2,-1-2,0-1,0-2,38-22,-66 33,1-1,-1 0,-1-1,1 0,-1 0,0 0,0-1,0 0,-1 0,0 0,-1 0,7-16,-9 17,0 1,0-1,-1 0,0 1,0-1,0 0,-1 0,0 0,0 0,0 0,-1 1,0-1,0 0,-1 0,1 1,-1-1,0 1,-1-1,1 1,-5-5,-2-3,0 1,-1 1,-1 0,0 0,-1 1,0 1,0-1,-1 2,0 0,0 1,-24-10,-4 1,0 3,-80-17,64 19,-1 3,0 2,0 3,0 3,0 2,-114 18,159-17,0 0,0 0,0 2,0-1,1 1,0 1,0 1,0-1,1 2,0 0,0 0,1 1,0 0,1 0,0 1,0 1,1-1,1 2,0-1,0 1,1 0,-6 16,2 2,1 0,2 1,1 1,-3 44,4 130,5-193,0 12,0-1,2 0,9 43,-9-58,1 0,0-1,1 0,-1 1,2-1,-1-1,1 1,0-1,0 1,1-1,0-1,1 1,10 8,6 0,0 0,1-2,1 0,0-2,0-1,1-1,47 10,8-4,104 6,-184-21,195 13,-148-12,1-2,47-8,-91 8,0 1,0-1,0-1,-1 1,1 0,0-1,-1 0,0 0,1-1,-1 1,0-1,6-5,-8 6,0-1,0 0,0 0,0 0,0 0,-1 0,1 0,-1 0,0 0,0 0,-1-1,1 1,0 0,-1-1,0 1,0-1,0 1,-1-6,-1-5,0 1,-2 0,1-1,-2 1,1 1,-2-1,0 1,-12-20,-10-8,-36-40,53 66,-73-81,-3 4,-138-111,-231-122,-3 72,350 202,-3 6,-156-41,222 72,-1 3,0 2,-1 2,0 2,-83 4,126 0,0 1,1-1,-1 1,0 1,1-1,0 0,-1 1,1 0,0 0,0 1,0-1,-7 5,9-5,0 1,1-1,-1 0,0 0,1 1,-1-1,1 1,0-1,0 1,0 0,0-1,0 1,0 0,1 0,-1 0,1 0,0-1,0 1,0 0,0 0,1 4,1 0,1 1,-1 0,1-1,0 0,1 0,0 0,0 0,1 0,-1-1,1 0,1 0,-1 0,1-1,0 0,0 0,1 0,7 4,14 7,0 0,59 21,-2-8,2-3,0-4,168 19,276-18,-512-23,8 0,0 0,0-2,0-1,31-7,-51 8,1 0,-1-1,0 0,0 0,0-1,0 0,0 0,-1-1,1 0,-1 0,-1 0,1 0,-1-1,0 0,0 0,0-1,-1 0,0 1,3-9,1-8,0 0,-1-1,-1 0,-2-1,0 1,-2-1,0 1,-2-1,-3-31,-3 0,-2 1,-32-108,31 133,-2 1,-1 0,-1 0,-1 1,-31-44,34 57,-1 0,-1 1,0 0,-1 1,-1 1,0 0,0 1,-1 0,-1 1,-29-13,18 14,0 0,0 2,-1 1,0 1,0 2,-1 1,1 1,-1 1,-43 7,-2 4,1 4,-109 37,89-20,2 5,1 4,2 4,2 4,2 4,3 3,2 3,3 4,2 4,4 2,-70 89,99-102,2 2,3 1,2 3,4 0,2 2,2 1,4 1,2 2,4 0,-14 108,28-155,1-1,1 1,0 0,2-1,5 36,-5-50,1-1,-1 1,1-1,0 1,1-1,-1 0,1 1,0-1,0-1,1 1,-1 0,1-1,0 0,1 0,-1 0,0 0,1-1,0 0,0 0,0 0,0 0,1-1,-1 0,11 3,11 0,1 0,0-2,0-1,0-2,0 0,0-2,0-1,0-1,-1-1,1-2,31-12,25-13,-1-4,88-52,-78 37,-2-4,-3-4,101-87,-184 142,2-2,0 0,0 0,0-1,0 0,-1 0,-1-1,1 0,-1 0,7-15,-12 23,1-1,-1 0,0 0,1 0,-1 0,0 0,0 0,0 0,0 0,0 0,0 0,0 0,0 0,0 0,-1 0,1 1,0-1,-1 0,1 0,0 0,-1 0,1 0,-1 1,1-1,-1 0,0 0,1 1,-2-2,0 1,-1-1,0 1,1 0,-1 0,0 0,0 0,0 0,-4 0,-9-1,-1 1,0 0,0 1,1 1,-1 1,0 0,1 1,-1 1,1 0,-18 8,-7 5,1 2,-65 40,50-20,2 2,-94 95,71-63,75-72,1 0,-1-1,1 1,-1-1,1 1,-1 0,0-1,1 1,-1-1,0 0,0 1,1-1,-1 0,0 1,0-1,1 0,-1 0,0 1,0-1,0 0,0 0,1 0,-1 0,-1 0,2-1,-1 1,0-1,1 0,-1 1,1-1,-1 1,1-1,0 0,-1 0,1 1,0-1,-1 0,1 1,0-1,0 0,0 0,0 0,-1 1,1-3,4-43,-4 45,14-63,3 0,2 1,48-104,4-10,-70 174,6-26,-11 20,-10 11,-15 13,2 1,0 2,1 1,-24 22,3-3,-352 293,95-55,-84 72,298-276,89-72,1 0,0 0,0 0,-1 0,1 0,0 1,-1-1,1 0,0 0,0 0,0 1,-1-1,1 0,0 0,0 1,0-1,-1 0,1 0,0 1,0-1,0 0,0 1,0-1,0 0,0 0,0 1,0-1,0 0,0 1,0-1,0 0,0 1,0-1,0 0,0 1,0-1,0 0,0 0,0 1,1-1,14 6,28-6,3-4,-1-3,0-2,-1-2,0-1,59-26,-9-4,115-70,-167 88,-1-2,-1-1,-1-2,50-49,-83 72,-1 0,0-1,0 1,-1-1,0 0,0 0,-1 0,1-1,-2 1,1-1,-1 1,0-1,0 0,-1 0,-1 0,1 0,-1 0,0 0,-1 0,0 0,0 0,-1 0,0 0,0 0,-1 1,0-1,0 1,-1 0,1 0,-2 0,1 0,-1 1,0-1,0 1,-1 1,-10-10,0 5,0 0,0 0,-1 1,0 1,0 1,-1 1,0 0,-20-3,3 2,0 2,0 2,-50 1,72 3,0 0,1 1,-1 1,1 0,-1 1,1 0,1 1,-1 0,1 1,-1 0,2 1,-1 0,1 0,0 1,0 1,1 0,0 0,-10 15,-6 11,1 2,1 0,2 1,-16 43,15-27,2 2,2-1,3 2,2 0,3 1,2 0,3 0,5 112,1-161,1 0,-1-1,2 0,-1 1,1-1,0 0,1 0,0 0,0-1,1 0,0 1,0-1,1-1,-1 1,2-1,-1 0,1-1,-1 1,1-1,1-1,-1 1,10 3,8 3,0 0,1-2,0-1,1-1,45 6,-46-8,0-1,1-2,0-1,45-4,-72 3,0 0,0 0,0 0,1 0,-1 0,0 0,0 0,0 0,0 0,0 0,1 0,-1 0,0 0,0 0,0 0,0 0,0 0,0 0,1 0,-1 0,0 0,0 0,0-1,0 1,0 0,0 0,0 0,0 0,1 0,-1 0,0 0,0-1,0 1,0 0,0 0,0 0,0 0,0 0,0-1,0 1,0 0,0 0,0 0,0 0,0 0,0-1,0 1,0 0,0 0,0 0,0 0,0 0,0 0,0-1,0 1,0 0,-1 0,1 0,0 0,0 0,0 0,0 0,0-1,0 1,0 0,-1 0,1 0,0 0,-16-10,-25-8,-36-6,-2 4,1 2,-86-6,-246 7,381 18,0 1,0 1,0 1,-34 10,48-10,0 2,1 0,0 0,0 2,0-1,1 2,0 0,1 0,-18 18,7-2,2 1,1 1,0 0,2 2,2 0,0 1,2 0,2 2,0-1,2 1,2 1,-5 33,11-57,1-1,1 1,-1 0,1 0,1 0,-1-1,2 1,-1 0,5 15,-4-20,0 0,1 0,-1 0,1-1,-1 1,1-1,0 1,1-1,-1 0,0 0,1 0,0 0,0-1,-1 0,1 0,1 0,-1 0,0 0,0-1,10 2,17 3,0-1,1-2,-1-1,1-2,53-6,-26-2,-1-2,63-21,-64 13,-1-2,-1-3,77-44,-95 45,-1-2,-1-2,-1-1,-1-1,44-50,-67 67,-1-1,-1 0,0 0,0 0,-1-1,-1 0,0-1,-1 1,5-19,-8 20,0 1,-1-1,0 0,-1 0,0 0,-1 0,0 0,-1 0,-1 1,1-1,-9-19,1 7,-2 1,0 1,-2 0,0 0,-2 1,0 1,-1 1,-33-29,5 10,-2 2,-88-51,70 50,-1 3,-2 3,-1 3,-1 3,-2 4,0 2,-1 3,0 4,-1 3,-103 0,165 9,1 1,0 0,0 1,0 0,0 0,1 1,-21 8,24-7,0 0,0 0,1 1,0 0,0 0,0 0,0 1,1 0,0 0,0 0,-8 14,3 0,1 0,0 0,2 1,0 0,2 0,0 1,-2 26,-2 159,9-166,0-31,2 166,1-143,0 1,3-1,10 38,-14-63,1 0,1 0,-1 0,1 0,1-1,-1 0,1 0,1 0,-1 0,1-1,0 0,1 0,-1 0,1-1,0 0,1 0,-1-1,11 4,-3-2,0 0,0-1,1-1,0-1,0 0,0-2,0 1,28-2,-38-1,-1 0,1 0,0 0,-1 0,1-1,-1 0,1 0,-1 0,8-6,-11 8,-1-1,1 0,-1 0,0 0,1 0,-1-1,0 1,0 0,0 0,0-1,0 1,0-1,0 1,-1-1,1 1,0-1,-1 1,1-1,-1 0,0 1,1-1,-1 0,0 1,0-1,0 0,0 1,0-1,-1 0,1 1,0-1,-1 0,1 1,-1-1,0 1,1-1,-1 1,-1-3,-3-3,-1 0,0 1,0-1,0 1,0 1,-1-1,0 1,0 0,-9-4,-8-4,-43-17,29 17,-1 2,0 1,0 3,-64-5,-162 9,257 2,-1 2,1-1,0 1,-1 1,1-1,0 1,0 1,1-1,-13 7,16-6,0-1,1 1,-1 0,1 1,0-1,0 0,0 1,1 0,-1-1,1 1,0 0,0 0,0 1,0-1,1 0,0 1,0-1,-1 9,-2 15,1 1,2-1,0 1,2 0,6 36,-5-60,-1 0,1 1,-1-1,1 0,1 0,-1 0,1 0,0-1,0 1,0-1,1 1,-1-1,6 5,-1-3,-1-1,1 0,0 0,0 0,0-1,1 0,10 3,10 0,-1 0,1-2,57 2,-54-5,-5 1,-1-2,1 0,0-2,0-1,40-8,-61 8,0-1,0 1,0-1,-1 0,1 0,-1-1,0 1,0-1,0 0,0-1,6-7,-4 3,-1-1,0 1,0-1,-1 0,7-21,-2-3,-2 0,-1 0,2-38,-5 37,-2 1,-1 0,-1-1,-2 1,-9-45,8 64,0 1,-2-1,1 1,-2 0,0 1,-1 0,0 0,-1 0,0 1,-1 0,0 0,-1 1,0 0,-22-16,20 17,0 2,-1-1,0 2,0 0,-1 0,-16-5,27 11,0 1,0-1,-1 0,1 1,0 0,0 0,0 0,0 0,0 0,0 1,0-1,0 1,0 0,0 0,-3 1,3 0,0 0,1 0,-1 0,1 0,0 0,0 1,0-1,0 1,0 0,0-1,1 1,-1 0,1 0,0 0,0 0,0 0,-1 6,-2 13,0 0,2 0,0 0,2 0,0 1,2-1,7 43,-7-59,0-1,1 1,-1 0,1-1,0 1,1-1,-1 0,1 0,0 0,9 8,-12-12,-1-1,2 1,-1 0,0 0,0-1,0 1,0-1,0 1,1-1,-1 1,0-1,0 0,1 1,-1-1,0 0,1 0,-1 0,0 0,1 0,-1 0,2-1,-1 0,-1 0,1 0,0 0,-1-1,1 1,-1-1,1 1,-1-1,0 1,0-1,0 0,1 1,-2-1,1 0,0 0,0 0,-1 0,2-3,2-14,0-1,-2 1,0-1,-1 1,-1-1,0 0,-2 1,-6-33,6 47,1-1,-1 1,0-1,-1 1,1 0,-1 0,0 0,-1 0,1 0,-1 1,0-1,-4-3,6 7,1-1,-1 1,1 0,-1 0,0 0,1 0,-1 1,0-1,1 0,-1 1,0-1,0 1,0-1,0 1,0 0,0 0,1 0,-1 0,0 0,0 0,0 1,0-1,0 1,0-1,1 1,-1 0,0-1,1 1,-1 0,0 0,1 0,-1 0,1 1,-1-1,1 0,0 1,-1-1,1 1,-1 1,-4 6,1-1,0 1,0 0,1 0,0 0,1 1,0-1,0 1,1 0,-1 15,0 14,2 53,1-67,0 8,-1-19,1 1,0 0,1 0,4 19,-5-31,1 0,0 1,0-1,1 0,-1 0,0 0,1 0,0 0,0 0,0-1,0 1,0 0,0-1,1 0,-1 1,1-1,0 0,0 0,0-1,0 1,0 0,0-1,6 2,3 0,-1-1,1-1,-1 0,1 0,0-1,-1-1,1 0,-1 0,20-5,6-5,57-25,-62 23,59-17,-89 30,0-1,0 0,0 1,0-1,0 1,0 0,0 0,0 0,0 0,0 0,1 0,-1 1,0-1,0 0,0 1,0 0,0 0,0-1,-1 1,1 0,0 0,2 2,-3-1,0 0,0 0,0 0,0 1,0-1,-1 0,1 0,-1 1,1-1,-1 0,0 0,0 1,0-1,0 0,0 1,-1-1,1 0,-1 1,0 2,-11 35,-2-1,-1 0,-25 44,-7 18,-89 253,117-296,10-23,-3-1,-1 0,-1-1,-36 61,26-64,20-26,-1 1,1 0,0-1,1 2,-1-1,1 0,0 1,1 0,-1-1,1 1,0 0,-1 11,2-10,0-1,0 1,1-1,0 1,0-1,3 13,-2-16,0-1,-1 0,1 0,1 0,-1 0,0 0,0 0,1 0,-1 0,1 0,-1 0,1-1,0 1,0-1,0 1,0-1,0 0,0 0,0 0,0 0,1 0,2 1,11 2,-1-1,1-1,0 0,-1-1,1-1,0 0,0-1,0-1,-1 0,1-2,25-7,-11 0,0 0,-2-2,1-1,49-34,-74 45,5-3,1-1,-2 0,11-11,-17 17,-1-1,0 1,0-1,1 0,-1 1,0-1,-1 0,1 0,0 0,0 0,0-2,-1 3,0 0,0 0,0 0,0 0,0 0,-1 0,1 0,0 1,0-1,-1 0,1 0,-1 0,1 0,0 1,-1-1,0 0,1 0,-1 1,1-1,-1 0,0 1,1-1,-1 1,0-1,-1 0,-7-4,0 1,-1 0,1 1,-1-1,1 2,-1 0,-14-2,-78-3,66 6,32 0,-210-4,176 7,0 1,0 1,-59 16,88-17,1-1,-1 1,1 0,0 1,0 0,1 0,-1 1,1 0,0 0,0 1,1 0,0 0,0 1,0-1,-6 11,6-6,0 1,1-1,0 1,1 0,1 0,0 0,0 1,2-1,-2 26,3-17,1 1,0 0,2 0,0-1,2 0,0 1,1-2,1 1,2-1,16 31,-8-23,1 0,1-2,1 0,2-2,0 0,37 30,-17-20,79 53,-105-78,1 0,-1-1,2-1,-1 0,1-1,0-1,0-1,34 4,-33-7,0-1,0 0,28-4,-38 2,1 0,-1-1,0 0,0 0,0-1,0 0,-1-1,15-9,-1-5,0 0,-2-1,0-1,-1-1,-1-1,-1 0,-1-1,-1-1,11-26,-1-6,-2 0,-3-1,15-72,-12 12,-5 0,-5 0,-5-2,-9-136,-1 228,-1 0,-1 0,-1 1,-2 0,-10-28,17 54,-1 1,1 0,0 0,0 0,0-1,0 1,0 0,0 0,0-1,0 1,0 0,0 0,0-1,0 1,0 0,0 0,0-1,0 1,0 0,0 0,0-1,1 1,-1 0,0 0,0 0,0-1,0 1,0 0,1 0,-1 0,0 0,0-1,0 1,1 0,-1 0,0 0,0 0,0 0,1 0,-1 0,0-1,0 1,1 0,-1 0,0 0,0 0,1 0,-1 0,0 0,0 0,1 0,-1 0,0 0,1 1,17 2,-17-2,38 12,-2 1,54 30,-18-9,550 220,-584-242,254 75,-230-72,0-3,109 7,-167-19,1-1,-1 0,1 0,-1-1,1 0,-1 0,0 0,1 0,-1-1,0 0,7-3,-10 3,0 1,-1 0,1-1,-1 0,1 1,-1-1,0 0,1 0,-1 0,0 0,0 0,0 0,-1 0,1 0,-1 0,1 0,-1 0,1 0,-1-1,0 1,0 0,0 0,0 0,-1-1,1 1,-1 0,1 0,-1 0,0 0,1 0,-3-4,-7-13,0-1,-1 1,-1 1,-1 0,-25-27,-37-39,-127-110,-105-52,-5 36,306 207,0 0,0 0,0 0,-1 1,-10-3,16 5,1 0,-1 0,0 0,0 0,0 0,0 0,0 0,0 0,1 0,-1 0,0 1,0-1,0 0,0 0,1 1,-1-1,0 1,0-1,1 1,-2 0,2 0,-1 0,0 0,1 0,0 0,-1 0,1 0,0 0,-1 0,1 1,0-1,0 0,0 0,0 0,0 0,0 1,0-1,1 0,-1 0,1 2,3 10,1 0,1 0,-1 0,2-1,15 23,49 56,-66-85,47 56,2-2,2-2,3-3,83 58,-139-110,0-1,0 0,0-1,1 1,-1 0,0-1,1 0,0 0,3 1,6-2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44.91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0 133,'4'0,"4"-1,1 1,0 0,-1 1,1 0,0 0,-1 1,1 0,14 6,-4 0,0-1,0-1,1-1,-1-1,41 4,104-6,-102-3,891-1,-936 1,0-1,1-1,-1 0,0-1,-1-1,1-1,-1 0,21-12,24-8,-38 18,1 1,1 1,-1 1,1 1,31-1,130 8,-73 0,1551-2,-843-2,-790 0,54-10,19-2,209 14,56-3,-349 0,1-1,-1 0,1-2,-1 0,29-13,-48 18,-1 0,1 0,-1 0,1-1,0 1,-1 0,1 0,-1 0,1-1,0 1,-1 0,1-1,-1 1,1-1,-1 1,1-1,-1 1,0-1,1 1,-1-1,1 1,-1-1,0 1,0-1,1-1,-15-3,-31 3,43 2,-210 13,42-1,-28-9,-197 12,-142 19,-5-31,383-3,123-2,-1-1,1-2,-1-2,-36-12,50 14,0 0,1 2,-1 1,0 0,-29 3,8 3,-77 17,58-9,-1-3,-74 1,-132-11,124-1,54 0,-68 1,131 2,-1 2,1 1,-39 10,-76 20,82-21,-73 25,111-30,0-2,0-1,-1 0,-42 1,-105-8,71-1,-460 3,1704 0,-1064 4,0 4,90 19,-85-11,139 8,-171-23,227 13,357 43,-270-50,-210-10,110-4,-196 1,121-27,-131 21,0 2,93-3,124 14,-112 1,-74-1,101-3,-178 0,-1 0,0-1,1-1,-1 0,0-1,17-9,39-14,-13 14,-38 11,-1-1,1-1,-1 0,0-2,-1 0,28-15,-24 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49.84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1,'15'0,"0"1,0 0,0 2,0-1,0 2,-1 0,26 11,-18-5,-2 2,1 0,-1 2,21 18,-30-23,0-1,1 0,0-1,1 0,0-1,0 0,0-1,0 0,24 4,-17-6,1-1,0-1,0 0,-1-2,1-1,21-4,18-4,-2-2,0-3,62-25,-86 28,1 2,0 1,0 1,1 3,0 0,0 3,62 2,737 4,-475-6,-332 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5:53.09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1,'6'6,"2"-1,-1 1,0-1,1 0,0-1,0 0,13 5,1-2,40 10,-37-12,-8-3,0 2,0 0,18 8,-30-10,0 1,0-1,0 1,0 0,-1 0,0 1,1-1,-1 1,0 0,-1 0,1 0,-1 1,0-1,4 7,4 16,0 0,-2 0,6 30,-8-29,1 0,22 51,-25-71,0 1,0-1,0 1,1-2,1 1,-1-1,1 0,0 0,1 0,0-1,0-1,14 9,128 73,-132-74,0 1,-1 0,-1 1,-1 0,26 35,-18-18,9 14,45 47,-54-68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07.9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0 131,'1'1,"-1"0,0 0,1-1,-1 1,1 0,0 0,-1 0,1-1,-1 1,1 0,0-1,0 1,-1 0,1-1,0 1,0-1,0 1,-1-1,1 1,0-1,0 0,2 1,27 8,-21-7,35 12,1-2,0-2,1-3,78 5,199-16,-262-2,1-4,117-34,-24 5,-78 15,-58 16,0 2,0 0,27-3,82-17,-94 17,1 2,0 1,39-1,280 9,-307 3,71 16,-32-4,-39-7,74 26,-18-3,114 22,-137-31,-60-16,1-2,0 0,27 3,54-3,106-7,-64-2,-122 1,-1-1,1 0,-1-2,0 0,-1-1,24-11,50-14,-16 9,-48 13,0 0,1 3,0 0,46-2,712 8,-317 2,-430-4,0-3,0-1,52-15,53-9,181-1,-217 23,150 6,-121 4,-134-2,97 0,123 16,-113-6,184-8,-145-4,615 2,-746 1,0 0,0 2,34 8,-37-7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16.2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1090 79,'-2'0,"-1"0,0-1,1 0,-1 1,1-1,-1 0,1-1,-1 1,1 0,0-1,-3-1,-16-9,-10 0,-1 2,-1 2,0 1,-65-6,-137 9,141 5,79 0,0 1,0 0,0 1,0 0,1 1,0 1,-26 12,-90 58,106-60,0 1,1 1,-36 35,50-43,2 0,-1 0,1 1,1 0,0 1,0-1,1 1,1 0,-1 0,2 0,-5 21,7-25,0 0,0 1,0-1,1 0,0 0,1 1,0-1,0 0,0 0,1 0,0 0,4 11,-1-10,-1-1,1 1,1-1,0 0,0 0,0 0,0-1,1 0,13 8,-7-5,0-2,0 0,0 0,1-1,0-1,0 0,1-1,-1-1,24 3,9-2,80-5,-56-1,-51 1,0 0,0-1,0-1,0-1,-1-1,1 0,-1-2,-1 0,33-18,16-7,-48 24,-1 0,0-2,0 0,-1 0,-1-2,24-20,-33 24,9-7,-1 0,18-26,-29 35,0-1,0 1,-1-1,0 1,0-1,-1 0,0 0,0-1,-1 1,1 0,-1-8,-1 1,-1 0,0 1,-1-1,-1 0,0 1,0 0,-1 0,-1 0,-1 0,0 1,0 0,-16-22,-2 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31.5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1,'610'0,"-562"2,-1 3,72 16,24 3,-70-15,118 7,-119-14,246-5,-185-9,57-2,-8 15,198-11,86-6,-453 16,38-4,-29-2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36.34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0,'10'1,"0"0,-1 0,1 1,-1 0,1 1,16 7,55 31,-43-21,134 71,-113-57,109 80,-137-91,12 4,1-1,2-2,85 32,-82-36,-17-7,133 61,-107-45,-32-17,-1 1,42 30,-59-38,0 0,0 0,0 0,1-1,-1-1,1 1,0-1,12 2,5-1,41 2,-44-5,1 2,41 8,-38-4,-6-2,0 1,33 14,-50-19,0 1,0 1,0-1,0 0,0 1,0 0,-1 0,1 0,-1 0,0 1,0-1,0 1,0 0,-1 0,1 0,-1 0,3 8,-5-11,1 0,-1 0,0 0,0 0,0 0,0 0,0 0,0 0,0 0,-1 0,1 0,0 0,0 0,-1 0,1 0,-1 0,1 0,-1 0,1 0,-1 0,1-1,-1 1,0 0,1 0,-1-1,0 1,0 0,0-1,1 1,-1-1,0 1,0-1,0 0,0 1,-1-1,-41 9,35-8,-63 10,39-6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39.34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691 0,'-1'0,"0"1,1-1,-1 0,0 0,0 1,1-1,-1 0,0 1,0-1,1 1,-1-1,0 1,1-1,-1 1,1-1,-1 1,1 0,-1-1,1 1,-1 0,1-1,0 1,-1 1,-7 21,5-13,-12 19,-25 42,25-49,2 2,1 0,-13 32,-74 180,84-208,-36 49,16-26,22-29,-2-1,0 0,-1-2,-2 1,0-2,0 0,-2-2,0 0,-1-1,-31 17,-44 30,73-52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41.7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2691 1,'-9'9,"0"2,-1 0,0-1,-1 0,0 0,-1-1,0-1,0 0,-1 0,0-1,-19 7,-143 34,139-40,1-3,-1 0,-39-2,-1649-5,1690-1,1-1,0-2,0-1,0-1,-49-20,-64-17,113 37,5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54.56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0 109,'53'2,"0"2,-1 2,71 19,149 57,-214-66,1-2,0-2,80 5,210-12,-198-7,-14 4,146-5,-150-7,113-5,283 15,-490-2,0-2,0-2,74-21,-65 14,82-11,-107 23,0 1,1 2,-1 0,24 6,41 3,302-7,-204-6,-87-2,163-28,-194 24,97 2,-48 3,7-9,33-1,-20 7,-116 3,0 0,0-1,0-2,27-10,2-1,83-17,-11 3,-80 18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2:42.84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888 2694,'1'0,"0"1,0-1,0 0,0 1,0-1,-1 1,1-1,0 1,0-1,0 1,-1 0,1-1,0 1,-1 0,1 0,-1-1,1 1,-1 0,1 0,-1 0,1 0,-1 0,0-1,1 1,-1 1,8 32,-4-20,11 35,-1-6,-1 1,-2 0,-2 0,6 89,-14-104,0 60,-20 173,-29-40,24-115,17-60,1-1,3 1,3 60,-2 37,-12-38,5-47,8-50,0-1,0 1,-1-1,0 0,-1 0,0 0,0 0,-1 0,-4 7,8-14,-1-1,1 0,0 1,0-1,0 0,0 0,0 1,-1-1,1 0,0 1,0-1,-1 0,1 0,0 1,0-1,-1 0,1 0,0 0,-1 1,1-1,0 0,-1 0,1 0,0 0,-1 0,1 0,0 0,-1 0,1 0,0 0,-1 0,1 0,0 0,-1 0,1 0,0 0,-1 0,1 0,0 0,-1 0,1-1,-1 1,-6-18,1-25,6 43,-2-368,5 177,-3 179,0-1,1 0,1 0,0 1,0-1,1 1,1 0,0 0,1 0,0 0,7-11,34-54,-3-2,-4-2,29-87,-60 136,-1-1,-2 0,2-52,-5 49,1-1,15-60,-8 61,6-46,-14 69,-1 0,0 0,-1 0,-1 0,0 0,-1 0,-3-14,5 25,-1 0,0 0,1 0,-1 0,0 0,0 0,0 0,0 1,0-1,0 0,0 1,-1-1,1 1,-1-1,1 1,-1 0,0 0,1 0,-1 0,0 0,0 0,0 0,1 0,-1 1,0-1,0 1,0-1,0 1,-3 0,-5 0,1 1,-1 0,1 0,0 1,-13 5,-17 2,-65-1,47-6,54-2,0 1,0-1,0 0,0 1,0 0,0 0,0-1,0 2,0-1,0 0,0 1,1-1,-1 1,0 0,1 0,0 0,-1 0,1 0,0 1,0-1,0 0,0 1,1 0,-1-1,1 1,0 0,-2 4,0 6,0 0,1 0,1 1,0-1,1 18,-2 28,-8-8,-16 52,-6 27,31-122,-9 49,-7 105,15-129,-8 43,-2 26,7-29,-4 0,-3-1,-27 90,26-107,2 2,3-1,-1 61,9 176,3-121,-4-80,-1-6,10 86,-5-147,1 0,1 0,1 0,1-1,1 0,1-1,24 45,-24-50,-7-14,0 1,0-1,0 0,0 0,1-1,-1 1,1 0,0-1,0 0,6 6,-8-9,0 0,0 0,-1 0,1 0,0 0,-1 0,1-1,0 1,-1 0,1 0,0 0,-1-1,1 1,0 0,-1-1,1 1,-1-1,1 1,-1 0,1-1,-1 1,1-1,-1 0,1 1,-1-1,0 1,1-1,-1 0,0 1,1-1,-1 1,0-1,0 0,0 0,0 0,8-28,-8 28,50-304,-43 257,-4 23,13-45,-16 70,0 1,0-1,0 0,0 0,0 0,0 0,0 0,0 0,0 0,0 0,0 0,0 0,0 0,0 1,1-1,-1 0,0 0,0 0,0 0,0 0,0 0,0 0,0 0,0 0,0 0,0 0,1 0,-1 0,0 0,0 0,0 0,0 0,0 0,0 0,0 0,0 0,0 0,1 0,-1 0,0 0,0 0,0 0,0 0,0 0,0 0,0 0,0 0,0-1,4 21,-1 26,-18 200,5-140,11-100,-1 0,1 0,0 0,1 0,-1 0,1 0,0 0,1 0,-1-1,1 1,0-1,1 0,-1 1,1-2,0 1,6 5,-4-2,1 0,-1 0,-1 1,1-1,6 16,-7-5,-1 0,0 0,-2 0,0 1,-1-1,-1 0,-3 27,1-18,2 1,3 34,-2-60,-1 0,1 0,0 0,0 0,0-1,0 1,1 0,-1 0,1-1,0 1,0-1,0 1,0-1,0 0,0 0,1 0,-1 0,1 0,-1-1,1 1,0-1,-1 1,1-1,0 0,0 0,0 0,0-1,4 1,11 2,-1-2,1 0,33-3,-26 1,62 2,0 4,0 4,-1 4,116 31,172 63,3 0,6-33,-343-69,-1-1,1-3,0 0,69-10,-95 7,0-1,-1-1,1 0,-1-1,0 0,-1-1,1 0,-1-1,0 0,-1-1,0-1,0 1,-1-2,0 1,0-2,14-20,25-34,-27 38,23-39,-18 20,3 2,1 0,48-51,54-70,-9 10,-60 84,-3-3,57-88,-52 71,12-19,-69 96,-1 0,-1 0,-1-1,0 0,0-1,2-16,-6 26,-1 1,-1-1,1 1,-1-1,0 1,0-1,-1 1,0-1,0 1,-2-9,2 11,0 1,-1-1,1 0,-1 0,0 0,0 1,0-1,0 1,0 0,-1 0,1-1,-1 1,1 1,-1-1,0 0,0 1,1-1,-1 1,-5-2,-28-6,0 2,0 1,0 1,-1 3,-72 3,83 2,1 1,-1 1,1 1,0 1,0 1,1 2,0 0,0 1,1 2,1 0,0 2,1 0,1 2,0 0,1 1,1 0,1 2,0 0,-14 26,24-34,1 0,1 1,0-1,1 1,0 1,1-1,0 0,0 19,1 9,5 58,-2-89,-1-2,1 0,0 0,0-1,1 1,0-1,0 1,0-1,1 0,1 0,-1 0,6 8,-6-11,1 0,-1 0,1-1,0 1,1-1,-1 1,1-2,-1 1,1 0,0-1,0 0,0 0,0 0,0-1,1 1,9 0,3-1,-1 0,1-1,0-1,-1 0,1-1,-1-1,20-7,114-44,-145 52,20-9,-1 0,0-2,-1-1,-1-1,0-1,-1-1,0 0,22-26,-11 9,-2-2,-2-1,-1-1,29-55,-44 69,-2-2,0 0,-2 0,0-1,-2 0,-1 0,-2-1,3-44,-5 28,-3 1,-1-1,-2 1,-2 0,-1 0,-21-62,15 65,-3 1,0 1,-3 1,-1 0,-2 1,-31-39,47 68,-1 1,1 0,-1 0,0 1,-1 0,1 0,-1 1,0 0,0 0,0 1,-1 0,1 0,-16-2,-7 1,0 1,-51 2,45 1,-1 0,-254 5,228-1,0 3,-95 23,143-25,0 0,1 0,0 2,0 0,1 0,0 1,0 1,-24 21,34-27,0 1,0-1,1 1,-1 0,1 0,0 1,0-1,1 1,0-1,-1 1,1 0,1 0,-1-1,1 2,0-1,0 0,0 0,1 0,-1 0,1 0,1 1,-1-1,1 0,0 0,0 0,0 0,1 0,0 0,0 0,0-1,4 8,0-4,0 0,0 0,1 0,0-1,0 0,1 0,0-1,0 0,0 0,1-1,0 0,0-1,16 6,11 2,1-2,47 7,-64-13,82 15,1-4,169 2,-262-16,1-2,0 0,0 0,0-1,-1 0,1-1,-1 0,0-1,0 0,0 0,0-1,-1 0,1-1,-1 0,-1-1,1 0,-1 0,-1-1,1 0,-1 0,0 0,7-13,-13 19,6-10,1-1,-1 0,-1 0,-1 0,0-1,0 0,-1 0,2-20,-6 32,0 0,0 0,0 0,-1 0,1 0,-1 1,1-1,-1 0,0 0,0 0,1 0,-1 1,-1-1,1 0,0 1,0-1,-1 1,1 0,0-1,-1 1,1 0,-1 0,0 0,0 0,1 0,-1 0,0 0,0 0,0 1,-2-1,-7-2,-1 1,1 0,-1 1,-11 0,14 1,-40-3,1 2,-1 3,0 1,1 3,-52 12,83-13,0 1,1 0,0 1,0 0,1 2,0 0,-21 16,25-15,1-1,0 2,1-1,0 1,1 0,0 1,0 0,1 1,1-1,-7 21,4-4,1-1,1 1,2 1,1-1,1 1,2 47,1-72,1 0,-1 0,1-1,0 1,0 0,0-1,1 1,0-1,0 1,0-1,0 0,1 0,-1 0,1 0,0 0,0-1,1 1,-1-1,1 0,0 0,-1 0,1-1,1 1,-1-1,8 3,6 2,0-2,1 0,0-1,0-1,23 1,52 3,145-6,-202-3,-1-2,0-1,0-2,-1-2,0-1,0-2,39-19,-62 25,0-1,0-1,-1 0,-1 0,1-1,-1 0,-1-1,1-1,-2 1,1-1,-2-1,0 1,0-1,-1 0,0-1,-1 0,0 0,3-18,-7 25,0 1,-1-1,1 0,-1 1,-1-1,1 1,-1-1,0 0,0 1,-1-1,1 1,-1 0,0 0,-1-1,1 1,-1 1,0-1,0 0,-1 1,1-1,-1 1,-8-6,0-1,-1 1,-1 0,1 1,-1 1,-1 0,-25-9,2 4,0 2,-1 2,0 1,-1 2,-46-1,-200 10,238 0,-1 1,1 3,1 2,-57 17,77-17,0 2,1 0,1 2,0 0,0 2,2 1,0 0,-32 32,23-17,1 3,2 0,-41 63,58-77,1-1,1 2,0-1,2 1,0 1,2-1,0 1,2 1,-3 25,6-44,1 0,0 0,0 1,0-1,1 0,-1 1,1-1,0 0,1 0,-1 0,0 0,1 0,0 0,0 0,0-1,1 1,-1-1,4 5,-1-4,0-1,0 1,0-1,0 0,0 0,0-1,1 0,-1 0,1 0,0 0,-1-1,1 0,6 0,68 5,0-4,81-8,-148 5,-1 0,1-1,-1 0,0-1,0-1,0 0,0 0,-1-1,0 0,20-14,-25 15,0 0,-1-1,0 0,0 0,-1 0,1-1,-1 1,0-1,-1 0,1 0,-1 0,-1-1,1 1,-1-1,0 0,0 0,-1 1,0-1,0 0,-1-11,0 14,0 0,0 0,0 0,-1 0,0 0,0 0,0 1,0-1,-1 0,0 1,1-1,-1 1,-1-1,1 1,0 0,-1 0,1 0,-1 0,0 0,0 1,0 0,0-1,-1 1,1 0,-1 0,1 1,-1-1,-4-1,-9-2,-1 1,0 0,1 2,-34-2,47 4,-56-2,0 3,-1 2,2 3,-1 2,1 3,0 2,-78 30,89-24,1 2,1 1,1 3,2 2,0 1,2 3,1 1,-68 71,81-74,2 2,1 1,2 0,-24 45,37-57,0 0,1 1,1-1,1 1,1 1,0-1,2 1,1 0,0 27,2-35,0 0,1 0,1 0,1 0,0 0,5 14,-7-23,1-1,0 0,1 1,-1-1,1 0,0-1,0 1,0 0,0-1,1 0,-1 0,1 0,0 0,0 0,0-1,0 1,0-1,1 0,-1-1,1 1,7 1,5 0,0 0,0-1,0 0,0-2,0 0,0-1,0-1,0 0,-1-1,1-1,-1-1,1 0,-2-1,1-1,0 0,-1-1,-1-1,14-10,-5 2,-2-1,0-1,-2-1,0-1,-1 0,-1-2,-1 0,-1 0,-1-2,-1 0,-1 0,-1-1,-2 0,11-48,-19 68,0 1,0 0,-1-1,0 1,0-1,0 1,-1-1,0 1,0-1,0 1,-3-7,2 9,1 0,-1 0,0 1,0-1,0 1,0-1,0 1,-1 0,1 0,-1 0,1 0,-1 0,0 1,0-1,0 1,0-1,0 1,0 0,0 1,-4-2,-1 1,1-1,-1 1,1 0,-1 1,1 0,-1 0,1 1,-1 0,1 0,-14 5,18-5,-1 0,1 1,-1 0,1 0,0 0,0 0,0 1,0-1,0 1,1 0,-1-1,1 1,0 1,-1-1,1 0,1 0,-1 1,0-1,1 1,0-1,0 1,0 0,-1 4,0 6,0 1,1 0,1 0,0 0,1 0,1-1,0 1,1 0,0-1,1 0,1 0,0 0,1 0,9 14,-1-6,1 0,1-1,2 0,0-1,0-1,42 31,-23-21,3-2,51 27,-67-41,1-2,0-1,0-1,1-1,40 7,-58-14,-1 0,0-1,0 0,1 0,-1-1,0 0,13-4,-18 5,0-1,1 1,-1-1,0 0,0 0,0 0,-1 0,1 0,0 0,0-1,0 1,-1 0,1-1,-1 1,1-1,-1 0,0 1,1-1,-1 0,0 0,0 0,0 0,-1 0,1 0,0 0,-1 0,1 0,-1-1,0-3,0 5,0 0,-1-1,1 1,0-1,-1 1,0 0,1 0,-1-1,0 1,1 0,-1 0,0 0,0 0,0-1,0 2,0-1,0 0,0 0,-1 0,1 0,0 1,0-1,-1 0,1 1,0-1,-1 1,1 0,-1-1,1 1,-2 0,-3-1,1 0,0 1,-1 0,1 0,-1 0,-8 2,7 0,0 1,0-1,0 1,0 1,1-1,-1 1,1 0,0 1,0-1,1 1,-1 0,-6 8,9-9,0 0,0 0,0 0,0 0,1 1,-1-1,1 1,0 0,0-1,1 1,-1 0,1 0,0 0,1 0,-1 0,1 0,0 0,1 9,0-12,-1 0,1 1,0-1,0 0,0 0,0 0,0 1,1-1,-1 0,1-1,-1 1,1 0,-1 0,1-1,0 1,0-1,0 1,0-1,3 1,2 2,1-1,0-1,0 0,0 0,9 1,34 1,1-2,-1-2,88-12,-3-6,152-42,127-61,-333 94,90-43,-160 64,1-1,-1 0,0 0,-1-1,14-13,-22 19,-1-1,1 1,-1-1,0 0,0 0,0 0,0 0,0 0,0-1,-1 1,0 0,0-1,0 1,0-1,0 1,-1-1,1 0,-1 1,0-1,0 1,-1-1,1 0,-2-6,-20-54,14 44,1 1,2-1,-7-34,6-8,3-113,5 137,2 1,1 0,2 0,16-48,2 22,48-87,-31 68,26-38,-40 73,40-92,-61 117,-2 0,0 0,-2 0,3-37,3-27,-2 39,-2-1,-2 1,-5-75,1 114,0 0,-1-1,-1 1,1 0,-1 0,-1 0,0 0,0 1,0-1,-1 1,0 0,0 0,-1 1,-11-11,-2 1,0 0,-2 1,-38-21,45 28,-1 1,0 0,-18-4,27 9,1 0,-1 1,0 0,0 0,-1 0,1 1,0 0,0 0,0 1,0-1,-8 3,12-2,0-1,1 1,-1 0,0-1,1 1,-1 0,0 0,1 0,-1 0,1 0,-1 1,1-1,0 0,0 1,-1-1,1 1,0-1,0 1,0 0,1-1,-1 1,-1 3,2-1,-1-1,1 0,0 1,0-1,1 1,-1-1,1 1,0-1,-1 0,1 1,3 4,2 5,1 0,1-1,-1 1,19 19,-8-12,2 0,0-2,1 0,0-2,2 0,0-1,1-1,0-2,42 16,-61-26,1 0,-1 0,1-1,-1 0,1-1,0 1,0-1,-1 0,1 0,0-1,-1 1,1-1,10-4,-12 3,1 0,-1-1,1 1,-1-1,0-1,0 1,0 0,0-1,-1 0,1 0,-1 0,0 0,0-1,-1 1,4-8,-1 2,-1 0,0-1,-1 1,0-1,0 0,-1 0,-1 0,0 0,0 0,-1 0,-3-22,2 26,-1-1,0 1,0-1,-1 1,0 0,0 0,0 0,-1 0,0 0,-1 1,1 0,-1 0,-1 0,1 1,-1-1,0 1,0 1,-11-7,-114-61,-3 5,-173-58,-286-66,591 190,-48-14,-478-139,0 23,498 125,7 0,0 1,-1 1,1 1,-1 1,-39 2,61 0,0 0,0 0,0 1,0-1,0 1,0-1,0 1,0-1,0 1,0 0,1 0,-1 0,0 0,0 0,1 1,-1-1,1 0,-1 1,1-1,0 1,-1-1,1 1,0 0,0 0,0 0,0-1,1 1,-1 0,0 0,1 0,-1 0,1 0,0 0,0 0,-1 0,1 0,1 0,-1 0,0 0,0 0,1 0,0 3,2 4,0 0,0 0,1 0,0 0,0-1,1 0,9 13,4 0,1 0,1-2,1 0,44 31,112 53,-15-25,225 73,186 26,771 179,-1307-346,1-1,-1-2,1-1,1-2,65-3,13-9,-207-1,-352-41,54 4,-955-14,1328 61,24-1,43 1,1212 4,-941-6,-289 0,-63-1,5 0,-643-91,251 7,-221-32,68 39,539 75,-84-20,-12-1,-93 2,-65-8,231 24,17 2,-54-13,80 16,0-2,0 1,0-2,0 1,1-1,0-1,0 1,0-2,-13-12,7 3,1-1,1 0,1-1,0-1,-15-31,-35-106,54 133,-42-126,42 121,1 0,2 0,-2-40,7 59,1 1,0-1,0 1,1 0,0 0,1 0,0 0,0 0,0 0,1 1,1 0,-1-1,1 1,0 1,1-1,-1 1,1 0,0 0,1 1,10-8,2 1,1-1,0 2,0 1,1 0,0 2,33-9,-32 12,0 1,0 1,1 1,-1 1,1 1,-1 2,40 6,11 7,72 26,17 4,-42-15,-45-11,143 18,560-23,-579-16,-27 1,-337 0,-32 0,-668-11,-632-3,1456 15,-137-3,144 1,-1-2,-65-16,98 19,-5-1,0 0,1 0,-1-1,-10-5,17 8,-1 0,1-1,0 1,-1 0,1 0,0-1,-1 1,1 0,0-1,-1 1,1 0,0-1,0 1,-1-1,1 1,0 0,0-1,0 1,0-1,-1 1,1 0,0-1,0 1,0-1,0 1,0-1,0 1,0-1,0 1,0 0,1-1,0-1,0 1,0 0,0 0,0-1,1 1,-1 0,0 0,1 0,-1 1,1-1,-1 0,1 0,2 0,72-24,0 2,111-16,-127 28,268-44,429-14,340 49,-1015 19,269-8,-343 9,-1-1,-1 0,0 1,1 0,-1 1,0-1,0 1,1 0,-1 1,0-1,0 1,0 0,0 1,6 3,-6-2,1-1,-1 0,0-1,1 0,0 0,-1 0,1 0,8-1,58 3,-42-4,44 2,-104-9,-257-59,8 6,-87-22,-1203-345,1348 353,192 64,1-2,-36-19,61 30,0 0,0 0,1-1,-1 1,0 0,1-1,-1 1,1-1,-1 1,1-1,0 0,0 1,0-1,0 0,-1-2,2 3,0 0,0 1,0-1,0 0,0 0,0 1,0-1,0 0,1 0,-1 1,0-1,1 0,-1 0,0 1,1-1,-1 1,1-1,-1 0,1 1,-1-1,1 1,-1-1,1 1,0-1,-1 1,2-1,7-3,-1 0,1 1,0 0,0 0,11-1,93-14,2 4,157 2,-189 10,711-2,140-5,-714-7,-269 14,0-2,-48-11,66 10,-853-166,830 160,34 7,-1 0,1-1,0-1,-37-16,57 22,0 0,0 0,-1 0,1 0,0-1,0 1,-1 0,1 0,0 0,0 0,0 0,0 0,-1 0,1-1,0 1,0 0,0 0,0 0,-1 0,1-1,0 1,0 0,0 0,0 0,0-1,0 1,0 0,0 0,0 0,0-1,0 1,0 0,0 0,0-1,0 1,0 0,0 0,0 0,0-1,0 1,15-5,32 0,91 2,-76 4,627 5,5 33,-196 7,-530-50,-51-13,27 4,-1154-231,129 27,326 12,366 105,290 79,85 18,-45-12,55 14,0 0,0-1,0 0,0 0,0 0,1 0,-1 0,1-1,-1 1,1-1,-3-4,6 7,0 0,0 0,-1 0,1-1,0 1,0 0,0-1,0 1,0 0,-1 0,1-1,0 1,0 0,0-1,0 1,0 0,0 0,0-1,0 1,0 0,0-1,0 1,0 0,1-1,-1 1,0 0,0 0,0-1,0 1,0 0,1 0,-1-1,0 1,0 0,0 0,1-1,-1 1,0 0,0 0,0 0,1 0,-1-1,0 1,1 0,-1 0,0 0,0 0,1 0,-1 0,19-4,-18 3,45-3,83 3,-65 2,187-2,638 20,-834-16,-19-2,1 2,-1 1,1 2,49 15,-74-13,-18-3,-22 0,-93 4,-155-8,138-3,-618 0,718 5,0 1,0 2,0 1,-40 14,35-9,24-8,1 2,0 0,0 1,-16 9,28-13,1 0,-1 1,1 0,0 0,1 0,-1 0,1 1,-1 0,1 0,1 0,-1 0,1 1,0-1,0 1,-4 11,3 1,1 0,-2 21,-3 19,-24 63,-59 152,48-156,-37 162,70-225,-4 108,16 55,1-66,-4-148,1-1,0 1,0 0,1 0,-1-1,0 1,1 0,0-1,-1 1,1 0,0-1,1 1,-1-1,0 0,1 1,-1-1,1 0,0 0,2 3,-1-3,1 0,-1-1,1 1,-1-1,1 1,-1-1,1 0,0-1,0 1,-1-1,1 1,0-1,0 0,5-1,10-1,-1-1,1-1,-1-1,0 0,0-1,-1-1,18-9,117-73,-145 84,305-213,-251 168,-2-2,97-112,-144 149,-1-1,-1 0,0-1,-1 0,-1 0,7-23,24-110,-18 59,-20 88,0 0,-1 1,1-1,-1 0,1 0,-1 1,0-1,0 0,-1-5,1 8,0-1,0 1,0-1,-1 1,1 0,0-1,-1 1,1-1,0 1,0 0,-1-1,1 1,-1 0,1 0,0-1,-1 1,1 0,-1 0,1 0,-1-1,1 1,0 0,-2 0,-19 3,-11 10,1 0,0 2,2 2,-41 28,-107 93,158-122,13-12,-201 181,187-165,2 1,0 1,1 1,1 1,1 0,1 1,-17 43,30-64,0-1,-1 0,2 1,-1-1,0 1,1-1,-1 1,1-1,0 1,0-1,0 1,1-1,-1 1,1-1,0 1,0-1,0 1,2 3,-1-4,1 0,-1 0,1 0,0-1,0 1,0-1,0 1,0-1,1 0,-1 0,1-1,-1 1,1-1,0 1,-1-1,9 1,24 3,1-1,0-2,0-2,0-1,0-2,42-9,-58 8,0-1,-1 0,0-2,0 0,0-2,-1 0,0-1,0-1,-1-1,-1 0,0-1,-1-1,0-1,-1 0,-1-1,0 0,-1-1,-1-1,-1 0,0-1,-2 0,0 0,-1-1,-1 0,6-25,-7 16,-2 0,0-1,-1-51,-14-88,11 168,0-3,0 1,-1 0,1 0,-1 0,0 0,0 0,0 0,0 0,0 0,-1 0,1 1,-1-1,0 0,0 1,0-1,0 1,0 0,0 0,-1 0,1 0,-1 0,-3-2,4 3,-1 0,0 1,0-1,0 0,0 1,0 0,0-1,0 1,0 0,0 1,0-1,1 0,-1 1,0 0,0 0,0 0,0 0,1 0,-1 0,0 1,1-1,-1 1,1 0,-3 2,0 0,0 1,1-1,-1 1,1 0,0 1,1-1,-1 1,1-1,0 1,0 0,1 0,0 1,-3 11,4-14,1-1,-1 0,1 0,0 0,0 0,0 1,0-1,1 0,-1 0,1 0,0 0,0 0,0 0,0 0,1 0,-1 0,1 0,0-1,-1 1,1-1,0 1,1-1,-1 0,0 1,1-1,-1 0,1-1,0 1,-1 0,6 1,6 2,0 0,0-1,1-1,0 0,-1-1,1-1,0 0,16-2,127-16,-136 14,444-91,-8-31,-224 46,-181 52,-37 12,-16 15,0 0,0-1,0 1,0 0,0-1,0 1,0-1,1 1,-1 0,0-1,0 1,0 0,-1-1,1 1,0 0,0-1,0 1,0 0,0-1,0 1,0 0,-1-1,1 1,0 0,0 0,0-1,-1 1,1 0,-1-1,-2-1,0 0,-1 1,1-1,-1 1,1-1,-1 1,-4 0,1-1,-267-64,49 13,201 45,24 8,0 0,0-1,0 1,0 0,0 0,0 0,0 0,0-1,0 1,0 0,0 0,0 0,0 0,0 0,0-1,0 1,0 0,1 0,-1 0,0 0,0 0,0 0,0-1,0 1,0 0,1 0,-1 0,0 0,0 0,0 0,0 0,1 0,-1 0,0 0,0 0,0 0,0 0,1 0,-1 0,0 0,0 0,0 0,0 0,1 0,-1 0,0 0,0 0,0 0,0 0,1 0,-1 0,0 0,0 0,0 1,0-1,53 1,-45 0,453 62,-239-25,-133-26,-15-2,-1 2,80 25,-143-34,-1 1,1-1,-1 1,0 1,0 0,-1 0,0 1,9 7,-14-11,0 1,-1 0,1 0,-1 0,0 1,0-1,0 0,0 1,-1-1,1 1,-1 0,0-1,0 1,0 0,-1 0,1 0,-1 0,0 0,0-1,-1 1,1 0,-1 0,0 4,-5 13,0-1,-1 1,-2-1,-20 37,-55 70,44-70,34-48,0-1,1-1,0 1,0 0,1 0,0 1,-4 13,8-21,-1 1,1 0,0-1,0 1,0 0,0-1,0 1,0 0,0-1,1 1,-1 0,1-1,-1 1,1 0,0-1,-1 1,2 1,0-1,0 0,0 0,0 0,0-1,0 1,1-1,-1 1,0-1,1 0,-1 0,1 0,0 0,-1 0,4 0,13 2,0 0,0-2,0 0,22-3,156-16,242-45,-3-19,473-154,-666 150,-309 114,18-6,-243 98,-313 82,-319 44,792-214,-294 75,70-18,96-23,101-25,149-38,-43 8,47-11,5-2,25-12,344-137,27 16,-243 85,-23 6,570-174,-679 212,0 1,1 1,36-3,-57 7,0 0,-1 0,1 0,-1 0,1 0,0 0,-1 0,1 0,-1 0,1 0,0 1,-1-1,1 0,-1 0,1 1,0-1,-1 0,1 1,-1-1,1 0,-1 1,1-1,-1 1,0-1,1 1,-1-1,1 1,-1-1,0 1,1 0,-1 1,-1-1,1 0,-1 1,1-1,-1 1,1-1,-1 0,0 0,0 1,1-1,-1 0,0 0,0 0,0 0,-3 2,-20 17,-2-1,-32 18,-798 424,714-389,-292 139,182-90,234-114,20-11,28-17,136-73,-30 20,-103 51,-33 23,0 0,0-1,0 1,-1 0,1 0,0 0,0 0,0 0,0 0,0 0,0 0,-1 0,1 0,0 0,0 0,0-1,0 1,0 0,0 0,0 0,0 0,-1 0,1 0,0-1,0 1,0 0,0 0,0 0,0 0,0 0,0-1,0 1,0 0,0 0,0 0,0 0,0 0,0-1,0 1,0 0,0 0,0 0,0 0,1-1,-11 6,0 0,1 0,0 0,0 1,1 1,-1-1,2 2,-9 7,5-5,-232 232,39-37,160-162,-43 42,-159 119,240-200,3-1,-1 0,0-1,0 1,0-1,0 0,-7 2,11-4,-1 0,1 0,-1 0,1 1,-1-1,1 0,-1-1,1 1,0 0,-1 0,1 0,-1 0,1 0,-1 0,1-1,-1 1,1 0,0 0,-1-1,1 1,0 0,-1 0,1-1,-1 0,-4-18,3-41,-14-74,11 109,0 1,-2 0,-1 1,-1 0,-22-43,24 54,1-1,1 1,0-1,1 0,0-1,1 1,-2-27,3-3,3-52,1 59,8-168,1-251,-12 443,0-156,3 140,1 0,2 1,0 0,10-28,34-61,-34 86,-2-2,15-47,-25 62,0 1,-1 0,-1-1,-1 0,0 1,-5-30,0 15,-2 0,-16-46,11 47,-1 0,-2 1,-1 1,-32-43,44 65,-1 0,0 1,0-1,0 1,-1 0,0 0,0 1,0 0,-1 0,1 0,-1 1,0 0,0 0,-14-3,11 4,0 1,1 0,-1 1,0 0,0 1,0 0,0 0,0 1,0 0,-10 5,-3 2,0 1,1 1,0 1,1 1,1 1,0 1,0 1,-20 22,-21 31,43-46,-1-1,-37 32,55-53,0 0,0 0,0-1,1 1,-1 0,0-1,0 1,0-1,0 1,0-1,0 1,0-1,0 0,0 0,-1 1,1-1,0 0,0 0,0 0,0 0,0 0,0-1,0 1,0 0,0 0,-1-1,1 1,0-1,0 1,0-1,1 1,-1-1,0 1,0-1,0 0,0 0,0 1,1-1,-1 0,0 0,0-1,-3-5,0 1,1-1,0 0,-4-14,5 16,-34-137,24 88,-20-56,25 89,0 0,-2 0,-1 1,0 1,-1 0,-25-33,34 50,0 0,1 0,-1 1,0-1,0 0,0 1,-1-1,1 1,0-1,-1 1,1 0,-1 0,1 0,-1 0,1 1,-1-1,1 1,-1-1,0 1,1 0,-5 0,4 1,0 0,0 1,0-1,0 0,1 1,-1 0,0-1,1 1,-1 0,1 1,-1-1,1 0,0 1,0-1,0 1,-3 5,-76 110,74-108,1-1,0 1,0 0,1 1,1-1,0 1,0 0,1 0,-3 18,2 6,1 64,0 1,2-83,-2 21,-9 42,10-67,-2-1,1 0,-2 0,0-1,0 1,-1-1,-11 16,5-12,-1-1,-20 18,22-22,1 0,-1 0,2 1,0 0,-12 18,21-28,-1 1,1-1,-1 0,1 0,0 0,-1 0,1 0,0 0,0 0,0 1,0-1,0 0,0 0,0 0,0 0,0 0,0 1,1-1,-1 0,0 0,1 0,-1 0,1 0,-1 0,1 0,0 0,-1 0,1 0,0 0,0-1,0 1,-1 0,1 0,0-1,2 2,2 1,1 0,0 0,0 0,0-1,9 2,82 16,-27-7,109 26,85 25,113 33,150 36,118 29,482 126,914 226,-1654-421,-96-23,55 13,-327-79,36 13,-52-16,0 0,1 1,-1-1,0 1,0 0,0 0,0 0,-1 1,1-1,0 1,2 3,-5-5,1-1,-1 1,0-1,1 1,-1-1,0 1,0 0,1-1,-1 1,0-1,0 1,0 0,0-1,0 1,0 0,0-1,0 1,0-1,0 1,0 0,0-1,-1 1,1-1,0 1,0 0,-1-1,1 1,0-1,-1 1,1-1,0 1,-1-1,0 1,-20 13,16-11,-213 132,131-78,-3-3,-166 73,-286 43,68-25,469-143,1-1,-1 1,1-1,-1 1,1 1,0-1,0 0,0 1,-4 3,8-5,0-1,0 0,-1 1,1-1,0 1,0-1,0 0,0 1,0-1,0 1,0-1,0 0,0 1,0-1,0 1,0-1,1 0,-1 1,0-1,0 0,0 1,0-1,1 0,-1 1,0-1,0 0,1 1,-1-1,0 0,1 1,-1-1,0 0,1 0,0 1,30 13,72 16,202 29,-242-49,378 54,-413-59,-24-3,-7-2,-47-1,-1235-50,1260 50,-30-1,-1 3,-90 12,136-11,0 1,0-1,0 1,-15 8,24-11,0 1,0-1,0 0,0 1,0-1,0 0,0 1,0 0,0-1,1 1,-1-1,0 1,0 0,1 0,-1-1,0 1,1 0,-1 0,1 0,-1 0,1 0,0 0,-1 0,1 0,0 0,-1 0,1 0,0 0,0 0,0 0,0 1,1 0,1 0,-1 0,1-1,0 1,-1 0,1-1,0 1,0-1,0 0,0 1,0-1,1 0,-1 0,4 1,43 14,0-2,81 13,-87-19,1286 183,-1276-183,-265-10,111-2,0 4,-159 22,-331 122,362-81,168-45,44-11,17-7,0 0,0 0,0 0,-1 0,1 0,0 0,0 0,0 1,0-1,0 0,0 0,0 0,0 0,0 0,0 0,0 0,0 0,0 0,0 0,0 1,-1-1,1 0,0 0,0 0,0 0,0 0,0 0,0 0,0 0,0 1,0-1,0 0,1 0,-1 0,0 0,0 0,0 0,0 0,0 0,0 1,0-1,0 0,0 0,0 0,0 0,0 0,0 0,0 0,0 0,1 0,-1 0,0 0,0 0,0 0,0 0,0 0,0 0,0 0,0 1,1-1,-1 0,0 0,36 3,525-9,-393 1,675-15,-745 13,-70-1,-28 8,1 0,-1 0,0 0,0-1,1 1,-1 0,0 0,0 0,1-1,-1 1,0 0,0 0,0-1,1 1,-1 0,0 0,0-1,0 1,0 0,0-1,0 1,0 0,0-1,0 1,0 0,0 0,0-1,0 1,0 0,0-1,0 1,0 0,0-1,0 1,0 0,0 0,0-1,-1 1,1 0,0-1,-5-3,1 1,-1-1,0 1,0 0,0 1,0-1,0 1,-6-2,-142-46,-93-16,-81-16,-1250-239,1320 273,110 16,120 22,26 7,7 0,25 0,45 2,175 4,144 7,102 9,1968 53,-2408-71,552 21,-331 17,-232-31,-23-2,-51-3,-18-4,-72-11,107 10,-1284-94,879 97,345 3,1 4,0 3,-119 35,148-30,28-5,13-11,0 0,0 1,0-1,1 1,-1-1,0 0,0 1,0-1,0 1,1-1,-1 0,0 1,0-1,1 0,-1 1,0-1,0 0,1 0,-1 1,0-1,1 0,-1 0,1 1,-1-1,0 0,1 0,-1 0,0 0,1 0,-1 0,1 1,-1-1,1 0,-1 0,0 0,1-1,38 9,50 4,-23-4,159 19,126 12,141 10,122 4,2390 100,-2697-148,-279-4,241 14,-237-7,-36-4,-16-1,-144 4,69-5,-175 7,-119 2,-164 0,-175-2,-2428-17,2722-2,186 1,234 9,-1-1,1 0,-21-4,113 0,142 2,130 3,122 3,99 3,2477 12,-2978-18,157 5,-194-2,-33-3,0 0,0 0,0 0,1 0,-1 0,0 0,0 0,0 0,0 0,0 0,0 0,1 0,-1 0,0-1,0 1,0 0,0 0,0 0,1 0,-1 1,0-1,0 0,0 0,0 0,0 0,1 0,-1 0,0 0,0 0,0 0,0 0,0 0,0 0,1 0,-1 0,0 1,0-1,0 0,0 0,0 0,0 0,0 0,0 0,0 1,0-1,0 0,0 0,0 0,0 0,1 0,-1 0,0 1,0-1,0 0,0 0,0 0,-1 0,1 0,0 1,0-1,0 0,0 0,0 0,0 0,0 1,-45 6,-799 54,-129 51,454-41,-2-26,36-38,573-10,83 1,94 1,93-3,1770 8,-3314-8,-1133-33,1866 25,54-9,79-3,239 17,18 3,-114-23,172 25,9 1,30 2,142 15,137 24,143 18,127 20,345 58,891 115,-1249-187,-116-18,-131-14,-132-10,-180-22,-1 2,1 0,-1 0,13 5,-24-7,1 0,0 1,0-1,0 0,0 0,0 1,0-1,0 0,0 0,-1 1,1-1,0 0,0 0,0 0,0 1,-1-1,1 0,0 0,0 0,-1 1,1-1,0 0,0 0,-1 0,1 0,0 0,0 0,-1 0,1 0,0 0,0 0,-1 0,1 0,0 0,-1 0,1 0,0 0,0 0,-1 0,1 0,0 0,0 0,-1 0,-43 3,-126 0,-117-3,-118-3,-120-11,-95-12,-86-24,-874-96,-139-11,1293 126,78 12,284 16,-511-5,551 11,57-1,252 1,-14-2,84 0,270-2,937 6,-1243 0,-114-9,-197 5,-1-1,1-1,0 1,-1-1,0-1,1 0,-1 0,8-3,-14 5,-1 0,0-1,0 1,0-1,0 1,0 0,0-1,0 1,0 0,0-1,0 1,0-1,0 1,0 0,0-1,0 1,0 0,0-1,0 1,0-1,0 1,-1 0,1-1,0 1,0 0,0 0,-1-1,1 1,0 0,0-1,-1 1,1 0,0 0,-1-1,1 1,0 0,-1 0,1 0,0 0,-1 0,1-1,-1 1,-42-19,-115-29,-541-130,222 58,114 31,-649-71,567 135,95 8,531 18,931 98,177 90,-676-94,-555-87,174 34,-228-41,-1 0,1-1,-1 1,1 1,-1-1,0 0,1 1,-1-1,0 1,0 0,0 0,3 3,-6-4,0-1,0 0,0 1,0-1,0 1,0-1,0 0,0 1,-1-1,1 1,0-1,0 0,0 1,0-1,0 1,-1-1,1 0,0 1,0-1,-1 0,1 1,0-1,0 0,-1 0,1 1,0-1,-1 0,1 0,0 0,-1 1,1-1,-1 0,1 0,-1 0,-35 11,-115 7,-124-5,-161-4,-187-5,-3016-29,3553 23,187 1,193 1,202 0,183 0,145 0,2469 33,-2777-24,-152-2,-132-3,-205-3,48 6,-76-7,1 0,0 0,0 0,0 1,0-1,0 0,0 0,-1 0,1 0,0 0,0 0,0 1,0-1,0 0,0 0,0 0,0 0,0 0,0 1,0-1,0 0,0 0,0 0,0 0,0 1,0-1,0 0,0 0,0 0,0 0,0 1,0-1,0 0,0 0,0 0,0 0,0 0,1 1,-1-1,0 0,0 0,0 0,0 0,0 0,0 0,1 0,-1 0,0 1,0-1,0 0,0 0,0 0,1 0,-1 0,0 0,0 0,0 0,0 0,1 0,-1 0,0 0,0 0,0 0,0 0,1 0,-1 0,0 0,0 0,0-1,-26 9,-109 9,-1170 25,1267-43,69-4,767-50,11 38,-797 17,1367-3,-621 4,-1100-1,-77 0,-178 0,-2101 0,2502-1,745-50,-89 5,200 10,18-1,-563 28,546-21,720 8,-1349 21,54-3,89 7,-171-2,1 0,-1-1,0 1,0 1,0-1,0 1,0 0,0 0,0 0,0 0,-1 0,1 1,4 4,-2-1,0 1,-1-1,0 1,0 1,0-1,4 10,1 6,-1 1,-1-1,8 44,-10-27,2 69,-7-65,9 50,-9-89,8 46,28 91,-37-142,5 12,-1-1,-1 1,0 0,3 24,-6-33,0 1,0 0,-1 0,1-1,-1 1,0 0,0-1,0 1,0-1,-1 1,1-1,-1 0,0 1,0-1,0 0,-1 0,1 0,-1-1,1 1,-6 4,-14 8,0 0,-1-1,0-2,-1 0,-26 8,3-3,-83 16,118-30,-1-1,0 0,1-1,-1 0,0-1,-20-3,30 3,0-1,0 0,-1 0,1 0,0 0,0 0,0-1,0 1,0-1,1 0,-1 1,0-2,1 1,-1 0,1 0,0-1,0 1,0-1,0 0,0 1,1-1,-1 0,1 0,-1 0,1-1,0 1,1 0,-1 0,0-5,0-4,1 0,1 1,0-1,0 0,1 1,1-1,0 1,0 0,1 0,1 0,6-13,6-6,1-1,34-41,-33 49,2 1,0 1,1 1,1 0,1 2,1 1,0 1,43-20,-27 18,1 1,0 2,2 2,85-13,-119 24,1 1,-1 0,0 1,1 0,13 2,-21-2,0 1,0 0,0 0,0 0,0 0,0 0,0 1,0-1,0 1,-1 0,1 0,-1 0,1 0,-1 0,0 1,0-1,0 1,0-1,0 1,2 4,-1 1,0 1,0-1,-1 1,0 0,0 0,-1 0,0 0,-1 0,0 0,0 0,-1 0,0 0,0 0,-1 0,-1 0,-6 16,1-5,-2 1,0-1,-1-1,-1 0,-27 32,-7-1,-2-2,-3-2,-1-3,-2-1,-2-4,-1-1,-85 39,30-25,-3-5,-1-6,-143 32,123-42,-1-5,-191 8,224-33,93-1,-1-1,1 0,0 0,0-1,0-1,-14-5,21 6,0 1,0 0,0-1,0 0,0 0,1 0,-1 0,1-1,0 1,0-1,0 0,1 0,-1 0,1 0,0 0,0 0,0-1,1 1,0-1,-1 1,2-1,-1 0,0 1,1-1,0 0,0 0,0 1,1-1,0 0,2-6,0-3,1 0,0 1,2 0,-1 0,2 0,-1 1,2 0,0 0,10-12,14-11,2 2,1 2,1 1,1 1,2 3,1 1,64-30,-39 26,2 3,0 3,2 3,91-15,-83 22,2 4,-1 3,117 7,-188-1,0 1,0 0,0 0,0 1,0 0,0 0,0 0,0 1,-1 0,0 1,1-1,-1 1,0 0,5 6,-7-6,0 1,0 0,0 0,-1 0,0 1,0-1,0 1,-1 0,1-1,-2 1,1 0,-1 1,1-1,-2 0,1 0,-1 9,0 16,0-7,4 40,-3-58,0-1,0 1,0 0,1-1,0 1,0-1,1 1,0-1,0 0,0 0,0 0,5 4,-6-6,1-1,-1-1,1 1,0 0,-1-1,1 1,0-1,0 0,0 0,0 0,0 0,0 0,1-1,-1 1,0-1,0 0,0 0,0 0,1-1,-1 1,0-1,0 1,0-1,0 0,0 0,0-1,3-1,10-5,0 0,-1-2,23-17,-28 19,265-182,24-19,-253 174,95-76,-116 88,0-2,-2 0,25-35,-26 30,51-78,-45 59,47-86,-60 107,30-41,-22 35,-1-2,21-46,-28 49,2 1,30-43,-5 15,-20 28,43-51,-25 49,-39 33,0 0,1-1,0 1,-1 0,1 1,0-1,-1 0,1 0,0 1,0-1,0 1,0-1,0 1,-1 0,1 0,0 0,0 0,0 0,0 0,0 0,0 1,3 0,-5-1,1 1,-1-1,1 0,-1 1,1-1,-1 1,1-1,-1 1,1-1,-1 1,0-1,1 1,-1-1,0 1,0-1,1 1,-1 0,0-1,0 1,0-1,0 1,0 0,0-1,1 1,-2 0,1-1,0 1,0 0,0-1,0 1,0-1,0 1,-1 0,1-1,0 1,0-1,-1 1,1-1,-1 1,1-1,0 1,-1-1,1 1,-1-1,1 1,-1-1,1 0,-1 1,1-1,-1 0,0 0,0 1,-32 17,7-12,0-1,0-2,-1-1,1-1,-1-1,-31-4,40 3,-91-11,1-5,-150-43,171 38,58 14,-185-40,164 40,1 2,-74 1,-1809 11,1109-8,775 1,12 0,-1 2,-51 7,77-6,1 0,-1 1,1 0,-1 1,1 0,0 0,1 1,-1 1,1 0,0 0,0 0,-11 12,12-10,0-1,1 1,1 1,-1-1,1 1,1 0,-1 0,2 1,-1 0,1-1,1 1,0 1,0-1,1 0,0 1,1 0,0 13,1 90,4-1,6 1,40 183,-4-135,-13-55,-11-33,-10-37,-1 2,10 72,-17-82,1-2,0 1,3 0,19 50,-1-12,20 83,-19 17,-25-146,-1 0,-1 1,-1-1,-1 0,-4 23,-2 14,8-54,0 0,0 0,-1 0,1 0,-1 0,0 0,0 0,-3 4,4-6,0-1,0 0,0 0,0 0,0 0,0 0,0 0,-1 0,1 1,0-1,0 0,0 0,0 0,0 0,0 0,-1 0,1 0,0 0,0 0,0 0,0 0,0 0,-1 0,1 0,0 0,0 0,0 0,0 0,0 0,-1 0,1 0,0 0,0 0,0 0,0 0,0 0,0-1,-1 1,1 0,0 0,0 0,0 0,0 0,0 0,0 0,0-1,0 1,0 0,-1 0,-5-18,1-16,-1-52,-3-22,6 74,1 1,2-1,1 0,6-36,2-49,-8 71,-3-112,-2 146,-1 15,-6 25,-22 96,-23 72,44-159,-88 278,98-307,0 1,0-1,1 1,0-1,0 1,1-1,0 1,0 0,1-1,-1 1,1 0,1-1,-1 0,1 1,0-1,1 0,0 0,-1 0,2 0,-1 0,1-1,0 1,0-1,0 0,1 0,0-1,0 1,0-1,10 6,-4-4,-1 1,2-1,-1-1,1 0,-1-1,1 0,22 4,94 7,-26-5,1006 98,-1094-108,0 0,0 0,0-1,0-1,0-1,0 0,0 0,-1-2,0 1,1-2,17-9,-25 11,0-1,0 1,0-1,-1 0,0 0,1 0,-2-1,1 0,-1 0,0 0,0-1,-1 1,1-1,-2 0,1 0,-1 0,0 0,0 0,-1 0,0-1,0 1,-1 0,0-9,-1 8,1-1,-2 0,1 0,-1 1,-1-1,1 1,-1 0,-1-1,0 1,0 1,0-1,-1 1,0-1,-1 2,1-1,-2 0,1 1,-11-8,6 6,-1 0,1 1,-1 1,-1 0,0 0,1 1,-1 1,-1 0,1 1,-1 0,-22-1,-49 4,1 3,0 4,0 3,-103 27,74-7,100-26,-1 1,1 1,0 0,0 1,-19 13,31-19,0-1,0 1,0 0,0 0,1-1,-1 1,0 0,0 0,0 0,1 0,-1 0,0 0,1 0,-1 0,1 0,0 0,-1 0,1 0,-1 3,2-4,-1 1,0 0,1 0,-1 0,1 0,0 0,-1 0,1-1,0 1,-1 0,1-1,0 1,0 0,-1-1,1 1,0-1,0 1,0-1,0 1,0-1,0 0,0 0,0 1,1-1,14 4,0-1,0 0,1-2,-1 0,1 0,-1-1,0-2,1 1,-1-2,18-4,-5-1,1-1,-2-2,1 0,44-26,-60 29,1-1,-2 0,1 0,-1-1,-1-1,0 0,0 0,-1-1,16-25,-21 28,-1 0,0-1,0 1,0-1,-2 0,1 0,-1 0,0 0,-1-1,-1 1,1 0,-1-1,-1 1,0 0,-4-17,3 22,1 0,-1 0,0 0,-1 1,1-1,-1 1,0-1,0 1,0 0,-1 0,1 1,-1-1,0 1,0-1,0 1,0 0,-1 1,1-1,-8-2,-8-3,-1 1,0 1,-28-5,39 9,-77-14,0 5,-120-2,196 13,-57 3,64-3,0 1,0 0,1-1,-1 1,0 1,1-1,-1 1,1-1,-1 1,1 0,0 0,0 0,0 1,-4 3,6-5,0 0,0 0,1 0,-1 0,0 0,1 1,-1-1,1 0,-1 1,1-1,-1 0,1 0,0 1,0-1,0 1,-1-1,1 0,1 1,-1-1,0 0,0 1,1 1,0 0,0 0,1-1,-1 1,1-1,0 1,-1-1,1 1,0-1,5 4,2 1,0 0,1 0,0-1,15 7,3 0,-1-1,2-2,-1 0,2-2,-1-1,43 4,-64-11,-1-1,0 0,1 0,-1 0,0-1,0 0,0-1,0 1,0-1,-1-1,1 1,-1-1,0 0,0-1,0 1,0-1,-1 0,0-1,0 1,-1-1,1 0,-1 0,0 0,-1-1,5-10,-8 16,1 0,0-1,-1 1,1 0,-1-1,0 1,1 0,-1-1,0 1,0-1,0 1,0 0,0-1,0 1,0-1,-1 1,1 0,0-1,-1 1,1 0,-1-1,1 1,-1 0,0-1,0 1,1 0,-1 0,0 0,0 0,0 0,0 0,0 0,0 0,-1 0,1 1,0-1,0 0,-1 1,1-1,0 1,-1-1,-2 1,-1-1,-1 0,0 0,1 1,-1 0,0 0,1 1,-1-1,0 1,-8 3,0 1,1 1,1 1,-1 0,1 1,0 0,1 0,-1 1,2 1,0 0,-15 18,3 0,1 1,1 2,-16 33,30-52,0 0,1 1,1-1,0 1,1 0,0 0,1 0,0 1,1-1,1 0,0 1,1-1,3 18,-2-22,0-1,0 1,1 0,1-1,-1 0,1 0,1 0,-1 0,1-1,1 0,-1 0,1 0,1-1,-1 1,1-1,0-1,0 0,1 0,0 0,13 6,7-2,0 0,1-2,0-1,1-1,54 1,1 2,182 25,121 14,2-26,-364-22,0-1,-1-1,1-1,33-10,91-40,-125 44,17-3,0 2,1 1,1 3,-1 1,50 0,-23 1,25-2,132-15,-63 2,269 3,-421 17,0 0,0-1,0 0,0-1,16-5,-24 6,0 0,0-1,-1 0,1 0,-1 0,1 0,-1-1,0 1,0-1,0 0,0 0,0 0,-1 0,1 0,-1-1,0 1,0-1,0 0,2-5,9-27,47-141,-52 147,-1 0,-2 0,-1-1,0-33,-3 33,6-52,-6 76,0-1,0 1,1-1,1 1,-1 0,1 0,0 0,1 0,0 0,0 1,0-1,9-8,-12 13,1 1,0 0,0-1,0 1,0 0,0 0,0 0,0 0,0 0,0 1,0-1,0 0,1 1,-1 0,0 0,0-1,1 1,-1 0,0 1,0-1,1 0,-1 1,0-1,0 1,0 0,0 0,0 0,0 0,0 0,0 0,0 0,0 1,0-1,-1 1,3 1,1 2,0 0,-1 0,1 0,-1 0,0 1,-1 0,1 0,-1 0,0 0,3 11,-4-9,-1 0,0 0,0 1,-1-1,0 1,0-1,-1 1,0-1,-3 10,-3 10,-17 37,14-39,-11 41,15-41,-2 0,-1 0,-1-1,-1 0,-1 0,-19 26,28-46,-1-1,1 1,-1-1,0 0,0-1,0 1,-1-1,1 0,-1 0,0 0,0 0,-9 2,-4 1,0-1,-28 3,0 1,-168 57,54-15,21-13,-277 36,2-46,-720-29,1109 0,0-1,0 0,0-2,1-1,0-1,0-1,1-2,-1 0,2-1,-1-1,2-1,-1-1,2-1,0-1,-27-25,40 31,0 0,0 0,1-1,0 1,1-1,0-1,-7-20,-3-6,-19-37,-49-117,76 173,-2 0,-17-29,15 29,0-1,-8-22,9 16,-2 1,-1 0,-1 1,0 0,-32-36,18 28,-2 1,-63-51,83 74,1 0,-1 1,0 0,-1 1,0 0,0 0,0 1,0 1,0 0,-1 0,-19-1,21 4,0 0,0 1,-1 0,1 0,0 1,1 1,-1 0,0 0,1 0,0 1,0 1,0 0,-16 11,16-9,1 0,1 1,-1 0,1 0,0 1,1 0,-8 14,-32 73,38-79,5-10,0 1,0-1,1 1,-1-1,2 1,-1 0,0 15,2-20,0-1,1 0,-1 1,1-1,-1 1,1-1,0 0,0 1,0-1,0 0,1 0,-1 0,1 0,-1 0,1 0,0 0,-1 0,1-1,0 1,0-1,0 1,0-1,1 0,-1 0,0 0,0 0,1 0,-1 0,4 0,8 2,0-1,1 0,-1-1,1 0,-1-1,1-1,-1 0,21-5,-33 6,0-1,0 1,0 0,0-1,0 1,0 0,0 0,0 1,0-1,0 0,0 1,0-1,0 1,0-1,-1 1,1 0,0 0,0 0,0 0,-1 0,3 2,-1 1,-1-1,1 1,-1 0,0 0,0 0,-1 0,3 9,1-1,1 3,0-1,1 0,1-1,0 0,15 17,55 58,-57-66,-1-2,34 24,-49-40,-14-10,-1 1,0 0,-1 0,1 1,-1 1,0 0,-12-2,-3-2,-59-13,-172-16,-102 17,334 18,-590-21,-2033-45,2459 65,-350 11,288 24,-20 1,-473-26,432-10,201 2,98-2,29-4,-6 2,349-90,17 28,-137 25,131-23,428-18,409 73,-821 13,1264 89,-1573-81,-132-13,-65-11,82 8,-429-54,-740-65,836 108,-348-25,131-4,-129-13,-182-50,883 105,-36-3,50 5,0 0,-1 0,1 0,0 0,-1 0,1 1,0-1,0 1,0-1,-1 1,1 0,0 0,0 0,0 0,0 0,0 1,-1 1,2-3,1 0,0 1,0-1,0 0,0 0,-1 1,1-1,0 0,0 1,0-1,0 0,0 1,0-1,0 0,0 1,0-1,0 0,0 1,0-1,0 0,0 1,0-1,0 0,0 0,0 1,1-1,-1 0,0 1,0-1,0 0,0 0,1 1,-1-1,0 0,0 0,1 1,-1-1,0 0,0 0,1 0,-1 1,9 4,0 0,1-1,-1 0,1 0,-1-1,1 0,15 1,-3 1,289 44,-157-30,231 39,221 28,-356-61,337 47,-580-70,16 1,0 2,-1 0,0 2,34 14,-44-13,-12-1,-24 3,-386 69,170-38,-143 35,-251 46,-2-31,144-18,441-66,-84 0,68-6,22 3,-87 20,30-4,-39 14,99-21,-84 12,-403-14,306-14,59 4,-191-3,283-5,-134-30,117 19,24 1,-92-35,4 1,85 31,62 14,14 0,18-4,-24 9,31-8,-12 3,0-1,-1 0,0-2,30-17,-44 23,-1-1,1 0,-1-1,0 1,-1-1,1 0,-1-1,0 1,0-1,-1 1,1-1,-1 0,-1 0,1-1,-1 1,0 0,0-1,-1 0,1-10,1-42,-6-82,-1 50,2-7,2-433,4 488,2 0,22-80,-14 72,7-60,-16 80,2 0,10-30,8-33,-1 6,-16 62,-1 0,-1 0,3-39,15-202,5 64,-3-37,-22 213,1 1,10-35,-7 32,7-50,-9-239,-9 173,3-426,-3 523,-3 1,-1 0,-3 0,-16-48,24 90,-19-67,6 24,2-1,3 0,-7-61,12 61,-18-70,2 7,1 34,14 60,1-2,0 1,2 0,-2-23,5 37,0-1,0 1,1 0,-1-1,1 1,0 0,1 0,0 0,-1 0,2 0,-1 0,0 0,1 0,0 1,0-1,0 1,1 0,0 0,6-6,-2 5,-1 1,1 0,0 0,0 0,0 1,0 0,1 1,-1 0,1 0,-1 1,1 0,10 0,4 1,1 0,-1 2,31 6,72 27,8 2,-80-27,-1 3,0 2,0 2,61 30,-109-44,-1-1,1 1,-1 0,0-1,0 2,0-1,0 0,3 5,-6-7,-1-1,1 1,-1 0,0-1,1 1,-1 0,0 0,0-1,1 1,-1 0,0-1,0 1,0 0,0 0,0 0,0-1,0 1,0 0,0 0,0-1,0 1,-1 1,0-1,0 0,0 0,0 1,0-1,0 0,0 0,0 0,0 0,-1 0,1 0,0-1,-1 1,1 0,-1-1,-1 1,-13 5,-1-1,0-1,-1 0,1-2,-25 2,-97-5,98 0,-99-2,-203-32,335 33,0 1,0 0,0 0,0 1,0 0,1 0,-14 3,18-2,0 0,0 0,1 0,-1 0,1 1,-1-1,1 1,0 0,0 0,-1-1,1 1,0 1,1-1,-1 0,0 0,1 1,-1-1,1 1,0-1,0 1,0 0,0-1,0 1,0 0,0 3,-32 190,-1-65,-33 155,62-248,3 0,1 0,1-1,2 1,2 0,2-1,17 65,2-27,-16-52,-1 0,-1 0,4 28,-9-17,0 42,-3-56,0 1,2 0,1-1,0 1,2-1,8 28,0-17,-1 0,-1 1,-1 0,-2 1,-2-1,2 43,-6-42,-6 237,-7-170,-1 30,13-90,2-1,12 62,-9-53,0 95,-6-102,3 1,0-1,10 45,1-26,-3 1,-2 0,0 86,-10 431,0-558,0 0,-2 1,0-1,-1-1,-1 1,-9 20,3-8,-8 37,4 5,-23 116,-5 37,14-76,-25 71,35-146,14-59,0 1,2 0,0 0,2 0,-2 27,5-40,-1 0,1 0,1 0,-1 0,1 0,0 0,0 0,0-1,1 1,-1-1,1 1,0-1,1 0,-1 0,1 0,0-1,-1 1,2-1,-1 0,6 4,10 4,0-1,0 0,29 8,-42-15,244 64,-225-61,26 4,0-2,61 1,107-9,-120-2,4 3,182-9,-251 2,0-1,0-2,61-25,27-7,-58 24,250-63,78-23,-39 9,5 28,-54 28,-111 22,226 11,-257 6,582 14,-499 2,251 49,-243-15,169 28,-287-60,155 2,-134-21,100 4,32 18,524 25,-661-37,-24-1,452-3,-561-5,-13-2,1 1,-1 0,1 0,-1 0,0 1,1 0,-1 0,0 1,8 2,-15-3,1 0,-1-1,0 1,0-1,0 1,1-1,-1 0,0 1,0-1,0 0,0 1,0-1,1 0,-1 0,0 0,0 0,0 0,0 0,0 0,-1 0,-332 10,231-10,-80-1,-420 22,385 6,-347 34,-251-34,-9-29,240-2,-1526 4,2150-2,75-13,-31 2,661-51,8 36,-719 27,1533-8,-931 11,683-2,-958 15,-112-3,-161-9,556 45,-589-36,-41-5,-13 1,-27 6,-29 7,-2-3,-105 18,-134 2,-700 2,749-36,-2383 8,1622-14,43-18,693 13,413 8,5023-1,-4856 12,-156-3,220 18,181 5,603-35,-1086 0,124-23,-99 11,185-41,-150 12,-91 29,78-20,209-26,-292 53,46-18,-50 15,62-14,34 12,-83 10,77-15,40-14,226-17,-377 49,-1-1,1 0,-1-1,1 0,-1 0,0 0,9-5,-12 4,0 1,0-1,-1 0,1 0,-1 0,0 0,0-1,0 1,0-1,0 0,-1 0,4-8,79-169,-77 161,-1-1,-1 0,-1 0,-1 0,-1-1,-1 1,-1-1,-1-23,0 16,1 0,2 1,9-46,2 23,10-83,-21 115,1 1,12-34,-9 33,-2 0,6-29,-5-18,-6-125,-3 74,4 3,-3-125,-2 196,-17-73,11 71,-6-68,14 60,3 33,-2 1,0 0,-1 0,-1 0,-1 0,-10-30,5 28,4 6,0 0,-1 0,-1 1,-1 0,0 0,0 1,-2 0,1 0,-13-11,13 15,0 2,0-1,-1 1,0 0,0 1,-1 0,0 1,0 0,0 1,0 0,-1 1,0 0,-15-2,7 1,0 0,-23-9,24 6,0 2,-31-6,-478-18,-333 30,836 0,0-2,0-1,1 0,-33-9,21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6:57.94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85,'0'1,"0"1,1-1,-1 1,1 0,0-1,-1 0,1 1,0-1,0 1,0-1,0 0,0 1,0-1,0 0,0 0,0 0,1 0,-1 0,1 0,-1 0,0-1,1 1,-1 0,1-1,2 1,45 11,-45-11,69 7,0-3,109-7,-55-1,2381 3,-2458-2,51-9,50-3,84 2,29-1,465 14,-700-3,-1-2,1 0,-1-2,0-1,41-15,-15 4,-31 12,0 1,1 1,45-2,74 8,-46 1,73-3,-145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7:01.21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1,'251'13,"12"0,-194-14,-20-1,-1 2,89 13,-55-3,0-3,151-7,-104-2,2769 2,-2857 2,0 2,72 17,-69-11,0-2,48 1,145-9,-95-1,-134 1,0 1,0 0,1 0,-1 1,0 0,0 0,-1 1,1 0,-1 1,1 0,-1 0,0 0,7 6,-4-4,0-1,1 0,0 0,0-1,0 0,0-1,1-1,0 0,11 1,18-1,53-4,-35 0,-50 2,1-1,-1 0,0 0,0-1,12-3,6-7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7:06.00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1 107,'3'3,"0"-1,0 0,1 1,-1-1,1-1,0 1,-1 0,1-1,0 0,0 0,0 0,4 0,55 3,-48-4,128 0,-56-1,155 16,285 47,-286-61,-127-3,120 14,-29 3,219-12,-218-5,1640 2,-1685-13,-34 0,-97 10,1-1,-1-2,0-1,52-19,-72 23,23-6,0 1,0 2,42-2,-68 7,10-2,0 0,-1-2,1 0,-1-1,18-9,-13 5,-1 2,24-6,-26 9,-17 2,-28 3,17 0,-1562 4,855-6,-518 2,1201-1,-54-11,-14 0,48 10,-85-7,0-4,-236 9,194 6,119-3,23-1,0 2,1 2,-1 2,-39 8,20 2,-103 11,90-16,41-3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7:24.82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0,'3712'0,"-3471"13,12 1,-110-17,192 5,-231 11,25 0,69-15,88 4,-250 2,-22-2,0 0,23-2,-33 0,1-1,-1 1,0-1,1 0,-1 0,0-1,0 1,0-1,0 0,0 0,0-1,5-3,15-19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00.1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2,'9'1,"0"0,0 1,1 0,-1 1,8 3,13 4,15 0,0-2,87 4,97-13,-89-2,701 3,-823 2,0 0,1 1,-1 0,0 2,20 7,-17-5,0-1,0-1,28 3,-10-5,406 21,1326-26,-964 3,-751-4,0-3,63-14,-79 12,41-8,147-10,396 24,-296 5,315-4,-618 3,-1 1,0 0,0 2,28 9,-26-6,0-2,0 0,41 2,-30-7,24 1,99-8,-137 2,44-15,-5 1,1 5,1 3,0 2,93 1,-70 9,126-3,-117-11,21 0,224 10,-178 3,-137-1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06.83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1119 238,'-29'0,"0"-1,0-2,0-1,-48-13,32 7,-1 2,-1 2,1 2,-1 2,-72 6,84 0,1 3,0 0,-63 23,85-25,-1 0,1 1,1 0,-1 1,1 0,0 0,1 2,0-1,0 1,1 0,0 1,0 0,1 1,-11 19,6-4,1 0,1 0,1 1,1 1,-8 49,1-15,11-50,1 1,1-1,0 1,1 0,0 0,1 0,0 0,1 0,3 25,-2-34,1 0,0 0,-1-1,1 1,1 0,-1-1,0 0,1 1,0-1,0 0,0 0,0 0,0-1,0 1,1-1,-1 0,1 0,0 0,0 0,-1 0,1-1,0 0,0 0,1 0,7 0,11 2,0-2,0 0,36-5,-31 2,52-1,87-9,-146 9,-1-1,1-1,-1-1,0-1,-1 0,20-12,57-26,-70 34,-1 0,0-2,-1 0,0-2,32-27,-50 37,0 0,-1-1,0 0,0 0,0 0,-1 0,0-1,0 0,-1 0,0 0,4-12,-6 14,0 1,-1-1,1 1,-1-1,0 1,0-1,-1 1,1-1,-1 0,0 1,-1 0,1-1,0 1,-1 0,0 0,0 0,-1 0,1 0,-1 0,0 0,-3-3,-60-60,40 41,0 0,-24-35,28 29,-2 1,-50-51,59 70,-1 1,0 1,-25-13,-13-8,42 24,-1 0,0 1,0 0,0 1,-1 1,0 0,1 0,-2 2,-13-2,-11 2,1 2,-44 4,72-3,1 0,-1 1,1 0,0 0,0 1,0 0,0 1,0 0,0 0,1 1,0 0,0 0,-12 12,5-2,1 1,1 0,0 1,1 1,-10 20,5-10,2 1,0 1,2 0,-15 53,25-70,1 0,0 0,1 0,0 0,1 0,0 0,1 0,0 0,1 0,1-1,0 1,1 0,0-1,10 20,-7-19,1-1,0 0,1 0,0-1,0 0,2 0,-1-1,1-1,1 0,-1 0,2-1,-1 0,1-1,0-1,15 5,-22-8,0-1,-1 1,1 0,0 0,-1 1,0-1,0 1,0 1,0-1,-1 0,0 1,0 0,0 0,0 1,-1-1,5 10,-6-11,3 4,1 0,0 0,1-1,0 1,0-1,0-1,1 1,0-1,0-1,0 0,1 0,0 0,0-1,0 0,1-1,15 4,-14-5,1-1,0 1,-1-2,1 0,0 0,-1-1,1 0,0-1,-1-1,0 0,1 0,-1-1,-1 0,12-6,-5 0,0-1,0-1,-2 0,1-1,-1 0,-1-1,-1-1,0 0,-1-1,0-1,-1 0,-1 0,-1-1,9-23,-14 33,14-34,13-47,-27 77,-1 0,-1 0,0-1,0 1,-1-1,-1 0,0 1,-4-23,4 31,-2 0,1 0,0 0,-1 1,1-1,-1 1,0-1,0 1,-1 0,1 0,-1-1,-5-3,-13-11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21.05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0 134,'2164'0,"-2134"-2,0-1,0-2,46-12,-45 9,-1 2,1 0,37 0,74 7,-76 1,0-2,0-3,87-16,-73 5,-1 4,2 4,101 4,-119 4,-25 0,-1-2,0-1,72-12,-56 4,0 3,0 2,102 5,-60 1,917-2,-817 14,6 0,-63-15,-111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23.63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37,'10'0,"694"16,267 20,374-38,-727 3,-437-14,-12 0,405 12,-269 3,-275-4,1-1,-1-2,46-12,-45 9,1 1,63-4,169 11,-104 1,-153-1,1 0,-1 0,1-1,9-3,-1-1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26.46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82,'2233'0,"-2213"-2,0 0,0-1,0-1,30-11,-25 8,1 0,29-3,53 3,112 8,-83 1,544-1,-644-3,52-9,21-1,496 9,-310 5,310-2,-573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8:29.9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0,'59'3,"0"2,83 18,-69-11,118 2,77-15,-111-2,1819 3,-1920 3,109 19,-5 1,267-17,-238-9,1207 3,-1372-1,1-1,-1-1,0-1,-1-1,1-2,-1 0,32-15,-29 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24:56.10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78 0,'79'0,"119"16,-173-13,6 2,1 0,56 19,-66-17,1-1,0-1,1-1,41 3,98-9,-62-1,489 3,-424 14,-4-1,1169-14,-1160 15,-15 0,-147-14,19-1,0 2,0 1,-1 1,1 1,-1 1,43 15,-41-10,1-1,1-1,-1-1,1-2,38 1,161-6,-101-3,1045 3,-1134-2,68-12,-61 6,-34 6,68-10,101-2,53 16,130-4,-332-2,-1-1,0-2,0-2,41-16,32-8,-42 19,0 2,88-5,128 12,1275 8,-924-4,-569-5,-46 4,1 1,31 0,-43 1,0 1,-1 0,1 1,0-1,0 1,-1-1,1 1,-1 0,0 1,1-1,-1 0,0 1,0 0,0 0,-1-1,1 2,-1-1,0 0,3 5,5 10,-1 0,11 31,-11-23,13 24,1-1,2-1,32 45,-23-43,101 158,-117-174,0 1,-3 1,-1 0,13 51,8 25,-13-47,-8-16,2-2,-2 1,-2 0,-3 1,5 65,-11-53,3-1,2-1,28 101,-18-107,-11-34,-1 0,0 1,4 33,-4-10,22 77,-23-101,15 90,-16-75,15 51,6-9,-13-43,-2 1,0 0,5 48,-13-62,1 1,0-1,1 0,2 0,0-1,1 0,0 0,21 35,5 0,69 121,-83-138,-1 2,22 77,-21-42,-3 1,10 120,-23 108,-5-167,2-98,-2 1,-1 0,-3 0,-1-1,-1 0,-3-1,0 0,-3 0,-22 43,24-62,-1-1,0 0,-1 0,-21 18,-23 28,36-36,-1-1,0-1,-2-1,-1-1,-1-1,-59 36,-135 81,156-98,-10 6,-90 47,16-7,8-7,3 6,-147 120,224-159,-2-3,-97 52,50-38,-179 80,232-116,-95 50,104-47,0-1,-80 26,-17-15,65-18,24-4,32-9,0 1,1 1,-1 2,1 0,0 1,-27 16,31-15,-1-1,0-1,0 0,-1-2,0 0,0-2,-26 3,15-2,0 1,-37 13,38-9,0-1,0-2,-1-2,-49 4,-133-9,99-3,68 3,-1-2,1-2,-70-15,61 9,-1 2,0 3,-102 3,-12 0,124-2,-66-17,-29-2,-10 20,20 1,-29-23,112 16,-81-7,105 15,0 0,0-2,0-1,1-1,-1-1,-24-9,26 6,1 1,-1 1,-1 1,1 1,-1 1,-39-2,-185-10,157 8,-78-15,87 11,53 10,-1 1,0 1,-33 5,-9 0,-28-3,35-2,0 3,0 3,-91 19,87-10,0-2,-116 4,-143-15,151-4,95 2,-121-2,155-1,1-2,-60-14,74 9,1-2,0 0,2-3,-1 0,2-2,0-1,-36-29,38 25,0 1,-39-21,26 18,-54-44,5 3,-136-83,183 116,-50-47,28 21,-25-12,39 32,-47-48,73 59,2 0,1-2,2-1,-17-32,-20-31,-109-191,123 206,-6-11,-67-115,114 202,-68-117,63 105,0 0,1 0,0-1,1 0,1 0,-3-30,3 20,0 1,-2-1,-1 1,-15-41,1 5,15 39,1 0,-2-39,5 40,-1 1,-1 0,-9-35,-2 16,2 0,1-1,3 0,1-1,-3-69,11-19,-1-67,-3 157,-1 0,-1 0,-13-41,-32-125,43 172,1 0,1-1,2 1,1-47,19-129,-15 187,7-102,-9-133,-3 101,3-1067,0 1218,0-3,0-1,0 1,1-1,0 1,3-13,-3 18,0 0,0 0,1-1,-1 1,0 0,1 0,-1 0,1 0,0 0,-1 1,1-1,0 0,0 1,0 0,0-1,1 1,-1 0,0 0,0 0,1 0,4-1,19-3,1 2,-1 0,1 1,40 4,-15-1,96-1,822-4,-931 3,825 2,-800 5,-1 4,104 28,-15-3,36-8,246 5,-74-10,-178-4,766 42,-451-64,-476 3,1-2,-1 0,-1-2,1 0,35-15,17-4,10 7,0 3,120-4,-68 7,511-25,-539 32,142-23,-206 21,373-36,-369 35,1-1,48-15,-43 9,63-8,-70 14,76-23,-86 20,1 1,1 2,68-5,240 13,-140 2,-185-3,0-1,-1-1,1-2,32-9,-29 6,-1 2,1 1,28-2,-13 4,0 3,1 1,67 12,-82-8,-1 1,0 1,0 1,-1 1,0 1,-1 1,23 15,79 62,-105-73,-1 2,-1 0,0 1,17 23,-25-30,1 0,0-1,1 0,0 0,23 14,-18-13,-1 0,25 25,-10 1,-3 1,-1 1,-1 1,26 61,-34-67,-11-22,47 102,-47-98,0 1,-2-1,0 1,0 0,0 21,-3-27,0-1,0 1,1-1,0 0,1 0,0 0,1 0,0 0,1-1,0 1,0-1,1 0,0-1,0 1,12 10,-8-7,0 0,-1 1,-1 0,0 0,-1 1,0 0,6 21,25 109,-12-37,21 91,-3-13,-31-146,-9-29,-1 0,1 1,-2-1,1 1,-2 0,2 21,-8 39,2-38,2 48,2-69,0 0,1 0,0 1,1-1,1 0,0-1,8 17,5 4,-8-17,-1 1,-1-1,6 19,26 94,44 160,-80-275,1-1,0 1,1-1,0 0,13 21,-13-27,-1 0,1 0,1 0,-1 0,1-1,0 0,0 0,0 0,1-1,13 7,-13-8,-1 1,0 0,1 1,-2-1,1 1,-1 0,1 1,-1-1,-1 1,1 0,-1 0,0 1,0-1,-1 1,3 8,4 13,-1-1,7 47,-13-59,2 11,-1 0,-1 1,-2-1,0 1,-6 41,3-48,-2-1,-1 0,0-1,-1 1,-1-1,-1 0,0-1,-15 22,22-36,-1 0,0-1,0 1,1 0,-1-1,-1 0,1 1,0-1,-1 0,1 0,-1 0,1-1,-1 1,0-1,0 1,0-1,0 0,-4 1,4-2,1 0,-1-1,0 1,1-1,-1 0,1 1,0-1,-1 0,1-1,0 1,-1 0,1-1,0 1,0-1,0 0,0 1,1-1,-1 0,0 0,1 0,-1-1,-1-2,-4-9,0 1,0-1,2 0,0-1,0 0,2 1,-4-23,4 19,-1 0,0 1,-1 0,-11-24,16 40,-1-1,0 1,1-1,-1 1,0 0,0-1,0 1,0 0,0 0,0 0,0 0,0 0,0 0,-1 0,-1-1,2 2,1 0,-1 0,1 0,-1 0,1 0,-1 0,1 0,-1 1,1-1,-1 0,1 0,-1 1,1-1,0 0,-1 0,1 1,-1-1,1 0,0 1,-1-1,1 1,0-1,0 1,-1-1,1 0,0 1,0-1,0 1,-1 0,-1 6,0 0,0 0,1 0,0 0,0 8,-4 46,-2 0,-4 0,-19 65,17-88,-2 0,-2-1,-33 54,42-79,0-2,0 1,-1-1,-18 15,15-13,0 0,-15 18,-34 68,37-58,18-31,0 0,-1-1,0 0,-1 0,0-1,0 0,-15 10,-71 37,26-16,-200 113,183-105,-58 24,-46 27,159-81,-1-2,0-1,-55 15,-13 5,26-9,45-15,1 1,-53 26,1 14,48-29,-66 33,77-45,-24 11,-56 17,68-26,-45 22,46-18,-49 15,24-14,-81 12,64-17,1 2,-133 44,175-46,-53 20,-107 25,23-7,87-26,54-14,0-1,-52 7,-61-14,64-1,296-43,117-33,-221 45,151-20,-128 24,-2 0,-132 26,34-1,-38 2,0 0,-1 0,1 0,0 0,0 1,-1-1,1 0,0 1,0 0,-1-1,1 1,-1 0,1 0,0 0,-1 0,0 0,1 0,1 2,-3-3,0 1,0-1,1 1,-1-1,0 1,0-1,0 1,0-1,1 1,-1 0,0-1,0 1,0-1,0 1,0-1,0 1,-1-1,1 1,0 0,0-1,0 1,0-1,-1 1,1-1,0 1,-1-1,1 1,0-1,-1 0,1 1,0-1,-2 1,-17 14,13-12,-45 33,16-10,-2-2,0-1,-1-2,-54 22,-250 56,157-50,2-9,79-20,62-12,31-9,10-4,14-11,14-4,1 0,60-30,-24 14,277-152,-298 166,-28 13,0 0,1 2,1 0,-1 1,1 1,23-5,203-39,-129 24,-26 0,-64 17,0 1,1 1,47-5,5 8,151 12,-225-9,67 12,-64-11,-1 1,1 0,-1 0,0 0,1 0,-1 1,0 0,0 0,7 7,-11-10,-1 1,1 0,0 0,-1 0,1-1,-1 1,1 0,-1 0,0 0,1 0,-1 0,0 0,0 0,0 0,0 0,0 0,0-1,0 1,0 0,0 0,0 0,0 0,0 0,-1 0,1 0,0 0,-1 0,1 0,-1 0,1-1,-1 1,1 0,-1 0,0-1,1 1,-1 0,0-1,0 1,1-1,-1 1,0-1,-1 2,-40 21,40-22,-29 11,0 0,-1-2,0-2,-48 7,-135 3,-8 1,191-11,0 1,1 1,0 2,1 1,-36 22,55-30,-11 7,-37 25,51-31,1-1,0 1,1 0,-1 1,1 0,1 0,-1 0,-4 10,9-14,-1-1,1 0,0 0,-1 0,1 0,-1 0,1 0,-1-1,0 1,0-1,0 1,0-1,0 1,0-1,0 0,-1 0,-1 1,-3-1,0 0,0 0,0 0,-12-1,4 0,-589-16,-1-37,53 39,372 15,171-1,-44 3,50-3,0 0,0 1,0 0,1 0,-1-1,0 2,0-1,1 0,-1 1,1-1,-1 1,1-1,0 1,0 0,-3 3,4-4,1 0,-1 0,1 1,-1-1,1 0,-1 0,1 0,0 1,0-1,-1 0,1 0,0 1,0-1,0 0,1 0,-1 1,0-1,0 0,1 0,-1 0,1 1,-1-1,1 0,-1 0,1 0,0 0,-1 0,1 0,0 0,0 0,0 0,0 0,0-1,0 1,0 0,0-1,1 2,4 2,0 0,1-1,-1 1,14 4,2-2,2 0,36 3,11 3,62 23,-69-17,91 15,-27-14,-44-5,147 5,-9-21,-206 0,-16 2,0 0,0 0,0 0,0 0,0 0,0 0,0 0,1 0,-1 0,0 0,0 0,0 0,0 0,0-1,0 1,0 0,0 0,0 0,0 0,0 0,0 0,0 0,0 0,0-1,0 1,0 0,0 0,0 0,0 0,0 0,0 0,0 0,0-1,0 1,0 0,0 0,0 0,0 0,0 0,0 0,0 0,0 0,0-1,0 1,0 0,0 0,-1 0,1 0,0 0,0 0,0 0,0 0,0 0,0 0,0 0,-1 0,-32-15,-386-84,242 64,-102-31,-307-53,549 115,-2 2,1 1,0 2,0 2,-71 15,88-12,0 2,0 1,1 0,0 2,1 0,0 1,-28 25,-51 30,79-58,0 0,-1-2,1 0,-2-1,-32 6,194-10,508-3,-639 1,35-1,-43 1,0 0,-1 0,1 0,0-1,-1 1,1 0,0-1,-1 1,1-1,0 0,-1 0,1 1,-1-1,1 0,-1 0,0 0,1-1,1-1,-3 2,0 0,0 1,0-1,0 0,0 1,0-1,0 0,-1 1,1-1,0 0,0 1,-1-1,1 1,0-1,-1 1,1-1,-1 0,1 1,0-1,-1 1,1 0,-1-1,0 1,1-1,-1 1,1 0,-1-1,1 1,-1 0,-1-1,-20-11,-1 1,-1 1,-35-11,16 6,-760-231,593 186,-688-154,868 210,-1 1,0 1,1 1,-35 4,53-2,1 1,0 0,0 0,0 1,0 1,0 0,0 0,1 1,0 1,0 0,1 0,-1 0,-14 15,20-17,1 0,0-1,0 1,0 1,1-1,-1 0,1 1,0-1,0 1,1-1,-1 1,1 0,0 0,0 0,1-1,0 1,-1 0,2 0,-1 0,0 0,1 0,0 0,0 0,1-1,2 9,-1-7,0 0,1 0,-1 0,1-1,0 1,0-1,1 0,0 0,0 0,0-1,0 1,1-1,-1-1,1 1,0-1,0 0,0 0,7 1,74 17,-55-14,-1 1,46 17,-12 4,-29-12,0-1,2-1,0-2,0-2,50 7,260 36,-167-26,-155-25,-56-3,1 0,-53 8,13-1,-14-1,16-2,-123 22,142-16,1-3,-63 2,-98-8,91-3,93 1,1-1,-1-1,1 0,-27-10,-92-35,58 18,18 6,33 11,-1 1,-1 2,-65-11,19 19,67 3,-1-1,1 0,0-1,0 0,-1-1,1-1,1 0,-1-1,-20-9,-76-37,73 35,2-2,0-1,-45-31,65 38,-46-35,-124-71,115 88,54 24,0-1,0-1,1-1,0 0,1-1,-18-13,4-3,-2-2,-1 2,-55-35,29 26,-2-1,-65-29,118 61,-1-1,0 0,1 0,0 0,0 0,0-1,0 0,-7-9,0-3,-18-31,26 41,3 4,0-1,-1 1,1 0,-1 0,1 1,-1-1,0 1,0-1,0 1,-1 0,1 0,0 0,-1 1,1-1,-1 1,0 0,1 0,-1 0,0 0,0 1,0-1,1 1,-7 0,-4 2,-1 0,0 1,1 0,-22 8,22-6,14-5,-1 0,1 0,-1 0,0 0,1 0,-1 0,0-1,1 1,-1 0,1 0,-1 0,0-1,1 1,-1 0,1 0,-1-1,1 1,-1-1,1 1,-1 0,1-1,-1 1,1-1,0 1,-1-1,1 1,0-1,-1 0,1 1,0-1,0 1,0-1,-1 1,1-1,0 0,0 1,0-1,0 0,0 1,0-1,0 1,0-1,0 0,0 1,1-2,2-37,-3 32,4-21,-1-1,-1 1,-2-1,-1 0,-2 1,0-1,-2 1,-10-34,12 53,-5-18,-1 0,-1 1,-2 1,0 0,-19-28,10 24,2 5,2-1,0 0,2-1,1-1,1 0,-13-38,0-26,8 34,3-1,-8-67,18 98,-1 1,-1 0,-2 0,-14-31,-14-45,17 2,-3-9,-12-8,-31-197,57 254,1 12,-2-80,10 124,-4-178,0 147,0 1,-2-1,-13-41,6 32,3 0,2-1,1 0,3-1,1 0,3 1,5-47,6-17,5-91,-18 63,4-92,0 213,1 0,0 0,2 1,-1-1,2 1,0 0,1 1,1-1,14-20,13-14,46-50,-74 91,1 2,-1-1,1 1,0 0,1 1,-1-1,1 2,0-1,1 1,-1 1,0 0,1 0,0 1,0 0,0 1,0 0,0 0,0 1,10 1,23 3,0 2,-1 2,48 15,-66-17,662 116,-663-118,409 53,198 29,-549-73,395 53,7-31,-351-28,230 45,-270-36,508 41,-295-37,-105-5,213 23,-291-22,164 45,-112-11,126 33,-256-72,276 64,-231-59,147 7,348-27,-578 4,1-1,-1 1,0-1,1 0,-1-1,0 0,0 0,0 0,11-6,-15 6,0 1,0-1,0 0,0 0,-1 0,1 0,0 0,-1 0,0-1,1 1,-1 0,0-1,0 1,0-1,-1 1,1-1,0 0,-1 1,0-1,0 1,0-1,0 0,0 1,0-1,-2-4,-3-20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9:42.27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0,'19'2,"-1"0,1 1,-1 1,0 1,27 10,13 4,15-2,0-3,145 9,153-22,-179-3,-121 2,0-2,95-16,-81 4,1 4,143 2,1753 11,-1033-6,-783-9,-122 6,1 2,-1 2,57 4,-65 2,43 6,-1-3,98-6,-146-5,-7-1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9:44.85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0 103,'2118'0,"-2027"-4,106-18,52-4,-217 25,29 0,71-12,-54 4,1 4,104 7,-59 0,1789-2,-1906 0,0 1,-1-2,1 1,0-1,0 0,0 0,0-1,-1 0,13-6,-2-3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9:47.19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1,'9'0,"1"1,-1 1,0-1,12 5,26 4,91 9,199 53,-129-29,-47-11,-114-23,1-2,66 2,98-10,-74-1,2228 2,-2305-3,111-20,1-1,-123 21,-15 2,1-2,-1-2,48-12,3-7,177-25,-198 44,1 2,76 8,-111-1,-25-2,-1-1,0 0,1 0,-1 0,0-1,1 0,-1 0,1 0,-1-1,0 0,10-3,-2-3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39:50.25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2,'63'0,"45"-1,134 16,187 19,3-30,-380-5,811 1,-673 13,-33-1,598-9,-389-5,1319 2,-1662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0:00.1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564 1,'0'1,"-1"0,1 0,0 0,-1 0,1-1,-1 1,1 0,-1 0,1 0,-1 0,0-1,1 1,-1 0,0-1,0 1,0 0,1-1,-1 1,0-1,0 1,0-1,0 0,0 1,0-1,0 0,0 0,-2 1,-32 4,30-5,-103 13,44-4,-67 0,120-9,-4-1,0 2,0-1,0 2,-19 4,29-5,0 1,0 0,0 0,0 1,1 0,-1-1,1 1,-1 1,1-1,0 1,0-1,1 1,-1 0,1 1,-6 7,7-8,-1 0,1 1,0-1,0 1,0-1,0 1,1 0,0 0,0-1,0 1,0 0,1 0,0 0,0 0,0 0,1 0,0 0,0 0,2 6,-1-6,0-1,0 0,1 0,-1-1,1 1,0-1,0 1,1-1,-1 0,0 0,1 0,0 0,0-1,0 0,0 1,0-2,0 1,1 0,-1-1,0 0,7 1,23 3,0-2,1-1,61-5,-18 0,-62 3,0-1,0 0,-1-1,1-1,24-8,-34 9,0 0,0-1,-1 0,1 0,-1 0,1-1,-1 0,0 0,-1 0,1-1,-1 0,0 0,0 0,0 0,0 0,4-12,6-21,-6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0:09.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655 448,'12'6,"19"11,0-2,0-2,1 0,1-2,47 9,-75-19,-1-1,1 1,0-1,-1 0,1 0,0-1,-1 0,1 1,0-2,-1 1,1 0,-1-1,0 0,0 0,1 0,-1-1,0 1,-1-1,1 0,5-5,-5 3,1-1,-1 0,-1 0,1 0,-1 0,0 0,0-1,-1 0,0 1,0-1,0 0,-1 0,1-8,-2 7,1 0,-1 0,0-1,-1 1,0 0,0 0,-1 0,0 0,0 0,-1 0,0 1,0-1,-1 1,0 0,0 0,-1 0,0 0,0 1,-8-8,4 6,0 1,-1 0,1 1,-2-1,1 2,-1 0,1 0,-1 1,-1 0,1 1,0 0,-23-2,7 1,-40-12,46 10,0 0,0 2,-28-2,41 7,-1 0,0 0,1 1,-1 0,1 0,0 1,0 0,0 1,0 0,0 0,1 0,-1 1,1 0,1 1,-1 0,1 0,-7 8,4-4,0 1,0 0,1 0,1 1,0 0,0 0,1 1,1 0,0 0,-2 14,5-20,1 0,-1 0,2 1,-1-1,1 0,0 0,1 1,0-1,0 0,3 9,-2-11,0-1,0 1,1-1,0 1,0-1,0 0,0 0,0 0,1 0,0-1,0 0,0 1,0-1,0-1,6 4,5 1,0 0,1-1,0-1,32 7,69 5,-101-15,307 6,-214-9,-91 1,0-1,-1 0,1-1,0-1,-1-1,18-5,-29 6,0 1,0-1,0 0,0-1,0 1,-1-1,1 0,-1 0,0-1,0 0,-1 0,1 0,-1 0,0-1,-1 1,1-1,-1 0,5-13,-6 12,1-1,-2 0,1 0,-1 0,0 0,0 0,-1 0,0 0,-1 0,0-1,0 1,0 0,-1 1,-1-1,1 0,-1 0,-1 1,-6-13,2 9,0 0,0 1,-1 0,0 0,-1 1,0 0,-1 0,1 1,-2 1,-18-10,-116-69,34 20,100 60,-1 0,0 1,1 1,-2 0,1 1,0 0,-27-1,-100 6,67 1,32-2,-85 5,110-4,-1 1,1 1,0 0,0 1,-25 12,18-5,2 1,0 1,0 0,2 2,-31 30,6 1,-36 54,72-91,2 0,-1 1,1 0,1 0,0 1,1 0,0-1,1 1,0 1,-2 22,4-28,1 0,-1 0,2 0,-1 0,1 0,0 0,1 0,-1 0,1-1,1 1,-1-1,1 1,0-1,1 0,0 0,0 0,0-1,0 1,1-1,8 8,28 17,46 25,-47-32,57 46,-89-62,1 0,0-1,0 0,0-1,0 0,1 0,0-1,19 5,-11-6,0 0,1-1,0-1,21-1,104-2,77-2,-180 1,0-2,-1-2,0-2,0-1,74-30,-80 22,0-1,49-36,-55 36,-23 14,1 0,-1 0,1 0,-2-1,1 0,-1 0,1 0,-2-1,1 1,-1-1,0 0,0 0,-1 0,0 0,0-1,0 1,-1 0,-1-1,1-8,-1 2,0 1,-1-1,0 1,-1-1,-1 1,0 0,-1 0,0 0,-11-22,0 12,-1 0,-1 2,-1 0,0 1,-2 0,0 2,-36-26,46 37,0 1,0-1,-1 2,-14-7,-9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0:35.64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374 1,'-1'1,"0"0,0 1,0-1,-1 1,1-1,0 0,-1 0,1 0,-1 0,1 0,-1 0,1 0,-1-1,0 1,1 0,-1-1,0 0,-3 1,0 1,-260 75,261-75,0-1,0 1,0 0,1 0,-1 0,0 1,1-1,-1 1,1 0,0 0,0 0,0 0,0 0,1 1,0-1,-1 1,1 0,0 0,1 0,-1 0,1 0,-1 0,0 8,0 6,0 0,2 0,0 0,4 26,-1-2,-3-36,0 28,3 0,0 0,2 0,12 42,-15-68,1 1,1-1,-1 0,1 0,1 0,0 0,0-1,0 0,1 0,0 0,0-1,0 1,1-2,0 1,0-1,1 0,0 0,-1-1,2 0,-1-1,12 4,-5-3,0-1,0 0,0-2,0 1,0-2,0 0,18-3,-5-1,-1-1,0-2,26-9,-31 10,0 0,0 2,37-3,29-4,-77 8,-1-1,1 1,-1-1,-1-1,1 0,0 0,-1-1,0-1,-1 1,1-1,-1 0,-1-1,12-14,4-9,-1-2,26-50,-19 30,-25 46,0 0,0-1,0 0,-1 0,0 0,-1 0,2-12,-3 17,-1 1,0 0,0-1,0 1,0 0,-1-1,1 1,-1 0,1-1,-1 1,0 0,0 0,0 0,0 0,0 0,-1 0,1 0,-1 0,1 0,-1 0,1 1,-1-1,0 1,0-1,0 1,0 0,0 0,0 0,0 0,0 0,-4-1,-13-4,-1 2,0 0,-23-2,-34-6,7-8,43 11,-1 1,1 2,-2 1,-41-3,60 7,0 0,1 1,-1 1,0-1,0 1,1 1,-1 0,1 1,0-1,-1 2,1-1,0 1,1 1,-1 0,-9 7,4-1,2 0,-1 1,1 1,1 0,1 0,-1 1,-9 19,15-23,0-1,1 0,1 1,-1 0,1 0,1 0,0 0,0 0,1 1,0-1,1 1,0-1,2 13,-1-19,0 0,0 0,1 0,-1 0,1 0,-1 0,1-1,0 1,1-1,-1 1,1-1,-1 0,1 0,0 0,0 0,0 0,1-1,-1 0,1 1,-1-1,1 0,0-1,0 1,0-1,0 1,0-1,5 0,11 2,0-1,1 0,-1-2,28-3,-20 2,15-1,-7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0:51.564"/>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522 1,'2'2,"0"0,-1 1,1-1,-1 1,0 0,0-1,0 1,0 0,-1 0,1-1,-1 1,1 0,-1 0,0 0,0 0,0 0,-1-1,1 1,-1 0,1 0,-1 0,0-1,-1 4,-3 6,0-1,0 1,-13 18,0-1,-64 106,75-123,0-1,-1 1,0-1,-1-1,0 0,-1 0,0-1,-16 12,-13 5,-47 25,36-23,49-27,-5 2,1 0,-1 1,1-1,-9 9,14-11,-1 0,0 0,0 0,0 0,1 0,-1 0,1 0,-1 0,1 0,-1 0,1 0,-1 0,1 0,0 0,0 0,-1 1,1-1,0 0,0 0,0 0,0 0,1 1,-1-1,0 0,0 0,1 0,-1 0,1 0,-1 0,1 0,-1 0,1 0,-1 0,2 1,8 8,0-1,1-1,0 0,0-1,1 0,-1 0,22 7,0 2,-13-7,0-1,1-1,0 0,1-2,-1-1,1 0,0-2,0 0,0-1,0-2,30-3,23-8,141-40,-190 44,-16 5,1 0,-2-1,1 0,0-1,-1 0,0-1,0 0,-1 0,0-1,0 0,0 0,-1-1,0 0,0-1,-1 1,0-1,-1 0,5-10,-7 10,1 1,-2-1,1 1,-1-1,0 0,-1 0,0 0,0 0,-1 0,0 0,-1 0,0 0,-1 0,1 0,-2 0,1 0,-1 1,0-1,-1 1,0 0,-7-11,6 12,0 0,-1 1,1-1,-1 1,-1 0,1 1,-1-1,-8-4,-4-1,-38-15,33 17,-6-5,-1 2,-1 2,-44-9,27 9,9 2,-73-5,100 13,0 0,0 1,0 0,0 1,1 0,-1 1,0 1,1 0,-21 10,2 1,-11 7,-49 31,79-45,1 1,0-1,1 2,0 0,0 0,1 0,1 1,-14 22,18-24,-1 1,2-1,-1 1,1 1,1-1,-1 0,2 0,0 1,0-1,1 1,0-1,0 1,1-1,1 1,0-1,1 0,-1 1,2-2,6 16,-1-6,1-2,1 1,0-2,1 1,1-1,0-1,2-1,-1 0,21 15,3-1,0-2,46 23,-70-43,0 0,0-2,1 1,0-2,0 0,29 2,-12-3,-1-3,42-4,-65 4,1-1,0 0,-1 0,0-1,1 1,-1-2,0 1,0-1,-1-1,1 0,-1 1,0-2,-1 1,8-8,-2-1,0-1,-2 0,1-1,-2 0,12-26,-11 24,1 0,0 2,2-1,0 1,0 1,2 1,17-15,-17 16,0-2,0 1,-1-2,-1 0,-1 0,17-29,-27 41,0-1,0 1,0-1,-1 0,1 0,-1 0,0 0,-1 0,1 0,-1 0,0 0,0 0,-1 0,1 0,-1 0,0 0,0 1,-1-1,0 0,0 0,0 1,0-1,-6-7,-8-10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00.8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0,'5'3,"-1"0,2 0,-1 0,0-1,0 0,1 0,-1 0,1-1,0 0,-1 0,9 0,9 3,60 14,0-5,162 7,656-22,-553 2,-336-1,-1 0,0-1,1 0,-1-1,0-1,16-7,-12 6,-1 0,31-7,19 6,0 2,80 6,-34 1,-63-2,0 1,-1 3,76 17,-70-12,1-3,1-2,104-5,-91 0,-41-1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00:41:03.52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0,'12'1,"-1"-1,1 2,0 0,-1 0,0 1,1 1,15 6,4 5,35 23,27 14,108 59,-180-97,-18-13,-1 0,0 0,1 0,-1 0,1-1,-1 1,1-1,0 1,-1-1,1 0,-1 0,1 0,0 0,-1-1,1 1,-1-1,4 0,-2 0,0 0,0 0,1 1,-1-1,0 1,7 1,2 1,1 2,-1-1,0 2,0 0,0 0,0 1,21 15,2 4,37 36,27 19,-48-41,-33-24,1-1,40 23,-4-17,-43-16,0 0,-1 0,22 12,-16-3,0 0,-1 2,24 24,13 12,-10-16,95 55,-59-49,-49-26,53 35,-69-38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0C00-49D2-4ACB-8A0E-CA9CFE6A2DD6}" type="datetimeFigureOut">
              <a:rPr lang="en-IN" smtClean="0"/>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4D-E418-4C46-937E-D3C5FD686646}" type="slidenum">
              <a:rPr lang="en-IN" smtClean="0"/>
              <a:t>‹#›</a:t>
            </a:fld>
            <a:endParaRPr lang="en-IN"/>
          </a:p>
        </p:txBody>
      </p:sp>
    </p:spTree>
    <p:extLst>
      <p:ext uri="{BB962C8B-B14F-4D97-AF65-F5344CB8AC3E}">
        <p14:creationId xmlns:p14="http://schemas.microsoft.com/office/powerpoint/2010/main" val="79183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3</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82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13</a:t>
            </a:fld>
            <a:endParaRPr lang="en-IN"/>
          </a:p>
        </p:txBody>
      </p:sp>
    </p:spTree>
    <p:extLst>
      <p:ext uri="{BB962C8B-B14F-4D97-AF65-F5344CB8AC3E}">
        <p14:creationId xmlns:p14="http://schemas.microsoft.com/office/powerpoint/2010/main" val="319338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15</a:t>
            </a:fld>
            <a:endParaRPr lang="en-IN"/>
          </a:p>
        </p:txBody>
      </p:sp>
    </p:spTree>
    <p:extLst>
      <p:ext uri="{BB962C8B-B14F-4D97-AF65-F5344CB8AC3E}">
        <p14:creationId xmlns:p14="http://schemas.microsoft.com/office/powerpoint/2010/main" val="18033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103</a:t>
            </a:fld>
            <a:endParaRPr lang="en-IN"/>
          </a:p>
        </p:txBody>
      </p:sp>
    </p:spTree>
    <p:extLst>
      <p:ext uri="{BB962C8B-B14F-4D97-AF65-F5344CB8AC3E}">
        <p14:creationId xmlns:p14="http://schemas.microsoft.com/office/powerpoint/2010/main" val="54369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ADEEF-2026-41D3-99F3-11D6D16CA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4C0DD69-AE29-492B-BC27-44491805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07502A3-E3D5-4C0A-8FD0-A84893A76014}"/>
              </a:ext>
            </a:extLst>
          </p:cNvPr>
          <p:cNvSpPr>
            <a:spLocks noGrp="1"/>
          </p:cNvSpPr>
          <p:nvPr>
            <p:ph type="dt" sz="half" idx="10"/>
          </p:nvPr>
        </p:nvSpPr>
        <p:spPr/>
        <p:txBody>
          <a:bodyPr/>
          <a:lstStyle/>
          <a:p>
            <a:fld id="{92EC0607-F442-4C5E-99E2-C967E1D87382}" type="datetime1">
              <a:rPr lang="en-IN" smtClean="0"/>
              <a:t>26-10-2022</a:t>
            </a:fld>
            <a:endParaRPr lang="en-IN"/>
          </a:p>
        </p:txBody>
      </p:sp>
      <p:sp>
        <p:nvSpPr>
          <p:cNvPr id="5" name="Footer Placeholder 4">
            <a:extLst>
              <a:ext uri="{FF2B5EF4-FFF2-40B4-BE49-F238E27FC236}">
                <a16:creationId xmlns:a16="http://schemas.microsoft.com/office/drawing/2014/main" xmlns="" id="{80872D57-BEB3-4A86-A602-B7A6CD070935}"/>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xmlns="" id="{02D2C97C-189B-4A6B-AC78-503C349BE7E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391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5D8BF-51AA-4E2A-957E-E7D380D9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7F45CD4-2AA4-44D0-A226-1EC94C567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1874C3-AFAD-45E6-B8E0-ECEF8720608A}"/>
              </a:ext>
            </a:extLst>
          </p:cNvPr>
          <p:cNvSpPr>
            <a:spLocks noGrp="1"/>
          </p:cNvSpPr>
          <p:nvPr>
            <p:ph type="dt" sz="half" idx="10"/>
          </p:nvPr>
        </p:nvSpPr>
        <p:spPr/>
        <p:txBody>
          <a:bodyPr/>
          <a:lstStyle/>
          <a:p>
            <a:fld id="{80CEB4BD-105D-44AB-BE93-33BDC3BF05B0}" type="datetime1">
              <a:rPr lang="en-IN" smtClean="0"/>
              <a:t>26-10-2022</a:t>
            </a:fld>
            <a:endParaRPr lang="en-IN"/>
          </a:p>
        </p:txBody>
      </p:sp>
      <p:sp>
        <p:nvSpPr>
          <p:cNvPr id="5" name="Footer Placeholder 4">
            <a:extLst>
              <a:ext uri="{FF2B5EF4-FFF2-40B4-BE49-F238E27FC236}">
                <a16:creationId xmlns:a16="http://schemas.microsoft.com/office/drawing/2014/main" xmlns="" id="{AE8C009E-BEDC-47E6-A6A3-73A6EFF8C827}"/>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xmlns="" id="{2A277E96-288C-429B-8671-A011956C1767}"/>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88524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EEBCD1-4E28-4225-8203-33E564E85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D90F08-F555-421A-ABDF-D839B92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53BB5F-A71A-4ECC-ACAD-7C949893E068}"/>
              </a:ext>
            </a:extLst>
          </p:cNvPr>
          <p:cNvSpPr>
            <a:spLocks noGrp="1"/>
          </p:cNvSpPr>
          <p:nvPr>
            <p:ph type="dt" sz="half" idx="10"/>
          </p:nvPr>
        </p:nvSpPr>
        <p:spPr/>
        <p:txBody>
          <a:bodyPr/>
          <a:lstStyle/>
          <a:p>
            <a:fld id="{6DB86F49-FA27-453A-B5E2-7A2B05EDC64C}" type="datetime1">
              <a:rPr lang="en-IN" smtClean="0"/>
              <a:t>26-10-2022</a:t>
            </a:fld>
            <a:endParaRPr lang="en-IN"/>
          </a:p>
        </p:txBody>
      </p:sp>
      <p:sp>
        <p:nvSpPr>
          <p:cNvPr id="5" name="Footer Placeholder 4">
            <a:extLst>
              <a:ext uri="{FF2B5EF4-FFF2-40B4-BE49-F238E27FC236}">
                <a16:creationId xmlns:a16="http://schemas.microsoft.com/office/drawing/2014/main" xmlns="" id="{11389CAA-DE1F-400E-8F71-776691B031CA}"/>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xmlns="" id="{4A798AE8-6B91-4E9A-906B-6093F9714812}"/>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6169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5E243-7034-45CB-8938-FDEE85D6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297C2D7-0A13-4195-A144-45CC7086D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4EA487-88AE-41CC-9462-9F5AC8D30D89}"/>
              </a:ext>
            </a:extLst>
          </p:cNvPr>
          <p:cNvSpPr>
            <a:spLocks noGrp="1"/>
          </p:cNvSpPr>
          <p:nvPr>
            <p:ph type="dt" sz="half" idx="10"/>
          </p:nvPr>
        </p:nvSpPr>
        <p:spPr/>
        <p:txBody>
          <a:bodyPr/>
          <a:lstStyle/>
          <a:p>
            <a:fld id="{25B44305-485D-46A1-8D77-48D693733892}" type="datetime1">
              <a:rPr lang="en-IN" smtClean="0"/>
              <a:t>26-10-2022</a:t>
            </a:fld>
            <a:endParaRPr lang="en-IN"/>
          </a:p>
        </p:txBody>
      </p:sp>
      <p:sp>
        <p:nvSpPr>
          <p:cNvPr id="5" name="Footer Placeholder 4">
            <a:extLst>
              <a:ext uri="{FF2B5EF4-FFF2-40B4-BE49-F238E27FC236}">
                <a16:creationId xmlns:a16="http://schemas.microsoft.com/office/drawing/2014/main" xmlns="" id="{254389A6-68B1-4710-81E3-B3B13F498E1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xmlns="" id="{8782C078-F458-46E0-BD37-CF0210F829F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150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F78DA-81C5-4DC7-BDF9-DE4E8D859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A37437A-EA42-4DAF-B4A2-2E9C8230F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7FE8AB1-E2CB-4FA7-8372-E79FC382BBEB}"/>
              </a:ext>
            </a:extLst>
          </p:cNvPr>
          <p:cNvSpPr>
            <a:spLocks noGrp="1"/>
          </p:cNvSpPr>
          <p:nvPr>
            <p:ph type="dt" sz="half" idx="10"/>
          </p:nvPr>
        </p:nvSpPr>
        <p:spPr/>
        <p:txBody>
          <a:bodyPr/>
          <a:lstStyle/>
          <a:p>
            <a:fld id="{B8318CFC-45FD-4AD8-B181-A54857A4DD7A}" type="datetime1">
              <a:rPr lang="en-IN" smtClean="0"/>
              <a:t>26-10-2022</a:t>
            </a:fld>
            <a:endParaRPr lang="en-IN"/>
          </a:p>
        </p:txBody>
      </p:sp>
      <p:sp>
        <p:nvSpPr>
          <p:cNvPr id="5" name="Footer Placeholder 4">
            <a:extLst>
              <a:ext uri="{FF2B5EF4-FFF2-40B4-BE49-F238E27FC236}">
                <a16:creationId xmlns:a16="http://schemas.microsoft.com/office/drawing/2014/main" xmlns="" id="{3B10CAD3-CD12-448E-9505-B91E24B95503}"/>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xmlns="" id="{5EBB1107-0517-4AA2-8704-17194F6C6D2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923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182DD-6846-4841-8430-9F1730372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AC8C02D-4F7A-4D5E-8A1B-B7E0E159B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558D6BD-F764-402F-B7D6-58769209B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DC238CB-8321-41B1-B3C3-11B1EE86A839}"/>
              </a:ext>
            </a:extLst>
          </p:cNvPr>
          <p:cNvSpPr>
            <a:spLocks noGrp="1"/>
          </p:cNvSpPr>
          <p:nvPr>
            <p:ph type="dt" sz="half" idx="10"/>
          </p:nvPr>
        </p:nvSpPr>
        <p:spPr/>
        <p:txBody>
          <a:bodyPr/>
          <a:lstStyle/>
          <a:p>
            <a:fld id="{2E17D375-D236-4E3B-BA72-21D1ADA1E969}" type="datetime1">
              <a:rPr lang="en-IN" smtClean="0"/>
              <a:t>26-10-2022</a:t>
            </a:fld>
            <a:endParaRPr lang="en-IN"/>
          </a:p>
        </p:txBody>
      </p:sp>
      <p:sp>
        <p:nvSpPr>
          <p:cNvPr id="6" name="Footer Placeholder 5">
            <a:extLst>
              <a:ext uri="{FF2B5EF4-FFF2-40B4-BE49-F238E27FC236}">
                <a16:creationId xmlns:a16="http://schemas.microsoft.com/office/drawing/2014/main" xmlns="" id="{F93FDB7C-1CA8-4D2D-9487-83805FF7B081}"/>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xmlns="" id="{CC59CF47-EB8F-41D5-8B8B-5B99B3B5805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15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ECB51-425C-43D2-8052-3488113AC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A7E3A3-858B-4FCC-AD93-56700BDC4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D0D6D6-D5B3-4606-B0FA-B4BA5567E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C7FBEE8-CFA4-49AA-80F4-5C809C5E4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508A14-6F8C-4829-99B2-4E7547F04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C06C805-1FC3-4795-A111-C52814780A71}"/>
              </a:ext>
            </a:extLst>
          </p:cNvPr>
          <p:cNvSpPr>
            <a:spLocks noGrp="1"/>
          </p:cNvSpPr>
          <p:nvPr>
            <p:ph type="dt" sz="half" idx="10"/>
          </p:nvPr>
        </p:nvSpPr>
        <p:spPr/>
        <p:txBody>
          <a:bodyPr/>
          <a:lstStyle/>
          <a:p>
            <a:fld id="{80575448-F664-4B05-95EF-945B37047A8E}" type="datetime1">
              <a:rPr lang="en-IN" smtClean="0"/>
              <a:t>26-10-2022</a:t>
            </a:fld>
            <a:endParaRPr lang="en-IN"/>
          </a:p>
        </p:txBody>
      </p:sp>
      <p:sp>
        <p:nvSpPr>
          <p:cNvPr id="8" name="Footer Placeholder 7">
            <a:extLst>
              <a:ext uri="{FF2B5EF4-FFF2-40B4-BE49-F238E27FC236}">
                <a16:creationId xmlns:a16="http://schemas.microsoft.com/office/drawing/2014/main" xmlns="" id="{BFFBE5F0-BB3F-4A6C-BE89-28B7B4EADAF7}"/>
              </a:ext>
            </a:extLst>
          </p:cNvPr>
          <p:cNvSpPr>
            <a:spLocks noGrp="1"/>
          </p:cNvSpPr>
          <p:nvPr>
            <p:ph type="ftr" sz="quarter" idx="11"/>
          </p:nvPr>
        </p:nvSpPr>
        <p:spPr/>
        <p:txBody>
          <a:bodyPr/>
          <a:lstStyle/>
          <a:p>
            <a:r>
              <a:rPr lang="en-IN"/>
              <a:t>Dr Somaraju Suvvari                                                                                                        NITP -- CS3401</a:t>
            </a:r>
          </a:p>
        </p:txBody>
      </p:sp>
      <p:sp>
        <p:nvSpPr>
          <p:cNvPr id="9" name="Slide Number Placeholder 8">
            <a:extLst>
              <a:ext uri="{FF2B5EF4-FFF2-40B4-BE49-F238E27FC236}">
                <a16:creationId xmlns:a16="http://schemas.microsoft.com/office/drawing/2014/main" xmlns="" id="{D8C34FEE-6CFA-4E3D-AEB1-98385B7E4A41}"/>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15732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08566-F77E-47DB-A99B-B09CB0419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89EC361-ABF8-494B-82C6-40A77CA853DF}"/>
              </a:ext>
            </a:extLst>
          </p:cNvPr>
          <p:cNvSpPr>
            <a:spLocks noGrp="1"/>
          </p:cNvSpPr>
          <p:nvPr>
            <p:ph type="dt" sz="half" idx="10"/>
          </p:nvPr>
        </p:nvSpPr>
        <p:spPr/>
        <p:txBody>
          <a:bodyPr/>
          <a:lstStyle/>
          <a:p>
            <a:fld id="{8EE3C251-8193-444A-B375-6981F437E1B7}" type="datetime1">
              <a:rPr lang="en-IN" smtClean="0"/>
              <a:t>26-10-2022</a:t>
            </a:fld>
            <a:endParaRPr lang="en-IN"/>
          </a:p>
        </p:txBody>
      </p:sp>
      <p:sp>
        <p:nvSpPr>
          <p:cNvPr id="4" name="Footer Placeholder 3">
            <a:extLst>
              <a:ext uri="{FF2B5EF4-FFF2-40B4-BE49-F238E27FC236}">
                <a16:creationId xmlns:a16="http://schemas.microsoft.com/office/drawing/2014/main" xmlns="" id="{27B85198-2DE7-4166-82AD-ACDD1AC0AEB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1907F72-1264-4CE7-851F-FCBC82BA5539}"/>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3794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D02D73-C313-4C24-B325-FBA87A1C0F94}"/>
              </a:ext>
            </a:extLst>
          </p:cNvPr>
          <p:cNvSpPr>
            <a:spLocks noGrp="1"/>
          </p:cNvSpPr>
          <p:nvPr>
            <p:ph type="dt" sz="half" idx="10"/>
          </p:nvPr>
        </p:nvSpPr>
        <p:spPr/>
        <p:txBody>
          <a:bodyPr/>
          <a:lstStyle/>
          <a:p>
            <a:fld id="{B032F04A-2F41-4F4E-A54C-F66F64563418}" type="datetime1">
              <a:rPr lang="en-IN" smtClean="0"/>
              <a:t>26-10-2022</a:t>
            </a:fld>
            <a:endParaRPr lang="en-IN"/>
          </a:p>
        </p:txBody>
      </p:sp>
      <p:sp>
        <p:nvSpPr>
          <p:cNvPr id="3" name="Footer Placeholder 2">
            <a:extLst>
              <a:ext uri="{FF2B5EF4-FFF2-40B4-BE49-F238E27FC236}">
                <a16:creationId xmlns:a16="http://schemas.microsoft.com/office/drawing/2014/main" xmlns="" id="{FF513EB7-B3C7-42BD-9ABA-ACD7F4E0B13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xmlns="" id="{174EF780-14F9-4882-B3F0-9EB64E8B927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2080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0944A-6CFE-4D52-9A04-13A025D2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60C4F61-F6E8-4568-AD54-C50183165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24EFC94-1DD3-4CA5-878D-257CDACA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5220E0-9EA1-41CC-95C7-35660B071A2E}"/>
              </a:ext>
            </a:extLst>
          </p:cNvPr>
          <p:cNvSpPr>
            <a:spLocks noGrp="1"/>
          </p:cNvSpPr>
          <p:nvPr>
            <p:ph type="dt" sz="half" idx="10"/>
          </p:nvPr>
        </p:nvSpPr>
        <p:spPr/>
        <p:txBody>
          <a:bodyPr/>
          <a:lstStyle/>
          <a:p>
            <a:fld id="{0D8561A2-5750-454F-BA75-81C7EF9C6F7A}" type="datetime1">
              <a:rPr lang="en-IN" smtClean="0"/>
              <a:t>26-10-2022</a:t>
            </a:fld>
            <a:endParaRPr lang="en-IN"/>
          </a:p>
        </p:txBody>
      </p:sp>
      <p:sp>
        <p:nvSpPr>
          <p:cNvPr id="6" name="Footer Placeholder 5">
            <a:extLst>
              <a:ext uri="{FF2B5EF4-FFF2-40B4-BE49-F238E27FC236}">
                <a16:creationId xmlns:a16="http://schemas.microsoft.com/office/drawing/2014/main" xmlns="" id="{AE03B1B4-C509-4051-B3D3-3DD81C4E79C4}"/>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xmlns="" id="{417940BC-18A9-4FEE-A2B8-534399D74B9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0224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DE3C7-1CC1-4C41-9482-7AD47F6E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5341F2E-7224-4DAC-81D9-3B0C73406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E5C00DB-0407-4996-8524-B532C547A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A11A751-99F6-467F-822E-8C4CC79AD934}"/>
              </a:ext>
            </a:extLst>
          </p:cNvPr>
          <p:cNvSpPr>
            <a:spLocks noGrp="1"/>
          </p:cNvSpPr>
          <p:nvPr>
            <p:ph type="dt" sz="half" idx="10"/>
          </p:nvPr>
        </p:nvSpPr>
        <p:spPr/>
        <p:txBody>
          <a:bodyPr/>
          <a:lstStyle/>
          <a:p>
            <a:fld id="{F7DFEA51-545C-4B90-A912-F6040FDF03C3}" type="datetime1">
              <a:rPr lang="en-IN" smtClean="0"/>
              <a:t>26-10-2022</a:t>
            </a:fld>
            <a:endParaRPr lang="en-IN"/>
          </a:p>
        </p:txBody>
      </p:sp>
      <p:sp>
        <p:nvSpPr>
          <p:cNvPr id="6" name="Footer Placeholder 5">
            <a:extLst>
              <a:ext uri="{FF2B5EF4-FFF2-40B4-BE49-F238E27FC236}">
                <a16:creationId xmlns:a16="http://schemas.microsoft.com/office/drawing/2014/main" xmlns="" id="{C5F8ABE9-ABB8-4495-ABEF-EADAAC83A850}"/>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xmlns="" id="{CE8F66A1-EA3A-415C-93E3-08A1DB44636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5677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7CC79F0-F9C6-4AE1-A18F-F0826D9B8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7931061-01D6-4C80-B758-56A7F0FB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3FCAD2-93CA-4DBB-8505-614943034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02832-3A53-4C39-AA43-5298D6B6BDE2}" type="datetime1">
              <a:rPr lang="en-IN" smtClean="0"/>
              <a:t>26-10-2022</a:t>
            </a:fld>
            <a:endParaRPr lang="en-IN"/>
          </a:p>
        </p:txBody>
      </p:sp>
      <p:sp>
        <p:nvSpPr>
          <p:cNvPr id="5" name="Footer Placeholder 4">
            <a:extLst>
              <a:ext uri="{FF2B5EF4-FFF2-40B4-BE49-F238E27FC236}">
                <a16:creationId xmlns:a16="http://schemas.microsoft.com/office/drawing/2014/main" xmlns="" id="{468E0BBC-FA46-4084-805E-A6F54786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Somaraju Suvvari                                                                                                        NITP -- CS3401</a:t>
            </a:r>
          </a:p>
        </p:txBody>
      </p:sp>
      <p:sp>
        <p:nvSpPr>
          <p:cNvPr id="6" name="Slide Number Placeholder 5">
            <a:extLst>
              <a:ext uri="{FF2B5EF4-FFF2-40B4-BE49-F238E27FC236}">
                <a16:creationId xmlns:a16="http://schemas.microsoft.com/office/drawing/2014/main" xmlns="" id="{00579889-CB96-4C2B-BD37-382A703E7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A458-33C9-4BF4-B91A-A10851AC5830}" type="slidenum">
              <a:rPr lang="en-IN" smtClean="0"/>
              <a:t>‹#›</a:t>
            </a:fld>
            <a:endParaRPr lang="en-IN"/>
          </a:p>
        </p:txBody>
      </p:sp>
    </p:spTree>
    <p:extLst>
      <p:ext uri="{BB962C8B-B14F-4D97-AF65-F5344CB8AC3E}">
        <p14:creationId xmlns:p14="http://schemas.microsoft.com/office/powerpoint/2010/main" val="43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6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66.xml"/><Relationship Id="rId5" Type="http://schemas.openxmlformats.org/officeDocument/2006/relationships/image" Target="../media/image59.png"/><Relationship Id="rId4" Type="http://schemas.openxmlformats.org/officeDocument/2006/relationships/customXml" Target="../ink/ink6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customXml" Target="../ink/ink73.xml"/><Relationship Id="rId26" Type="http://schemas.openxmlformats.org/officeDocument/2006/relationships/customXml" Target="../ink/ink77.xml"/><Relationship Id="rId39" Type="http://schemas.openxmlformats.org/officeDocument/2006/relationships/image" Target="../media/image77.png"/><Relationship Id="rId3" Type="http://schemas.openxmlformats.org/officeDocument/2006/relationships/image" Target="../media/image710.png"/><Relationship Id="rId21" Type="http://schemas.openxmlformats.org/officeDocument/2006/relationships/image" Target="../media/image68.png"/><Relationship Id="rId34" Type="http://schemas.openxmlformats.org/officeDocument/2006/relationships/customXml" Target="../ink/ink81.xml"/><Relationship Id="rId42" Type="http://schemas.openxmlformats.org/officeDocument/2006/relationships/customXml" Target="../ink/ink85.xml"/><Relationship Id="rId47" Type="http://schemas.openxmlformats.org/officeDocument/2006/relationships/image" Target="../media/image81.png"/><Relationship Id="rId50" Type="http://schemas.openxmlformats.org/officeDocument/2006/relationships/customXml" Target="../ink/ink89.xml"/><Relationship Id="rId7" Type="http://schemas.openxmlformats.org/officeDocument/2006/relationships/image" Target="../media/image61.png"/><Relationship Id="rId12" Type="http://schemas.openxmlformats.org/officeDocument/2006/relationships/customXml" Target="../ink/ink70.xml"/><Relationship Id="rId17" Type="http://schemas.openxmlformats.org/officeDocument/2006/relationships/image" Target="../media/image66.png"/><Relationship Id="rId25" Type="http://schemas.openxmlformats.org/officeDocument/2006/relationships/image" Target="../media/image70.png"/><Relationship Id="rId33" Type="http://schemas.openxmlformats.org/officeDocument/2006/relationships/image" Target="../media/image74.png"/><Relationship Id="rId38" Type="http://schemas.openxmlformats.org/officeDocument/2006/relationships/customXml" Target="../ink/ink83.xml"/><Relationship Id="rId46" Type="http://schemas.openxmlformats.org/officeDocument/2006/relationships/customXml" Target="../ink/ink87.xml"/><Relationship Id="rId2" Type="http://schemas.openxmlformats.org/officeDocument/2006/relationships/image" Target="../media/image610.png"/><Relationship Id="rId16" Type="http://schemas.openxmlformats.org/officeDocument/2006/relationships/customXml" Target="../ink/ink72.xml"/><Relationship Id="rId20" Type="http://schemas.openxmlformats.org/officeDocument/2006/relationships/customXml" Target="../ink/ink74.xml"/><Relationship Id="rId29" Type="http://schemas.openxmlformats.org/officeDocument/2006/relationships/image" Target="../media/image72.png"/><Relationship Id="rId4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67.xml"/><Relationship Id="rId11" Type="http://schemas.openxmlformats.org/officeDocument/2006/relationships/image" Target="../media/image63.png"/><Relationship Id="rId24" Type="http://schemas.openxmlformats.org/officeDocument/2006/relationships/customXml" Target="../ink/ink76.xml"/><Relationship Id="rId32" Type="http://schemas.openxmlformats.org/officeDocument/2006/relationships/customXml" Target="../ink/ink80.xml"/><Relationship Id="rId37" Type="http://schemas.openxmlformats.org/officeDocument/2006/relationships/image" Target="../media/image76.png"/><Relationship Id="rId40" Type="http://schemas.openxmlformats.org/officeDocument/2006/relationships/customXml" Target="../ink/ink84.xml"/><Relationship Id="rId45" Type="http://schemas.openxmlformats.org/officeDocument/2006/relationships/image" Target="../media/image80.png"/><Relationship Id="rId5" Type="http://schemas.openxmlformats.org/officeDocument/2006/relationships/image" Target="../media/image91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78.xml"/><Relationship Id="rId36" Type="http://schemas.openxmlformats.org/officeDocument/2006/relationships/customXml" Target="../ink/ink82.xml"/><Relationship Id="rId49" Type="http://schemas.openxmlformats.org/officeDocument/2006/relationships/image" Target="../media/image82.png"/><Relationship Id="rId10" Type="http://schemas.openxmlformats.org/officeDocument/2006/relationships/customXml" Target="../ink/ink69.xml"/><Relationship Id="rId19" Type="http://schemas.openxmlformats.org/officeDocument/2006/relationships/image" Target="../media/image67.png"/><Relationship Id="rId31" Type="http://schemas.openxmlformats.org/officeDocument/2006/relationships/image" Target="../media/image73.png"/><Relationship Id="rId44" Type="http://schemas.openxmlformats.org/officeDocument/2006/relationships/customXml" Target="../ink/ink86.xml"/><Relationship Id="rId4" Type="http://schemas.openxmlformats.org/officeDocument/2006/relationships/image" Target="../media/image810.png"/><Relationship Id="rId9" Type="http://schemas.openxmlformats.org/officeDocument/2006/relationships/image" Target="../media/image62.png"/><Relationship Id="rId14" Type="http://schemas.openxmlformats.org/officeDocument/2006/relationships/customXml" Target="../ink/ink71.xml"/><Relationship Id="rId22" Type="http://schemas.openxmlformats.org/officeDocument/2006/relationships/customXml" Target="../ink/ink75.xml"/><Relationship Id="rId27" Type="http://schemas.openxmlformats.org/officeDocument/2006/relationships/image" Target="../media/image71.png"/><Relationship Id="rId30" Type="http://schemas.openxmlformats.org/officeDocument/2006/relationships/customXml" Target="../ink/ink79.xml"/><Relationship Id="rId35" Type="http://schemas.openxmlformats.org/officeDocument/2006/relationships/image" Target="../media/image75.png"/><Relationship Id="rId43" Type="http://schemas.openxmlformats.org/officeDocument/2006/relationships/image" Target="../media/image79.png"/><Relationship Id="rId48" Type="http://schemas.openxmlformats.org/officeDocument/2006/relationships/customXml" Target="../ink/ink88.xml"/><Relationship Id="rId8" Type="http://schemas.openxmlformats.org/officeDocument/2006/relationships/customXml" Target="../ink/ink68.xml"/><Relationship Id="rId51" Type="http://schemas.openxmlformats.org/officeDocument/2006/relationships/image" Target="../media/image83.png"/></Relationships>
</file>

<file path=ppt/slides/_rels/slide112.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customXml" Target="../ink/ink96.xml"/><Relationship Id="rId26" Type="http://schemas.openxmlformats.org/officeDocument/2006/relationships/customXml" Target="../ink/ink100.xml"/><Relationship Id="rId39" Type="http://schemas.openxmlformats.org/officeDocument/2006/relationships/image" Target="../media/image100.png"/><Relationship Id="rId21" Type="http://schemas.openxmlformats.org/officeDocument/2006/relationships/image" Target="../media/image91.png"/><Relationship Id="rId34" Type="http://schemas.openxmlformats.org/officeDocument/2006/relationships/customXml" Target="../ink/ink104.xml"/><Relationship Id="rId42" Type="http://schemas.openxmlformats.org/officeDocument/2006/relationships/customXml" Target="../ink/ink108.xml"/><Relationship Id="rId47" Type="http://schemas.openxmlformats.org/officeDocument/2006/relationships/image" Target="../media/image104.png"/><Relationship Id="rId50" Type="http://schemas.openxmlformats.org/officeDocument/2006/relationships/customXml" Target="../ink/ink112.xml"/><Relationship Id="rId55" Type="http://schemas.openxmlformats.org/officeDocument/2006/relationships/image" Target="../media/image108.png"/><Relationship Id="rId7" Type="http://schemas.openxmlformats.org/officeDocument/2006/relationships/image" Target="../media/image84.png"/><Relationship Id="rId2" Type="http://schemas.openxmlformats.org/officeDocument/2006/relationships/image" Target="../media/image1010.png"/><Relationship Id="rId16" Type="http://schemas.openxmlformats.org/officeDocument/2006/relationships/customXml" Target="../ink/ink95.xml"/><Relationship Id="rId20" Type="http://schemas.openxmlformats.org/officeDocument/2006/relationships/customXml" Target="../ink/ink97.xml"/><Relationship Id="rId29" Type="http://schemas.openxmlformats.org/officeDocument/2006/relationships/image" Target="../media/image95.png"/><Relationship Id="rId41" Type="http://schemas.openxmlformats.org/officeDocument/2006/relationships/image" Target="../media/image101.png"/><Relationship Id="rId54"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customXml" Target="../ink/ink90.xml"/><Relationship Id="rId11" Type="http://schemas.openxmlformats.org/officeDocument/2006/relationships/image" Target="../media/image86.png"/><Relationship Id="rId24" Type="http://schemas.openxmlformats.org/officeDocument/2006/relationships/customXml" Target="../ink/ink99.xml"/><Relationship Id="rId32" Type="http://schemas.openxmlformats.org/officeDocument/2006/relationships/customXml" Target="../ink/ink103.xml"/><Relationship Id="rId37" Type="http://schemas.openxmlformats.org/officeDocument/2006/relationships/image" Target="../media/image99.png"/><Relationship Id="rId40" Type="http://schemas.openxmlformats.org/officeDocument/2006/relationships/customXml" Target="../ink/ink107.xml"/><Relationship Id="rId45" Type="http://schemas.openxmlformats.org/officeDocument/2006/relationships/image" Target="../media/image103.png"/><Relationship Id="rId53" Type="http://schemas.openxmlformats.org/officeDocument/2006/relationships/image" Target="../media/image107.png"/><Relationship Id="rId58" Type="http://schemas.openxmlformats.org/officeDocument/2006/relationships/customXml" Target="../ink/ink116.xml"/><Relationship Id="rId5" Type="http://schemas.openxmlformats.org/officeDocument/2006/relationships/image" Target="../media/image1310.png"/><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101.xml"/><Relationship Id="rId36" Type="http://schemas.openxmlformats.org/officeDocument/2006/relationships/customXml" Target="../ink/ink105.xml"/><Relationship Id="rId49" Type="http://schemas.openxmlformats.org/officeDocument/2006/relationships/image" Target="../media/image105.png"/><Relationship Id="rId57" Type="http://schemas.openxmlformats.org/officeDocument/2006/relationships/image" Target="../media/image109.png"/><Relationship Id="rId61" Type="http://schemas.openxmlformats.org/officeDocument/2006/relationships/image" Target="../media/image111.png"/><Relationship Id="rId10" Type="http://schemas.openxmlformats.org/officeDocument/2006/relationships/customXml" Target="../ink/ink92.xml"/><Relationship Id="rId19" Type="http://schemas.openxmlformats.org/officeDocument/2006/relationships/image" Target="../media/image90.png"/><Relationship Id="rId31" Type="http://schemas.openxmlformats.org/officeDocument/2006/relationships/image" Target="../media/image96.png"/><Relationship Id="rId44" Type="http://schemas.openxmlformats.org/officeDocument/2006/relationships/customXml" Target="../ink/ink109.xml"/><Relationship Id="rId52" Type="http://schemas.openxmlformats.org/officeDocument/2006/relationships/customXml" Target="../ink/ink113.xml"/><Relationship Id="rId60" Type="http://schemas.openxmlformats.org/officeDocument/2006/relationships/customXml" Target="../ink/ink117.xml"/><Relationship Id="rId4" Type="http://schemas.openxmlformats.org/officeDocument/2006/relationships/image" Target="../media/image1210.png"/><Relationship Id="rId9" Type="http://schemas.openxmlformats.org/officeDocument/2006/relationships/image" Target="../media/image85.png"/><Relationship Id="rId14" Type="http://schemas.openxmlformats.org/officeDocument/2006/relationships/customXml" Target="../ink/ink94.xml"/><Relationship Id="rId22" Type="http://schemas.openxmlformats.org/officeDocument/2006/relationships/customXml" Target="../ink/ink98.xml"/><Relationship Id="rId27" Type="http://schemas.openxmlformats.org/officeDocument/2006/relationships/image" Target="../media/image94.png"/><Relationship Id="rId30" Type="http://schemas.openxmlformats.org/officeDocument/2006/relationships/customXml" Target="../ink/ink102.xml"/><Relationship Id="rId35" Type="http://schemas.openxmlformats.org/officeDocument/2006/relationships/image" Target="../media/image98.png"/><Relationship Id="rId43" Type="http://schemas.openxmlformats.org/officeDocument/2006/relationships/image" Target="../media/image102.png"/><Relationship Id="rId48" Type="http://schemas.openxmlformats.org/officeDocument/2006/relationships/customXml" Target="../ink/ink111.xml"/><Relationship Id="rId56" Type="http://schemas.openxmlformats.org/officeDocument/2006/relationships/customXml" Target="../ink/ink115.xml"/><Relationship Id="rId8" Type="http://schemas.openxmlformats.org/officeDocument/2006/relationships/customXml" Target="../ink/ink91.xml"/><Relationship Id="rId51" Type="http://schemas.openxmlformats.org/officeDocument/2006/relationships/image" Target="../media/image106.png"/><Relationship Id="rId3" Type="http://schemas.openxmlformats.org/officeDocument/2006/relationships/image" Target="../media/image1110.png"/><Relationship Id="rId12" Type="http://schemas.openxmlformats.org/officeDocument/2006/relationships/customXml" Target="../ink/ink93.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106.xml"/><Relationship Id="rId46" Type="http://schemas.openxmlformats.org/officeDocument/2006/relationships/customXml" Target="../ink/ink110.xml"/><Relationship Id="rId59" Type="http://schemas.openxmlformats.org/officeDocument/2006/relationships/image" Target="../media/image110.png"/></Relationships>
</file>

<file path=ppt/slides/_rels/slide113.xml.rels><?xml version="1.0" encoding="UTF-8" standalone="yes"?>
<Relationships xmlns="http://schemas.openxmlformats.org/package/2006/relationships"><Relationship Id="rId13" Type="http://schemas.openxmlformats.org/officeDocument/2006/relationships/image" Target="../media/image116.png"/><Relationship Id="rId18" Type="http://schemas.openxmlformats.org/officeDocument/2006/relationships/customXml" Target="../ink/ink125.xml"/><Relationship Id="rId26" Type="http://schemas.openxmlformats.org/officeDocument/2006/relationships/customXml" Target="../ink/ink129.xml"/><Relationship Id="rId39" Type="http://schemas.openxmlformats.org/officeDocument/2006/relationships/image" Target="../media/image128.png"/><Relationship Id="rId3" Type="http://schemas.openxmlformats.org/officeDocument/2006/relationships/image" Target="../media/image1510.png"/><Relationship Id="rId21" Type="http://schemas.openxmlformats.org/officeDocument/2006/relationships/image" Target="../media/image120.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32.png"/><Relationship Id="rId7" Type="http://schemas.openxmlformats.org/officeDocument/2006/relationships/image" Target="../media/image113.png"/><Relationship Id="rId12" Type="http://schemas.openxmlformats.org/officeDocument/2006/relationships/customXml" Target="../ink/ink122.xml"/><Relationship Id="rId17" Type="http://schemas.openxmlformats.org/officeDocument/2006/relationships/image" Target="../media/image118.png"/><Relationship Id="rId25" Type="http://schemas.openxmlformats.org/officeDocument/2006/relationships/image" Target="../media/image122.png"/><Relationship Id="rId33" Type="http://schemas.openxmlformats.org/officeDocument/2006/relationships/image" Target="../media/image126.png"/><Relationship Id="rId38" Type="http://schemas.openxmlformats.org/officeDocument/2006/relationships/customXml" Target="../ink/ink135.xml"/><Relationship Id="rId46" Type="http://schemas.openxmlformats.org/officeDocument/2006/relationships/customXml" Target="../ink/ink139.xml"/><Relationship Id="rId2" Type="http://schemas.openxmlformats.org/officeDocument/2006/relationships/image" Target="../media/image1410.png"/><Relationship Id="rId16" Type="http://schemas.openxmlformats.org/officeDocument/2006/relationships/customXml" Target="../ink/ink124.xml"/><Relationship Id="rId20" Type="http://schemas.openxmlformats.org/officeDocument/2006/relationships/customXml" Target="../ink/ink126.xml"/><Relationship Id="rId29" Type="http://schemas.openxmlformats.org/officeDocument/2006/relationships/image" Target="../media/image124.png"/><Relationship Id="rId41"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customXml" Target="../ink/ink119.xml"/><Relationship Id="rId11" Type="http://schemas.openxmlformats.org/officeDocument/2006/relationships/image" Target="../media/image115.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2.png"/><Relationship Id="rId40" Type="http://schemas.openxmlformats.org/officeDocument/2006/relationships/customXml" Target="../ink/ink136.xml"/><Relationship Id="rId45" Type="http://schemas.openxmlformats.org/officeDocument/2006/relationships/image" Target="../media/image131.png"/><Relationship Id="rId5" Type="http://schemas.openxmlformats.org/officeDocument/2006/relationships/image" Target="../media/image112.png"/><Relationship Id="rId15" Type="http://schemas.openxmlformats.org/officeDocument/2006/relationships/image" Target="../media/image117.png"/><Relationship Id="rId23" Type="http://schemas.openxmlformats.org/officeDocument/2006/relationships/image" Target="../media/image121.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33.png"/><Relationship Id="rId10" Type="http://schemas.openxmlformats.org/officeDocument/2006/relationships/customXml" Target="../ink/ink121.xml"/><Relationship Id="rId19" Type="http://schemas.openxmlformats.org/officeDocument/2006/relationships/image" Target="../media/image119.png"/><Relationship Id="rId31" Type="http://schemas.openxmlformats.org/officeDocument/2006/relationships/image" Target="../media/image125.png"/><Relationship Id="rId44" Type="http://schemas.openxmlformats.org/officeDocument/2006/relationships/customXml" Target="../ink/ink138.xml"/><Relationship Id="rId4" Type="http://schemas.openxmlformats.org/officeDocument/2006/relationships/customXml" Target="../ink/ink118.xml"/><Relationship Id="rId9" Type="http://schemas.openxmlformats.org/officeDocument/2006/relationships/image" Target="../media/image114.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23.png"/><Relationship Id="rId30" Type="http://schemas.openxmlformats.org/officeDocument/2006/relationships/customXml" Target="../ink/ink131.xml"/><Relationship Id="rId35" Type="http://schemas.openxmlformats.org/officeDocument/2006/relationships/image" Target="../media/image127.png"/><Relationship Id="rId43" Type="http://schemas.openxmlformats.org/officeDocument/2006/relationships/image" Target="../media/image130.png"/><Relationship Id="rId48" Type="http://schemas.openxmlformats.org/officeDocument/2006/relationships/customXml" Target="../ink/ink140.xml"/><Relationship Id="rId8" Type="http://schemas.openxmlformats.org/officeDocument/2006/relationships/customXml" Target="../ink/ink1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image" Target="../media/image137.png"/><Relationship Id="rId18" Type="http://schemas.openxmlformats.org/officeDocument/2006/relationships/customXml" Target="../ink/ink147.xml"/><Relationship Id="rId26" Type="http://schemas.openxmlformats.org/officeDocument/2006/relationships/customXml" Target="../ink/ink151.xml"/><Relationship Id="rId3" Type="http://schemas.openxmlformats.org/officeDocument/2006/relationships/image" Target="../media/image1710.png"/><Relationship Id="rId21" Type="http://schemas.openxmlformats.org/officeDocument/2006/relationships/image" Target="../media/image141.png"/><Relationship Id="rId7" Type="http://schemas.openxmlformats.org/officeDocument/2006/relationships/image" Target="../media/image134.png"/><Relationship Id="rId12" Type="http://schemas.openxmlformats.org/officeDocument/2006/relationships/customXml" Target="../ink/ink144.xml"/><Relationship Id="rId17" Type="http://schemas.openxmlformats.org/officeDocument/2006/relationships/image" Target="../media/image139.png"/><Relationship Id="rId25" Type="http://schemas.openxmlformats.org/officeDocument/2006/relationships/image" Target="../media/image143.png"/><Relationship Id="rId33" Type="http://schemas.openxmlformats.org/officeDocument/2006/relationships/image" Target="../media/image147.png"/><Relationship Id="rId2" Type="http://schemas.openxmlformats.org/officeDocument/2006/relationships/image" Target="../media/image1610.png"/><Relationship Id="rId16" Type="http://schemas.openxmlformats.org/officeDocument/2006/relationships/customXml" Target="../ink/ink146.xml"/><Relationship Id="rId20" Type="http://schemas.openxmlformats.org/officeDocument/2006/relationships/customXml" Target="../ink/ink148.xml"/><Relationship Id="rId29"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customXml" Target="../ink/ink141.xml"/><Relationship Id="rId11" Type="http://schemas.openxmlformats.org/officeDocument/2006/relationships/image" Target="../media/image136.png"/><Relationship Id="rId24" Type="http://schemas.openxmlformats.org/officeDocument/2006/relationships/customXml" Target="../ink/ink150.xml"/><Relationship Id="rId32" Type="http://schemas.openxmlformats.org/officeDocument/2006/relationships/customXml" Target="../ink/ink154.xml"/><Relationship Id="rId5" Type="http://schemas.openxmlformats.org/officeDocument/2006/relationships/image" Target="../media/image1910.png"/><Relationship Id="rId15" Type="http://schemas.openxmlformats.org/officeDocument/2006/relationships/image" Target="../media/image138.png"/><Relationship Id="rId23" Type="http://schemas.openxmlformats.org/officeDocument/2006/relationships/image" Target="../media/image142.png"/><Relationship Id="rId28" Type="http://schemas.openxmlformats.org/officeDocument/2006/relationships/customXml" Target="../ink/ink152.xml"/><Relationship Id="rId10" Type="http://schemas.openxmlformats.org/officeDocument/2006/relationships/customXml" Target="../ink/ink143.xml"/><Relationship Id="rId19" Type="http://schemas.openxmlformats.org/officeDocument/2006/relationships/image" Target="../media/image140.png"/><Relationship Id="rId31" Type="http://schemas.openxmlformats.org/officeDocument/2006/relationships/image" Target="../media/image146.png"/><Relationship Id="rId4" Type="http://schemas.openxmlformats.org/officeDocument/2006/relationships/image" Target="../media/image1810.png"/><Relationship Id="rId9" Type="http://schemas.openxmlformats.org/officeDocument/2006/relationships/image" Target="../media/image135.png"/><Relationship Id="rId14" Type="http://schemas.openxmlformats.org/officeDocument/2006/relationships/customXml" Target="../ink/ink145.xml"/><Relationship Id="rId22" Type="http://schemas.openxmlformats.org/officeDocument/2006/relationships/customXml" Target="../ink/ink149.xml"/><Relationship Id="rId27" Type="http://schemas.openxmlformats.org/officeDocument/2006/relationships/image" Target="../media/image144.png"/><Relationship Id="rId30" Type="http://schemas.openxmlformats.org/officeDocument/2006/relationships/customXml" Target="../ink/ink153.xml"/></Relationships>
</file>

<file path=ppt/slides/_rels/slide11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customXml" Target="../ink/ink15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customXml" Target="../ink/ink159.xml"/><Relationship Id="rId13" Type="http://schemas.openxmlformats.org/officeDocument/2006/relationships/image" Target="../media/image154.png"/><Relationship Id="rId18" Type="http://schemas.openxmlformats.org/officeDocument/2006/relationships/customXml" Target="../ink/ink164.xml"/><Relationship Id="rId26" Type="http://schemas.openxmlformats.org/officeDocument/2006/relationships/customXml" Target="../ink/ink168.xml"/><Relationship Id="rId3" Type="http://schemas.openxmlformats.org/officeDocument/2006/relationships/image" Target="../media/image149.png"/><Relationship Id="rId21" Type="http://schemas.openxmlformats.org/officeDocument/2006/relationships/image" Target="../media/image158.png"/><Relationship Id="rId7" Type="http://schemas.openxmlformats.org/officeDocument/2006/relationships/image" Target="../media/image151.png"/><Relationship Id="rId12" Type="http://schemas.openxmlformats.org/officeDocument/2006/relationships/customXml" Target="../ink/ink161.xml"/><Relationship Id="rId17" Type="http://schemas.openxmlformats.org/officeDocument/2006/relationships/image" Target="../media/image156.png"/><Relationship Id="rId25" Type="http://schemas.openxmlformats.org/officeDocument/2006/relationships/image" Target="../media/image160.png"/><Relationship Id="rId33" Type="http://schemas.openxmlformats.org/officeDocument/2006/relationships/image" Target="../media/image164.png"/><Relationship Id="rId2" Type="http://schemas.openxmlformats.org/officeDocument/2006/relationships/customXml" Target="../ink/ink156.xml"/><Relationship Id="rId16" Type="http://schemas.openxmlformats.org/officeDocument/2006/relationships/customXml" Target="../ink/ink163.xml"/><Relationship Id="rId20" Type="http://schemas.openxmlformats.org/officeDocument/2006/relationships/customXml" Target="../ink/ink165.xml"/><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customXml" Target="../ink/ink158.xml"/><Relationship Id="rId11" Type="http://schemas.openxmlformats.org/officeDocument/2006/relationships/image" Target="../media/image153.png"/><Relationship Id="rId24" Type="http://schemas.openxmlformats.org/officeDocument/2006/relationships/customXml" Target="../ink/ink167.xml"/><Relationship Id="rId32" Type="http://schemas.openxmlformats.org/officeDocument/2006/relationships/customXml" Target="../ink/ink171.xml"/><Relationship Id="rId5" Type="http://schemas.openxmlformats.org/officeDocument/2006/relationships/image" Target="../media/image150.png"/><Relationship Id="rId15" Type="http://schemas.openxmlformats.org/officeDocument/2006/relationships/image" Target="../media/image155.png"/><Relationship Id="rId23" Type="http://schemas.openxmlformats.org/officeDocument/2006/relationships/image" Target="../media/image159.png"/><Relationship Id="rId28" Type="http://schemas.openxmlformats.org/officeDocument/2006/relationships/customXml" Target="../ink/ink169.xml"/><Relationship Id="rId10" Type="http://schemas.openxmlformats.org/officeDocument/2006/relationships/customXml" Target="../ink/ink160.xml"/><Relationship Id="rId19" Type="http://schemas.openxmlformats.org/officeDocument/2006/relationships/image" Target="../media/image157.png"/><Relationship Id="rId31" Type="http://schemas.openxmlformats.org/officeDocument/2006/relationships/image" Target="../media/image163.png"/><Relationship Id="rId4" Type="http://schemas.openxmlformats.org/officeDocument/2006/relationships/customXml" Target="../ink/ink157.xml"/><Relationship Id="rId9" Type="http://schemas.openxmlformats.org/officeDocument/2006/relationships/image" Target="../media/image152.png"/><Relationship Id="rId14" Type="http://schemas.openxmlformats.org/officeDocument/2006/relationships/customXml" Target="../ink/ink162.xml"/><Relationship Id="rId22" Type="http://schemas.openxmlformats.org/officeDocument/2006/relationships/customXml" Target="../ink/ink166.xml"/><Relationship Id="rId27" Type="http://schemas.openxmlformats.org/officeDocument/2006/relationships/image" Target="../media/image161.png"/><Relationship Id="rId30" Type="http://schemas.openxmlformats.org/officeDocument/2006/relationships/customXml" Target="../ink/ink170.xml"/></Relationships>
</file>

<file path=ppt/slides/_rels/slide122.xml.rels><?xml version="1.0" encoding="UTF-8" standalone="yes"?>
<Relationships xmlns="http://schemas.openxmlformats.org/package/2006/relationships"><Relationship Id="rId13" Type="http://schemas.openxmlformats.org/officeDocument/2006/relationships/image" Target="../media/image170.png"/><Relationship Id="rId18" Type="http://schemas.openxmlformats.org/officeDocument/2006/relationships/customXml" Target="../ink/ink180.xml"/><Relationship Id="rId26" Type="http://schemas.openxmlformats.org/officeDocument/2006/relationships/customXml" Target="../ink/ink184.xml"/><Relationship Id="rId39" Type="http://schemas.openxmlformats.org/officeDocument/2006/relationships/image" Target="../media/image182.png"/><Relationship Id="rId21" Type="http://schemas.openxmlformats.org/officeDocument/2006/relationships/image" Target="../media/image38.png"/><Relationship Id="rId34" Type="http://schemas.openxmlformats.org/officeDocument/2006/relationships/customXml" Target="../ink/ink188.xml"/><Relationship Id="rId42" Type="http://schemas.openxmlformats.org/officeDocument/2006/relationships/customXml" Target="../ink/ink192.xml"/><Relationship Id="rId47" Type="http://schemas.openxmlformats.org/officeDocument/2006/relationships/image" Target="../media/image186.png"/><Relationship Id="rId50" Type="http://schemas.openxmlformats.org/officeDocument/2006/relationships/customXml" Target="../ink/ink196.xml"/><Relationship Id="rId55" Type="http://schemas.openxmlformats.org/officeDocument/2006/relationships/image" Target="../media/image190.png"/><Relationship Id="rId63" Type="http://schemas.openxmlformats.org/officeDocument/2006/relationships/image" Target="../media/image194.png"/><Relationship Id="rId68" Type="http://schemas.openxmlformats.org/officeDocument/2006/relationships/customXml" Target="../ink/ink205.xml"/><Relationship Id="rId76" Type="http://schemas.openxmlformats.org/officeDocument/2006/relationships/customXml" Target="../ink/ink209.xml"/><Relationship Id="rId7" Type="http://schemas.openxmlformats.org/officeDocument/2006/relationships/image" Target="../media/image167.png"/><Relationship Id="rId71" Type="http://schemas.openxmlformats.org/officeDocument/2006/relationships/image" Target="../media/image198.png"/><Relationship Id="rId2" Type="http://schemas.openxmlformats.org/officeDocument/2006/relationships/customXml" Target="../ink/ink172.xml"/><Relationship Id="rId16" Type="http://schemas.openxmlformats.org/officeDocument/2006/relationships/customXml" Target="../ink/ink179.xml"/><Relationship Id="rId29" Type="http://schemas.openxmlformats.org/officeDocument/2006/relationships/image" Target="../media/image177.png"/><Relationship Id="rId11" Type="http://schemas.openxmlformats.org/officeDocument/2006/relationships/image" Target="../media/image169.png"/><Relationship Id="rId24" Type="http://schemas.openxmlformats.org/officeDocument/2006/relationships/customXml" Target="../ink/ink183.xml"/><Relationship Id="rId32" Type="http://schemas.openxmlformats.org/officeDocument/2006/relationships/customXml" Target="../ink/ink187.xml"/><Relationship Id="rId37" Type="http://schemas.openxmlformats.org/officeDocument/2006/relationships/image" Target="../media/image181.png"/><Relationship Id="rId40" Type="http://schemas.openxmlformats.org/officeDocument/2006/relationships/customXml" Target="../ink/ink191.xml"/><Relationship Id="rId45" Type="http://schemas.openxmlformats.org/officeDocument/2006/relationships/image" Target="../media/image185.png"/><Relationship Id="rId53" Type="http://schemas.openxmlformats.org/officeDocument/2006/relationships/image" Target="../media/image189.png"/><Relationship Id="rId58" Type="http://schemas.openxmlformats.org/officeDocument/2006/relationships/customXml" Target="../ink/ink200.xml"/><Relationship Id="rId66" Type="http://schemas.openxmlformats.org/officeDocument/2006/relationships/customXml" Target="../ink/ink204.xml"/><Relationship Id="rId74" Type="http://schemas.openxmlformats.org/officeDocument/2006/relationships/customXml" Target="../ink/ink208.xml"/><Relationship Id="rId79" Type="http://schemas.openxmlformats.org/officeDocument/2006/relationships/image" Target="../media/image202.png"/><Relationship Id="rId5" Type="http://schemas.openxmlformats.org/officeDocument/2006/relationships/image" Target="../media/image166.png"/><Relationship Id="rId61" Type="http://schemas.openxmlformats.org/officeDocument/2006/relationships/image" Target="../media/image193.png"/><Relationship Id="rId82" Type="http://schemas.openxmlformats.org/officeDocument/2006/relationships/customXml" Target="../ink/ink212.xml"/><Relationship Id="rId10" Type="http://schemas.openxmlformats.org/officeDocument/2006/relationships/customXml" Target="../ink/ink176.xml"/><Relationship Id="rId19" Type="http://schemas.openxmlformats.org/officeDocument/2006/relationships/image" Target="../media/image173.png"/><Relationship Id="rId31" Type="http://schemas.openxmlformats.org/officeDocument/2006/relationships/image" Target="../media/image178.png"/><Relationship Id="rId44" Type="http://schemas.openxmlformats.org/officeDocument/2006/relationships/customXml" Target="../ink/ink193.xml"/><Relationship Id="rId52" Type="http://schemas.openxmlformats.org/officeDocument/2006/relationships/customXml" Target="../ink/ink197.xml"/><Relationship Id="rId60" Type="http://schemas.openxmlformats.org/officeDocument/2006/relationships/customXml" Target="../ink/ink201.xml"/><Relationship Id="rId65" Type="http://schemas.openxmlformats.org/officeDocument/2006/relationships/image" Target="../media/image195.png"/><Relationship Id="rId73" Type="http://schemas.openxmlformats.org/officeDocument/2006/relationships/image" Target="../media/image199.png"/><Relationship Id="rId78" Type="http://schemas.openxmlformats.org/officeDocument/2006/relationships/customXml" Target="../ink/ink210.xml"/><Relationship Id="rId81" Type="http://schemas.openxmlformats.org/officeDocument/2006/relationships/image" Target="../media/image203.png"/><Relationship Id="rId4" Type="http://schemas.openxmlformats.org/officeDocument/2006/relationships/customXml" Target="../ink/ink173.xml"/><Relationship Id="rId9" Type="http://schemas.openxmlformats.org/officeDocument/2006/relationships/image" Target="../media/image168.png"/><Relationship Id="rId14" Type="http://schemas.openxmlformats.org/officeDocument/2006/relationships/customXml" Target="../ink/ink178.xml"/><Relationship Id="rId22" Type="http://schemas.openxmlformats.org/officeDocument/2006/relationships/customXml" Target="../ink/ink182.xml"/><Relationship Id="rId27" Type="http://schemas.openxmlformats.org/officeDocument/2006/relationships/image" Target="../media/image176.png"/><Relationship Id="rId30" Type="http://schemas.openxmlformats.org/officeDocument/2006/relationships/customXml" Target="../ink/ink186.xml"/><Relationship Id="rId35" Type="http://schemas.openxmlformats.org/officeDocument/2006/relationships/image" Target="../media/image180.png"/><Relationship Id="rId43" Type="http://schemas.openxmlformats.org/officeDocument/2006/relationships/image" Target="../media/image184.png"/><Relationship Id="rId48" Type="http://schemas.openxmlformats.org/officeDocument/2006/relationships/customXml" Target="../ink/ink195.xml"/><Relationship Id="rId56" Type="http://schemas.openxmlformats.org/officeDocument/2006/relationships/customXml" Target="../ink/ink199.xml"/><Relationship Id="rId64" Type="http://schemas.openxmlformats.org/officeDocument/2006/relationships/customXml" Target="../ink/ink203.xml"/><Relationship Id="rId69" Type="http://schemas.openxmlformats.org/officeDocument/2006/relationships/image" Target="../media/image197.png"/><Relationship Id="rId77" Type="http://schemas.openxmlformats.org/officeDocument/2006/relationships/image" Target="../media/image201.png"/><Relationship Id="rId8" Type="http://schemas.openxmlformats.org/officeDocument/2006/relationships/customXml" Target="../ink/ink175.xml"/><Relationship Id="rId51" Type="http://schemas.openxmlformats.org/officeDocument/2006/relationships/image" Target="../media/image188.png"/><Relationship Id="rId72" Type="http://schemas.openxmlformats.org/officeDocument/2006/relationships/customXml" Target="../ink/ink207.xml"/><Relationship Id="rId80" Type="http://schemas.openxmlformats.org/officeDocument/2006/relationships/customXml" Target="../ink/ink211.xml"/><Relationship Id="rId3" Type="http://schemas.openxmlformats.org/officeDocument/2006/relationships/image" Target="../media/image165.png"/><Relationship Id="rId12" Type="http://schemas.openxmlformats.org/officeDocument/2006/relationships/customXml" Target="../ink/ink177.xml"/><Relationship Id="rId17" Type="http://schemas.openxmlformats.org/officeDocument/2006/relationships/image" Target="../media/image172.png"/><Relationship Id="rId25" Type="http://schemas.openxmlformats.org/officeDocument/2006/relationships/image" Target="../media/image175.png"/><Relationship Id="rId33" Type="http://schemas.openxmlformats.org/officeDocument/2006/relationships/image" Target="../media/image179.png"/><Relationship Id="rId38" Type="http://schemas.openxmlformats.org/officeDocument/2006/relationships/customXml" Target="../ink/ink190.xml"/><Relationship Id="rId46" Type="http://schemas.openxmlformats.org/officeDocument/2006/relationships/customXml" Target="../ink/ink194.xml"/><Relationship Id="rId59" Type="http://schemas.openxmlformats.org/officeDocument/2006/relationships/image" Target="../media/image192.png"/><Relationship Id="rId67" Type="http://schemas.openxmlformats.org/officeDocument/2006/relationships/image" Target="../media/image196.png"/><Relationship Id="rId20" Type="http://schemas.openxmlformats.org/officeDocument/2006/relationships/customXml" Target="../ink/ink181.xml"/><Relationship Id="rId41" Type="http://schemas.openxmlformats.org/officeDocument/2006/relationships/image" Target="../media/image183.png"/><Relationship Id="rId54" Type="http://schemas.openxmlformats.org/officeDocument/2006/relationships/customXml" Target="../ink/ink198.xml"/><Relationship Id="rId62" Type="http://schemas.openxmlformats.org/officeDocument/2006/relationships/customXml" Target="../ink/ink202.xml"/><Relationship Id="rId70" Type="http://schemas.openxmlformats.org/officeDocument/2006/relationships/customXml" Target="../ink/ink206.xml"/><Relationship Id="rId75" Type="http://schemas.openxmlformats.org/officeDocument/2006/relationships/image" Target="../media/image200.png"/><Relationship Id="rId83" Type="http://schemas.openxmlformats.org/officeDocument/2006/relationships/image" Target="../media/image204.png"/><Relationship Id="rId1" Type="http://schemas.openxmlformats.org/officeDocument/2006/relationships/slideLayout" Target="../slideLayouts/slideLayout2.xml"/><Relationship Id="rId6" Type="http://schemas.openxmlformats.org/officeDocument/2006/relationships/customXml" Target="../ink/ink174.xml"/><Relationship Id="rId15" Type="http://schemas.openxmlformats.org/officeDocument/2006/relationships/image" Target="../media/image171.png"/><Relationship Id="rId23" Type="http://schemas.openxmlformats.org/officeDocument/2006/relationships/image" Target="../media/image174.png"/><Relationship Id="rId28" Type="http://schemas.openxmlformats.org/officeDocument/2006/relationships/customXml" Target="../ink/ink185.xml"/><Relationship Id="rId36" Type="http://schemas.openxmlformats.org/officeDocument/2006/relationships/customXml" Target="../ink/ink189.xml"/><Relationship Id="rId49" Type="http://schemas.openxmlformats.org/officeDocument/2006/relationships/image" Target="../media/image187.png"/><Relationship Id="rId57" Type="http://schemas.openxmlformats.org/officeDocument/2006/relationships/image" Target="../media/image191.png"/></Relationships>
</file>

<file path=ppt/slides/_rels/slide123.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customXml" Target="../ink/ink213.xml"/><Relationship Id="rId1" Type="http://schemas.openxmlformats.org/officeDocument/2006/relationships/slideLayout" Target="../slideLayouts/slideLayout2.xml"/><Relationship Id="rId5" Type="http://schemas.openxmlformats.org/officeDocument/2006/relationships/image" Target="../media/image206.png"/><Relationship Id="rId4" Type="http://schemas.openxmlformats.org/officeDocument/2006/relationships/customXml" Target="../ink/ink2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customXml" Target="../ink/ink2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customXml" Target="../ink/ink219.xml"/><Relationship Id="rId13" Type="http://schemas.openxmlformats.org/officeDocument/2006/relationships/image" Target="../media/image214.png"/><Relationship Id="rId18" Type="http://schemas.openxmlformats.org/officeDocument/2006/relationships/customXml" Target="../ink/ink224.xml"/><Relationship Id="rId26" Type="http://schemas.openxmlformats.org/officeDocument/2006/relationships/customXml" Target="../ink/ink228.xml"/><Relationship Id="rId39" Type="http://schemas.openxmlformats.org/officeDocument/2006/relationships/image" Target="../media/image227.png"/><Relationship Id="rId3" Type="http://schemas.openxmlformats.org/officeDocument/2006/relationships/image" Target="../media/image209.png"/><Relationship Id="rId21" Type="http://schemas.openxmlformats.org/officeDocument/2006/relationships/image" Target="../media/image218.png"/><Relationship Id="rId34" Type="http://schemas.openxmlformats.org/officeDocument/2006/relationships/customXml" Target="../ink/ink232.xml"/><Relationship Id="rId7" Type="http://schemas.openxmlformats.org/officeDocument/2006/relationships/image" Target="../media/image211.png"/><Relationship Id="rId12" Type="http://schemas.openxmlformats.org/officeDocument/2006/relationships/customXml" Target="../ink/ink221.xml"/><Relationship Id="rId17" Type="http://schemas.openxmlformats.org/officeDocument/2006/relationships/image" Target="../media/image216.png"/><Relationship Id="rId25" Type="http://schemas.openxmlformats.org/officeDocument/2006/relationships/image" Target="../media/image220.png"/><Relationship Id="rId33" Type="http://schemas.openxmlformats.org/officeDocument/2006/relationships/image" Target="../media/image224.png"/><Relationship Id="rId38" Type="http://schemas.openxmlformats.org/officeDocument/2006/relationships/customXml" Target="../ink/ink234.xml"/><Relationship Id="rId2" Type="http://schemas.openxmlformats.org/officeDocument/2006/relationships/customXml" Target="../ink/ink216.xml"/><Relationship Id="rId16" Type="http://schemas.openxmlformats.org/officeDocument/2006/relationships/customXml" Target="../ink/ink223.xml"/><Relationship Id="rId20" Type="http://schemas.openxmlformats.org/officeDocument/2006/relationships/customXml" Target="../ink/ink225.xml"/><Relationship Id="rId29"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customXml" Target="../ink/ink218.xml"/><Relationship Id="rId11" Type="http://schemas.openxmlformats.org/officeDocument/2006/relationships/image" Target="../media/image213.png"/><Relationship Id="rId24" Type="http://schemas.openxmlformats.org/officeDocument/2006/relationships/customXml" Target="../ink/ink227.xml"/><Relationship Id="rId32" Type="http://schemas.openxmlformats.org/officeDocument/2006/relationships/customXml" Target="../ink/ink231.xml"/><Relationship Id="rId37" Type="http://schemas.openxmlformats.org/officeDocument/2006/relationships/image" Target="../media/image226.png"/><Relationship Id="rId5" Type="http://schemas.openxmlformats.org/officeDocument/2006/relationships/image" Target="../media/image210.png"/><Relationship Id="rId15" Type="http://schemas.openxmlformats.org/officeDocument/2006/relationships/image" Target="../media/image215.png"/><Relationship Id="rId23" Type="http://schemas.openxmlformats.org/officeDocument/2006/relationships/image" Target="../media/image219.png"/><Relationship Id="rId28" Type="http://schemas.openxmlformats.org/officeDocument/2006/relationships/customXml" Target="../ink/ink229.xml"/><Relationship Id="rId36" Type="http://schemas.openxmlformats.org/officeDocument/2006/relationships/customXml" Target="../ink/ink233.xml"/><Relationship Id="rId10" Type="http://schemas.openxmlformats.org/officeDocument/2006/relationships/customXml" Target="../ink/ink220.xml"/><Relationship Id="rId19" Type="http://schemas.openxmlformats.org/officeDocument/2006/relationships/image" Target="../media/image217.png"/><Relationship Id="rId31" Type="http://schemas.openxmlformats.org/officeDocument/2006/relationships/image" Target="../media/image223.png"/><Relationship Id="rId4" Type="http://schemas.openxmlformats.org/officeDocument/2006/relationships/customXml" Target="../ink/ink217.xml"/><Relationship Id="rId9" Type="http://schemas.openxmlformats.org/officeDocument/2006/relationships/image" Target="../media/image212.png"/><Relationship Id="rId14" Type="http://schemas.openxmlformats.org/officeDocument/2006/relationships/customXml" Target="../ink/ink222.xml"/><Relationship Id="rId22" Type="http://schemas.openxmlformats.org/officeDocument/2006/relationships/customXml" Target="../ink/ink226.xml"/><Relationship Id="rId27" Type="http://schemas.openxmlformats.org/officeDocument/2006/relationships/image" Target="../media/image221.png"/><Relationship Id="rId30" Type="http://schemas.openxmlformats.org/officeDocument/2006/relationships/customXml" Target="../ink/ink230.xml"/><Relationship Id="rId35" Type="http://schemas.openxmlformats.org/officeDocument/2006/relationships/image" Target="../media/image225.png"/></Relationships>
</file>

<file path=ppt/slides/_rels/slide137.xml.rels><?xml version="1.0" encoding="UTF-8" standalone="yes"?>
<Relationships xmlns="http://schemas.openxmlformats.org/package/2006/relationships"><Relationship Id="rId13" Type="http://schemas.openxmlformats.org/officeDocument/2006/relationships/image" Target="../media/image233.png"/><Relationship Id="rId18" Type="http://schemas.openxmlformats.org/officeDocument/2006/relationships/customXml" Target="../ink/ink243.xml"/><Relationship Id="rId26" Type="http://schemas.openxmlformats.org/officeDocument/2006/relationships/customXml" Target="../ink/ink247.xml"/><Relationship Id="rId39" Type="http://schemas.openxmlformats.org/officeDocument/2006/relationships/image" Target="../media/image246.png"/><Relationship Id="rId21" Type="http://schemas.openxmlformats.org/officeDocument/2006/relationships/image" Target="../media/image237.png"/><Relationship Id="rId34" Type="http://schemas.openxmlformats.org/officeDocument/2006/relationships/customXml" Target="../ink/ink251.xml"/><Relationship Id="rId42" Type="http://schemas.openxmlformats.org/officeDocument/2006/relationships/customXml" Target="../ink/ink255.xml"/><Relationship Id="rId47" Type="http://schemas.openxmlformats.org/officeDocument/2006/relationships/image" Target="../media/image250.png"/><Relationship Id="rId50" Type="http://schemas.openxmlformats.org/officeDocument/2006/relationships/customXml" Target="../ink/ink259.xml"/><Relationship Id="rId55" Type="http://schemas.openxmlformats.org/officeDocument/2006/relationships/image" Target="../media/image254.png"/><Relationship Id="rId63" Type="http://schemas.openxmlformats.org/officeDocument/2006/relationships/image" Target="../media/image258.png"/><Relationship Id="rId68" Type="http://schemas.openxmlformats.org/officeDocument/2006/relationships/customXml" Target="../ink/ink268.xml"/><Relationship Id="rId76" Type="http://schemas.openxmlformats.org/officeDocument/2006/relationships/customXml" Target="../ink/ink272.xml"/><Relationship Id="rId84" Type="http://schemas.openxmlformats.org/officeDocument/2006/relationships/image" Target="../media/image268.png"/><Relationship Id="rId7" Type="http://schemas.openxmlformats.org/officeDocument/2006/relationships/image" Target="../media/image230.png"/><Relationship Id="rId71" Type="http://schemas.openxmlformats.org/officeDocument/2006/relationships/image" Target="../media/image262.png"/><Relationship Id="rId2" Type="http://schemas.openxmlformats.org/officeDocument/2006/relationships/customXml" Target="../ink/ink235.xml"/><Relationship Id="rId16" Type="http://schemas.openxmlformats.org/officeDocument/2006/relationships/customXml" Target="../ink/ink242.xml"/><Relationship Id="rId29" Type="http://schemas.openxmlformats.org/officeDocument/2006/relationships/image" Target="../media/image241.png"/><Relationship Id="rId11" Type="http://schemas.openxmlformats.org/officeDocument/2006/relationships/image" Target="../media/image232.png"/><Relationship Id="rId24" Type="http://schemas.openxmlformats.org/officeDocument/2006/relationships/customXml" Target="../ink/ink246.xml"/><Relationship Id="rId32" Type="http://schemas.openxmlformats.org/officeDocument/2006/relationships/customXml" Target="../ink/ink250.xml"/><Relationship Id="rId37" Type="http://schemas.openxmlformats.org/officeDocument/2006/relationships/image" Target="../media/image245.png"/><Relationship Id="rId40" Type="http://schemas.openxmlformats.org/officeDocument/2006/relationships/customXml" Target="../ink/ink254.xml"/><Relationship Id="rId45" Type="http://schemas.openxmlformats.org/officeDocument/2006/relationships/image" Target="../media/image249.png"/><Relationship Id="rId53" Type="http://schemas.openxmlformats.org/officeDocument/2006/relationships/image" Target="../media/image253.png"/><Relationship Id="rId58" Type="http://schemas.openxmlformats.org/officeDocument/2006/relationships/customXml" Target="../ink/ink263.xml"/><Relationship Id="rId66" Type="http://schemas.openxmlformats.org/officeDocument/2006/relationships/customXml" Target="../ink/ink267.xml"/><Relationship Id="rId74" Type="http://schemas.openxmlformats.org/officeDocument/2006/relationships/customXml" Target="../ink/ink271.xml"/><Relationship Id="rId79" Type="http://schemas.openxmlformats.org/officeDocument/2006/relationships/image" Target="../media/image266.png"/><Relationship Id="rId87" Type="http://schemas.openxmlformats.org/officeDocument/2006/relationships/customXml" Target="../ink/ink278.xml"/><Relationship Id="rId5" Type="http://schemas.openxmlformats.org/officeDocument/2006/relationships/image" Target="../media/image229.png"/><Relationship Id="rId61" Type="http://schemas.openxmlformats.org/officeDocument/2006/relationships/image" Target="../media/image257.png"/><Relationship Id="rId82" Type="http://schemas.openxmlformats.org/officeDocument/2006/relationships/customXml" Target="../ink/ink275.xml"/><Relationship Id="rId19" Type="http://schemas.openxmlformats.org/officeDocument/2006/relationships/image" Target="../media/image236.png"/><Relationship Id="rId4" Type="http://schemas.openxmlformats.org/officeDocument/2006/relationships/customXml" Target="../ink/ink236.xml"/><Relationship Id="rId9" Type="http://schemas.openxmlformats.org/officeDocument/2006/relationships/image" Target="../media/image231.png"/><Relationship Id="rId14" Type="http://schemas.openxmlformats.org/officeDocument/2006/relationships/customXml" Target="../ink/ink241.xml"/><Relationship Id="rId22" Type="http://schemas.openxmlformats.org/officeDocument/2006/relationships/customXml" Target="../ink/ink245.xml"/><Relationship Id="rId27" Type="http://schemas.openxmlformats.org/officeDocument/2006/relationships/image" Target="../media/image240.png"/><Relationship Id="rId30" Type="http://schemas.openxmlformats.org/officeDocument/2006/relationships/customXml" Target="../ink/ink249.xml"/><Relationship Id="rId35" Type="http://schemas.openxmlformats.org/officeDocument/2006/relationships/image" Target="../media/image244.png"/><Relationship Id="rId43" Type="http://schemas.openxmlformats.org/officeDocument/2006/relationships/image" Target="../media/image248.png"/><Relationship Id="rId48" Type="http://schemas.openxmlformats.org/officeDocument/2006/relationships/customXml" Target="../ink/ink258.xml"/><Relationship Id="rId56" Type="http://schemas.openxmlformats.org/officeDocument/2006/relationships/customXml" Target="../ink/ink262.xml"/><Relationship Id="rId64" Type="http://schemas.openxmlformats.org/officeDocument/2006/relationships/customXml" Target="../ink/ink266.xml"/><Relationship Id="rId69" Type="http://schemas.openxmlformats.org/officeDocument/2006/relationships/image" Target="../media/image261.png"/><Relationship Id="rId77" Type="http://schemas.openxmlformats.org/officeDocument/2006/relationships/image" Target="../media/image265.png"/><Relationship Id="rId8" Type="http://schemas.openxmlformats.org/officeDocument/2006/relationships/customXml" Target="../ink/ink238.xml"/><Relationship Id="rId51" Type="http://schemas.openxmlformats.org/officeDocument/2006/relationships/image" Target="../media/image252.png"/><Relationship Id="rId72" Type="http://schemas.openxmlformats.org/officeDocument/2006/relationships/customXml" Target="../ink/ink270.xml"/><Relationship Id="rId80" Type="http://schemas.openxmlformats.org/officeDocument/2006/relationships/customXml" Target="../ink/ink274.xml"/><Relationship Id="rId85" Type="http://schemas.openxmlformats.org/officeDocument/2006/relationships/customXml" Target="../ink/ink277.xml"/><Relationship Id="rId3" Type="http://schemas.openxmlformats.org/officeDocument/2006/relationships/image" Target="../media/image228.png"/><Relationship Id="rId12" Type="http://schemas.openxmlformats.org/officeDocument/2006/relationships/customXml" Target="../ink/ink240.xml"/><Relationship Id="rId17" Type="http://schemas.openxmlformats.org/officeDocument/2006/relationships/image" Target="../media/image235.png"/><Relationship Id="rId25" Type="http://schemas.openxmlformats.org/officeDocument/2006/relationships/image" Target="../media/image239.png"/><Relationship Id="rId33" Type="http://schemas.openxmlformats.org/officeDocument/2006/relationships/image" Target="../media/image243.png"/><Relationship Id="rId38" Type="http://schemas.openxmlformats.org/officeDocument/2006/relationships/customXml" Target="../ink/ink253.xml"/><Relationship Id="rId46" Type="http://schemas.openxmlformats.org/officeDocument/2006/relationships/customXml" Target="../ink/ink257.xml"/><Relationship Id="rId59" Type="http://schemas.openxmlformats.org/officeDocument/2006/relationships/image" Target="../media/image256.png"/><Relationship Id="rId67" Type="http://schemas.openxmlformats.org/officeDocument/2006/relationships/image" Target="../media/image260.png"/><Relationship Id="rId20" Type="http://schemas.openxmlformats.org/officeDocument/2006/relationships/customXml" Target="../ink/ink244.xml"/><Relationship Id="rId41" Type="http://schemas.openxmlformats.org/officeDocument/2006/relationships/image" Target="../media/image247.png"/><Relationship Id="rId54" Type="http://schemas.openxmlformats.org/officeDocument/2006/relationships/customXml" Target="../ink/ink261.xml"/><Relationship Id="rId62" Type="http://schemas.openxmlformats.org/officeDocument/2006/relationships/customXml" Target="../ink/ink265.xml"/><Relationship Id="rId70" Type="http://schemas.openxmlformats.org/officeDocument/2006/relationships/customXml" Target="../ink/ink269.xml"/><Relationship Id="rId75" Type="http://schemas.openxmlformats.org/officeDocument/2006/relationships/image" Target="../media/image264.png"/><Relationship Id="rId83" Type="http://schemas.openxmlformats.org/officeDocument/2006/relationships/customXml" Target="../ink/ink276.xml"/><Relationship Id="rId88"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customXml" Target="../ink/ink237.xml"/><Relationship Id="rId15" Type="http://schemas.openxmlformats.org/officeDocument/2006/relationships/image" Target="../media/image234.png"/><Relationship Id="rId23" Type="http://schemas.openxmlformats.org/officeDocument/2006/relationships/image" Target="../media/image238.png"/><Relationship Id="rId28" Type="http://schemas.openxmlformats.org/officeDocument/2006/relationships/customXml" Target="../ink/ink248.xml"/><Relationship Id="rId36" Type="http://schemas.openxmlformats.org/officeDocument/2006/relationships/customXml" Target="../ink/ink252.xml"/><Relationship Id="rId49" Type="http://schemas.openxmlformats.org/officeDocument/2006/relationships/image" Target="../media/image251.png"/><Relationship Id="rId57" Type="http://schemas.openxmlformats.org/officeDocument/2006/relationships/image" Target="../media/image255.png"/><Relationship Id="rId10" Type="http://schemas.openxmlformats.org/officeDocument/2006/relationships/customXml" Target="../ink/ink239.xml"/><Relationship Id="rId31" Type="http://schemas.openxmlformats.org/officeDocument/2006/relationships/image" Target="../media/image242.png"/><Relationship Id="rId44" Type="http://schemas.openxmlformats.org/officeDocument/2006/relationships/customXml" Target="../ink/ink256.xml"/><Relationship Id="rId52" Type="http://schemas.openxmlformats.org/officeDocument/2006/relationships/customXml" Target="../ink/ink260.xml"/><Relationship Id="rId60" Type="http://schemas.openxmlformats.org/officeDocument/2006/relationships/customXml" Target="../ink/ink264.xml"/><Relationship Id="rId65" Type="http://schemas.openxmlformats.org/officeDocument/2006/relationships/image" Target="../media/image259.png"/><Relationship Id="rId73" Type="http://schemas.openxmlformats.org/officeDocument/2006/relationships/image" Target="../media/image263.png"/><Relationship Id="rId78" Type="http://schemas.openxmlformats.org/officeDocument/2006/relationships/customXml" Target="../ink/ink273.xml"/><Relationship Id="rId81" Type="http://schemas.openxmlformats.org/officeDocument/2006/relationships/image" Target="../media/image267.png"/><Relationship Id="rId86" Type="http://schemas.openxmlformats.org/officeDocument/2006/relationships/image" Target="../media/image269.png"/></Relationships>
</file>

<file path=ppt/slides/_rels/slide138.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customXml" Target="../ink/ink27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18" Type="http://schemas.openxmlformats.org/officeDocument/2006/relationships/image" Target="../media/image8.png"/><Relationship Id="rId26"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customXml" Target="../ink/ink11.xml"/><Relationship Id="rId7" Type="http://schemas.openxmlformats.org/officeDocument/2006/relationships/image" Target="../media/image3.png"/><Relationship Id="rId12" Type="http://schemas.openxmlformats.org/officeDocument/2006/relationships/image" Target="../media/image5.png"/><Relationship Id="rId17" Type="http://schemas.openxmlformats.org/officeDocument/2006/relationships/customXml" Target="../ink/ink9.xml"/><Relationship Id="rId25" Type="http://schemas.openxmlformats.org/officeDocument/2006/relationships/customXml" Target="../ink/ink14.xml"/><Relationship Id="rId2" Type="http://schemas.openxmlformats.org/officeDocument/2006/relationships/customXml" Target="../ink/ink1.xml"/><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24" Type="http://schemas.openxmlformats.org/officeDocument/2006/relationships/customXml" Target="../ink/ink13.xml"/><Relationship Id="rId5" Type="http://schemas.openxmlformats.org/officeDocument/2006/relationships/image" Target="../media/image2.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2.png"/><Relationship Id="rId10" Type="http://schemas.openxmlformats.org/officeDocument/2006/relationships/image" Target="../media/image4.png"/><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4.png"/><Relationship Id="rId4" Type="http://schemas.openxmlformats.org/officeDocument/2006/relationships/customXml" Target="../ink/ink17.xml"/><Relationship Id="rId9"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customXml" Target="../ink/ink29.xml"/><Relationship Id="rId17" Type="http://schemas.openxmlformats.org/officeDocument/2006/relationships/image" Target="../media/image27.png"/><Relationship Id="rId2" Type="http://schemas.openxmlformats.org/officeDocument/2006/relationships/customXml" Target="../ink/ink24.xml"/><Relationship Id="rId16"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23.png"/><Relationship Id="rId14" Type="http://schemas.openxmlformats.org/officeDocument/2006/relationships/customXml" Target="../ink/ink30.xml"/></Relationships>
</file>

<file path=ppt/slides/_rels/slide63.xml.rels><?xml version="1.0" encoding="UTF-8" standalone="yes"?>
<Relationships xmlns="http://schemas.openxmlformats.org/package/2006/relationships"><Relationship Id="rId8" Type="http://schemas.openxmlformats.org/officeDocument/2006/relationships/customXml" Target="../ink/ink35.xm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32.png"/><Relationship Id="rId5" Type="http://schemas.openxmlformats.org/officeDocument/2006/relationships/image" Target="../media/image29.png"/><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0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33.png"/><Relationship Id="rId4" Type="http://schemas.openxmlformats.org/officeDocument/2006/relationships/customXml" Target="../ink/ink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42.xml"/><Relationship Id="rId5" Type="http://schemas.openxmlformats.org/officeDocument/2006/relationships/image" Target="../media/image36.png"/><Relationship Id="rId4" Type="http://schemas.openxmlformats.org/officeDocument/2006/relationships/customXml" Target="../ink/ink4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customXml" Target="../ink/ink46.xml"/><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image" Target="../media/image39.png"/><Relationship Id="rId4" Type="http://schemas.openxmlformats.org/officeDocument/2006/relationships/customXml" Target="../ink/ink44.xml"/><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5" Type="http://schemas.openxmlformats.org/officeDocument/2006/relationships/image" Target="../media/image42.png"/><Relationship Id="rId4" Type="http://schemas.openxmlformats.org/officeDocument/2006/relationships/customXml" Target="../ink/ink48.xml"/></Relationships>
</file>

<file path=ppt/slides/_rels/slide86.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48.png"/><Relationship Id="rId5" Type="http://schemas.openxmlformats.org/officeDocument/2006/relationships/image" Target="../media/image45.png"/><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47.png"/></Relationships>
</file>

<file path=ppt/slides/_rels/slide87.xml.rels><?xml version="1.0" encoding="UTF-8" standalone="yes"?>
<Relationships xmlns="http://schemas.openxmlformats.org/package/2006/relationships"><Relationship Id="rId8" Type="http://schemas.openxmlformats.org/officeDocument/2006/relationships/customXml" Target="../ink/ink58.xml"/><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5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60.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customXml" Target="../ink/ink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1040363"/>
            <a:ext cx="8229600" cy="1752600"/>
          </a:xfrm>
        </p:spPr>
        <p:txBody>
          <a:bodyPr rtlCol="0">
            <a:normAutofit/>
          </a:bodyPr>
          <a:lstStyle/>
          <a:p>
            <a:pPr algn="ct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4648200"/>
            <a:ext cx="8229600" cy="1524000"/>
          </a:xfrm>
        </p:spPr>
        <p:txBody>
          <a:bodyPr>
            <a:normAutofit fontScale="92500" lnSpcReduction="20000"/>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marL="0" indent="0" algn="ctr" eaLnBrk="1" hangingPunct="1">
              <a:buNone/>
            </a:pPr>
            <a:r>
              <a:rPr lang="en-US" sz="2400" dirty="0">
                <a:solidFill>
                  <a:srgbClr val="FFC000"/>
                </a:solidFill>
                <a:latin typeface="Times New Roman" panose="02020603050405020304" pitchFamily="18" charset="0"/>
                <a:cs typeface="Times New Roman" panose="02020603050405020304" pitchFamily="18" charset="0"/>
              </a:rPr>
              <a:t>soma2402@gmail.com;</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38"/>
          <p:cNvSpPr/>
          <p:nvPr/>
        </p:nvSpPr>
        <p:spPr>
          <a:xfrm>
            <a:off x="8987125" y="48885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1" name="Oval 40"/>
          <p:cNvSpPr/>
          <p:nvPr/>
        </p:nvSpPr>
        <p:spPr>
          <a:xfrm>
            <a:off x="8170009" y="109845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2" name="Oval 41"/>
          <p:cNvSpPr/>
          <p:nvPr/>
        </p:nvSpPr>
        <p:spPr>
          <a:xfrm>
            <a:off x="9872263" y="109845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43" name="Oval 42"/>
          <p:cNvSpPr/>
          <p:nvPr/>
        </p:nvSpPr>
        <p:spPr>
          <a:xfrm>
            <a:off x="7693490" y="182670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5" name="Oval 44"/>
          <p:cNvSpPr/>
          <p:nvPr/>
        </p:nvSpPr>
        <p:spPr>
          <a:xfrm>
            <a:off x="8305070" y="182670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47" name="Oval 46"/>
          <p:cNvSpPr/>
          <p:nvPr/>
        </p:nvSpPr>
        <p:spPr>
          <a:xfrm>
            <a:off x="8904859" y="1826707"/>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49" name="Oval 48"/>
          <p:cNvSpPr/>
          <p:nvPr/>
        </p:nvSpPr>
        <p:spPr>
          <a:xfrm>
            <a:off x="9632846" y="18267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50" name="Oval 49"/>
          <p:cNvSpPr/>
          <p:nvPr/>
        </p:nvSpPr>
        <p:spPr>
          <a:xfrm>
            <a:off x="10349043" y="1826707"/>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53" name="Oval 52"/>
          <p:cNvSpPr/>
          <p:nvPr/>
        </p:nvSpPr>
        <p:spPr>
          <a:xfrm>
            <a:off x="8781589" y="2554960"/>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54" name="Oval 53"/>
          <p:cNvSpPr/>
          <p:nvPr/>
        </p:nvSpPr>
        <p:spPr>
          <a:xfrm>
            <a:off x="8066810" y="2554960"/>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55" name="Straight Connector 54"/>
          <p:cNvCxnSpPr>
            <a:stCxn id="39" idx="3"/>
          </p:cNvCxnSpPr>
          <p:nvPr/>
        </p:nvCxnSpPr>
        <p:spPr>
          <a:xfrm flipH="1">
            <a:off x="8543329" y="833080"/>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5"/>
            <a:endCxn id="42" idx="0"/>
          </p:cNvCxnSpPr>
          <p:nvPr/>
        </p:nvCxnSpPr>
        <p:spPr>
          <a:xfrm>
            <a:off x="9393859" y="833080"/>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1" idx="3"/>
            <a:endCxn id="43" idx="0"/>
          </p:cNvCxnSpPr>
          <p:nvPr/>
        </p:nvCxnSpPr>
        <p:spPr>
          <a:xfrm flipH="1">
            <a:off x="7931750" y="1442680"/>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1" idx="4"/>
            <a:endCxn id="45" idx="0"/>
          </p:cNvCxnSpPr>
          <p:nvPr/>
        </p:nvCxnSpPr>
        <p:spPr>
          <a:xfrm>
            <a:off x="8408269" y="1501739"/>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7" idx="1"/>
          </p:cNvCxnSpPr>
          <p:nvPr/>
        </p:nvCxnSpPr>
        <p:spPr>
          <a:xfrm>
            <a:off x="8571543" y="1442679"/>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9632845" y="2553273"/>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61" name="Straight Connector 60"/>
          <p:cNvCxnSpPr>
            <a:endCxn id="54" idx="0"/>
          </p:cNvCxnSpPr>
          <p:nvPr/>
        </p:nvCxnSpPr>
        <p:spPr>
          <a:xfrm flipH="1">
            <a:off x="8305070" y="2229990"/>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3" idx="0"/>
          </p:cNvCxnSpPr>
          <p:nvPr/>
        </p:nvCxnSpPr>
        <p:spPr>
          <a:xfrm>
            <a:off x="8672529" y="2210786"/>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2" idx="3"/>
          </p:cNvCxnSpPr>
          <p:nvPr/>
        </p:nvCxnSpPr>
        <p:spPr>
          <a:xfrm flipH="1">
            <a:off x="9801320" y="1442680"/>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0" idx="1"/>
          </p:cNvCxnSpPr>
          <p:nvPr/>
        </p:nvCxnSpPr>
        <p:spPr>
          <a:xfrm>
            <a:off x="10218174" y="1457845"/>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0" idx="0"/>
          </p:cNvCxnSpPr>
          <p:nvPr/>
        </p:nvCxnSpPr>
        <p:spPr>
          <a:xfrm>
            <a:off x="9871104" y="2205057"/>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648832" y="995747"/>
            <a:ext cx="4932761" cy="1200329"/>
          </a:xfrm>
          <a:prstGeom prst="rect">
            <a:avLst/>
          </a:prstGeom>
          <a:noFill/>
          <a:ln w="28575">
            <a:solidFill>
              <a:schemeClr val="tx1"/>
            </a:solidFill>
          </a:ln>
        </p:spPr>
        <p:txBody>
          <a:bodyPr wrap="square" rtlCol="0">
            <a:spAutoFit/>
          </a:bodyPr>
          <a:lstStyle/>
          <a:p>
            <a:r>
              <a:rPr lang="en-US" b="1" u="sng" dirty="0">
                <a:solidFill>
                  <a:srgbClr val="FFC000"/>
                </a:solidFill>
                <a:latin typeface="Times New Roman" panose="02020603050405020304" pitchFamily="18" charset="0"/>
                <a:cs typeface="Times New Roman" panose="02020603050405020304" pitchFamily="18" charset="0"/>
              </a:rPr>
              <a:t>Leaf</a:t>
            </a:r>
          </a:p>
          <a:p>
            <a:pPr marL="285750" indent="-285750">
              <a:buFont typeface="Arial" panose="020B0604020202020204" pitchFamily="34" charset="0"/>
              <a:buChar char="•"/>
            </a:pPr>
            <a:r>
              <a:rPr lang="en-US" dirty="0">
                <a:solidFill>
                  <a:srgbClr val="FFC000"/>
                </a:solidFill>
                <a:latin typeface="Times New Roman" panose="02020603050405020304" pitchFamily="18" charset="0"/>
                <a:cs typeface="Times New Roman" panose="02020603050405020304" pitchFamily="18" charset="0"/>
              </a:rPr>
              <a:t>The node which does not have a child is called as </a:t>
            </a:r>
            <a:r>
              <a:rPr lang="en-US" b="1" dirty="0">
                <a:solidFill>
                  <a:srgbClr val="FFC000"/>
                </a:solidFill>
                <a:latin typeface="Times New Roman" panose="02020603050405020304" pitchFamily="18" charset="0"/>
                <a:cs typeface="Times New Roman" panose="02020603050405020304" pitchFamily="18" charset="0"/>
              </a:rPr>
              <a:t>LEAF Node</a:t>
            </a:r>
            <a:r>
              <a:rPr lang="en-US" dirty="0">
                <a:solidFill>
                  <a:srgbClr val="FFC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solidFill>
                  <a:srgbClr val="FFC000"/>
                </a:solidFill>
                <a:latin typeface="Times New Roman" panose="02020603050405020304" pitchFamily="18" charset="0"/>
                <a:cs typeface="Times New Roman" panose="02020603050405020304" pitchFamily="18" charset="0"/>
              </a:rPr>
              <a:t>In simple words, a leaf is a node with no child.</a:t>
            </a:r>
          </a:p>
        </p:txBody>
      </p:sp>
      <p:sp>
        <p:nvSpPr>
          <p:cNvPr id="84" name="TextBox 83"/>
          <p:cNvSpPr txBox="1"/>
          <p:nvPr/>
        </p:nvSpPr>
        <p:spPr>
          <a:xfrm>
            <a:off x="7800673" y="2976043"/>
            <a:ext cx="332594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F, I, J, K and H are Leaf Nodes</a:t>
            </a:r>
            <a:r>
              <a:rPr lang="en-US" sz="1600" b="1" dirty="0"/>
              <a:t>.</a:t>
            </a:r>
          </a:p>
        </p:txBody>
      </p:sp>
      <p:sp>
        <p:nvSpPr>
          <p:cNvPr id="113" name="Oval 112"/>
          <p:cNvSpPr/>
          <p:nvPr/>
        </p:nvSpPr>
        <p:spPr>
          <a:xfrm>
            <a:off x="9294235" y="3370306"/>
            <a:ext cx="476519" cy="403281"/>
          </a:xfrm>
          <a:prstGeom prst="ellipse">
            <a:avLst/>
          </a:prstGeom>
          <a:solidFill>
            <a:srgbClr val="FF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14" name="Oval 113"/>
          <p:cNvSpPr/>
          <p:nvPr/>
        </p:nvSpPr>
        <p:spPr>
          <a:xfrm>
            <a:off x="8477119" y="3979906"/>
            <a:ext cx="476519" cy="403281"/>
          </a:xfrm>
          <a:prstGeom prst="ellipse">
            <a:avLst/>
          </a:prstGeom>
          <a:solidFill>
            <a:srgbClr val="FF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15" name="Oval 114"/>
          <p:cNvSpPr/>
          <p:nvPr/>
        </p:nvSpPr>
        <p:spPr>
          <a:xfrm>
            <a:off x="10179373" y="3979906"/>
            <a:ext cx="476519" cy="403281"/>
          </a:xfrm>
          <a:prstGeom prst="ellipse">
            <a:avLst/>
          </a:prstGeom>
          <a:solidFill>
            <a:srgbClr val="FF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6" name="Oval 115"/>
          <p:cNvSpPr/>
          <p:nvPr/>
        </p:nvSpPr>
        <p:spPr>
          <a:xfrm>
            <a:off x="8000600" y="470815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7" name="Oval 116"/>
          <p:cNvSpPr/>
          <p:nvPr/>
        </p:nvSpPr>
        <p:spPr>
          <a:xfrm>
            <a:off x="8612180" y="4708157"/>
            <a:ext cx="476519" cy="403281"/>
          </a:xfrm>
          <a:prstGeom prst="ellipse">
            <a:avLst/>
          </a:prstGeom>
          <a:solidFill>
            <a:srgbClr val="FF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8" name="Oval 117"/>
          <p:cNvSpPr/>
          <p:nvPr/>
        </p:nvSpPr>
        <p:spPr>
          <a:xfrm>
            <a:off x="9211969" y="470815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9" name="Oval 118"/>
          <p:cNvSpPr/>
          <p:nvPr/>
        </p:nvSpPr>
        <p:spPr>
          <a:xfrm>
            <a:off x="9939956" y="4708155"/>
            <a:ext cx="476519" cy="403281"/>
          </a:xfrm>
          <a:prstGeom prst="ellipse">
            <a:avLst/>
          </a:prstGeom>
          <a:solidFill>
            <a:srgbClr val="FF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0" name="Oval 119"/>
          <p:cNvSpPr/>
          <p:nvPr/>
        </p:nvSpPr>
        <p:spPr>
          <a:xfrm>
            <a:off x="10656153" y="470815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21" name="Oval 120"/>
          <p:cNvSpPr/>
          <p:nvPr/>
        </p:nvSpPr>
        <p:spPr>
          <a:xfrm>
            <a:off x="9088699" y="543640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22" name="Oval 121"/>
          <p:cNvSpPr/>
          <p:nvPr/>
        </p:nvSpPr>
        <p:spPr>
          <a:xfrm>
            <a:off x="8373920" y="543640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3" name="Straight Connector 122"/>
          <p:cNvCxnSpPr>
            <a:stCxn id="113" idx="3"/>
          </p:cNvCxnSpPr>
          <p:nvPr/>
        </p:nvCxnSpPr>
        <p:spPr>
          <a:xfrm flipH="1">
            <a:off x="8850439" y="3714528"/>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3" idx="5"/>
            <a:endCxn id="115" idx="0"/>
          </p:cNvCxnSpPr>
          <p:nvPr/>
        </p:nvCxnSpPr>
        <p:spPr>
          <a:xfrm>
            <a:off x="9700969" y="3714528"/>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4" idx="3"/>
            <a:endCxn id="116" idx="0"/>
          </p:cNvCxnSpPr>
          <p:nvPr/>
        </p:nvCxnSpPr>
        <p:spPr>
          <a:xfrm flipH="1">
            <a:off x="8238860" y="4324128"/>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4" idx="4"/>
            <a:endCxn id="117" idx="0"/>
          </p:cNvCxnSpPr>
          <p:nvPr/>
        </p:nvCxnSpPr>
        <p:spPr>
          <a:xfrm>
            <a:off x="8715379" y="4383187"/>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18" idx="1"/>
          </p:cNvCxnSpPr>
          <p:nvPr/>
        </p:nvCxnSpPr>
        <p:spPr>
          <a:xfrm>
            <a:off x="8878653" y="4324127"/>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9939955" y="543472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29" name="Straight Connector 128"/>
          <p:cNvCxnSpPr>
            <a:endCxn id="122" idx="0"/>
          </p:cNvCxnSpPr>
          <p:nvPr/>
        </p:nvCxnSpPr>
        <p:spPr>
          <a:xfrm flipH="1">
            <a:off x="8612180" y="5111438"/>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1" idx="0"/>
          </p:cNvCxnSpPr>
          <p:nvPr/>
        </p:nvCxnSpPr>
        <p:spPr>
          <a:xfrm>
            <a:off x="8979639" y="5092234"/>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5" idx="3"/>
          </p:cNvCxnSpPr>
          <p:nvPr/>
        </p:nvCxnSpPr>
        <p:spPr>
          <a:xfrm flipH="1">
            <a:off x="10108430" y="4324128"/>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20" idx="1"/>
          </p:cNvCxnSpPr>
          <p:nvPr/>
        </p:nvCxnSpPr>
        <p:spPr>
          <a:xfrm>
            <a:off x="10525284" y="4339293"/>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28" idx="0"/>
          </p:cNvCxnSpPr>
          <p:nvPr/>
        </p:nvCxnSpPr>
        <p:spPr>
          <a:xfrm>
            <a:off x="10178214" y="5086505"/>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623110" y="6012899"/>
            <a:ext cx="4264089"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 B, C, E and G are the Internal Nodes</a:t>
            </a:r>
          </a:p>
        </p:txBody>
      </p:sp>
      <p:sp>
        <p:nvSpPr>
          <p:cNvPr id="135" name="TextBox 134"/>
          <p:cNvSpPr txBox="1"/>
          <p:nvPr/>
        </p:nvSpPr>
        <p:spPr>
          <a:xfrm>
            <a:off x="1960265" y="3911107"/>
            <a:ext cx="5868213" cy="1477328"/>
          </a:xfrm>
          <a:prstGeom prst="rect">
            <a:avLst/>
          </a:prstGeom>
          <a:noFill/>
          <a:ln w="38100">
            <a:solidFill>
              <a:schemeClr val="accent6">
                <a:lumMod val="50000"/>
              </a:schemeClr>
            </a:solidFill>
          </a:ln>
        </p:spPr>
        <p:txBody>
          <a:bodyPr wrap="square" rtlCol="0">
            <a:spAutoFit/>
          </a:bodyPr>
          <a:lstStyle/>
          <a:p>
            <a:r>
              <a:rPr lang="en-US" b="1" u="sng" dirty="0">
                <a:solidFill>
                  <a:srgbClr val="0070C0"/>
                </a:solidFill>
                <a:latin typeface="Times New Roman" panose="02020603050405020304" pitchFamily="18" charset="0"/>
                <a:cs typeface="Times New Roman" panose="02020603050405020304" pitchFamily="18" charset="0"/>
              </a:rPr>
              <a:t>Internal Node</a:t>
            </a:r>
          </a:p>
          <a:p>
            <a:pPr marL="28575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The node which has at least one child is called as </a:t>
            </a:r>
            <a:r>
              <a:rPr lang="en-US" b="1" dirty="0">
                <a:solidFill>
                  <a:srgbClr val="0070C0"/>
                </a:solidFill>
                <a:latin typeface="Times New Roman" panose="02020603050405020304" pitchFamily="18" charset="0"/>
                <a:cs typeface="Times New Roman" panose="02020603050405020304" pitchFamily="18" charset="0"/>
              </a:rPr>
              <a:t>INTERNAL Nodes</a:t>
            </a:r>
            <a:r>
              <a:rPr lang="en-US" dirty="0">
                <a:solidFill>
                  <a:srgbClr val="0070C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In simple words, an internal node is a node with at least one child.</a:t>
            </a:r>
          </a:p>
        </p:txBody>
      </p:sp>
      <p:sp>
        <p:nvSpPr>
          <p:cNvPr id="9" name="Content Placeholder 2">
            <a:extLst>
              <a:ext uri="{FF2B5EF4-FFF2-40B4-BE49-F238E27FC236}">
                <a16:creationId xmlns:a16="http://schemas.microsoft.com/office/drawing/2014/main" xmlns="" id="{F141D6AE-43F8-424A-B1DA-FFBFF02FB28B}"/>
              </a:ext>
            </a:extLst>
          </p:cNvPr>
          <p:cNvSpPr txBox="1">
            <a:spLocks/>
          </p:cNvSpPr>
          <p:nvPr/>
        </p:nvSpPr>
        <p:spPr>
          <a:xfrm>
            <a:off x="183395" y="195943"/>
            <a:ext cx="1840363" cy="659674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Leaf</a:t>
            </a:r>
          </a:p>
          <a:p>
            <a:pPr>
              <a:lnSpc>
                <a:spcPct val="120000"/>
              </a:lnSpc>
            </a:pPr>
            <a:r>
              <a:rPr lang="en-US" dirty="0">
                <a:solidFill>
                  <a:srgbClr val="0070C0"/>
                </a:solidFill>
                <a:latin typeface="Times New Roman" panose="02020603050405020304" pitchFamily="18" charset="0"/>
                <a:cs typeface="Times New Roman" panose="02020603050405020304" pitchFamily="18" charset="0"/>
              </a:rPr>
              <a:t>Internal Nodes</a:t>
            </a:r>
          </a:p>
          <a:p>
            <a:pPr>
              <a:lnSpc>
                <a:spcPct val="120000"/>
              </a:lnSpc>
            </a:pPr>
            <a:r>
              <a:rPr lang="en-US" dirty="0">
                <a:latin typeface="Times New Roman" panose="02020603050405020304" pitchFamily="18" charset="0"/>
                <a:cs typeface="Times New Roman" panose="02020603050405020304" pitchFamily="18" charset="0"/>
              </a:rPr>
              <a:t>Degree</a:t>
            </a:r>
          </a:p>
          <a:p>
            <a:pPr>
              <a:lnSpc>
                <a:spcPct val="120000"/>
              </a:lnSpc>
            </a:pPr>
            <a:r>
              <a:rPr lang="en-US" dirty="0">
                <a:latin typeface="Times New Roman" panose="02020603050405020304" pitchFamily="18" charset="0"/>
                <a:cs typeface="Times New Roman" panose="02020603050405020304" pitchFamily="18" charset="0"/>
              </a:rPr>
              <a:t>Level</a:t>
            </a:r>
          </a:p>
          <a:p>
            <a:pPr>
              <a:lnSpc>
                <a:spcPct val="120000"/>
              </a:lnSpc>
            </a:pPr>
            <a:r>
              <a:rPr lang="en-US" dirty="0">
                <a:latin typeface="Times New Roman" panose="02020603050405020304" pitchFamily="18" charset="0"/>
                <a:cs typeface="Times New Roman" panose="02020603050405020304" pitchFamily="18" charset="0"/>
              </a:rPr>
              <a:t>Height</a:t>
            </a:r>
          </a:p>
          <a:p>
            <a:pPr>
              <a:lnSpc>
                <a:spcPct val="120000"/>
              </a:lnSpc>
            </a:pPr>
            <a:r>
              <a:rPr lang="en-US" dirty="0">
                <a:latin typeface="Times New Roman" panose="02020603050405020304" pitchFamily="18" charset="0"/>
                <a:cs typeface="Times New Roman" panose="02020603050405020304" pitchFamily="18" charset="0"/>
              </a:rPr>
              <a:t>Depth</a:t>
            </a:r>
          </a:p>
          <a:p>
            <a:pPr>
              <a:lnSpc>
                <a:spcPct val="120000"/>
              </a:lnSpc>
            </a:pPr>
            <a:r>
              <a:rPr lang="en-US" dirty="0">
                <a:latin typeface="Times New Roman" panose="02020603050405020304" pitchFamily="18" charset="0"/>
                <a:cs typeface="Times New Roman" panose="02020603050405020304" pitchFamily="18" charset="0"/>
              </a:rPr>
              <a:t>Path</a:t>
            </a:r>
          </a:p>
          <a:p>
            <a:pPr>
              <a:lnSpc>
                <a:spcPct val="120000"/>
              </a:lnSpc>
            </a:pPr>
            <a:r>
              <a:rPr lang="en-US" dirty="0">
                <a:latin typeface="Times New Roman" panose="02020603050405020304" pitchFamily="18" charset="0"/>
                <a:cs typeface="Times New Roman" panose="02020603050405020304" pitchFamily="18" charset="0"/>
              </a:rPr>
              <a:t>Sub-Tree</a:t>
            </a:r>
          </a:p>
          <a:p>
            <a:pPr>
              <a:lnSpc>
                <a:spcPct val="120000"/>
              </a:lnSpc>
            </a:pPr>
            <a:r>
              <a:rPr lang="en-US" dirty="0">
                <a:latin typeface="Times New Roman" panose="02020603050405020304" pitchFamily="18" charset="0"/>
                <a:cs typeface="Times New Roman" panose="02020603050405020304" pitchFamily="18" charset="0"/>
              </a:rPr>
              <a:t>In-degree</a:t>
            </a:r>
          </a:p>
          <a:p>
            <a:pPr>
              <a:lnSpc>
                <a:spcPct val="120000"/>
              </a:lnSpc>
            </a:pPr>
            <a:r>
              <a:rPr lang="en-US" dirty="0">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xmlns="" id="{9FA5B933-C52D-4251-9A39-4ECABC80C6BA}"/>
              </a:ext>
            </a:extLst>
          </p:cNvPr>
          <p:cNvSpPr/>
          <p:nvPr/>
        </p:nvSpPr>
        <p:spPr>
          <a:xfrm rot="19886393">
            <a:off x="963853" y="2265281"/>
            <a:ext cx="1607207" cy="163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xmlns="" id="{F2D29394-0114-41F3-B3AC-708E5E061450}"/>
              </a:ext>
            </a:extLst>
          </p:cNvPr>
          <p:cNvSpPr/>
          <p:nvPr/>
        </p:nvSpPr>
        <p:spPr>
          <a:xfrm rot="2378447">
            <a:off x="1761477" y="3522289"/>
            <a:ext cx="947835" cy="152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itle 1">
            <a:extLst>
              <a:ext uri="{FF2B5EF4-FFF2-40B4-BE49-F238E27FC236}">
                <a16:creationId xmlns:a16="http://schemas.microsoft.com/office/drawing/2014/main" xmlns="" id="{AFEEA265-EADB-4F15-AE5C-6D11AFE930CB}"/>
              </a:ext>
            </a:extLst>
          </p:cNvPr>
          <p:cNvSpPr>
            <a:spLocks noGrp="1"/>
          </p:cNvSpPr>
          <p:nvPr>
            <p:ph type="title"/>
          </p:nvPr>
        </p:nvSpPr>
        <p:spPr>
          <a:xfrm>
            <a:off x="1330730" y="141795"/>
            <a:ext cx="7469389" cy="399423"/>
          </a:xfrm>
          <a:ln>
            <a:solidFill>
              <a:schemeClr val="tx1"/>
            </a:solidFill>
          </a:ln>
        </p:spPr>
        <p:txBody>
          <a:bodyPr>
            <a:normAutofit fontScale="90000"/>
          </a:bodyPr>
          <a:lstStyle/>
          <a:p>
            <a:pPr algn="ctr"/>
            <a:r>
              <a:rPr lang="en-US" sz="3600" b="1" dirty="0">
                <a:solidFill>
                  <a:srgbClr val="FF0000"/>
                </a:solidFill>
                <a:latin typeface="Times New Roman" panose="02020603050405020304" pitchFamily="18" charset="0"/>
                <a:cs typeface="Times New Roman" panose="02020603050405020304" pitchFamily="18" charset="0"/>
              </a:rPr>
              <a:t>Tree - Terminology</a:t>
            </a:r>
          </a:p>
        </p:txBody>
      </p:sp>
      <p:sp>
        <p:nvSpPr>
          <p:cNvPr id="4" name="Footer Placeholder 3">
            <a:extLst>
              <a:ext uri="{FF2B5EF4-FFF2-40B4-BE49-F238E27FC236}">
                <a16:creationId xmlns:a16="http://schemas.microsoft.com/office/drawing/2014/main" xmlns="" id="{9EBBD968-0CB6-4FD5-B785-2E61A96ADBD4}"/>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819DE91D-9CB7-4A4F-8198-D3846A1CAA08}"/>
              </a:ext>
            </a:extLst>
          </p:cNvPr>
          <p:cNvSpPr>
            <a:spLocks noGrp="1"/>
          </p:cNvSpPr>
          <p:nvPr>
            <p:ph type="sldNum" sz="quarter" idx="12"/>
          </p:nvPr>
        </p:nvSpPr>
        <p:spPr/>
        <p:txBody>
          <a:bodyPr/>
          <a:lstStyle/>
          <a:p>
            <a:fld id="{11B1A458-33C9-4BF4-B91A-A10851AC5830}" type="slidenum">
              <a:rPr lang="en-IN" smtClean="0"/>
              <a:t>10</a:t>
            </a:fld>
            <a:endParaRPr lang="en-IN"/>
          </a:p>
        </p:txBody>
      </p:sp>
    </p:spTree>
    <p:extLst>
      <p:ext uri="{BB962C8B-B14F-4D97-AF65-F5344CB8AC3E}">
        <p14:creationId xmlns:p14="http://schemas.microsoft.com/office/powerpoint/2010/main" val="3123456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B</a:t>
            </a:r>
            <a:r>
              <a:rPr lang="en-IN" sz="4400" dirty="0">
                <a:solidFill>
                  <a:srgbClr val="FF0000"/>
                </a:solidFill>
                <a:latin typeface="Times New Roman" panose="02020603050405020304" pitchFamily="18" charset="0"/>
                <a:cs typeface="Times New Roman" panose="02020603050405020304" pitchFamily="18" charset="0"/>
              </a:rPr>
              <a:t>FS Traversal</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lnSpcReduction="10000"/>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BFS(Vertex v)</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Enqueue(Queue, v);</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if(Queue is not empty)</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Vertex u = Dequeue(Queue);</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visited[u] = True;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 each w adjacent to u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if (!visited[w])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Enqueue(Queue, w);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r>
              <a:rPr lang="en-IN" sz="2400" i="1" dirty="0">
                <a:solidFill>
                  <a:srgbClr val="FF0000"/>
                </a:solidFill>
                <a:latin typeface="Times New Roman" panose="02020603050405020304" pitchFamily="18" charset="0"/>
                <a:cs typeface="Times New Roman" panose="02020603050405020304" pitchFamily="18" charset="0"/>
              </a:rPr>
              <a:t>// Here visited is an array with size |V| and all are initialized to false initially.</a:t>
            </a:r>
          </a:p>
          <a:p>
            <a:pPr>
              <a:lnSpc>
                <a:spcPct val="100000"/>
              </a:lnSpc>
            </a:pPr>
            <a:r>
              <a:rPr lang="en-IN" sz="2400" dirty="0">
                <a:latin typeface="Times New Roman" panose="02020603050405020304" pitchFamily="18" charset="0"/>
                <a:cs typeface="Times New Roman" panose="02020603050405020304" pitchFamily="18" charset="0"/>
              </a:rPr>
              <a:t>Time Complexity O( |E| + |V|)</a:t>
            </a:r>
          </a:p>
          <a:p>
            <a:pPr>
              <a:lnSpc>
                <a:spcPct val="100000"/>
              </a:lnSpc>
            </a:pPr>
            <a:r>
              <a:rPr lang="en-IN" sz="2400" dirty="0">
                <a:latin typeface="Times New Roman" panose="02020603050405020304" pitchFamily="18" charset="0"/>
                <a:cs typeface="Times New Roman" panose="02020603050405020304" pitchFamily="18" charset="0"/>
              </a:rPr>
              <a:t>If we apply BFS on the graph shown here with a vertex 1 then, it results the following order of visiting nodes:    &lt;1&gt;  &lt;2&gt;   &lt;4&gt;  &lt;3&gt;  &lt;5&gt;</a:t>
            </a:r>
          </a:p>
          <a:p>
            <a:pPr>
              <a:lnSpc>
                <a:spcPct val="100000"/>
              </a:lnSpc>
            </a:pPr>
            <a:r>
              <a:rPr lang="en-IN" sz="2400" dirty="0">
                <a:latin typeface="Times New Roman" panose="02020603050405020304" pitchFamily="18" charset="0"/>
                <a:cs typeface="Times New Roman" panose="02020603050405020304" pitchFamily="18" charset="0"/>
              </a:rPr>
              <a:t>Another possible BFS order is:  &lt;1&gt;  &lt;2&gt;   &lt;3&gt;  &lt;4&gt;  &lt;5&gt;</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100</a:t>
            </a:fld>
            <a:endParaRPr lang="en-IN"/>
          </a:p>
        </p:txBody>
      </p:sp>
      <p:sp>
        <p:nvSpPr>
          <p:cNvPr id="6" name="Oval 5">
            <a:extLst>
              <a:ext uri="{FF2B5EF4-FFF2-40B4-BE49-F238E27FC236}">
                <a16:creationId xmlns:a16="http://schemas.microsoft.com/office/drawing/2014/main" xmlns="" id="{6EF6BE44-66BA-49A8-870F-EB40F4276EA4}"/>
              </a:ext>
            </a:extLst>
          </p:cNvPr>
          <p:cNvSpPr/>
          <p:nvPr/>
        </p:nvSpPr>
        <p:spPr>
          <a:xfrm>
            <a:off x="9351395" y="94314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Oval 6">
            <a:extLst>
              <a:ext uri="{FF2B5EF4-FFF2-40B4-BE49-F238E27FC236}">
                <a16:creationId xmlns:a16="http://schemas.microsoft.com/office/drawing/2014/main" xmlns="" id="{3B0DBA70-FE14-4DAC-AF56-47E6D5AA6716}"/>
              </a:ext>
            </a:extLst>
          </p:cNvPr>
          <p:cNvSpPr/>
          <p:nvPr/>
        </p:nvSpPr>
        <p:spPr>
          <a:xfrm>
            <a:off x="9351395" y="2096038"/>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xmlns="" id="{3750D483-B31D-465A-B9E1-7FE0DF0BF28C}"/>
              </a:ext>
            </a:extLst>
          </p:cNvPr>
          <p:cNvSpPr/>
          <p:nvPr/>
        </p:nvSpPr>
        <p:spPr>
          <a:xfrm>
            <a:off x="10523060" y="158905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xmlns="" id="{49169DC2-C232-4C38-959E-A29AC327D91E}"/>
              </a:ext>
            </a:extLst>
          </p:cNvPr>
          <p:cNvSpPr/>
          <p:nvPr/>
        </p:nvSpPr>
        <p:spPr>
          <a:xfrm>
            <a:off x="8153400" y="1549783"/>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10" name="Straight Arrow Connector 9">
            <a:extLst>
              <a:ext uri="{FF2B5EF4-FFF2-40B4-BE49-F238E27FC236}">
                <a16:creationId xmlns:a16="http://schemas.microsoft.com/office/drawing/2014/main" xmlns="" id="{52982C23-73F2-431F-841C-DA5D0AA2DAF1}"/>
              </a:ext>
            </a:extLst>
          </p:cNvPr>
          <p:cNvCxnSpPr>
            <a:stCxn id="9" idx="7"/>
            <a:endCxn id="6" idx="2"/>
          </p:cNvCxnSpPr>
          <p:nvPr/>
        </p:nvCxnSpPr>
        <p:spPr>
          <a:xfrm flipV="1">
            <a:off x="8504897" y="1147427"/>
            <a:ext cx="846498" cy="46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13DBF06-16A7-46E9-9DCC-E2FBCE3F4015}"/>
              </a:ext>
            </a:extLst>
          </p:cNvPr>
          <p:cNvCxnSpPr>
            <a:stCxn id="7" idx="6"/>
            <a:endCxn id="8" idx="3"/>
          </p:cNvCxnSpPr>
          <p:nvPr/>
        </p:nvCxnSpPr>
        <p:spPr>
          <a:xfrm flipV="1">
            <a:off x="9763199" y="1937785"/>
            <a:ext cx="820168" cy="36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98EA896-CC30-41A5-9105-729B75F435A4}"/>
              </a:ext>
            </a:extLst>
          </p:cNvPr>
          <p:cNvCxnSpPr>
            <a:stCxn id="7" idx="2"/>
            <a:endCxn id="9" idx="5"/>
          </p:cNvCxnSpPr>
          <p:nvPr/>
        </p:nvCxnSpPr>
        <p:spPr>
          <a:xfrm flipH="1" flipV="1">
            <a:off x="8504897" y="1898511"/>
            <a:ext cx="846498" cy="40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68EA7A5-4D20-4C28-A0AB-0146D5548B10}"/>
              </a:ext>
            </a:extLst>
          </p:cNvPr>
          <p:cNvCxnSpPr>
            <a:endCxn id="7" idx="0"/>
          </p:cNvCxnSpPr>
          <p:nvPr/>
        </p:nvCxnSpPr>
        <p:spPr>
          <a:xfrm>
            <a:off x="9535886" y="1351707"/>
            <a:ext cx="21411" cy="74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71B75DA0-2AC5-40FA-BF44-2BEB5879B32E}"/>
              </a:ext>
            </a:extLst>
          </p:cNvPr>
          <p:cNvSpPr/>
          <p:nvPr/>
        </p:nvSpPr>
        <p:spPr>
          <a:xfrm>
            <a:off x="10377465" y="2539529"/>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18" name="Straight Arrow Connector 17">
            <a:extLst>
              <a:ext uri="{FF2B5EF4-FFF2-40B4-BE49-F238E27FC236}">
                <a16:creationId xmlns:a16="http://schemas.microsoft.com/office/drawing/2014/main" xmlns="" id="{9CD7E9AC-D636-4B1D-A099-10A7032E7D35}"/>
              </a:ext>
            </a:extLst>
          </p:cNvPr>
          <p:cNvCxnSpPr>
            <a:cxnSpLocks/>
            <a:endCxn id="8" idx="0"/>
          </p:cNvCxnSpPr>
          <p:nvPr/>
        </p:nvCxnSpPr>
        <p:spPr>
          <a:xfrm>
            <a:off x="9763199" y="1177068"/>
            <a:ext cx="965763" cy="41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BB1AFCD4-7CA1-4517-968E-66D3884FE3B8}"/>
              </a:ext>
            </a:extLst>
          </p:cNvPr>
          <p:cNvCxnSpPr>
            <a:cxnSpLocks/>
            <a:endCxn id="17" idx="0"/>
          </p:cNvCxnSpPr>
          <p:nvPr/>
        </p:nvCxnSpPr>
        <p:spPr>
          <a:xfrm flipH="1">
            <a:off x="10583367" y="1958343"/>
            <a:ext cx="205902" cy="58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D2F2EB04-8529-42C7-B9D8-1E427634E678}"/>
              </a:ext>
            </a:extLst>
          </p:cNvPr>
          <p:cNvCxnSpPr>
            <a:cxnSpLocks/>
            <a:endCxn id="17" idx="2"/>
          </p:cNvCxnSpPr>
          <p:nvPr/>
        </p:nvCxnSpPr>
        <p:spPr>
          <a:xfrm>
            <a:off x="9622972" y="2499143"/>
            <a:ext cx="754493" cy="24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12D3F9FA-C220-49B4-9CB2-B63D4E30310A}"/>
                  </a:ext>
                </a:extLst>
              </p14:cNvPr>
              <p14:cNvContentPartPr/>
              <p14:nvPr/>
            </p14:nvContentPartPr>
            <p14:xfrm>
              <a:off x="3377432" y="4300553"/>
              <a:ext cx="1476720" cy="437760"/>
            </p14:xfrm>
          </p:contentPart>
        </mc:Choice>
        <mc:Fallback xmlns="">
          <p:pic>
            <p:nvPicPr>
              <p:cNvPr id="12" name="Ink 11">
                <a:extLst>
                  <a:ext uri="{FF2B5EF4-FFF2-40B4-BE49-F238E27FC236}">
                    <a16:creationId xmlns:a16="http://schemas.microsoft.com/office/drawing/2014/main" id="{12D3F9FA-C220-49B4-9CB2-B63D4E30310A}"/>
                  </a:ext>
                </a:extLst>
              </p:cNvPr>
              <p:cNvPicPr/>
              <p:nvPr/>
            </p:nvPicPr>
            <p:blipFill>
              <a:blip r:embed="rId3"/>
              <a:stretch>
                <a:fillRect/>
              </a:stretch>
            </p:blipFill>
            <p:spPr>
              <a:xfrm>
                <a:off x="3323432" y="4192553"/>
                <a:ext cx="1584360" cy="653400"/>
              </a:xfrm>
              <a:prstGeom prst="rect">
                <a:avLst/>
              </a:prstGeom>
            </p:spPr>
          </p:pic>
        </mc:Fallback>
      </mc:AlternateContent>
    </p:spTree>
    <p:extLst>
      <p:ext uri="{BB962C8B-B14F-4D97-AF65-F5344CB8AC3E}">
        <p14:creationId xmlns:p14="http://schemas.microsoft.com/office/powerpoint/2010/main" val="2117188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BFS and D</a:t>
            </a:r>
            <a:r>
              <a:rPr lang="en-IN" sz="4400" dirty="0">
                <a:solidFill>
                  <a:srgbClr val="FF0000"/>
                </a:solidFill>
                <a:latin typeface="Times New Roman" panose="02020603050405020304" pitchFamily="18" charset="0"/>
                <a:cs typeface="Times New Roman" panose="02020603050405020304" pitchFamily="18" charset="0"/>
              </a:rPr>
              <a:t>FS </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fontScale="92500" lnSpcReduction="20000"/>
          </a:bodyPr>
          <a:lstStyle/>
          <a:p>
            <a:pPr>
              <a:lnSpc>
                <a:spcPct val="150000"/>
              </a:lnSpc>
            </a:pPr>
            <a:r>
              <a:rPr lang="en-IN" sz="2400" dirty="0">
                <a:latin typeface="Times New Roman" panose="02020603050405020304" pitchFamily="18" charset="0"/>
                <a:cs typeface="Times New Roman" panose="02020603050405020304" pitchFamily="18" charset="0"/>
              </a:rPr>
              <a:t>Applications of DFS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Topological sorting</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connected components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the articulation points (Cut vertices of the graph)</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the strongly connected components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Solving puzzles such as mazes</a:t>
            </a:r>
          </a:p>
          <a:p>
            <a:pPr marL="0" indent="0">
              <a:lnSpc>
                <a:spcPct val="150000"/>
              </a:lnSpc>
              <a:buNone/>
            </a:pPr>
            <a:r>
              <a:rPr lang="en-IN" sz="2400" dirty="0">
                <a:latin typeface="Times New Roman" panose="02020603050405020304" pitchFamily="18" charset="0"/>
                <a:cs typeface="Times New Roman" panose="02020603050405020304" pitchFamily="18" charset="0"/>
              </a:rPr>
              <a:t>Applications of BFS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all connected components in a graph</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the nodes with in one connected component</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Finding the shortest path between nodes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Testing graph for bipartiteness</a:t>
            </a:r>
          </a:p>
          <a:p>
            <a:pPr marL="914400" lvl="1" indent="-4572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101</a:t>
            </a:fld>
            <a:endParaRPr lang="en-IN"/>
          </a:p>
        </p:txBody>
      </p:sp>
    </p:spTree>
    <p:extLst>
      <p:ext uri="{BB962C8B-B14F-4D97-AF65-F5344CB8AC3E}">
        <p14:creationId xmlns:p14="http://schemas.microsoft.com/office/powerpoint/2010/main" val="20136977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Topological Sorting</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fontScale="92500" lnSpcReduction="10000"/>
          </a:bodyPr>
          <a:lstStyle/>
          <a:p>
            <a:pPr marL="0" indent="0">
              <a:lnSpc>
                <a:spcPct val="150000"/>
              </a:lnSpc>
              <a:spcBef>
                <a:spcPts val="600"/>
              </a:spcBef>
              <a:buNone/>
            </a:pPr>
            <a:r>
              <a:rPr lang="en-IN" sz="2200" dirty="0">
                <a:latin typeface="Times New Roman" panose="02020603050405020304" pitchFamily="18" charset="0"/>
                <a:cs typeface="Times New Roman" panose="02020603050405020304" pitchFamily="18" charset="0"/>
              </a:rPr>
              <a:t>“A topological sort is an ordering of vertices in a directed acyclic graph, such that if there is a path from u to v, then v appears after u in the ordering.”</a:t>
            </a:r>
          </a:p>
          <a:p>
            <a:pPr marL="0" indent="0">
              <a:lnSpc>
                <a:spcPct val="150000"/>
              </a:lnSpc>
              <a:spcBef>
                <a:spcPts val="600"/>
              </a:spcBef>
              <a:buNone/>
            </a:pPr>
            <a:r>
              <a:rPr lang="en-IN" sz="2200" dirty="0">
                <a:latin typeface="Times New Roman" panose="02020603050405020304" pitchFamily="18" charset="0"/>
                <a:cs typeface="Times New Roman" panose="02020603050405020304" pitchFamily="18" charset="0"/>
              </a:rPr>
              <a:t>Procedure: Input a Graph G = (V, E)    // Directed one</a:t>
            </a:r>
          </a:p>
          <a:p>
            <a:pPr marL="0" indent="0">
              <a:lnSpc>
                <a:spcPct val="150000"/>
              </a:lnSpc>
              <a:spcBef>
                <a:spcPts val="600"/>
              </a:spcBef>
              <a:buNone/>
            </a:pPr>
            <a:r>
              <a:rPr lang="en-IN" sz="2200" dirty="0">
                <a:latin typeface="Times New Roman" panose="02020603050405020304" pitchFamily="18" charset="0"/>
                <a:cs typeface="Times New Roman" panose="02020603050405020304" pitchFamily="18" charset="0"/>
              </a:rPr>
              <a:t>                   Output: The topological ordering of vertices in G.</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Compute the indegree of all the vertices. Set a </a:t>
            </a:r>
            <a:r>
              <a:rPr lang="en-IN" sz="2200" b="1" i="1" dirty="0">
                <a:latin typeface="Times New Roman" panose="02020603050405020304" pitchFamily="18" charset="0"/>
                <a:cs typeface="Times New Roman" panose="02020603050405020304" pitchFamily="18" charset="0"/>
              </a:rPr>
              <a:t>counter</a:t>
            </a:r>
            <a:r>
              <a:rPr lang="en-IN" sz="2200" dirty="0">
                <a:latin typeface="Times New Roman" panose="02020603050405020304" pitchFamily="18" charset="0"/>
                <a:cs typeface="Times New Roman" panose="02020603050405020304" pitchFamily="18" charset="0"/>
              </a:rPr>
              <a:t> to </a:t>
            </a:r>
            <a:r>
              <a:rPr lang="en-IN" sz="2200" b="1" dirty="0">
                <a:latin typeface="Times New Roman" panose="02020603050405020304" pitchFamily="18" charset="0"/>
                <a:cs typeface="Times New Roman" panose="02020603050405020304" pitchFamily="18" charset="0"/>
              </a:rPr>
              <a:t>0</a:t>
            </a:r>
            <a:r>
              <a:rPr lang="en-IN" sz="2200" dirty="0">
                <a:latin typeface="Times New Roman" panose="02020603050405020304" pitchFamily="18" charset="0"/>
                <a:cs typeface="Times New Roman" panose="02020603050405020304" pitchFamily="18" charset="0"/>
              </a:rPr>
              <a:t>.</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Find the vertices whose indegree is zero and push them into a queue.</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If the queue is empty then Display an error and stop the algorithm.</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Dequeue the vertex from queue and call it as </a:t>
            </a:r>
            <a:r>
              <a:rPr lang="en-IN" sz="2200" b="1" i="1" dirty="0">
                <a:latin typeface="Times New Roman" panose="02020603050405020304" pitchFamily="18" charset="0"/>
                <a:cs typeface="Times New Roman" panose="02020603050405020304" pitchFamily="18" charset="0"/>
              </a:rPr>
              <a:t>v</a:t>
            </a:r>
            <a:r>
              <a:rPr lang="en-IN" sz="2200" dirty="0">
                <a:latin typeface="Times New Roman" panose="02020603050405020304" pitchFamily="18" charset="0"/>
                <a:cs typeface="Times New Roman" panose="02020603050405020304" pitchFamily="18" charset="0"/>
              </a:rPr>
              <a:t>.</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Output </a:t>
            </a:r>
            <a:r>
              <a:rPr lang="en-IN" sz="2200" b="1" i="1" dirty="0">
                <a:latin typeface="Times New Roman" panose="02020603050405020304" pitchFamily="18" charset="0"/>
                <a:cs typeface="Times New Roman" panose="02020603050405020304" pitchFamily="18" charset="0"/>
              </a:rPr>
              <a:t>v</a:t>
            </a:r>
            <a:r>
              <a:rPr lang="en-IN" sz="2200" dirty="0">
                <a:latin typeface="Times New Roman" panose="02020603050405020304" pitchFamily="18" charset="0"/>
                <a:cs typeface="Times New Roman" panose="02020603050405020304" pitchFamily="18" charset="0"/>
              </a:rPr>
              <a:t> and decrease the indegree of all vertices </a:t>
            </a:r>
            <a:r>
              <a:rPr lang="en-IN" sz="2200" b="1" i="1" dirty="0">
                <a:latin typeface="Times New Roman" panose="02020603050405020304" pitchFamily="18" charset="0"/>
                <a:cs typeface="Times New Roman" panose="02020603050405020304" pitchFamily="18" charset="0"/>
              </a:rPr>
              <a:t>u</a:t>
            </a:r>
            <a:r>
              <a:rPr lang="en-IN" sz="2200" dirty="0">
                <a:latin typeface="Times New Roman" panose="02020603050405020304" pitchFamily="18" charset="0"/>
                <a:cs typeface="Times New Roman" panose="02020603050405020304" pitchFamily="18" charset="0"/>
              </a:rPr>
              <a:t>, where </a:t>
            </a:r>
            <a:r>
              <a:rPr lang="en-IN" sz="2200" b="1" i="1" dirty="0">
                <a:latin typeface="Times New Roman" panose="02020603050405020304" pitchFamily="18" charset="0"/>
                <a:cs typeface="Times New Roman" panose="02020603050405020304" pitchFamily="18" charset="0"/>
              </a:rPr>
              <a:t>u</a:t>
            </a:r>
            <a:r>
              <a:rPr lang="en-IN" sz="2200" dirty="0">
                <a:latin typeface="Times New Roman" panose="02020603050405020304" pitchFamily="18" charset="0"/>
                <a:cs typeface="Times New Roman" panose="02020603050405020304" pitchFamily="18" charset="0"/>
              </a:rPr>
              <a:t> has an incoming edge from </a:t>
            </a:r>
            <a:r>
              <a:rPr lang="en-IN" sz="2200" b="1" i="1" dirty="0">
                <a:latin typeface="Times New Roman" panose="02020603050405020304" pitchFamily="18" charset="0"/>
                <a:cs typeface="Times New Roman" panose="02020603050405020304" pitchFamily="18" charset="0"/>
              </a:rPr>
              <a:t>v</a:t>
            </a:r>
            <a:r>
              <a:rPr lang="en-IN" sz="2200" dirty="0">
                <a:latin typeface="Times New Roman" panose="02020603050405020304" pitchFamily="18" charset="0"/>
                <a:cs typeface="Times New Roman" panose="02020603050405020304" pitchFamily="18" charset="0"/>
              </a:rPr>
              <a:t> (v and u are adjacent). If the indegree of </a:t>
            </a:r>
            <a:r>
              <a:rPr lang="en-IN" sz="2200" b="1" i="1" dirty="0">
                <a:latin typeface="Times New Roman" panose="02020603050405020304" pitchFamily="18" charset="0"/>
                <a:cs typeface="Times New Roman" panose="02020603050405020304" pitchFamily="18" charset="0"/>
              </a:rPr>
              <a:t>u</a:t>
            </a:r>
            <a:r>
              <a:rPr lang="en-IN" sz="2200" dirty="0">
                <a:latin typeface="Times New Roman" panose="02020603050405020304" pitchFamily="18" charset="0"/>
                <a:cs typeface="Times New Roman" panose="02020603050405020304" pitchFamily="18" charset="0"/>
              </a:rPr>
              <a:t> is zero then enqueue it into queue.</a:t>
            </a:r>
          </a:p>
          <a:p>
            <a:pPr marL="514350" indent="-514350">
              <a:lnSpc>
                <a:spcPct val="15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Increment the </a:t>
            </a:r>
            <a:r>
              <a:rPr lang="en-IN" sz="2200" b="1" i="1" dirty="0">
                <a:latin typeface="Times New Roman" panose="02020603050405020304" pitchFamily="18" charset="0"/>
                <a:cs typeface="Times New Roman" panose="02020603050405020304" pitchFamily="18" charset="0"/>
              </a:rPr>
              <a:t>counter</a:t>
            </a:r>
            <a:r>
              <a:rPr lang="en-IN" sz="2200" dirty="0">
                <a:latin typeface="Times New Roman" panose="02020603050405020304" pitchFamily="18" charset="0"/>
                <a:cs typeface="Times New Roman" panose="02020603050405020304" pitchFamily="18" charset="0"/>
              </a:rPr>
              <a:t>. Repeat steps 3 and 5 if the </a:t>
            </a:r>
            <a:r>
              <a:rPr lang="en-IN" sz="2200" b="1" i="1" dirty="0">
                <a:latin typeface="Times New Roman" panose="02020603050405020304" pitchFamily="18" charset="0"/>
                <a:cs typeface="Times New Roman" panose="02020603050405020304" pitchFamily="18" charset="0"/>
              </a:rPr>
              <a:t>counter</a:t>
            </a:r>
            <a:r>
              <a:rPr lang="en-IN" sz="2200" dirty="0">
                <a:latin typeface="Times New Roman" panose="02020603050405020304" pitchFamily="18" charset="0"/>
                <a:cs typeface="Times New Roman" panose="02020603050405020304" pitchFamily="18" charset="0"/>
              </a:rPr>
              <a:t> is less than the number of vertices</a:t>
            </a:r>
            <a:r>
              <a:rPr lang="en-IN" sz="2200" i="1" dirty="0">
                <a:latin typeface="Times New Roman" panose="02020603050405020304" pitchFamily="18" charset="0"/>
                <a:cs typeface="Times New Roman" panose="02020603050405020304" pitchFamily="18" charset="0"/>
              </a:rPr>
              <a:t>.</a:t>
            </a:r>
          </a:p>
          <a:p>
            <a:pPr marL="514350" indent="-514350">
              <a:lnSpc>
                <a:spcPct val="150000"/>
              </a:lnSpc>
              <a:spcBef>
                <a:spcPts val="600"/>
              </a:spcBef>
              <a:buFont typeface="+mj-lt"/>
              <a:buAutoNum type="arabicPeriod"/>
            </a:pPr>
            <a:endParaRPr lang="en-IN" sz="2200" i="1" dirty="0">
              <a:latin typeface="Times New Roman" panose="02020603050405020304" pitchFamily="18" charset="0"/>
              <a:cs typeface="Times New Roman" panose="02020603050405020304" pitchFamily="18" charset="0"/>
            </a:endParaRPr>
          </a:p>
          <a:p>
            <a:pPr marL="0" indent="0">
              <a:lnSpc>
                <a:spcPct val="15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514350" indent="-514350">
              <a:lnSpc>
                <a:spcPct val="150000"/>
              </a:lnSpc>
              <a:spcBef>
                <a:spcPts val="600"/>
              </a:spcBef>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102</a:t>
            </a:fld>
            <a:endParaRPr lang="en-IN"/>
          </a:p>
        </p:txBody>
      </p:sp>
    </p:spTree>
    <p:extLst>
      <p:ext uri="{BB962C8B-B14F-4D97-AF65-F5344CB8AC3E}">
        <p14:creationId xmlns:p14="http://schemas.microsoft.com/office/powerpoint/2010/main" val="21143652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Topological Sorting</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a:bodyPr>
          <a:lstStyle/>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Example: Consider the following DAG (from the Mark Allen Weiss text book)</a:t>
            </a: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103</a:t>
            </a:fld>
            <a:endParaRPr lang="en-IN"/>
          </a:p>
        </p:txBody>
      </p:sp>
      <p:grpSp>
        <p:nvGrpSpPr>
          <p:cNvPr id="64" name="Group 63">
            <a:extLst>
              <a:ext uri="{FF2B5EF4-FFF2-40B4-BE49-F238E27FC236}">
                <a16:creationId xmlns:a16="http://schemas.microsoft.com/office/drawing/2014/main" xmlns="" id="{19D8AB1F-10C1-4617-A54C-B5F6F6D9D897}"/>
              </a:ext>
            </a:extLst>
          </p:cNvPr>
          <p:cNvGrpSpPr/>
          <p:nvPr/>
        </p:nvGrpSpPr>
        <p:grpSpPr>
          <a:xfrm>
            <a:off x="8394442" y="1455575"/>
            <a:ext cx="3548742" cy="1667900"/>
            <a:chOff x="3351246" y="1632857"/>
            <a:chExt cx="3548742" cy="1667900"/>
          </a:xfrm>
        </p:grpSpPr>
        <p:sp>
          <p:nvSpPr>
            <p:cNvPr id="6" name="Oval 5">
              <a:extLst>
                <a:ext uri="{FF2B5EF4-FFF2-40B4-BE49-F238E27FC236}">
                  <a16:creationId xmlns:a16="http://schemas.microsoft.com/office/drawing/2014/main" xmlns="" id="{73795E95-EBA4-463A-95B5-6E38DCDB851B}"/>
                </a:ext>
              </a:extLst>
            </p:cNvPr>
            <p:cNvSpPr/>
            <p:nvPr/>
          </p:nvSpPr>
          <p:spPr>
            <a:xfrm>
              <a:off x="4236099"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20" name="Oval 19">
              <a:extLst>
                <a:ext uri="{FF2B5EF4-FFF2-40B4-BE49-F238E27FC236}">
                  <a16:creationId xmlns:a16="http://schemas.microsoft.com/office/drawing/2014/main" xmlns="" id="{36F2C311-BC78-49B5-ADF1-EB5A1E3A313B}"/>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22" name="Oval 21">
              <a:extLst>
                <a:ext uri="{FF2B5EF4-FFF2-40B4-BE49-F238E27FC236}">
                  <a16:creationId xmlns:a16="http://schemas.microsoft.com/office/drawing/2014/main" xmlns="" id="{04C5F8B4-289E-4681-933E-05F437C2DAC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24" name="Oval 23">
              <a:extLst>
                <a:ext uri="{FF2B5EF4-FFF2-40B4-BE49-F238E27FC236}">
                  <a16:creationId xmlns:a16="http://schemas.microsoft.com/office/drawing/2014/main" xmlns="" id="{F962E9E3-83C1-450B-BD32-CF82F98CC60A}"/>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6" name="Oval 25">
              <a:extLst>
                <a:ext uri="{FF2B5EF4-FFF2-40B4-BE49-F238E27FC236}">
                  <a16:creationId xmlns:a16="http://schemas.microsoft.com/office/drawing/2014/main" xmlns="" id="{788A9291-3217-4EF0-A1CA-680743F8589C}"/>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8" name="Oval 27">
              <a:extLst>
                <a:ext uri="{FF2B5EF4-FFF2-40B4-BE49-F238E27FC236}">
                  <a16:creationId xmlns:a16="http://schemas.microsoft.com/office/drawing/2014/main" xmlns="" id="{E481F390-E538-4284-B7D7-5AB775A1BABA}"/>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30" name="Oval 29">
              <a:extLst>
                <a:ext uri="{FF2B5EF4-FFF2-40B4-BE49-F238E27FC236}">
                  <a16:creationId xmlns:a16="http://schemas.microsoft.com/office/drawing/2014/main" xmlns="" id="{1856DF56-5691-4857-B02C-74967F63566D}"/>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32" name="Straight Arrow Connector 31">
              <a:extLst>
                <a:ext uri="{FF2B5EF4-FFF2-40B4-BE49-F238E27FC236}">
                  <a16:creationId xmlns:a16="http://schemas.microsoft.com/office/drawing/2014/main" xmlns="" id="{96BCECDE-3EC2-407C-9D3E-077FE0C4034B}"/>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5313424C-7B60-45E0-B7C2-8C8068AF3660}"/>
                </a:ext>
              </a:extLst>
            </p:cNvPr>
            <p:cNvCxnSpPr>
              <a:stCxn id="6" idx="5"/>
              <a:endCxn id="26"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557B6E91-9303-47BC-AD26-34461946388A}"/>
                </a:ext>
              </a:extLst>
            </p:cNvPr>
            <p:cNvCxnSpPr>
              <a:stCxn id="20" idx="3"/>
              <a:endCxn id="26"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FB0CA167-5C2A-4BF7-8C94-D0B90277D989}"/>
                </a:ext>
              </a:extLst>
            </p:cNvPr>
            <p:cNvCxnSpPr>
              <a:cxnSpLocks/>
              <a:stCxn id="6" idx="3"/>
              <a:endCxn id="24" idx="7"/>
            </p:cNvCxnSpPr>
            <p:nvPr/>
          </p:nvCxnSpPr>
          <p:spPr>
            <a:xfrm flipH="1">
              <a:off x="3741490" y="1959388"/>
              <a:ext cx="561564" cy="33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21D9F50F-DC6B-48B2-8EA2-D3D69A3356C5}"/>
                </a:ext>
              </a:extLst>
            </p:cNvPr>
            <p:cNvCxnSpPr>
              <a:stCxn id="24" idx="5"/>
              <a:endCxn id="28"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8FF2838F-8F62-47C4-A5DA-1DBC9F8E5563}"/>
                </a:ext>
              </a:extLst>
            </p:cNvPr>
            <p:cNvCxnSpPr>
              <a:stCxn id="26" idx="3"/>
              <a:endCxn id="28"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143C1D75-D3D5-4635-ACF1-013E4A82F7B1}"/>
                </a:ext>
              </a:extLst>
            </p:cNvPr>
            <p:cNvCxnSpPr>
              <a:cxnSpLocks/>
              <a:stCxn id="26" idx="5"/>
              <a:endCxn id="30"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60EE0C5D-CC65-4468-BA02-EE423A1401E3}"/>
                </a:ext>
              </a:extLst>
            </p:cNvPr>
            <p:cNvCxnSpPr>
              <a:cxnSpLocks/>
              <a:stCxn id="30" idx="2"/>
              <a:endCxn id="28"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E00B96B1-9320-4C8E-8EB6-C5F50A99BFD1}"/>
                </a:ext>
              </a:extLst>
            </p:cNvPr>
            <p:cNvCxnSpPr>
              <a:stCxn id="22" idx="2"/>
              <a:endCxn id="26" idx="6"/>
            </p:cNvCxnSpPr>
            <p:nvPr/>
          </p:nvCxnSpPr>
          <p:spPr>
            <a:xfrm flipH="1" flipV="1">
              <a:off x="5302898" y="2433735"/>
              <a:ext cx="1139891" cy="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4F0EC275-7BAD-4F9D-B04F-7F3639245DD7}"/>
                </a:ext>
              </a:extLst>
            </p:cNvPr>
            <p:cNvCxnSpPr>
              <a:stCxn id="20" idx="5"/>
              <a:endCxn id="22"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7C724723-F362-49BD-B6B0-2E875C44CDF6}"/>
                </a:ext>
              </a:extLst>
            </p:cNvPr>
            <p:cNvCxnSpPr>
              <a:stCxn id="22" idx="4"/>
              <a:endCxn id="30"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3" name="Table 63">
            <a:extLst>
              <a:ext uri="{FF2B5EF4-FFF2-40B4-BE49-F238E27FC236}">
                <a16:creationId xmlns:a16="http://schemas.microsoft.com/office/drawing/2014/main" xmlns="" id="{169F8D27-0296-4938-A403-84900ABDB30E}"/>
              </a:ext>
            </a:extLst>
          </p:cNvPr>
          <p:cNvGraphicFramePr>
            <a:graphicFrameLocks noGrp="1"/>
          </p:cNvGraphicFramePr>
          <p:nvPr>
            <p:extLst>
              <p:ext uri="{D42A27DB-BD31-4B8C-83A1-F6EECF244321}">
                <p14:modId xmlns:p14="http://schemas.microsoft.com/office/powerpoint/2010/main" val="3414171805"/>
              </p:ext>
            </p:extLst>
          </p:nvPr>
        </p:nvGraphicFramePr>
        <p:xfrm>
          <a:off x="1164942" y="1646852"/>
          <a:ext cx="5300740" cy="3708400"/>
        </p:xfrm>
        <a:graphic>
          <a:graphicData uri="http://schemas.openxmlformats.org/drawingml/2006/table">
            <a:tbl>
              <a:tblPr firstRow="1" bandRow="1">
                <a:tableStyleId>{5940675A-B579-460E-94D1-54222C63F5DA}</a:tableStyleId>
              </a:tblPr>
              <a:tblGrid>
                <a:gridCol w="883429">
                  <a:extLst>
                    <a:ext uri="{9D8B030D-6E8A-4147-A177-3AD203B41FA5}">
                      <a16:colId xmlns:a16="http://schemas.microsoft.com/office/drawing/2014/main" xmlns="" val="115216567"/>
                    </a:ext>
                  </a:extLst>
                </a:gridCol>
                <a:gridCol w="573900">
                  <a:extLst>
                    <a:ext uri="{9D8B030D-6E8A-4147-A177-3AD203B41FA5}">
                      <a16:colId xmlns:a16="http://schemas.microsoft.com/office/drawing/2014/main" xmlns="" val="4020948980"/>
                    </a:ext>
                  </a:extLst>
                </a:gridCol>
                <a:gridCol w="585897">
                  <a:extLst>
                    <a:ext uri="{9D8B030D-6E8A-4147-A177-3AD203B41FA5}">
                      <a16:colId xmlns:a16="http://schemas.microsoft.com/office/drawing/2014/main" xmlns="" val="926556111"/>
                    </a:ext>
                  </a:extLst>
                </a:gridCol>
                <a:gridCol w="561654">
                  <a:extLst>
                    <a:ext uri="{9D8B030D-6E8A-4147-A177-3AD203B41FA5}">
                      <a16:colId xmlns:a16="http://schemas.microsoft.com/office/drawing/2014/main" xmlns="" val="3734674089"/>
                    </a:ext>
                  </a:extLst>
                </a:gridCol>
                <a:gridCol w="660432">
                  <a:extLst>
                    <a:ext uri="{9D8B030D-6E8A-4147-A177-3AD203B41FA5}">
                      <a16:colId xmlns:a16="http://schemas.microsoft.com/office/drawing/2014/main" xmlns="" val="4231699727"/>
                    </a:ext>
                  </a:extLst>
                </a:gridCol>
                <a:gridCol w="649604">
                  <a:extLst>
                    <a:ext uri="{9D8B030D-6E8A-4147-A177-3AD203B41FA5}">
                      <a16:colId xmlns:a16="http://schemas.microsoft.com/office/drawing/2014/main" xmlns="" val="3724572775"/>
                    </a:ext>
                  </a:extLst>
                </a:gridCol>
                <a:gridCol w="736219">
                  <a:extLst>
                    <a:ext uri="{9D8B030D-6E8A-4147-A177-3AD203B41FA5}">
                      <a16:colId xmlns:a16="http://schemas.microsoft.com/office/drawing/2014/main" xmlns="" val="3298947884"/>
                    </a:ext>
                  </a:extLst>
                </a:gridCol>
                <a:gridCol w="649605">
                  <a:extLst>
                    <a:ext uri="{9D8B030D-6E8A-4147-A177-3AD203B41FA5}">
                      <a16:colId xmlns:a16="http://schemas.microsoft.com/office/drawing/2014/main" xmlns="" val="2726788507"/>
                    </a:ext>
                  </a:extLst>
                </a:gridCol>
              </a:tblGrid>
              <a:tr h="370840">
                <a:tc>
                  <a:txBody>
                    <a:bodyPr/>
                    <a:lstStyle/>
                    <a:p>
                      <a:r>
                        <a:rPr lang="en-IN" sz="1600" dirty="0">
                          <a:latin typeface="Times New Roman" panose="02020603050405020304" pitchFamily="18" charset="0"/>
                          <a:cs typeface="Times New Roman" panose="02020603050405020304" pitchFamily="18" charset="0"/>
                        </a:rPr>
                        <a:t>Vertex</a:t>
                      </a:r>
                    </a:p>
                  </a:txBody>
                  <a:tcPr/>
                </a:tc>
                <a:tc gridSpan="7">
                  <a:txBody>
                    <a:bodyPr/>
                    <a:lstStyle/>
                    <a:p>
                      <a:pPr algn="ctr"/>
                      <a:r>
                        <a:rPr lang="en-IN" sz="1600" dirty="0">
                          <a:latin typeface="Times New Roman" panose="02020603050405020304" pitchFamily="18" charset="0"/>
                          <a:cs typeface="Times New Roman" panose="02020603050405020304" pitchFamily="18" charset="0"/>
                        </a:rPr>
                        <a:t>Indegree before Dequeue</a:t>
                      </a: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67496330"/>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3838955093"/>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042736597"/>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3060972260"/>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818513592"/>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3102757664"/>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3166019860"/>
                  </a:ext>
                </a:extLst>
              </a:tr>
              <a:tr h="370840">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3402662934"/>
                  </a:ext>
                </a:extLst>
              </a:tr>
              <a:tr h="370840">
                <a:tc>
                  <a:txBody>
                    <a:bodyPr/>
                    <a:lstStyle/>
                    <a:p>
                      <a:r>
                        <a:rPr lang="en-IN" sz="1500" dirty="0">
                          <a:latin typeface="Times New Roman" panose="02020603050405020304" pitchFamily="18" charset="0"/>
                          <a:cs typeface="Times New Roman" panose="02020603050405020304" pitchFamily="18" charset="0"/>
                        </a:rPr>
                        <a:t>Enqueue</a:t>
                      </a:r>
                    </a:p>
                  </a:txBody>
                  <a:tcPr/>
                </a:tc>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600" baseline="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3</a:t>
                      </a:r>
                      <a:r>
                        <a:rPr lang="en-IN" sz="1600" dirty="0">
                          <a:latin typeface="Times New Roman" panose="02020603050405020304" pitchFamily="18" charset="0"/>
                          <a:cs typeface="Times New Roman" panose="02020603050405020304" pitchFamily="18" charset="0"/>
                        </a:rPr>
                        <a:t>, v</a:t>
                      </a:r>
                      <a:r>
                        <a:rPr lang="en-IN" sz="1600" baseline="-25000" dirty="0">
                          <a:latin typeface="Times New Roman" panose="02020603050405020304" pitchFamily="18" charset="0"/>
                          <a:cs typeface="Times New Roman" panose="02020603050405020304" pitchFamily="18" charset="0"/>
                        </a:rPr>
                        <a:t>7</a:t>
                      </a:r>
                    </a:p>
                  </a:txBody>
                  <a:tcPr/>
                </a:tc>
                <a:tc>
                  <a:txBody>
                    <a:bodyPr/>
                    <a:lstStyle/>
                    <a:p>
                      <a:pPr algn="ctr"/>
                      <a:endParaRPr lang="en-IN" sz="1600" baseline="-250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v</a:t>
                      </a:r>
                      <a:r>
                        <a:rPr lang="en-IN" sz="1600" baseline="-250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684162002"/>
                  </a:ext>
                </a:extLst>
              </a:tr>
              <a:tr h="370840">
                <a:tc>
                  <a:txBody>
                    <a:bodyPr/>
                    <a:lstStyle/>
                    <a:p>
                      <a:r>
                        <a:rPr lang="en-IN" sz="1500" dirty="0">
                          <a:latin typeface="Times New Roman" panose="02020603050405020304" pitchFamily="18" charset="0"/>
                          <a:cs typeface="Times New Roman" panose="02020603050405020304" pitchFamily="18" charset="0"/>
                        </a:rPr>
                        <a:t>Dequeue</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5</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4</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7</a:t>
                      </a:r>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v</a:t>
                      </a:r>
                      <a:r>
                        <a:rPr lang="en-IN" sz="1600" b="1" baseline="-25000" dirty="0">
                          <a:solidFill>
                            <a:srgbClr val="FF0000"/>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2435216348"/>
                  </a:ext>
                </a:extLst>
              </a:tr>
            </a:tbl>
          </a:graphicData>
        </a:graphic>
      </p:graphicFrame>
      <p:cxnSp>
        <p:nvCxnSpPr>
          <p:cNvPr id="72" name="Straight Arrow Connector 71">
            <a:extLst>
              <a:ext uri="{FF2B5EF4-FFF2-40B4-BE49-F238E27FC236}">
                <a16:creationId xmlns:a16="http://schemas.microsoft.com/office/drawing/2014/main" xmlns="" id="{7E202A95-E756-4C94-A9D9-D9AD9E8407D1}"/>
              </a:ext>
            </a:extLst>
          </p:cNvPr>
          <p:cNvCxnSpPr>
            <a:stCxn id="26" idx="2"/>
            <a:endCxn id="24" idx="6"/>
          </p:cNvCxnSpPr>
          <p:nvPr/>
        </p:nvCxnSpPr>
        <p:spPr>
          <a:xfrm flipH="1" flipV="1">
            <a:off x="8851641" y="2256452"/>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4514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Topological Sorting</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fontScale="62500" lnSpcReduction="20000"/>
          </a:bodyPr>
          <a:lstStyle/>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a:t>
            </a:r>
            <a:r>
              <a:rPr lang="en-IN" sz="2900" dirty="0">
                <a:latin typeface="Times New Roman" panose="02020603050405020304" pitchFamily="18" charset="0"/>
                <a:cs typeface="Times New Roman" panose="02020603050405020304" pitchFamily="18" charset="0"/>
              </a:rPr>
              <a:t>A topological sort is an ordering of vertices in a directed acyclic graph, such that if there is a path from u to v, then v appears after u in the ordering.”</a:t>
            </a:r>
          </a:p>
          <a:p>
            <a:pPr marL="0" indent="0">
              <a:lnSpc>
                <a:spcPct val="100000"/>
              </a:lnSpc>
              <a:spcBef>
                <a:spcPts val="600"/>
              </a:spcBef>
              <a:buNone/>
            </a:pPr>
            <a:endParaRPr lang="en-IN" sz="29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Void </a:t>
            </a:r>
            <a:r>
              <a:rPr lang="en-IN" sz="2900" dirty="0" err="1">
                <a:latin typeface="Times New Roman" panose="02020603050405020304" pitchFamily="18" charset="0"/>
                <a:cs typeface="Times New Roman" panose="02020603050405020304" pitchFamily="18" charset="0"/>
              </a:rPr>
              <a:t>Topsort</a:t>
            </a:r>
            <a:r>
              <a:rPr lang="en-IN" sz="2900" dirty="0">
                <a:latin typeface="Times New Roman" panose="02020603050405020304" pitchFamily="18" charset="0"/>
                <a:cs typeface="Times New Roman" panose="02020603050405020304" pitchFamily="18" charset="0"/>
              </a:rPr>
              <a:t>(Graph G)</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int counter;   Vertex v, w;</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for (counter =0; counter &lt; </a:t>
            </a:r>
            <a:r>
              <a:rPr lang="en-IN" sz="2900" dirty="0" err="1">
                <a:latin typeface="Times New Roman" panose="02020603050405020304" pitchFamily="18" charset="0"/>
                <a:cs typeface="Times New Roman" panose="02020603050405020304" pitchFamily="18" charset="0"/>
              </a:rPr>
              <a:t>NumberOfVertices</a:t>
            </a:r>
            <a:r>
              <a:rPr lang="en-IN" sz="2900" dirty="0">
                <a:latin typeface="Times New Roman" panose="02020603050405020304" pitchFamily="18" charset="0"/>
                <a:cs typeface="Times New Roman" panose="02020603050405020304" pitchFamily="18" charset="0"/>
              </a:rPr>
              <a:t>;  counter++)    </a:t>
            </a:r>
            <a:r>
              <a:rPr lang="en-IN" sz="2900" dirty="0">
                <a:solidFill>
                  <a:srgbClr val="FF0000"/>
                </a:solidFill>
                <a:latin typeface="Times New Roman" panose="02020603050405020304" pitchFamily="18" charset="0"/>
                <a:cs typeface="Times New Roman" panose="02020603050405020304" pitchFamily="18" charset="0"/>
              </a:rPr>
              <a:t>// Process |V| vertices</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 v = </a:t>
            </a:r>
            <a:r>
              <a:rPr lang="en-IN" sz="2900" dirty="0" err="1">
                <a:latin typeface="Times New Roman" panose="02020603050405020304" pitchFamily="18" charset="0"/>
                <a:cs typeface="Times New Roman" panose="02020603050405020304" pitchFamily="18" charset="0"/>
              </a:rPr>
              <a:t>FindNewVertexofDegreeZero</a:t>
            </a:r>
            <a:r>
              <a:rPr lang="en-IN" sz="2900" dirty="0">
                <a:latin typeface="Times New Roman" panose="02020603050405020304" pitchFamily="18" charset="0"/>
                <a:cs typeface="Times New Roman" panose="02020603050405020304" pitchFamily="18" charset="0"/>
              </a:rPr>
              <a:t>();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if (v is not a vertex)  { Display (“ERROR”);  exit()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TopNum</a:t>
            </a:r>
            <a:r>
              <a:rPr lang="en-IN" sz="2900" dirty="0">
                <a:latin typeface="Times New Roman" panose="02020603050405020304" pitchFamily="18" charset="0"/>
                <a:cs typeface="Times New Roman" panose="02020603050405020304" pitchFamily="18" charset="0"/>
              </a:rPr>
              <a:t>[v] = counter;                         /</a:t>
            </a:r>
            <a:r>
              <a:rPr lang="en-IN" sz="2900" dirty="0">
                <a:solidFill>
                  <a:srgbClr val="FF0000"/>
                </a:solidFill>
                <a:latin typeface="Times New Roman" panose="02020603050405020304" pitchFamily="18" charset="0"/>
                <a:cs typeface="Times New Roman" panose="02020603050405020304" pitchFamily="18" charset="0"/>
              </a:rPr>
              <a:t>/ The position of v is counter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for each w adjacent to v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    Indegree [w] --;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a:t>
            </a: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Time complexity :  O(|V|</a:t>
            </a:r>
            <a:r>
              <a:rPr lang="en-IN" sz="2900" baseline="30000" dirty="0">
                <a:latin typeface="Times New Roman" panose="02020603050405020304" pitchFamily="18" charset="0"/>
                <a:cs typeface="Times New Roman" panose="02020603050405020304" pitchFamily="18" charset="0"/>
              </a:rPr>
              <a:t>2</a:t>
            </a:r>
            <a:r>
              <a:rPr lang="en-IN" sz="2900" dirty="0">
                <a:latin typeface="Times New Roman" panose="02020603050405020304" pitchFamily="18" charset="0"/>
                <a:cs typeface="Times New Roman" panose="02020603050405020304" pitchFamily="18" charset="0"/>
              </a:rPr>
              <a:t>)   (when searching for a vertex which has indegree zero in an array which maintains the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indegree of vertices)</a:t>
            </a:r>
          </a:p>
          <a:p>
            <a:pPr marL="0" indent="0">
              <a:lnSpc>
                <a:spcPct val="100000"/>
              </a:lnSpc>
              <a:spcBef>
                <a:spcPts val="600"/>
              </a:spcBef>
              <a:buNone/>
            </a:pPr>
            <a:endParaRPr lang="en-IN" sz="29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IN" sz="2900" dirty="0">
                <a:latin typeface="Times New Roman" panose="02020603050405020304" pitchFamily="18" charset="0"/>
                <a:cs typeface="Times New Roman" panose="02020603050405020304" pitchFamily="18" charset="0"/>
              </a:rPr>
              <a:t>                           : O(|E| + |V|) (when we maintain the vertices whose indegree is zero separately in a new data structure </a:t>
            </a:r>
            <a:br>
              <a:rPr lang="en-IN" sz="2900" dirty="0">
                <a:latin typeface="Times New Roman" panose="02020603050405020304" pitchFamily="18" charset="0"/>
                <a:cs typeface="Times New Roman" panose="02020603050405020304" pitchFamily="18" charset="0"/>
              </a:rPr>
            </a:br>
            <a:r>
              <a:rPr lang="en-IN" sz="2900" dirty="0">
                <a:latin typeface="Times New Roman" panose="02020603050405020304" pitchFamily="18" charset="0"/>
                <a:cs typeface="Times New Roman" panose="02020603050405020304" pitchFamily="18" charset="0"/>
              </a:rPr>
              <a:t>                                                   (queue or stack) )</a:t>
            </a:r>
            <a:r>
              <a:rPr lang="en-IN" sz="2400" i="1"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104</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3FA4E733-99F3-4FE3-9FE4-2ADBA68F9669}"/>
                  </a:ext>
                </a:extLst>
              </p14:cNvPr>
              <p14:cNvContentPartPr/>
              <p14:nvPr/>
            </p14:nvContentPartPr>
            <p14:xfrm>
              <a:off x="2657072" y="4795582"/>
              <a:ext cx="661680" cy="349200"/>
            </p14:xfrm>
          </p:contentPart>
        </mc:Choice>
        <mc:Fallback xmlns="">
          <p:pic>
            <p:nvPicPr>
              <p:cNvPr id="6" name="Ink 5">
                <a:extLst>
                  <a:ext uri="{FF2B5EF4-FFF2-40B4-BE49-F238E27FC236}">
                    <a16:creationId xmlns:a16="http://schemas.microsoft.com/office/drawing/2014/main" id="{3FA4E733-99F3-4FE3-9FE4-2ADBA68F9669}"/>
                  </a:ext>
                </a:extLst>
              </p:cNvPr>
              <p:cNvPicPr/>
              <p:nvPr/>
            </p:nvPicPr>
            <p:blipFill>
              <a:blip r:embed="rId3"/>
              <a:stretch>
                <a:fillRect/>
              </a:stretch>
            </p:blipFill>
            <p:spPr>
              <a:xfrm>
                <a:off x="2603432" y="4687942"/>
                <a:ext cx="76932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04021C81-B613-4A9B-B427-575599C6281C}"/>
                  </a:ext>
                </a:extLst>
              </p14:cNvPr>
              <p14:cNvContentPartPr/>
              <p14:nvPr/>
            </p14:nvContentPartPr>
            <p14:xfrm>
              <a:off x="2546192" y="5596942"/>
              <a:ext cx="1136520" cy="423000"/>
            </p14:xfrm>
          </p:contentPart>
        </mc:Choice>
        <mc:Fallback xmlns="">
          <p:pic>
            <p:nvPicPr>
              <p:cNvPr id="7" name="Ink 6">
                <a:extLst>
                  <a:ext uri="{FF2B5EF4-FFF2-40B4-BE49-F238E27FC236}">
                    <a16:creationId xmlns:a16="http://schemas.microsoft.com/office/drawing/2014/main" id="{04021C81-B613-4A9B-B427-575599C6281C}"/>
                  </a:ext>
                </a:extLst>
              </p:cNvPr>
              <p:cNvPicPr/>
              <p:nvPr/>
            </p:nvPicPr>
            <p:blipFill>
              <a:blip r:embed="rId5"/>
              <a:stretch>
                <a:fillRect/>
              </a:stretch>
            </p:blipFill>
            <p:spPr>
              <a:xfrm>
                <a:off x="2492552" y="5489302"/>
                <a:ext cx="124416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xmlns="" id="{7383909B-F8A5-4E7F-A31C-C7F7929985DD}"/>
                  </a:ext>
                </a:extLst>
              </p14:cNvPr>
              <p14:cNvContentPartPr/>
              <p14:nvPr/>
            </p14:nvContentPartPr>
            <p14:xfrm>
              <a:off x="3937232" y="6008062"/>
              <a:ext cx="1258920" cy="49320"/>
            </p14:xfrm>
          </p:contentPart>
        </mc:Choice>
        <mc:Fallback xmlns="">
          <p:pic>
            <p:nvPicPr>
              <p:cNvPr id="8" name="Ink 7">
                <a:extLst>
                  <a:ext uri="{FF2B5EF4-FFF2-40B4-BE49-F238E27FC236}">
                    <a16:creationId xmlns:a16="http://schemas.microsoft.com/office/drawing/2014/main" id="{7383909B-F8A5-4E7F-A31C-C7F7929985DD}"/>
                  </a:ext>
                </a:extLst>
              </p:cNvPr>
              <p:cNvPicPr/>
              <p:nvPr/>
            </p:nvPicPr>
            <p:blipFill>
              <a:blip r:embed="rId7"/>
              <a:stretch>
                <a:fillRect/>
              </a:stretch>
            </p:blipFill>
            <p:spPr>
              <a:xfrm>
                <a:off x="3883232" y="5900062"/>
                <a:ext cx="1366560" cy="264960"/>
              </a:xfrm>
              <a:prstGeom prst="rect">
                <a:avLst/>
              </a:prstGeom>
            </p:spPr>
          </p:pic>
        </mc:Fallback>
      </mc:AlternateContent>
    </p:spTree>
    <p:extLst>
      <p:ext uri="{BB962C8B-B14F-4D97-AF65-F5344CB8AC3E}">
        <p14:creationId xmlns:p14="http://schemas.microsoft.com/office/powerpoint/2010/main" val="5167785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Topological Sorting</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a:bodyPr>
          <a:lstStyle/>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Applications of Topological Sorting</a:t>
            </a:r>
          </a:p>
          <a:p>
            <a:pPr marL="914400" lvl="1" indent="-457200">
              <a:lnSpc>
                <a:spcPct val="170000"/>
              </a:lnSpc>
              <a:spcBef>
                <a:spcPts val="600"/>
              </a:spcBef>
              <a:buFont typeface="+mj-lt"/>
              <a:buAutoNum type="arabicPeriod"/>
            </a:pPr>
            <a:r>
              <a:rPr lang="en-IN" sz="2000" dirty="0">
                <a:latin typeface="Times New Roman" panose="02020603050405020304" pitchFamily="18" charset="0"/>
                <a:cs typeface="Times New Roman" panose="02020603050405020304" pitchFamily="18" charset="0"/>
              </a:rPr>
              <a:t>Representing course prerequisite</a:t>
            </a:r>
          </a:p>
          <a:p>
            <a:pPr marL="914400" lvl="1" indent="-457200">
              <a:lnSpc>
                <a:spcPct val="170000"/>
              </a:lnSpc>
              <a:spcBef>
                <a:spcPts val="600"/>
              </a:spcBef>
              <a:buFont typeface="+mj-lt"/>
              <a:buAutoNum type="arabicPeriod"/>
            </a:pPr>
            <a:r>
              <a:rPr lang="en-IN" sz="2000" dirty="0">
                <a:latin typeface="Times New Roman" panose="02020603050405020304" pitchFamily="18" charset="0"/>
                <a:cs typeface="Times New Roman" panose="02020603050405020304" pitchFamily="18" charset="0"/>
              </a:rPr>
              <a:t>Detecting deadlocks</a:t>
            </a:r>
          </a:p>
          <a:p>
            <a:pPr marL="914400" lvl="1" indent="-457200">
              <a:lnSpc>
                <a:spcPct val="170000"/>
              </a:lnSpc>
              <a:spcBef>
                <a:spcPts val="600"/>
              </a:spcBef>
              <a:buFont typeface="+mj-lt"/>
              <a:buAutoNum type="arabicPeriod"/>
            </a:pPr>
            <a:r>
              <a:rPr lang="en-IN" sz="2000" dirty="0">
                <a:latin typeface="Times New Roman" panose="02020603050405020304" pitchFamily="18" charset="0"/>
                <a:cs typeface="Times New Roman" panose="02020603050405020304" pitchFamily="18" charset="0"/>
              </a:rPr>
              <a:t>Pipeline of computing jobs</a:t>
            </a:r>
          </a:p>
          <a:p>
            <a:pPr marL="914400" lvl="1" indent="-457200">
              <a:lnSpc>
                <a:spcPct val="170000"/>
              </a:lnSpc>
              <a:spcBef>
                <a:spcPts val="600"/>
              </a:spcBef>
              <a:buFont typeface="+mj-lt"/>
              <a:buAutoNum type="arabicPeriod"/>
            </a:pPr>
            <a:r>
              <a:rPr lang="en-IN" sz="2000" dirty="0">
                <a:latin typeface="Times New Roman" panose="02020603050405020304" pitchFamily="18" charset="0"/>
                <a:cs typeface="Times New Roman" panose="02020603050405020304" pitchFamily="18" charset="0"/>
              </a:rPr>
              <a:t>Checking for symbolic link loop</a:t>
            </a:r>
          </a:p>
          <a:p>
            <a:pPr marL="914400" lvl="1" indent="-457200">
              <a:lnSpc>
                <a:spcPct val="170000"/>
              </a:lnSpc>
              <a:spcBef>
                <a:spcPts val="600"/>
              </a:spcBef>
              <a:buFont typeface="+mj-lt"/>
              <a:buAutoNum type="arabicPeriod"/>
            </a:pPr>
            <a:r>
              <a:rPr lang="en-IN" sz="2000" dirty="0">
                <a:latin typeface="Times New Roman" panose="02020603050405020304" pitchFamily="18" charset="0"/>
                <a:cs typeface="Times New Roman" panose="02020603050405020304" pitchFamily="18" charset="0"/>
              </a:rPr>
              <a:t>Evaluating formulae in spreadsheet</a:t>
            </a:r>
          </a:p>
          <a:p>
            <a:pPr marL="914400" lvl="1" indent="-457200">
              <a:lnSpc>
                <a:spcPct val="170000"/>
              </a:lnSpc>
              <a:spcBef>
                <a:spcPts val="600"/>
              </a:spcBef>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105</a:t>
            </a:fld>
            <a:endParaRPr lang="en-IN"/>
          </a:p>
        </p:txBody>
      </p:sp>
    </p:spTree>
    <p:extLst>
      <p:ext uri="{BB962C8B-B14F-4D97-AF65-F5344CB8AC3E}">
        <p14:creationId xmlns:p14="http://schemas.microsoft.com/office/powerpoint/2010/main" val="15535364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Shortest-Path Algorithms</a:t>
            </a:r>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fontScale="92500" lnSpcReduction="20000"/>
          </a:bodyPr>
          <a:lstStyle/>
          <a:p>
            <a:pPr marL="0" indent="0">
              <a:lnSpc>
                <a:spcPct val="170000"/>
              </a:lnSpc>
              <a:spcBef>
                <a:spcPts val="600"/>
              </a:spcBef>
              <a:buNone/>
            </a:pPr>
            <a:r>
              <a:rPr lang="en-IN" sz="2400" b="1" dirty="0">
                <a:latin typeface="Times New Roman" panose="02020603050405020304" pitchFamily="18" charset="0"/>
                <a:cs typeface="Times New Roman" panose="02020603050405020304" pitchFamily="18" charset="0"/>
              </a:rPr>
              <a:t>Single Source Shortest Path Algorithm   -</a:t>
            </a:r>
            <a:r>
              <a:rPr lang="en-IN" sz="2400" i="1" dirty="0">
                <a:latin typeface="Times New Roman" panose="02020603050405020304" pitchFamily="18" charset="0"/>
                <a:cs typeface="Times New Roman" panose="02020603050405020304" pitchFamily="18" charset="0"/>
              </a:rPr>
              <a:t>  Given an input weighted graph, G = (V, E), and a distinguished vertex, s, find the shortest weighted path from s to every other vertex in G.</a:t>
            </a: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The shortest path from vertex v</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to v</a:t>
            </a:r>
            <a:r>
              <a:rPr lang="en-IN" sz="2400" baseline="-25000" dirty="0">
                <a:latin typeface="Times New Roman" panose="02020603050405020304" pitchFamily="18" charset="0"/>
                <a:cs typeface="Times New Roman" panose="02020603050405020304" pitchFamily="18" charset="0"/>
              </a:rPr>
              <a:t>6</a:t>
            </a:r>
            <a:r>
              <a:rPr lang="en-IN" sz="2400" dirty="0">
                <a:latin typeface="Times New Roman" panose="02020603050405020304" pitchFamily="18" charset="0"/>
                <a:cs typeface="Times New Roman" panose="02020603050405020304" pitchFamily="18" charset="0"/>
              </a:rPr>
              <a:t> has a cost of 6, and goes from v</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to v</a:t>
            </a:r>
            <a:r>
              <a:rPr lang="en-IN" sz="2400" baseline="-25000" dirty="0">
                <a:latin typeface="Times New Roman" panose="02020603050405020304" pitchFamily="18" charset="0"/>
                <a:cs typeface="Times New Roman" panose="02020603050405020304" pitchFamily="18" charset="0"/>
              </a:rPr>
              <a:t>4</a:t>
            </a:r>
            <a:r>
              <a:rPr lang="en-IN" sz="2400" dirty="0">
                <a:latin typeface="Times New Roman" panose="02020603050405020304" pitchFamily="18" charset="0"/>
                <a:cs typeface="Times New Roman" panose="02020603050405020304" pitchFamily="18" charset="0"/>
              </a:rPr>
              <a:t> to v</a:t>
            </a:r>
            <a:r>
              <a:rPr lang="en-IN" sz="2400" baseline="-25000" dirty="0">
                <a:latin typeface="Times New Roman" panose="02020603050405020304" pitchFamily="18" charset="0"/>
                <a:cs typeface="Times New Roman" panose="02020603050405020304" pitchFamily="18" charset="0"/>
              </a:rPr>
              <a:t>7</a:t>
            </a:r>
            <a:r>
              <a:rPr lang="en-IN" sz="2400" dirty="0">
                <a:latin typeface="Times New Roman" panose="02020603050405020304" pitchFamily="18" charset="0"/>
                <a:cs typeface="Times New Roman" panose="02020603050405020304" pitchFamily="18" charset="0"/>
              </a:rPr>
              <a:t> to v</a:t>
            </a:r>
            <a:r>
              <a:rPr lang="en-IN" sz="2400" baseline="-25000" dirty="0">
                <a:latin typeface="Times New Roman" panose="02020603050405020304" pitchFamily="18" charset="0"/>
                <a:cs typeface="Times New Roman" panose="02020603050405020304" pitchFamily="18" charset="0"/>
              </a:rPr>
              <a:t>6</a:t>
            </a:r>
            <a:r>
              <a:rPr lang="en-IN" sz="2400" dirty="0">
                <a:latin typeface="Times New Roman" panose="02020603050405020304" pitchFamily="18" charset="0"/>
                <a:cs typeface="Times New Roman" panose="02020603050405020304" pitchFamily="18" charset="0"/>
              </a:rPr>
              <a:t>.</a:t>
            </a:r>
          </a:p>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In real life we have many applications where we want to solve the shortest-path problems. If the vertices are computers; edges are the link between computers; and the cost represents communication costs, delay costs, or combination of these two or other factors.</a:t>
            </a:r>
          </a:p>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Finding the shortest route between two cities.</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106</a:t>
            </a:fld>
            <a:endParaRPr lang="en-IN"/>
          </a:p>
        </p:txBody>
      </p:sp>
      <p:sp>
        <p:nvSpPr>
          <p:cNvPr id="41" name="TextBox 40">
            <a:extLst>
              <a:ext uri="{FF2B5EF4-FFF2-40B4-BE49-F238E27FC236}">
                <a16:creationId xmlns:a16="http://schemas.microsoft.com/office/drawing/2014/main" xmlns="" id="{9D64C331-A32F-48BD-B202-B682227AE125}"/>
              </a:ext>
            </a:extLst>
          </p:cNvPr>
          <p:cNvSpPr txBox="1"/>
          <p:nvPr/>
        </p:nvSpPr>
        <p:spPr>
          <a:xfrm>
            <a:off x="3972940" y="292848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8</a:t>
            </a:r>
            <a:endParaRPr lang="en-IN" sz="1500" dirty="0">
              <a:latin typeface="Times New Roman" panose="02020603050405020304" pitchFamily="18" charset="0"/>
              <a:cs typeface="Times New Roman" panose="02020603050405020304" pitchFamily="18" charset="0"/>
            </a:endParaRPr>
          </a:p>
        </p:txBody>
      </p:sp>
      <p:grpSp>
        <p:nvGrpSpPr>
          <p:cNvPr id="62" name="Group 61">
            <a:extLst>
              <a:ext uri="{FF2B5EF4-FFF2-40B4-BE49-F238E27FC236}">
                <a16:creationId xmlns:a16="http://schemas.microsoft.com/office/drawing/2014/main" xmlns="" id="{F2499422-DA4F-431A-9A29-D10FFAC99A03}"/>
              </a:ext>
            </a:extLst>
          </p:cNvPr>
          <p:cNvGrpSpPr/>
          <p:nvPr/>
        </p:nvGrpSpPr>
        <p:grpSpPr>
          <a:xfrm>
            <a:off x="2841950" y="1963799"/>
            <a:ext cx="3548742" cy="1803488"/>
            <a:chOff x="2841950" y="1963799"/>
            <a:chExt cx="3548742" cy="1803488"/>
          </a:xfrm>
        </p:grpSpPr>
        <p:sp>
          <p:nvSpPr>
            <p:cNvPr id="26" name="TextBox 25">
              <a:extLst>
                <a:ext uri="{FF2B5EF4-FFF2-40B4-BE49-F238E27FC236}">
                  <a16:creationId xmlns:a16="http://schemas.microsoft.com/office/drawing/2014/main" xmlns="" id="{92BA71B6-C74A-40AB-97B4-8B3FDEF4D0CA}"/>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28" name="TextBox 27">
              <a:extLst>
                <a:ext uri="{FF2B5EF4-FFF2-40B4-BE49-F238E27FC236}">
                  <a16:creationId xmlns:a16="http://schemas.microsoft.com/office/drawing/2014/main" xmlns="" id="{E8DB25AA-1922-4D1D-ACF5-C33048FFC9AA}"/>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30" name="TextBox 29">
              <a:extLst>
                <a:ext uri="{FF2B5EF4-FFF2-40B4-BE49-F238E27FC236}">
                  <a16:creationId xmlns:a16="http://schemas.microsoft.com/office/drawing/2014/main" xmlns="" id="{A1158F7C-27C4-486B-B969-8314BA824D68}"/>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xmlns="" id="{BD6C1039-173E-49BB-8F4A-1A63A8FA5BF5}"/>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34" name="TextBox 33">
              <a:extLst>
                <a:ext uri="{FF2B5EF4-FFF2-40B4-BE49-F238E27FC236}">
                  <a16:creationId xmlns:a16="http://schemas.microsoft.com/office/drawing/2014/main" xmlns="" id="{5C811C80-E3F8-47E7-8051-D95B194C98EA}"/>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A16C6534-1B84-4B18-8E55-80F2C4B9669E}"/>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39" name="TextBox 38">
              <a:extLst>
                <a:ext uri="{FF2B5EF4-FFF2-40B4-BE49-F238E27FC236}">
                  <a16:creationId xmlns:a16="http://schemas.microsoft.com/office/drawing/2014/main" xmlns="" id="{CE2D4734-10AA-4EAA-9086-C40906A982AF}"/>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43" name="TextBox 42">
              <a:extLst>
                <a:ext uri="{FF2B5EF4-FFF2-40B4-BE49-F238E27FC236}">
                  <a16:creationId xmlns:a16="http://schemas.microsoft.com/office/drawing/2014/main" xmlns="" id="{E37F2103-F083-4500-BA9F-FCE6BF41A625}"/>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61" name="Group 60">
              <a:extLst>
                <a:ext uri="{FF2B5EF4-FFF2-40B4-BE49-F238E27FC236}">
                  <a16:creationId xmlns:a16="http://schemas.microsoft.com/office/drawing/2014/main" xmlns="" id="{F1F00F1D-DD1D-47AE-AF86-E041FB7B7ACE}"/>
                </a:ext>
              </a:extLst>
            </p:cNvPr>
            <p:cNvGrpSpPr/>
            <p:nvPr/>
          </p:nvGrpSpPr>
          <p:grpSpPr>
            <a:xfrm>
              <a:off x="2841950" y="2099387"/>
              <a:ext cx="3548742" cy="1667900"/>
              <a:chOff x="2841950" y="2099387"/>
              <a:chExt cx="3548742" cy="1667900"/>
            </a:xfrm>
          </p:grpSpPr>
          <p:grpSp>
            <p:nvGrpSpPr>
              <p:cNvPr id="6" name="Group 5">
                <a:extLst>
                  <a:ext uri="{FF2B5EF4-FFF2-40B4-BE49-F238E27FC236}">
                    <a16:creationId xmlns:a16="http://schemas.microsoft.com/office/drawing/2014/main" xmlns="" id="{EFFFD3DA-5F7A-4A60-A464-D3D8A10DACEF}"/>
                  </a:ext>
                </a:extLst>
              </p:cNvPr>
              <p:cNvGrpSpPr/>
              <p:nvPr/>
            </p:nvGrpSpPr>
            <p:grpSpPr>
              <a:xfrm>
                <a:off x="2841950" y="2099387"/>
                <a:ext cx="3548742" cy="1667900"/>
                <a:chOff x="3351246" y="1632857"/>
                <a:chExt cx="3548742" cy="1667900"/>
              </a:xfrm>
            </p:grpSpPr>
            <p:sp>
              <p:nvSpPr>
                <p:cNvPr id="7" name="Oval 6">
                  <a:extLst>
                    <a:ext uri="{FF2B5EF4-FFF2-40B4-BE49-F238E27FC236}">
                      <a16:creationId xmlns:a16="http://schemas.microsoft.com/office/drawing/2014/main" xmlns="" id="{0394AB09-37A7-4FF6-A998-5BCBDACE58D4}"/>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8" name="Oval 7">
                  <a:extLst>
                    <a:ext uri="{FF2B5EF4-FFF2-40B4-BE49-F238E27FC236}">
                      <a16:creationId xmlns:a16="http://schemas.microsoft.com/office/drawing/2014/main" xmlns="" id="{49FCC2AA-1E18-452E-9082-F89B8C279567}"/>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9" name="Oval 8">
                  <a:extLst>
                    <a:ext uri="{FF2B5EF4-FFF2-40B4-BE49-F238E27FC236}">
                      <a16:creationId xmlns:a16="http://schemas.microsoft.com/office/drawing/2014/main" xmlns="" id="{CC94CD5E-5FD3-46A4-AA9C-9FAD0E64978D}"/>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 name="Oval 9">
                  <a:extLst>
                    <a:ext uri="{FF2B5EF4-FFF2-40B4-BE49-F238E27FC236}">
                      <a16:creationId xmlns:a16="http://schemas.microsoft.com/office/drawing/2014/main" xmlns="" id="{22E06405-8604-48BC-8E10-388A364100B8}"/>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 name="Oval 10">
                  <a:extLst>
                    <a:ext uri="{FF2B5EF4-FFF2-40B4-BE49-F238E27FC236}">
                      <a16:creationId xmlns:a16="http://schemas.microsoft.com/office/drawing/2014/main" xmlns="" id="{CE28F538-3610-4248-B81F-6A1C9405B359}"/>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2" name="Oval 11">
                  <a:extLst>
                    <a:ext uri="{FF2B5EF4-FFF2-40B4-BE49-F238E27FC236}">
                      <a16:creationId xmlns:a16="http://schemas.microsoft.com/office/drawing/2014/main" xmlns="" id="{9CBD089F-F44E-4013-AACD-A8A6CF1A1C1D}"/>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3" name="Oval 12">
                  <a:extLst>
                    <a:ext uri="{FF2B5EF4-FFF2-40B4-BE49-F238E27FC236}">
                      <a16:creationId xmlns:a16="http://schemas.microsoft.com/office/drawing/2014/main" xmlns="" id="{B43447F5-934F-4479-9624-B31DB5497BB6}"/>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14" name="Straight Arrow Connector 13">
                  <a:extLst>
                    <a:ext uri="{FF2B5EF4-FFF2-40B4-BE49-F238E27FC236}">
                      <a16:creationId xmlns:a16="http://schemas.microsoft.com/office/drawing/2014/main" xmlns="" id="{026A03A7-D32F-453C-A273-37FD2DAB4E97}"/>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3DEDF7B-59F7-4611-9413-DBA86E543DE9}"/>
                    </a:ext>
                  </a:extLst>
                </p:cNvPr>
                <p:cNvCxnSpPr>
                  <a:stCxn id="7" idx="5"/>
                  <a:endCxn id="11"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D2CAB00F-9DC3-4F09-B170-1D11E5941B39}"/>
                    </a:ext>
                  </a:extLst>
                </p:cNvPr>
                <p:cNvCxnSpPr>
                  <a:cxnSpLocks/>
                  <a:stCxn id="8" idx="3"/>
                  <a:endCxn id="11"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9BFF0B59-2240-4B15-8CE9-151DB3B428E9}"/>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D7910052-5C4E-4E17-A9F7-119204CD8D5F}"/>
                    </a:ext>
                  </a:extLst>
                </p:cNvPr>
                <p:cNvCxnSpPr>
                  <a:stCxn id="10" idx="5"/>
                  <a:endCxn id="12"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E806801A-AED5-4FDD-9229-7ACB8D1CA9AA}"/>
                    </a:ext>
                  </a:extLst>
                </p:cNvPr>
                <p:cNvCxnSpPr>
                  <a:stCxn id="11" idx="3"/>
                  <a:endCxn id="12"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A55E190-D78B-4895-AF0D-4AD09064AA85}"/>
                    </a:ext>
                  </a:extLst>
                </p:cNvPr>
                <p:cNvCxnSpPr>
                  <a:cxnSpLocks/>
                  <a:stCxn id="11" idx="5"/>
                  <a:endCxn id="13"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48179BED-6EFD-41D0-ABD2-0736C71434D1}"/>
                    </a:ext>
                  </a:extLst>
                </p:cNvPr>
                <p:cNvCxnSpPr>
                  <a:cxnSpLocks/>
                  <a:stCxn id="13" idx="2"/>
                  <a:endCxn id="12"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B1CFA7D-8E48-4634-9F31-C944F209A585}"/>
                    </a:ext>
                  </a:extLst>
                </p:cNvPr>
                <p:cNvCxnSpPr>
                  <a:cxnSpLocks/>
                  <a:endCxn id="9"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F2AD18FE-87B6-4F00-BF96-CA100B38DD8E}"/>
                    </a:ext>
                  </a:extLst>
                </p:cNvPr>
                <p:cNvCxnSpPr>
                  <a:stCxn id="8" idx="5"/>
                  <a:endCxn id="9"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7800D3AE-87CE-4492-B129-5F6F1F5C8DA9}"/>
                    </a:ext>
                  </a:extLst>
                </p:cNvPr>
                <p:cNvCxnSpPr>
                  <a:stCxn id="9" idx="4"/>
                  <a:endCxn id="13"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xmlns="" id="{B552B27C-899D-4ABD-A1BF-BB92AC09067C}"/>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xmlns="" id="{2C466032-7B4A-4FF9-AF66-EECF6573B747}"/>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50" name="TextBox 49">
              <a:extLst>
                <a:ext uri="{FF2B5EF4-FFF2-40B4-BE49-F238E27FC236}">
                  <a16:creationId xmlns:a16="http://schemas.microsoft.com/office/drawing/2014/main" xmlns="" id="{88A6B70F-4DE2-452B-BB9D-2987AFFE4263}"/>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52" name="TextBox 51">
              <a:extLst>
                <a:ext uri="{FF2B5EF4-FFF2-40B4-BE49-F238E27FC236}">
                  <a16:creationId xmlns:a16="http://schemas.microsoft.com/office/drawing/2014/main" xmlns="" id="{DDFC91A3-A80D-48FC-91DF-EB0A25F2CC01}"/>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Tree>
    <p:extLst>
      <p:ext uri="{BB962C8B-B14F-4D97-AF65-F5344CB8AC3E}">
        <p14:creationId xmlns:p14="http://schemas.microsoft.com/office/powerpoint/2010/main" val="37241652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Shortest-Path Algorithms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fontScale="77500" lnSpcReduction="20000"/>
          </a:bodyPr>
          <a:lstStyle/>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If the graph is unweighted one, we can apply the breadth first search to solve the single source shortest path.</a:t>
            </a: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Consider V</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is the source vertex, apply BFS, we will get the following sequence</a:t>
            </a:r>
          </a:p>
          <a:p>
            <a:pPr marL="0" indent="0">
              <a:lnSpc>
                <a:spcPct val="170000"/>
              </a:lnSpc>
              <a:spcBef>
                <a:spcPts val="600"/>
              </a:spcBef>
              <a:buNone/>
            </a:pPr>
            <a:r>
              <a:rPr lang="en-IN" sz="2400" baseline="-25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V</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2, </a:t>
            </a:r>
            <a:r>
              <a:rPr lang="en-IN" sz="2400" dirty="0">
                <a:latin typeface="Times New Roman" panose="02020603050405020304" pitchFamily="18" charset="0"/>
                <a:cs typeface="Times New Roman" panose="02020603050405020304" pitchFamily="18" charset="0"/>
                <a:sym typeface="Wingdings" panose="05000000000000000000" pitchFamily="2" charset="2"/>
              </a:rPr>
              <a:t>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4</a:t>
            </a:r>
            <a:r>
              <a:rPr lang="en-IN" sz="2400" dirty="0">
                <a:latin typeface="Times New Roman" panose="02020603050405020304" pitchFamily="18" charset="0"/>
                <a:cs typeface="Times New Roman" panose="02020603050405020304" pitchFamily="18" charset="0"/>
                <a:sym typeface="Wingdings" panose="05000000000000000000" pitchFamily="2" charset="2"/>
              </a:rPr>
              <a:t>} 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5</a:t>
            </a:r>
            <a:r>
              <a:rPr lang="en-IN" sz="2400" dirty="0">
                <a:latin typeface="Times New Roman" panose="02020603050405020304" pitchFamily="18" charset="0"/>
                <a:cs typeface="Times New Roman" panose="02020603050405020304" pitchFamily="18" charset="0"/>
                <a:sym typeface="Wingdings" panose="05000000000000000000" pitchFamily="2" charset="2"/>
              </a:rPr>
              <a:t>,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6</a:t>
            </a:r>
            <a:r>
              <a:rPr lang="en-IN" sz="2400" dirty="0">
                <a:latin typeface="Times New Roman" panose="02020603050405020304" pitchFamily="18" charset="0"/>
                <a:cs typeface="Times New Roman" panose="02020603050405020304" pitchFamily="18" charset="0"/>
                <a:sym typeface="Wingdings" panose="05000000000000000000" pitchFamily="2" charset="2"/>
              </a:rPr>
              <a:t>,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7</a:t>
            </a:r>
            <a:r>
              <a:rPr lang="en-IN" sz="2400" dirty="0">
                <a:latin typeface="Times New Roman" panose="02020603050405020304" pitchFamily="18" charset="0"/>
                <a:cs typeface="Times New Roman" panose="02020603050405020304" pitchFamily="18" charset="0"/>
                <a:sym typeface="Wingdings" panose="05000000000000000000" pitchFamily="2" charset="2"/>
              </a:rPr>
              <a:t>,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3</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Will it work for a Weighted Graph? </a:t>
            </a:r>
          </a:p>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Yes (if the cost of the edge is 3, then replace three edges), but graph has too many vertices. </a:t>
            </a:r>
          </a:p>
          <a:p>
            <a:pPr marL="0" indent="0">
              <a:lnSpc>
                <a:spcPct val="170000"/>
              </a:lnSpc>
              <a:spcBef>
                <a:spcPts val="600"/>
              </a:spcBef>
              <a:buNone/>
            </a:pP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       </a:t>
            </a:r>
            <a:endParaRPr lang="en-IN" sz="2400" baseline="-25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107</a:t>
            </a:fld>
            <a:endParaRPr lang="en-IN"/>
          </a:p>
        </p:txBody>
      </p:sp>
      <p:grpSp>
        <p:nvGrpSpPr>
          <p:cNvPr id="6" name="Group 5">
            <a:extLst>
              <a:ext uri="{FF2B5EF4-FFF2-40B4-BE49-F238E27FC236}">
                <a16:creationId xmlns:a16="http://schemas.microsoft.com/office/drawing/2014/main" xmlns="" id="{237301E7-A4F0-4836-9F68-4A7BB7A9F728}"/>
              </a:ext>
            </a:extLst>
          </p:cNvPr>
          <p:cNvGrpSpPr/>
          <p:nvPr/>
        </p:nvGrpSpPr>
        <p:grpSpPr>
          <a:xfrm>
            <a:off x="2841950" y="2099387"/>
            <a:ext cx="3548742" cy="1667900"/>
            <a:chOff x="3351246" y="1632857"/>
            <a:chExt cx="3548742" cy="1667900"/>
          </a:xfrm>
        </p:grpSpPr>
        <p:sp>
          <p:nvSpPr>
            <p:cNvPr id="7" name="Oval 6">
              <a:extLst>
                <a:ext uri="{FF2B5EF4-FFF2-40B4-BE49-F238E27FC236}">
                  <a16:creationId xmlns:a16="http://schemas.microsoft.com/office/drawing/2014/main" xmlns="" id="{A5F7E4A0-2675-421C-959E-B8F6FEF7E6C6}"/>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8" name="Oval 7">
              <a:extLst>
                <a:ext uri="{FF2B5EF4-FFF2-40B4-BE49-F238E27FC236}">
                  <a16:creationId xmlns:a16="http://schemas.microsoft.com/office/drawing/2014/main" xmlns="" id="{3A18A4C8-7A80-4A98-954C-E650BB7CBB29}"/>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9" name="Oval 8">
              <a:extLst>
                <a:ext uri="{FF2B5EF4-FFF2-40B4-BE49-F238E27FC236}">
                  <a16:creationId xmlns:a16="http://schemas.microsoft.com/office/drawing/2014/main" xmlns="" id="{DFB482AD-E0CA-4F1B-85C2-8F6E4BE8CDE4}"/>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 name="Oval 9">
              <a:extLst>
                <a:ext uri="{FF2B5EF4-FFF2-40B4-BE49-F238E27FC236}">
                  <a16:creationId xmlns:a16="http://schemas.microsoft.com/office/drawing/2014/main" xmlns="" id="{C29E74EF-7B7C-4A22-8E1A-F9C435C5870C}"/>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 name="Oval 10">
              <a:extLst>
                <a:ext uri="{FF2B5EF4-FFF2-40B4-BE49-F238E27FC236}">
                  <a16:creationId xmlns:a16="http://schemas.microsoft.com/office/drawing/2014/main" xmlns="" id="{8C965969-B45E-4960-8DA1-A9969A1DB27D}"/>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2" name="Oval 11">
              <a:extLst>
                <a:ext uri="{FF2B5EF4-FFF2-40B4-BE49-F238E27FC236}">
                  <a16:creationId xmlns:a16="http://schemas.microsoft.com/office/drawing/2014/main" xmlns="" id="{1A583B11-7B3C-4BF4-9B21-8112E2CE96F3}"/>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3" name="Oval 12">
              <a:extLst>
                <a:ext uri="{FF2B5EF4-FFF2-40B4-BE49-F238E27FC236}">
                  <a16:creationId xmlns:a16="http://schemas.microsoft.com/office/drawing/2014/main" xmlns="" id="{BBB7F8D2-927B-466D-A0EB-3E01AF683779}"/>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14" name="Straight Arrow Connector 13">
              <a:extLst>
                <a:ext uri="{FF2B5EF4-FFF2-40B4-BE49-F238E27FC236}">
                  <a16:creationId xmlns:a16="http://schemas.microsoft.com/office/drawing/2014/main" xmlns="" id="{BC7249D2-8B0D-47EF-887A-F2BB7E04E964}"/>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809FB41-A883-415E-B854-C54585BECAD8}"/>
                </a:ext>
              </a:extLst>
            </p:cNvPr>
            <p:cNvCxnSpPr>
              <a:stCxn id="7" idx="5"/>
              <a:endCxn id="11"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3DB1DC1B-00C5-41C5-9AFD-8620F0D67640}"/>
                </a:ext>
              </a:extLst>
            </p:cNvPr>
            <p:cNvCxnSpPr>
              <a:cxnSpLocks/>
              <a:stCxn id="8" idx="3"/>
              <a:endCxn id="11"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B90E79AF-60A1-4D71-B781-A012A1A3B686}"/>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628769E5-A6BB-491F-9EA8-EBA7C42A7C25}"/>
                </a:ext>
              </a:extLst>
            </p:cNvPr>
            <p:cNvCxnSpPr>
              <a:stCxn id="10" idx="5"/>
              <a:endCxn id="12"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C14A478-FF6C-4434-B714-BFCE9E492CDA}"/>
                </a:ext>
              </a:extLst>
            </p:cNvPr>
            <p:cNvCxnSpPr>
              <a:stCxn id="11" idx="3"/>
              <a:endCxn id="12"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AD86835-0F41-4393-BDD1-505275ADA059}"/>
                </a:ext>
              </a:extLst>
            </p:cNvPr>
            <p:cNvCxnSpPr>
              <a:cxnSpLocks/>
              <a:stCxn id="11" idx="5"/>
              <a:endCxn id="13"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60865FF4-0963-4AEC-A89F-654EB9E3F060}"/>
                </a:ext>
              </a:extLst>
            </p:cNvPr>
            <p:cNvCxnSpPr>
              <a:cxnSpLocks/>
              <a:stCxn id="13" idx="2"/>
              <a:endCxn id="12"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7F4F2D1-2CDF-42AC-A5F7-308CF21A6C4A}"/>
                </a:ext>
              </a:extLst>
            </p:cNvPr>
            <p:cNvCxnSpPr>
              <a:cxnSpLocks/>
              <a:endCxn id="9"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47B13E55-C847-4192-88C3-CF9C98566504}"/>
                </a:ext>
              </a:extLst>
            </p:cNvPr>
            <p:cNvCxnSpPr>
              <a:stCxn id="8" idx="5"/>
              <a:endCxn id="9"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9B62678-7D31-40AA-A020-ECA799A58E6F}"/>
                </a:ext>
              </a:extLst>
            </p:cNvPr>
            <p:cNvCxnSpPr>
              <a:stCxn id="9" idx="4"/>
              <a:endCxn id="13"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xmlns="" id="{68AAF60C-DF63-47F8-AB14-190EF2AC1482}"/>
              </a:ext>
            </a:extLst>
          </p:cNvPr>
          <p:cNvCxnSpPr>
            <a:cxnSpLocks/>
          </p:cNvCxnSpPr>
          <p:nvPr/>
        </p:nvCxnSpPr>
        <p:spPr>
          <a:xfrm flipH="1" flipV="1">
            <a:off x="3217596" y="2870605"/>
            <a:ext cx="1118807" cy="2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4193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18573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679029"/>
            <a:ext cx="11104984" cy="5591141"/>
          </a:xfrm>
        </p:spPr>
        <p:txBody>
          <a:bodyPr>
            <a:normAutofit/>
          </a:bodyPr>
          <a:lstStyle/>
          <a:p>
            <a:pPr marL="0" indent="0">
              <a:lnSpc>
                <a:spcPct val="170000"/>
              </a:lnSpc>
              <a:spcBef>
                <a:spcPts val="600"/>
              </a:spcBef>
              <a:buNone/>
            </a:pPr>
            <a:r>
              <a:rPr lang="en-IN" sz="2400" dirty="0">
                <a:latin typeface="Times New Roman" panose="02020603050405020304" pitchFamily="18" charset="0"/>
                <a:cs typeface="Times New Roman" panose="02020603050405020304" pitchFamily="18" charset="0"/>
              </a:rPr>
              <a:t>It works on the algorithm design technique </a:t>
            </a:r>
            <a:r>
              <a:rPr lang="en-IN" sz="2400" b="1" dirty="0">
                <a:latin typeface="Times New Roman" panose="02020603050405020304" pitchFamily="18" charset="0"/>
                <a:cs typeface="Times New Roman" panose="02020603050405020304" pitchFamily="18" charset="0"/>
              </a:rPr>
              <a:t>Greedy Method  - </a:t>
            </a:r>
          </a:p>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It work in phases. </a:t>
            </a:r>
          </a:p>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In each phase, a decision is made that appears good, without regard for future consequences. Generally this means that some local optimum is chosen. This is “take what you get now” strategy is the source of the name for this class of algorithms.</a:t>
            </a:r>
          </a:p>
          <a:p>
            <a:pPr marL="0" indent="0">
              <a:lnSpc>
                <a:spcPct val="170000"/>
              </a:lnSpc>
              <a:spcBef>
                <a:spcPts val="600"/>
              </a:spcBef>
              <a:buNone/>
            </a:pPr>
            <a:r>
              <a:rPr lang="en-IN" sz="2400" i="1" dirty="0">
                <a:latin typeface="Times New Roman" panose="02020603050405020304" pitchFamily="18" charset="0"/>
                <a:cs typeface="Times New Roman" panose="02020603050405020304" pitchFamily="18" charset="0"/>
              </a:rPr>
              <a:t>When the algorithm terminates we hope the local optimum is equal to the global optimum. If this is the case the algorithm is correct, otherwise it produces a suboptimal solution.</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108</a:t>
            </a:fld>
            <a:endParaRPr lang="en-IN"/>
          </a:p>
        </p:txBody>
      </p:sp>
    </p:spTree>
    <p:extLst>
      <p:ext uri="{BB962C8B-B14F-4D97-AF65-F5344CB8AC3E}">
        <p14:creationId xmlns:p14="http://schemas.microsoft.com/office/powerpoint/2010/main" val="41029229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335903" y="533315"/>
                <a:ext cx="11719248" cy="5736856"/>
              </a:xfrm>
            </p:spPr>
            <p:txBody>
              <a:bodyPr>
                <a:normAutofit/>
              </a:bodyPr>
              <a:lstStyle/>
              <a:p>
                <a:pPr marL="0" indent="0">
                  <a:lnSpc>
                    <a:spcPct val="110000"/>
                  </a:lnSpc>
                  <a:spcBef>
                    <a:spcPts val="600"/>
                  </a:spcBef>
                  <a:buNone/>
                </a:pPr>
                <a:r>
                  <a:rPr lang="en-IN" sz="2400" dirty="0">
                    <a:latin typeface="Times New Roman" panose="02020603050405020304" pitchFamily="18" charset="0"/>
                    <a:cs typeface="Times New Roman" panose="02020603050405020304" pitchFamily="18" charset="0"/>
                  </a:rPr>
                  <a:t>Given a source vertex </a:t>
                </a:r>
                <a:r>
                  <a:rPr lang="en-IN" sz="2400" b="1"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(need to find the shortest distance from s to every other vertex).</a:t>
                </a:r>
              </a:p>
              <a:p>
                <a:pPr marL="457200" indent="-457200">
                  <a:lnSpc>
                    <a:spcPct val="110000"/>
                  </a:lnSpc>
                  <a:spcBef>
                    <a:spcPts val="600"/>
                  </a:spcBef>
                  <a:buFont typeface="+mj-lt"/>
                  <a:buAutoNum type="arabicPeriod"/>
                </a:pPr>
                <a:r>
                  <a:rPr lang="en-IN" sz="2400" dirty="0">
                    <a:latin typeface="Times New Roman" panose="02020603050405020304" pitchFamily="18" charset="0"/>
                    <a:cs typeface="Times New Roman" panose="02020603050405020304" pitchFamily="18" charset="0"/>
                  </a:rPr>
                  <a:t>Initially we assume all the vertices are </a:t>
                </a:r>
                <a:r>
                  <a:rPr lang="en-IN" sz="2400" i="1" dirty="0">
                    <a:latin typeface="Times New Roman" panose="02020603050405020304" pitchFamily="18" charset="0"/>
                    <a:cs typeface="Times New Roman" panose="02020603050405020304" pitchFamily="18" charset="0"/>
                  </a:rPr>
                  <a:t>unknown and their distance from s is </a:t>
                </a:r>
                <a14:m>
                  <m:oMath xmlns:m="http://schemas.openxmlformats.org/officeDocument/2006/math">
                    <m:r>
                      <a:rPr lang="en-I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dirty="0">
                    <a:latin typeface="Times New Roman" panose="02020603050405020304" pitchFamily="18" charset="0"/>
                    <a:cs typeface="Times New Roman" panose="02020603050405020304" pitchFamily="18" charset="0"/>
                  </a:rPr>
                  <a:t>.</a:t>
                </a:r>
              </a:p>
              <a:p>
                <a:pPr marL="457200" indent="-457200">
                  <a:lnSpc>
                    <a:spcPct val="110000"/>
                  </a:lnSpc>
                  <a:spcBef>
                    <a:spcPts val="600"/>
                  </a:spcBef>
                  <a:buFont typeface="+mj-lt"/>
                  <a:buAutoNum type="arabicPeriod"/>
                </a:pPr>
                <a:r>
                  <a:rPr lang="en-IN" sz="2400" dirty="0">
                    <a:latin typeface="Times New Roman" panose="02020603050405020304" pitchFamily="18" charset="0"/>
                    <a:cs typeface="Times New Roman" panose="02020603050405020304" pitchFamily="18" charset="0"/>
                  </a:rPr>
                  <a:t>We make the vertex s as known and update its distance as ZERO.</a:t>
                </a:r>
              </a:p>
              <a:p>
                <a:pPr marL="457200" indent="-457200">
                  <a:lnSpc>
                    <a:spcPct val="110000"/>
                  </a:lnSpc>
                  <a:spcBef>
                    <a:spcPts val="600"/>
                  </a:spcBef>
                  <a:buFont typeface="+mj-lt"/>
                  <a:buAutoNum type="arabicPeriod"/>
                </a:pPr>
                <a:r>
                  <a:rPr lang="en-IN" sz="2400" dirty="0">
                    <a:latin typeface="Times New Roman" panose="02020603050405020304" pitchFamily="18" charset="0"/>
                    <a:cs typeface="Times New Roman" panose="02020603050405020304" pitchFamily="18" charset="0"/>
                  </a:rPr>
                  <a:t>Select the shortest distance vertex </a:t>
                </a:r>
                <a:r>
                  <a:rPr lang="en-IN" sz="2400" i="1" dirty="0">
                    <a:latin typeface="Times New Roman" panose="02020603050405020304" pitchFamily="18" charset="0"/>
                    <a:cs typeface="Times New Roman" panose="02020603050405020304" pitchFamily="18" charset="0"/>
                  </a:rPr>
                  <a:t>v </a:t>
                </a:r>
                <a:r>
                  <a:rPr lang="en-IN" sz="2400" dirty="0">
                    <a:latin typeface="Times New Roman" panose="02020603050405020304" pitchFamily="18" charset="0"/>
                    <a:cs typeface="Times New Roman" panose="02020603050405020304" pitchFamily="18" charset="0"/>
                  </a:rPr>
                  <a:t>(Presently the distance to all the vertices is </a:t>
                </a:r>
                <a14:m>
                  <m:oMath xmlns:m="http://schemas.openxmlformats.org/officeDocument/2006/math">
                    <m:r>
                      <a:rPr lang="en-I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dirty="0">
                    <a:latin typeface="Times New Roman" panose="02020603050405020304" pitchFamily="18" charset="0"/>
                    <a:cs typeface="Times New Roman" panose="02020603050405020304" pitchFamily="18" charset="0"/>
                  </a:rPr>
                  <a:t> except the vertex s).</a:t>
                </a:r>
              </a:p>
              <a:p>
                <a:pPr marL="457200" indent="-457200">
                  <a:lnSpc>
                    <a:spcPct val="110000"/>
                  </a:lnSpc>
                  <a:spcBef>
                    <a:spcPts val="600"/>
                  </a:spcBef>
                  <a:buFont typeface="+mj-lt"/>
                  <a:buAutoNum type="arabicPeriod"/>
                </a:pPr>
                <a:r>
                  <a:rPr lang="en-IN" sz="2400" dirty="0">
                    <a:latin typeface="Times New Roman" panose="02020603050405020304" pitchFamily="18" charset="0"/>
                    <a:cs typeface="Times New Roman" panose="02020603050405020304" pitchFamily="18" charset="0"/>
                  </a:rPr>
                  <a:t>Find all the adjacent vertices </a:t>
                </a:r>
                <a:r>
                  <a:rPr lang="en-IN" sz="2400" i="1" dirty="0">
                    <a:latin typeface="Times New Roman" panose="02020603050405020304" pitchFamily="18" charset="0"/>
                    <a:cs typeface="Times New Roman" panose="02020603050405020304" pitchFamily="18" charset="0"/>
                  </a:rPr>
                  <a:t>u</a:t>
                </a:r>
                <a:r>
                  <a:rPr lang="en-IN" sz="2400" dirty="0">
                    <a:latin typeface="Times New Roman" panose="02020603050405020304" pitchFamily="18" charset="0"/>
                    <a:cs typeface="Times New Roman" panose="02020603050405020304" pitchFamily="18" charset="0"/>
                  </a:rPr>
                  <a:t> to </a:t>
                </a:r>
                <a:r>
                  <a:rPr lang="en-IN" sz="2400" i="1" dirty="0">
                    <a:latin typeface="Times New Roman" panose="02020603050405020304" pitchFamily="18" charset="0"/>
                    <a:cs typeface="Times New Roman" panose="02020603050405020304" pitchFamily="18" charset="0"/>
                  </a:rPr>
                  <a:t>v.</a:t>
                </a:r>
              </a:p>
              <a:p>
                <a:pPr marL="914400" lvl="1" indent="-457200">
                  <a:lnSpc>
                    <a:spcPct val="110000"/>
                  </a:lnSpc>
                  <a:spcBef>
                    <a:spcPts val="600"/>
                  </a:spcBef>
                  <a:buFont typeface="+mj-lt"/>
                  <a:buAutoNum type="arabicPeriod"/>
                </a:pPr>
                <a:r>
                  <a:rPr lang="en-IN" sz="2000" i="1" dirty="0">
                    <a:latin typeface="Times New Roman" panose="02020603050405020304" pitchFamily="18" charset="0"/>
                    <a:cs typeface="Times New Roman" panose="02020603050405020304" pitchFamily="18" charset="0"/>
                  </a:rPr>
                  <a:t>If  u is an unknown then if the sum of the distance from s to v and the distance from v to u is D. </a:t>
                </a:r>
              </a:p>
              <a:p>
                <a:pPr marL="914400" lvl="1" indent="-457200">
                  <a:lnSpc>
                    <a:spcPct val="110000"/>
                  </a:lnSpc>
                  <a:spcBef>
                    <a:spcPts val="600"/>
                  </a:spcBef>
                  <a:buFont typeface="+mj-lt"/>
                  <a:buAutoNum type="arabicPeriod"/>
                </a:pPr>
                <a:r>
                  <a:rPr lang="en-IN" sz="2000" i="1" dirty="0">
                    <a:latin typeface="Times New Roman" panose="02020603050405020304" pitchFamily="18" charset="0"/>
                    <a:cs typeface="Times New Roman" panose="02020603050405020304" pitchFamily="18" charset="0"/>
                  </a:rPr>
                  <a:t>if D is smaller than the present distance of  u then update its distance to D and update its parent as v. </a:t>
                </a:r>
                <a:endParaRPr lang="en-IN" sz="2000" dirty="0">
                  <a:latin typeface="Times New Roman" panose="02020603050405020304" pitchFamily="18" charset="0"/>
                  <a:cs typeface="Times New Roman" panose="02020603050405020304" pitchFamily="18" charset="0"/>
                </a:endParaRPr>
              </a:p>
              <a:p>
                <a:pPr marL="457200" indent="-457200">
                  <a:lnSpc>
                    <a:spcPct val="11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If there are no unknown vertices then stop the algorithm, otherwise find the set of unknown vertices. In this set of unknown vertices select the vertex </a:t>
                </a:r>
                <a:r>
                  <a:rPr lang="en-IN" sz="2200" i="1" dirty="0">
                    <a:latin typeface="Times New Roman" panose="02020603050405020304" pitchFamily="18" charset="0"/>
                    <a:cs typeface="Times New Roman" panose="02020603050405020304" pitchFamily="18" charset="0"/>
                  </a:rPr>
                  <a:t>w</a:t>
                </a:r>
                <a:r>
                  <a:rPr lang="en-IN" sz="2200" dirty="0">
                    <a:latin typeface="Times New Roman" panose="02020603050405020304" pitchFamily="18" charset="0"/>
                    <a:cs typeface="Times New Roman" panose="02020603050405020304" pitchFamily="18" charset="0"/>
                  </a:rPr>
                  <a:t> whose distance is minimum.</a:t>
                </a:r>
              </a:p>
              <a:p>
                <a:pPr marL="457200" indent="-457200">
                  <a:lnSpc>
                    <a:spcPct val="110000"/>
                  </a:lnSpc>
                  <a:spcBef>
                    <a:spcPts val="600"/>
                  </a:spcBef>
                  <a:buFont typeface="+mj-lt"/>
                  <a:buAutoNum type="arabicPeriod"/>
                </a:pPr>
                <a:r>
                  <a:rPr lang="en-IN" sz="2200" dirty="0">
                    <a:latin typeface="Times New Roman" panose="02020603050405020304" pitchFamily="18" charset="0"/>
                    <a:cs typeface="Times New Roman" panose="02020603050405020304" pitchFamily="18" charset="0"/>
                  </a:rPr>
                  <a:t>Make </a:t>
                </a:r>
                <a:r>
                  <a:rPr lang="en-IN" sz="2200" i="1" dirty="0">
                    <a:latin typeface="Times New Roman" panose="02020603050405020304" pitchFamily="18" charset="0"/>
                    <a:cs typeface="Times New Roman" panose="02020603050405020304" pitchFamily="18" charset="0"/>
                  </a:rPr>
                  <a:t>w</a:t>
                </a:r>
                <a:r>
                  <a:rPr lang="en-IN" sz="2200" dirty="0">
                    <a:latin typeface="Times New Roman" panose="02020603050405020304" pitchFamily="18" charset="0"/>
                    <a:cs typeface="Times New Roman" panose="02020603050405020304" pitchFamily="18" charset="0"/>
                  </a:rPr>
                  <a:t> as known and repeat the steps 4 and 5.</a:t>
                </a:r>
              </a:p>
            </p:txBody>
          </p:sp>
        </mc:Choice>
        <mc:Fallback xmlns="">
          <p:sp>
            <p:nvSpPr>
              <p:cNvPr id="3" name="Content Placeholder 2">
                <a:extLst>
                  <a:ext uri="{FF2B5EF4-FFF2-40B4-BE49-F238E27FC236}">
                    <a16:creationId xmlns:a16="http://schemas.microsoft.com/office/drawing/2014/main" id="{6D803B94-548C-42F4-A70A-A1898F963896}"/>
                  </a:ext>
                </a:extLst>
              </p:cNvPr>
              <p:cNvSpPr>
                <a:spLocks noGrp="1" noRot="1" noChangeAspect="1" noMove="1" noResize="1" noEditPoints="1" noAdjustHandles="1" noChangeArrowheads="1" noChangeShapeType="1" noTextEdit="1"/>
              </p:cNvSpPr>
              <p:nvPr>
                <p:ph idx="1"/>
              </p:nvPr>
            </p:nvSpPr>
            <p:spPr>
              <a:xfrm>
                <a:off x="335903" y="533315"/>
                <a:ext cx="11719248" cy="5736856"/>
              </a:xfrm>
              <a:blipFill>
                <a:blip r:embed="rId2"/>
                <a:stretch>
                  <a:fillRect l="-780" t="-63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109</a:t>
            </a:fld>
            <a:endParaRPr lang="en-IN"/>
          </a:p>
        </p:txBody>
      </p:sp>
      <p:grpSp>
        <p:nvGrpSpPr>
          <p:cNvPr id="41" name="Group 40">
            <a:extLst>
              <a:ext uri="{FF2B5EF4-FFF2-40B4-BE49-F238E27FC236}">
                <a16:creationId xmlns:a16="http://schemas.microsoft.com/office/drawing/2014/main" xmlns="" id="{25904797-929C-40AF-93A6-86A7CDC84432}"/>
              </a:ext>
            </a:extLst>
          </p:cNvPr>
          <p:cNvGrpSpPr/>
          <p:nvPr/>
        </p:nvGrpSpPr>
        <p:grpSpPr>
          <a:xfrm>
            <a:off x="7485742" y="4851918"/>
            <a:ext cx="3548742" cy="1686994"/>
            <a:chOff x="7485742" y="4851918"/>
            <a:chExt cx="3548742" cy="1686994"/>
          </a:xfrm>
        </p:grpSpPr>
        <p:grpSp>
          <p:nvGrpSpPr>
            <p:cNvPr id="6" name="Group 5">
              <a:extLst>
                <a:ext uri="{FF2B5EF4-FFF2-40B4-BE49-F238E27FC236}">
                  <a16:creationId xmlns:a16="http://schemas.microsoft.com/office/drawing/2014/main" xmlns="" id="{975B8EEB-2D9F-4756-A30D-62DB6FB6DE07}"/>
                </a:ext>
              </a:extLst>
            </p:cNvPr>
            <p:cNvGrpSpPr/>
            <p:nvPr/>
          </p:nvGrpSpPr>
          <p:grpSpPr>
            <a:xfrm>
              <a:off x="7485742" y="4851918"/>
              <a:ext cx="3548742" cy="1686994"/>
              <a:chOff x="2841950" y="1963799"/>
              <a:chExt cx="3548742" cy="1803488"/>
            </a:xfrm>
          </p:grpSpPr>
          <p:sp>
            <p:nvSpPr>
              <p:cNvPr id="7" name="TextBox 6">
                <a:extLst>
                  <a:ext uri="{FF2B5EF4-FFF2-40B4-BE49-F238E27FC236}">
                    <a16:creationId xmlns:a16="http://schemas.microsoft.com/office/drawing/2014/main" xmlns="" id="{F538326E-EA2A-4951-956D-A370E8046384}"/>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xmlns="" id="{8FBD5FBC-7568-4DBB-8C9C-D89BBED4034B}"/>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9" name="TextBox 8">
                <a:extLst>
                  <a:ext uri="{FF2B5EF4-FFF2-40B4-BE49-F238E27FC236}">
                    <a16:creationId xmlns:a16="http://schemas.microsoft.com/office/drawing/2014/main" xmlns="" id="{1897C83B-576F-4E15-88B0-D34CCA7570C8}"/>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AAC6E4A2-B8EE-482C-8720-381D2B9FB438}"/>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xmlns="" id="{87947739-6B7F-405F-BC47-D492813AAC3A}"/>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xmlns="" id="{C20FFB4E-F154-4D66-BBF4-C609066F7D22}"/>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xmlns="" id="{C4A0E5CC-C0C7-4721-88E5-839568BAFD80}"/>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14" name="TextBox 13">
                <a:extLst>
                  <a:ext uri="{FF2B5EF4-FFF2-40B4-BE49-F238E27FC236}">
                    <a16:creationId xmlns:a16="http://schemas.microsoft.com/office/drawing/2014/main" xmlns="" id="{4BEB2AF2-4E32-4DC9-A816-49869D72D4BC}"/>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15" name="Group 14">
                <a:extLst>
                  <a:ext uri="{FF2B5EF4-FFF2-40B4-BE49-F238E27FC236}">
                    <a16:creationId xmlns:a16="http://schemas.microsoft.com/office/drawing/2014/main" xmlns="" id="{264820BD-C276-4855-A6B2-30FD694C0018}"/>
                  </a:ext>
                </a:extLst>
              </p:cNvPr>
              <p:cNvGrpSpPr/>
              <p:nvPr/>
            </p:nvGrpSpPr>
            <p:grpSpPr>
              <a:xfrm>
                <a:off x="2841950" y="2099387"/>
                <a:ext cx="3548742" cy="1667900"/>
                <a:chOff x="2841950" y="2099387"/>
                <a:chExt cx="3548742" cy="1667900"/>
              </a:xfrm>
            </p:grpSpPr>
            <p:grpSp>
              <p:nvGrpSpPr>
                <p:cNvPr id="19" name="Group 18">
                  <a:extLst>
                    <a:ext uri="{FF2B5EF4-FFF2-40B4-BE49-F238E27FC236}">
                      <a16:creationId xmlns:a16="http://schemas.microsoft.com/office/drawing/2014/main" xmlns="" id="{C2620C8B-207F-4CD7-9D7F-B62D3BF6F294}"/>
                    </a:ext>
                  </a:extLst>
                </p:cNvPr>
                <p:cNvGrpSpPr/>
                <p:nvPr/>
              </p:nvGrpSpPr>
              <p:grpSpPr>
                <a:xfrm>
                  <a:off x="2841950" y="2099387"/>
                  <a:ext cx="3548742" cy="1667900"/>
                  <a:chOff x="3351246" y="1632857"/>
                  <a:chExt cx="3548742" cy="1667900"/>
                </a:xfrm>
              </p:grpSpPr>
              <p:sp>
                <p:nvSpPr>
                  <p:cNvPr id="21" name="Oval 20">
                    <a:extLst>
                      <a:ext uri="{FF2B5EF4-FFF2-40B4-BE49-F238E27FC236}">
                        <a16:creationId xmlns:a16="http://schemas.microsoft.com/office/drawing/2014/main" xmlns="" id="{C6A42CFA-5593-433E-8481-328A1E51016E}"/>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22" name="Oval 21">
                    <a:extLst>
                      <a:ext uri="{FF2B5EF4-FFF2-40B4-BE49-F238E27FC236}">
                        <a16:creationId xmlns:a16="http://schemas.microsoft.com/office/drawing/2014/main" xmlns="" id="{F5FE7B72-6AAD-4D33-8830-91CC7BD94713}"/>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23" name="Oval 22">
                    <a:extLst>
                      <a:ext uri="{FF2B5EF4-FFF2-40B4-BE49-F238E27FC236}">
                        <a16:creationId xmlns:a16="http://schemas.microsoft.com/office/drawing/2014/main" xmlns="" id="{63DB19FB-A860-4595-9DC2-CBBB2FACDF43}"/>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24" name="Oval 23">
                    <a:extLst>
                      <a:ext uri="{FF2B5EF4-FFF2-40B4-BE49-F238E27FC236}">
                        <a16:creationId xmlns:a16="http://schemas.microsoft.com/office/drawing/2014/main" xmlns="" id="{84FDAA7B-5CF7-4A8F-97D1-3206AB1B0898}"/>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5" name="Oval 24">
                    <a:extLst>
                      <a:ext uri="{FF2B5EF4-FFF2-40B4-BE49-F238E27FC236}">
                        <a16:creationId xmlns:a16="http://schemas.microsoft.com/office/drawing/2014/main" xmlns="" id="{5E217F53-3EFE-4F9C-A6F4-DD50A2260850}"/>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6" name="Oval 25">
                    <a:extLst>
                      <a:ext uri="{FF2B5EF4-FFF2-40B4-BE49-F238E27FC236}">
                        <a16:creationId xmlns:a16="http://schemas.microsoft.com/office/drawing/2014/main" xmlns="" id="{2A812574-32D8-453C-BC15-C3951CFF7D9D}"/>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27" name="Oval 26">
                    <a:extLst>
                      <a:ext uri="{FF2B5EF4-FFF2-40B4-BE49-F238E27FC236}">
                        <a16:creationId xmlns:a16="http://schemas.microsoft.com/office/drawing/2014/main" xmlns="" id="{27651057-596A-4153-9E85-8438BCD5AAA5}"/>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28" name="Straight Arrow Connector 27">
                    <a:extLst>
                      <a:ext uri="{FF2B5EF4-FFF2-40B4-BE49-F238E27FC236}">
                        <a16:creationId xmlns:a16="http://schemas.microsoft.com/office/drawing/2014/main" xmlns="" id="{F556856F-0976-49AC-B89F-FEADB746773D}"/>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C2527769-7A62-410A-A5F4-1973C9AB1225}"/>
                      </a:ext>
                    </a:extLst>
                  </p:cNvPr>
                  <p:cNvCxnSpPr>
                    <a:stCxn id="21" idx="5"/>
                    <a:endCxn id="25"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4F97D5E4-3112-4D54-AC4C-50613F6F183F}"/>
                      </a:ext>
                    </a:extLst>
                  </p:cNvPr>
                  <p:cNvCxnSpPr>
                    <a:cxnSpLocks/>
                    <a:stCxn id="22" idx="3"/>
                    <a:endCxn id="25"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07E0E38-5862-42BA-A929-ECDC083EAEDE}"/>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7B0C702B-405E-4838-B7A2-548D23BB88FA}"/>
                      </a:ext>
                    </a:extLst>
                  </p:cNvPr>
                  <p:cNvCxnSpPr>
                    <a:stCxn id="24" idx="5"/>
                    <a:endCxn id="26"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18811E78-2F17-4CD2-91DD-7DFB6FDF7BA9}"/>
                      </a:ext>
                    </a:extLst>
                  </p:cNvPr>
                  <p:cNvCxnSpPr>
                    <a:stCxn id="25" idx="3"/>
                    <a:endCxn id="26"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BE6A1BF2-7C07-4FD8-A44D-D43D712E4BAF}"/>
                      </a:ext>
                    </a:extLst>
                  </p:cNvPr>
                  <p:cNvCxnSpPr>
                    <a:cxnSpLocks/>
                    <a:stCxn id="25" idx="5"/>
                    <a:endCxn id="27"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98939920-192E-43BE-B5D8-2779667E71BC}"/>
                      </a:ext>
                    </a:extLst>
                  </p:cNvPr>
                  <p:cNvCxnSpPr>
                    <a:cxnSpLocks/>
                    <a:stCxn id="27" idx="2"/>
                    <a:endCxn id="26"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B2E87487-7303-4DB4-9C40-E85EF128B361}"/>
                      </a:ext>
                    </a:extLst>
                  </p:cNvPr>
                  <p:cNvCxnSpPr>
                    <a:cxnSpLocks/>
                    <a:endCxn id="23"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279A0BDA-331D-4A1C-AB91-6E6984A84391}"/>
                      </a:ext>
                    </a:extLst>
                  </p:cNvPr>
                  <p:cNvCxnSpPr>
                    <a:stCxn id="22" idx="5"/>
                    <a:endCxn id="23"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298C2BD-17B9-47AB-B461-98070F22BECC}"/>
                      </a:ext>
                    </a:extLst>
                  </p:cNvPr>
                  <p:cNvCxnSpPr>
                    <a:stCxn id="23" idx="4"/>
                    <a:endCxn id="27"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xmlns="" id="{B04B7233-0A0B-4BE6-A0F6-A7A2C541C8E2}"/>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xmlns="" id="{6C4BEA70-1C3A-4366-ACF1-4CC9B78B389C}"/>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xmlns="" id="{2D3CF80C-0187-49B7-A85F-E81323A1FAD5}"/>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8" name="TextBox 17">
                <a:extLst>
                  <a:ext uri="{FF2B5EF4-FFF2-40B4-BE49-F238E27FC236}">
                    <a16:creationId xmlns:a16="http://schemas.microsoft.com/office/drawing/2014/main" xmlns="" id="{62330AE0-2493-44E1-A8B6-C4E7E584E79F}"/>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40" name="TextBox 39">
              <a:extLst>
                <a:ext uri="{FF2B5EF4-FFF2-40B4-BE49-F238E27FC236}">
                  <a16:creationId xmlns:a16="http://schemas.microsoft.com/office/drawing/2014/main" xmlns="" id="{C5D4D7A3-CF5B-42E2-99C0-93C63EF3A5DC}"/>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spTree>
    <p:extLst>
      <p:ext uri="{BB962C8B-B14F-4D97-AF65-F5344CB8AC3E}">
        <p14:creationId xmlns:p14="http://schemas.microsoft.com/office/powerpoint/2010/main" val="406685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p:cNvSpPr/>
          <p:nvPr/>
        </p:nvSpPr>
        <p:spPr>
          <a:xfrm>
            <a:off x="7004269" y="5315428"/>
            <a:ext cx="4212911" cy="4072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046261" y="6039436"/>
            <a:ext cx="4174437" cy="4072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040400" y="4582676"/>
            <a:ext cx="4176780" cy="4072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7027600" y="3985495"/>
            <a:ext cx="4165056" cy="4072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817222" y="1136055"/>
            <a:ext cx="4456246" cy="1477328"/>
          </a:xfrm>
          <a:prstGeom prst="rect">
            <a:avLst/>
          </a:prstGeom>
          <a:noFill/>
          <a:ln w="28575">
            <a:solidFill>
              <a:schemeClr val="tx1"/>
            </a:solidFill>
          </a:ln>
        </p:spPr>
        <p:txBody>
          <a:bodyPr wrap="square" rtlCol="0">
            <a:spAutoFit/>
          </a:bodyPr>
          <a:lstStyle/>
          <a:p>
            <a:r>
              <a:rPr lang="en-US" b="1" u="sng" dirty="0">
                <a:latin typeface="Times New Roman" panose="02020603050405020304" pitchFamily="18" charset="0"/>
                <a:cs typeface="Times New Roman" panose="02020603050405020304" pitchFamily="18" charset="0"/>
              </a:rPr>
              <a:t>Degree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Degree of a node is the total number of children it has.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highest degree of a node among all the nodes in a tree is called as '</a:t>
            </a:r>
            <a:r>
              <a:rPr lang="en-US" b="1" dirty="0">
                <a:latin typeface="Times New Roman" panose="02020603050405020304" pitchFamily="18" charset="0"/>
                <a:cs typeface="Times New Roman" panose="02020603050405020304" pitchFamily="18" charset="0"/>
              </a:rPr>
              <a:t>Degree of Tree</a:t>
            </a:r>
            <a:r>
              <a:rPr lang="en-US" dirty="0">
                <a:latin typeface="Times New Roman" panose="02020603050405020304" pitchFamily="18" charset="0"/>
                <a:cs typeface="Times New Roman" panose="02020603050405020304" pitchFamily="18" charset="0"/>
              </a:rPr>
              <a:t>'</a:t>
            </a:r>
          </a:p>
        </p:txBody>
      </p:sp>
      <p:sp>
        <p:nvSpPr>
          <p:cNvPr id="14" name="Oval 13"/>
          <p:cNvSpPr/>
          <p:nvPr/>
        </p:nvSpPr>
        <p:spPr>
          <a:xfrm>
            <a:off x="7756931" y="676330"/>
            <a:ext cx="476519" cy="403281"/>
          </a:xfrm>
          <a:prstGeom prst="ellipse">
            <a:avLst/>
          </a:prstGeom>
          <a:noFill/>
          <a:ln w="25400" cap="flat"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p:cNvSpPr/>
          <p:nvPr/>
        </p:nvSpPr>
        <p:spPr>
          <a:xfrm>
            <a:off x="6939815" y="1285930"/>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Oval 15"/>
          <p:cNvSpPr/>
          <p:nvPr/>
        </p:nvSpPr>
        <p:spPr>
          <a:xfrm>
            <a:off x="8642069" y="1285930"/>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7" name="Oval 16"/>
          <p:cNvSpPr/>
          <p:nvPr/>
        </p:nvSpPr>
        <p:spPr>
          <a:xfrm>
            <a:off x="6463296" y="2014181"/>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8" name="Oval 17"/>
          <p:cNvSpPr/>
          <p:nvPr/>
        </p:nvSpPr>
        <p:spPr>
          <a:xfrm>
            <a:off x="7074876" y="2014181"/>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9" name="Oval 18"/>
          <p:cNvSpPr/>
          <p:nvPr/>
        </p:nvSpPr>
        <p:spPr>
          <a:xfrm>
            <a:off x="7674665" y="2014179"/>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20" name="Oval 19"/>
          <p:cNvSpPr/>
          <p:nvPr/>
        </p:nvSpPr>
        <p:spPr>
          <a:xfrm>
            <a:off x="8402652" y="2014179"/>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21" name="Oval 20"/>
          <p:cNvSpPr/>
          <p:nvPr/>
        </p:nvSpPr>
        <p:spPr>
          <a:xfrm>
            <a:off x="9118849" y="2014179"/>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22" name="Oval 21"/>
          <p:cNvSpPr/>
          <p:nvPr/>
        </p:nvSpPr>
        <p:spPr>
          <a:xfrm>
            <a:off x="7551395" y="2742432"/>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23" name="Oval 22"/>
          <p:cNvSpPr/>
          <p:nvPr/>
        </p:nvSpPr>
        <p:spPr>
          <a:xfrm>
            <a:off x="6836616" y="2742432"/>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25" name="Straight Connector 24"/>
          <p:cNvCxnSpPr>
            <a:stCxn id="14" idx="3"/>
          </p:cNvCxnSpPr>
          <p:nvPr/>
        </p:nvCxnSpPr>
        <p:spPr>
          <a:xfrm flipH="1">
            <a:off x="7313135" y="1020552"/>
            <a:ext cx="513581" cy="26537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5"/>
            <a:endCxn id="16" idx="0"/>
          </p:cNvCxnSpPr>
          <p:nvPr/>
        </p:nvCxnSpPr>
        <p:spPr>
          <a:xfrm>
            <a:off x="8163665" y="1020552"/>
            <a:ext cx="716664" cy="2653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7" idx="0"/>
          </p:cNvCxnSpPr>
          <p:nvPr/>
        </p:nvCxnSpPr>
        <p:spPr>
          <a:xfrm flipH="1">
            <a:off x="6701556" y="1630152"/>
            <a:ext cx="308044" cy="3840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4"/>
            <a:endCxn id="18" idx="0"/>
          </p:cNvCxnSpPr>
          <p:nvPr/>
        </p:nvCxnSpPr>
        <p:spPr>
          <a:xfrm>
            <a:off x="7178075" y="1689211"/>
            <a:ext cx="135061" cy="32497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a:off x="7341349" y="1630151"/>
            <a:ext cx="403101" cy="4430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402651" y="2740745"/>
            <a:ext cx="476519" cy="403281"/>
          </a:xfrm>
          <a:prstGeom prst="ellipse">
            <a:avLst/>
          </a:prstGeom>
          <a:noFill/>
          <a:ln w="25400" cap="rnd"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38" name="Straight Connector 37"/>
          <p:cNvCxnSpPr>
            <a:endCxn id="23" idx="0"/>
          </p:cNvCxnSpPr>
          <p:nvPr/>
        </p:nvCxnSpPr>
        <p:spPr>
          <a:xfrm flipH="1">
            <a:off x="7074876" y="2417462"/>
            <a:ext cx="135129" cy="324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2" idx="0"/>
          </p:cNvCxnSpPr>
          <p:nvPr/>
        </p:nvCxnSpPr>
        <p:spPr>
          <a:xfrm>
            <a:off x="7442335" y="2398258"/>
            <a:ext cx="347320" cy="34417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3"/>
          </p:cNvCxnSpPr>
          <p:nvPr/>
        </p:nvCxnSpPr>
        <p:spPr>
          <a:xfrm flipH="1">
            <a:off x="8571126" y="1630152"/>
            <a:ext cx="140728" cy="42082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1" idx="1"/>
          </p:cNvCxnSpPr>
          <p:nvPr/>
        </p:nvCxnSpPr>
        <p:spPr>
          <a:xfrm>
            <a:off x="8987980" y="1645317"/>
            <a:ext cx="200654" cy="4279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7" idx="0"/>
          </p:cNvCxnSpPr>
          <p:nvPr/>
        </p:nvCxnSpPr>
        <p:spPr>
          <a:xfrm>
            <a:off x="8640910" y="2392529"/>
            <a:ext cx="1" cy="33163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8403810" y="398012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1" name="Oval 40"/>
          <p:cNvSpPr/>
          <p:nvPr/>
        </p:nvSpPr>
        <p:spPr>
          <a:xfrm>
            <a:off x="7586694" y="458972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2" name="Oval 41"/>
          <p:cNvSpPr/>
          <p:nvPr/>
        </p:nvSpPr>
        <p:spPr>
          <a:xfrm>
            <a:off x="9288948" y="458972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43" name="Oval 42"/>
          <p:cNvSpPr/>
          <p:nvPr/>
        </p:nvSpPr>
        <p:spPr>
          <a:xfrm>
            <a:off x="7110175" y="531797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5" name="Oval 44"/>
          <p:cNvSpPr/>
          <p:nvPr/>
        </p:nvSpPr>
        <p:spPr>
          <a:xfrm>
            <a:off x="7721755" y="531797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47" name="Oval 46"/>
          <p:cNvSpPr/>
          <p:nvPr/>
        </p:nvSpPr>
        <p:spPr>
          <a:xfrm>
            <a:off x="8321544" y="531797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49" name="Oval 48"/>
          <p:cNvSpPr/>
          <p:nvPr/>
        </p:nvSpPr>
        <p:spPr>
          <a:xfrm>
            <a:off x="9049531" y="531797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50" name="Oval 49"/>
          <p:cNvSpPr/>
          <p:nvPr/>
        </p:nvSpPr>
        <p:spPr>
          <a:xfrm>
            <a:off x="9765728" y="531797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53" name="Oval 52"/>
          <p:cNvSpPr/>
          <p:nvPr/>
        </p:nvSpPr>
        <p:spPr>
          <a:xfrm>
            <a:off x="8198274" y="604622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54" name="Oval 53"/>
          <p:cNvSpPr/>
          <p:nvPr/>
        </p:nvSpPr>
        <p:spPr>
          <a:xfrm>
            <a:off x="7483495" y="604622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55" name="Straight Connector 54"/>
          <p:cNvCxnSpPr>
            <a:cxnSpLocks/>
            <a:stCxn id="39" idx="3"/>
          </p:cNvCxnSpPr>
          <p:nvPr/>
        </p:nvCxnSpPr>
        <p:spPr>
          <a:xfrm flipH="1">
            <a:off x="7960014" y="432434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a:stCxn id="39" idx="5"/>
            <a:endCxn id="42" idx="0"/>
          </p:cNvCxnSpPr>
          <p:nvPr/>
        </p:nvCxnSpPr>
        <p:spPr>
          <a:xfrm>
            <a:off x="8810544" y="4324347"/>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a:stCxn id="41" idx="3"/>
            <a:endCxn id="43" idx="0"/>
          </p:cNvCxnSpPr>
          <p:nvPr/>
        </p:nvCxnSpPr>
        <p:spPr>
          <a:xfrm flipH="1">
            <a:off x="7348435" y="4933947"/>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41" idx="4"/>
            <a:endCxn id="45" idx="0"/>
          </p:cNvCxnSpPr>
          <p:nvPr/>
        </p:nvCxnSpPr>
        <p:spPr>
          <a:xfrm>
            <a:off x="7824954" y="4993006"/>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endCxn id="47" idx="1"/>
          </p:cNvCxnSpPr>
          <p:nvPr/>
        </p:nvCxnSpPr>
        <p:spPr>
          <a:xfrm>
            <a:off x="7988228" y="4933946"/>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9049530" y="6044540"/>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61" name="Straight Connector 60"/>
          <p:cNvCxnSpPr>
            <a:endCxn id="54" idx="0"/>
          </p:cNvCxnSpPr>
          <p:nvPr/>
        </p:nvCxnSpPr>
        <p:spPr>
          <a:xfrm flipH="1">
            <a:off x="7721755" y="5721257"/>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53" idx="0"/>
          </p:cNvCxnSpPr>
          <p:nvPr/>
        </p:nvCxnSpPr>
        <p:spPr>
          <a:xfrm>
            <a:off x="8089214" y="5702053"/>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a:stCxn id="42" idx="3"/>
          </p:cNvCxnSpPr>
          <p:nvPr/>
        </p:nvCxnSpPr>
        <p:spPr>
          <a:xfrm flipH="1">
            <a:off x="9218005" y="4933947"/>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a:endCxn id="50" idx="1"/>
          </p:cNvCxnSpPr>
          <p:nvPr/>
        </p:nvCxnSpPr>
        <p:spPr>
          <a:xfrm>
            <a:off x="9634859" y="4949112"/>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endCxn id="60" idx="0"/>
          </p:cNvCxnSpPr>
          <p:nvPr/>
        </p:nvCxnSpPr>
        <p:spPr>
          <a:xfrm>
            <a:off x="9287789" y="5696324"/>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08214" y="3982512"/>
            <a:ext cx="4823357" cy="1477328"/>
          </a:xfrm>
          <a:prstGeom prst="rect">
            <a:avLst/>
          </a:prstGeom>
          <a:noFill/>
          <a:ln w="28575">
            <a:solidFill>
              <a:schemeClr val="tx1"/>
            </a:solidFill>
          </a:ln>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Level</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root node is said to be at </a:t>
            </a:r>
            <a:r>
              <a:rPr lang="en-US" b="1" dirty="0">
                <a:latin typeface="Times New Roman" panose="02020603050405020304" pitchFamily="18" charset="0"/>
                <a:cs typeface="Times New Roman" panose="02020603050405020304" pitchFamily="18" charset="0"/>
              </a:rPr>
              <a:t>Level 0 </a:t>
            </a:r>
            <a:r>
              <a:rPr lang="en-US" dirty="0">
                <a:latin typeface="Times New Roman" panose="02020603050405020304" pitchFamily="18" charset="0"/>
                <a:cs typeface="Times New Roman" panose="02020603050405020304" pitchFamily="18" charset="0"/>
              </a:rPr>
              <a:t>and the children of root node are at Level 1 and the children of the nodes which are at Level 1 will be at Level 2 and so on... </a:t>
            </a:r>
          </a:p>
        </p:txBody>
      </p:sp>
      <p:sp>
        <p:nvSpPr>
          <p:cNvPr id="92" name="TextBox 91"/>
          <p:cNvSpPr txBox="1"/>
          <p:nvPr/>
        </p:nvSpPr>
        <p:spPr>
          <a:xfrm>
            <a:off x="9660981" y="1162712"/>
            <a:ext cx="2242910" cy="2031325"/>
          </a:xfrm>
          <a:prstGeom prst="rect">
            <a:avLst/>
          </a:prstGeom>
          <a:noFill/>
          <a:ln>
            <a:noFill/>
          </a:ln>
        </p:spPr>
        <p:txBody>
          <a:bodyPr wrap="square" rtlCol="0">
            <a:spAutoFit/>
          </a:bodyPr>
          <a:lstStyle/>
          <a:p>
            <a:r>
              <a:rPr lang="en-US" dirty="0">
                <a:latin typeface="Times New Roman" panose="02020603050405020304" pitchFamily="18" charset="0"/>
                <a:cs typeface="Times New Roman" panose="02020603050405020304" pitchFamily="18" charset="0"/>
              </a:rPr>
              <a:t>Degree of A is 2</a:t>
            </a:r>
          </a:p>
          <a:p>
            <a:r>
              <a:rPr lang="en-US" dirty="0">
                <a:latin typeface="Times New Roman" panose="02020603050405020304" pitchFamily="18" charset="0"/>
                <a:cs typeface="Times New Roman" panose="02020603050405020304" pitchFamily="18" charset="0"/>
              </a:rPr>
              <a:t>Degree B is 3</a:t>
            </a:r>
          </a:p>
          <a:p>
            <a:r>
              <a:rPr lang="en-US" dirty="0">
                <a:latin typeface="Times New Roman" panose="02020603050405020304" pitchFamily="18" charset="0"/>
                <a:cs typeface="Times New Roman" panose="02020603050405020304" pitchFamily="18" charset="0"/>
              </a:rPr>
              <a:t>Degree C is 2</a:t>
            </a:r>
          </a:p>
          <a:p>
            <a:r>
              <a:rPr lang="en-US" dirty="0">
                <a:latin typeface="Times New Roman" panose="02020603050405020304" pitchFamily="18" charset="0"/>
                <a:cs typeface="Times New Roman" panose="02020603050405020304" pitchFamily="18" charset="0"/>
              </a:rPr>
              <a:t>Degree of E is 2</a:t>
            </a:r>
          </a:p>
          <a:p>
            <a:r>
              <a:rPr lang="en-US" dirty="0">
                <a:latin typeface="Times New Roman" panose="02020603050405020304" pitchFamily="18" charset="0"/>
                <a:cs typeface="Times New Roman" panose="02020603050405020304" pitchFamily="18" charset="0"/>
              </a:rPr>
              <a:t>Degree of G is 1</a:t>
            </a:r>
          </a:p>
          <a:p>
            <a:r>
              <a:rPr lang="en-US" dirty="0">
                <a:latin typeface="Times New Roman" panose="02020603050405020304" pitchFamily="18" charset="0"/>
                <a:cs typeface="Times New Roman" panose="02020603050405020304" pitchFamily="18" charset="0"/>
              </a:rPr>
              <a:t>Degree of D, F, H and K is 1</a:t>
            </a:r>
          </a:p>
        </p:txBody>
      </p:sp>
      <p:sp>
        <p:nvSpPr>
          <p:cNvPr id="80" name="TextBox 79"/>
          <p:cNvSpPr txBox="1"/>
          <p:nvPr/>
        </p:nvSpPr>
        <p:spPr>
          <a:xfrm>
            <a:off x="8391329" y="568487"/>
            <a:ext cx="2589155" cy="369332"/>
          </a:xfrm>
          <a:prstGeom prst="rect">
            <a:avLst/>
          </a:prstGeom>
          <a:noFill/>
        </p:spPr>
        <p:txBody>
          <a:bodyPr wrap="square" rtlCol="0">
            <a:spAutoFit/>
          </a:bodyPr>
          <a:lstStyle/>
          <a:p>
            <a:r>
              <a:rPr lang="en-US" b="1" i="1" dirty="0">
                <a:solidFill>
                  <a:srgbClr val="996633"/>
                </a:solidFill>
                <a:latin typeface="Times New Roman" panose="02020603050405020304" pitchFamily="18" charset="0"/>
                <a:cs typeface="Times New Roman" panose="02020603050405020304" pitchFamily="18" charset="0"/>
              </a:rPr>
              <a:t>Degree of tree is 3</a:t>
            </a:r>
          </a:p>
        </p:txBody>
      </p:sp>
      <p:sp>
        <p:nvSpPr>
          <p:cNvPr id="82" name="TextBox 81"/>
          <p:cNvSpPr txBox="1"/>
          <p:nvPr/>
        </p:nvSpPr>
        <p:spPr>
          <a:xfrm>
            <a:off x="10323470" y="3981504"/>
            <a:ext cx="897228" cy="369332"/>
          </a:xfrm>
          <a:prstGeom prst="rect">
            <a:avLst/>
          </a:prstGeom>
          <a:noFill/>
        </p:spPr>
        <p:txBody>
          <a:bodyPr wrap="square" rtlCol="0">
            <a:spAutoFit/>
          </a:bodyPr>
          <a:lstStyle/>
          <a:p>
            <a:r>
              <a:rPr lang="en-US" dirty="0"/>
              <a:t>Level 0</a:t>
            </a:r>
          </a:p>
        </p:txBody>
      </p:sp>
      <p:sp>
        <p:nvSpPr>
          <p:cNvPr id="108" name="TextBox 107"/>
          <p:cNvSpPr txBox="1"/>
          <p:nvPr/>
        </p:nvSpPr>
        <p:spPr>
          <a:xfrm>
            <a:off x="10394005" y="4577111"/>
            <a:ext cx="897228" cy="369332"/>
          </a:xfrm>
          <a:prstGeom prst="rect">
            <a:avLst/>
          </a:prstGeom>
          <a:noFill/>
        </p:spPr>
        <p:txBody>
          <a:bodyPr wrap="square" rtlCol="0">
            <a:spAutoFit/>
          </a:bodyPr>
          <a:lstStyle/>
          <a:p>
            <a:r>
              <a:rPr lang="en-US" dirty="0"/>
              <a:t>Level 1</a:t>
            </a:r>
          </a:p>
        </p:txBody>
      </p:sp>
      <p:sp>
        <p:nvSpPr>
          <p:cNvPr id="109" name="TextBox 108"/>
          <p:cNvSpPr txBox="1"/>
          <p:nvPr/>
        </p:nvSpPr>
        <p:spPr>
          <a:xfrm>
            <a:off x="10363004" y="5293152"/>
            <a:ext cx="897228" cy="369332"/>
          </a:xfrm>
          <a:prstGeom prst="rect">
            <a:avLst/>
          </a:prstGeom>
          <a:noFill/>
        </p:spPr>
        <p:txBody>
          <a:bodyPr wrap="square" rtlCol="0">
            <a:spAutoFit/>
          </a:bodyPr>
          <a:lstStyle/>
          <a:p>
            <a:r>
              <a:rPr lang="en-US" dirty="0"/>
              <a:t>Level 2</a:t>
            </a:r>
          </a:p>
        </p:txBody>
      </p:sp>
      <p:sp>
        <p:nvSpPr>
          <p:cNvPr id="110" name="TextBox 109"/>
          <p:cNvSpPr txBox="1"/>
          <p:nvPr/>
        </p:nvSpPr>
        <p:spPr>
          <a:xfrm>
            <a:off x="10363004" y="6058391"/>
            <a:ext cx="897228" cy="369332"/>
          </a:xfrm>
          <a:prstGeom prst="rect">
            <a:avLst/>
          </a:prstGeom>
          <a:noFill/>
        </p:spPr>
        <p:txBody>
          <a:bodyPr wrap="square" rtlCol="0">
            <a:spAutoFit/>
          </a:bodyPr>
          <a:lstStyle/>
          <a:p>
            <a:r>
              <a:rPr lang="en-US" dirty="0"/>
              <a:t>Level 3</a:t>
            </a:r>
          </a:p>
        </p:txBody>
      </p:sp>
      <p:sp>
        <p:nvSpPr>
          <p:cNvPr id="7" name="Content Placeholder 2">
            <a:extLst>
              <a:ext uri="{FF2B5EF4-FFF2-40B4-BE49-F238E27FC236}">
                <a16:creationId xmlns:a16="http://schemas.microsoft.com/office/drawing/2014/main" xmlns="" id="{8A848DEC-A649-47C5-B99E-11AD8D3CB386}"/>
              </a:ext>
            </a:extLst>
          </p:cNvPr>
          <p:cNvSpPr txBox="1">
            <a:spLocks/>
          </p:cNvSpPr>
          <p:nvPr/>
        </p:nvSpPr>
        <p:spPr>
          <a:xfrm>
            <a:off x="183395" y="195943"/>
            <a:ext cx="1840363" cy="6531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Leaf</a:t>
            </a:r>
          </a:p>
          <a:p>
            <a:pPr>
              <a:lnSpc>
                <a:spcPct val="120000"/>
              </a:lnSpc>
            </a:pPr>
            <a:r>
              <a:rPr lang="en-US" dirty="0">
                <a:solidFill>
                  <a:srgbClr val="0070C0"/>
                </a:solidFill>
                <a:latin typeface="Times New Roman" panose="02020603050405020304" pitchFamily="18" charset="0"/>
                <a:cs typeface="Times New Roman" panose="02020603050405020304" pitchFamily="18" charset="0"/>
              </a:rPr>
              <a:t>Internal Nodes</a:t>
            </a:r>
          </a:p>
          <a:p>
            <a:pPr>
              <a:lnSpc>
                <a:spcPct val="120000"/>
              </a:lnSpc>
            </a:pPr>
            <a:r>
              <a:rPr lang="en-US" dirty="0">
                <a:solidFill>
                  <a:srgbClr val="996633"/>
                </a:solidFill>
                <a:latin typeface="Times New Roman" panose="02020603050405020304" pitchFamily="18" charset="0"/>
                <a:cs typeface="Times New Roman" panose="02020603050405020304" pitchFamily="18" charset="0"/>
              </a:rPr>
              <a:t>Degree</a:t>
            </a:r>
          </a:p>
          <a:p>
            <a:pPr>
              <a:lnSpc>
                <a:spcPct val="120000"/>
              </a:lnSpc>
            </a:pPr>
            <a:r>
              <a:rPr lang="en-US" dirty="0">
                <a:solidFill>
                  <a:srgbClr val="CC0099"/>
                </a:solidFill>
                <a:latin typeface="Times New Roman" panose="02020603050405020304" pitchFamily="18" charset="0"/>
                <a:cs typeface="Times New Roman" panose="02020603050405020304" pitchFamily="18" charset="0"/>
              </a:rPr>
              <a:t>Level</a:t>
            </a:r>
          </a:p>
          <a:p>
            <a:pPr>
              <a:lnSpc>
                <a:spcPct val="120000"/>
              </a:lnSpc>
            </a:pPr>
            <a:r>
              <a:rPr lang="en-US" dirty="0">
                <a:solidFill>
                  <a:srgbClr val="FF9900"/>
                </a:solidFill>
                <a:latin typeface="Times New Roman" panose="02020603050405020304" pitchFamily="18" charset="0"/>
                <a:cs typeface="Times New Roman" panose="02020603050405020304" pitchFamily="18" charset="0"/>
              </a:rPr>
              <a:t>Height</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Depth</a:t>
            </a:r>
          </a:p>
          <a:p>
            <a:pPr>
              <a:lnSpc>
                <a:spcPct val="120000"/>
              </a:lnSpc>
            </a:pPr>
            <a:r>
              <a:rPr lang="en-US" dirty="0">
                <a:solidFill>
                  <a:srgbClr val="002060"/>
                </a:solidFill>
                <a:latin typeface="Times New Roman" panose="02020603050405020304" pitchFamily="18" charset="0"/>
                <a:cs typeface="Times New Roman" panose="02020603050405020304" pitchFamily="18" charset="0"/>
              </a:rPr>
              <a:t>Path</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Sub-Tree</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In-degree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93" name="Title 1">
            <a:extLst>
              <a:ext uri="{FF2B5EF4-FFF2-40B4-BE49-F238E27FC236}">
                <a16:creationId xmlns:a16="http://schemas.microsoft.com/office/drawing/2014/main" xmlns="" id="{781E8D2C-5782-4FF1-8B86-02AAB6001C8F}"/>
              </a:ext>
            </a:extLst>
          </p:cNvPr>
          <p:cNvSpPr>
            <a:spLocks noGrp="1"/>
          </p:cNvSpPr>
          <p:nvPr>
            <p:ph type="title"/>
          </p:nvPr>
        </p:nvSpPr>
        <p:spPr>
          <a:xfrm>
            <a:off x="1505669" y="207464"/>
            <a:ext cx="5842765" cy="516078"/>
          </a:xfrm>
          <a:ln>
            <a:solidFill>
              <a:schemeClr val="tx1"/>
            </a:solidFill>
          </a:ln>
        </p:spPr>
        <p:txBody>
          <a:bodyPr>
            <a:normAutofit fontScale="90000"/>
          </a:bodyPr>
          <a:lstStyle/>
          <a:p>
            <a:pPr algn="ctr"/>
            <a:r>
              <a:rPr lang="en-US" sz="3600" b="1" dirty="0">
                <a:solidFill>
                  <a:srgbClr val="FF0000"/>
                </a:solidFill>
                <a:latin typeface="Times New Roman" panose="02020603050405020304" pitchFamily="18" charset="0"/>
                <a:cs typeface="Times New Roman" panose="02020603050405020304" pitchFamily="18" charset="0"/>
              </a:rPr>
              <a:t>Tree - Terminology</a:t>
            </a:r>
          </a:p>
        </p:txBody>
      </p:sp>
      <p:sp>
        <p:nvSpPr>
          <p:cNvPr id="5" name="Arrow: Right 4">
            <a:extLst>
              <a:ext uri="{FF2B5EF4-FFF2-40B4-BE49-F238E27FC236}">
                <a16:creationId xmlns:a16="http://schemas.microsoft.com/office/drawing/2014/main" xmlns="" id="{5B2C1A29-C17D-4D0D-9681-818FF6460DD6}"/>
              </a:ext>
            </a:extLst>
          </p:cNvPr>
          <p:cNvSpPr/>
          <p:nvPr/>
        </p:nvSpPr>
        <p:spPr>
          <a:xfrm rot="18647854" flipV="1">
            <a:off x="1017402" y="3010078"/>
            <a:ext cx="1395653" cy="216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996633"/>
              </a:solidFill>
            </a:endParaRPr>
          </a:p>
        </p:txBody>
      </p:sp>
      <p:sp>
        <p:nvSpPr>
          <p:cNvPr id="8" name="Arrow: Right 7">
            <a:extLst>
              <a:ext uri="{FF2B5EF4-FFF2-40B4-BE49-F238E27FC236}">
                <a16:creationId xmlns:a16="http://schemas.microsoft.com/office/drawing/2014/main" xmlns="" id="{7101303E-E527-464C-B666-809BF07BB01F}"/>
              </a:ext>
            </a:extLst>
          </p:cNvPr>
          <p:cNvSpPr/>
          <p:nvPr/>
        </p:nvSpPr>
        <p:spPr>
          <a:xfrm rot="790955">
            <a:off x="1149589" y="3943041"/>
            <a:ext cx="597636" cy="317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ooter Placeholder 1">
            <a:extLst>
              <a:ext uri="{FF2B5EF4-FFF2-40B4-BE49-F238E27FC236}">
                <a16:creationId xmlns:a16="http://schemas.microsoft.com/office/drawing/2014/main" xmlns="" id="{35B5D3C8-BFD9-4BCC-959F-5D31DB64678D}"/>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xmlns="" id="{BFAEAAA5-81BA-4A2F-8BD5-462ED6DC4642}"/>
              </a:ext>
            </a:extLst>
          </p:cNvPr>
          <p:cNvSpPr>
            <a:spLocks noGrp="1"/>
          </p:cNvSpPr>
          <p:nvPr>
            <p:ph type="sldNum" sz="quarter" idx="12"/>
          </p:nvPr>
        </p:nvSpPr>
        <p:spPr/>
        <p:txBody>
          <a:bodyPr/>
          <a:lstStyle/>
          <a:p>
            <a:fld id="{11B1A458-33C9-4BF4-B91A-A10851AC5830}" type="slidenum">
              <a:rPr lang="en-IN" smtClean="0"/>
              <a:t>11</a:t>
            </a:fld>
            <a:endParaRPr lang="en-IN"/>
          </a:p>
        </p:txBody>
      </p:sp>
    </p:spTree>
    <p:extLst>
      <p:ext uri="{BB962C8B-B14F-4D97-AF65-F5344CB8AC3E}">
        <p14:creationId xmlns:p14="http://schemas.microsoft.com/office/powerpoint/2010/main" val="4139701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533315"/>
                <a:ext cx="11104984" cy="5736856"/>
              </a:xfrm>
            </p:spPr>
            <p:txBody>
              <a:bodyPr>
                <a:normAutofit fontScale="92500" lnSpcReduction="20000"/>
              </a:bodyPr>
              <a:lstStyle/>
              <a:p>
                <a:pPr marL="0" indent="0">
                  <a:lnSpc>
                    <a:spcPct val="110000"/>
                  </a:lnSpc>
                  <a:spcBef>
                    <a:spcPts val="600"/>
                  </a:spcBef>
                  <a:buNone/>
                </a:pPr>
                <a:r>
                  <a:rPr lang="en-IN" sz="2400" dirty="0">
                    <a:latin typeface="Times New Roman" panose="02020603050405020304" pitchFamily="18" charset="0"/>
                    <a:cs typeface="Times New Roman" panose="02020603050405020304" pitchFamily="18" charset="0"/>
                  </a:rPr>
                  <a:t>To apply the algorithm we use the following data structure:</a:t>
                </a: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a:lnSpc>
                    <a:spcPct val="110000"/>
                  </a:lnSpc>
                  <a:spcBef>
                    <a:spcPts val="600"/>
                  </a:spcBef>
                </a:pPr>
                <a:endParaRPr lang="en-IN" sz="2000" dirty="0">
                  <a:latin typeface="Times New Roman" panose="02020603050405020304" pitchFamily="18" charset="0"/>
                  <a:cs typeface="Times New Roman" panose="02020603050405020304" pitchFamily="18" charset="0"/>
                </a:endParaRPr>
              </a:p>
              <a:p>
                <a:pPr>
                  <a:lnSpc>
                    <a:spcPct val="110000"/>
                  </a:lnSpc>
                  <a:spcBef>
                    <a:spcPts val="600"/>
                  </a:spcBef>
                </a:pPr>
                <a:endParaRPr lang="en-IN" sz="2000" dirty="0">
                  <a:latin typeface="Times New Roman" panose="02020603050405020304" pitchFamily="18" charset="0"/>
                  <a:cs typeface="Times New Roman" panose="02020603050405020304" pitchFamily="18" charset="0"/>
                </a:endParaRPr>
              </a:p>
              <a:p>
                <a:pPr>
                  <a:lnSpc>
                    <a:spcPct val="110000"/>
                  </a:lnSpc>
                  <a:spcBef>
                    <a:spcPts val="600"/>
                  </a:spcBef>
                </a:pPr>
                <a:r>
                  <a:rPr lang="en-IN" sz="2000" dirty="0">
                    <a:latin typeface="Times New Roman" panose="02020603050405020304" pitchFamily="18" charset="0"/>
                    <a:cs typeface="Times New Roman" panose="02020603050405020304" pitchFamily="18" charset="0"/>
                  </a:rPr>
                  <a:t>The first column represents the list of vertices.</a:t>
                </a:r>
              </a:p>
              <a:p>
                <a:pPr>
                  <a:lnSpc>
                    <a:spcPct val="110000"/>
                  </a:lnSpc>
                  <a:spcBef>
                    <a:spcPts val="600"/>
                  </a:spcBef>
                </a:pPr>
                <a:r>
                  <a:rPr lang="en-IN" sz="2000" dirty="0">
                    <a:latin typeface="Times New Roman" panose="02020603050405020304" pitchFamily="18" charset="0"/>
                    <a:cs typeface="Times New Roman" panose="02020603050405020304" pitchFamily="18" charset="0"/>
                  </a:rPr>
                  <a:t>Second column remembers which vertices shortest distance is already found (0 is unknown and 1 indicates known)</a:t>
                </a:r>
              </a:p>
              <a:p>
                <a:pPr>
                  <a:lnSpc>
                    <a:spcPct val="110000"/>
                  </a:lnSpc>
                  <a:spcBef>
                    <a:spcPts val="600"/>
                  </a:spcBef>
                </a:pPr>
                <a:r>
                  <a:rPr lang="en-IN" sz="2000" dirty="0">
                    <a:latin typeface="Times New Roman" panose="02020603050405020304" pitchFamily="18" charset="0"/>
                    <a:cs typeface="Times New Roman" panose="02020603050405020304" pitchFamily="18" charset="0"/>
                  </a:rPr>
                  <a:t>Third column indicates the shortest distance from the source vertex (initially all the vertices are in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cs typeface="Times New Roman" panose="02020603050405020304" pitchFamily="18" charset="0"/>
                  </a:rPr>
                  <a:t> distance)</a:t>
                </a:r>
              </a:p>
              <a:p>
                <a:pPr>
                  <a:lnSpc>
                    <a:spcPct val="110000"/>
                  </a:lnSpc>
                  <a:spcBef>
                    <a:spcPts val="600"/>
                  </a:spcBef>
                </a:pPr>
                <a:r>
                  <a:rPr lang="en-IN" sz="2000" dirty="0">
                    <a:latin typeface="Times New Roman" panose="02020603050405020304" pitchFamily="18" charset="0"/>
                    <a:cs typeface="Times New Roman" panose="02020603050405020304" pitchFamily="18" charset="0"/>
                  </a:rPr>
                  <a:t>Fourth column records its predecessor node in the path found to reach this node from source vertex.</a:t>
                </a: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D803B94-548C-42F4-A70A-A1898F963896}"/>
                  </a:ext>
                </a:extLst>
              </p:cNvPr>
              <p:cNvSpPr>
                <a:spLocks noGrp="1" noRot="1" noChangeAspect="1" noMove="1" noResize="1" noEditPoints="1" noAdjustHandles="1" noChangeArrowheads="1" noChangeShapeType="1" noTextEdit="1"/>
              </p:cNvSpPr>
              <p:nvPr>
                <p:ph idx="1"/>
              </p:nvPr>
            </p:nvSpPr>
            <p:spPr>
              <a:xfrm>
                <a:off x="838200" y="533315"/>
                <a:ext cx="11104984" cy="5736856"/>
              </a:xfrm>
              <a:blipFill>
                <a:blip r:embed="rId2"/>
                <a:stretch>
                  <a:fillRect l="-714" t="-116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110</a:t>
            </a:fld>
            <a:endParaRPr lang="en-IN"/>
          </a:p>
        </p:txBody>
      </p:sp>
      <mc:AlternateContent xmlns:mc="http://schemas.openxmlformats.org/markup-compatibility/2006" xmlns:a14="http://schemas.microsoft.com/office/drawing/2010/main">
        <mc:Choice Requires="a14">
          <p:graphicFrame>
            <p:nvGraphicFramePr>
              <p:cNvPr id="39" name="Table 39">
                <a:extLst>
                  <a:ext uri="{FF2B5EF4-FFF2-40B4-BE49-F238E27FC236}">
                    <a16:creationId xmlns:a16="http://schemas.microsoft.com/office/drawing/2014/main" xmlns="" id="{BBF4797E-97C9-43B3-91B6-474A64FE351D}"/>
                  </a:ext>
                </a:extLst>
              </p:cNvPr>
              <p:cNvGraphicFramePr>
                <a:graphicFrameLocks noGrp="1"/>
              </p:cNvGraphicFramePr>
              <p:nvPr>
                <p:extLst>
                  <p:ext uri="{D42A27DB-BD31-4B8C-83A1-F6EECF244321}">
                    <p14:modId xmlns:p14="http://schemas.microsoft.com/office/powerpoint/2010/main" val="884257983"/>
                  </p:ext>
                </p:extLst>
              </p:nvPr>
            </p:nvGraphicFramePr>
            <p:xfrm>
              <a:off x="1097804" y="1026606"/>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r>
                            <a:rPr lang="en-IN" sz="1800" dirty="0">
                              <a:latin typeface="Times New Roman" panose="02020603050405020304" pitchFamily="18" charset="0"/>
                              <a:cs typeface="Times New Roman" panose="02020603050405020304" pitchFamily="18" charset="0"/>
                            </a:rPr>
                            <a:t>  </a:t>
                          </a:r>
                          <a14:m>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636942700"/>
                      </a:ext>
                    </a:extLst>
                  </a:tr>
                  <a:tr h="428632">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3</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392375584"/>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39" name="Table 39">
                <a:extLst>
                  <a:ext uri="{FF2B5EF4-FFF2-40B4-BE49-F238E27FC236}">
                    <a16:creationId xmlns:a16="http://schemas.microsoft.com/office/drawing/2014/main" id="{BBF4797E-97C9-43B3-91B6-474A64FE351D}"/>
                  </a:ext>
                </a:extLst>
              </p:cNvPr>
              <p:cNvGraphicFramePr>
                <a:graphicFrameLocks noGrp="1"/>
              </p:cNvGraphicFramePr>
              <p:nvPr>
                <p:extLst>
                  <p:ext uri="{D42A27DB-BD31-4B8C-83A1-F6EECF244321}">
                    <p14:modId xmlns:p14="http://schemas.microsoft.com/office/powerpoint/2010/main" val="884257983"/>
                  </p:ext>
                </p:extLst>
              </p:nvPr>
            </p:nvGraphicFramePr>
            <p:xfrm>
              <a:off x="1097804" y="1026606"/>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96774" r="-113158" b="-629032"/>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200000" r="-113158" b="-539344"/>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636942700"/>
                      </a:ext>
                    </a:extLst>
                  </a:tr>
                  <a:tr h="428632">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3</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261429" r="-113158" b="-37000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92375584"/>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414754" r="-113158" b="-32459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506452" r="-113158" b="-219355"/>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616393" r="-113158" b="-122951"/>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728333" r="-113158" b="-2500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819519801"/>
                      </a:ext>
                    </a:extLst>
                  </a:tr>
                </a:tbl>
              </a:graphicData>
            </a:graphic>
          </p:graphicFrame>
        </mc:Fallback>
      </mc:AlternateContent>
      <p:grpSp>
        <p:nvGrpSpPr>
          <p:cNvPr id="73" name="Group 72">
            <a:extLst>
              <a:ext uri="{FF2B5EF4-FFF2-40B4-BE49-F238E27FC236}">
                <a16:creationId xmlns:a16="http://schemas.microsoft.com/office/drawing/2014/main" xmlns="" id="{EB27D8BC-6446-4234-A33D-47400E09D05A}"/>
              </a:ext>
            </a:extLst>
          </p:cNvPr>
          <p:cNvGrpSpPr/>
          <p:nvPr/>
        </p:nvGrpSpPr>
        <p:grpSpPr>
          <a:xfrm>
            <a:off x="6836229" y="1287624"/>
            <a:ext cx="3548742" cy="1686994"/>
            <a:chOff x="7485742" y="4851918"/>
            <a:chExt cx="3548742" cy="1686994"/>
          </a:xfrm>
        </p:grpSpPr>
        <p:grpSp>
          <p:nvGrpSpPr>
            <p:cNvPr id="74" name="Group 73">
              <a:extLst>
                <a:ext uri="{FF2B5EF4-FFF2-40B4-BE49-F238E27FC236}">
                  <a16:creationId xmlns:a16="http://schemas.microsoft.com/office/drawing/2014/main" xmlns="" id="{5F6F1C53-B634-48D4-B263-E42CC1C60A41}"/>
                </a:ext>
              </a:extLst>
            </p:cNvPr>
            <p:cNvGrpSpPr/>
            <p:nvPr/>
          </p:nvGrpSpPr>
          <p:grpSpPr>
            <a:xfrm>
              <a:off x="7485742" y="4851918"/>
              <a:ext cx="3548742" cy="1686994"/>
              <a:chOff x="2841950" y="1963799"/>
              <a:chExt cx="3548742" cy="1803488"/>
            </a:xfrm>
          </p:grpSpPr>
          <p:sp>
            <p:nvSpPr>
              <p:cNvPr id="76" name="TextBox 75">
                <a:extLst>
                  <a:ext uri="{FF2B5EF4-FFF2-40B4-BE49-F238E27FC236}">
                    <a16:creationId xmlns:a16="http://schemas.microsoft.com/office/drawing/2014/main" xmlns="" id="{357E5D03-2B16-464D-9434-E677A8B90A63}"/>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77" name="TextBox 76">
                <a:extLst>
                  <a:ext uri="{FF2B5EF4-FFF2-40B4-BE49-F238E27FC236}">
                    <a16:creationId xmlns:a16="http://schemas.microsoft.com/office/drawing/2014/main" xmlns="" id="{017BC515-CF36-45BA-B306-275A441E1CD1}"/>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78" name="TextBox 77">
                <a:extLst>
                  <a:ext uri="{FF2B5EF4-FFF2-40B4-BE49-F238E27FC236}">
                    <a16:creationId xmlns:a16="http://schemas.microsoft.com/office/drawing/2014/main" xmlns="" id="{263A29CB-B12D-4E24-889C-8765DFAC018D}"/>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xmlns="" id="{AD43F400-52D1-44BC-9A2C-CE6F14E2888A}"/>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80" name="TextBox 79">
                <a:extLst>
                  <a:ext uri="{FF2B5EF4-FFF2-40B4-BE49-F238E27FC236}">
                    <a16:creationId xmlns:a16="http://schemas.microsoft.com/office/drawing/2014/main" xmlns="" id="{E8BD3701-9AF4-42B4-B468-64DDA4982E62}"/>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81" name="TextBox 80">
                <a:extLst>
                  <a:ext uri="{FF2B5EF4-FFF2-40B4-BE49-F238E27FC236}">
                    <a16:creationId xmlns:a16="http://schemas.microsoft.com/office/drawing/2014/main" xmlns="" id="{2A66D622-AA76-4899-ABA3-B68B47D9260B}"/>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82" name="TextBox 81">
                <a:extLst>
                  <a:ext uri="{FF2B5EF4-FFF2-40B4-BE49-F238E27FC236}">
                    <a16:creationId xmlns:a16="http://schemas.microsoft.com/office/drawing/2014/main" xmlns="" id="{93512FC3-8E88-4D3E-922E-9EA4ACBDD503}"/>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83" name="TextBox 82">
                <a:extLst>
                  <a:ext uri="{FF2B5EF4-FFF2-40B4-BE49-F238E27FC236}">
                    <a16:creationId xmlns:a16="http://schemas.microsoft.com/office/drawing/2014/main" xmlns="" id="{BE660907-614E-41E9-BC56-CC743F2269BA}"/>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84" name="Group 83">
                <a:extLst>
                  <a:ext uri="{FF2B5EF4-FFF2-40B4-BE49-F238E27FC236}">
                    <a16:creationId xmlns:a16="http://schemas.microsoft.com/office/drawing/2014/main" xmlns="" id="{EBB5137B-C388-48D0-966B-A1E3FBB4EA7F}"/>
                  </a:ext>
                </a:extLst>
              </p:cNvPr>
              <p:cNvGrpSpPr/>
              <p:nvPr/>
            </p:nvGrpSpPr>
            <p:grpSpPr>
              <a:xfrm>
                <a:off x="2841950" y="2099387"/>
                <a:ext cx="3548742" cy="1667900"/>
                <a:chOff x="2841950" y="2099387"/>
                <a:chExt cx="3548742" cy="1667900"/>
              </a:xfrm>
            </p:grpSpPr>
            <p:grpSp>
              <p:nvGrpSpPr>
                <p:cNvPr id="88" name="Group 87">
                  <a:extLst>
                    <a:ext uri="{FF2B5EF4-FFF2-40B4-BE49-F238E27FC236}">
                      <a16:creationId xmlns:a16="http://schemas.microsoft.com/office/drawing/2014/main" xmlns="" id="{1E4FEEC7-EE4F-4344-97F2-C66CB3E827D5}"/>
                    </a:ext>
                  </a:extLst>
                </p:cNvPr>
                <p:cNvGrpSpPr/>
                <p:nvPr/>
              </p:nvGrpSpPr>
              <p:grpSpPr>
                <a:xfrm>
                  <a:off x="2841950" y="2099387"/>
                  <a:ext cx="3548742" cy="1667900"/>
                  <a:chOff x="3351246" y="1632857"/>
                  <a:chExt cx="3548742" cy="1667900"/>
                </a:xfrm>
              </p:grpSpPr>
              <p:sp>
                <p:nvSpPr>
                  <p:cNvPr id="90" name="Oval 89">
                    <a:extLst>
                      <a:ext uri="{FF2B5EF4-FFF2-40B4-BE49-F238E27FC236}">
                        <a16:creationId xmlns:a16="http://schemas.microsoft.com/office/drawing/2014/main" xmlns="" id="{B6DE7617-E6B4-4E73-97A7-4A55657538E1}"/>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91" name="Oval 90">
                    <a:extLst>
                      <a:ext uri="{FF2B5EF4-FFF2-40B4-BE49-F238E27FC236}">
                        <a16:creationId xmlns:a16="http://schemas.microsoft.com/office/drawing/2014/main" xmlns="" id="{4E8EE54B-CD7B-4A15-AB9C-A206F92F951A}"/>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92" name="Oval 91">
                    <a:extLst>
                      <a:ext uri="{FF2B5EF4-FFF2-40B4-BE49-F238E27FC236}">
                        <a16:creationId xmlns:a16="http://schemas.microsoft.com/office/drawing/2014/main" xmlns="" id="{8288B553-F7C7-479A-8D23-599B772180B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93" name="Oval 92">
                    <a:extLst>
                      <a:ext uri="{FF2B5EF4-FFF2-40B4-BE49-F238E27FC236}">
                        <a16:creationId xmlns:a16="http://schemas.microsoft.com/office/drawing/2014/main" xmlns="" id="{39A5FA09-F940-4A88-B4DB-CE3FF43C1FA8}"/>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94" name="Oval 93">
                    <a:extLst>
                      <a:ext uri="{FF2B5EF4-FFF2-40B4-BE49-F238E27FC236}">
                        <a16:creationId xmlns:a16="http://schemas.microsoft.com/office/drawing/2014/main" xmlns="" id="{71D24FAA-D289-4B72-AE56-26D51486EE5E}"/>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95" name="Oval 94">
                    <a:extLst>
                      <a:ext uri="{FF2B5EF4-FFF2-40B4-BE49-F238E27FC236}">
                        <a16:creationId xmlns:a16="http://schemas.microsoft.com/office/drawing/2014/main" xmlns="" id="{DDB65E77-DB9E-4B87-BB1D-64D36BA80567}"/>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96" name="Oval 95">
                    <a:extLst>
                      <a:ext uri="{FF2B5EF4-FFF2-40B4-BE49-F238E27FC236}">
                        <a16:creationId xmlns:a16="http://schemas.microsoft.com/office/drawing/2014/main" xmlns="" id="{1E1355C9-3A3F-46AC-9FE4-2BAA93F16D7E}"/>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97" name="Straight Arrow Connector 96">
                    <a:extLst>
                      <a:ext uri="{FF2B5EF4-FFF2-40B4-BE49-F238E27FC236}">
                        <a16:creationId xmlns:a16="http://schemas.microsoft.com/office/drawing/2014/main" xmlns="" id="{A176801C-F0C1-47CC-8A37-3649F819537A}"/>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5C4B0C07-FAFE-4828-9ADB-4A610CFB2CC6}"/>
                      </a:ext>
                    </a:extLst>
                  </p:cNvPr>
                  <p:cNvCxnSpPr>
                    <a:stCxn id="90" idx="5"/>
                    <a:endCxn id="94"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96B348C5-9ABB-4894-92B5-8F081E654935}"/>
                      </a:ext>
                    </a:extLst>
                  </p:cNvPr>
                  <p:cNvCxnSpPr>
                    <a:cxnSpLocks/>
                    <a:stCxn id="91" idx="3"/>
                    <a:endCxn id="94"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3D29F725-A800-411F-A305-0DA75EAE34A8}"/>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xmlns="" id="{487DCA41-921A-4E1D-A082-16DA1EA371AA}"/>
                      </a:ext>
                    </a:extLst>
                  </p:cNvPr>
                  <p:cNvCxnSpPr>
                    <a:stCxn id="93" idx="5"/>
                    <a:endCxn id="95"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7DA70246-34FC-4B64-9395-2B56F4A7C930}"/>
                      </a:ext>
                    </a:extLst>
                  </p:cNvPr>
                  <p:cNvCxnSpPr>
                    <a:stCxn id="94" idx="3"/>
                    <a:endCxn id="95"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A5F8DBCF-2DBA-42D3-8B07-0C498ECA1421}"/>
                      </a:ext>
                    </a:extLst>
                  </p:cNvPr>
                  <p:cNvCxnSpPr>
                    <a:cxnSpLocks/>
                    <a:stCxn id="94" idx="5"/>
                    <a:endCxn id="96"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xmlns="" id="{9A0CC2CD-5724-404E-9D5B-0C5F0E8844AF}"/>
                      </a:ext>
                    </a:extLst>
                  </p:cNvPr>
                  <p:cNvCxnSpPr>
                    <a:cxnSpLocks/>
                    <a:stCxn id="96" idx="2"/>
                    <a:endCxn id="95"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xmlns="" id="{0395D4A9-E884-4639-9639-3491BB5174BC}"/>
                      </a:ext>
                    </a:extLst>
                  </p:cNvPr>
                  <p:cNvCxnSpPr>
                    <a:cxnSpLocks/>
                    <a:endCxn id="92"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6C3C380B-4039-4D9A-ACCE-DFFE09217CC3}"/>
                      </a:ext>
                    </a:extLst>
                  </p:cNvPr>
                  <p:cNvCxnSpPr>
                    <a:stCxn id="91" idx="5"/>
                    <a:endCxn id="92"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xmlns="" id="{7282360C-A282-47A1-A229-82169B822ED3}"/>
                      </a:ext>
                    </a:extLst>
                  </p:cNvPr>
                  <p:cNvCxnSpPr>
                    <a:stCxn id="92" idx="4"/>
                    <a:endCxn id="96"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xmlns="" id="{3F4B7C04-1A41-4738-9F9F-C7E53979964E}"/>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xmlns="" id="{83506455-694F-4618-9A43-8A9E48A1D205}"/>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86" name="TextBox 85">
                <a:extLst>
                  <a:ext uri="{FF2B5EF4-FFF2-40B4-BE49-F238E27FC236}">
                    <a16:creationId xmlns:a16="http://schemas.microsoft.com/office/drawing/2014/main" xmlns="" id="{AAF371A5-4173-465A-8833-8A3580017B8B}"/>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87" name="TextBox 86">
                <a:extLst>
                  <a:ext uri="{FF2B5EF4-FFF2-40B4-BE49-F238E27FC236}">
                    <a16:creationId xmlns:a16="http://schemas.microsoft.com/office/drawing/2014/main" xmlns="" id="{F214BC07-6911-4F4D-A7AC-96DD34A944D6}"/>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75" name="TextBox 74">
              <a:extLst>
                <a:ext uri="{FF2B5EF4-FFF2-40B4-BE49-F238E27FC236}">
                  <a16:creationId xmlns:a16="http://schemas.microsoft.com/office/drawing/2014/main" xmlns="" id="{02DA4DCC-1B7D-4810-96F0-4D52FE8F8F18}"/>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spTree>
    <p:extLst>
      <p:ext uri="{BB962C8B-B14F-4D97-AF65-F5344CB8AC3E}">
        <p14:creationId xmlns:p14="http://schemas.microsoft.com/office/powerpoint/2010/main" val="19737957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5"/>
            <a:ext cx="11523306" cy="5736856"/>
          </a:xfrm>
        </p:spPr>
        <p:txBody>
          <a:bodyPr>
            <a:normAutofit/>
          </a:bodyPr>
          <a:lstStyle/>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Initial configuration                                </a:t>
            </a:r>
          </a:p>
          <a:p>
            <a:pPr marL="0" indent="0">
              <a:lnSpc>
                <a:spcPct val="100000"/>
              </a:lnSpc>
              <a:spcBef>
                <a:spcPts val="0"/>
              </a:spcBef>
              <a:buNone/>
            </a:pPr>
            <a:r>
              <a:rPr lang="en-IN" sz="1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After making v</a:t>
            </a:r>
            <a:r>
              <a:rPr lang="en-IN" sz="1800" baseline="-25000" dirty="0">
                <a:latin typeface="Times New Roman" panose="02020603050405020304" pitchFamily="18" charset="0"/>
                <a:cs typeface="Times New Roman" panose="02020603050405020304" pitchFamily="18" charset="0"/>
              </a:rPr>
              <a:t>1 </a:t>
            </a:r>
            <a:r>
              <a:rPr lang="en-IN" sz="1800" dirty="0">
                <a:latin typeface="Times New Roman" panose="02020603050405020304" pitchFamily="18" charset="0"/>
                <a:cs typeface="Times New Roman" panose="02020603050405020304" pitchFamily="18" charset="0"/>
              </a:rPr>
              <a:t>as known vertex    </a:t>
            </a:r>
          </a:p>
          <a:p>
            <a:pPr marL="0" indent="0">
              <a:lnSpc>
                <a:spcPct val="100000"/>
              </a:lnSpc>
              <a:spcBef>
                <a:spcPts val="0"/>
              </a:spcBef>
              <a:buNone/>
            </a:pPr>
            <a:r>
              <a:rPr lang="en-IN" sz="1800" dirty="0">
                <a:latin typeface="Times New Roman" panose="02020603050405020304" pitchFamily="18" charset="0"/>
                <a:cs typeface="Times New Roman" panose="02020603050405020304" pitchFamily="18" charset="0"/>
              </a:rPr>
              <a:t>                                                                                                      After making v</a:t>
            </a:r>
            <a:r>
              <a:rPr lang="en-IN" sz="1800" baseline="-25000" dirty="0">
                <a:latin typeface="Times New Roman" panose="02020603050405020304" pitchFamily="18" charset="0"/>
                <a:cs typeface="Times New Roman" panose="02020603050405020304" pitchFamily="18" charset="0"/>
              </a:rPr>
              <a:t>4 </a:t>
            </a:r>
            <a:r>
              <a:rPr lang="en-IN" sz="1800" dirty="0">
                <a:latin typeface="Times New Roman" panose="02020603050405020304" pitchFamily="18" charset="0"/>
                <a:cs typeface="Times New Roman" panose="02020603050405020304" pitchFamily="18" charset="0"/>
              </a:rPr>
              <a:t>as known vertex</a:t>
            </a:r>
          </a:p>
          <a:p>
            <a:pPr marL="0" indent="0">
              <a:lnSpc>
                <a:spcPct val="100000"/>
              </a:lnSpc>
              <a:spcBef>
                <a:spcPts val="0"/>
              </a:spcBef>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After making v</a:t>
            </a:r>
            <a:r>
              <a:rPr lang="en-IN" sz="2000" baseline="-25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as known vertex                             </a:t>
            </a:r>
          </a:p>
          <a:p>
            <a:pPr>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111</a:t>
            </a:fld>
            <a:endParaRPr lang="en-IN"/>
          </a:p>
        </p:txBody>
      </p:sp>
      <mc:AlternateContent xmlns:mc="http://schemas.openxmlformats.org/markup-compatibility/2006" xmlns:a14="http://schemas.microsoft.com/office/drawing/2010/main">
        <mc:Choice Requires="a14">
          <p:graphicFrame>
            <p:nvGraphicFramePr>
              <p:cNvPr id="39" name="Table 39">
                <a:extLst>
                  <a:ext uri="{FF2B5EF4-FFF2-40B4-BE49-F238E27FC236}">
                    <a16:creationId xmlns:a16="http://schemas.microsoft.com/office/drawing/2014/main" xmlns="" id="{BBF4797E-97C9-43B3-91B6-474A64FE351D}"/>
                  </a:ext>
                </a:extLst>
              </p:cNvPr>
              <p:cNvGraphicFramePr>
                <a:graphicFrameLocks noGrp="1"/>
              </p:cNvGraphicFramePr>
              <p:nvPr>
                <p:extLst>
                  <p:ext uri="{D42A27DB-BD31-4B8C-83A1-F6EECF244321}">
                    <p14:modId xmlns:p14="http://schemas.microsoft.com/office/powerpoint/2010/main" val="3615101929"/>
                  </p:ext>
                </p:extLst>
              </p:nvPr>
            </p:nvGraphicFramePr>
            <p:xfrm>
              <a:off x="524745" y="1460365"/>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r>
                            <a:rPr lang="en-IN" sz="1800" dirty="0">
                              <a:latin typeface="Times New Roman" panose="02020603050405020304" pitchFamily="18" charset="0"/>
                              <a:cs typeface="Times New Roman" panose="02020603050405020304" pitchFamily="18" charset="0"/>
                            </a:rPr>
                            <a:t>  </a:t>
                          </a:r>
                          <a14:m>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636942700"/>
                      </a:ext>
                    </a:extLst>
                  </a:tr>
                  <a:tr h="428632">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3</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392375584"/>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39" name="Table 39">
                <a:extLst>
                  <a:ext uri="{FF2B5EF4-FFF2-40B4-BE49-F238E27FC236}">
                    <a16:creationId xmlns:a16="http://schemas.microsoft.com/office/drawing/2014/main" id="{BBF4797E-97C9-43B3-91B6-474A64FE351D}"/>
                  </a:ext>
                </a:extLst>
              </p:cNvPr>
              <p:cNvGraphicFramePr>
                <a:graphicFrameLocks noGrp="1"/>
              </p:cNvGraphicFramePr>
              <p:nvPr>
                <p:extLst>
                  <p:ext uri="{D42A27DB-BD31-4B8C-83A1-F6EECF244321}">
                    <p14:modId xmlns:p14="http://schemas.microsoft.com/office/powerpoint/2010/main" val="3615101929"/>
                  </p:ext>
                </p:extLst>
              </p:nvPr>
            </p:nvGraphicFramePr>
            <p:xfrm>
              <a:off x="524745" y="1460365"/>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95161" r="-113158" b="-629032"/>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198361" r="-113158" b="-539344"/>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636942700"/>
                      </a:ext>
                    </a:extLst>
                  </a:tr>
                  <a:tr h="428632">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3</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260000" r="-113158" b="-37000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92375584"/>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4</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413115" r="-113158" b="-32459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504839" r="-113158" b="-219355"/>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614754" r="-113158" b="-122951"/>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726667" r="-113158" b="-2500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3" name="Table 39">
                <a:extLst>
                  <a:ext uri="{FF2B5EF4-FFF2-40B4-BE49-F238E27FC236}">
                    <a16:creationId xmlns:a16="http://schemas.microsoft.com/office/drawing/2014/main" xmlns="" id="{FB7C36D0-8A52-4E15-A6ED-C664DC285A44}"/>
                  </a:ext>
                </a:extLst>
              </p:cNvPr>
              <p:cNvGraphicFramePr>
                <a:graphicFrameLocks noGrp="1"/>
              </p:cNvGraphicFramePr>
              <p:nvPr>
                <p:extLst>
                  <p:ext uri="{D42A27DB-BD31-4B8C-83A1-F6EECF244321}">
                    <p14:modId xmlns:p14="http://schemas.microsoft.com/office/powerpoint/2010/main" val="65311981"/>
                  </p:ext>
                </p:extLst>
              </p:nvPr>
            </p:nvGraphicFramePr>
            <p:xfrm>
              <a:off x="3335444" y="1920747"/>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2</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1</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43" name="Table 39">
                <a:extLst>
                  <a:ext uri="{FF2B5EF4-FFF2-40B4-BE49-F238E27FC236}">
                    <a16:creationId xmlns:a16="http://schemas.microsoft.com/office/drawing/2014/main" id="{FB7C36D0-8A52-4E15-A6ED-C664DC285A44}"/>
                  </a:ext>
                </a:extLst>
              </p:cNvPr>
              <p:cNvGraphicFramePr>
                <a:graphicFrameLocks noGrp="1"/>
              </p:cNvGraphicFramePr>
              <p:nvPr>
                <p:extLst>
                  <p:ext uri="{D42A27DB-BD31-4B8C-83A1-F6EECF244321}">
                    <p14:modId xmlns:p14="http://schemas.microsoft.com/office/powerpoint/2010/main" val="65311981"/>
                  </p:ext>
                </p:extLst>
              </p:nvPr>
            </p:nvGraphicFramePr>
            <p:xfrm>
              <a:off x="3335444" y="1920747"/>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96774"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200000" r="-113158" b="-539344"/>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261429" r="-113158" b="-370000"/>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414754" r="-113158" b="-324590"/>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506452" r="-113158" b="-219355"/>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616393" r="-113158" b="-122951"/>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728333" r="-113158" b="-25000"/>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le 39">
                <a:extLst>
                  <a:ext uri="{FF2B5EF4-FFF2-40B4-BE49-F238E27FC236}">
                    <a16:creationId xmlns:a16="http://schemas.microsoft.com/office/drawing/2014/main" xmlns="" id="{479E98E1-88CB-4AED-8DEE-1B3A0A3C9B0B}"/>
                  </a:ext>
                </a:extLst>
              </p:cNvPr>
              <p:cNvGraphicFramePr>
                <a:graphicFrameLocks noGrp="1"/>
              </p:cNvGraphicFramePr>
              <p:nvPr>
                <p:extLst>
                  <p:ext uri="{D42A27DB-BD31-4B8C-83A1-F6EECF244321}">
                    <p14:modId xmlns:p14="http://schemas.microsoft.com/office/powerpoint/2010/main" val="187065567"/>
                  </p:ext>
                </p:extLst>
              </p:nvPr>
            </p:nvGraphicFramePr>
            <p:xfrm>
              <a:off x="6391311" y="2120853"/>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2</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rgbClr val="006699"/>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3</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9</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797616672"/>
                      </a:ext>
                    </a:extLst>
                  </a:tr>
                  <a:tr h="348534">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5</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47" name="Table 39">
                <a:extLst>
                  <a:ext uri="{FF2B5EF4-FFF2-40B4-BE49-F238E27FC236}">
                    <a16:creationId xmlns:a16="http://schemas.microsoft.com/office/drawing/2014/main" id="{479E98E1-88CB-4AED-8DEE-1B3A0A3C9B0B}"/>
                  </a:ext>
                </a:extLst>
              </p:cNvPr>
              <p:cNvGraphicFramePr>
                <a:graphicFrameLocks noGrp="1"/>
              </p:cNvGraphicFramePr>
              <p:nvPr>
                <p:extLst>
                  <p:ext uri="{D42A27DB-BD31-4B8C-83A1-F6EECF244321}">
                    <p14:modId xmlns:p14="http://schemas.microsoft.com/office/powerpoint/2010/main" val="187065567"/>
                  </p:ext>
                </p:extLst>
              </p:nvPr>
            </p:nvGraphicFramePr>
            <p:xfrm>
              <a:off x="6391311" y="2120853"/>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95161" r="-113158" b="-630645"/>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198361" r="-113158" b="-540984"/>
                          </a:stretch>
                        </a:blipFill>
                      </a:tcPr>
                    </a:tc>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r>
                            <a:rPr lang="en-IN" sz="1800" dirty="0">
                              <a:solidFill>
                                <a:srgbClr val="006699"/>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413115" r="-113158" b="-32623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504839" r="-113158" b="-220968"/>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614754" r="-113158" b="-124590"/>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797616672"/>
                      </a:ext>
                    </a:extLst>
                  </a:tr>
                  <a:tr h="365760">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726667" r="-113158" b="-26667"/>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39">
                <a:extLst>
                  <a:ext uri="{FF2B5EF4-FFF2-40B4-BE49-F238E27FC236}">
                    <a16:creationId xmlns:a16="http://schemas.microsoft.com/office/drawing/2014/main" xmlns="" id="{EF043B09-E54F-4F41-BF64-E60D0B326A84}"/>
                  </a:ext>
                </a:extLst>
              </p:cNvPr>
              <p:cNvGraphicFramePr>
                <a:graphicFrameLocks noGrp="1"/>
              </p:cNvGraphicFramePr>
              <p:nvPr>
                <p:extLst>
                  <p:ext uri="{D42A27DB-BD31-4B8C-83A1-F6EECF244321}">
                    <p14:modId xmlns:p14="http://schemas.microsoft.com/office/powerpoint/2010/main" val="1395882069"/>
                  </p:ext>
                </p:extLst>
              </p:nvPr>
            </p:nvGraphicFramePr>
            <p:xfrm>
              <a:off x="9458227" y="2439840"/>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3</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9</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49" name="Table 39">
                <a:extLst>
                  <a:ext uri="{FF2B5EF4-FFF2-40B4-BE49-F238E27FC236}">
                    <a16:creationId xmlns:a16="http://schemas.microsoft.com/office/drawing/2014/main" id="{EF043B09-E54F-4F41-BF64-E60D0B326A84}"/>
                  </a:ext>
                </a:extLst>
              </p:cNvPr>
              <p:cNvGraphicFramePr>
                <a:graphicFrameLocks noGrp="1"/>
              </p:cNvGraphicFramePr>
              <p:nvPr>
                <p:extLst>
                  <p:ext uri="{D42A27DB-BD31-4B8C-83A1-F6EECF244321}">
                    <p14:modId xmlns:p14="http://schemas.microsoft.com/office/powerpoint/2010/main" val="1395882069"/>
                  </p:ext>
                </p:extLst>
              </p:nvPr>
            </p:nvGraphicFramePr>
            <p:xfrm>
              <a:off x="9458227" y="2439840"/>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96774"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200000" r="-113158" b="-53934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414754" r="-113158" b="-32459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5"/>
                          <a:stretch>
                            <a:fillRect l="-285526" t="-506452" r="-113158" b="-219355"/>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5"/>
                          <a:stretch>
                            <a:fillRect l="-285526" t="-616393" r="-113158" b="-122951"/>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5"/>
                          <a:stretch>
                            <a:fillRect l="-285526" t="-728333" r="-113158" b="-25000"/>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p:grpSp>
        <p:nvGrpSpPr>
          <p:cNvPr id="50" name="Group 49">
            <a:extLst>
              <a:ext uri="{FF2B5EF4-FFF2-40B4-BE49-F238E27FC236}">
                <a16:creationId xmlns:a16="http://schemas.microsoft.com/office/drawing/2014/main" xmlns="" id="{EDEEC600-1EC7-4610-9AB2-BD1F0A954310}"/>
              </a:ext>
            </a:extLst>
          </p:cNvPr>
          <p:cNvGrpSpPr/>
          <p:nvPr/>
        </p:nvGrpSpPr>
        <p:grpSpPr>
          <a:xfrm>
            <a:off x="8223380" y="226627"/>
            <a:ext cx="3548742" cy="1686994"/>
            <a:chOff x="7485742" y="4851918"/>
            <a:chExt cx="3548742" cy="1686994"/>
          </a:xfrm>
        </p:grpSpPr>
        <p:grpSp>
          <p:nvGrpSpPr>
            <p:cNvPr id="51" name="Group 50">
              <a:extLst>
                <a:ext uri="{FF2B5EF4-FFF2-40B4-BE49-F238E27FC236}">
                  <a16:creationId xmlns:a16="http://schemas.microsoft.com/office/drawing/2014/main" xmlns="" id="{8B856FCC-981A-4942-BEAC-8D2B18144437}"/>
                </a:ext>
              </a:extLst>
            </p:cNvPr>
            <p:cNvGrpSpPr/>
            <p:nvPr/>
          </p:nvGrpSpPr>
          <p:grpSpPr>
            <a:xfrm>
              <a:off x="7485742" y="4851918"/>
              <a:ext cx="3548742" cy="1686994"/>
              <a:chOff x="2841950" y="1963799"/>
              <a:chExt cx="3548742" cy="1803488"/>
            </a:xfrm>
          </p:grpSpPr>
          <p:sp>
            <p:nvSpPr>
              <p:cNvPr id="53" name="TextBox 52">
                <a:extLst>
                  <a:ext uri="{FF2B5EF4-FFF2-40B4-BE49-F238E27FC236}">
                    <a16:creationId xmlns:a16="http://schemas.microsoft.com/office/drawing/2014/main" xmlns="" id="{7CFE6BA4-DD31-47C8-8198-A6733F08EB7E}"/>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54" name="TextBox 53">
                <a:extLst>
                  <a:ext uri="{FF2B5EF4-FFF2-40B4-BE49-F238E27FC236}">
                    <a16:creationId xmlns:a16="http://schemas.microsoft.com/office/drawing/2014/main" xmlns="" id="{00AA70E3-C246-4C98-AEBF-88C0CD850FF6}"/>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55" name="TextBox 54">
                <a:extLst>
                  <a:ext uri="{FF2B5EF4-FFF2-40B4-BE49-F238E27FC236}">
                    <a16:creationId xmlns:a16="http://schemas.microsoft.com/office/drawing/2014/main" xmlns="" id="{BC948D7A-4EF3-45D9-8CF3-C05F5AD700D5}"/>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xmlns="" id="{905057E6-4A20-4E2C-980E-4C17F81067BA}"/>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57" name="TextBox 56">
                <a:extLst>
                  <a:ext uri="{FF2B5EF4-FFF2-40B4-BE49-F238E27FC236}">
                    <a16:creationId xmlns:a16="http://schemas.microsoft.com/office/drawing/2014/main" xmlns="" id="{3FB5E49C-EBF6-487A-973F-5DCE7D7928D1}"/>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58" name="TextBox 57">
                <a:extLst>
                  <a:ext uri="{FF2B5EF4-FFF2-40B4-BE49-F238E27FC236}">
                    <a16:creationId xmlns:a16="http://schemas.microsoft.com/office/drawing/2014/main" xmlns="" id="{92C9EE55-FDC6-47B7-9790-952473F7483A}"/>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59" name="TextBox 58">
                <a:extLst>
                  <a:ext uri="{FF2B5EF4-FFF2-40B4-BE49-F238E27FC236}">
                    <a16:creationId xmlns:a16="http://schemas.microsoft.com/office/drawing/2014/main" xmlns="" id="{14A566CB-4EB1-40B2-ADF4-C4BD406368D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60" name="TextBox 59">
                <a:extLst>
                  <a:ext uri="{FF2B5EF4-FFF2-40B4-BE49-F238E27FC236}">
                    <a16:creationId xmlns:a16="http://schemas.microsoft.com/office/drawing/2014/main" xmlns="" id="{AF265ADE-E800-435C-A08C-FE4CC6502894}"/>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61" name="Group 60">
                <a:extLst>
                  <a:ext uri="{FF2B5EF4-FFF2-40B4-BE49-F238E27FC236}">
                    <a16:creationId xmlns:a16="http://schemas.microsoft.com/office/drawing/2014/main" xmlns="" id="{2056769A-7686-42A7-835B-83551C134388}"/>
                  </a:ext>
                </a:extLst>
              </p:cNvPr>
              <p:cNvGrpSpPr/>
              <p:nvPr/>
            </p:nvGrpSpPr>
            <p:grpSpPr>
              <a:xfrm>
                <a:off x="2841950" y="2099387"/>
                <a:ext cx="3548742" cy="1667900"/>
                <a:chOff x="2841950" y="2099387"/>
                <a:chExt cx="3548742" cy="1667900"/>
              </a:xfrm>
            </p:grpSpPr>
            <p:grpSp>
              <p:nvGrpSpPr>
                <p:cNvPr id="65" name="Group 64">
                  <a:extLst>
                    <a:ext uri="{FF2B5EF4-FFF2-40B4-BE49-F238E27FC236}">
                      <a16:creationId xmlns:a16="http://schemas.microsoft.com/office/drawing/2014/main" xmlns="" id="{15F60AB8-B262-48B8-B152-4E02FD3FCF91}"/>
                    </a:ext>
                  </a:extLst>
                </p:cNvPr>
                <p:cNvGrpSpPr/>
                <p:nvPr/>
              </p:nvGrpSpPr>
              <p:grpSpPr>
                <a:xfrm>
                  <a:off x="2841950" y="2099387"/>
                  <a:ext cx="3548742" cy="1667900"/>
                  <a:chOff x="3351246" y="1632857"/>
                  <a:chExt cx="3548742" cy="1667900"/>
                </a:xfrm>
              </p:grpSpPr>
              <p:sp>
                <p:nvSpPr>
                  <p:cNvPr id="67" name="Oval 66">
                    <a:extLst>
                      <a:ext uri="{FF2B5EF4-FFF2-40B4-BE49-F238E27FC236}">
                        <a16:creationId xmlns:a16="http://schemas.microsoft.com/office/drawing/2014/main" xmlns="" id="{F601E190-5378-40A3-B93E-B3408F5B15F5}"/>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68" name="Oval 67">
                    <a:extLst>
                      <a:ext uri="{FF2B5EF4-FFF2-40B4-BE49-F238E27FC236}">
                        <a16:creationId xmlns:a16="http://schemas.microsoft.com/office/drawing/2014/main" xmlns="" id="{396EC723-F1CF-473C-BC29-B6D29F7343AF}"/>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69" name="Oval 68">
                    <a:extLst>
                      <a:ext uri="{FF2B5EF4-FFF2-40B4-BE49-F238E27FC236}">
                        <a16:creationId xmlns:a16="http://schemas.microsoft.com/office/drawing/2014/main" xmlns="" id="{15BFBDE4-084C-4A66-924F-6234F3B304C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70" name="Oval 69">
                    <a:extLst>
                      <a:ext uri="{FF2B5EF4-FFF2-40B4-BE49-F238E27FC236}">
                        <a16:creationId xmlns:a16="http://schemas.microsoft.com/office/drawing/2014/main" xmlns="" id="{4D68E5D1-AF02-42FC-8563-0F788C003516}"/>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71" name="Oval 70">
                    <a:extLst>
                      <a:ext uri="{FF2B5EF4-FFF2-40B4-BE49-F238E27FC236}">
                        <a16:creationId xmlns:a16="http://schemas.microsoft.com/office/drawing/2014/main" xmlns="" id="{7EBE4053-4AC1-42C9-A2A5-5D75551B7039}"/>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72" name="Oval 71">
                    <a:extLst>
                      <a:ext uri="{FF2B5EF4-FFF2-40B4-BE49-F238E27FC236}">
                        <a16:creationId xmlns:a16="http://schemas.microsoft.com/office/drawing/2014/main" xmlns="" id="{5FD071D6-27FF-4B22-B1AA-94AAD73F29D8}"/>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73" name="Oval 72">
                    <a:extLst>
                      <a:ext uri="{FF2B5EF4-FFF2-40B4-BE49-F238E27FC236}">
                        <a16:creationId xmlns:a16="http://schemas.microsoft.com/office/drawing/2014/main" xmlns="" id="{AC3CDF13-05DC-489A-8F44-78147C4458AE}"/>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74" name="Straight Arrow Connector 73">
                    <a:extLst>
                      <a:ext uri="{FF2B5EF4-FFF2-40B4-BE49-F238E27FC236}">
                        <a16:creationId xmlns:a16="http://schemas.microsoft.com/office/drawing/2014/main" xmlns="" id="{835044E3-4036-41E6-9967-3557A190E235}"/>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BA5D9A93-6BE5-490E-8C40-B65D091C487C}"/>
                      </a:ext>
                    </a:extLst>
                  </p:cNvPr>
                  <p:cNvCxnSpPr>
                    <a:stCxn id="67" idx="5"/>
                    <a:endCxn id="71"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52AE5F6D-EA3A-4564-A6AB-2B3E6591DB2D}"/>
                      </a:ext>
                    </a:extLst>
                  </p:cNvPr>
                  <p:cNvCxnSpPr>
                    <a:cxnSpLocks/>
                    <a:stCxn id="68" idx="3"/>
                    <a:endCxn id="71"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31A803ED-B283-4D57-BE71-E6DC4AAA6269}"/>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07137A06-ACE9-45D9-AB5C-4160142AA354}"/>
                      </a:ext>
                    </a:extLst>
                  </p:cNvPr>
                  <p:cNvCxnSpPr>
                    <a:stCxn id="70" idx="5"/>
                    <a:endCxn id="72"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ECEFFD16-A717-42A5-8A00-9F62C05B065D}"/>
                      </a:ext>
                    </a:extLst>
                  </p:cNvPr>
                  <p:cNvCxnSpPr>
                    <a:stCxn id="71" idx="3"/>
                    <a:endCxn id="72"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33A0BBB0-9926-432D-B2B8-C4468AF2A0BD}"/>
                      </a:ext>
                    </a:extLst>
                  </p:cNvPr>
                  <p:cNvCxnSpPr>
                    <a:cxnSpLocks/>
                    <a:stCxn id="71" idx="5"/>
                    <a:endCxn id="73"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8A6A1942-ECE6-44F5-8615-AF48DB6E6508}"/>
                      </a:ext>
                    </a:extLst>
                  </p:cNvPr>
                  <p:cNvCxnSpPr>
                    <a:cxnSpLocks/>
                    <a:stCxn id="73" idx="2"/>
                    <a:endCxn id="72"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12BD63EA-4979-43A5-8E0B-FE6E34903814}"/>
                      </a:ext>
                    </a:extLst>
                  </p:cNvPr>
                  <p:cNvCxnSpPr>
                    <a:cxnSpLocks/>
                    <a:endCxn id="69"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B82DB811-8A20-4A18-BC48-6764CFE29D76}"/>
                      </a:ext>
                    </a:extLst>
                  </p:cNvPr>
                  <p:cNvCxnSpPr>
                    <a:stCxn id="68" idx="5"/>
                    <a:endCxn id="69"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DCD4ED27-25D5-4CB6-9F36-EE9C9AF6EE44}"/>
                      </a:ext>
                    </a:extLst>
                  </p:cNvPr>
                  <p:cNvCxnSpPr>
                    <a:stCxn id="69" idx="4"/>
                    <a:endCxn id="73"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xmlns="" id="{2F589F65-1D16-4DE6-BFA4-CE6E5FE235A1}"/>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xmlns="" id="{888E7590-15C9-43B1-B576-358EB911FE59}"/>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63" name="TextBox 62">
                <a:extLst>
                  <a:ext uri="{FF2B5EF4-FFF2-40B4-BE49-F238E27FC236}">
                    <a16:creationId xmlns:a16="http://schemas.microsoft.com/office/drawing/2014/main" xmlns="" id="{8414EE7A-7A34-4667-8441-DE5386FF1529}"/>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64" name="TextBox 63">
                <a:extLst>
                  <a:ext uri="{FF2B5EF4-FFF2-40B4-BE49-F238E27FC236}">
                    <a16:creationId xmlns:a16="http://schemas.microsoft.com/office/drawing/2014/main" xmlns="" id="{761FC5C5-409D-4A1B-AD26-14F4CDC1CA73}"/>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52" name="TextBox 51">
              <a:extLst>
                <a:ext uri="{FF2B5EF4-FFF2-40B4-BE49-F238E27FC236}">
                  <a16:creationId xmlns:a16="http://schemas.microsoft.com/office/drawing/2014/main" xmlns="" id="{6E6B084F-2E96-4762-AA0E-15D8BD99CD87}"/>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DDF543DE-F015-4205-AB77-BF112C5EB7C6}"/>
                  </a:ext>
                </a:extLst>
              </p14:cNvPr>
              <p14:cNvContentPartPr/>
              <p14:nvPr/>
            </p14:nvContentPartPr>
            <p14:xfrm>
              <a:off x="9160046" y="418342"/>
              <a:ext cx="393480" cy="226440"/>
            </p14:xfrm>
          </p:contentPart>
        </mc:Choice>
        <mc:Fallback xmlns="">
          <p:pic>
            <p:nvPicPr>
              <p:cNvPr id="6" name="Ink 5">
                <a:extLst>
                  <a:ext uri="{FF2B5EF4-FFF2-40B4-BE49-F238E27FC236}">
                    <a16:creationId xmlns:a16="http://schemas.microsoft.com/office/drawing/2014/main" id="{DDF543DE-F015-4205-AB77-BF112C5EB7C6}"/>
                  </a:ext>
                </a:extLst>
              </p:cNvPr>
              <p:cNvPicPr/>
              <p:nvPr/>
            </p:nvPicPr>
            <p:blipFill>
              <a:blip r:embed="rId7"/>
              <a:stretch>
                <a:fillRect/>
              </a:stretch>
            </p:blipFill>
            <p:spPr>
              <a:xfrm>
                <a:off x="9106046" y="310342"/>
                <a:ext cx="50112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xmlns="" id="{7D9E0FB7-BE19-457A-8303-DD30966C405D}"/>
                  </a:ext>
                </a:extLst>
              </p14:cNvPr>
              <p14:cNvContentPartPr/>
              <p14:nvPr/>
            </p14:nvContentPartPr>
            <p14:xfrm>
              <a:off x="3245606" y="5004742"/>
              <a:ext cx="2956320" cy="155880"/>
            </p14:xfrm>
          </p:contentPart>
        </mc:Choice>
        <mc:Fallback xmlns="">
          <p:pic>
            <p:nvPicPr>
              <p:cNvPr id="7" name="Ink 6">
                <a:extLst>
                  <a:ext uri="{FF2B5EF4-FFF2-40B4-BE49-F238E27FC236}">
                    <a16:creationId xmlns:a16="http://schemas.microsoft.com/office/drawing/2014/main" id="{7D9E0FB7-BE19-457A-8303-DD30966C405D}"/>
                  </a:ext>
                </a:extLst>
              </p:cNvPr>
              <p:cNvPicPr/>
              <p:nvPr/>
            </p:nvPicPr>
            <p:blipFill>
              <a:blip r:embed="rId9"/>
              <a:stretch>
                <a:fillRect/>
              </a:stretch>
            </p:blipFill>
            <p:spPr>
              <a:xfrm>
                <a:off x="3191966" y="4897102"/>
                <a:ext cx="30639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xmlns="" id="{32D6E4E3-05D3-4E13-A842-49A628B8F89F}"/>
                  </a:ext>
                </a:extLst>
              </p14:cNvPr>
              <p14:cNvContentPartPr/>
              <p14:nvPr/>
            </p14:nvContentPartPr>
            <p14:xfrm>
              <a:off x="3414806" y="2776342"/>
              <a:ext cx="2045160" cy="88920"/>
            </p14:xfrm>
          </p:contentPart>
        </mc:Choice>
        <mc:Fallback xmlns="">
          <p:pic>
            <p:nvPicPr>
              <p:cNvPr id="8" name="Ink 7">
                <a:extLst>
                  <a:ext uri="{FF2B5EF4-FFF2-40B4-BE49-F238E27FC236}">
                    <a16:creationId xmlns:a16="http://schemas.microsoft.com/office/drawing/2014/main" id="{32D6E4E3-05D3-4E13-A842-49A628B8F89F}"/>
                  </a:ext>
                </a:extLst>
              </p:cNvPr>
              <p:cNvPicPr/>
              <p:nvPr/>
            </p:nvPicPr>
            <p:blipFill>
              <a:blip r:embed="rId11"/>
              <a:stretch>
                <a:fillRect/>
              </a:stretch>
            </p:blipFill>
            <p:spPr>
              <a:xfrm>
                <a:off x="3360806" y="2668702"/>
                <a:ext cx="21528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xmlns="" id="{39D59574-18C2-4B18-931F-7B52A441CF77}"/>
                  </a:ext>
                </a:extLst>
              </p14:cNvPr>
              <p14:cNvContentPartPr/>
              <p14:nvPr/>
            </p14:nvContentPartPr>
            <p14:xfrm>
              <a:off x="3405446" y="3572302"/>
              <a:ext cx="2049120" cy="132840"/>
            </p14:xfrm>
          </p:contentPart>
        </mc:Choice>
        <mc:Fallback xmlns="">
          <p:pic>
            <p:nvPicPr>
              <p:cNvPr id="9" name="Ink 8">
                <a:extLst>
                  <a:ext uri="{FF2B5EF4-FFF2-40B4-BE49-F238E27FC236}">
                    <a16:creationId xmlns:a16="http://schemas.microsoft.com/office/drawing/2014/main" id="{39D59574-18C2-4B18-931F-7B52A441CF77}"/>
                  </a:ext>
                </a:extLst>
              </p:cNvPr>
              <p:cNvPicPr/>
              <p:nvPr/>
            </p:nvPicPr>
            <p:blipFill>
              <a:blip r:embed="rId13"/>
              <a:stretch>
                <a:fillRect/>
              </a:stretch>
            </p:blipFill>
            <p:spPr>
              <a:xfrm>
                <a:off x="3351446" y="3464662"/>
                <a:ext cx="21567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xmlns="" id="{ADAD03A0-7259-470C-95D0-11B949DA2CDF}"/>
                  </a:ext>
                </a:extLst>
              </p14:cNvPr>
              <p14:cNvContentPartPr/>
              <p14:nvPr/>
            </p14:nvContentPartPr>
            <p14:xfrm>
              <a:off x="9563606" y="493942"/>
              <a:ext cx="880920" cy="67680"/>
            </p14:xfrm>
          </p:contentPart>
        </mc:Choice>
        <mc:Fallback xmlns="">
          <p:pic>
            <p:nvPicPr>
              <p:cNvPr id="10" name="Ink 9">
                <a:extLst>
                  <a:ext uri="{FF2B5EF4-FFF2-40B4-BE49-F238E27FC236}">
                    <a16:creationId xmlns:a16="http://schemas.microsoft.com/office/drawing/2014/main" id="{ADAD03A0-7259-470C-95D0-11B949DA2CDF}"/>
                  </a:ext>
                </a:extLst>
              </p:cNvPr>
              <p:cNvPicPr/>
              <p:nvPr/>
            </p:nvPicPr>
            <p:blipFill>
              <a:blip r:embed="rId15"/>
              <a:stretch>
                <a:fillRect/>
              </a:stretch>
            </p:blipFill>
            <p:spPr>
              <a:xfrm>
                <a:off x="9509966" y="386302"/>
                <a:ext cx="9885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xmlns="" id="{CE0BF277-2F37-40A2-8199-7CF3E1666EC1}"/>
                  </a:ext>
                </a:extLst>
              </p14:cNvPr>
              <p14:cNvContentPartPr/>
              <p14:nvPr/>
            </p14:nvContentPartPr>
            <p14:xfrm>
              <a:off x="9479366" y="615262"/>
              <a:ext cx="344160" cy="336240"/>
            </p14:xfrm>
          </p:contentPart>
        </mc:Choice>
        <mc:Fallback xmlns="">
          <p:pic>
            <p:nvPicPr>
              <p:cNvPr id="11" name="Ink 10">
                <a:extLst>
                  <a:ext uri="{FF2B5EF4-FFF2-40B4-BE49-F238E27FC236}">
                    <a16:creationId xmlns:a16="http://schemas.microsoft.com/office/drawing/2014/main" id="{CE0BF277-2F37-40A2-8199-7CF3E1666EC1}"/>
                  </a:ext>
                </a:extLst>
              </p:cNvPr>
              <p:cNvPicPr/>
              <p:nvPr/>
            </p:nvPicPr>
            <p:blipFill>
              <a:blip r:embed="rId17"/>
              <a:stretch>
                <a:fillRect/>
              </a:stretch>
            </p:blipFill>
            <p:spPr>
              <a:xfrm>
                <a:off x="9425726" y="507622"/>
                <a:ext cx="45180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xmlns="" id="{711313F9-C3B4-4D0B-A71B-F95A7B1595E4}"/>
                  </a:ext>
                </a:extLst>
              </p14:cNvPr>
              <p14:cNvContentPartPr/>
              <p14:nvPr/>
            </p14:nvContentPartPr>
            <p14:xfrm>
              <a:off x="6335126" y="5326942"/>
              <a:ext cx="2943000" cy="86400"/>
            </p14:xfrm>
          </p:contentPart>
        </mc:Choice>
        <mc:Fallback xmlns="">
          <p:pic>
            <p:nvPicPr>
              <p:cNvPr id="12" name="Ink 11">
                <a:extLst>
                  <a:ext uri="{FF2B5EF4-FFF2-40B4-BE49-F238E27FC236}">
                    <a16:creationId xmlns:a16="http://schemas.microsoft.com/office/drawing/2014/main" id="{711313F9-C3B4-4D0B-A71B-F95A7B1595E4}"/>
                  </a:ext>
                </a:extLst>
              </p:cNvPr>
              <p:cNvPicPr/>
              <p:nvPr/>
            </p:nvPicPr>
            <p:blipFill>
              <a:blip r:embed="rId19"/>
              <a:stretch>
                <a:fillRect/>
              </a:stretch>
            </p:blipFill>
            <p:spPr>
              <a:xfrm>
                <a:off x="6281126" y="5218942"/>
                <a:ext cx="305064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xmlns="" id="{B3AC8C50-BB9D-4518-A81B-CCD14366D3C8}"/>
                  </a:ext>
                </a:extLst>
              </p14:cNvPr>
              <p14:cNvContentPartPr/>
              <p14:nvPr/>
            </p14:nvContentPartPr>
            <p14:xfrm>
              <a:off x="9777806" y="1006942"/>
              <a:ext cx="392760" cy="216720"/>
            </p14:xfrm>
          </p:contentPart>
        </mc:Choice>
        <mc:Fallback xmlns="">
          <p:pic>
            <p:nvPicPr>
              <p:cNvPr id="13" name="Ink 12">
                <a:extLst>
                  <a:ext uri="{FF2B5EF4-FFF2-40B4-BE49-F238E27FC236}">
                    <a16:creationId xmlns:a16="http://schemas.microsoft.com/office/drawing/2014/main" id="{B3AC8C50-BB9D-4518-A81B-CCD14366D3C8}"/>
                  </a:ext>
                </a:extLst>
              </p:cNvPr>
              <p:cNvPicPr/>
              <p:nvPr/>
            </p:nvPicPr>
            <p:blipFill>
              <a:blip r:embed="rId21"/>
              <a:stretch>
                <a:fillRect/>
              </a:stretch>
            </p:blipFill>
            <p:spPr>
              <a:xfrm>
                <a:off x="9723806" y="898942"/>
                <a:ext cx="50040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xmlns="" id="{415E1A3B-FA0E-4D2A-AB22-CBFC20C24EBF}"/>
                  </a:ext>
                </a:extLst>
              </p14:cNvPr>
              <p14:cNvContentPartPr/>
              <p14:nvPr/>
            </p14:nvContentPartPr>
            <p14:xfrm>
              <a:off x="10207286" y="1072822"/>
              <a:ext cx="1100880" cy="28800"/>
            </p14:xfrm>
          </p:contentPart>
        </mc:Choice>
        <mc:Fallback xmlns="">
          <p:pic>
            <p:nvPicPr>
              <p:cNvPr id="14" name="Ink 13">
                <a:extLst>
                  <a:ext uri="{FF2B5EF4-FFF2-40B4-BE49-F238E27FC236}">
                    <a16:creationId xmlns:a16="http://schemas.microsoft.com/office/drawing/2014/main" id="{415E1A3B-FA0E-4D2A-AB22-CBFC20C24EBF}"/>
                  </a:ext>
                </a:extLst>
              </p:cNvPr>
              <p:cNvPicPr/>
              <p:nvPr/>
            </p:nvPicPr>
            <p:blipFill>
              <a:blip r:embed="rId23"/>
              <a:stretch>
                <a:fillRect/>
              </a:stretch>
            </p:blipFill>
            <p:spPr>
              <a:xfrm>
                <a:off x="10153286" y="965182"/>
                <a:ext cx="12085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xmlns="" id="{F78F50FA-0F15-4AB6-B66D-5DA60A9AF0B9}"/>
                  </a:ext>
                </a:extLst>
              </p14:cNvPr>
              <p14:cNvContentPartPr/>
              <p14:nvPr/>
            </p14:nvContentPartPr>
            <p14:xfrm>
              <a:off x="10142126" y="1231222"/>
              <a:ext cx="647640" cy="324720"/>
            </p14:xfrm>
          </p:contentPart>
        </mc:Choice>
        <mc:Fallback xmlns="">
          <p:pic>
            <p:nvPicPr>
              <p:cNvPr id="15" name="Ink 14">
                <a:extLst>
                  <a:ext uri="{FF2B5EF4-FFF2-40B4-BE49-F238E27FC236}">
                    <a16:creationId xmlns:a16="http://schemas.microsoft.com/office/drawing/2014/main" id="{F78F50FA-0F15-4AB6-B66D-5DA60A9AF0B9}"/>
                  </a:ext>
                </a:extLst>
              </p:cNvPr>
              <p:cNvPicPr/>
              <p:nvPr/>
            </p:nvPicPr>
            <p:blipFill>
              <a:blip r:embed="rId25"/>
              <a:stretch>
                <a:fillRect/>
              </a:stretch>
            </p:blipFill>
            <p:spPr>
              <a:xfrm>
                <a:off x="10088126" y="1123222"/>
                <a:ext cx="75528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xmlns="" id="{409F7249-D737-4126-B4DE-7CB1F02B8F6C}"/>
                  </a:ext>
                </a:extLst>
              </p14:cNvPr>
              <p14:cNvContentPartPr/>
              <p14:nvPr/>
            </p14:nvContentPartPr>
            <p14:xfrm>
              <a:off x="9529766" y="1194142"/>
              <a:ext cx="248760" cy="343440"/>
            </p14:xfrm>
          </p:contentPart>
        </mc:Choice>
        <mc:Fallback xmlns="">
          <p:pic>
            <p:nvPicPr>
              <p:cNvPr id="16" name="Ink 15">
                <a:extLst>
                  <a:ext uri="{FF2B5EF4-FFF2-40B4-BE49-F238E27FC236}">
                    <a16:creationId xmlns:a16="http://schemas.microsoft.com/office/drawing/2014/main" id="{409F7249-D737-4126-B4DE-7CB1F02B8F6C}"/>
                  </a:ext>
                </a:extLst>
              </p:cNvPr>
              <p:cNvPicPr/>
              <p:nvPr/>
            </p:nvPicPr>
            <p:blipFill>
              <a:blip r:embed="rId27"/>
              <a:stretch>
                <a:fillRect/>
              </a:stretch>
            </p:blipFill>
            <p:spPr>
              <a:xfrm>
                <a:off x="9475766" y="1086142"/>
                <a:ext cx="35640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xmlns="" id="{C5853A99-423A-491A-864B-DFEAE66BB3BA}"/>
                  </a:ext>
                </a:extLst>
              </p14:cNvPr>
              <p14:cNvContentPartPr/>
              <p14:nvPr/>
            </p14:nvContentPartPr>
            <p14:xfrm>
              <a:off x="8725526" y="1063102"/>
              <a:ext cx="968760" cy="66960"/>
            </p14:xfrm>
          </p:contentPart>
        </mc:Choice>
        <mc:Fallback xmlns="">
          <p:pic>
            <p:nvPicPr>
              <p:cNvPr id="17" name="Ink 16">
                <a:extLst>
                  <a:ext uri="{FF2B5EF4-FFF2-40B4-BE49-F238E27FC236}">
                    <a16:creationId xmlns:a16="http://schemas.microsoft.com/office/drawing/2014/main" id="{C5853A99-423A-491A-864B-DFEAE66BB3BA}"/>
                  </a:ext>
                </a:extLst>
              </p:cNvPr>
              <p:cNvPicPr/>
              <p:nvPr/>
            </p:nvPicPr>
            <p:blipFill>
              <a:blip r:embed="rId29"/>
              <a:stretch>
                <a:fillRect/>
              </a:stretch>
            </p:blipFill>
            <p:spPr>
              <a:xfrm>
                <a:off x="8671886" y="955462"/>
                <a:ext cx="10764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xmlns="" id="{61CCF322-331E-4131-A40D-09F1E8B7DAF9}"/>
                  </a:ext>
                </a:extLst>
              </p14:cNvPr>
              <p14:cNvContentPartPr/>
              <p14:nvPr/>
            </p14:nvContentPartPr>
            <p14:xfrm>
              <a:off x="6540686" y="4178182"/>
              <a:ext cx="1986120" cy="105480"/>
            </p14:xfrm>
          </p:contentPart>
        </mc:Choice>
        <mc:Fallback xmlns="">
          <p:pic>
            <p:nvPicPr>
              <p:cNvPr id="18" name="Ink 17">
                <a:extLst>
                  <a:ext uri="{FF2B5EF4-FFF2-40B4-BE49-F238E27FC236}">
                    <a16:creationId xmlns:a16="http://schemas.microsoft.com/office/drawing/2014/main" id="{61CCF322-331E-4131-A40D-09F1E8B7DAF9}"/>
                  </a:ext>
                </a:extLst>
              </p:cNvPr>
              <p:cNvPicPr/>
              <p:nvPr/>
            </p:nvPicPr>
            <p:blipFill>
              <a:blip r:embed="rId31"/>
              <a:stretch>
                <a:fillRect/>
              </a:stretch>
            </p:blipFill>
            <p:spPr>
              <a:xfrm>
                <a:off x="6486686" y="4070542"/>
                <a:ext cx="2093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xmlns="" id="{C5A4075A-4E5D-4BE5-A6F0-C569DAF0923A}"/>
                  </a:ext>
                </a:extLst>
              </p14:cNvPr>
              <p14:cNvContentPartPr/>
              <p14:nvPr/>
            </p14:nvContentPartPr>
            <p14:xfrm>
              <a:off x="6549686" y="4532062"/>
              <a:ext cx="1949760" cy="50760"/>
            </p14:xfrm>
          </p:contentPart>
        </mc:Choice>
        <mc:Fallback xmlns="">
          <p:pic>
            <p:nvPicPr>
              <p:cNvPr id="19" name="Ink 18">
                <a:extLst>
                  <a:ext uri="{FF2B5EF4-FFF2-40B4-BE49-F238E27FC236}">
                    <a16:creationId xmlns:a16="http://schemas.microsoft.com/office/drawing/2014/main" id="{C5A4075A-4E5D-4BE5-A6F0-C569DAF0923A}"/>
                  </a:ext>
                </a:extLst>
              </p:cNvPr>
              <p:cNvPicPr/>
              <p:nvPr/>
            </p:nvPicPr>
            <p:blipFill>
              <a:blip r:embed="rId33"/>
              <a:stretch>
                <a:fillRect/>
              </a:stretch>
            </p:blipFill>
            <p:spPr>
              <a:xfrm>
                <a:off x="6496046" y="4424422"/>
                <a:ext cx="20574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xmlns="" id="{323BDD75-8EC0-4F7E-90F9-E2E17E9A708E}"/>
                  </a:ext>
                </a:extLst>
              </p14:cNvPr>
              <p14:cNvContentPartPr/>
              <p14:nvPr/>
            </p14:nvContentPartPr>
            <p14:xfrm>
              <a:off x="6568406" y="4898182"/>
              <a:ext cx="1987560" cy="67320"/>
            </p14:xfrm>
          </p:contentPart>
        </mc:Choice>
        <mc:Fallback xmlns="">
          <p:pic>
            <p:nvPicPr>
              <p:cNvPr id="20" name="Ink 19">
                <a:extLst>
                  <a:ext uri="{FF2B5EF4-FFF2-40B4-BE49-F238E27FC236}">
                    <a16:creationId xmlns:a16="http://schemas.microsoft.com/office/drawing/2014/main" id="{323BDD75-8EC0-4F7E-90F9-E2E17E9A708E}"/>
                  </a:ext>
                </a:extLst>
              </p:cNvPr>
              <p:cNvPicPr/>
              <p:nvPr/>
            </p:nvPicPr>
            <p:blipFill>
              <a:blip r:embed="rId35"/>
              <a:stretch>
                <a:fillRect/>
              </a:stretch>
            </p:blipFill>
            <p:spPr>
              <a:xfrm>
                <a:off x="6514406" y="4790542"/>
                <a:ext cx="20952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xmlns="" id="{2A8A5638-17D6-4085-8AD8-CCD8DF9D44A7}"/>
                  </a:ext>
                </a:extLst>
              </p14:cNvPr>
              <p14:cNvContentPartPr/>
              <p14:nvPr/>
            </p14:nvContentPartPr>
            <p14:xfrm>
              <a:off x="6549686" y="3385822"/>
              <a:ext cx="1908720" cy="85680"/>
            </p14:xfrm>
          </p:contentPart>
        </mc:Choice>
        <mc:Fallback xmlns="">
          <p:pic>
            <p:nvPicPr>
              <p:cNvPr id="21" name="Ink 20">
                <a:extLst>
                  <a:ext uri="{FF2B5EF4-FFF2-40B4-BE49-F238E27FC236}">
                    <a16:creationId xmlns:a16="http://schemas.microsoft.com/office/drawing/2014/main" id="{2A8A5638-17D6-4085-8AD8-CCD8DF9D44A7}"/>
                  </a:ext>
                </a:extLst>
              </p:cNvPr>
              <p:cNvPicPr/>
              <p:nvPr/>
            </p:nvPicPr>
            <p:blipFill>
              <a:blip r:embed="rId37"/>
              <a:stretch>
                <a:fillRect/>
              </a:stretch>
            </p:blipFill>
            <p:spPr>
              <a:xfrm>
                <a:off x="6496046" y="3277822"/>
                <a:ext cx="20163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xmlns="" id="{06A87AAF-96C7-402A-BCCE-C0179CBB7E38}"/>
                  </a:ext>
                </a:extLst>
              </p14:cNvPr>
              <p14:cNvContentPartPr/>
              <p14:nvPr/>
            </p14:nvContentPartPr>
            <p14:xfrm>
              <a:off x="6456446" y="3004222"/>
              <a:ext cx="2010960" cy="21960"/>
            </p14:xfrm>
          </p:contentPart>
        </mc:Choice>
        <mc:Fallback xmlns="">
          <p:pic>
            <p:nvPicPr>
              <p:cNvPr id="22" name="Ink 21">
                <a:extLst>
                  <a:ext uri="{FF2B5EF4-FFF2-40B4-BE49-F238E27FC236}">
                    <a16:creationId xmlns:a16="http://schemas.microsoft.com/office/drawing/2014/main" id="{06A87AAF-96C7-402A-BCCE-C0179CBB7E38}"/>
                  </a:ext>
                </a:extLst>
              </p:cNvPr>
              <p:cNvPicPr/>
              <p:nvPr/>
            </p:nvPicPr>
            <p:blipFill>
              <a:blip r:embed="rId39"/>
              <a:stretch>
                <a:fillRect/>
              </a:stretch>
            </p:blipFill>
            <p:spPr>
              <a:xfrm>
                <a:off x="6402446" y="2896222"/>
                <a:ext cx="21186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xmlns="" id="{29725435-21A9-42B9-9164-1C1CBD9825EA}"/>
                  </a:ext>
                </a:extLst>
              </p14:cNvPr>
              <p14:cNvContentPartPr/>
              <p14:nvPr/>
            </p14:nvContentPartPr>
            <p14:xfrm>
              <a:off x="8462366" y="5634742"/>
              <a:ext cx="3275640" cy="47880"/>
            </p14:xfrm>
          </p:contentPart>
        </mc:Choice>
        <mc:Fallback xmlns="">
          <p:pic>
            <p:nvPicPr>
              <p:cNvPr id="23" name="Ink 22">
                <a:extLst>
                  <a:ext uri="{FF2B5EF4-FFF2-40B4-BE49-F238E27FC236}">
                    <a16:creationId xmlns:a16="http://schemas.microsoft.com/office/drawing/2014/main" id="{29725435-21A9-42B9-9164-1C1CBD9825EA}"/>
                  </a:ext>
                </a:extLst>
              </p:cNvPr>
              <p:cNvPicPr/>
              <p:nvPr/>
            </p:nvPicPr>
            <p:blipFill>
              <a:blip r:embed="rId41"/>
              <a:stretch>
                <a:fillRect/>
              </a:stretch>
            </p:blipFill>
            <p:spPr>
              <a:xfrm>
                <a:off x="8408726" y="5527102"/>
                <a:ext cx="33832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xmlns="" id="{6E897B4F-535E-4CAC-BAEC-FC2922B7F4FB}"/>
                  </a:ext>
                </a:extLst>
              </p14:cNvPr>
              <p14:cNvContentPartPr/>
              <p14:nvPr/>
            </p14:nvContentPartPr>
            <p14:xfrm>
              <a:off x="10551446" y="352462"/>
              <a:ext cx="402840" cy="340560"/>
            </p14:xfrm>
          </p:contentPart>
        </mc:Choice>
        <mc:Fallback xmlns="">
          <p:pic>
            <p:nvPicPr>
              <p:cNvPr id="24" name="Ink 23">
                <a:extLst>
                  <a:ext uri="{FF2B5EF4-FFF2-40B4-BE49-F238E27FC236}">
                    <a16:creationId xmlns:a16="http://schemas.microsoft.com/office/drawing/2014/main" id="{6E897B4F-535E-4CAC-BAEC-FC2922B7F4FB}"/>
                  </a:ext>
                </a:extLst>
              </p:cNvPr>
              <p:cNvPicPr/>
              <p:nvPr/>
            </p:nvPicPr>
            <p:blipFill>
              <a:blip r:embed="rId43"/>
              <a:stretch>
                <a:fillRect/>
              </a:stretch>
            </p:blipFill>
            <p:spPr>
              <a:xfrm>
                <a:off x="10497806" y="244822"/>
                <a:ext cx="5104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xmlns="" id="{3238D8C7-212B-4990-AFD5-7A5BAABF9302}"/>
                  </a:ext>
                </a:extLst>
              </p14:cNvPr>
              <p14:cNvContentPartPr/>
              <p14:nvPr/>
            </p14:nvContentPartPr>
            <p14:xfrm>
              <a:off x="9507806" y="4476982"/>
              <a:ext cx="2041920" cy="48240"/>
            </p14:xfrm>
          </p:contentPart>
        </mc:Choice>
        <mc:Fallback xmlns="">
          <p:pic>
            <p:nvPicPr>
              <p:cNvPr id="25" name="Ink 24">
                <a:extLst>
                  <a:ext uri="{FF2B5EF4-FFF2-40B4-BE49-F238E27FC236}">
                    <a16:creationId xmlns:a16="http://schemas.microsoft.com/office/drawing/2014/main" id="{3238D8C7-212B-4990-AFD5-7A5BAABF9302}"/>
                  </a:ext>
                </a:extLst>
              </p:cNvPr>
              <p:cNvPicPr/>
              <p:nvPr/>
            </p:nvPicPr>
            <p:blipFill>
              <a:blip r:embed="rId45"/>
              <a:stretch>
                <a:fillRect/>
              </a:stretch>
            </p:blipFill>
            <p:spPr>
              <a:xfrm>
                <a:off x="9453806" y="4369342"/>
                <a:ext cx="21495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xmlns="" id="{290912EC-6D32-4E18-B937-7850A84711E6}"/>
                  </a:ext>
                </a:extLst>
              </p14:cNvPr>
              <p14:cNvContentPartPr/>
              <p14:nvPr/>
            </p14:nvContentPartPr>
            <p14:xfrm>
              <a:off x="9554246" y="4875862"/>
              <a:ext cx="2048400" cy="32400"/>
            </p14:xfrm>
          </p:contentPart>
        </mc:Choice>
        <mc:Fallback xmlns="">
          <p:pic>
            <p:nvPicPr>
              <p:cNvPr id="26" name="Ink 25">
                <a:extLst>
                  <a:ext uri="{FF2B5EF4-FFF2-40B4-BE49-F238E27FC236}">
                    <a16:creationId xmlns:a16="http://schemas.microsoft.com/office/drawing/2014/main" id="{290912EC-6D32-4E18-B937-7850A84711E6}"/>
                  </a:ext>
                </a:extLst>
              </p:cNvPr>
              <p:cNvPicPr/>
              <p:nvPr/>
            </p:nvPicPr>
            <p:blipFill>
              <a:blip r:embed="rId47"/>
              <a:stretch>
                <a:fillRect/>
              </a:stretch>
            </p:blipFill>
            <p:spPr>
              <a:xfrm>
                <a:off x="9500606" y="4768222"/>
                <a:ext cx="21560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xmlns="" id="{C03AB2B0-2C43-4D49-8456-4183684E1D53}"/>
                  </a:ext>
                </a:extLst>
              </p14:cNvPr>
              <p14:cNvContentPartPr/>
              <p14:nvPr/>
            </p14:nvContentPartPr>
            <p14:xfrm>
              <a:off x="9600686" y="5251702"/>
              <a:ext cx="1941480" cy="29520"/>
            </p14:xfrm>
          </p:contentPart>
        </mc:Choice>
        <mc:Fallback xmlns="">
          <p:pic>
            <p:nvPicPr>
              <p:cNvPr id="27" name="Ink 26">
                <a:extLst>
                  <a:ext uri="{FF2B5EF4-FFF2-40B4-BE49-F238E27FC236}">
                    <a16:creationId xmlns:a16="http://schemas.microsoft.com/office/drawing/2014/main" id="{C03AB2B0-2C43-4D49-8456-4183684E1D53}"/>
                  </a:ext>
                </a:extLst>
              </p:cNvPr>
              <p:cNvPicPr/>
              <p:nvPr/>
            </p:nvPicPr>
            <p:blipFill>
              <a:blip r:embed="rId49"/>
              <a:stretch>
                <a:fillRect/>
              </a:stretch>
            </p:blipFill>
            <p:spPr>
              <a:xfrm>
                <a:off x="9546686" y="5144062"/>
                <a:ext cx="20491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xmlns="" id="{93E05A75-F2D4-4A5C-A38B-582C37632B11}"/>
                  </a:ext>
                </a:extLst>
              </p14:cNvPr>
              <p14:cNvContentPartPr/>
              <p14:nvPr/>
            </p14:nvContentPartPr>
            <p14:xfrm>
              <a:off x="9638126" y="3750502"/>
              <a:ext cx="2004120" cy="38880"/>
            </p14:xfrm>
          </p:contentPart>
        </mc:Choice>
        <mc:Fallback xmlns="">
          <p:pic>
            <p:nvPicPr>
              <p:cNvPr id="28" name="Ink 27">
                <a:extLst>
                  <a:ext uri="{FF2B5EF4-FFF2-40B4-BE49-F238E27FC236}">
                    <a16:creationId xmlns:a16="http://schemas.microsoft.com/office/drawing/2014/main" id="{93E05A75-F2D4-4A5C-A38B-582C37632B11}"/>
                  </a:ext>
                </a:extLst>
              </p:cNvPr>
              <p:cNvPicPr/>
              <p:nvPr/>
            </p:nvPicPr>
            <p:blipFill>
              <a:blip r:embed="rId51"/>
              <a:stretch>
                <a:fillRect/>
              </a:stretch>
            </p:blipFill>
            <p:spPr>
              <a:xfrm>
                <a:off x="9584126" y="3642502"/>
                <a:ext cx="2111760" cy="254520"/>
              </a:xfrm>
              <a:prstGeom prst="rect">
                <a:avLst/>
              </a:prstGeom>
            </p:spPr>
          </p:pic>
        </mc:Fallback>
      </mc:AlternateContent>
    </p:spTree>
    <p:extLst>
      <p:ext uri="{BB962C8B-B14F-4D97-AF65-F5344CB8AC3E}">
        <p14:creationId xmlns:p14="http://schemas.microsoft.com/office/powerpoint/2010/main" val="29845900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5"/>
            <a:ext cx="11523306" cy="5736856"/>
          </a:xfrm>
        </p:spPr>
        <p:txBody>
          <a:bodyPr>
            <a:normAutofit/>
          </a:bodyPr>
          <a:lstStyle/>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After making v</a:t>
            </a:r>
            <a:r>
              <a:rPr lang="en-IN" sz="1600" baseline="-25000" dirty="0">
                <a:latin typeface="Times New Roman" panose="02020603050405020304" pitchFamily="18" charset="0"/>
                <a:cs typeface="Times New Roman" panose="02020603050405020304" pitchFamily="18" charset="0"/>
              </a:rPr>
              <a:t>2 </a:t>
            </a:r>
            <a:r>
              <a:rPr lang="en-IN" sz="1600" dirty="0">
                <a:latin typeface="Times New Roman" panose="02020603050405020304" pitchFamily="18" charset="0"/>
                <a:cs typeface="Times New Roman" panose="02020603050405020304" pitchFamily="18" charset="0"/>
              </a:rPr>
              <a:t>as known vertex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After making v</a:t>
            </a:r>
            <a:r>
              <a:rPr lang="en-IN" sz="1600" baseline="-25000" dirty="0">
                <a:latin typeface="Times New Roman" panose="02020603050405020304" pitchFamily="18" charset="0"/>
                <a:cs typeface="Times New Roman" panose="02020603050405020304" pitchFamily="18" charset="0"/>
              </a:rPr>
              <a:t>3 </a:t>
            </a:r>
            <a:r>
              <a:rPr lang="en-IN" sz="1600" dirty="0">
                <a:latin typeface="Times New Roman" panose="02020603050405020304" pitchFamily="18" charset="0"/>
                <a:cs typeface="Times New Roman" panose="02020603050405020304" pitchFamily="18" charset="0"/>
              </a:rPr>
              <a:t>as known vertex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After making v</a:t>
            </a:r>
            <a:r>
              <a:rPr lang="en-IN" sz="1600" baseline="-25000" dirty="0">
                <a:latin typeface="Times New Roman" panose="02020603050405020304" pitchFamily="18" charset="0"/>
                <a:cs typeface="Times New Roman" panose="02020603050405020304" pitchFamily="18" charset="0"/>
              </a:rPr>
              <a:t>5</a:t>
            </a:r>
            <a:r>
              <a:rPr lang="en-IN" sz="1600" dirty="0">
                <a:latin typeface="Times New Roman" panose="02020603050405020304" pitchFamily="18" charset="0"/>
                <a:cs typeface="Times New Roman" panose="02020603050405020304" pitchFamily="18" charset="0"/>
              </a:rPr>
              <a:t> as known</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After making V</a:t>
            </a:r>
            <a:r>
              <a:rPr lang="en-IN" sz="1600" baseline="-25000" dirty="0">
                <a:latin typeface="Times New Roman" panose="02020603050405020304" pitchFamily="18" charset="0"/>
                <a:cs typeface="Times New Roman" panose="02020603050405020304" pitchFamily="18" charset="0"/>
              </a:rPr>
              <a:t>7</a:t>
            </a:r>
            <a:r>
              <a:rPr lang="en-IN" sz="1600" dirty="0">
                <a:latin typeface="Times New Roman" panose="02020603050405020304" pitchFamily="18" charset="0"/>
                <a:cs typeface="Times New Roman" panose="02020603050405020304" pitchFamily="18" charset="0"/>
              </a:rPr>
              <a:t> as known</a:t>
            </a: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112</a:t>
            </a:fld>
            <a:endParaRPr lang="en-IN"/>
          </a:p>
        </p:txBody>
      </p:sp>
      <mc:AlternateContent xmlns:mc="http://schemas.openxmlformats.org/markup-compatibility/2006" xmlns:a14="http://schemas.microsoft.com/office/drawing/2010/main">
        <mc:Choice Requires="a14">
          <p:graphicFrame>
            <p:nvGraphicFramePr>
              <p:cNvPr id="49" name="Table 39">
                <a:extLst>
                  <a:ext uri="{FF2B5EF4-FFF2-40B4-BE49-F238E27FC236}">
                    <a16:creationId xmlns:a16="http://schemas.microsoft.com/office/drawing/2014/main" xmlns="" id="{EF043B09-E54F-4F41-BF64-E60D0B326A84}"/>
                  </a:ext>
                </a:extLst>
              </p:cNvPr>
              <p:cNvGraphicFramePr>
                <a:graphicFrameLocks noGrp="1"/>
              </p:cNvGraphicFramePr>
              <p:nvPr>
                <p:extLst>
                  <p:ext uri="{D42A27DB-BD31-4B8C-83A1-F6EECF244321}">
                    <p14:modId xmlns:p14="http://schemas.microsoft.com/office/powerpoint/2010/main" val="1606212214"/>
                  </p:ext>
                </p:extLst>
              </p:nvPr>
            </p:nvGraphicFramePr>
            <p:xfrm>
              <a:off x="697794" y="1210301"/>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3</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9</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49" name="Table 39">
                <a:extLst>
                  <a:ext uri="{FF2B5EF4-FFF2-40B4-BE49-F238E27FC236}">
                    <a16:creationId xmlns:a16="http://schemas.microsoft.com/office/drawing/2014/main" id="{EF043B09-E54F-4F41-BF64-E60D0B326A84}"/>
                  </a:ext>
                </a:extLst>
              </p:cNvPr>
              <p:cNvGraphicFramePr>
                <a:graphicFrameLocks noGrp="1"/>
              </p:cNvGraphicFramePr>
              <p:nvPr>
                <p:extLst>
                  <p:ext uri="{D42A27DB-BD31-4B8C-83A1-F6EECF244321}">
                    <p14:modId xmlns:p14="http://schemas.microsoft.com/office/powerpoint/2010/main" val="1606212214"/>
                  </p:ext>
                </p:extLst>
              </p:nvPr>
            </p:nvGraphicFramePr>
            <p:xfrm>
              <a:off x="697794" y="1210301"/>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95161"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198361" r="-113158" b="-53934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413115" r="-113158" b="-32459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504839" r="-113158" b="-219355"/>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6</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614754" r="-113158" b="-122951"/>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2"/>
                          <a:stretch>
                            <a:fillRect l="-285526" t="-726667" r="-113158" b="-25000"/>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p:grpSp>
        <p:nvGrpSpPr>
          <p:cNvPr id="50" name="Group 49">
            <a:extLst>
              <a:ext uri="{FF2B5EF4-FFF2-40B4-BE49-F238E27FC236}">
                <a16:creationId xmlns:a16="http://schemas.microsoft.com/office/drawing/2014/main" xmlns="" id="{EDEEC600-1EC7-4610-9AB2-BD1F0A954310}"/>
              </a:ext>
            </a:extLst>
          </p:cNvPr>
          <p:cNvGrpSpPr/>
          <p:nvPr/>
        </p:nvGrpSpPr>
        <p:grpSpPr>
          <a:xfrm>
            <a:off x="8223380" y="226627"/>
            <a:ext cx="3548742" cy="1686994"/>
            <a:chOff x="7485742" y="4851918"/>
            <a:chExt cx="3548742" cy="1686994"/>
          </a:xfrm>
        </p:grpSpPr>
        <p:grpSp>
          <p:nvGrpSpPr>
            <p:cNvPr id="51" name="Group 50">
              <a:extLst>
                <a:ext uri="{FF2B5EF4-FFF2-40B4-BE49-F238E27FC236}">
                  <a16:creationId xmlns:a16="http://schemas.microsoft.com/office/drawing/2014/main" xmlns="" id="{8B856FCC-981A-4942-BEAC-8D2B18144437}"/>
                </a:ext>
              </a:extLst>
            </p:cNvPr>
            <p:cNvGrpSpPr/>
            <p:nvPr/>
          </p:nvGrpSpPr>
          <p:grpSpPr>
            <a:xfrm>
              <a:off x="7485742" y="4851918"/>
              <a:ext cx="3548742" cy="1686994"/>
              <a:chOff x="2841950" y="1963799"/>
              <a:chExt cx="3548742" cy="1803488"/>
            </a:xfrm>
          </p:grpSpPr>
          <p:sp>
            <p:nvSpPr>
              <p:cNvPr id="53" name="TextBox 52">
                <a:extLst>
                  <a:ext uri="{FF2B5EF4-FFF2-40B4-BE49-F238E27FC236}">
                    <a16:creationId xmlns:a16="http://schemas.microsoft.com/office/drawing/2014/main" xmlns="" id="{7CFE6BA4-DD31-47C8-8198-A6733F08EB7E}"/>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54" name="TextBox 53">
                <a:extLst>
                  <a:ext uri="{FF2B5EF4-FFF2-40B4-BE49-F238E27FC236}">
                    <a16:creationId xmlns:a16="http://schemas.microsoft.com/office/drawing/2014/main" xmlns="" id="{00AA70E3-C246-4C98-AEBF-88C0CD850FF6}"/>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55" name="TextBox 54">
                <a:extLst>
                  <a:ext uri="{FF2B5EF4-FFF2-40B4-BE49-F238E27FC236}">
                    <a16:creationId xmlns:a16="http://schemas.microsoft.com/office/drawing/2014/main" xmlns="" id="{BC948D7A-4EF3-45D9-8CF3-C05F5AD700D5}"/>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xmlns="" id="{905057E6-4A20-4E2C-980E-4C17F81067BA}"/>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57" name="TextBox 56">
                <a:extLst>
                  <a:ext uri="{FF2B5EF4-FFF2-40B4-BE49-F238E27FC236}">
                    <a16:creationId xmlns:a16="http://schemas.microsoft.com/office/drawing/2014/main" xmlns="" id="{3FB5E49C-EBF6-487A-973F-5DCE7D7928D1}"/>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58" name="TextBox 57">
                <a:extLst>
                  <a:ext uri="{FF2B5EF4-FFF2-40B4-BE49-F238E27FC236}">
                    <a16:creationId xmlns:a16="http://schemas.microsoft.com/office/drawing/2014/main" xmlns="" id="{92C9EE55-FDC6-47B7-9790-952473F7483A}"/>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59" name="TextBox 58">
                <a:extLst>
                  <a:ext uri="{FF2B5EF4-FFF2-40B4-BE49-F238E27FC236}">
                    <a16:creationId xmlns:a16="http://schemas.microsoft.com/office/drawing/2014/main" xmlns="" id="{14A566CB-4EB1-40B2-ADF4-C4BD406368D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60" name="TextBox 59">
                <a:extLst>
                  <a:ext uri="{FF2B5EF4-FFF2-40B4-BE49-F238E27FC236}">
                    <a16:creationId xmlns:a16="http://schemas.microsoft.com/office/drawing/2014/main" xmlns="" id="{AF265ADE-E800-435C-A08C-FE4CC6502894}"/>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61" name="Group 60">
                <a:extLst>
                  <a:ext uri="{FF2B5EF4-FFF2-40B4-BE49-F238E27FC236}">
                    <a16:creationId xmlns:a16="http://schemas.microsoft.com/office/drawing/2014/main" xmlns="" id="{2056769A-7686-42A7-835B-83551C134388}"/>
                  </a:ext>
                </a:extLst>
              </p:cNvPr>
              <p:cNvGrpSpPr/>
              <p:nvPr/>
            </p:nvGrpSpPr>
            <p:grpSpPr>
              <a:xfrm>
                <a:off x="2841950" y="2099387"/>
                <a:ext cx="3548742" cy="1667900"/>
                <a:chOff x="2841950" y="2099387"/>
                <a:chExt cx="3548742" cy="1667900"/>
              </a:xfrm>
            </p:grpSpPr>
            <p:grpSp>
              <p:nvGrpSpPr>
                <p:cNvPr id="65" name="Group 64">
                  <a:extLst>
                    <a:ext uri="{FF2B5EF4-FFF2-40B4-BE49-F238E27FC236}">
                      <a16:creationId xmlns:a16="http://schemas.microsoft.com/office/drawing/2014/main" xmlns="" id="{15F60AB8-B262-48B8-B152-4E02FD3FCF91}"/>
                    </a:ext>
                  </a:extLst>
                </p:cNvPr>
                <p:cNvGrpSpPr/>
                <p:nvPr/>
              </p:nvGrpSpPr>
              <p:grpSpPr>
                <a:xfrm>
                  <a:off x="2841950" y="2099387"/>
                  <a:ext cx="3548742" cy="1667900"/>
                  <a:chOff x="3351246" y="1632857"/>
                  <a:chExt cx="3548742" cy="1667900"/>
                </a:xfrm>
              </p:grpSpPr>
              <p:sp>
                <p:nvSpPr>
                  <p:cNvPr id="67" name="Oval 66">
                    <a:extLst>
                      <a:ext uri="{FF2B5EF4-FFF2-40B4-BE49-F238E27FC236}">
                        <a16:creationId xmlns:a16="http://schemas.microsoft.com/office/drawing/2014/main" xmlns="" id="{F601E190-5378-40A3-B93E-B3408F5B15F5}"/>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68" name="Oval 67">
                    <a:extLst>
                      <a:ext uri="{FF2B5EF4-FFF2-40B4-BE49-F238E27FC236}">
                        <a16:creationId xmlns:a16="http://schemas.microsoft.com/office/drawing/2014/main" xmlns="" id="{396EC723-F1CF-473C-BC29-B6D29F7343AF}"/>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69" name="Oval 68">
                    <a:extLst>
                      <a:ext uri="{FF2B5EF4-FFF2-40B4-BE49-F238E27FC236}">
                        <a16:creationId xmlns:a16="http://schemas.microsoft.com/office/drawing/2014/main" xmlns="" id="{15BFBDE4-084C-4A66-924F-6234F3B304C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70" name="Oval 69">
                    <a:extLst>
                      <a:ext uri="{FF2B5EF4-FFF2-40B4-BE49-F238E27FC236}">
                        <a16:creationId xmlns:a16="http://schemas.microsoft.com/office/drawing/2014/main" xmlns="" id="{4D68E5D1-AF02-42FC-8563-0F788C003516}"/>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71" name="Oval 70">
                    <a:extLst>
                      <a:ext uri="{FF2B5EF4-FFF2-40B4-BE49-F238E27FC236}">
                        <a16:creationId xmlns:a16="http://schemas.microsoft.com/office/drawing/2014/main" xmlns="" id="{7EBE4053-4AC1-42C9-A2A5-5D75551B7039}"/>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72" name="Oval 71">
                    <a:extLst>
                      <a:ext uri="{FF2B5EF4-FFF2-40B4-BE49-F238E27FC236}">
                        <a16:creationId xmlns:a16="http://schemas.microsoft.com/office/drawing/2014/main" xmlns="" id="{5FD071D6-27FF-4B22-B1AA-94AAD73F29D8}"/>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73" name="Oval 72">
                    <a:extLst>
                      <a:ext uri="{FF2B5EF4-FFF2-40B4-BE49-F238E27FC236}">
                        <a16:creationId xmlns:a16="http://schemas.microsoft.com/office/drawing/2014/main" xmlns="" id="{AC3CDF13-05DC-489A-8F44-78147C4458AE}"/>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74" name="Straight Arrow Connector 73">
                    <a:extLst>
                      <a:ext uri="{FF2B5EF4-FFF2-40B4-BE49-F238E27FC236}">
                        <a16:creationId xmlns:a16="http://schemas.microsoft.com/office/drawing/2014/main" xmlns="" id="{835044E3-4036-41E6-9967-3557A190E235}"/>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BA5D9A93-6BE5-490E-8C40-B65D091C487C}"/>
                      </a:ext>
                    </a:extLst>
                  </p:cNvPr>
                  <p:cNvCxnSpPr>
                    <a:stCxn id="67" idx="5"/>
                    <a:endCxn id="71"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52AE5F6D-EA3A-4564-A6AB-2B3E6591DB2D}"/>
                      </a:ext>
                    </a:extLst>
                  </p:cNvPr>
                  <p:cNvCxnSpPr>
                    <a:cxnSpLocks/>
                    <a:stCxn id="68" idx="3"/>
                    <a:endCxn id="71"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31A803ED-B283-4D57-BE71-E6DC4AAA6269}"/>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07137A06-ACE9-45D9-AB5C-4160142AA354}"/>
                      </a:ext>
                    </a:extLst>
                  </p:cNvPr>
                  <p:cNvCxnSpPr>
                    <a:stCxn id="70" idx="5"/>
                    <a:endCxn id="72"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ECEFFD16-A717-42A5-8A00-9F62C05B065D}"/>
                      </a:ext>
                    </a:extLst>
                  </p:cNvPr>
                  <p:cNvCxnSpPr>
                    <a:stCxn id="71" idx="3"/>
                    <a:endCxn id="72"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33A0BBB0-9926-432D-B2B8-C4468AF2A0BD}"/>
                      </a:ext>
                    </a:extLst>
                  </p:cNvPr>
                  <p:cNvCxnSpPr>
                    <a:cxnSpLocks/>
                    <a:stCxn id="71" idx="5"/>
                    <a:endCxn id="73"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8A6A1942-ECE6-44F5-8615-AF48DB6E6508}"/>
                      </a:ext>
                    </a:extLst>
                  </p:cNvPr>
                  <p:cNvCxnSpPr>
                    <a:cxnSpLocks/>
                    <a:stCxn id="73" idx="2"/>
                    <a:endCxn id="72"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12BD63EA-4979-43A5-8E0B-FE6E34903814}"/>
                      </a:ext>
                    </a:extLst>
                  </p:cNvPr>
                  <p:cNvCxnSpPr>
                    <a:cxnSpLocks/>
                    <a:endCxn id="69"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B82DB811-8A20-4A18-BC48-6764CFE29D76}"/>
                      </a:ext>
                    </a:extLst>
                  </p:cNvPr>
                  <p:cNvCxnSpPr>
                    <a:stCxn id="68" idx="5"/>
                    <a:endCxn id="69"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DCD4ED27-25D5-4CB6-9F36-EE9C9AF6EE44}"/>
                      </a:ext>
                    </a:extLst>
                  </p:cNvPr>
                  <p:cNvCxnSpPr>
                    <a:stCxn id="69" idx="4"/>
                    <a:endCxn id="73"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xmlns="" id="{2F589F65-1D16-4DE6-BFA4-CE6E5FE235A1}"/>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xmlns="" id="{888E7590-15C9-43B1-B576-358EB911FE59}"/>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63" name="TextBox 62">
                <a:extLst>
                  <a:ext uri="{FF2B5EF4-FFF2-40B4-BE49-F238E27FC236}">
                    <a16:creationId xmlns:a16="http://schemas.microsoft.com/office/drawing/2014/main" xmlns="" id="{8414EE7A-7A34-4667-8441-DE5386FF1529}"/>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64" name="TextBox 63">
                <a:extLst>
                  <a:ext uri="{FF2B5EF4-FFF2-40B4-BE49-F238E27FC236}">
                    <a16:creationId xmlns:a16="http://schemas.microsoft.com/office/drawing/2014/main" xmlns="" id="{761FC5C5-409D-4A1B-AD26-14F4CDC1CA73}"/>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52" name="TextBox 51">
              <a:extLst>
                <a:ext uri="{FF2B5EF4-FFF2-40B4-BE49-F238E27FC236}">
                  <a16:creationId xmlns:a16="http://schemas.microsoft.com/office/drawing/2014/main" xmlns="" id="{6E6B084F-2E96-4762-AA0E-15D8BD99CD87}"/>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mc:AlternateContent xmlns:mc="http://schemas.openxmlformats.org/markup-compatibility/2006" xmlns:a14="http://schemas.microsoft.com/office/drawing/2010/main">
        <mc:Choice Requires="a14">
          <p:graphicFrame>
            <p:nvGraphicFramePr>
              <p:cNvPr id="6" name="Table 39">
                <a:extLst>
                  <a:ext uri="{FF2B5EF4-FFF2-40B4-BE49-F238E27FC236}">
                    <a16:creationId xmlns:a16="http://schemas.microsoft.com/office/drawing/2014/main" xmlns="" id="{E952F79B-6C02-47D8-B675-4562CDE30B10}"/>
                  </a:ext>
                </a:extLst>
              </p:cNvPr>
              <p:cNvGraphicFramePr>
                <a:graphicFrameLocks noGrp="1"/>
              </p:cNvGraphicFramePr>
              <p:nvPr>
                <p:extLst>
                  <p:ext uri="{D42A27DB-BD31-4B8C-83A1-F6EECF244321}">
                    <p14:modId xmlns:p14="http://schemas.microsoft.com/office/powerpoint/2010/main" val="346919396"/>
                  </p:ext>
                </p:extLst>
              </p:nvPr>
            </p:nvGraphicFramePr>
            <p:xfrm>
              <a:off x="3512804" y="1636927"/>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3</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006699"/>
                                    </a:solidFill>
                                    <a:latin typeface="Cambria Math" panose="02040503050406030204" pitchFamily="18" charset="0"/>
                                    <a:cs typeface="Times New Roman" panose="02020603050405020304" pitchFamily="18" charset="0"/>
                                  </a:rPr>
                                  <m:t>8</m:t>
                                </m:r>
                              </m:oMath>
                            </m:oMathPara>
                          </a14:m>
                          <a:endParaRPr lang="en-IN" sz="1800" dirty="0">
                            <a:solidFill>
                              <a:srgbClr val="006699"/>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6" name="Table 39">
                <a:extLst>
                  <a:ext uri="{FF2B5EF4-FFF2-40B4-BE49-F238E27FC236}">
                    <a16:creationId xmlns:a16="http://schemas.microsoft.com/office/drawing/2014/main" id="{E952F79B-6C02-47D8-B675-4562CDE30B10}"/>
                  </a:ext>
                </a:extLst>
              </p:cNvPr>
              <p:cNvGraphicFramePr>
                <a:graphicFrameLocks noGrp="1"/>
              </p:cNvGraphicFramePr>
              <p:nvPr>
                <p:extLst>
                  <p:ext uri="{D42A27DB-BD31-4B8C-83A1-F6EECF244321}">
                    <p14:modId xmlns:p14="http://schemas.microsoft.com/office/powerpoint/2010/main" val="346919396"/>
                  </p:ext>
                </p:extLst>
              </p:nvPr>
            </p:nvGraphicFramePr>
            <p:xfrm>
              <a:off x="3512804" y="1636927"/>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95161"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198361" r="-113158" b="-53934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413115" r="-113158" b="-32459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5</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504839" r="-113158" b="-219355"/>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614754" r="-113158" b="-122951"/>
                          </a:stretch>
                        </a:blipFill>
                      </a:tcPr>
                    </a:tc>
                    <a:tc>
                      <a:txBody>
                        <a:bodyPr/>
                        <a:lstStyle/>
                        <a:p>
                          <a:pPr algn="ctr"/>
                          <a:r>
                            <a:rPr lang="en-IN" sz="1800" dirty="0">
                              <a:solidFill>
                                <a:srgbClr val="006699"/>
                              </a:solidFill>
                              <a:latin typeface="Times New Roman" panose="02020603050405020304" pitchFamily="18" charset="0"/>
                              <a:cs typeface="Times New Roman" panose="02020603050405020304" pitchFamily="18" charset="0"/>
                            </a:rPr>
                            <a:t>v</a:t>
                          </a:r>
                          <a:r>
                            <a:rPr lang="en-IN" sz="1800" baseline="-25000" dirty="0">
                              <a:solidFill>
                                <a:srgbClr val="006699"/>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3"/>
                          <a:stretch>
                            <a:fillRect l="-285526" t="-726667" r="-113158" b="-25000"/>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39">
                <a:extLst>
                  <a:ext uri="{FF2B5EF4-FFF2-40B4-BE49-F238E27FC236}">
                    <a16:creationId xmlns:a16="http://schemas.microsoft.com/office/drawing/2014/main" xmlns="" id="{49E85747-A017-474E-8FA7-AB0B8A5EB948}"/>
                  </a:ext>
                </a:extLst>
              </p:cNvPr>
              <p:cNvGraphicFramePr>
                <a:graphicFrameLocks noGrp="1"/>
              </p:cNvGraphicFramePr>
              <p:nvPr>
                <p:extLst>
                  <p:ext uri="{D42A27DB-BD31-4B8C-83A1-F6EECF244321}">
                    <p14:modId xmlns:p14="http://schemas.microsoft.com/office/powerpoint/2010/main" val="551100441"/>
                  </p:ext>
                </p:extLst>
              </p:nvPr>
            </p:nvGraphicFramePr>
            <p:xfrm>
              <a:off x="6594601" y="2008886"/>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3</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chemeClr val="tx1"/>
                                    </a:solidFill>
                                    <a:latin typeface="Cambria Math" panose="02040503050406030204" pitchFamily="18" charset="0"/>
                                    <a:cs typeface="Times New Roman" panose="02020603050405020304" pitchFamily="18" charset="0"/>
                                  </a:rPr>
                                  <m:t>8</m:t>
                                </m:r>
                              </m:oMath>
                            </m:oMathPara>
                          </a14:m>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797616672"/>
                      </a:ext>
                    </a:extLst>
                  </a:tr>
                  <a:tr h="348534">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7" name="Table 39">
                <a:extLst>
                  <a:ext uri="{FF2B5EF4-FFF2-40B4-BE49-F238E27FC236}">
                    <a16:creationId xmlns:a16="http://schemas.microsoft.com/office/drawing/2014/main" id="{49E85747-A017-474E-8FA7-AB0B8A5EB948}"/>
                  </a:ext>
                </a:extLst>
              </p:cNvPr>
              <p:cNvGraphicFramePr>
                <a:graphicFrameLocks noGrp="1"/>
              </p:cNvGraphicFramePr>
              <p:nvPr>
                <p:extLst>
                  <p:ext uri="{D42A27DB-BD31-4B8C-83A1-F6EECF244321}">
                    <p14:modId xmlns:p14="http://schemas.microsoft.com/office/powerpoint/2010/main" val="551100441"/>
                  </p:ext>
                </p:extLst>
              </p:nvPr>
            </p:nvGraphicFramePr>
            <p:xfrm>
              <a:off x="6594601" y="2008886"/>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95161"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198361" r="-113158" b="-53934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413115" r="-113158" b="-32459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285526" t="-504839" r="-113158" b="-219355"/>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614754" r="-113158" b="-122951"/>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797616672"/>
                      </a:ext>
                    </a:extLst>
                  </a:tr>
                  <a:tr h="365760">
                    <a:tc>
                      <a:txBody>
                        <a:bodyPr/>
                        <a:lstStyle/>
                        <a:p>
                          <a:pPr algn="ctr"/>
                          <a:r>
                            <a:rPr lang="en-IN" sz="1800" dirty="0">
                              <a:latin typeface="Times New Roman" panose="02020603050405020304" pitchFamily="18" charset="0"/>
                              <a:cs typeface="Times New Roman" panose="02020603050405020304" pitchFamily="18" charset="0"/>
                            </a:rPr>
                            <a:t>v</a:t>
                          </a:r>
                          <a:r>
                            <a:rPr lang="en-IN" sz="1800" baseline="-25000" dirty="0">
                              <a:latin typeface="Times New Roman" panose="02020603050405020304" pitchFamily="18" charset="0"/>
                              <a:cs typeface="Times New Roman" panose="02020603050405020304" pitchFamily="18" charset="0"/>
                            </a:rPr>
                            <a:t>7</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endParaRPr lang="en-US"/>
                        </a:p>
                      </a:txBody>
                      <a:tcPr>
                        <a:blipFill>
                          <a:blip r:embed="rId4"/>
                          <a:stretch>
                            <a:fillRect l="-285526" t="-726667" r="-113158" b="-25000"/>
                          </a:stretch>
                        </a:blip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39">
                <a:extLst>
                  <a:ext uri="{FF2B5EF4-FFF2-40B4-BE49-F238E27FC236}">
                    <a16:creationId xmlns:a16="http://schemas.microsoft.com/office/drawing/2014/main" xmlns="" id="{C12B2147-2201-44F5-ADD9-B659130CF009}"/>
                  </a:ext>
                </a:extLst>
              </p:cNvPr>
              <p:cNvGraphicFramePr>
                <a:graphicFrameLocks noGrp="1"/>
              </p:cNvGraphicFramePr>
              <p:nvPr>
                <p:extLst>
                  <p:ext uri="{D42A27DB-BD31-4B8C-83A1-F6EECF244321}">
                    <p14:modId xmlns:p14="http://schemas.microsoft.com/office/powerpoint/2010/main" val="1140321347"/>
                  </p:ext>
                </p:extLst>
              </p:nvPr>
            </p:nvGraphicFramePr>
            <p:xfrm>
              <a:off x="9368030" y="2486852"/>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3</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v</a:t>
                          </a:r>
                          <a:r>
                            <a:rPr lang="en-IN" sz="1800" baseline="-25000" dirty="0">
                              <a:solidFill>
                                <a:srgbClr val="0070C0"/>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rgbClr val="0070C0"/>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v</a:t>
                          </a:r>
                          <a:r>
                            <a:rPr lang="en-IN" sz="1800" baseline="-25000" dirty="0">
                              <a:solidFill>
                                <a:srgbClr val="0070C0"/>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xmlns="" val="797616672"/>
                      </a:ext>
                    </a:extLst>
                  </a:tr>
                  <a:tr h="348534">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5</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8" name="Table 39">
                <a:extLst>
                  <a:ext uri="{FF2B5EF4-FFF2-40B4-BE49-F238E27FC236}">
                    <a16:creationId xmlns:a16="http://schemas.microsoft.com/office/drawing/2014/main" id="{C12B2147-2201-44F5-ADD9-B659130CF009}"/>
                  </a:ext>
                </a:extLst>
              </p:cNvPr>
              <p:cNvGraphicFramePr>
                <a:graphicFrameLocks noGrp="1"/>
              </p:cNvGraphicFramePr>
              <p:nvPr>
                <p:extLst>
                  <p:ext uri="{D42A27DB-BD31-4B8C-83A1-F6EECF244321}">
                    <p14:modId xmlns:p14="http://schemas.microsoft.com/office/powerpoint/2010/main" val="1140321347"/>
                  </p:ext>
                </p:extLst>
              </p:nvPr>
            </p:nvGraphicFramePr>
            <p:xfrm>
              <a:off x="9368030" y="2486852"/>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95161" r="-113158" b="-630645"/>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198361" r="-113158" b="-54098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413115" r="-113158" b="-32623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504839" r="-113158" b="-220968"/>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v</a:t>
                          </a:r>
                          <a:r>
                            <a:rPr lang="en-IN" sz="1800" baseline="-25000" dirty="0">
                              <a:solidFill>
                                <a:srgbClr val="0070C0"/>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0</a:t>
                          </a:r>
                        </a:p>
                      </a:txBody>
                      <a:tcPr/>
                    </a:tc>
                    <a:tc>
                      <a:txBody>
                        <a:bodyPr/>
                        <a:lstStyle/>
                        <a:p>
                          <a:pPr/>
                          <a:r>
                            <a:rPr lang="en-IN" sz="1800" dirty="0">
                              <a:solidFill>
                                <a:srgbClr val="0070C0"/>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rgbClr val="0070C0"/>
                              </a:solidFill>
                              <a:latin typeface="Times New Roman" panose="02020603050405020304" pitchFamily="18" charset="0"/>
                              <a:cs typeface="Times New Roman" panose="02020603050405020304" pitchFamily="18" charset="0"/>
                            </a:rPr>
                            <a:t>v</a:t>
                          </a:r>
                          <a:r>
                            <a:rPr lang="en-IN" sz="1800" baseline="-25000" dirty="0">
                              <a:solidFill>
                                <a:srgbClr val="0070C0"/>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797616672"/>
                      </a:ext>
                    </a:extLst>
                  </a:tr>
                  <a:tr h="365760">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285526" t="-726667" r="-113158" b="-26667"/>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xmlns="" id="{E4E885B9-53A8-41DD-8EA2-85B76ADFD72A}"/>
                  </a:ext>
                </a:extLst>
              </p14:cNvPr>
              <p14:cNvContentPartPr/>
              <p14:nvPr/>
            </p14:nvContentPartPr>
            <p14:xfrm>
              <a:off x="792992" y="3648262"/>
              <a:ext cx="2010240" cy="38160"/>
            </p14:xfrm>
          </p:contentPart>
        </mc:Choice>
        <mc:Fallback xmlns="">
          <p:pic>
            <p:nvPicPr>
              <p:cNvPr id="9" name="Ink 8">
                <a:extLst>
                  <a:ext uri="{FF2B5EF4-FFF2-40B4-BE49-F238E27FC236}">
                    <a16:creationId xmlns:a16="http://schemas.microsoft.com/office/drawing/2014/main" id="{E4E885B9-53A8-41DD-8EA2-85B76ADFD72A}"/>
                  </a:ext>
                </a:extLst>
              </p:cNvPr>
              <p:cNvPicPr/>
              <p:nvPr/>
            </p:nvPicPr>
            <p:blipFill>
              <a:blip r:embed="rId7"/>
              <a:stretch>
                <a:fillRect/>
              </a:stretch>
            </p:blipFill>
            <p:spPr>
              <a:xfrm>
                <a:off x="738992" y="3540262"/>
                <a:ext cx="21178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18B2B906-9BB2-47E7-97DB-6BFC95988556}"/>
                  </a:ext>
                </a:extLst>
              </p14:cNvPr>
              <p14:cNvContentPartPr/>
              <p14:nvPr/>
            </p14:nvContentPartPr>
            <p14:xfrm>
              <a:off x="867512" y="4049302"/>
              <a:ext cx="1927800" cy="37440"/>
            </p14:xfrm>
          </p:contentPart>
        </mc:Choice>
        <mc:Fallback xmlns="">
          <p:pic>
            <p:nvPicPr>
              <p:cNvPr id="10" name="Ink 9">
                <a:extLst>
                  <a:ext uri="{FF2B5EF4-FFF2-40B4-BE49-F238E27FC236}">
                    <a16:creationId xmlns:a16="http://schemas.microsoft.com/office/drawing/2014/main" id="{18B2B906-9BB2-47E7-97DB-6BFC95988556}"/>
                  </a:ext>
                </a:extLst>
              </p:cNvPr>
              <p:cNvPicPr/>
              <p:nvPr/>
            </p:nvPicPr>
            <p:blipFill>
              <a:blip r:embed="rId9"/>
              <a:stretch>
                <a:fillRect/>
              </a:stretch>
            </p:blipFill>
            <p:spPr>
              <a:xfrm>
                <a:off x="813512" y="3941302"/>
                <a:ext cx="20354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xmlns="" id="{133F6319-881F-458F-AE84-20AD72F8C630}"/>
                  </a:ext>
                </a:extLst>
              </p14:cNvPr>
              <p14:cNvContentPartPr/>
              <p14:nvPr/>
            </p14:nvContentPartPr>
            <p14:xfrm>
              <a:off x="830072" y="3246502"/>
              <a:ext cx="1893600" cy="76680"/>
            </p14:xfrm>
          </p:contentPart>
        </mc:Choice>
        <mc:Fallback xmlns="">
          <p:pic>
            <p:nvPicPr>
              <p:cNvPr id="11" name="Ink 10">
                <a:extLst>
                  <a:ext uri="{FF2B5EF4-FFF2-40B4-BE49-F238E27FC236}">
                    <a16:creationId xmlns:a16="http://schemas.microsoft.com/office/drawing/2014/main" id="{133F6319-881F-458F-AE84-20AD72F8C630}"/>
                  </a:ext>
                </a:extLst>
              </p:cNvPr>
              <p:cNvPicPr/>
              <p:nvPr/>
            </p:nvPicPr>
            <p:blipFill>
              <a:blip r:embed="rId11"/>
              <a:stretch>
                <a:fillRect/>
              </a:stretch>
            </p:blipFill>
            <p:spPr>
              <a:xfrm>
                <a:off x="776072" y="3138862"/>
                <a:ext cx="20012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E5DD33F2-3883-4D93-B97D-E83ACA6C8676}"/>
                  </a:ext>
                </a:extLst>
              </p14:cNvPr>
              <p14:cNvContentPartPr/>
              <p14:nvPr/>
            </p14:nvContentPartPr>
            <p14:xfrm>
              <a:off x="867512" y="2490502"/>
              <a:ext cx="1931760" cy="29160"/>
            </p14:xfrm>
          </p:contentPart>
        </mc:Choice>
        <mc:Fallback xmlns="">
          <p:pic>
            <p:nvPicPr>
              <p:cNvPr id="12" name="Ink 11">
                <a:extLst>
                  <a:ext uri="{FF2B5EF4-FFF2-40B4-BE49-F238E27FC236}">
                    <a16:creationId xmlns:a16="http://schemas.microsoft.com/office/drawing/2014/main" id="{E5DD33F2-3883-4D93-B97D-E83ACA6C8676}"/>
                  </a:ext>
                </a:extLst>
              </p:cNvPr>
              <p:cNvPicPr/>
              <p:nvPr/>
            </p:nvPicPr>
            <p:blipFill>
              <a:blip r:embed="rId13"/>
              <a:stretch>
                <a:fillRect/>
              </a:stretch>
            </p:blipFill>
            <p:spPr>
              <a:xfrm>
                <a:off x="813512" y="2382862"/>
                <a:ext cx="2039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B3D47A08-FAC3-4526-898E-9AC8626DE1F5}"/>
                  </a:ext>
                </a:extLst>
              </p14:cNvPr>
              <p14:cNvContentPartPr/>
              <p14:nvPr/>
            </p14:nvContentPartPr>
            <p14:xfrm>
              <a:off x="9211592" y="493942"/>
              <a:ext cx="213840" cy="105480"/>
            </p14:xfrm>
          </p:contentPart>
        </mc:Choice>
        <mc:Fallback xmlns="">
          <p:pic>
            <p:nvPicPr>
              <p:cNvPr id="13" name="Ink 12">
                <a:extLst>
                  <a:ext uri="{FF2B5EF4-FFF2-40B4-BE49-F238E27FC236}">
                    <a16:creationId xmlns:a16="http://schemas.microsoft.com/office/drawing/2014/main" id="{B3D47A08-FAC3-4526-898E-9AC8626DE1F5}"/>
                  </a:ext>
                </a:extLst>
              </p:cNvPr>
              <p:cNvPicPr/>
              <p:nvPr/>
            </p:nvPicPr>
            <p:blipFill>
              <a:blip r:embed="rId15"/>
              <a:stretch>
                <a:fillRect/>
              </a:stretch>
            </p:blipFill>
            <p:spPr>
              <a:xfrm>
                <a:off x="9157592" y="386302"/>
                <a:ext cx="3214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xmlns="" id="{303F55F8-ACA5-42F4-A6A0-230930CA86EC}"/>
                  </a:ext>
                </a:extLst>
              </p14:cNvPr>
              <p14:cNvContentPartPr/>
              <p14:nvPr/>
            </p14:nvContentPartPr>
            <p14:xfrm>
              <a:off x="9094592" y="370462"/>
              <a:ext cx="527400" cy="302760"/>
            </p14:xfrm>
          </p:contentPart>
        </mc:Choice>
        <mc:Fallback xmlns="">
          <p:pic>
            <p:nvPicPr>
              <p:cNvPr id="14" name="Ink 13">
                <a:extLst>
                  <a:ext uri="{FF2B5EF4-FFF2-40B4-BE49-F238E27FC236}">
                    <a16:creationId xmlns:a16="http://schemas.microsoft.com/office/drawing/2014/main" id="{303F55F8-ACA5-42F4-A6A0-230930CA86EC}"/>
                  </a:ext>
                </a:extLst>
              </p:cNvPr>
              <p:cNvPicPr/>
              <p:nvPr/>
            </p:nvPicPr>
            <p:blipFill>
              <a:blip r:embed="rId17"/>
              <a:stretch>
                <a:fillRect/>
              </a:stretch>
            </p:blipFill>
            <p:spPr>
              <a:xfrm>
                <a:off x="9040592" y="262822"/>
                <a:ext cx="63504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xmlns="" id="{8BF769D6-5A9A-4B08-9384-1C9955AB7E9F}"/>
                  </a:ext>
                </a:extLst>
              </p14:cNvPr>
              <p14:cNvContentPartPr/>
              <p14:nvPr/>
            </p14:nvContentPartPr>
            <p14:xfrm>
              <a:off x="9792992" y="960862"/>
              <a:ext cx="343440" cy="255600"/>
            </p14:xfrm>
          </p:contentPart>
        </mc:Choice>
        <mc:Fallback xmlns="">
          <p:pic>
            <p:nvPicPr>
              <p:cNvPr id="15" name="Ink 14">
                <a:extLst>
                  <a:ext uri="{FF2B5EF4-FFF2-40B4-BE49-F238E27FC236}">
                    <a16:creationId xmlns:a16="http://schemas.microsoft.com/office/drawing/2014/main" id="{8BF769D6-5A9A-4B08-9384-1C9955AB7E9F}"/>
                  </a:ext>
                </a:extLst>
              </p:cNvPr>
              <p:cNvPicPr/>
              <p:nvPr/>
            </p:nvPicPr>
            <p:blipFill>
              <a:blip r:embed="rId19"/>
              <a:stretch>
                <a:fillRect/>
              </a:stretch>
            </p:blipFill>
            <p:spPr>
              <a:xfrm>
                <a:off x="9739352" y="853222"/>
                <a:ext cx="4510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xmlns="" id="{F6027A2D-AD35-4FE1-BC15-3FE39218CFD4}"/>
                  </a:ext>
                </a:extLst>
              </p14:cNvPr>
              <p14:cNvContentPartPr/>
              <p14:nvPr/>
            </p14:nvContentPartPr>
            <p14:xfrm>
              <a:off x="10551152" y="354262"/>
              <a:ext cx="374040" cy="310680"/>
            </p14:xfrm>
          </p:contentPart>
        </mc:Choice>
        <mc:Fallback xmlns="">
          <p:pic>
            <p:nvPicPr>
              <p:cNvPr id="16" name="Ink 15">
                <a:extLst>
                  <a:ext uri="{FF2B5EF4-FFF2-40B4-BE49-F238E27FC236}">
                    <a16:creationId xmlns:a16="http://schemas.microsoft.com/office/drawing/2014/main" id="{F6027A2D-AD35-4FE1-BC15-3FE39218CFD4}"/>
                  </a:ext>
                </a:extLst>
              </p:cNvPr>
              <p:cNvPicPr/>
              <p:nvPr/>
            </p:nvPicPr>
            <p:blipFill>
              <a:blip r:embed="rId21"/>
              <a:stretch>
                <a:fillRect/>
              </a:stretch>
            </p:blipFill>
            <p:spPr>
              <a:xfrm>
                <a:off x="10497512" y="246622"/>
                <a:ext cx="48168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xmlns="" id="{72CD2BE7-5E74-4C3B-9497-A6AB14DA2DE8}"/>
                  </a:ext>
                </a:extLst>
              </p14:cNvPr>
              <p14:cNvContentPartPr/>
              <p14:nvPr/>
            </p14:nvContentPartPr>
            <p14:xfrm>
              <a:off x="10207352" y="1082182"/>
              <a:ext cx="1072440" cy="28800"/>
            </p14:xfrm>
          </p:contentPart>
        </mc:Choice>
        <mc:Fallback xmlns="">
          <p:pic>
            <p:nvPicPr>
              <p:cNvPr id="17" name="Ink 16">
                <a:extLst>
                  <a:ext uri="{FF2B5EF4-FFF2-40B4-BE49-F238E27FC236}">
                    <a16:creationId xmlns:a16="http://schemas.microsoft.com/office/drawing/2014/main" id="{72CD2BE7-5E74-4C3B-9497-A6AB14DA2DE8}"/>
                  </a:ext>
                </a:extLst>
              </p:cNvPr>
              <p:cNvPicPr/>
              <p:nvPr/>
            </p:nvPicPr>
            <p:blipFill>
              <a:blip r:embed="rId23"/>
              <a:stretch>
                <a:fillRect/>
              </a:stretch>
            </p:blipFill>
            <p:spPr>
              <a:xfrm>
                <a:off x="10153712" y="974182"/>
                <a:ext cx="1180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xmlns="" id="{34F7AEE7-F635-485D-AC47-BCD02D1C121D}"/>
                  </a:ext>
                </a:extLst>
              </p14:cNvPr>
              <p14:cNvContentPartPr/>
              <p14:nvPr/>
            </p14:nvContentPartPr>
            <p14:xfrm>
              <a:off x="10123112" y="1231222"/>
              <a:ext cx="633960" cy="360000"/>
            </p14:xfrm>
          </p:contentPart>
        </mc:Choice>
        <mc:Fallback xmlns="">
          <p:pic>
            <p:nvPicPr>
              <p:cNvPr id="18" name="Ink 17">
                <a:extLst>
                  <a:ext uri="{FF2B5EF4-FFF2-40B4-BE49-F238E27FC236}">
                    <a16:creationId xmlns:a16="http://schemas.microsoft.com/office/drawing/2014/main" id="{34F7AEE7-F635-485D-AC47-BCD02D1C121D}"/>
                  </a:ext>
                </a:extLst>
              </p:cNvPr>
              <p:cNvPicPr/>
              <p:nvPr/>
            </p:nvPicPr>
            <p:blipFill>
              <a:blip r:embed="rId25"/>
              <a:stretch>
                <a:fillRect/>
              </a:stretch>
            </p:blipFill>
            <p:spPr>
              <a:xfrm>
                <a:off x="10069472" y="1123222"/>
                <a:ext cx="741600" cy="575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xmlns="" id="{3445E4B6-25EA-41BE-8AF1-667581A62ED5}"/>
                  </a:ext>
                </a:extLst>
              </p14:cNvPr>
              <p14:cNvContentPartPr/>
              <p14:nvPr/>
            </p14:nvContentPartPr>
            <p14:xfrm>
              <a:off x="9495632" y="1231222"/>
              <a:ext cx="301320" cy="333360"/>
            </p14:xfrm>
          </p:contentPart>
        </mc:Choice>
        <mc:Fallback xmlns="">
          <p:pic>
            <p:nvPicPr>
              <p:cNvPr id="19" name="Ink 18">
                <a:extLst>
                  <a:ext uri="{FF2B5EF4-FFF2-40B4-BE49-F238E27FC236}">
                    <a16:creationId xmlns:a16="http://schemas.microsoft.com/office/drawing/2014/main" id="{3445E4B6-25EA-41BE-8AF1-667581A62ED5}"/>
                  </a:ext>
                </a:extLst>
              </p:cNvPr>
              <p:cNvPicPr/>
              <p:nvPr/>
            </p:nvPicPr>
            <p:blipFill>
              <a:blip r:embed="rId27"/>
              <a:stretch>
                <a:fillRect/>
              </a:stretch>
            </p:blipFill>
            <p:spPr>
              <a:xfrm>
                <a:off x="9441632" y="1123222"/>
                <a:ext cx="40896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xmlns="" id="{1C4F12EF-81C5-4811-9D4F-B2B6E33FA723}"/>
                  </a:ext>
                </a:extLst>
              </p14:cNvPr>
              <p14:cNvContentPartPr/>
              <p14:nvPr/>
            </p14:nvContentPartPr>
            <p14:xfrm>
              <a:off x="8701832" y="1091182"/>
              <a:ext cx="1029960" cy="38880"/>
            </p14:xfrm>
          </p:contentPart>
        </mc:Choice>
        <mc:Fallback xmlns="">
          <p:pic>
            <p:nvPicPr>
              <p:cNvPr id="20" name="Ink 19">
                <a:extLst>
                  <a:ext uri="{FF2B5EF4-FFF2-40B4-BE49-F238E27FC236}">
                    <a16:creationId xmlns:a16="http://schemas.microsoft.com/office/drawing/2014/main" id="{1C4F12EF-81C5-4811-9D4F-B2B6E33FA723}"/>
                  </a:ext>
                </a:extLst>
              </p:cNvPr>
              <p:cNvPicPr/>
              <p:nvPr/>
            </p:nvPicPr>
            <p:blipFill>
              <a:blip r:embed="rId29"/>
              <a:stretch>
                <a:fillRect/>
              </a:stretch>
            </p:blipFill>
            <p:spPr>
              <a:xfrm>
                <a:off x="8647832" y="983542"/>
                <a:ext cx="11376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xmlns="" id="{35493BAA-D2CA-4938-8668-572B95858393}"/>
                  </a:ext>
                </a:extLst>
              </p14:cNvPr>
              <p14:cNvContentPartPr/>
              <p14:nvPr/>
            </p14:nvContentPartPr>
            <p14:xfrm>
              <a:off x="9572672" y="493942"/>
              <a:ext cx="939600" cy="66600"/>
            </p14:xfrm>
          </p:contentPart>
        </mc:Choice>
        <mc:Fallback xmlns="">
          <p:pic>
            <p:nvPicPr>
              <p:cNvPr id="21" name="Ink 20">
                <a:extLst>
                  <a:ext uri="{FF2B5EF4-FFF2-40B4-BE49-F238E27FC236}">
                    <a16:creationId xmlns:a16="http://schemas.microsoft.com/office/drawing/2014/main" id="{35493BAA-D2CA-4938-8668-572B95858393}"/>
                  </a:ext>
                </a:extLst>
              </p:cNvPr>
              <p:cNvPicPr/>
              <p:nvPr/>
            </p:nvPicPr>
            <p:blipFill>
              <a:blip r:embed="rId31"/>
              <a:stretch>
                <a:fillRect/>
              </a:stretch>
            </p:blipFill>
            <p:spPr>
              <a:xfrm>
                <a:off x="9518672" y="386302"/>
                <a:ext cx="10472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xmlns="" id="{9FCD4E85-2346-4DC2-880D-9E5FA51BC8E0}"/>
                  </a:ext>
                </a:extLst>
              </p14:cNvPr>
              <p14:cNvContentPartPr/>
              <p14:nvPr/>
            </p14:nvContentPartPr>
            <p14:xfrm>
              <a:off x="9488792" y="615262"/>
              <a:ext cx="264600" cy="283320"/>
            </p14:xfrm>
          </p:contentPart>
        </mc:Choice>
        <mc:Fallback xmlns="">
          <p:pic>
            <p:nvPicPr>
              <p:cNvPr id="22" name="Ink 21">
                <a:extLst>
                  <a:ext uri="{FF2B5EF4-FFF2-40B4-BE49-F238E27FC236}">
                    <a16:creationId xmlns:a16="http://schemas.microsoft.com/office/drawing/2014/main" id="{9FCD4E85-2346-4DC2-880D-9E5FA51BC8E0}"/>
                  </a:ext>
                </a:extLst>
              </p:cNvPr>
              <p:cNvPicPr/>
              <p:nvPr/>
            </p:nvPicPr>
            <p:blipFill>
              <a:blip r:embed="rId33"/>
              <a:stretch>
                <a:fillRect/>
              </a:stretch>
            </p:blipFill>
            <p:spPr>
              <a:xfrm>
                <a:off x="9435152" y="507622"/>
                <a:ext cx="37224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xmlns="" id="{1712585E-7F3A-4364-8523-5D505D9D1B5E}"/>
                  </a:ext>
                </a:extLst>
              </p14:cNvPr>
              <p14:cNvContentPartPr/>
              <p14:nvPr/>
            </p14:nvContentPartPr>
            <p14:xfrm>
              <a:off x="569072" y="4383742"/>
              <a:ext cx="2602800" cy="76320"/>
            </p14:xfrm>
          </p:contentPart>
        </mc:Choice>
        <mc:Fallback xmlns="">
          <p:pic>
            <p:nvPicPr>
              <p:cNvPr id="23" name="Ink 22">
                <a:extLst>
                  <a:ext uri="{FF2B5EF4-FFF2-40B4-BE49-F238E27FC236}">
                    <a16:creationId xmlns:a16="http://schemas.microsoft.com/office/drawing/2014/main" id="{1712585E-7F3A-4364-8523-5D505D9D1B5E}"/>
                  </a:ext>
                </a:extLst>
              </p:cNvPr>
              <p:cNvPicPr/>
              <p:nvPr/>
            </p:nvPicPr>
            <p:blipFill>
              <a:blip r:embed="rId35"/>
              <a:stretch>
                <a:fillRect/>
              </a:stretch>
            </p:blipFill>
            <p:spPr>
              <a:xfrm>
                <a:off x="515072" y="4276102"/>
                <a:ext cx="27104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xmlns="" id="{33A70E8C-68FC-4920-8839-A0A97009E232}"/>
                  </a:ext>
                </a:extLst>
              </p14:cNvPr>
              <p14:cNvContentPartPr/>
              <p14:nvPr/>
            </p14:nvContentPartPr>
            <p14:xfrm>
              <a:off x="3451952" y="4869022"/>
              <a:ext cx="2769120" cy="39600"/>
            </p14:xfrm>
          </p:contentPart>
        </mc:Choice>
        <mc:Fallback xmlns="">
          <p:pic>
            <p:nvPicPr>
              <p:cNvPr id="24" name="Ink 23">
                <a:extLst>
                  <a:ext uri="{FF2B5EF4-FFF2-40B4-BE49-F238E27FC236}">
                    <a16:creationId xmlns:a16="http://schemas.microsoft.com/office/drawing/2014/main" id="{33A70E8C-68FC-4920-8839-A0A97009E232}"/>
                  </a:ext>
                </a:extLst>
              </p:cNvPr>
              <p:cNvPicPr/>
              <p:nvPr/>
            </p:nvPicPr>
            <p:blipFill>
              <a:blip r:embed="rId37"/>
              <a:stretch>
                <a:fillRect/>
              </a:stretch>
            </p:blipFill>
            <p:spPr>
              <a:xfrm>
                <a:off x="3397952" y="4761022"/>
                <a:ext cx="28767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xmlns="" id="{477C3653-2140-4CAD-B6BA-CBD59E51A804}"/>
                  </a:ext>
                </a:extLst>
              </p14:cNvPr>
              <p14:cNvContentPartPr/>
              <p14:nvPr/>
            </p14:nvContentPartPr>
            <p14:xfrm>
              <a:off x="3601352" y="3656542"/>
              <a:ext cx="2026440" cy="113400"/>
            </p14:xfrm>
          </p:contentPart>
        </mc:Choice>
        <mc:Fallback xmlns="">
          <p:pic>
            <p:nvPicPr>
              <p:cNvPr id="28" name="Ink 27">
                <a:extLst>
                  <a:ext uri="{FF2B5EF4-FFF2-40B4-BE49-F238E27FC236}">
                    <a16:creationId xmlns:a16="http://schemas.microsoft.com/office/drawing/2014/main" id="{477C3653-2140-4CAD-B6BA-CBD59E51A804}"/>
                  </a:ext>
                </a:extLst>
              </p:cNvPr>
              <p:cNvPicPr/>
              <p:nvPr/>
            </p:nvPicPr>
            <p:blipFill>
              <a:blip r:embed="rId39"/>
              <a:stretch>
                <a:fillRect/>
              </a:stretch>
            </p:blipFill>
            <p:spPr>
              <a:xfrm>
                <a:off x="3547712" y="3548542"/>
                <a:ext cx="21340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xmlns="" id="{F72E9D05-2DF5-48FB-A742-B420718B6FB6}"/>
                  </a:ext>
                </a:extLst>
              </p14:cNvPr>
              <p14:cNvContentPartPr/>
              <p14:nvPr/>
            </p14:nvContentPartPr>
            <p14:xfrm>
              <a:off x="3657512" y="4403542"/>
              <a:ext cx="1953000" cy="104040"/>
            </p14:xfrm>
          </p:contentPart>
        </mc:Choice>
        <mc:Fallback xmlns="">
          <p:pic>
            <p:nvPicPr>
              <p:cNvPr id="29" name="Ink 28">
                <a:extLst>
                  <a:ext uri="{FF2B5EF4-FFF2-40B4-BE49-F238E27FC236}">
                    <a16:creationId xmlns:a16="http://schemas.microsoft.com/office/drawing/2014/main" id="{F72E9D05-2DF5-48FB-A742-B420718B6FB6}"/>
                  </a:ext>
                </a:extLst>
              </p:cNvPr>
              <p:cNvPicPr/>
              <p:nvPr/>
            </p:nvPicPr>
            <p:blipFill>
              <a:blip r:embed="rId41"/>
              <a:stretch>
                <a:fillRect/>
              </a:stretch>
            </p:blipFill>
            <p:spPr>
              <a:xfrm>
                <a:off x="3603512" y="4295902"/>
                <a:ext cx="206064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xmlns="" id="{D6990040-B08D-4CC1-86A8-E8673FD9F073}"/>
                  </a:ext>
                </a:extLst>
              </p14:cNvPr>
              <p14:cNvContentPartPr/>
              <p14:nvPr/>
            </p14:nvContentPartPr>
            <p14:xfrm>
              <a:off x="6615272" y="5168182"/>
              <a:ext cx="2186280" cy="38880"/>
            </p14:xfrm>
          </p:contentPart>
        </mc:Choice>
        <mc:Fallback xmlns="">
          <p:pic>
            <p:nvPicPr>
              <p:cNvPr id="30" name="Ink 29">
                <a:extLst>
                  <a:ext uri="{FF2B5EF4-FFF2-40B4-BE49-F238E27FC236}">
                    <a16:creationId xmlns:a16="http://schemas.microsoft.com/office/drawing/2014/main" id="{D6990040-B08D-4CC1-86A8-E8673FD9F073}"/>
                  </a:ext>
                </a:extLst>
              </p:cNvPr>
              <p:cNvPicPr/>
              <p:nvPr/>
            </p:nvPicPr>
            <p:blipFill>
              <a:blip r:embed="rId43"/>
              <a:stretch>
                <a:fillRect/>
              </a:stretch>
            </p:blipFill>
            <p:spPr>
              <a:xfrm>
                <a:off x="6561272" y="5060182"/>
                <a:ext cx="22939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xmlns="" id="{8CED4243-82D6-4551-877D-EBA760D4AB73}"/>
                  </a:ext>
                </a:extLst>
              </p14:cNvPr>
              <p14:cNvContentPartPr/>
              <p14:nvPr/>
            </p14:nvContentPartPr>
            <p14:xfrm>
              <a:off x="11371952" y="997582"/>
              <a:ext cx="349200" cy="237600"/>
            </p14:xfrm>
          </p:contentPart>
        </mc:Choice>
        <mc:Fallback xmlns="">
          <p:pic>
            <p:nvPicPr>
              <p:cNvPr id="31" name="Ink 30">
                <a:extLst>
                  <a:ext uri="{FF2B5EF4-FFF2-40B4-BE49-F238E27FC236}">
                    <a16:creationId xmlns:a16="http://schemas.microsoft.com/office/drawing/2014/main" id="{8CED4243-82D6-4551-877D-EBA760D4AB73}"/>
                  </a:ext>
                </a:extLst>
              </p:cNvPr>
              <p:cNvPicPr/>
              <p:nvPr/>
            </p:nvPicPr>
            <p:blipFill>
              <a:blip r:embed="rId45"/>
              <a:stretch>
                <a:fillRect/>
              </a:stretch>
            </p:blipFill>
            <p:spPr>
              <a:xfrm>
                <a:off x="11318312" y="889582"/>
                <a:ext cx="4568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xmlns="" id="{CBB3F5F2-CF17-434D-B7FF-53DFEEA9041F}"/>
                  </a:ext>
                </a:extLst>
              </p14:cNvPr>
              <p14:cNvContentPartPr/>
              <p14:nvPr/>
            </p14:nvContentPartPr>
            <p14:xfrm>
              <a:off x="9488792" y="5614582"/>
              <a:ext cx="2161800" cy="68400"/>
            </p14:xfrm>
          </p:contentPart>
        </mc:Choice>
        <mc:Fallback xmlns="">
          <p:pic>
            <p:nvPicPr>
              <p:cNvPr id="32" name="Ink 31">
                <a:extLst>
                  <a:ext uri="{FF2B5EF4-FFF2-40B4-BE49-F238E27FC236}">
                    <a16:creationId xmlns:a16="http://schemas.microsoft.com/office/drawing/2014/main" id="{CBB3F5F2-CF17-434D-B7FF-53DFEEA9041F}"/>
                  </a:ext>
                </a:extLst>
              </p:cNvPr>
              <p:cNvPicPr/>
              <p:nvPr/>
            </p:nvPicPr>
            <p:blipFill>
              <a:blip r:embed="rId47"/>
              <a:stretch>
                <a:fillRect/>
              </a:stretch>
            </p:blipFill>
            <p:spPr>
              <a:xfrm>
                <a:off x="9435152" y="5506942"/>
                <a:ext cx="22694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xmlns="" id="{B090A52A-EC69-4424-A5D3-9E6C018686F5}"/>
                  </a:ext>
                </a:extLst>
              </p14:cNvPr>
              <p14:cNvContentPartPr/>
              <p14:nvPr/>
            </p14:nvContentPartPr>
            <p14:xfrm>
              <a:off x="10700192" y="1603822"/>
              <a:ext cx="477720" cy="254880"/>
            </p14:xfrm>
          </p:contentPart>
        </mc:Choice>
        <mc:Fallback xmlns="">
          <p:pic>
            <p:nvPicPr>
              <p:cNvPr id="33" name="Ink 32">
                <a:extLst>
                  <a:ext uri="{FF2B5EF4-FFF2-40B4-BE49-F238E27FC236}">
                    <a16:creationId xmlns:a16="http://schemas.microsoft.com/office/drawing/2014/main" id="{B090A52A-EC69-4424-A5D3-9E6C018686F5}"/>
                  </a:ext>
                </a:extLst>
              </p:cNvPr>
              <p:cNvPicPr/>
              <p:nvPr/>
            </p:nvPicPr>
            <p:blipFill>
              <a:blip r:embed="rId49"/>
              <a:stretch>
                <a:fillRect/>
              </a:stretch>
            </p:blipFill>
            <p:spPr>
              <a:xfrm>
                <a:off x="10646192" y="1495822"/>
                <a:ext cx="5853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xmlns="" id="{DB20A2F9-1E41-41BD-9010-D9A128709B6C}"/>
                  </a:ext>
                </a:extLst>
              </p14:cNvPr>
              <p14:cNvContentPartPr/>
              <p14:nvPr/>
            </p14:nvContentPartPr>
            <p14:xfrm>
              <a:off x="9574832" y="1697062"/>
              <a:ext cx="1071720" cy="85680"/>
            </p14:xfrm>
          </p:contentPart>
        </mc:Choice>
        <mc:Fallback xmlns="">
          <p:pic>
            <p:nvPicPr>
              <p:cNvPr id="34" name="Ink 33">
                <a:extLst>
                  <a:ext uri="{FF2B5EF4-FFF2-40B4-BE49-F238E27FC236}">
                    <a16:creationId xmlns:a16="http://schemas.microsoft.com/office/drawing/2014/main" id="{DB20A2F9-1E41-41BD-9010-D9A128709B6C}"/>
                  </a:ext>
                </a:extLst>
              </p:cNvPr>
              <p:cNvPicPr/>
              <p:nvPr/>
            </p:nvPicPr>
            <p:blipFill>
              <a:blip r:embed="rId51"/>
              <a:stretch>
                <a:fillRect/>
              </a:stretch>
            </p:blipFill>
            <p:spPr>
              <a:xfrm>
                <a:off x="9520832" y="1589422"/>
                <a:ext cx="11793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xmlns="" id="{3840B184-48D2-49CF-9CEF-02B4100DE261}"/>
                  </a:ext>
                </a:extLst>
              </p14:cNvPr>
              <p14:cNvContentPartPr/>
              <p14:nvPr/>
            </p14:nvContentPartPr>
            <p14:xfrm>
              <a:off x="9479792" y="4900702"/>
              <a:ext cx="2050200" cy="101880"/>
            </p14:xfrm>
          </p:contentPart>
        </mc:Choice>
        <mc:Fallback xmlns="">
          <p:pic>
            <p:nvPicPr>
              <p:cNvPr id="35" name="Ink 34">
                <a:extLst>
                  <a:ext uri="{FF2B5EF4-FFF2-40B4-BE49-F238E27FC236}">
                    <a16:creationId xmlns:a16="http://schemas.microsoft.com/office/drawing/2014/main" id="{3840B184-48D2-49CF-9CEF-02B4100DE261}"/>
                  </a:ext>
                </a:extLst>
              </p:cNvPr>
              <p:cNvPicPr/>
              <p:nvPr/>
            </p:nvPicPr>
            <p:blipFill>
              <a:blip r:embed="rId53"/>
              <a:stretch>
                <a:fillRect/>
              </a:stretch>
            </p:blipFill>
            <p:spPr>
              <a:xfrm>
                <a:off x="9425792" y="4792702"/>
                <a:ext cx="21578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xmlns="" id="{DAC40070-029E-4E3B-AD31-7531B873BD36}"/>
                  </a:ext>
                </a:extLst>
              </p14:cNvPr>
              <p14:cNvContentPartPr/>
              <p14:nvPr/>
            </p14:nvContentPartPr>
            <p14:xfrm>
              <a:off x="8341112" y="1053742"/>
              <a:ext cx="4320" cy="3960"/>
            </p14:xfrm>
          </p:contentPart>
        </mc:Choice>
        <mc:Fallback xmlns="">
          <p:pic>
            <p:nvPicPr>
              <p:cNvPr id="37" name="Ink 36">
                <a:extLst>
                  <a:ext uri="{FF2B5EF4-FFF2-40B4-BE49-F238E27FC236}">
                    <a16:creationId xmlns:a16="http://schemas.microsoft.com/office/drawing/2014/main" id="{DAC40070-029E-4E3B-AD31-7531B873BD36}"/>
                  </a:ext>
                </a:extLst>
              </p:cNvPr>
              <p:cNvPicPr/>
              <p:nvPr/>
            </p:nvPicPr>
            <p:blipFill>
              <a:blip r:embed="rId55"/>
              <a:stretch>
                <a:fillRect/>
              </a:stretch>
            </p:blipFill>
            <p:spPr>
              <a:xfrm>
                <a:off x="8287112" y="946102"/>
                <a:ext cx="111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xmlns="" id="{A008088A-7BF0-4973-BB44-143154DE12BF}"/>
                  </a:ext>
                </a:extLst>
              </p14:cNvPr>
              <p14:cNvContentPartPr/>
              <p14:nvPr/>
            </p14:nvContentPartPr>
            <p14:xfrm>
              <a:off x="8243552" y="950422"/>
              <a:ext cx="486360" cy="284760"/>
            </p14:xfrm>
          </p:contentPart>
        </mc:Choice>
        <mc:Fallback xmlns="">
          <p:pic>
            <p:nvPicPr>
              <p:cNvPr id="38" name="Ink 37">
                <a:extLst>
                  <a:ext uri="{FF2B5EF4-FFF2-40B4-BE49-F238E27FC236}">
                    <a16:creationId xmlns:a16="http://schemas.microsoft.com/office/drawing/2014/main" id="{A008088A-7BF0-4973-BB44-143154DE12BF}"/>
                  </a:ext>
                </a:extLst>
              </p:cNvPr>
              <p:cNvPicPr/>
              <p:nvPr/>
            </p:nvPicPr>
            <p:blipFill>
              <a:blip r:embed="rId57"/>
              <a:stretch>
                <a:fillRect/>
              </a:stretch>
            </p:blipFill>
            <p:spPr>
              <a:xfrm>
                <a:off x="8189912" y="842422"/>
                <a:ext cx="59400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xmlns="" id="{39194038-6591-4C37-867E-5C71F4EC4C66}"/>
                  </a:ext>
                </a:extLst>
              </p14:cNvPr>
              <p14:cNvContentPartPr/>
              <p14:nvPr/>
            </p14:nvContentPartPr>
            <p14:xfrm>
              <a:off x="3563912" y="4049302"/>
              <a:ext cx="2019240" cy="65880"/>
            </p14:xfrm>
          </p:contentPart>
        </mc:Choice>
        <mc:Fallback xmlns="">
          <p:pic>
            <p:nvPicPr>
              <p:cNvPr id="40" name="Ink 39">
                <a:extLst>
                  <a:ext uri="{FF2B5EF4-FFF2-40B4-BE49-F238E27FC236}">
                    <a16:creationId xmlns:a16="http://schemas.microsoft.com/office/drawing/2014/main" id="{39194038-6591-4C37-867E-5C71F4EC4C66}"/>
                  </a:ext>
                </a:extLst>
              </p:cNvPr>
              <p:cNvPicPr/>
              <p:nvPr/>
            </p:nvPicPr>
            <p:blipFill>
              <a:blip r:embed="rId59"/>
              <a:stretch>
                <a:fillRect/>
              </a:stretch>
            </p:blipFill>
            <p:spPr>
              <a:xfrm>
                <a:off x="3509912" y="3941302"/>
                <a:ext cx="2126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xmlns="" id="{FBC8D7BC-EAE9-4BBD-8438-239BCEDD3853}"/>
                  </a:ext>
                </a:extLst>
              </p14:cNvPr>
              <p14:cNvContentPartPr/>
              <p14:nvPr/>
            </p14:nvContentPartPr>
            <p14:xfrm>
              <a:off x="8705072" y="1240582"/>
              <a:ext cx="439920" cy="289440"/>
            </p14:xfrm>
          </p:contentPart>
        </mc:Choice>
        <mc:Fallback xmlns="">
          <p:pic>
            <p:nvPicPr>
              <p:cNvPr id="41" name="Ink 40">
                <a:extLst>
                  <a:ext uri="{FF2B5EF4-FFF2-40B4-BE49-F238E27FC236}">
                    <a16:creationId xmlns:a16="http://schemas.microsoft.com/office/drawing/2014/main" id="{FBC8D7BC-EAE9-4BBD-8438-239BCEDD3853}"/>
                  </a:ext>
                </a:extLst>
              </p:cNvPr>
              <p:cNvPicPr/>
              <p:nvPr/>
            </p:nvPicPr>
            <p:blipFill>
              <a:blip r:embed="rId61"/>
              <a:stretch>
                <a:fillRect/>
              </a:stretch>
            </p:blipFill>
            <p:spPr>
              <a:xfrm>
                <a:off x="8651432" y="1132942"/>
                <a:ext cx="547560" cy="505080"/>
              </a:xfrm>
              <a:prstGeom prst="rect">
                <a:avLst/>
              </a:prstGeom>
            </p:spPr>
          </p:pic>
        </mc:Fallback>
      </mc:AlternateContent>
    </p:spTree>
    <p:extLst>
      <p:ext uri="{BB962C8B-B14F-4D97-AF65-F5344CB8AC3E}">
        <p14:creationId xmlns:p14="http://schemas.microsoft.com/office/powerpoint/2010/main" val="14126242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5"/>
            <a:ext cx="11523306" cy="5736856"/>
          </a:xfrm>
        </p:spPr>
        <p:txBody>
          <a:bodyPr>
            <a:normAutofit lnSpcReduction="10000"/>
          </a:bodyPr>
          <a:lstStyle/>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After making v</a:t>
            </a:r>
            <a:r>
              <a:rPr lang="en-IN" sz="1600" baseline="-25000" dirty="0">
                <a:latin typeface="Times New Roman" panose="02020603050405020304" pitchFamily="18" charset="0"/>
                <a:cs typeface="Times New Roman" panose="02020603050405020304" pitchFamily="18" charset="0"/>
              </a:rPr>
              <a:t>7 </a:t>
            </a:r>
            <a:r>
              <a:rPr lang="en-IN" sz="1600" dirty="0">
                <a:latin typeface="Times New Roman" panose="02020603050405020304" pitchFamily="18" charset="0"/>
                <a:cs typeface="Times New Roman" panose="02020603050405020304" pitchFamily="18" charset="0"/>
              </a:rPr>
              <a:t>as known vertex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After making v</a:t>
            </a:r>
            <a:r>
              <a:rPr lang="en-IN" sz="1600" baseline="-25000" dirty="0">
                <a:latin typeface="Times New Roman" panose="02020603050405020304" pitchFamily="18" charset="0"/>
                <a:cs typeface="Times New Roman" panose="02020603050405020304" pitchFamily="18" charset="0"/>
              </a:rPr>
              <a:t>6 </a:t>
            </a:r>
            <a:r>
              <a:rPr lang="en-IN" sz="1600" dirty="0">
                <a:latin typeface="Times New Roman" panose="02020603050405020304" pitchFamily="18" charset="0"/>
                <a:cs typeface="Times New Roman" panose="02020603050405020304" pitchFamily="18" charset="0"/>
              </a:rPr>
              <a:t>as known vertex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How to find the shortest path to v</a:t>
            </a:r>
            <a:r>
              <a:rPr lang="en-IN" sz="2400" baseline="-25000" dirty="0">
                <a:latin typeface="Times New Roman" panose="02020603050405020304" pitchFamily="18" charset="0"/>
                <a:cs typeface="Times New Roman" panose="02020603050405020304" pitchFamily="18" charset="0"/>
              </a:rPr>
              <a:t>6 </a:t>
            </a:r>
            <a:r>
              <a:rPr lang="en-IN" sz="2400" dirty="0">
                <a:latin typeface="Times New Roman" panose="02020603050405020304" pitchFamily="18" charset="0"/>
                <a:cs typeface="Times New Roman" panose="02020603050405020304" pitchFamily="18" charset="0"/>
              </a:rPr>
              <a:t>from v</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baseline="-25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v</a:t>
            </a:r>
            <a:r>
              <a:rPr lang="en-IN" sz="2400" baseline="-25000" dirty="0">
                <a:latin typeface="Times New Roman" panose="02020603050405020304" pitchFamily="18" charset="0"/>
                <a:cs typeface="Times New Roman" panose="02020603050405020304" pitchFamily="18" charset="0"/>
              </a:rPr>
              <a:t>6</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7</a:t>
            </a:r>
            <a:r>
              <a:rPr lang="en-IN" sz="2400" dirty="0">
                <a:latin typeface="Times New Roman" panose="02020603050405020304" pitchFamily="18" charset="0"/>
                <a:cs typeface="Times New Roman" panose="02020603050405020304" pitchFamily="18" charset="0"/>
                <a:sym typeface="Wingdings" panose="05000000000000000000" pitchFamily="2" charset="2"/>
              </a:rPr>
              <a:t>   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4</a:t>
            </a:r>
            <a:r>
              <a:rPr lang="en-IN" sz="2400" dirty="0">
                <a:latin typeface="Times New Roman" panose="02020603050405020304" pitchFamily="18" charset="0"/>
                <a:cs typeface="Times New Roman" panose="02020603050405020304" pitchFamily="18" charset="0"/>
                <a:sym typeface="Wingdings" panose="05000000000000000000" pitchFamily="2" charset="2"/>
              </a:rPr>
              <a:t>  v</a:t>
            </a:r>
            <a:r>
              <a:rPr lang="en-IN" sz="2400" baseline="-25000" dirty="0">
                <a:latin typeface="Times New Roman" panose="02020603050405020304" pitchFamily="18" charset="0"/>
                <a:cs typeface="Times New Roman" panose="02020603050405020304" pitchFamily="18" charset="0"/>
                <a:sym typeface="Wingdings" panose="05000000000000000000" pitchFamily="2" charset="2"/>
              </a:rPr>
              <a:t>1</a:t>
            </a:r>
            <a:endParaRPr lang="en-IN" sz="1600" baseline="-25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113</a:t>
            </a:fld>
            <a:endParaRPr lang="en-IN"/>
          </a:p>
        </p:txBody>
      </p:sp>
      <p:grpSp>
        <p:nvGrpSpPr>
          <p:cNvPr id="50" name="Group 49">
            <a:extLst>
              <a:ext uri="{FF2B5EF4-FFF2-40B4-BE49-F238E27FC236}">
                <a16:creationId xmlns:a16="http://schemas.microsoft.com/office/drawing/2014/main" xmlns="" id="{EDEEC600-1EC7-4610-9AB2-BD1F0A954310}"/>
              </a:ext>
            </a:extLst>
          </p:cNvPr>
          <p:cNvGrpSpPr/>
          <p:nvPr/>
        </p:nvGrpSpPr>
        <p:grpSpPr>
          <a:xfrm>
            <a:off x="8223380" y="226627"/>
            <a:ext cx="3548742" cy="1686994"/>
            <a:chOff x="7485742" y="4851918"/>
            <a:chExt cx="3548742" cy="1686994"/>
          </a:xfrm>
        </p:grpSpPr>
        <p:grpSp>
          <p:nvGrpSpPr>
            <p:cNvPr id="51" name="Group 50">
              <a:extLst>
                <a:ext uri="{FF2B5EF4-FFF2-40B4-BE49-F238E27FC236}">
                  <a16:creationId xmlns:a16="http://schemas.microsoft.com/office/drawing/2014/main" xmlns="" id="{8B856FCC-981A-4942-BEAC-8D2B18144437}"/>
                </a:ext>
              </a:extLst>
            </p:cNvPr>
            <p:cNvGrpSpPr/>
            <p:nvPr/>
          </p:nvGrpSpPr>
          <p:grpSpPr>
            <a:xfrm>
              <a:off x="7485742" y="4851918"/>
              <a:ext cx="3548742" cy="1686994"/>
              <a:chOff x="2841950" y="1963799"/>
              <a:chExt cx="3548742" cy="1803488"/>
            </a:xfrm>
          </p:grpSpPr>
          <p:sp>
            <p:nvSpPr>
              <p:cNvPr id="53" name="TextBox 52">
                <a:extLst>
                  <a:ext uri="{FF2B5EF4-FFF2-40B4-BE49-F238E27FC236}">
                    <a16:creationId xmlns:a16="http://schemas.microsoft.com/office/drawing/2014/main" xmlns="" id="{7CFE6BA4-DD31-47C8-8198-A6733F08EB7E}"/>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54" name="TextBox 53">
                <a:extLst>
                  <a:ext uri="{FF2B5EF4-FFF2-40B4-BE49-F238E27FC236}">
                    <a16:creationId xmlns:a16="http://schemas.microsoft.com/office/drawing/2014/main" xmlns="" id="{00AA70E3-C246-4C98-AEBF-88C0CD850FF6}"/>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55" name="TextBox 54">
                <a:extLst>
                  <a:ext uri="{FF2B5EF4-FFF2-40B4-BE49-F238E27FC236}">
                    <a16:creationId xmlns:a16="http://schemas.microsoft.com/office/drawing/2014/main" xmlns="" id="{BC948D7A-4EF3-45D9-8CF3-C05F5AD700D5}"/>
                  </a:ext>
                </a:extLst>
              </p:cNvPr>
              <p:cNvSpPr txBox="1"/>
              <p:nvPr/>
            </p:nvSpPr>
            <p:spPr>
              <a:xfrm>
                <a:off x="5275859" y="2623096"/>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xmlns="" id="{905057E6-4A20-4E2C-980E-4C17F81067BA}"/>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57" name="TextBox 56">
                <a:extLst>
                  <a:ext uri="{FF2B5EF4-FFF2-40B4-BE49-F238E27FC236}">
                    <a16:creationId xmlns:a16="http://schemas.microsoft.com/office/drawing/2014/main" xmlns="" id="{3FB5E49C-EBF6-487A-973F-5DCE7D7928D1}"/>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58" name="TextBox 57">
                <a:extLst>
                  <a:ext uri="{FF2B5EF4-FFF2-40B4-BE49-F238E27FC236}">
                    <a16:creationId xmlns:a16="http://schemas.microsoft.com/office/drawing/2014/main" xmlns="" id="{92C9EE55-FDC6-47B7-9790-952473F7483A}"/>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59" name="TextBox 58">
                <a:extLst>
                  <a:ext uri="{FF2B5EF4-FFF2-40B4-BE49-F238E27FC236}">
                    <a16:creationId xmlns:a16="http://schemas.microsoft.com/office/drawing/2014/main" xmlns="" id="{14A566CB-4EB1-40B2-ADF4-C4BD406368D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60" name="TextBox 59">
                <a:extLst>
                  <a:ext uri="{FF2B5EF4-FFF2-40B4-BE49-F238E27FC236}">
                    <a16:creationId xmlns:a16="http://schemas.microsoft.com/office/drawing/2014/main" xmlns="" id="{AF265ADE-E800-435C-A08C-FE4CC6502894}"/>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61" name="Group 60">
                <a:extLst>
                  <a:ext uri="{FF2B5EF4-FFF2-40B4-BE49-F238E27FC236}">
                    <a16:creationId xmlns:a16="http://schemas.microsoft.com/office/drawing/2014/main" xmlns="" id="{2056769A-7686-42A7-835B-83551C134388}"/>
                  </a:ext>
                </a:extLst>
              </p:cNvPr>
              <p:cNvGrpSpPr/>
              <p:nvPr/>
            </p:nvGrpSpPr>
            <p:grpSpPr>
              <a:xfrm>
                <a:off x="2841950" y="2099387"/>
                <a:ext cx="3548742" cy="1667900"/>
                <a:chOff x="2841950" y="2099387"/>
                <a:chExt cx="3548742" cy="1667900"/>
              </a:xfrm>
            </p:grpSpPr>
            <p:grpSp>
              <p:nvGrpSpPr>
                <p:cNvPr id="65" name="Group 64">
                  <a:extLst>
                    <a:ext uri="{FF2B5EF4-FFF2-40B4-BE49-F238E27FC236}">
                      <a16:creationId xmlns:a16="http://schemas.microsoft.com/office/drawing/2014/main" xmlns="" id="{15F60AB8-B262-48B8-B152-4E02FD3FCF91}"/>
                    </a:ext>
                  </a:extLst>
                </p:cNvPr>
                <p:cNvGrpSpPr/>
                <p:nvPr/>
              </p:nvGrpSpPr>
              <p:grpSpPr>
                <a:xfrm>
                  <a:off x="2841950" y="2099387"/>
                  <a:ext cx="3548742" cy="1667900"/>
                  <a:chOff x="3351246" y="1632857"/>
                  <a:chExt cx="3548742" cy="1667900"/>
                </a:xfrm>
              </p:grpSpPr>
              <p:sp>
                <p:nvSpPr>
                  <p:cNvPr id="67" name="Oval 66">
                    <a:extLst>
                      <a:ext uri="{FF2B5EF4-FFF2-40B4-BE49-F238E27FC236}">
                        <a16:creationId xmlns:a16="http://schemas.microsoft.com/office/drawing/2014/main" xmlns="" id="{F601E190-5378-40A3-B93E-B3408F5B15F5}"/>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68" name="Oval 67">
                    <a:extLst>
                      <a:ext uri="{FF2B5EF4-FFF2-40B4-BE49-F238E27FC236}">
                        <a16:creationId xmlns:a16="http://schemas.microsoft.com/office/drawing/2014/main" xmlns="" id="{396EC723-F1CF-473C-BC29-B6D29F7343AF}"/>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69" name="Oval 68">
                    <a:extLst>
                      <a:ext uri="{FF2B5EF4-FFF2-40B4-BE49-F238E27FC236}">
                        <a16:creationId xmlns:a16="http://schemas.microsoft.com/office/drawing/2014/main" xmlns="" id="{15BFBDE4-084C-4A66-924F-6234F3B304C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70" name="Oval 69">
                    <a:extLst>
                      <a:ext uri="{FF2B5EF4-FFF2-40B4-BE49-F238E27FC236}">
                        <a16:creationId xmlns:a16="http://schemas.microsoft.com/office/drawing/2014/main" xmlns="" id="{4D68E5D1-AF02-42FC-8563-0F788C003516}"/>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71" name="Oval 70">
                    <a:extLst>
                      <a:ext uri="{FF2B5EF4-FFF2-40B4-BE49-F238E27FC236}">
                        <a16:creationId xmlns:a16="http://schemas.microsoft.com/office/drawing/2014/main" xmlns="" id="{7EBE4053-4AC1-42C9-A2A5-5D75551B7039}"/>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72" name="Oval 71">
                    <a:extLst>
                      <a:ext uri="{FF2B5EF4-FFF2-40B4-BE49-F238E27FC236}">
                        <a16:creationId xmlns:a16="http://schemas.microsoft.com/office/drawing/2014/main" xmlns="" id="{5FD071D6-27FF-4B22-B1AA-94AAD73F29D8}"/>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73" name="Oval 72">
                    <a:extLst>
                      <a:ext uri="{FF2B5EF4-FFF2-40B4-BE49-F238E27FC236}">
                        <a16:creationId xmlns:a16="http://schemas.microsoft.com/office/drawing/2014/main" xmlns="" id="{AC3CDF13-05DC-489A-8F44-78147C4458AE}"/>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74" name="Straight Arrow Connector 73">
                    <a:extLst>
                      <a:ext uri="{FF2B5EF4-FFF2-40B4-BE49-F238E27FC236}">
                        <a16:creationId xmlns:a16="http://schemas.microsoft.com/office/drawing/2014/main" xmlns="" id="{835044E3-4036-41E6-9967-3557A190E235}"/>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BA5D9A93-6BE5-490E-8C40-B65D091C487C}"/>
                      </a:ext>
                    </a:extLst>
                  </p:cNvPr>
                  <p:cNvCxnSpPr>
                    <a:stCxn id="67" idx="5"/>
                    <a:endCxn id="71"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52AE5F6D-EA3A-4564-A6AB-2B3E6591DB2D}"/>
                      </a:ext>
                    </a:extLst>
                  </p:cNvPr>
                  <p:cNvCxnSpPr>
                    <a:cxnSpLocks/>
                    <a:stCxn id="68" idx="3"/>
                    <a:endCxn id="71"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31A803ED-B283-4D57-BE71-E6DC4AAA6269}"/>
                      </a:ext>
                    </a:extLst>
                  </p:cNvPr>
                  <p:cNvCxnSpPr>
                    <a:cxnSpLocks/>
                  </p:cNvCxnSpPr>
                  <p:nvPr/>
                </p:nvCxnSpPr>
                <p:spPr>
                  <a:xfrm flipV="1">
                    <a:off x="3723259" y="1971949"/>
                    <a:ext cx="547139" cy="36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07137A06-ACE9-45D9-AB5C-4160142AA354}"/>
                      </a:ext>
                    </a:extLst>
                  </p:cNvPr>
                  <p:cNvCxnSpPr>
                    <a:stCxn id="70" idx="5"/>
                    <a:endCxn id="72"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ECEFFD16-A717-42A5-8A00-9F62C05B065D}"/>
                      </a:ext>
                    </a:extLst>
                  </p:cNvPr>
                  <p:cNvCxnSpPr>
                    <a:stCxn id="71" idx="3"/>
                    <a:endCxn id="72"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33A0BBB0-9926-432D-B2B8-C4468AF2A0BD}"/>
                      </a:ext>
                    </a:extLst>
                  </p:cNvPr>
                  <p:cNvCxnSpPr>
                    <a:cxnSpLocks/>
                    <a:stCxn id="71" idx="5"/>
                    <a:endCxn id="73"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8A6A1942-ECE6-44F5-8615-AF48DB6E6508}"/>
                      </a:ext>
                    </a:extLst>
                  </p:cNvPr>
                  <p:cNvCxnSpPr>
                    <a:cxnSpLocks/>
                    <a:stCxn id="73" idx="2"/>
                    <a:endCxn id="72"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12BD63EA-4979-43A5-8E0B-FE6E34903814}"/>
                      </a:ext>
                    </a:extLst>
                  </p:cNvPr>
                  <p:cNvCxnSpPr>
                    <a:cxnSpLocks/>
                    <a:endCxn id="69" idx="2"/>
                  </p:cNvCxnSpPr>
                  <p:nvPr/>
                </p:nvCxnSpPr>
                <p:spPr>
                  <a:xfrm>
                    <a:off x="5335942" y="2418386"/>
                    <a:ext cx="1106847" cy="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B82DB811-8A20-4A18-BC48-6764CFE29D76}"/>
                      </a:ext>
                    </a:extLst>
                  </p:cNvPr>
                  <p:cNvCxnSpPr>
                    <a:stCxn id="68" idx="5"/>
                    <a:endCxn id="69"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DCD4ED27-25D5-4CB6-9F36-EE9C9AF6EE44}"/>
                      </a:ext>
                    </a:extLst>
                  </p:cNvPr>
                  <p:cNvCxnSpPr>
                    <a:stCxn id="69" idx="4"/>
                    <a:endCxn id="73"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xmlns="" id="{2F589F65-1D16-4DE6-BFA4-CE6E5FE235A1}"/>
                    </a:ext>
                  </a:extLst>
                </p:cNvPr>
                <p:cNvCxnSpPr/>
                <p:nvPr/>
              </p:nvCxnSpPr>
              <p:spPr>
                <a:xfrm flipH="1" flipV="1">
                  <a:off x="3295690" y="2888340"/>
                  <a:ext cx="10372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xmlns="" id="{888E7590-15C9-43B1-B576-358EB911FE59}"/>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63" name="TextBox 62">
                <a:extLst>
                  <a:ext uri="{FF2B5EF4-FFF2-40B4-BE49-F238E27FC236}">
                    <a16:creationId xmlns:a16="http://schemas.microsoft.com/office/drawing/2014/main" xmlns="" id="{8414EE7A-7A34-4667-8441-DE5386FF1529}"/>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64" name="TextBox 63">
                <a:extLst>
                  <a:ext uri="{FF2B5EF4-FFF2-40B4-BE49-F238E27FC236}">
                    <a16:creationId xmlns:a16="http://schemas.microsoft.com/office/drawing/2014/main" xmlns="" id="{761FC5C5-409D-4A1B-AD26-14F4CDC1CA73}"/>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52" name="TextBox 51">
              <a:extLst>
                <a:ext uri="{FF2B5EF4-FFF2-40B4-BE49-F238E27FC236}">
                  <a16:creationId xmlns:a16="http://schemas.microsoft.com/office/drawing/2014/main" xmlns="" id="{6E6B084F-2E96-4762-AA0E-15D8BD99CD87}"/>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mc:AlternateContent xmlns:mc="http://schemas.openxmlformats.org/markup-compatibility/2006" xmlns:a14="http://schemas.microsoft.com/office/drawing/2010/main">
        <mc:Choice Requires="a14">
          <p:graphicFrame>
            <p:nvGraphicFramePr>
              <p:cNvPr id="8" name="Table 39">
                <a:extLst>
                  <a:ext uri="{FF2B5EF4-FFF2-40B4-BE49-F238E27FC236}">
                    <a16:creationId xmlns:a16="http://schemas.microsoft.com/office/drawing/2014/main" xmlns="" id="{C12B2147-2201-44F5-ADD9-B659130CF009}"/>
                  </a:ext>
                </a:extLst>
              </p:cNvPr>
              <p:cNvGraphicFramePr>
                <a:graphicFrameLocks noGrp="1"/>
              </p:cNvGraphicFramePr>
              <p:nvPr>
                <p:extLst>
                  <p:ext uri="{D42A27DB-BD31-4B8C-83A1-F6EECF244321}">
                    <p14:modId xmlns:p14="http://schemas.microsoft.com/office/powerpoint/2010/main" val="1579634758"/>
                  </p:ext>
                </p:extLst>
              </p:nvPr>
            </p:nvGraphicFramePr>
            <p:xfrm>
              <a:off x="758232" y="1210301"/>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3</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xmlns="" val="797616672"/>
                      </a:ext>
                    </a:extLst>
                  </a:tr>
                  <a:tr h="348534">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5</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8" name="Table 39">
                <a:extLst>
                  <a:ext uri="{FF2B5EF4-FFF2-40B4-BE49-F238E27FC236}">
                    <a16:creationId xmlns:a16="http://schemas.microsoft.com/office/drawing/2014/main" id="{C12B2147-2201-44F5-ADD9-B659130CF009}"/>
                  </a:ext>
                </a:extLst>
              </p:cNvPr>
              <p:cNvGraphicFramePr>
                <a:graphicFrameLocks noGrp="1"/>
              </p:cNvGraphicFramePr>
              <p:nvPr>
                <p:extLst>
                  <p:ext uri="{D42A27DB-BD31-4B8C-83A1-F6EECF244321}">
                    <p14:modId xmlns:p14="http://schemas.microsoft.com/office/powerpoint/2010/main" val="1579634758"/>
                  </p:ext>
                </p:extLst>
              </p:nvPr>
            </p:nvGraphicFramePr>
            <p:xfrm>
              <a:off x="758232" y="1210301"/>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95161" r="-113158" b="-629032"/>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198361" r="-113158" b="-53934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413115" r="-113158" b="-32459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504839" r="-113158" b="-219355"/>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0</a:t>
                          </a:r>
                        </a:p>
                      </a:txBody>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v</a:t>
                          </a:r>
                          <a:r>
                            <a:rPr lang="en-IN" sz="1800" baseline="-25000" dirty="0">
                              <a:solidFill>
                                <a:schemeClr val="tx1"/>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797616672"/>
                      </a:ext>
                    </a:extLst>
                  </a:tr>
                  <a:tr h="365760">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285526" t="-726667" r="-113158" b="-2500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39">
                <a:extLst>
                  <a:ext uri="{FF2B5EF4-FFF2-40B4-BE49-F238E27FC236}">
                    <a16:creationId xmlns:a16="http://schemas.microsoft.com/office/drawing/2014/main" xmlns="" id="{CF797D16-97A5-430B-A999-CEB2472DD6E4}"/>
                  </a:ext>
                </a:extLst>
              </p:cNvPr>
              <p:cNvGraphicFramePr>
                <a:graphicFrameLocks noGrp="1"/>
              </p:cNvGraphicFramePr>
              <p:nvPr>
                <p:extLst>
                  <p:ext uri="{D42A27DB-BD31-4B8C-83A1-F6EECF244321}">
                    <p14:modId xmlns:p14="http://schemas.microsoft.com/office/powerpoint/2010/main" val="506593771"/>
                  </p:ext>
                </p:extLst>
              </p:nvPr>
            </p:nvGraphicFramePr>
            <p:xfrm>
              <a:off x="3681824" y="1633102"/>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xmlns="" val="3575092666"/>
                        </a:ext>
                      </a:extLst>
                    </a:gridCol>
                    <a:gridCol w="718457">
                      <a:extLst>
                        <a:ext uri="{9D8B030D-6E8A-4147-A177-3AD203B41FA5}">
                          <a16:colId xmlns:a16="http://schemas.microsoft.com/office/drawing/2014/main" xmlns="" val="2169158128"/>
                        </a:ext>
                      </a:extLst>
                    </a:gridCol>
                    <a:gridCol w="466531">
                      <a:extLst>
                        <a:ext uri="{9D8B030D-6E8A-4147-A177-3AD203B41FA5}">
                          <a16:colId xmlns:a16="http://schemas.microsoft.com/office/drawing/2014/main" xmlns="" val="3097833500"/>
                        </a:ext>
                      </a:extLst>
                    </a:gridCol>
                    <a:gridCol w="507742">
                      <a:extLst>
                        <a:ext uri="{9D8B030D-6E8A-4147-A177-3AD203B41FA5}">
                          <a16:colId xmlns:a16="http://schemas.microsoft.com/office/drawing/2014/main" xmlns=""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solidFill>
                                    <a:srgbClr val="FF00FF"/>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2</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1</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3</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52006318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xmlns="" val="797616672"/>
                      </a:ext>
                    </a:extLst>
                  </a:tr>
                  <a:tr h="348534">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14:m>
                            <m:oMathPara xmlns:m="http://schemas.openxmlformats.org/officeDocument/2006/math">
                              <m:oMathParaPr>
                                <m:jc m:val="centerGroup"/>
                              </m:oMathParaPr>
                              <m:oMath xmlns:m="http://schemas.openxmlformats.org/officeDocument/2006/math">
                                <m:r>
                                  <a:rPr lang="en-IN" sz="1800" b="0" i="1" smtClean="0">
                                    <a:solidFill>
                                      <a:srgbClr val="FF00FF"/>
                                    </a:solidFill>
                                    <a:latin typeface="Cambria Math" panose="02040503050406030204" pitchFamily="18" charset="0"/>
                                    <a:cs typeface="Times New Roman" panose="02020603050405020304" pitchFamily="18" charset="0"/>
                                  </a:rPr>
                                  <m:t>5</m:t>
                                </m:r>
                              </m:oMath>
                            </m:oMathPara>
                          </a14:m>
                          <a:endParaRPr lang="en-IN" sz="1800" dirty="0">
                            <a:solidFill>
                              <a:srgbClr val="FF00FF"/>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819519801"/>
                      </a:ext>
                    </a:extLst>
                  </a:tr>
                </a:tbl>
              </a:graphicData>
            </a:graphic>
          </p:graphicFrame>
        </mc:Choice>
        <mc:Fallback xmlns="">
          <p:graphicFrame>
            <p:nvGraphicFramePr>
              <p:cNvPr id="9" name="Table 39">
                <a:extLst>
                  <a:ext uri="{FF2B5EF4-FFF2-40B4-BE49-F238E27FC236}">
                    <a16:creationId xmlns:a16="http://schemas.microsoft.com/office/drawing/2014/main" id="{CF797D16-97A5-430B-A999-CEB2472DD6E4}"/>
                  </a:ext>
                </a:extLst>
              </p:cNvPr>
              <p:cNvGraphicFramePr>
                <a:graphicFrameLocks noGrp="1"/>
              </p:cNvGraphicFramePr>
              <p:nvPr>
                <p:extLst>
                  <p:ext uri="{D42A27DB-BD31-4B8C-83A1-F6EECF244321}">
                    <p14:modId xmlns:p14="http://schemas.microsoft.com/office/powerpoint/2010/main" val="506593771"/>
                  </p:ext>
                </p:extLst>
              </p:nvPr>
            </p:nvGraphicFramePr>
            <p:xfrm>
              <a:off x="3681824" y="1633102"/>
              <a:ext cx="2285809" cy="3004956"/>
            </p:xfrm>
            <a:graphic>
              <a:graphicData uri="http://schemas.openxmlformats.org/drawingml/2006/table">
                <a:tbl>
                  <a:tblPr firstRow="1" bandRow="1">
                    <a:tableStyleId>{5940675A-B579-460E-94D1-54222C63F5DA}</a:tableStyleId>
                  </a:tblPr>
                  <a:tblGrid>
                    <a:gridCol w="593079">
                      <a:extLst>
                        <a:ext uri="{9D8B030D-6E8A-4147-A177-3AD203B41FA5}">
                          <a16:colId xmlns:a16="http://schemas.microsoft.com/office/drawing/2014/main" val="3575092666"/>
                        </a:ext>
                      </a:extLst>
                    </a:gridCol>
                    <a:gridCol w="718457">
                      <a:extLst>
                        <a:ext uri="{9D8B030D-6E8A-4147-A177-3AD203B41FA5}">
                          <a16:colId xmlns:a16="http://schemas.microsoft.com/office/drawing/2014/main" val="2169158128"/>
                        </a:ext>
                      </a:extLst>
                    </a:gridCol>
                    <a:gridCol w="466531">
                      <a:extLst>
                        <a:ext uri="{9D8B030D-6E8A-4147-A177-3AD203B41FA5}">
                          <a16:colId xmlns:a16="http://schemas.microsoft.com/office/drawing/2014/main" val="3097833500"/>
                        </a:ext>
                      </a:extLst>
                    </a:gridCol>
                    <a:gridCol w="507742">
                      <a:extLst>
                        <a:ext uri="{9D8B030D-6E8A-4147-A177-3AD203B41FA5}">
                          <a16:colId xmlns:a16="http://schemas.microsoft.com/office/drawing/2014/main" val="3297541366"/>
                        </a:ext>
                      </a:extLst>
                    </a:gridCol>
                  </a:tblGrid>
                  <a:tr h="348534">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 </a:t>
                          </a:r>
                          <a:r>
                            <a:rPr lang="en-IN" sz="1400" dirty="0">
                              <a:solidFill>
                                <a:srgbClr val="92D050"/>
                              </a:solidFill>
                              <a:latin typeface="Times New Roman" panose="02020603050405020304" pitchFamily="18" charset="0"/>
                              <a:cs typeface="Times New Roman" panose="02020603050405020304" pitchFamily="18" charset="0"/>
                            </a:rPr>
                            <a:t>known</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95161" r="-114474" b="-630645"/>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2</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198361" r="-114474" b="-540984"/>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428632">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3</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392375584"/>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413115" r="-114474" b="-326230"/>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14937905"/>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5</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504839" r="-114474" b="-220968"/>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20063182"/>
                      </a:ext>
                    </a:extLst>
                  </a:tr>
                  <a:tr h="372406">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6</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r>
                            <a:rPr lang="en-IN" sz="1800" dirty="0">
                              <a:solidFill>
                                <a:srgbClr val="FF00FF"/>
                              </a:solidFill>
                              <a:latin typeface="Times New Roman" panose="02020603050405020304" pitchFamily="18" charset="0"/>
                              <a:cs typeface="Times New Roman" panose="02020603050405020304" pitchFamily="18" charset="0"/>
                            </a:rPr>
                            <a:t> 6</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797616672"/>
                      </a:ext>
                    </a:extLst>
                  </a:tr>
                  <a:tr h="365760">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7</a:t>
                          </a:r>
                        </a:p>
                      </a:txBody>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285526" t="-726667" r="-114474" b="-26667"/>
                          </a:stretch>
                        </a:blipFill>
                      </a:tcPr>
                    </a:tc>
                    <a:tc>
                      <a:txBody>
                        <a:bodyPr/>
                        <a:lstStyle/>
                        <a:p>
                          <a:pPr algn="ctr"/>
                          <a:r>
                            <a:rPr lang="en-IN" sz="1800" dirty="0">
                              <a:solidFill>
                                <a:srgbClr val="FF00FF"/>
                              </a:solidFill>
                              <a:latin typeface="Times New Roman" panose="02020603050405020304" pitchFamily="18" charset="0"/>
                              <a:cs typeface="Times New Roman" panose="02020603050405020304" pitchFamily="18" charset="0"/>
                            </a:rPr>
                            <a:t>v</a:t>
                          </a:r>
                          <a:r>
                            <a:rPr lang="en-IN" sz="1800" baseline="-25000" dirty="0">
                              <a:solidFill>
                                <a:srgbClr val="FF00FF"/>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19519801"/>
                      </a:ext>
                    </a:extLst>
                  </a:tr>
                </a:tbl>
              </a:graphicData>
            </a:graphic>
          </p:graphicFrame>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99EDE2CD-33D7-4DDC-A712-5AA70A85F4DE}"/>
                  </a:ext>
                </a:extLst>
              </p14:cNvPr>
              <p14:cNvContentPartPr/>
              <p14:nvPr/>
            </p14:nvContentPartPr>
            <p14:xfrm>
              <a:off x="531632" y="4626742"/>
              <a:ext cx="2715120" cy="39600"/>
            </p14:xfrm>
          </p:contentPart>
        </mc:Choice>
        <mc:Fallback xmlns="">
          <p:pic>
            <p:nvPicPr>
              <p:cNvPr id="6" name="Ink 5">
                <a:extLst>
                  <a:ext uri="{FF2B5EF4-FFF2-40B4-BE49-F238E27FC236}">
                    <a16:creationId xmlns:a16="http://schemas.microsoft.com/office/drawing/2014/main" id="{99EDE2CD-33D7-4DDC-A712-5AA70A85F4DE}"/>
                  </a:ext>
                </a:extLst>
              </p:cNvPr>
              <p:cNvPicPr/>
              <p:nvPr/>
            </p:nvPicPr>
            <p:blipFill>
              <a:blip r:embed="rId5"/>
              <a:stretch>
                <a:fillRect/>
              </a:stretch>
            </p:blipFill>
            <p:spPr>
              <a:xfrm>
                <a:off x="477632" y="4518742"/>
                <a:ext cx="28227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2E85E235-7B93-46E8-BFEB-183E0EC19395}"/>
                  </a:ext>
                </a:extLst>
              </p14:cNvPr>
              <p14:cNvContentPartPr/>
              <p14:nvPr/>
            </p14:nvContentPartPr>
            <p14:xfrm>
              <a:off x="919712" y="3580582"/>
              <a:ext cx="1916640" cy="151920"/>
            </p14:xfrm>
          </p:contentPart>
        </mc:Choice>
        <mc:Fallback xmlns="">
          <p:pic>
            <p:nvPicPr>
              <p:cNvPr id="7" name="Ink 6">
                <a:extLst>
                  <a:ext uri="{FF2B5EF4-FFF2-40B4-BE49-F238E27FC236}">
                    <a16:creationId xmlns:a16="http://schemas.microsoft.com/office/drawing/2014/main" id="{2E85E235-7B93-46E8-BFEB-183E0EC19395}"/>
                  </a:ext>
                </a:extLst>
              </p:cNvPr>
              <p:cNvPicPr/>
              <p:nvPr/>
            </p:nvPicPr>
            <p:blipFill>
              <a:blip r:embed="rId7"/>
              <a:stretch>
                <a:fillRect/>
              </a:stretch>
            </p:blipFill>
            <p:spPr>
              <a:xfrm>
                <a:off x="865712" y="3472942"/>
                <a:ext cx="20242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68A6C997-14B2-4928-BD9C-7927E59A863B}"/>
                  </a:ext>
                </a:extLst>
              </p14:cNvPr>
              <p14:cNvContentPartPr/>
              <p14:nvPr/>
            </p14:nvContentPartPr>
            <p14:xfrm>
              <a:off x="9535592" y="1706782"/>
              <a:ext cx="1145520" cy="36720"/>
            </p14:xfrm>
          </p:contentPart>
        </mc:Choice>
        <mc:Fallback xmlns="">
          <p:pic>
            <p:nvPicPr>
              <p:cNvPr id="10" name="Ink 9">
                <a:extLst>
                  <a:ext uri="{FF2B5EF4-FFF2-40B4-BE49-F238E27FC236}">
                    <a16:creationId xmlns:a16="http://schemas.microsoft.com/office/drawing/2014/main" id="{68A6C997-14B2-4928-BD9C-7927E59A863B}"/>
                  </a:ext>
                </a:extLst>
              </p:cNvPr>
              <p:cNvPicPr/>
              <p:nvPr/>
            </p:nvPicPr>
            <p:blipFill>
              <a:blip r:embed="rId9"/>
              <a:stretch>
                <a:fillRect/>
              </a:stretch>
            </p:blipFill>
            <p:spPr>
              <a:xfrm>
                <a:off x="9481952" y="1599142"/>
                <a:ext cx="1253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xmlns="" id="{7A411420-C585-4EC2-905F-BC21C9D14EC3}"/>
                  </a:ext>
                </a:extLst>
              </p14:cNvPr>
              <p14:cNvContentPartPr/>
              <p14:nvPr/>
            </p14:nvContentPartPr>
            <p14:xfrm>
              <a:off x="9141752" y="370462"/>
              <a:ext cx="380880" cy="292680"/>
            </p14:xfrm>
          </p:contentPart>
        </mc:Choice>
        <mc:Fallback xmlns="">
          <p:pic>
            <p:nvPicPr>
              <p:cNvPr id="11" name="Ink 10">
                <a:extLst>
                  <a:ext uri="{FF2B5EF4-FFF2-40B4-BE49-F238E27FC236}">
                    <a16:creationId xmlns:a16="http://schemas.microsoft.com/office/drawing/2014/main" id="{7A411420-C585-4EC2-905F-BC21C9D14EC3}"/>
                  </a:ext>
                </a:extLst>
              </p:cNvPr>
              <p:cNvPicPr/>
              <p:nvPr/>
            </p:nvPicPr>
            <p:blipFill>
              <a:blip r:embed="rId11"/>
              <a:stretch>
                <a:fillRect/>
              </a:stretch>
            </p:blipFill>
            <p:spPr>
              <a:xfrm>
                <a:off x="9088112" y="262462"/>
                <a:ext cx="4885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xmlns="" id="{250D7211-6264-4D41-9D38-FE984CD877A3}"/>
                  </a:ext>
                </a:extLst>
              </p14:cNvPr>
              <p14:cNvContentPartPr/>
              <p14:nvPr/>
            </p14:nvContentPartPr>
            <p14:xfrm>
              <a:off x="10188632" y="1090822"/>
              <a:ext cx="1123560" cy="30240"/>
            </p14:xfrm>
          </p:contentPart>
        </mc:Choice>
        <mc:Fallback xmlns="">
          <p:pic>
            <p:nvPicPr>
              <p:cNvPr id="14" name="Ink 13">
                <a:extLst>
                  <a:ext uri="{FF2B5EF4-FFF2-40B4-BE49-F238E27FC236}">
                    <a16:creationId xmlns:a16="http://schemas.microsoft.com/office/drawing/2014/main" id="{250D7211-6264-4D41-9D38-FE984CD877A3}"/>
                  </a:ext>
                </a:extLst>
              </p:cNvPr>
              <p:cNvPicPr/>
              <p:nvPr/>
            </p:nvPicPr>
            <p:blipFill>
              <a:blip r:embed="rId13"/>
              <a:stretch>
                <a:fillRect/>
              </a:stretch>
            </p:blipFill>
            <p:spPr>
              <a:xfrm>
                <a:off x="10134632" y="982822"/>
                <a:ext cx="12312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xmlns="" id="{2F83D94B-FEE4-48F0-8C8A-55CE8FE1307C}"/>
                  </a:ext>
                </a:extLst>
              </p14:cNvPr>
              <p14:cNvContentPartPr/>
              <p14:nvPr/>
            </p14:nvContentPartPr>
            <p14:xfrm>
              <a:off x="10095392" y="1147342"/>
              <a:ext cx="713880" cy="421920"/>
            </p14:xfrm>
          </p:contentPart>
        </mc:Choice>
        <mc:Fallback xmlns="">
          <p:pic>
            <p:nvPicPr>
              <p:cNvPr id="15" name="Ink 14">
                <a:extLst>
                  <a:ext uri="{FF2B5EF4-FFF2-40B4-BE49-F238E27FC236}">
                    <a16:creationId xmlns:a16="http://schemas.microsoft.com/office/drawing/2014/main" id="{2F83D94B-FEE4-48F0-8C8A-55CE8FE1307C}"/>
                  </a:ext>
                </a:extLst>
              </p:cNvPr>
              <p:cNvPicPr/>
              <p:nvPr/>
            </p:nvPicPr>
            <p:blipFill>
              <a:blip r:embed="rId15"/>
              <a:stretch>
                <a:fillRect/>
              </a:stretch>
            </p:blipFill>
            <p:spPr>
              <a:xfrm>
                <a:off x="10041752" y="1039342"/>
                <a:ext cx="821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xmlns="" id="{AADDD28B-9D9E-4E4A-A22B-E8CDB73C912E}"/>
                  </a:ext>
                </a:extLst>
              </p14:cNvPr>
              <p14:cNvContentPartPr/>
              <p14:nvPr/>
            </p14:nvContentPartPr>
            <p14:xfrm>
              <a:off x="9483032" y="1184782"/>
              <a:ext cx="313920" cy="377640"/>
            </p14:xfrm>
          </p:contentPart>
        </mc:Choice>
        <mc:Fallback xmlns="">
          <p:pic>
            <p:nvPicPr>
              <p:cNvPr id="16" name="Ink 15">
                <a:extLst>
                  <a:ext uri="{FF2B5EF4-FFF2-40B4-BE49-F238E27FC236}">
                    <a16:creationId xmlns:a16="http://schemas.microsoft.com/office/drawing/2014/main" id="{AADDD28B-9D9E-4E4A-A22B-E8CDB73C912E}"/>
                  </a:ext>
                </a:extLst>
              </p:cNvPr>
              <p:cNvPicPr/>
              <p:nvPr/>
            </p:nvPicPr>
            <p:blipFill>
              <a:blip r:embed="rId17"/>
              <a:stretch>
                <a:fillRect/>
              </a:stretch>
            </p:blipFill>
            <p:spPr>
              <a:xfrm>
                <a:off x="9429392" y="1077142"/>
                <a:ext cx="42156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CDB673AB-2688-4B29-BF8D-8DE4C2AC197D}"/>
                  </a:ext>
                </a:extLst>
              </p14:cNvPr>
              <p14:cNvContentPartPr/>
              <p14:nvPr/>
            </p14:nvContentPartPr>
            <p14:xfrm>
              <a:off x="8665832" y="1082182"/>
              <a:ext cx="1177920" cy="66600"/>
            </p14:xfrm>
          </p:contentPart>
        </mc:Choice>
        <mc:Fallback xmlns="">
          <p:pic>
            <p:nvPicPr>
              <p:cNvPr id="17" name="Ink 16">
                <a:extLst>
                  <a:ext uri="{FF2B5EF4-FFF2-40B4-BE49-F238E27FC236}">
                    <a16:creationId xmlns:a16="http://schemas.microsoft.com/office/drawing/2014/main" id="{CDB673AB-2688-4B29-BF8D-8DE4C2AC197D}"/>
                  </a:ext>
                </a:extLst>
              </p:cNvPr>
              <p:cNvPicPr/>
              <p:nvPr/>
            </p:nvPicPr>
            <p:blipFill>
              <a:blip r:embed="rId19"/>
              <a:stretch>
                <a:fillRect/>
              </a:stretch>
            </p:blipFill>
            <p:spPr>
              <a:xfrm>
                <a:off x="8611832" y="974182"/>
                <a:ext cx="12855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E5886A02-783A-4AE0-AEB3-EA81A829615A}"/>
                  </a:ext>
                </a:extLst>
              </p14:cNvPr>
              <p14:cNvContentPartPr/>
              <p14:nvPr/>
            </p14:nvContentPartPr>
            <p14:xfrm>
              <a:off x="9610112" y="522382"/>
              <a:ext cx="7560" cy="360"/>
            </p14:xfrm>
          </p:contentPart>
        </mc:Choice>
        <mc:Fallback xmlns="">
          <p:pic>
            <p:nvPicPr>
              <p:cNvPr id="18" name="Ink 17">
                <a:extLst>
                  <a:ext uri="{FF2B5EF4-FFF2-40B4-BE49-F238E27FC236}">
                    <a16:creationId xmlns:a16="http://schemas.microsoft.com/office/drawing/2014/main" id="{E5886A02-783A-4AE0-AEB3-EA81A829615A}"/>
                  </a:ext>
                </a:extLst>
              </p:cNvPr>
              <p:cNvPicPr/>
              <p:nvPr/>
            </p:nvPicPr>
            <p:blipFill>
              <a:blip r:embed="rId21"/>
              <a:stretch>
                <a:fillRect/>
              </a:stretch>
            </p:blipFill>
            <p:spPr>
              <a:xfrm>
                <a:off x="9556472" y="414382"/>
                <a:ext cx="115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xmlns="" id="{CED639A1-541A-4E39-83C8-E9480C72090A}"/>
                  </a:ext>
                </a:extLst>
              </p14:cNvPr>
              <p14:cNvContentPartPr/>
              <p14:nvPr/>
            </p14:nvContentPartPr>
            <p14:xfrm>
              <a:off x="9554312" y="503302"/>
              <a:ext cx="972720" cy="20160"/>
            </p14:xfrm>
          </p:contentPart>
        </mc:Choice>
        <mc:Fallback xmlns="">
          <p:pic>
            <p:nvPicPr>
              <p:cNvPr id="19" name="Ink 18">
                <a:extLst>
                  <a:ext uri="{FF2B5EF4-FFF2-40B4-BE49-F238E27FC236}">
                    <a16:creationId xmlns:a16="http://schemas.microsoft.com/office/drawing/2014/main" id="{CED639A1-541A-4E39-83C8-E9480C72090A}"/>
                  </a:ext>
                </a:extLst>
              </p:cNvPr>
              <p:cNvPicPr/>
              <p:nvPr/>
            </p:nvPicPr>
            <p:blipFill>
              <a:blip r:embed="rId23"/>
              <a:stretch>
                <a:fillRect/>
              </a:stretch>
            </p:blipFill>
            <p:spPr>
              <a:xfrm>
                <a:off x="9500312" y="395662"/>
                <a:ext cx="10803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xmlns="" id="{BA933597-9D5E-4E7D-85B0-1B3AA0C4D901}"/>
                  </a:ext>
                </a:extLst>
              </p14:cNvPr>
              <p14:cNvContentPartPr/>
              <p14:nvPr/>
            </p14:nvContentPartPr>
            <p14:xfrm>
              <a:off x="9498152" y="587542"/>
              <a:ext cx="261000" cy="363600"/>
            </p14:xfrm>
          </p:contentPart>
        </mc:Choice>
        <mc:Fallback xmlns="">
          <p:pic>
            <p:nvPicPr>
              <p:cNvPr id="20" name="Ink 19">
                <a:extLst>
                  <a:ext uri="{FF2B5EF4-FFF2-40B4-BE49-F238E27FC236}">
                    <a16:creationId xmlns:a16="http://schemas.microsoft.com/office/drawing/2014/main" id="{BA933597-9D5E-4E7D-85B0-1B3AA0C4D901}"/>
                  </a:ext>
                </a:extLst>
              </p:cNvPr>
              <p:cNvPicPr/>
              <p:nvPr/>
            </p:nvPicPr>
            <p:blipFill>
              <a:blip r:embed="rId25"/>
              <a:stretch>
                <a:fillRect/>
              </a:stretch>
            </p:blipFill>
            <p:spPr>
              <a:xfrm>
                <a:off x="9444512" y="479542"/>
                <a:ext cx="36864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809C3116-055C-4792-92F9-D574F7B71CDF}"/>
                  </a:ext>
                </a:extLst>
              </p14:cNvPr>
              <p14:cNvContentPartPr/>
              <p14:nvPr/>
            </p14:nvContentPartPr>
            <p14:xfrm>
              <a:off x="9776432" y="970222"/>
              <a:ext cx="380160" cy="264960"/>
            </p14:xfrm>
          </p:contentPart>
        </mc:Choice>
        <mc:Fallback xmlns="">
          <p:pic>
            <p:nvPicPr>
              <p:cNvPr id="21" name="Ink 20">
                <a:extLst>
                  <a:ext uri="{FF2B5EF4-FFF2-40B4-BE49-F238E27FC236}">
                    <a16:creationId xmlns:a16="http://schemas.microsoft.com/office/drawing/2014/main" id="{809C3116-055C-4792-92F9-D574F7B71CDF}"/>
                  </a:ext>
                </a:extLst>
              </p:cNvPr>
              <p:cNvPicPr/>
              <p:nvPr/>
            </p:nvPicPr>
            <p:blipFill>
              <a:blip r:embed="rId27"/>
              <a:stretch>
                <a:fillRect/>
              </a:stretch>
            </p:blipFill>
            <p:spPr>
              <a:xfrm>
                <a:off x="9722792" y="862222"/>
                <a:ext cx="48780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xmlns="" id="{E04BAC52-980E-4608-8B19-9A246DFAE89B}"/>
                  </a:ext>
                </a:extLst>
              </p14:cNvPr>
              <p14:cNvContentPartPr/>
              <p14:nvPr/>
            </p14:nvContentPartPr>
            <p14:xfrm>
              <a:off x="9638192" y="513022"/>
              <a:ext cx="360" cy="360"/>
            </p14:xfrm>
          </p:contentPart>
        </mc:Choice>
        <mc:Fallback xmlns="">
          <p:pic>
            <p:nvPicPr>
              <p:cNvPr id="22" name="Ink 21">
                <a:extLst>
                  <a:ext uri="{FF2B5EF4-FFF2-40B4-BE49-F238E27FC236}">
                    <a16:creationId xmlns:a16="http://schemas.microsoft.com/office/drawing/2014/main" id="{E04BAC52-980E-4608-8B19-9A246DFAE89B}"/>
                  </a:ext>
                </a:extLst>
              </p:cNvPr>
              <p:cNvPicPr/>
              <p:nvPr/>
            </p:nvPicPr>
            <p:blipFill>
              <a:blip r:embed="rId29"/>
              <a:stretch>
                <a:fillRect/>
              </a:stretch>
            </p:blipFill>
            <p:spPr>
              <a:xfrm>
                <a:off x="9584552" y="40502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7A0BB34C-F50B-434F-8AED-FC90E9574835}"/>
                  </a:ext>
                </a:extLst>
              </p14:cNvPr>
              <p14:cNvContentPartPr/>
              <p14:nvPr/>
            </p14:nvContentPartPr>
            <p14:xfrm>
              <a:off x="9563312" y="410062"/>
              <a:ext cx="974160" cy="160200"/>
            </p14:xfrm>
          </p:contentPart>
        </mc:Choice>
        <mc:Fallback xmlns="">
          <p:pic>
            <p:nvPicPr>
              <p:cNvPr id="23" name="Ink 22">
                <a:extLst>
                  <a:ext uri="{FF2B5EF4-FFF2-40B4-BE49-F238E27FC236}">
                    <a16:creationId xmlns:a16="http://schemas.microsoft.com/office/drawing/2014/main" id="{7A0BB34C-F50B-434F-8AED-FC90E9574835}"/>
                  </a:ext>
                </a:extLst>
              </p:cNvPr>
              <p:cNvPicPr/>
              <p:nvPr/>
            </p:nvPicPr>
            <p:blipFill>
              <a:blip r:embed="rId31"/>
              <a:stretch>
                <a:fillRect/>
              </a:stretch>
            </p:blipFill>
            <p:spPr>
              <a:xfrm>
                <a:off x="9509672" y="302422"/>
                <a:ext cx="1081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xmlns="" id="{09B02458-128E-4DD1-A962-4EEC5C36485A}"/>
                  </a:ext>
                </a:extLst>
              </p14:cNvPr>
              <p14:cNvContentPartPr/>
              <p14:nvPr/>
            </p14:nvContentPartPr>
            <p14:xfrm>
              <a:off x="9479792" y="578182"/>
              <a:ext cx="273240" cy="355680"/>
            </p14:xfrm>
          </p:contentPart>
        </mc:Choice>
        <mc:Fallback xmlns="">
          <p:pic>
            <p:nvPicPr>
              <p:cNvPr id="24" name="Ink 23">
                <a:extLst>
                  <a:ext uri="{FF2B5EF4-FFF2-40B4-BE49-F238E27FC236}">
                    <a16:creationId xmlns:a16="http://schemas.microsoft.com/office/drawing/2014/main" id="{09B02458-128E-4DD1-A962-4EEC5C36485A}"/>
                  </a:ext>
                </a:extLst>
              </p:cNvPr>
              <p:cNvPicPr/>
              <p:nvPr/>
            </p:nvPicPr>
            <p:blipFill>
              <a:blip r:embed="rId33"/>
              <a:stretch>
                <a:fillRect/>
              </a:stretch>
            </p:blipFill>
            <p:spPr>
              <a:xfrm>
                <a:off x="9425792" y="470542"/>
                <a:ext cx="38088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xmlns="" id="{542CCDE2-7B73-471F-82A3-DF759E32982A}"/>
                  </a:ext>
                </a:extLst>
              </p14:cNvPr>
              <p14:cNvContentPartPr/>
              <p14:nvPr/>
            </p14:nvContentPartPr>
            <p14:xfrm>
              <a:off x="10577792" y="307102"/>
              <a:ext cx="354960" cy="319320"/>
            </p14:xfrm>
          </p:contentPart>
        </mc:Choice>
        <mc:Fallback xmlns="">
          <p:pic>
            <p:nvPicPr>
              <p:cNvPr id="25" name="Ink 24">
                <a:extLst>
                  <a:ext uri="{FF2B5EF4-FFF2-40B4-BE49-F238E27FC236}">
                    <a16:creationId xmlns:a16="http://schemas.microsoft.com/office/drawing/2014/main" id="{542CCDE2-7B73-471F-82A3-DF759E32982A}"/>
                  </a:ext>
                </a:extLst>
              </p:cNvPr>
              <p:cNvPicPr/>
              <p:nvPr/>
            </p:nvPicPr>
            <p:blipFill>
              <a:blip r:embed="rId35"/>
              <a:stretch>
                <a:fillRect/>
              </a:stretch>
            </p:blipFill>
            <p:spPr>
              <a:xfrm>
                <a:off x="10523792" y="199102"/>
                <a:ext cx="46260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xmlns="" id="{564E1D75-EEA7-4ACF-A04B-92ECDE2E66C4}"/>
                  </a:ext>
                </a:extLst>
              </p14:cNvPr>
              <p14:cNvContentPartPr/>
              <p14:nvPr/>
            </p14:nvContentPartPr>
            <p14:xfrm>
              <a:off x="8266592" y="960862"/>
              <a:ext cx="360" cy="360"/>
            </p14:xfrm>
          </p:contentPart>
        </mc:Choice>
        <mc:Fallback xmlns="">
          <p:pic>
            <p:nvPicPr>
              <p:cNvPr id="26" name="Ink 25">
                <a:extLst>
                  <a:ext uri="{FF2B5EF4-FFF2-40B4-BE49-F238E27FC236}">
                    <a16:creationId xmlns:a16="http://schemas.microsoft.com/office/drawing/2014/main" id="{564E1D75-EEA7-4ACF-A04B-92ECDE2E66C4}"/>
                  </a:ext>
                </a:extLst>
              </p:cNvPr>
              <p:cNvPicPr/>
              <p:nvPr/>
            </p:nvPicPr>
            <p:blipFill>
              <a:blip r:embed="rId37"/>
              <a:stretch>
                <a:fillRect/>
              </a:stretch>
            </p:blipFill>
            <p:spPr>
              <a:xfrm>
                <a:off x="8212592" y="85322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xmlns="" id="{8BAD5ED3-91E3-4F4E-813D-587A7142C941}"/>
                  </a:ext>
                </a:extLst>
              </p14:cNvPr>
              <p14:cNvContentPartPr/>
              <p14:nvPr/>
            </p14:nvContentPartPr>
            <p14:xfrm>
              <a:off x="8226992" y="902902"/>
              <a:ext cx="449640" cy="367200"/>
            </p14:xfrm>
          </p:contentPart>
        </mc:Choice>
        <mc:Fallback xmlns="">
          <p:pic>
            <p:nvPicPr>
              <p:cNvPr id="27" name="Ink 26">
                <a:extLst>
                  <a:ext uri="{FF2B5EF4-FFF2-40B4-BE49-F238E27FC236}">
                    <a16:creationId xmlns:a16="http://schemas.microsoft.com/office/drawing/2014/main" id="{8BAD5ED3-91E3-4F4E-813D-587A7142C941}"/>
                  </a:ext>
                </a:extLst>
              </p:cNvPr>
              <p:cNvPicPr/>
              <p:nvPr/>
            </p:nvPicPr>
            <p:blipFill>
              <a:blip r:embed="rId39"/>
              <a:stretch>
                <a:fillRect/>
              </a:stretch>
            </p:blipFill>
            <p:spPr>
              <a:xfrm>
                <a:off x="8172992" y="795262"/>
                <a:ext cx="55728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xmlns="" id="{7066D16F-4BBF-4F4B-A871-6753658477E9}"/>
                  </a:ext>
                </a:extLst>
              </p14:cNvPr>
              <p14:cNvContentPartPr/>
              <p14:nvPr/>
            </p14:nvContentPartPr>
            <p14:xfrm>
              <a:off x="11335232" y="946822"/>
              <a:ext cx="423720" cy="297000"/>
            </p14:xfrm>
          </p:contentPart>
        </mc:Choice>
        <mc:Fallback xmlns="">
          <p:pic>
            <p:nvPicPr>
              <p:cNvPr id="28" name="Ink 27">
                <a:extLst>
                  <a:ext uri="{FF2B5EF4-FFF2-40B4-BE49-F238E27FC236}">
                    <a16:creationId xmlns:a16="http://schemas.microsoft.com/office/drawing/2014/main" id="{7066D16F-4BBF-4F4B-A871-6753658477E9}"/>
                  </a:ext>
                </a:extLst>
              </p:cNvPr>
              <p:cNvPicPr/>
              <p:nvPr/>
            </p:nvPicPr>
            <p:blipFill>
              <a:blip r:embed="rId41"/>
              <a:stretch>
                <a:fillRect/>
              </a:stretch>
            </p:blipFill>
            <p:spPr>
              <a:xfrm>
                <a:off x="11281232" y="839182"/>
                <a:ext cx="53136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xmlns="" id="{52709542-2B8B-4F47-9893-A927784393E8}"/>
                  </a:ext>
                </a:extLst>
              </p14:cNvPr>
              <p14:cNvContentPartPr/>
              <p14:nvPr/>
            </p14:nvContentPartPr>
            <p14:xfrm>
              <a:off x="10737272" y="1576462"/>
              <a:ext cx="441720" cy="290160"/>
            </p14:xfrm>
          </p:contentPart>
        </mc:Choice>
        <mc:Fallback xmlns="">
          <p:pic>
            <p:nvPicPr>
              <p:cNvPr id="29" name="Ink 28">
                <a:extLst>
                  <a:ext uri="{FF2B5EF4-FFF2-40B4-BE49-F238E27FC236}">
                    <a16:creationId xmlns:a16="http://schemas.microsoft.com/office/drawing/2014/main" id="{52709542-2B8B-4F47-9893-A927784393E8}"/>
                  </a:ext>
                </a:extLst>
              </p:cNvPr>
              <p:cNvPicPr/>
              <p:nvPr/>
            </p:nvPicPr>
            <p:blipFill>
              <a:blip r:embed="rId43"/>
              <a:stretch>
                <a:fillRect/>
              </a:stretch>
            </p:blipFill>
            <p:spPr>
              <a:xfrm>
                <a:off x="10683632" y="1468462"/>
                <a:ext cx="54936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xmlns="" id="{9710D1A5-4076-49AD-99F4-C5C67E141D54}"/>
                  </a:ext>
                </a:extLst>
              </p14:cNvPr>
              <p14:cNvContentPartPr/>
              <p14:nvPr/>
            </p14:nvContentPartPr>
            <p14:xfrm>
              <a:off x="9049952" y="1557742"/>
              <a:ext cx="426600" cy="280440"/>
            </p14:xfrm>
          </p:contentPart>
        </mc:Choice>
        <mc:Fallback xmlns="">
          <p:pic>
            <p:nvPicPr>
              <p:cNvPr id="31" name="Ink 30">
                <a:extLst>
                  <a:ext uri="{FF2B5EF4-FFF2-40B4-BE49-F238E27FC236}">
                    <a16:creationId xmlns:a16="http://schemas.microsoft.com/office/drawing/2014/main" id="{9710D1A5-4076-49AD-99F4-C5C67E141D54}"/>
                  </a:ext>
                </a:extLst>
              </p:cNvPr>
              <p:cNvPicPr/>
              <p:nvPr/>
            </p:nvPicPr>
            <p:blipFill>
              <a:blip r:embed="rId45"/>
              <a:stretch>
                <a:fillRect/>
              </a:stretch>
            </p:blipFill>
            <p:spPr>
              <a:xfrm>
                <a:off x="8996312" y="1449742"/>
                <a:ext cx="53424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xmlns="" id="{1B3DBFAA-E4D5-47E1-85C2-00DAE4723F14}"/>
                  </a:ext>
                </a:extLst>
              </p14:cNvPr>
              <p14:cNvContentPartPr/>
              <p14:nvPr/>
            </p14:nvContentPartPr>
            <p14:xfrm>
              <a:off x="3480032" y="5103382"/>
              <a:ext cx="2768040" cy="47880"/>
            </p14:xfrm>
          </p:contentPart>
        </mc:Choice>
        <mc:Fallback xmlns="">
          <p:pic>
            <p:nvPicPr>
              <p:cNvPr id="32" name="Ink 31">
                <a:extLst>
                  <a:ext uri="{FF2B5EF4-FFF2-40B4-BE49-F238E27FC236}">
                    <a16:creationId xmlns:a16="http://schemas.microsoft.com/office/drawing/2014/main" id="{1B3DBFAA-E4D5-47E1-85C2-00DAE4723F14}"/>
                  </a:ext>
                </a:extLst>
              </p:cNvPr>
              <p:cNvPicPr/>
              <p:nvPr/>
            </p:nvPicPr>
            <p:blipFill>
              <a:blip r:embed="rId47"/>
              <a:stretch>
                <a:fillRect/>
              </a:stretch>
            </p:blipFill>
            <p:spPr>
              <a:xfrm>
                <a:off x="3426392" y="4995742"/>
                <a:ext cx="28756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xmlns="" id="{A9AEE7D9-4965-49C7-B65F-E620EE42DA60}"/>
                  </a:ext>
                </a:extLst>
              </p14:cNvPr>
              <p14:cNvContentPartPr/>
              <p14:nvPr/>
            </p14:nvContentPartPr>
            <p14:xfrm>
              <a:off x="8667632" y="1221862"/>
              <a:ext cx="430920" cy="299520"/>
            </p14:xfrm>
          </p:contentPart>
        </mc:Choice>
        <mc:Fallback xmlns="">
          <p:pic>
            <p:nvPicPr>
              <p:cNvPr id="33" name="Ink 32">
                <a:extLst>
                  <a:ext uri="{FF2B5EF4-FFF2-40B4-BE49-F238E27FC236}">
                    <a16:creationId xmlns:a16="http://schemas.microsoft.com/office/drawing/2014/main" id="{A9AEE7D9-4965-49C7-B65F-E620EE42DA60}"/>
                  </a:ext>
                </a:extLst>
              </p:cNvPr>
              <p:cNvPicPr/>
              <p:nvPr/>
            </p:nvPicPr>
            <p:blipFill>
              <a:blip r:embed="rId49"/>
              <a:stretch>
                <a:fillRect/>
              </a:stretch>
            </p:blipFill>
            <p:spPr>
              <a:xfrm>
                <a:off x="8613992" y="1113862"/>
                <a:ext cx="538560" cy="515160"/>
              </a:xfrm>
              <a:prstGeom prst="rect">
                <a:avLst/>
              </a:prstGeom>
            </p:spPr>
          </p:pic>
        </mc:Fallback>
      </mc:AlternateContent>
    </p:spTree>
    <p:extLst>
      <p:ext uri="{BB962C8B-B14F-4D97-AF65-F5344CB8AC3E}">
        <p14:creationId xmlns:p14="http://schemas.microsoft.com/office/powerpoint/2010/main" val="24611039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Dijkstra’s Algorithm (</a:t>
            </a:r>
            <a:r>
              <a:rPr lang="en-IN" sz="4400" dirty="0" err="1">
                <a:solidFill>
                  <a:srgbClr val="FF0000"/>
                </a:solidFill>
                <a:latin typeface="Times New Roman" panose="02020603050405020304" pitchFamily="18" charset="0"/>
                <a:cs typeface="Times New Roman" panose="02020603050405020304" pitchFamily="18" charset="0"/>
              </a:rPr>
              <a:t>psuedo</a:t>
            </a:r>
            <a:r>
              <a:rPr lang="en-IN" sz="4400" dirty="0">
                <a:solidFill>
                  <a:srgbClr val="FF0000"/>
                </a:solidFill>
                <a:latin typeface="Times New Roman" panose="02020603050405020304" pitchFamily="18" charset="0"/>
                <a:cs typeface="Times New Roman" panose="02020603050405020304" pitchFamily="18" charset="0"/>
              </a:rPr>
              <a:t> code)</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4"/>
            <a:ext cx="11523306" cy="6016775"/>
          </a:xfrm>
        </p:spPr>
        <p:txBody>
          <a:bodyPr>
            <a:normAutofit fontScale="47500" lnSpcReduction="20000"/>
          </a:bodyPr>
          <a:lstStyle/>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Void Dijkstra (Table T)</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Vertex v, w;</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for(  ; ; )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v = </a:t>
            </a:r>
            <a:r>
              <a:rPr lang="en-IN" sz="3800" dirty="0" err="1">
                <a:latin typeface="Times New Roman" panose="02020603050405020304" pitchFamily="18" charset="0"/>
                <a:cs typeface="Times New Roman" panose="02020603050405020304" pitchFamily="18" charset="0"/>
              </a:rPr>
              <a:t>smallestUnknownDistanceVertex</a:t>
            </a:r>
            <a:r>
              <a:rPr lang="en-IN" sz="3800" dirty="0">
                <a:latin typeface="Times New Roman" panose="02020603050405020304" pitchFamily="18" charset="0"/>
                <a:cs typeface="Times New Roman" panose="02020603050405020304" pitchFamily="18" charset="0"/>
              </a:rPr>
              <a:t>;                         // |V| in one iteration (there are |V| iterations (if we use arrays)</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if(v == Not A Vertex)</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break;</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T[v].known = True;</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for each w adjacent to v                                            // |E| (total cost in all iterations)</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if(! T[w].known)</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if T[v].</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C</a:t>
            </a:r>
            <a:r>
              <a:rPr lang="en-IN" sz="3800" baseline="-25000" dirty="0" err="1">
                <a:latin typeface="Times New Roman" panose="02020603050405020304" pitchFamily="18" charset="0"/>
                <a:cs typeface="Times New Roman" panose="02020603050405020304" pitchFamily="18" charset="0"/>
              </a:rPr>
              <a:t>vw</a:t>
            </a: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&lt; T[w].</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Decrease (T[w]. </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to T[v].</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C</a:t>
            </a:r>
            <a:r>
              <a:rPr lang="en-IN" sz="3800" baseline="-25000" dirty="0" err="1">
                <a:latin typeface="Times New Roman" panose="02020603050405020304" pitchFamily="18" charset="0"/>
                <a:cs typeface="Times New Roman" panose="02020603050405020304" pitchFamily="18" charset="0"/>
              </a:rPr>
              <a:t>vw</a:t>
            </a:r>
            <a:r>
              <a:rPr lang="en-IN" sz="3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T[w]. Path = v;</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70000"/>
              </a:lnSpc>
              <a:spcBef>
                <a:spcPts val="0"/>
              </a:spcBef>
              <a:buNone/>
            </a:pPr>
            <a:r>
              <a:rPr lang="en-IN" sz="4200" dirty="0">
                <a:latin typeface="Times New Roman" panose="02020603050405020304" pitchFamily="18" charset="0"/>
                <a:cs typeface="Times New Roman" panose="02020603050405020304" pitchFamily="18" charset="0"/>
              </a:rPr>
              <a:t>Time Complexity = O(|V|</a:t>
            </a:r>
            <a:r>
              <a:rPr lang="en-IN" sz="4200" baseline="30000" dirty="0">
                <a:latin typeface="Times New Roman" panose="02020603050405020304" pitchFamily="18" charset="0"/>
                <a:cs typeface="Times New Roman" panose="02020603050405020304" pitchFamily="18" charset="0"/>
              </a:rPr>
              <a:t>2 </a:t>
            </a:r>
            <a:r>
              <a:rPr lang="en-IN" sz="4200" dirty="0">
                <a:latin typeface="Times New Roman" panose="02020603050405020304" pitchFamily="18" charset="0"/>
                <a:cs typeface="Times New Roman" panose="02020603050405020304" pitchFamily="18" charset="0"/>
              </a:rPr>
              <a:t>+  |E| ) = </a:t>
            </a:r>
            <a:r>
              <a:rPr lang="en-IN" sz="4200" b="1" dirty="0">
                <a:solidFill>
                  <a:srgbClr val="FF00FF"/>
                </a:solidFill>
                <a:latin typeface="Times New Roman" panose="02020603050405020304" pitchFamily="18" charset="0"/>
                <a:cs typeface="Times New Roman" panose="02020603050405020304" pitchFamily="18" charset="0"/>
              </a:rPr>
              <a:t>O(|V|</a:t>
            </a:r>
            <a:r>
              <a:rPr lang="en-IN" sz="4200" b="1" baseline="30000" dirty="0">
                <a:solidFill>
                  <a:srgbClr val="FF00FF"/>
                </a:solidFill>
                <a:latin typeface="Times New Roman" panose="02020603050405020304" pitchFamily="18" charset="0"/>
                <a:cs typeface="Times New Roman" panose="02020603050405020304" pitchFamily="18" charset="0"/>
              </a:rPr>
              <a:t>2 </a:t>
            </a:r>
            <a:r>
              <a:rPr lang="en-IN" sz="4200" b="1" dirty="0">
                <a:solidFill>
                  <a:srgbClr val="FF00FF"/>
                </a:solidFill>
                <a:latin typeface="Times New Roman" panose="02020603050405020304" pitchFamily="18" charset="0"/>
                <a:cs typeface="Times New Roman" panose="02020603050405020304" pitchFamily="18" charset="0"/>
              </a:rPr>
              <a:t>)   </a:t>
            </a:r>
            <a:r>
              <a:rPr lang="en-IN" sz="4200" dirty="0">
                <a:latin typeface="Times New Roman" panose="02020603050405020304" pitchFamily="18" charset="0"/>
                <a:cs typeface="Times New Roman" panose="02020603050405020304" pitchFamily="18" charset="0"/>
              </a:rPr>
              <a:t>// if we use an array to store the vertices distances in an array</a:t>
            </a:r>
          </a:p>
          <a:p>
            <a:pPr marL="0" indent="0">
              <a:lnSpc>
                <a:spcPct val="170000"/>
              </a:lnSpc>
              <a:spcBef>
                <a:spcPts val="0"/>
              </a:spcBef>
              <a:buNone/>
            </a:pPr>
            <a:r>
              <a:rPr lang="en-IN" sz="4200" dirty="0">
                <a:latin typeface="Times New Roman" panose="02020603050405020304" pitchFamily="18" charset="0"/>
                <a:cs typeface="Times New Roman" panose="02020603050405020304" pitchFamily="18" charset="0"/>
              </a:rPr>
              <a:t>Time Complexity = O( |V| </a:t>
            </a:r>
            <a:r>
              <a:rPr lang="en-IN" sz="4200" dirty="0" err="1">
                <a:latin typeface="Times New Roman" panose="02020603050405020304" pitchFamily="18" charset="0"/>
                <a:cs typeface="Times New Roman" panose="02020603050405020304" pitchFamily="18" charset="0"/>
              </a:rPr>
              <a:t>log|V</a:t>
            </a:r>
            <a:r>
              <a:rPr lang="en-IN" sz="4200" dirty="0">
                <a:latin typeface="Times New Roman" panose="02020603050405020304" pitchFamily="18" charset="0"/>
                <a:cs typeface="Times New Roman" panose="02020603050405020304" pitchFamily="18" charset="0"/>
              </a:rPr>
              <a:t>| + |E| </a:t>
            </a:r>
            <a:r>
              <a:rPr lang="en-IN" sz="4200" dirty="0" err="1">
                <a:latin typeface="Times New Roman" panose="02020603050405020304" pitchFamily="18" charset="0"/>
                <a:cs typeface="Times New Roman" panose="02020603050405020304" pitchFamily="18" charset="0"/>
              </a:rPr>
              <a:t>log|V</a:t>
            </a:r>
            <a:r>
              <a:rPr lang="en-IN" sz="4200" dirty="0">
                <a:latin typeface="Times New Roman" panose="02020603050405020304" pitchFamily="18" charset="0"/>
                <a:cs typeface="Times New Roman" panose="02020603050405020304" pitchFamily="18" charset="0"/>
              </a:rPr>
              <a:t>|) =  </a:t>
            </a:r>
            <a:r>
              <a:rPr lang="en-IN" sz="4200" b="1" dirty="0">
                <a:solidFill>
                  <a:srgbClr val="FF00FF"/>
                </a:solidFill>
                <a:latin typeface="Times New Roman" panose="02020603050405020304" pitchFamily="18" charset="0"/>
                <a:cs typeface="Times New Roman" panose="02020603050405020304" pitchFamily="18" charset="0"/>
              </a:rPr>
              <a:t>O(||E| log |V|)  </a:t>
            </a:r>
            <a:r>
              <a:rPr lang="en-IN" sz="4200" dirty="0">
                <a:latin typeface="Times New Roman" panose="02020603050405020304" pitchFamily="18" charset="0"/>
                <a:cs typeface="Times New Roman" panose="02020603050405020304" pitchFamily="18" charset="0"/>
              </a:rPr>
              <a:t> // if we use priority queue</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114</a:t>
            </a:fld>
            <a:endParaRPr lang="en-IN"/>
          </a:p>
        </p:txBody>
      </p:sp>
    </p:spTree>
    <p:extLst>
      <p:ext uri="{BB962C8B-B14F-4D97-AF65-F5344CB8AC3E}">
        <p14:creationId xmlns:p14="http://schemas.microsoft.com/office/powerpoint/2010/main" val="9854900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Bellman – Ford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4"/>
            <a:ext cx="11523306" cy="6016775"/>
          </a:xfrm>
        </p:spPr>
        <p:txBody>
          <a:bodyPr>
            <a:normAutofit/>
          </a:bodyPr>
          <a:lstStyle/>
          <a:p>
            <a:pPr marL="0" indent="0">
              <a:lnSpc>
                <a:spcPct val="120000"/>
              </a:lnSpc>
              <a:spcBef>
                <a:spcPts val="0"/>
              </a:spcBef>
              <a:buNone/>
            </a:pPr>
            <a:r>
              <a:rPr lang="en-IN" sz="2400" u="sng" dirty="0">
                <a:latin typeface="Times New Roman" panose="02020603050405020304" pitchFamily="18" charset="0"/>
                <a:cs typeface="Times New Roman" panose="02020603050405020304" pitchFamily="18" charset="0"/>
              </a:rPr>
              <a:t>Limitation of Dijkstra’s algorithm</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It may not work if any edge has a negative cost.</a:t>
            </a: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Applying the Dijkstra algorithm from the source vertex 1,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The cost of the shortest distance to the vertex 3 is 4 (1 </a:t>
            </a:r>
            <a:r>
              <a:rPr lang="en-IN" sz="2400" dirty="0">
                <a:latin typeface="Times New Roman" panose="02020603050405020304" pitchFamily="18" charset="0"/>
                <a:cs typeface="Times New Roman" panose="02020603050405020304" pitchFamily="18" charset="0"/>
                <a:sym typeface="Wingdings" panose="05000000000000000000" pitchFamily="2" charset="2"/>
              </a:rPr>
              <a:t> 3)</a:t>
            </a: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The cost of shortest distance to vertex 2 is 5 (1</a:t>
            </a:r>
            <a:r>
              <a:rPr lang="en-IN" sz="2400" dirty="0">
                <a:latin typeface="Times New Roman" panose="02020603050405020304" pitchFamily="18" charset="0"/>
                <a:cs typeface="Times New Roman" panose="02020603050405020304" pitchFamily="18" charset="0"/>
                <a:sym typeface="Wingdings" panose="05000000000000000000" pitchFamily="2" charset="2"/>
              </a:rPr>
              <a:t> 2)</a:t>
            </a: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But the actual cost to vertex 3 is 2 (1 </a:t>
            </a:r>
            <a:r>
              <a:rPr lang="en-IN" sz="2400" dirty="0">
                <a:latin typeface="Times New Roman" panose="02020603050405020304" pitchFamily="18" charset="0"/>
                <a:cs typeface="Times New Roman" panose="02020603050405020304" pitchFamily="18" charset="0"/>
                <a:sym typeface="Wingdings" panose="05000000000000000000" pitchFamily="2" charset="2"/>
              </a:rPr>
              <a:t> 2  3)</a:t>
            </a:r>
          </a:p>
          <a:p>
            <a:pPr marL="0" indent="0">
              <a:lnSpc>
                <a:spcPct val="120000"/>
              </a:lnSpc>
              <a:spcBef>
                <a:spcPts val="0"/>
              </a:spcBef>
              <a:buNone/>
            </a:pPr>
            <a:r>
              <a:rPr lang="en-IN" sz="2200" b="1" i="1" dirty="0">
                <a:latin typeface="Times New Roman" panose="02020603050405020304" pitchFamily="18" charset="0"/>
                <a:cs typeface="Times New Roman" panose="02020603050405020304" pitchFamily="18" charset="0"/>
              </a:rPr>
              <a:t>Observation – Once any vertex is made as known, Dijkstra’s algorithm will not update that vertex</a:t>
            </a: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115</a:t>
            </a:fld>
            <a:endParaRPr lang="en-IN"/>
          </a:p>
        </p:txBody>
      </p:sp>
      <p:sp>
        <p:nvSpPr>
          <p:cNvPr id="6" name="Oval 5">
            <a:extLst>
              <a:ext uri="{FF2B5EF4-FFF2-40B4-BE49-F238E27FC236}">
                <a16:creationId xmlns:a16="http://schemas.microsoft.com/office/drawing/2014/main" xmlns="" id="{64401534-D4B9-458D-B02C-3C07CCDD1357}"/>
              </a:ext>
            </a:extLst>
          </p:cNvPr>
          <p:cNvSpPr/>
          <p:nvPr/>
        </p:nvSpPr>
        <p:spPr>
          <a:xfrm>
            <a:off x="3581401" y="1912776"/>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Oval 7">
            <a:extLst>
              <a:ext uri="{FF2B5EF4-FFF2-40B4-BE49-F238E27FC236}">
                <a16:creationId xmlns:a16="http://schemas.microsoft.com/office/drawing/2014/main" xmlns="" id="{E054D57C-7488-44E1-A521-2196A6C87229}"/>
              </a:ext>
            </a:extLst>
          </p:cNvPr>
          <p:cNvSpPr/>
          <p:nvPr/>
        </p:nvSpPr>
        <p:spPr>
          <a:xfrm>
            <a:off x="4943671" y="2823247"/>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2" name="Oval 11">
            <a:extLst>
              <a:ext uri="{FF2B5EF4-FFF2-40B4-BE49-F238E27FC236}">
                <a16:creationId xmlns:a16="http://schemas.microsoft.com/office/drawing/2014/main" xmlns="" id="{438DAE12-C26A-4159-BEB3-7EB594CCD3FA}"/>
              </a:ext>
            </a:extLst>
          </p:cNvPr>
          <p:cNvSpPr/>
          <p:nvPr/>
        </p:nvSpPr>
        <p:spPr>
          <a:xfrm>
            <a:off x="5400870" y="1876685"/>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14" name="Straight Arrow Connector 13">
            <a:extLst>
              <a:ext uri="{FF2B5EF4-FFF2-40B4-BE49-F238E27FC236}">
                <a16:creationId xmlns:a16="http://schemas.microsoft.com/office/drawing/2014/main" xmlns="" id="{535DD9B8-8BBE-4737-BD13-91158E4DD755}"/>
              </a:ext>
            </a:extLst>
          </p:cNvPr>
          <p:cNvCxnSpPr>
            <a:stCxn id="6" idx="6"/>
            <a:endCxn id="12" idx="2"/>
          </p:cNvCxnSpPr>
          <p:nvPr/>
        </p:nvCxnSpPr>
        <p:spPr>
          <a:xfrm flipV="1">
            <a:off x="4038600" y="2123331"/>
            <a:ext cx="1362270" cy="3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B12E5BA-395C-443D-B2B2-BFC372FC2F99}"/>
              </a:ext>
            </a:extLst>
          </p:cNvPr>
          <p:cNvCxnSpPr>
            <a:stCxn id="12" idx="4"/>
            <a:endCxn id="8" idx="7"/>
          </p:cNvCxnSpPr>
          <p:nvPr/>
        </p:nvCxnSpPr>
        <p:spPr>
          <a:xfrm flipH="1">
            <a:off x="5333915" y="2369976"/>
            <a:ext cx="295555" cy="52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14C3B7A0-1523-4D35-A2F9-73C88927F0C4}"/>
              </a:ext>
            </a:extLst>
          </p:cNvPr>
          <p:cNvCxnSpPr>
            <a:stCxn id="6" idx="5"/>
            <a:endCxn id="8" idx="2"/>
          </p:cNvCxnSpPr>
          <p:nvPr/>
        </p:nvCxnSpPr>
        <p:spPr>
          <a:xfrm>
            <a:off x="3971645" y="2333826"/>
            <a:ext cx="972026" cy="73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0829EC59-67D6-4EE1-A353-9250F7AE1E33}"/>
              </a:ext>
            </a:extLst>
          </p:cNvPr>
          <p:cNvSpPr txBox="1"/>
          <p:nvPr/>
        </p:nvSpPr>
        <p:spPr>
          <a:xfrm>
            <a:off x="4495799" y="1817267"/>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22" name="TextBox 21">
            <a:extLst>
              <a:ext uri="{FF2B5EF4-FFF2-40B4-BE49-F238E27FC236}">
                <a16:creationId xmlns:a16="http://schemas.microsoft.com/office/drawing/2014/main" xmlns="" id="{3873FDD5-EC60-447E-AFAF-5D8CB3A42927}"/>
              </a:ext>
            </a:extLst>
          </p:cNvPr>
          <p:cNvSpPr txBox="1"/>
          <p:nvPr/>
        </p:nvSpPr>
        <p:spPr>
          <a:xfrm>
            <a:off x="4141320" y="257834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endParaRPr lang="en-IN" sz="1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B2A9034E-5DEC-4330-B043-C64E1691CEBE}"/>
              </a:ext>
            </a:extLst>
          </p:cNvPr>
          <p:cNvSpPr txBox="1"/>
          <p:nvPr/>
        </p:nvSpPr>
        <p:spPr>
          <a:xfrm>
            <a:off x="5160135" y="2348638"/>
            <a:ext cx="45719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6805220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Bellman – Ford Algorithm</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4"/>
            <a:ext cx="11523306" cy="6016775"/>
          </a:xfrm>
        </p:spPr>
        <p:txBody>
          <a:bodyPr>
            <a:normAutofit/>
          </a:bodyPr>
          <a:lstStyle/>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Idea  - Create a queue and insert source vertex s into the queue.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Dequeue a vertex from Queue and assume it is v. Find all vertices w adjacent vertices to v. If the distance to v from s and the distance from v to w is less than the present distance to w then update the distance ( update its parent also) and enqueue w if it is not in the queue.</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Repeat this procedure until there are vertices in Queue.</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Example:</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Assume source vertex is 1.</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After dequeuing 1,      After dequeuing 2,     After </a:t>
            </a:r>
            <a:r>
              <a:rPr lang="en-IN" sz="2400" dirty="0" err="1">
                <a:latin typeface="Times New Roman" panose="02020603050405020304" pitchFamily="18" charset="0"/>
                <a:cs typeface="Times New Roman" panose="02020603050405020304" pitchFamily="18" charset="0"/>
              </a:rPr>
              <a:t>deqeuing</a:t>
            </a:r>
            <a:r>
              <a:rPr lang="en-IN" sz="2400" dirty="0">
                <a:latin typeface="Times New Roman" panose="02020603050405020304" pitchFamily="18" charset="0"/>
                <a:cs typeface="Times New Roman" panose="02020603050405020304" pitchFamily="18" charset="0"/>
              </a:rPr>
              <a:t> 3,</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116</a:t>
            </a:fld>
            <a:endParaRPr lang="en-IN"/>
          </a:p>
        </p:txBody>
      </p:sp>
      <p:sp>
        <p:nvSpPr>
          <p:cNvPr id="22" name="TextBox 21">
            <a:extLst>
              <a:ext uri="{FF2B5EF4-FFF2-40B4-BE49-F238E27FC236}">
                <a16:creationId xmlns:a16="http://schemas.microsoft.com/office/drawing/2014/main" xmlns="" id="{3873FDD5-EC60-447E-AFAF-5D8CB3A42927}"/>
              </a:ext>
            </a:extLst>
          </p:cNvPr>
          <p:cNvSpPr txBox="1"/>
          <p:nvPr/>
        </p:nvSpPr>
        <p:spPr>
          <a:xfrm>
            <a:off x="10055373" y="166394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xmlns="" id="{B484FF50-8B97-47F3-8BF2-7F9F0B08093A}"/>
              </a:ext>
            </a:extLst>
          </p:cNvPr>
          <p:cNvGrpSpPr/>
          <p:nvPr/>
        </p:nvGrpSpPr>
        <p:grpSpPr>
          <a:xfrm>
            <a:off x="9170438" y="2507484"/>
            <a:ext cx="2276668" cy="1499271"/>
            <a:chOff x="9170438" y="2507484"/>
            <a:chExt cx="2276668" cy="1499271"/>
          </a:xfrm>
        </p:grpSpPr>
        <p:sp>
          <p:nvSpPr>
            <p:cNvPr id="30" name="Oval 29">
              <a:extLst>
                <a:ext uri="{FF2B5EF4-FFF2-40B4-BE49-F238E27FC236}">
                  <a16:creationId xmlns:a16="http://schemas.microsoft.com/office/drawing/2014/main" xmlns="" id="{8E38E8A6-A1DF-4F98-8385-8DBFC23739DD}"/>
                </a:ext>
              </a:extLst>
            </p:cNvPr>
            <p:cNvSpPr/>
            <p:nvPr/>
          </p:nvSpPr>
          <p:spPr>
            <a:xfrm>
              <a:off x="9170438" y="2602993"/>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31" name="Oval 30">
              <a:extLst>
                <a:ext uri="{FF2B5EF4-FFF2-40B4-BE49-F238E27FC236}">
                  <a16:creationId xmlns:a16="http://schemas.microsoft.com/office/drawing/2014/main" xmlns="" id="{A9517E6F-AE85-4F6E-AB87-C7DA00492169}"/>
                </a:ext>
              </a:extLst>
            </p:cNvPr>
            <p:cNvSpPr/>
            <p:nvPr/>
          </p:nvSpPr>
          <p:spPr>
            <a:xfrm>
              <a:off x="10532708" y="3513464"/>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32" name="Oval 31">
              <a:extLst>
                <a:ext uri="{FF2B5EF4-FFF2-40B4-BE49-F238E27FC236}">
                  <a16:creationId xmlns:a16="http://schemas.microsoft.com/office/drawing/2014/main" xmlns="" id="{904EA05C-022D-4AC9-B5D4-F1439E51DD11}"/>
                </a:ext>
              </a:extLst>
            </p:cNvPr>
            <p:cNvSpPr/>
            <p:nvPr/>
          </p:nvSpPr>
          <p:spPr>
            <a:xfrm>
              <a:off x="10989907" y="2566902"/>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33" name="Straight Arrow Connector 32">
              <a:extLst>
                <a:ext uri="{FF2B5EF4-FFF2-40B4-BE49-F238E27FC236}">
                  <a16:creationId xmlns:a16="http://schemas.microsoft.com/office/drawing/2014/main" xmlns="" id="{A688020A-A466-4350-9FF0-C27F71E7B07B}"/>
                </a:ext>
              </a:extLst>
            </p:cNvPr>
            <p:cNvCxnSpPr>
              <a:stCxn id="30" idx="6"/>
              <a:endCxn id="32" idx="2"/>
            </p:cNvCxnSpPr>
            <p:nvPr/>
          </p:nvCxnSpPr>
          <p:spPr>
            <a:xfrm flipV="1">
              <a:off x="9627637" y="2813548"/>
              <a:ext cx="1362270" cy="3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4D746D56-DAC4-4CE5-A343-4E3B05AE2A1E}"/>
                </a:ext>
              </a:extLst>
            </p:cNvPr>
            <p:cNvCxnSpPr>
              <a:stCxn id="32" idx="4"/>
              <a:endCxn id="31" idx="7"/>
            </p:cNvCxnSpPr>
            <p:nvPr/>
          </p:nvCxnSpPr>
          <p:spPr>
            <a:xfrm flipH="1">
              <a:off x="10922952" y="3060193"/>
              <a:ext cx="295555" cy="52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391818BA-6B94-40B5-B22E-62EC4A34C498}"/>
                </a:ext>
              </a:extLst>
            </p:cNvPr>
            <p:cNvCxnSpPr>
              <a:stCxn id="30" idx="5"/>
              <a:endCxn id="31" idx="2"/>
            </p:cNvCxnSpPr>
            <p:nvPr/>
          </p:nvCxnSpPr>
          <p:spPr>
            <a:xfrm>
              <a:off x="9560682" y="3024043"/>
              <a:ext cx="972026" cy="73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14D5D759-2E84-4C0A-9FC0-FEB3380D681D}"/>
                </a:ext>
              </a:extLst>
            </p:cNvPr>
            <p:cNvSpPr txBox="1"/>
            <p:nvPr/>
          </p:nvSpPr>
          <p:spPr>
            <a:xfrm>
              <a:off x="10084836" y="2507484"/>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37" name="TextBox 36">
              <a:extLst>
                <a:ext uri="{FF2B5EF4-FFF2-40B4-BE49-F238E27FC236}">
                  <a16:creationId xmlns:a16="http://schemas.microsoft.com/office/drawing/2014/main" xmlns="" id="{78F48067-44F6-44A1-9CF4-223E086BF138}"/>
                </a:ext>
              </a:extLst>
            </p:cNvPr>
            <p:cNvSpPr txBox="1"/>
            <p:nvPr/>
          </p:nvSpPr>
          <p:spPr>
            <a:xfrm>
              <a:off x="9730357" y="3268557"/>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endParaRPr lang="en-IN" sz="15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0F72DF1B-88CC-4FC5-90B1-E4E182A87D3B}"/>
                </a:ext>
              </a:extLst>
            </p:cNvPr>
            <p:cNvSpPr txBox="1"/>
            <p:nvPr/>
          </p:nvSpPr>
          <p:spPr>
            <a:xfrm>
              <a:off x="10749172" y="3038855"/>
              <a:ext cx="45719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grpSp>
      <mc:AlternateContent xmlns:mc="http://schemas.openxmlformats.org/markup-compatibility/2006" xmlns:a14="http://schemas.microsoft.com/office/drawing/2010/main">
        <mc:Choice Requires="a14">
          <p:graphicFrame>
            <p:nvGraphicFramePr>
              <p:cNvPr id="41" name="Table 39">
                <a:extLst>
                  <a:ext uri="{FF2B5EF4-FFF2-40B4-BE49-F238E27FC236}">
                    <a16:creationId xmlns:a16="http://schemas.microsoft.com/office/drawing/2014/main" xmlns="" id="{A0675E53-C7F9-4334-9E1C-4D548F841424}"/>
                  </a:ext>
                </a:extLst>
              </p:cNvPr>
              <p:cNvGraphicFramePr>
                <a:graphicFrameLocks noGrp="1"/>
              </p:cNvGraphicFramePr>
              <p:nvPr>
                <p:extLst>
                  <p:ext uri="{D42A27DB-BD31-4B8C-83A1-F6EECF244321}">
                    <p14:modId xmlns:p14="http://schemas.microsoft.com/office/powerpoint/2010/main" val="462718048"/>
                  </p:ext>
                </p:extLst>
              </p:nvPr>
            </p:nvGraphicFramePr>
            <p:xfrm>
              <a:off x="750625"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xmlns="" val="3575092666"/>
                        </a:ext>
                      </a:extLst>
                    </a:gridCol>
                    <a:gridCol w="605084">
                      <a:extLst>
                        <a:ext uri="{9D8B030D-6E8A-4147-A177-3AD203B41FA5}">
                          <a16:colId xmlns:a16="http://schemas.microsoft.com/office/drawing/2014/main" xmlns="" val="2169158128"/>
                        </a:ext>
                      </a:extLst>
                    </a:gridCol>
                    <a:gridCol w="642476">
                      <a:extLst>
                        <a:ext uri="{9D8B030D-6E8A-4147-A177-3AD203B41FA5}">
                          <a16:colId xmlns:a16="http://schemas.microsoft.com/office/drawing/2014/main" xmlns="" val="3297541366"/>
                        </a:ext>
                      </a:extLst>
                    </a:gridCol>
                  </a:tblGrid>
                  <a:tr h="288087">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636942700"/>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{1}</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14937905"/>
                      </a:ext>
                    </a:extLst>
                  </a:tr>
                </a:tbl>
              </a:graphicData>
            </a:graphic>
          </p:graphicFrame>
        </mc:Choice>
        <mc:Fallback xmlns="">
          <p:graphicFrame>
            <p:nvGraphicFramePr>
              <p:cNvPr id="41" name="Table 39">
                <a:extLst>
                  <a:ext uri="{FF2B5EF4-FFF2-40B4-BE49-F238E27FC236}">
                    <a16:creationId xmlns:a16="http://schemas.microsoft.com/office/drawing/2014/main" id="{A0675E53-C7F9-4334-9E1C-4D548F841424}"/>
                  </a:ext>
                </a:extLst>
              </p:cNvPr>
              <p:cNvGraphicFramePr>
                <a:graphicFrameLocks noGrp="1"/>
              </p:cNvGraphicFramePr>
              <p:nvPr>
                <p:extLst>
                  <p:ext uri="{D42A27DB-BD31-4B8C-83A1-F6EECF244321}">
                    <p14:modId xmlns:p14="http://schemas.microsoft.com/office/powerpoint/2010/main" val="462718048"/>
                  </p:ext>
                </p:extLst>
              </p:nvPr>
            </p:nvGraphicFramePr>
            <p:xfrm>
              <a:off x="750625"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val="3575092666"/>
                        </a:ext>
                      </a:extLst>
                    </a:gridCol>
                    <a:gridCol w="605084">
                      <a:extLst>
                        <a:ext uri="{9D8B030D-6E8A-4147-A177-3AD203B41FA5}">
                          <a16:colId xmlns:a16="http://schemas.microsoft.com/office/drawing/2014/main" val="2169158128"/>
                        </a:ext>
                      </a:extLst>
                    </a:gridCol>
                    <a:gridCol w="642476">
                      <a:extLst>
                        <a:ext uri="{9D8B030D-6E8A-4147-A177-3AD203B41FA5}">
                          <a16:colId xmlns:a16="http://schemas.microsoft.com/office/drawing/2014/main" val="3297541366"/>
                        </a:ext>
                      </a:extLst>
                    </a:gridCol>
                  </a:tblGrid>
                  <a:tr h="335280">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2"/>
                          <a:stretch>
                            <a:fillRect l="-73737" t="-95000" r="-109091" b="-368333"/>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endParaRPr lang="en-US"/>
                        </a:p>
                      </a:txBody>
                      <a:tcPr>
                        <a:blipFill>
                          <a:blip r:embed="rId2"/>
                          <a:stretch>
                            <a:fillRect l="-73737" t="-195000" r="-109091" b="-268333"/>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636942700"/>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endParaRPr lang="en-US"/>
                        </a:p>
                      </a:txBody>
                      <a:tcPr>
                        <a:blipFill>
                          <a:blip r:embed="rId2"/>
                          <a:stretch>
                            <a:fillRect l="-73737" t="-290164" r="-109091" b="-163934"/>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{1}</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4937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5" name="Table 39">
                <a:extLst>
                  <a:ext uri="{FF2B5EF4-FFF2-40B4-BE49-F238E27FC236}">
                    <a16:creationId xmlns:a16="http://schemas.microsoft.com/office/drawing/2014/main" xmlns="" id="{314FB2E9-1EBB-4122-BA45-7B0847A17F39}"/>
                  </a:ext>
                </a:extLst>
              </p:cNvPr>
              <p:cNvGraphicFramePr>
                <a:graphicFrameLocks noGrp="1"/>
              </p:cNvGraphicFramePr>
              <p:nvPr>
                <p:extLst>
                  <p:ext uri="{D42A27DB-BD31-4B8C-83A1-F6EECF244321}">
                    <p14:modId xmlns:p14="http://schemas.microsoft.com/office/powerpoint/2010/main" val="2725503056"/>
                  </p:ext>
                </p:extLst>
              </p:nvPr>
            </p:nvGraphicFramePr>
            <p:xfrm>
              <a:off x="2766037" y="3744430"/>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xmlns="" val="3575092666"/>
                        </a:ext>
                      </a:extLst>
                    </a:gridCol>
                    <a:gridCol w="605084">
                      <a:extLst>
                        <a:ext uri="{9D8B030D-6E8A-4147-A177-3AD203B41FA5}">
                          <a16:colId xmlns:a16="http://schemas.microsoft.com/office/drawing/2014/main" xmlns="" val="2169158128"/>
                        </a:ext>
                      </a:extLst>
                    </a:gridCol>
                    <a:gridCol w="642476">
                      <a:extLst>
                        <a:ext uri="{9D8B030D-6E8A-4147-A177-3AD203B41FA5}">
                          <a16:colId xmlns:a16="http://schemas.microsoft.com/office/drawing/2014/main" xmlns="" val="3297541366"/>
                        </a:ext>
                      </a:extLst>
                    </a:gridCol>
                  </a:tblGrid>
                  <a:tr h="288087">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err="1">
                              <a:solidFill>
                                <a:srgbClr val="92D050"/>
                              </a:solidFill>
                              <a:latin typeface="Times New Roman" panose="02020603050405020304" pitchFamily="18" charset="0"/>
                              <a:cs typeface="Times New Roman" panose="02020603050405020304" pitchFamily="18" charset="0"/>
                            </a:rPr>
                            <a:t>D</a:t>
                          </a:r>
                          <a:r>
                            <a:rPr lang="en-IN" sz="1600" baseline="-25000" dirty="0" err="1">
                              <a:solidFill>
                                <a:srgbClr val="92D050"/>
                              </a:solidFill>
                              <a:latin typeface="Times New Roman" panose="02020603050405020304" pitchFamily="18" charset="0"/>
                              <a:cs typeface="Times New Roman" panose="02020603050405020304" pitchFamily="18" charset="0"/>
                            </a:rPr>
                            <a:t>v</a:t>
                          </a:r>
                          <a:endParaRPr lang="en-IN" sz="1600" baseline="-25000" dirty="0">
                            <a:solidFill>
                              <a:srgbClr val="92D050"/>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4</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{2, 3}</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14937905"/>
                      </a:ext>
                    </a:extLst>
                  </a:tr>
                </a:tbl>
              </a:graphicData>
            </a:graphic>
          </p:graphicFrame>
        </mc:Choice>
        <mc:Fallback xmlns="">
          <p:graphicFrame>
            <p:nvGraphicFramePr>
              <p:cNvPr id="45" name="Table 39">
                <a:extLst>
                  <a:ext uri="{FF2B5EF4-FFF2-40B4-BE49-F238E27FC236}">
                    <a16:creationId xmlns:a16="http://schemas.microsoft.com/office/drawing/2014/main" id="{314FB2E9-1EBB-4122-BA45-7B0847A17F39}"/>
                  </a:ext>
                </a:extLst>
              </p:cNvPr>
              <p:cNvGraphicFramePr>
                <a:graphicFrameLocks noGrp="1"/>
              </p:cNvGraphicFramePr>
              <p:nvPr>
                <p:extLst>
                  <p:ext uri="{D42A27DB-BD31-4B8C-83A1-F6EECF244321}">
                    <p14:modId xmlns:p14="http://schemas.microsoft.com/office/powerpoint/2010/main" val="2725503056"/>
                  </p:ext>
                </p:extLst>
              </p:nvPr>
            </p:nvGraphicFramePr>
            <p:xfrm>
              <a:off x="2766037" y="3744430"/>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val="3575092666"/>
                        </a:ext>
                      </a:extLst>
                    </a:gridCol>
                    <a:gridCol w="605084">
                      <a:extLst>
                        <a:ext uri="{9D8B030D-6E8A-4147-A177-3AD203B41FA5}">
                          <a16:colId xmlns:a16="http://schemas.microsoft.com/office/drawing/2014/main" val="2169158128"/>
                        </a:ext>
                      </a:extLst>
                    </a:gridCol>
                    <a:gridCol w="642476">
                      <a:extLst>
                        <a:ext uri="{9D8B030D-6E8A-4147-A177-3AD203B41FA5}">
                          <a16:colId xmlns:a16="http://schemas.microsoft.com/office/drawing/2014/main" val="3297541366"/>
                        </a:ext>
                      </a:extLst>
                    </a:gridCol>
                  </a:tblGrid>
                  <a:tr h="335280">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err="1">
                              <a:solidFill>
                                <a:srgbClr val="92D050"/>
                              </a:solidFill>
                              <a:latin typeface="Times New Roman" panose="02020603050405020304" pitchFamily="18" charset="0"/>
                              <a:cs typeface="Times New Roman" panose="02020603050405020304" pitchFamily="18" charset="0"/>
                            </a:rPr>
                            <a:t>D</a:t>
                          </a:r>
                          <a:r>
                            <a:rPr lang="en-IN" sz="1600" baseline="-25000" dirty="0" err="1">
                              <a:solidFill>
                                <a:srgbClr val="92D050"/>
                              </a:solidFill>
                              <a:latin typeface="Times New Roman" panose="02020603050405020304" pitchFamily="18" charset="0"/>
                              <a:cs typeface="Times New Roman" panose="02020603050405020304" pitchFamily="18" charset="0"/>
                            </a:rPr>
                            <a:t>v</a:t>
                          </a:r>
                          <a:endParaRPr lang="en-IN" sz="1600" baseline="-25000" dirty="0">
                            <a:solidFill>
                              <a:srgbClr val="92D050"/>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3"/>
                          <a:stretch>
                            <a:fillRect l="-73000" t="-96667" r="-108000" b="-368333"/>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endParaRPr lang="en-US"/>
                        </a:p>
                      </a:txBody>
                      <a:tcPr>
                        <a:blipFill>
                          <a:blip r:embed="rId3"/>
                          <a:stretch>
                            <a:fillRect l="-73000" t="-196667" r="-108000" b="-268333"/>
                          </a:stretch>
                        </a:blipFill>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endParaRPr lang="en-US"/>
                        </a:p>
                      </a:txBody>
                      <a:tcPr>
                        <a:blipFill>
                          <a:blip r:embed="rId3"/>
                          <a:stretch>
                            <a:fillRect l="-73000" t="-291803" r="-108000" b="-163934"/>
                          </a:stretch>
                        </a:blipFill>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{2, 3}</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4937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le 39">
                <a:extLst>
                  <a:ext uri="{FF2B5EF4-FFF2-40B4-BE49-F238E27FC236}">
                    <a16:creationId xmlns:a16="http://schemas.microsoft.com/office/drawing/2014/main" xmlns="" id="{F8F358CA-C9FB-479A-B7F8-0C6C78C5D738}"/>
                  </a:ext>
                </a:extLst>
              </p:cNvPr>
              <p:cNvGraphicFramePr>
                <a:graphicFrameLocks noGrp="1"/>
              </p:cNvGraphicFramePr>
              <p:nvPr>
                <p:extLst>
                  <p:ext uri="{D42A27DB-BD31-4B8C-83A1-F6EECF244321}">
                    <p14:modId xmlns:p14="http://schemas.microsoft.com/office/powerpoint/2010/main" val="3781782760"/>
                  </p:ext>
                </p:extLst>
              </p:nvPr>
            </p:nvGraphicFramePr>
            <p:xfrm>
              <a:off x="5321026"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xmlns="" val="3575092666"/>
                        </a:ext>
                      </a:extLst>
                    </a:gridCol>
                    <a:gridCol w="605084">
                      <a:extLst>
                        <a:ext uri="{9D8B030D-6E8A-4147-A177-3AD203B41FA5}">
                          <a16:colId xmlns:a16="http://schemas.microsoft.com/office/drawing/2014/main" xmlns="" val="2169158128"/>
                        </a:ext>
                      </a:extLst>
                    </a:gridCol>
                    <a:gridCol w="642476">
                      <a:extLst>
                        <a:ext uri="{9D8B030D-6E8A-4147-A177-3AD203B41FA5}">
                          <a16:colId xmlns:a16="http://schemas.microsoft.com/office/drawing/2014/main" xmlns="" val="3297541366"/>
                        </a:ext>
                      </a:extLst>
                    </a:gridCol>
                  </a:tblGrid>
                  <a:tr h="288087">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2</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{3}</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14937905"/>
                      </a:ext>
                    </a:extLst>
                  </a:tr>
                </a:tbl>
              </a:graphicData>
            </a:graphic>
          </p:graphicFrame>
        </mc:Choice>
        <mc:Fallback xmlns="">
          <p:graphicFrame>
            <p:nvGraphicFramePr>
              <p:cNvPr id="47" name="Table 39">
                <a:extLst>
                  <a:ext uri="{FF2B5EF4-FFF2-40B4-BE49-F238E27FC236}">
                    <a16:creationId xmlns:a16="http://schemas.microsoft.com/office/drawing/2014/main" id="{F8F358CA-C9FB-479A-B7F8-0C6C78C5D738}"/>
                  </a:ext>
                </a:extLst>
              </p:cNvPr>
              <p:cNvGraphicFramePr>
                <a:graphicFrameLocks noGrp="1"/>
              </p:cNvGraphicFramePr>
              <p:nvPr>
                <p:extLst>
                  <p:ext uri="{D42A27DB-BD31-4B8C-83A1-F6EECF244321}">
                    <p14:modId xmlns:p14="http://schemas.microsoft.com/office/powerpoint/2010/main" val="3781782760"/>
                  </p:ext>
                </p:extLst>
              </p:nvPr>
            </p:nvGraphicFramePr>
            <p:xfrm>
              <a:off x="5321026"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val="3575092666"/>
                        </a:ext>
                      </a:extLst>
                    </a:gridCol>
                    <a:gridCol w="605084">
                      <a:extLst>
                        <a:ext uri="{9D8B030D-6E8A-4147-A177-3AD203B41FA5}">
                          <a16:colId xmlns:a16="http://schemas.microsoft.com/office/drawing/2014/main" val="2169158128"/>
                        </a:ext>
                      </a:extLst>
                    </a:gridCol>
                    <a:gridCol w="642476">
                      <a:extLst>
                        <a:ext uri="{9D8B030D-6E8A-4147-A177-3AD203B41FA5}">
                          <a16:colId xmlns:a16="http://schemas.microsoft.com/office/drawing/2014/main" val="3297541366"/>
                        </a:ext>
                      </a:extLst>
                    </a:gridCol>
                  </a:tblGrid>
                  <a:tr h="335280">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4"/>
                          <a:stretch>
                            <a:fillRect l="-73000" t="-95000" r="-108000" b="-368333"/>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endParaRPr lang="en-US"/>
                        </a:p>
                      </a:txBody>
                      <a:tcPr>
                        <a:blipFill>
                          <a:blip r:embed="rId4"/>
                          <a:stretch>
                            <a:fillRect l="-73000" t="-195000" r="-108000" b="-268333"/>
                          </a:stretch>
                        </a:blipFill>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endParaRPr lang="en-US"/>
                        </a:p>
                      </a:txBody>
                      <a:tcPr>
                        <a:blipFill>
                          <a:blip r:embed="rId4"/>
                          <a:stretch>
                            <a:fillRect l="-73000" t="-290164" r="-108000" b="-163934"/>
                          </a:stretch>
                        </a:blipFill>
                      </a:tcPr>
                    </a:tc>
                    <a:tc>
                      <a:txBody>
                        <a:bodyPr/>
                        <a:lstStyle/>
                        <a:p>
                          <a:pPr algn="ctr"/>
                          <a:r>
                            <a:rPr lang="en-IN" sz="1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{3}</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4937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39">
                <a:extLst>
                  <a:ext uri="{FF2B5EF4-FFF2-40B4-BE49-F238E27FC236}">
                    <a16:creationId xmlns:a16="http://schemas.microsoft.com/office/drawing/2014/main" xmlns="" id="{E07A0802-FA8D-4900-A7E7-99CE32FA9FAB}"/>
                  </a:ext>
                </a:extLst>
              </p:cNvPr>
              <p:cNvGraphicFramePr>
                <a:graphicFrameLocks noGrp="1"/>
              </p:cNvGraphicFramePr>
              <p:nvPr>
                <p:extLst>
                  <p:ext uri="{D42A27DB-BD31-4B8C-83A1-F6EECF244321}">
                    <p14:modId xmlns:p14="http://schemas.microsoft.com/office/powerpoint/2010/main" val="1352248877"/>
                  </p:ext>
                </p:extLst>
              </p:nvPr>
            </p:nvGraphicFramePr>
            <p:xfrm>
              <a:off x="7942972"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xmlns="" val="3575092666"/>
                        </a:ext>
                      </a:extLst>
                    </a:gridCol>
                    <a:gridCol w="605084">
                      <a:extLst>
                        <a:ext uri="{9D8B030D-6E8A-4147-A177-3AD203B41FA5}">
                          <a16:colId xmlns:a16="http://schemas.microsoft.com/office/drawing/2014/main" xmlns="" val="2169158128"/>
                        </a:ext>
                      </a:extLst>
                    </a:gridCol>
                    <a:gridCol w="642476">
                      <a:extLst>
                        <a:ext uri="{9D8B030D-6E8A-4147-A177-3AD203B41FA5}">
                          <a16:colId xmlns:a16="http://schemas.microsoft.com/office/drawing/2014/main" xmlns="" val="3297541366"/>
                        </a:ext>
                      </a:extLst>
                    </a:gridCol>
                  </a:tblGrid>
                  <a:tr h="288087">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xmlns="" val="3164965821"/>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xmlns="" val="4116039422"/>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5</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636942700"/>
                      </a:ext>
                    </a:extLst>
                  </a:tr>
                  <a:tr h="314277">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pPr algn="ct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cs typeface="Times New Roman" panose="02020603050405020304" pitchFamily="18" charset="0"/>
                                  </a:rPr>
                                  <m:t>2</m:t>
                                </m:r>
                              </m:oMath>
                            </m:oMathPara>
                          </a14:m>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14937905"/>
                      </a:ext>
                    </a:extLst>
                  </a:tr>
                </a:tbl>
              </a:graphicData>
            </a:graphic>
          </p:graphicFrame>
        </mc:Choice>
        <mc:Fallback xmlns="">
          <p:graphicFrame>
            <p:nvGraphicFramePr>
              <p:cNvPr id="49" name="Table 39">
                <a:extLst>
                  <a:ext uri="{FF2B5EF4-FFF2-40B4-BE49-F238E27FC236}">
                    <a16:creationId xmlns:a16="http://schemas.microsoft.com/office/drawing/2014/main" id="{E07A0802-FA8D-4900-A7E7-99CE32FA9FAB}"/>
                  </a:ext>
                </a:extLst>
              </p:cNvPr>
              <p:cNvGraphicFramePr>
                <a:graphicFrameLocks noGrp="1"/>
              </p:cNvGraphicFramePr>
              <p:nvPr>
                <p:extLst>
                  <p:ext uri="{D42A27DB-BD31-4B8C-83A1-F6EECF244321}">
                    <p14:modId xmlns:p14="http://schemas.microsoft.com/office/powerpoint/2010/main" val="1352248877"/>
                  </p:ext>
                </p:extLst>
              </p:nvPr>
            </p:nvGraphicFramePr>
            <p:xfrm>
              <a:off x="7942972" y="3760109"/>
              <a:ext cx="1684665" cy="2030570"/>
            </p:xfrm>
            <a:graphic>
              <a:graphicData uri="http://schemas.openxmlformats.org/drawingml/2006/table">
                <a:tbl>
                  <a:tblPr firstRow="1" bandRow="1">
                    <a:tableStyleId>{5940675A-B579-460E-94D1-54222C63F5DA}</a:tableStyleId>
                  </a:tblPr>
                  <a:tblGrid>
                    <a:gridCol w="437105">
                      <a:extLst>
                        <a:ext uri="{9D8B030D-6E8A-4147-A177-3AD203B41FA5}">
                          <a16:colId xmlns:a16="http://schemas.microsoft.com/office/drawing/2014/main" val="3575092666"/>
                        </a:ext>
                      </a:extLst>
                    </a:gridCol>
                    <a:gridCol w="605084">
                      <a:extLst>
                        <a:ext uri="{9D8B030D-6E8A-4147-A177-3AD203B41FA5}">
                          <a16:colId xmlns:a16="http://schemas.microsoft.com/office/drawing/2014/main" val="2169158128"/>
                        </a:ext>
                      </a:extLst>
                    </a:gridCol>
                    <a:gridCol w="642476">
                      <a:extLst>
                        <a:ext uri="{9D8B030D-6E8A-4147-A177-3AD203B41FA5}">
                          <a16:colId xmlns:a16="http://schemas.microsoft.com/office/drawing/2014/main" val="3297541366"/>
                        </a:ext>
                      </a:extLst>
                    </a:gridCol>
                  </a:tblGrid>
                  <a:tr h="335280">
                    <a:tc>
                      <a:txBody>
                        <a:bodyPr/>
                        <a:lstStyle/>
                        <a:p>
                          <a:pPr algn="ctr"/>
                          <a:r>
                            <a:rPr lang="en-IN" sz="1600" i="1"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d</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tc>
                      <a:txBody>
                        <a:bodyPr/>
                        <a:lstStyle/>
                        <a:p>
                          <a:pPr algn="ctr"/>
                          <a:r>
                            <a:rPr lang="en-IN" sz="1600" dirty="0">
                              <a:solidFill>
                                <a:srgbClr val="92D050"/>
                              </a:solidFill>
                              <a:latin typeface="Times New Roman" panose="02020603050405020304" pitchFamily="18" charset="0"/>
                              <a:cs typeface="Times New Roman" panose="02020603050405020304" pitchFamily="18" charset="0"/>
                            </a:rPr>
                            <a:t>p</a:t>
                          </a:r>
                          <a:r>
                            <a:rPr lang="en-IN" sz="1600" baseline="-25000" dirty="0">
                              <a:solidFill>
                                <a:srgbClr val="92D050"/>
                              </a:solidFill>
                              <a:latin typeface="Times New Roman" panose="02020603050405020304" pitchFamily="18" charset="0"/>
                              <a:cs typeface="Times New Roman" panose="02020603050405020304" pitchFamily="18" charset="0"/>
                            </a:rPr>
                            <a:t>v</a:t>
                          </a:r>
                        </a:p>
                      </a:txBody>
                      <a:tcPr/>
                    </a:tc>
                    <a:extLst>
                      <a:ext uri="{0D108BD9-81ED-4DB2-BD59-A6C34878D82A}">
                        <a16:rowId xmlns:a16="http://schemas.microsoft.com/office/drawing/2014/main" val="3164965821"/>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73000" t="-95000" r="-108000" b="-368333"/>
                          </a:stretch>
                        </a:blipFill>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16039422"/>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2</a:t>
                          </a:r>
                        </a:p>
                      </a:txBody>
                      <a:tcPr/>
                    </a:tc>
                    <a:tc>
                      <a:txBody>
                        <a:bodyPr/>
                        <a:lstStyle/>
                        <a:p>
                          <a:endParaRPr lang="en-US"/>
                        </a:p>
                      </a:txBody>
                      <a:tcPr>
                        <a:blipFill>
                          <a:blip r:embed="rId5"/>
                          <a:stretch>
                            <a:fillRect l="-73000" t="-195000" r="-108000" b="-268333"/>
                          </a:stretch>
                        </a:blipFill>
                      </a:tcPr>
                    </a:tc>
                    <a:tc>
                      <a:txBody>
                        <a:bodyPr/>
                        <a:lstStyle/>
                        <a:p>
                          <a:pPr algn="ctr"/>
                          <a:r>
                            <a:rPr lang="en-IN"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6942700"/>
                      </a:ext>
                    </a:extLst>
                  </a:tr>
                  <a:tr h="365760">
                    <a:tc>
                      <a:txBody>
                        <a:bodyPr/>
                        <a:lstStyle/>
                        <a:p>
                          <a:pPr algn="ctr"/>
                          <a:r>
                            <a:rPr lang="en-IN" sz="1800" baseline="0" dirty="0">
                              <a:latin typeface="Times New Roman" panose="02020603050405020304" pitchFamily="18" charset="0"/>
                              <a:cs typeface="Times New Roman" panose="02020603050405020304" pitchFamily="18" charset="0"/>
                            </a:rPr>
                            <a:t>3</a:t>
                          </a:r>
                        </a:p>
                      </a:txBody>
                      <a:tcPr/>
                    </a:tc>
                    <a:tc>
                      <a:txBody>
                        <a:bodyPr/>
                        <a:lstStyle/>
                        <a:p>
                          <a:endParaRPr lang="en-US"/>
                        </a:p>
                      </a:txBody>
                      <a:tcPr>
                        <a:blipFill>
                          <a:blip r:embed="rId5"/>
                          <a:stretch>
                            <a:fillRect l="-73000" t="-290164" r="-108000" b="-163934"/>
                          </a:stretch>
                        </a:blipFill>
                      </a:tcPr>
                    </a:tc>
                    <a:tc>
                      <a:txBody>
                        <a:bodyPr/>
                        <a:lstStyle/>
                        <a:p>
                          <a:pPr algn="ctr"/>
                          <a:r>
                            <a:rPr lang="en-IN" sz="1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392375584"/>
                      </a:ext>
                    </a:extLst>
                  </a:tr>
                  <a:tr h="598010">
                    <a:tc gridSpan="3">
                      <a:txBody>
                        <a:bodyPr/>
                        <a:lstStyle/>
                        <a:p>
                          <a:pPr algn="ctr"/>
                          <a:r>
                            <a:rPr lang="en-IN" sz="1800" dirty="0">
                              <a:latin typeface="Times New Roman" panose="02020603050405020304" pitchFamily="18" charset="0"/>
                              <a:cs typeface="Times New Roman" panose="02020603050405020304" pitchFamily="18" charset="0"/>
                            </a:rPr>
                            <a:t>Q = {}</a:t>
                          </a: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tc hMerge="1">
                      <a:txBody>
                        <a:bodyPr/>
                        <a:lstStyle/>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4937905"/>
                      </a:ext>
                    </a:extLst>
                  </a:tr>
                </a:tbl>
              </a:graphicData>
            </a:graphic>
          </p:graphicFrame>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13FC1FC7-58CE-4EED-99CC-1D55CFEE313A}"/>
                  </a:ext>
                </a:extLst>
              </p14:cNvPr>
              <p14:cNvContentPartPr/>
              <p14:nvPr/>
            </p14:nvContentPartPr>
            <p14:xfrm>
              <a:off x="1138232" y="5355382"/>
              <a:ext cx="793800" cy="65880"/>
            </p14:xfrm>
          </p:contentPart>
        </mc:Choice>
        <mc:Fallback xmlns="">
          <p:pic>
            <p:nvPicPr>
              <p:cNvPr id="6" name="Ink 5">
                <a:extLst>
                  <a:ext uri="{FF2B5EF4-FFF2-40B4-BE49-F238E27FC236}">
                    <a16:creationId xmlns:a16="http://schemas.microsoft.com/office/drawing/2014/main" id="{13FC1FC7-58CE-4EED-99CC-1D55CFEE313A}"/>
                  </a:ext>
                </a:extLst>
              </p:cNvPr>
              <p:cNvPicPr/>
              <p:nvPr/>
            </p:nvPicPr>
            <p:blipFill>
              <a:blip r:embed="rId7"/>
              <a:stretch>
                <a:fillRect/>
              </a:stretch>
            </p:blipFill>
            <p:spPr>
              <a:xfrm>
                <a:off x="1084232" y="5247382"/>
                <a:ext cx="9014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A0B949C6-1C85-48EF-92AB-85784DA16BF5}"/>
                  </a:ext>
                </a:extLst>
              </p14:cNvPr>
              <p14:cNvContentPartPr/>
              <p14:nvPr/>
            </p14:nvContentPartPr>
            <p14:xfrm>
              <a:off x="9215552" y="2649262"/>
              <a:ext cx="349920" cy="403200"/>
            </p14:xfrm>
          </p:contentPart>
        </mc:Choice>
        <mc:Fallback xmlns="">
          <p:pic>
            <p:nvPicPr>
              <p:cNvPr id="8" name="Ink 7">
                <a:extLst>
                  <a:ext uri="{FF2B5EF4-FFF2-40B4-BE49-F238E27FC236}">
                    <a16:creationId xmlns:a16="http://schemas.microsoft.com/office/drawing/2014/main" id="{A0B949C6-1C85-48EF-92AB-85784DA16BF5}"/>
                  </a:ext>
                </a:extLst>
              </p:cNvPr>
              <p:cNvPicPr/>
              <p:nvPr/>
            </p:nvPicPr>
            <p:blipFill>
              <a:blip r:embed="rId9"/>
              <a:stretch>
                <a:fillRect/>
              </a:stretch>
            </p:blipFill>
            <p:spPr>
              <a:xfrm>
                <a:off x="9161912" y="2541262"/>
                <a:ext cx="45756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058C29D9-9F37-474D-9715-898790411B94}"/>
                  </a:ext>
                </a:extLst>
              </p14:cNvPr>
              <p14:cNvContentPartPr/>
              <p14:nvPr/>
            </p14:nvContentPartPr>
            <p14:xfrm>
              <a:off x="2901512" y="4615942"/>
              <a:ext cx="1294200" cy="21960"/>
            </p14:xfrm>
          </p:contentPart>
        </mc:Choice>
        <mc:Fallback xmlns="">
          <p:pic>
            <p:nvPicPr>
              <p:cNvPr id="10" name="Ink 9">
                <a:extLst>
                  <a:ext uri="{FF2B5EF4-FFF2-40B4-BE49-F238E27FC236}">
                    <a16:creationId xmlns:a16="http://schemas.microsoft.com/office/drawing/2014/main" id="{058C29D9-9F37-474D-9715-898790411B94}"/>
                  </a:ext>
                </a:extLst>
              </p:cNvPr>
              <p:cNvPicPr/>
              <p:nvPr/>
            </p:nvPicPr>
            <p:blipFill>
              <a:blip r:embed="rId11"/>
              <a:stretch>
                <a:fillRect/>
              </a:stretch>
            </p:blipFill>
            <p:spPr>
              <a:xfrm>
                <a:off x="2847512" y="4507942"/>
                <a:ext cx="14018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xmlns="" id="{CD7CF459-804A-415C-A4EA-CD5F8298222A}"/>
                  </a:ext>
                </a:extLst>
              </p14:cNvPr>
              <p14:cNvContentPartPr/>
              <p14:nvPr/>
            </p14:nvContentPartPr>
            <p14:xfrm>
              <a:off x="2873432" y="4962982"/>
              <a:ext cx="1290600" cy="39240"/>
            </p14:xfrm>
          </p:contentPart>
        </mc:Choice>
        <mc:Fallback xmlns="">
          <p:pic>
            <p:nvPicPr>
              <p:cNvPr id="11" name="Ink 10">
                <a:extLst>
                  <a:ext uri="{FF2B5EF4-FFF2-40B4-BE49-F238E27FC236}">
                    <a16:creationId xmlns:a16="http://schemas.microsoft.com/office/drawing/2014/main" id="{CD7CF459-804A-415C-A4EA-CD5F8298222A}"/>
                  </a:ext>
                </a:extLst>
              </p:cNvPr>
              <p:cNvPicPr/>
              <p:nvPr/>
            </p:nvPicPr>
            <p:blipFill>
              <a:blip r:embed="rId13"/>
              <a:stretch>
                <a:fillRect/>
              </a:stretch>
            </p:blipFill>
            <p:spPr>
              <a:xfrm>
                <a:off x="2819792" y="4854982"/>
                <a:ext cx="13982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xmlns="" id="{95064B8F-DF93-4C66-B11E-4F5AF482CFBD}"/>
                  </a:ext>
                </a:extLst>
              </p14:cNvPr>
              <p14:cNvContentPartPr/>
              <p14:nvPr/>
            </p14:nvContentPartPr>
            <p14:xfrm>
              <a:off x="5290112" y="6035782"/>
              <a:ext cx="2167560" cy="104400"/>
            </p14:xfrm>
          </p:contentPart>
        </mc:Choice>
        <mc:Fallback xmlns="">
          <p:pic>
            <p:nvPicPr>
              <p:cNvPr id="12" name="Ink 11">
                <a:extLst>
                  <a:ext uri="{FF2B5EF4-FFF2-40B4-BE49-F238E27FC236}">
                    <a16:creationId xmlns:a16="http://schemas.microsoft.com/office/drawing/2014/main" id="{95064B8F-DF93-4C66-B11E-4F5AF482CFBD}"/>
                  </a:ext>
                </a:extLst>
              </p:cNvPr>
              <p:cNvPicPr/>
              <p:nvPr/>
            </p:nvPicPr>
            <p:blipFill>
              <a:blip r:embed="rId15"/>
              <a:stretch>
                <a:fillRect/>
              </a:stretch>
            </p:blipFill>
            <p:spPr>
              <a:xfrm>
                <a:off x="5236472" y="5927782"/>
                <a:ext cx="22752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xmlns="" id="{DEE50E29-02DC-45FB-9281-D71EAE3DD286}"/>
                  </a:ext>
                </a:extLst>
              </p14:cNvPr>
              <p14:cNvContentPartPr/>
              <p14:nvPr/>
            </p14:nvContentPartPr>
            <p14:xfrm>
              <a:off x="5420792" y="4978822"/>
              <a:ext cx="1278720" cy="43200"/>
            </p14:xfrm>
          </p:contentPart>
        </mc:Choice>
        <mc:Fallback xmlns="">
          <p:pic>
            <p:nvPicPr>
              <p:cNvPr id="13" name="Ink 12">
                <a:extLst>
                  <a:ext uri="{FF2B5EF4-FFF2-40B4-BE49-F238E27FC236}">
                    <a16:creationId xmlns:a16="http://schemas.microsoft.com/office/drawing/2014/main" id="{DEE50E29-02DC-45FB-9281-D71EAE3DD286}"/>
                  </a:ext>
                </a:extLst>
              </p:cNvPr>
              <p:cNvPicPr/>
              <p:nvPr/>
            </p:nvPicPr>
            <p:blipFill>
              <a:blip r:embed="rId17"/>
              <a:stretch>
                <a:fillRect/>
              </a:stretch>
            </p:blipFill>
            <p:spPr>
              <a:xfrm>
                <a:off x="5366792" y="4871182"/>
                <a:ext cx="13863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xmlns="" id="{47C064DE-FE9E-49DB-BA46-332F42076159}"/>
                  </a:ext>
                </a:extLst>
              </p14:cNvPr>
              <p14:cNvContentPartPr/>
              <p14:nvPr/>
            </p14:nvContentPartPr>
            <p14:xfrm>
              <a:off x="10989272" y="2570422"/>
              <a:ext cx="469440" cy="435240"/>
            </p14:xfrm>
          </p:contentPart>
        </mc:Choice>
        <mc:Fallback xmlns="">
          <p:pic>
            <p:nvPicPr>
              <p:cNvPr id="14" name="Ink 13">
                <a:extLst>
                  <a:ext uri="{FF2B5EF4-FFF2-40B4-BE49-F238E27FC236}">
                    <a16:creationId xmlns:a16="http://schemas.microsoft.com/office/drawing/2014/main" id="{47C064DE-FE9E-49DB-BA46-332F42076159}"/>
                  </a:ext>
                </a:extLst>
              </p:cNvPr>
              <p:cNvPicPr/>
              <p:nvPr/>
            </p:nvPicPr>
            <p:blipFill>
              <a:blip r:embed="rId19"/>
              <a:stretch>
                <a:fillRect/>
              </a:stretch>
            </p:blipFill>
            <p:spPr>
              <a:xfrm>
                <a:off x="10935272" y="2462422"/>
                <a:ext cx="577080"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xmlns="" id="{0AED567D-5836-4401-8DE4-AC54DB463A3A}"/>
                  </a:ext>
                </a:extLst>
              </p14:cNvPr>
              <p14:cNvContentPartPr/>
              <p14:nvPr/>
            </p14:nvContentPartPr>
            <p14:xfrm>
              <a:off x="7883912" y="5951542"/>
              <a:ext cx="2086560" cy="216720"/>
            </p14:xfrm>
          </p:contentPart>
        </mc:Choice>
        <mc:Fallback xmlns="">
          <p:pic>
            <p:nvPicPr>
              <p:cNvPr id="15" name="Ink 14">
                <a:extLst>
                  <a:ext uri="{FF2B5EF4-FFF2-40B4-BE49-F238E27FC236}">
                    <a16:creationId xmlns:a16="http://schemas.microsoft.com/office/drawing/2014/main" id="{0AED567D-5836-4401-8DE4-AC54DB463A3A}"/>
                  </a:ext>
                </a:extLst>
              </p:cNvPr>
              <p:cNvPicPr/>
              <p:nvPr/>
            </p:nvPicPr>
            <p:blipFill>
              <a:blip r:embed="rId21"/>
              <a:stretch>
                <a:fillRect/>
              </a:stretch>
            </p:blipFill>
            <p:spPr>
              <a:xfrm>
                <a:off x="7829912" y="5843902"/>
                <a:ext cx="219420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xmlns="" id="{4746396D-AE51-43D3-A8DF-244B227DAE27}"/>
                  </a:ext>
                </a:extLst>
              </p14:cNvPr>
              <p14:cNvContentPartPr/>
              <p14:nvPr/>
            </p14:nvContentPartPr>
            <p14:xfrm>
              <a:off x="8453072" y="5373742"/>
              <a:ext cx="623520" cy="13680"/>
            </p14:xfrm>
          </p:contentPart>
        </mc:Choice>
        <mc:Fallback xmlns="">
          <p:pic>
            <p:nvPicPr>
              <p:cNvPr id="16" name="Ink 15">
                <a:extLst>
                  <a:ext uri="{FF2B5EF4-FFF2-40B4-BE49-F238E27FC236}">
                    <a16:creationId xmlns:a16="http://schemas.microsoft.com/office/drawing/2014/main" id="{4746396D-AE51-43D3-A8DF-244B227DAE27}"/>
                  </a:ext>
                </a:extLst>
              </p:cNvPr>
              <p:cNvPicPr/>
              <p:nvPr/>
            </p:nvPicPr>
            <p:blipFill>
              <a:blip r:embed="rId23"/>
              <a:stretch>
                <a:fillRect/>
              </a:stretch>
            </p:blipFill>
            <p:spPr>
              <a:xfrm>
                <a:off x="8399072" y="5266102"/>
                <a:ext cx="7311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xmlns="" id="{925F2FE4-4EE2-46F3-A413-E09C315F92F0}"/>
                  </a:ext>
                </a:extLst>
              </p14:cNvPr>
              <p14:cNvContentPartPr/>
              <p14:nvPr/>
            </p14:nvContentPartPr>
            <p14:xfrm>
              <a:off x="10540352" y="3590662"/>
              <a:ext cx="415440" cy="403920"/>
            </p14:xfrm>
          </p:contentPart>
        </mc:Choice>
        <mc:Fallback xmlns="">
          <p:pic>
            <p:nvPicPr>
              <p:cNvPr id="17" name="Ink 16">
                <a:extLst>
                  <a:ext uri="{FF2B5EF4-FFF2-40B4-BE49-F238E27FC236}">
                    <a16:creationId xmlns:a16="http://schemas.microsoft.com/office/drawing/2014/main" id="{925F2FE4-4EE2-46F3-A413-E09C315F92F0}"/>
                  </a:ext>
                </a:extLst>
              </p:cNvPr>
              <p:cNvPicPr/>
              <p:nvPr/>
            </p:nvPicPr>
            <p:blipFill>
              <a:blip r:embed="rId25"/>
              <a:stretch>
                <a:fillRect/>
              </a:stretch>
            </p:blipFill>
            <p:spPr>
              <a:xfrm>
                <a:off x="10486352" y="3482662"/>
                <a:ext cx="52308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xmlns="" id="{D23EBADA-1A9A-4035-844D-F15D7A3A25D8}"/>
                  </a:ext>
                </a:extLst>
              </p14:cNvPr>
              <p14:cNvContentPartPr/>
              <p14:nvPr/>
            </p14:nvContentPartPr>
            <p14:xfrm>
              <a:off x="2481752" y="6030022"/>
              <a:ext cx="2223720" cy="138600"/>
            </p14:xfrm>
          </p:contentPart>
        </mc:Choice>
        <mc:Fallback xmlns="">
          <p:pic>
            <p:nvPicPr>
              <p:cNvPr id="19" name="Ink 18">
                <a:extLst>
                  <a:ext uri="{FF2B5EF4-FFF2-40B4-BE49-F238E27FC236}">
                    <a16:creationId xmlns:a16="http://schemas.microsoft.com/office/drawing/2014/main" id="{D23EBADA-1A9A-4035-844D-F15D7A3A25D8}"/>
                  </a:ext>
                </a:extLst>
              </p:cNvPr>
              <p:cNvPicPr/>
              <p:nvPr/>
            </p:nvPicPr>
            <p:blipFill>
              <a:blip r:embed="rId27"/>
              <a:stretch>
                <a:fillRect/>
              </a:stretch>
            </p:blipFill>
            <p:spPr>
              <a:xfrm>
                <a:off x="2427752" y="5922022"/>
                <a:ext cx="23313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xmlns="" id="{CFC83738-8975-4548-BB06-71C619F33B00}"/>
                  </a:ext>
                </a:extLst>
              </p14:cNvPr>
              <p14:cNvContentPartPr/>
              <p14:nvPr/>
            </p14:nvContentPartPr>
            <p14:xfrm>
              <a:off x="3022472" y="5270422"/>
              <a:ext cx="1058040" cy="154080"/>
            </p14:xfrm>
          </p:contentPart>
        </mc:Choice>
        <mc:Fallback xmlns="">
          <p:pic>
            <p:nvPicPr>
              <p:cNvPr id="21" name="Ink 20">
                <a:extLst>
                  <a:ext uri="{FF2B5EF4-FFF2-40B4-BE49-F238E27FC236}">
                    <a16:creationId xmlns:a16="http://schemas.microsoft.com/office/drawing/2014/main" id="{CFC83738-8975-4548-BB06-71C619F33B00}"/>
                  </a:ext>
                </a:extLst>
              </p:cNvPr>
              <p:cNvPicPr/>
              <p:nvPr/>
            </p:nvPicPr>
            <p:blipFill>
              <a:blip r:embed="rId29"/>
              <a:stretch>
                <a:fillRect/>
              </a:stretch>
            </p:blipFill>
            <p:spPr>
              <a:xfrm>
                <a:off x="2968832" y="5162422"/>
                <a:ext cx="11656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61D20DC3-2B9E-4387-9A77-5A91B960338D}"/>
                  </a:ext>
                </a:extLst>
              </p14:cNvPr>
              <p14:cNvContentPartPr/>
              <p14:nvPr/>
            </p14:nvContentPartPr>
            <p14:xfrm>
              <a:off x="5784752" y="5355382"/>
              <a:ext cx="722520" cy="76320"/>
            </p14:xfrm>
          </p:contentPart>
        </mc:Choice>
        <mc:Fallback xmlns="">
          <p:pic>
            <p:nvPicPr>
              <p:cNvPr id="23" name="Ink 22">
                <a:extLst>
                  <a:ext uri="{FF2B5EF4-FFF2-40B4-BE49-F238E27FC236}">
                    <a16:creationId xmlns:a16="http://schemas.microsoft.com/office/drawing/2014/main" id="{61D20DC3-2B9E-4387-9A77-5A91B960338D}"/>
                  </a:ext>
                </a:extLst>
              </p:cNvPr>
              <p:cNvPicPr/>
              <p:nvPr/>
            </p:nvPicPr>
            <p:blipFill>
              <a:blip r:embed="rId31"/>
              <a:stretch>
                <a:fillRect/>
              </a:stretch>
            </p:blipFill>
            <p:spPr>
              <a:xfrm>
                <a:off x="5730752" y="5247382"/>
                <a:ext cx="830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xmlns="" id="{B8032302-0A8A-4C67-95FD-4596BACEBE8A}"/>
                  </a:ext>
                </a:extLst>
              </p14:cNvPr>
              <p14:cNvContentPartPr/>
              <p14:nvPr/>
            </p14:nvContentPartPr>
            <p14:xfrm>
              <a:off x="8360192" y="5261782"/>
              <a:ext cx="778680" cy="171360"/>
            </p14:xfrm>
          </p:contentPart>
        </mc:Choice>
        <mc:Fallback xmlns="">
          <p:pic>
            <p:nvPicPr>
              <p:cNvPr id="24" name="Ink 23">
                <a:extLst>
                  <a:ext uri="{FF2B5EF4-FFF2-40B4-BE49-F238E27FC236}">
                    <a16:creationId xmlns:a16="http://schemas.microsoft.com/office/drawing/2014/main" id="{B8032302-0A8A-4C67-95FD-4596BACEBE8A}"/>
                  </a:ext>
                </a:extLst>
              </p:cNvPr>
              <p:cNvPicPr/>
              <p:nvPr/>
            </p:nvPicPr>
            <p:blipFill>
              <a:blip r:embed="rId33"/>
              <a:stretch>
                <a:fillRect/>
              </a:stretch>
            </p:blipFill>
            <p:spPr>
              <a:xfrm>
                <a:off x="8306192" y="5154142"/>
                <a:ext cx="886320" cy="387000"/>
              </a:xfrm>
              <a:prstGeom prst="rect">
                <a:avLst/>
              </a:prstGeom>
            </p:spPr>
          </p:pic>
        </mc:Fallback>
      </mc:AlternateContent>
    </p:spTree>
    <p:extLst>
      <p:ext uri="{BB962C8B-B14F-4D97-AF65-F5344CB8AC3E}">
        <p14:creationId xmlns:p14="http://schemas.microsoft.com/office/powerpoint/2010/main" val="10397475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Bellman – Ford (pseudo code)</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4"/>
            <a:ext cx="11523306" cy="6016775"/>
          </a:xfrm>
        </p:spPr>
        <p:txBody>
          <a:bodyPr>
            <a:normAutofit fontScale="47500" lnSpcReduction="20000"/>
          </a:bodyPr>
          <a:lstStyle/>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Void Dijkstra (Table T)</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Queue Q;   Vertex v, w;</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Enqueu</a:t>
            </a:r>
            <a:r>
              <a:rPr lang="en-IN" sz="3800" dirty="0">
                <a:latin typeface="Times New Roman" panose="02020603050405020304" pitchFamily="18" charset="0"/>
                <a:cs typeface="Times New Roman" panose="02020603050405020304" pitchFamily="18" charset="0"/>
              </a:rPr>
              <a:t>(Q, s)                                                                    // s is the source vertex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while (!</a:t>
            </a:r>
            <a:r>
              <a:rPr lang="en-IN" sz="3800" dirty="0" err="1">
                <a:latin typeface="Times New Roman" panose="02020603050405020304" pitchFamily="18" charset="0"/>
                <a:cs typeface="Times New Roman" panose="02020603050405020304" pitchFamily="18" charset="0"/>
              </a:rPr>
              <a:t>IsEmpty</a:t>
            </a:r>
            <a:r>
              <a:rPr lang="en-IN" sz="3800" dirty="0">
                <a:latin typeface="Times New Roman" panose="02020603050405020304" pitchFamily="18" charset="0"/>
                <a:cs typeface="Times New Roman" panose="02020603050405020304" pitchFamily="18" charset="0"/>
              </a:rPr>
              <a:t>(Q))</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v = Dequeue(Q);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for each w adjacent to v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if T[v].</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C</a:t>
            </a:r>
            <a:r>
              <a:rPr lang="en-IN" sz="3800" baseline="-25000" dirty="0" err="1">
                <a:latin typeface="Times New Roman" panose="02020603050405020304" pitchFamily="18" charset="0"/>
                <a:cs typeface="Times New Roman" panose="02020603050405020304" pitchFamily="18" charset="0"/>
              </a:rPr>
              <a:t>vw</a:t>
            </a: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&lt; T[w].</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Decrease T[w]. </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to T[v].</a:t>
            </a:r>
            <a:r>
              <a:rPr lang="en-IN" sz="3800" dirty="0" err="1">
                <a:latin typeface="Times New Roman" panose="02020603050405020304" pitchFamily="18" charset="0"/>
                <a:cs typeface="Times New Roman" panose="02020603050405020304" pitchFamily="18" charset="0"/>
              </a:rPr>
              <a:t>Dist</a:t>
            </a: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C</a:t>
            </a:r>
            <a:r>
              <a:rPr lang="en-IN" sz="3800" baseline="-25000" dirty="0" err="1">
                <a:latin typeface="Times New Roman" panose="02020603050405020304" pitchFamily="18" charset="0"/>
                <a:cs typeface="Times New Roman" panose="02020603050405020304" pitchFamily="18" charset="0"/>
              </a:rPr>
              <a:t>vw</a:t>
            </a:r>
            <a:r>
              <a:rPr lang="en-IN" sz="3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T[w]. Path = v;</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if w is not already in Q</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  </a:t>
            </a:r>
            <a:r>
              <a:rPr lang="en-IN" sz="3800" dirty="0" err="1">
                <a:latin typeface="Times New Roman" panose="02020603050405020304" pitchFamily="18" charset="0"/>
                <a:cs typeface="Times New Roman" panose="02020603050405020304" pitchFamily="18" charset="0"/>
              </a:rPr>
              <a:t>Enqueu</a:t>
            </a:r>
            <a:r>
              <a:rPr lang="en-IN" sz="3800" dirty="0">
                <a:latin typeface="Times New Roman" panose="02020603050405020304" pitchFamily="18" charset="0"/>
                <a:cs typeface="Times New Roman" panose="02020603050405020304" pitchFamily="18" charset="0"/>
              </a:rPr>
              <a:t>(Q, w); }</a:t>
            </a:r>
          </a:p>
          <a:p>
            <a:pPr marL="0" indent="0">
              <a:lnSpc>
                <a:spcPct val="120000"/>
              </a:lnSpc>
              <a:spcBef>
                <a:spcPts val="0"/>
              </a:spcBef>
              <a:buNone/>
            </a:pPr>
            <a:r>
              <a:rPr lang="en-IN" sz="3800" baseline="-250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8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70000"/>
              </a:lnSpc>
              <a:spcBef>
                <a:spcPts val="0"/>
              </a:spcBef>
              <a:buNone/>
            </a:pPr>
            <a:r>
              <a:rPr lang="en-IN" sz="4200" dirty="0">
                <a:latin typeface="Times New Roman" panose="02020603050405020304" pitchFamily="18" charset="0"/>
                <a:cs typeface="Times New Roman" panose="02020603050405020304" pitchFamily="18" charset="0"/>
              </a:rPr>
              <a:t>Time Complexity = O( |E| . |V|)</a:t>
            </a:r>
          </a:p>
          <a:p>
            <a:pPr marL="0" indent="0">
              <a:lnSpc>
                <a:spcPct val="170000"/>
              </a:lnSpc>
              <a:spcBef>
                <a:spcPts val="0"/>
              </a:spcBef>
              <a:buNone/>
            </a:pPr>
            <a:r>
              <a:rPr lang="en-IN" sz="4200" dirty="0">
                <a:latin typeface="Times New Roman" panose="02020603050405020304" pitchFamily="18" charset="0"/>
                <a:cs typeface="Times New Roman" panose="02020603050405020304" pitchFamily="18" charset="0"/>
              </a:rPr>
              <a:t>Note: Algorithm works if is no negative – cycle; </a:t>
            </a:r>
          </a:p>
          <a:p>
            <a:pPr marL="0" indent="0">
              <a:lnSpc>
                <a:spcPct val="170000"/>
              </a:lnSpc>
              <a:spcBef>
                <a:spcPts val="0"/>
              </a:spcBef>
              <a:buNone/>
            </a:pPr>
            <a:endParaRPr lang="en-IN" sz="4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117</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EC8C2BFD-A49E-40E9-B019-5B84DE1AC811}"/>
                  </a:ext>
                </a:extLst>
              </p14:cNvPr>
              <p14:cNvContentPartPr/>
              <p14:nvPr/>
            </p14:nvContentPartPr>
            <p14:xfrm>
              <a:off x="2460512" y="4896742"/>
              <a:ext cx="1245960" cy="432000"/>
            </p14:xfrm>
          </p:contentPart>
        </mc:Choice>
        <mc:Fallback xmlns="">
          <p:pic>
            <p:nvPicPr>
              <p:cNvPr id="6" name="Ink 5">
                <a:extLst>
                  <a:ext uri="{FF2B5EF4-FFF2-40B4-BE49-F238E27FC236}">
                    <a16:creationId xmlns:a16="http://schemas.microsoft.com/office/drawing/2014/main" id="{EC8C2BFD-A49E-40E9-B019-5B84DE1AC811}"/>
                  </a:ext>
                </a:extLst>
              </p:cNvPr>
              <p:cNvPicPr/>
              <p:nvPr/>
            </p:nvPicPr>
            <p:blipFill>
              <a:blip r:embed="rId3"/>
              <a:stretch>
                <a:fillRect/>
              </a:stretch>
            </p:blipFill>
            <p:spPr>
              <a:xfrm>
                <a:off x="2406512" y="4788742"/>
                <a:ext cx="1353600" cy="647640"/>
              </a:xfrm>
              <a:prstGeom prst="rect">
                <a:avLst/>
              </a:prstGeom>
            </p:spPr>
          </p:pic>
        </mc:Fallback>
      </mc:AlternateContent>
    </p:spTree>
    <p:extLst>
      <p:ext uri="{BB962C8B-B14F-4D97-AF65-F5344CB8AC3E}">
        <p14:creationId xmlns:p14="http://schemas.microsoft.com/office/powerpoint/2010/main" val="12841803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82988"/>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Minimum Spanning Tree</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419878" y="533315"/>
            <a:ext cx="11523306" cy="5823036"/>
          </a:xfrm>
        </p:spPr>
        <p:txBody>
          <a:bodyPr>
            <a:normAutofit/>
          </a:bodyPr>
          <a:lstStyle/>
          <a:p>
            <a:pPr marL="0" indent="0">
              <a:lnSpc>
                <a:spcPct val="170000"/>
              </a:lnSpc>
              <a:spcBef>
                <a:spcPts val="0"/>
              </a:spcBef>
              <a:buNone/>
            </a:pPr>
            <a:r>
              <a:rPr lang="en-IN" sz="2200" b="1" dirty="0">
                <a:latin typeface="Times New Roman" panose="02020603050405020304" pitchFamily="18" charset="0"/>
                <a:cs typeface="Times New Roman" panose="02020603050405020304" pitchFamily="18" charset="0"/>
              </a:rPr>
              <a:t>Minimum Spanning Tree (MSP)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Minimum Spanning Tree of an undirected graph G is a tree formed from graph edges that connects all the vertices of G at lowest total cost.</a:t>
            </a:r>
          </a:p>
          <a:p>
            <a:pPr marL="0" indent="0">
              <a:lnSpc>
                <a:spcPct val="170000"/>
              </a:lnSpc>
              <a:spcBef>
                <a:spcPts val="0"/>
              </a:spcBef>
              <a:buNone/>
            </a:pPr>
            <a:r>
              <a:rPr lang="en-IN" sz="2200" dirty="0">
                <a:latin typeface="Times New Roman" panose="02020603050405020304" pitchFamily="18" charset="0"/>
                <a:cs typeface="Times New Roman" panose="02020603050405020304" pitchFamily="18" charset="0"/>
              </a:rPr>
              <a:t>MSP  exists if and only if the graph is connected.</a:t>
            </a:r>
          </a:p>
          <a:p>
            <a:pPr marL="0" indent="0">
              <a:lnSpc>
                <a:spcPct val="170000"/>
              </a:lnSpc>
              <a:spcBef>
                <a:spcPts val="0"/>
              </a:spcBef>
              <a:buNone/>
            </a:pPr>
            <a:r>
              <a:rPr lang="en-IN" sz="2200" dirty="0">
                <a:latin typeface="Times New Roman" panose="02020603050405020304" pitchFamily="18" charset="0"/>
                <a:cs typeface="Times New Roman" panose="02020603050405020304" pitchFamily="18" charset="0"/>
              </a:rPr>
              <a:t>Example :</a:t>
            </a:r>
          </a:p>
          <a:p>
            <a:pPr marL="0" indent="0">
              <a:lnSpc>
                <a:spcPct val="170000"/>
              </a:lnSpc>
              <a:spcBef>
                <a:spcPts val="0"/>
              </a:spcBef>
              <a:buNone/>
            </a:pPr>
            <a:endParaRPr lang="en-IN" sz="2200" dirty="0">
              <a:latin typeface="Times New Roman" panose="02020603050405020304" pitchFamily="18" charset="0"/>
              <a:cs typeface="Times New Roman" panose="02020603050405020304" pitchFamily="18" charset="0"/>
            </a:endParaRPr>
          </a:p>
          <a:p>
            <a:pPr marL="0" indent="0">
              <a:lnSpc>
                <a:spcPct val="170000"/>
              </a:lnSpc>
              <a:spcBef>
                <a:spcPts val="0"/>
              </a:spcBef>
              <a:buNone/>
            </a:pPr>
            <a:endParaRPr lang="en-IN" sz="2200" dirty="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sz="2200" dirty="0">
                <a:latin typeface="Times New Roman" panose="02020603050405020304" pitchFamily="18" charset="0"/>
                <a:cs typeface="Times New Roman" panose="02020603050405020304" pitchFamily="18" charset="0"/>
              </a:rPr>
              <a:t>                                                                                                            Spanning Tree but not MSP</a:t>
            </a:r>
          </a:p>
          <a:p>
            <a:pPr marL="0" indent="0">
              <a:lnSpc>
                <a:spcPct val="170000"/>
              </a:lnSpc>
              <a:spcBef>
                <a:spcPts val="0"/>
              </a:spcBef>
              <a:buNone/>
            </a:pPr>
            <a:r>
              <a:rPr lang="en-IN" sz="2000" dirty="0">
                <a:latin typeface="Times New Roman" panose="02020603050405020304" pitchFamily="18" charset="0"/>
                <a:cs typeface="Times New Roman" panose="02020603050405020304" pitchFamily="18" charset="0"/>
              </a:rPr>
              <a:t>MSP for the above graph (cost is 6):</a:t>
            </a:r>
          </a:p>
          <a:p>
            <a:pPr marL="0" indent="0">
              <a:lnSpc>
                <a:spcPct val="170000"/>
              </a:lnSpc>
              <a:spcBef>
                <a:spcPts val="0"/>
              </a:spcBef>
              <a:buNone/>
            </a:pPr>
            <a:r>
              <a:rPr lang="en-IN" sz="22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118</a:t>
            </a:fld>
            <a:endParaRPr lang="en-IN"/>
          </a:p>
        </p:txBody>
      </p:sp>
      <p:cxnSp>
        <p:nvCxnSpPr>
          <p:cNvPr id="17" name="Straight Connector 16">
            <a:extLst>
              <a:ext uri="{FF2B5EF4-FFF2-40B4-BE49-F238E27FC236}">
                <a16:creationId xmlns:a16="http://schemas.microsoft.com/office/drawing/2014/main" xmlns="" id="{6FA48268-70C5-44C6-9B86-F8F39926E7D0}"/>
              </a:ext>
            </a:extLst>
          </p:cNvPr>
          <p:cNvCxnSpPr>
            <a:cxnSpLocks/>
            <a:stCxn id="7" idx="6"/>
          </p:cNvCxnSpPr>
          <p:nvPr/>
        </p:nvCxnSpPr>
        <p:spPr>
          <a:xfrm flipV="1">
            <a:off x="2974911" y="2942944"/>
            <a:ext cx="13501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0C0F9B57-0375-4BF6-AA12-A0FE1B418A3C}"/>
              </a:ext>
            </a:extLst>
          </p:cNvPr>
          <p:cNvCxnSpPr>
            <a:cxnSpLocks/>
            <a:stCxn id="7" idx="5"/>
            <a:endCxn id="8" idx="1"/>
          </p:cNvCxnSpPr>
          <p:nvPr/>
        </p:nvCxnSpPr>
        <p:spPr>
          <a:xfrm>
            <a:off x="2907956" y="3117349"/>
            <a:ext cx="1038981" cy="561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F5D348D-E847-4250-A264-A60E2E13D8DD}"/>
              </a:ext>
            </a:extLst>
          </p:cNvPr>
          <p:cNvCxnSpPr>
            <a:endCxn id="8" idx="7"/>
          </p:cNvCxnSpPr>
          <p:nvPr/>
        </p:nvCxnSpPr>
        <p:spPr>
          <a:xfrm flipH="1">
            <a:off x="4270226" y="3153499"/>
            <a:ext cx="307690" cy="525512"/>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xmlns="" id="{0DDF5E16-3DE4-495B-BBBE-A40FEA50F318}"/>
              </a:ext>
            </a:extLst>
          </p:cNvPr>
          <p:cNvGrpSpPr/>
          <p:nvPr/>
        </p:nvGrpSpPr>
        <p:grpSpPr>
          <a:xfrm>
            <a:off x="2382293" y="2600790"/>
            <a:ext cx="2412087" cy="1718739"/>
            <a:chOff x="2382293" y="2600790"/>
            <a:chExt cx="2412087" cy="1718739"/>
          </a:xfrm>
        </p:grpSpPr>
        <p:grpSp>
          <p:nvGrpSpPr>
            <p:cNvPr id="6" name="Group 5">
              <a:extLst>
                <a:ext uri="{FF2B5EF4-FFF2-40B4-BE49-F238E27FC236}">
                  <a16:creationId xmlns:a16="http://schemas.microsoft.com/office/drawing/2014/main" xmlns="" id="{5ACC8733-52E6-48A2-B45E-7AF38B692195}"/>
                </a:ext>
              </a:extLst>
            </p:cNvPr>
            <p:cNvGrpSpPr/>
            <p:nvPr/>
          </p:nvGrpSpPr>
          <p:grpSpPr>
            <a:xfrm>
              <a:off x="2517712" y="2600790"/>
              <a:ext cx="2276668" cy="1499271"/>
              <a:chOff x="9170438" y="2507484"/>
              <a:chExt cx="2276668" cy="1499271"/>
            </a:xfrm>
          </p:grpSpPr>
          <p:sp>
            <p:nvSpPr>
              <p:cNvPr id="7" name="Oval 6">
                <a:extLst>
                  <a:ext uri="{FF2B5EF4-FFF2-40B4-BE49-F238E27FC236}">
                    <a16:creationId xmlns:a16="http://schemas.microsoft.com/office/drawing/2014/main" xmlns="" id="{6827AC11-1E58-408D-9AF7-03FC781EF8AD}"/>
                  </a:ext>
                </a:extLst>
              </p:cNvPr>
              <p:cNvSpPr/>
              <p:nvPr/>
            </p:nvSpPr>
            <p:spPr>
              <a:xfrm>
                <a:off x="9170438" y="2602993"/>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Oval 7">
                <a:extLst>
                  <a:ext uri="{FF2B5EF4-FFF2-40B4-BE49-F238E27FC236}">
                    <a16:creationId xmlns:a16="http://schemas.microsoft.com/office/drawing/2014/main" xmlns="" id="{E4EB70A5-FC26-44B0-8D34-31A4D527A4B0}"/>
                  </a:ext>
                </a:extLst>
              </p:cNvPr>
              <p:cNvSpPr/>
              <p:nvPr/>
            </p:nvSpPr>
            <p:spPr>
              <a:xfrm>
                <a:off x="10532708" y="3513464"/>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xmlns="" id="{9AAC885A-9DB4-465A-9DF7-A66F40675B38}"/>
                  </a:ext>
                </a:extLst>
              </p:cNvPr>
              <p:cNvSpPr/>
              <p:nvPr/>
            </p:nvSpPr>
            <p:spPr>
              <a:xfrm>
                <a:off x="10989907" y="2566902"/>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3" name="TextBox 12">
                <a:extLst>
                  <a:ext uri="{FF2B5EF4-FFF2-40B4-BE49-F238E27FC236}">
                    <a16:creationId xmlns:a16="http://schemas.microsoft.com/office/drawing/2014/main" xmlns="" id="{3C31B1D7-D6F0-4946-B4BD-F1C68234E572}"/>
                  </a:ext>
                </a:extLst>
              </p:cNvPr>
              <p:cNvSpPr txBox="1"/>
              <p:nvPr/>
            </p:nvSpPr>
            <p:spPr>
              <a:xfrm>
                <a:off x="10084836" y="2507484"/>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4" name="TextBox 13">
                <a:extLst>
                  <a:ext uri="{FF2B5EF4-FFF2-40B4-BE49-F238E27FC236}">
                    <a16:creationId xmlns:a16="http://schemas.microsoft.com/office/drawing/2014/main" xmlns="" id="{0E5407F3-E8B8-491A-BDAC-F67AA03EB95A}"/>
                  </a:ext>
                </a:extLst>
              </p:cNvPr>
              <p:cNvSpPr txBox="1"/>
              <p:nvPr/>
            </p:nvSpPr>
            <p:spPr>
              <a:xfrm>
                <a:off x="9841850" y="297783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endParaRPr lang="en-IN" sz="15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2DCC8E5-3A5B-4856-A21C-F188C75BBDD3}"/>
                  </a:ext>
                </a:extLst>
              </p:cNvPr>
              <p:cNvSpPr txBox="1"/>
              <p:nvPr/>
            </p:nvSpPr>
            <p:spPr>
              <a:xfrm>
                <a:off x="10749172" y="3038855"/>
                <a:ext cx="45719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grpSp>
        <p:grpSp>
          <p:nvGrpSpPr>
            <p:cNvPr id="41" name="Group 40">
              <a:extLst>
                <a:ext uri="{FF2B5EF4-FFF2-40B4-BE49-F238E27FC236}">
                  <a16:creationId xmlns:a16="http://schemas.microsoft.com/office/drawing/2014/main" xmlns="" id="{E90A948F-5807-4F78-B232-FDA4FD866F6E}"/>
                </a:ext>
              </a:extLst>
            </p:cNvPr>
            <p:cNvGrpSpPr/>
            <p:nvPr/>
          </p:nvGrpSpPr>
          <p:grpSpPr>
            <a:xfrm>
              <a:off x="2382293" y="3189590"/>
              <a:ext cx="1564644" cy="1129939"/>
              <a:chOff x="2382293" y="3189590"/>
              <a:chExt cx="1564644" cy="1129939"/>
            </a:xfrm>
          </p:grpSpPr>
          <p:sp>
            <p:nvSpPr>
              <p:cNvPr id="25" name="Oval 24">
                <a:extLst>
                  <a:ext uri="{FF2B5EF4-FFF2-40B4-BE49-F238E27FC236}">
                    <a16:creationId xmlns:a16="http://schemas.microsoft.com/office/drawing/2014/main" xmlns="" id="{E2EFBB71-55FB-4197-92B4-D0F8F1D21B48}"/>
                  </a:ext>
                </a:extLst>
              </p:cNvPr>
              <p:cNvSpPr/>
              <p:nvPr/>
            </p:nvSpPr>
            <p:spPr>
              <a:xfrm>
                <a:off x="2450757" y="3826238"/>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27" name="Straight Connector 26">
                <a:extLst>
                  <a:ext uri="{FF2B5EF4-FFF2-40B4-BE49-F238E27FC236}">
                    <a16:creationId xmlns:a16="http://schemas.microsoft.com/office/drawing/2014/main" xmlns="" id="{5CD67B81-A3F6-446C-B2D6-418F85251680}"/>
                  </a:ext>
                </a:extLst>
              </p:cNvPr>
              <p:cNvCxnSpPr>
                <a:stCxn id="7" idx="4"/>
                <a:endCxn id="25" idx="0"/>
              </p:cNvCxnSpPr>
              <p:nvPr/>
            </p:nvCxnSpPr>
            <p:spPr>
              <a:xfrm flipH="1">
                <a:off x="2679357" y="3189590"/>
                <a:ext cx="66955" cy="636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85D1819-4845-4F67-AA43-70D50987BEB6}"/>
                  </a:ext>
                </a:extLst>
              </p:cNvPr>
              <p:cNvCxnSpPr>
                <a:stCxn id="25" idx="6"/>
                <a:endCxn id="8" idx="3"/>
              </p:cNvCxnSpPr>
              <p:nvPr/>
            </p:nvCxnSpPr>
            <p:spPr>
              <a:xfrm flipV="1">
                <a:off x="2907956" y="4027820"/>
                <a:ext cx="1038981" cy="450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958D0F89-7508-4076-8C42-8827B906CC07}"/>
                  </a:ext>
                </a:extLst>
              </p:cNvPr>
              <p:cNvSpPr txBox="1"/>
              <p:nvPr/>
            </p:nvSpPr>
            <p:spPr>
              <a:xfrm>
                <a:off x="3239275" y="373885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xmlns="" id="{82ABEC72-DAAF-4DBD-B5BC-75A7C3430865}"/>
                  </a:ext>
                </a:extLst>
              </p:cNvPr>
              <p:cNvSpPr txBox="1"/>
              <p:nvPr/>
            </p:nvSpPr>
            <p:spPr>
              <a:xfrm>
                <a:off x="2382293" y="3270585"/>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endParaRPr lang="en-IN" sz="1500" dirty="0">
                  <a:latin typeface="Times New Roman" panose="02020603050405020304" pitchFamily="18" charset="0"/>
                  <a:cs typeface="Times New Roman" panose="02020603050405020304" pitchFamily="18" charset="0"/>
                </a:endParaRPr>
              </a:p>
            </p:txBody>
          </p:sp>
        </p:grpSp>
      </p:grpSp>
      <p:grpSp>
        <p:nvGrpSpPr>
          <p:cNvPr id="57" name="Group 56">
            <a:extLst>
              <a:ext uri="{FF2B5EF4-FFF2-40B4-BE49-F238E27FC236}">
                <a16:creationId xmlns:a16="http://schemas.microsoft.com/office/drawing/2014/main" xmlns="" id="{8AC16C42-88F2-4FB0-8E0E-B4CC8F9F2998}"/>
              </a:ext>
            </a:extLst>
          </p:cNvPr>
          <p:cNvGrpSpPr/>
          <p:nvPr/>
        </p:nvGrpSpPr>
        <p:grpSpPr>
          <a:xfrm>
            <a:off x="4424071" y="4585425"/>
            <a:ext cx="2412087" cy="1659321"/>
            <a:chOff x="2382293" y="2660208"/>
            <a:chExt cx="2412087" cy="1659321"/>
          </a:xfrm>
        </p:grpSpPr>
        <p:grpSp>
          <p:nvGrpSpPr>
            <p:cNvPr id="58" name="Group 57">
              <a:extLst>
                <a:ext uri="{FF2B5EF4-FFF2-40B4-BE49-F238E27FC236}">
                  <a16:creationId xmlns:a16="http://schemas.microsoft.com/office/drawing/2014/main" xmlns="" id="{B955FB6E-AD72-44A9-BCA0-4DF6A03621F5}"/>
                </a:ext>
              </a:extLst>
            </p:cNvPr>
            <p:cNvGrpSpPr/>
            <p:nvPr/>
          </p:nvGrpSpPr>
          <p:grpSpPr>
            <a:xfrm>
              <a:off x="2517712" y="2660208"/>
              <a:ext cx="2276668" cy="1439853"/>
              <a:chOff x="9170438" y="2566902"/>
              <a:chExt cx="2276668" cy="1439853"/>
            </a:xfrm>
          </p:grpSpPr>
          <p:sp>
            <p:nvSpPr>
              <p:cNvPr id="65" name="Oval 64">
                <a:extLst>
                  <a:ext uri="{FF2B5EF4-FFF2-40B4-BE49-F238E27FC236}">
                    <a16:creationId xmlns:a16="http://schemas.microsoft.com/office/drawing/2014/main" xmlns="" id="{8FA9AD6C-8853-4C59-9DFD-CCFBB0D64524}"/>
                  </a:ext>
                </a:extLst>
              </p:cNvPr>
              <p:cNvSpPr/>
              <p:nvPr/>
            </p:nvSpPr>
            <p:spPr>
              <a:xfrm>
                <a:off x="9170438" y="2602993"/>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6" name="Oval 65">
                <a:extLst>
                  <a:ext uri="{FF2B5EF4-FFF2-40B4-BE49-F238E27FC236}">
                    <a16:creationId xmlns:a16="http://schemas.microsoft.com/office/drawing/2014/main" xmlns="" id="{4F4ABDB9-2CB6-4346-A276-E30B971E8608}"/>
                  </a:ext>
                </a:extLst>
              </p:cNvPr>
              <p:cNvSpPr/>
              <p:nvPr/>
            </p:nvSpPr>
            <p:spPr>
              <a:xfrm>
                <a:off x="10532708" y="3513464"/>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67" name="Oval 66">
                <a:extLst>
                  <a:ext uri="{FF2B5EF4-FFF2-40B4-BE49-F238E27FC236}">
                    <a16:creationId xmlns:a16="http://schemas.microsoft.com/office/drawing/2014/main" xmlns="" id="{5D05A561-9C9B-4E24-83A6-C6ECD1BF3FAA}"/>
                  </a:ext>
                </a:extLst>
              </p:cNvPr>
              <p:cNvSpPr/>
              <p:nvPr/>
            </p:nvSpPr>
            <p:spPr>
              <a:xfrm>
                <a:off x="10989907" y="2566902"/>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0" name="TextBox 69">
                <a:extLst>
                  <a:ext uri="{FF2B5EF4-FFF2-40B4-BE49-F238E27FC236}">
                    <a16:creationId xmlns:a16="http://schemas.microsoft.com/office/drawing/2014/main" xmlns="" id="{88851CB9-A577-40F5-BA86-7E400E4B8BC3}"/>
                  </a:ext>
                </a:extLst>
              </p:cNvPr>
              <p:cNvSpPr txBox="1"/>
              <p:nvPr/>
            </p:nvSpPr>
            <p:spPr>
              <a:xfrm>
                <a:off x="10749172" y="3038855"/>
                <a:ext cx="45719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grpSp>
        <p:grpSp>
          <p:nvGrpSpPr>
            <p:cNvPr id="59" name="Group 58">
              <a:extLst>
                <a:ext uri="{FF2B5EF4-FFF2-40B4-BE49-F238E27FC236}">
                  <a16:creationId xmlns:a16="http://schemas.microsoft.com/office/drawing/2014/main" xmlns="" id="{D840CCA9-784D-42E8-A2F8-4ECFE2DF5261}"/>
                </a:ext>
              </a:extLst>
            </p:cNvPr>
            <p:cNvGrpSpPr/>
            <p:nvPr/>
          </p:nvGrpSpPr>
          <p:grpSpPr>
            <a:xfrm>
              <a:off x="2382293" y="3189590"/>
              <a:ext cx="1564644" cy="1129939"/>
              <a:chOff x="2382293" y="3189590"/>
              <a:chExt cx="1564644" cy="1129939"/>
            </a:xfrm>
          </p:grpSpPr>
          <p:sp>
            <p:nvSpPr>
              <p:cNvPr id="60" name="Oval 59">
                <a:extLst>
                  <a:ext uri="{FF2B5EF4-FFF2-40B4-BE49-F238E27FC236}">
                    <a16:creationId xmlns:a16="http://schemas.microsoft.com/office/drawing/2014/main" xmlns="" id="{DECBE19E-278B-4104-9969-C0F9A1FC2AD7}"/>
                  </a:ext>
                </a:extLst>
              </p:cNvPr>
              <p:cNvSpPr/>
              <p:nvPr/>
            </p:nvSpPr>
            <p:spPr>
              <a:xfrm>
                <a:off x="2450757" y="3826238"/>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61" name="Straight Connector 60">
                <a:extLst>
                  <a:ext uri="{FF2B5EF4-FFF2-40B4-BE49-F238E27FC236}">
                    <a16:creationId xmlns:a16="http://schemas.microsoft.com/office/drawing/2014/main" xmlns="" id="{73B74586-D550-4184-A207-EBA870B5F7F7}"/>
                  </a:ext>
                </a:extLst>
              </p:cNvPr>
              <p:cNvCxnSpPr>
                <a:stCxn id="65" idx="4"/>
                <a:endCxn id="60" idx="0"/>
              </p:cNvCxnSpPr>
              <p:nvPr/>
            </p:nvCxnSpPr>
            <p:spPr>
              <a:xfrm flipH="1">
                <a:off x="2679357" y="3189590"/>
                <a:ext cx="66955" cy="636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49877C6F-7E2D-48BF-94DA-8B4BF6EB0374}"/>
                  </a:ext>
                </a:extLst>
              </p:cNvPr>
              <p:cNvCxnSpPr>
                <a:stCxn id="60" idx="6"/>
                <a:endCxn id="66" idx="3"/>
              </p:cNvCxnSpPr>
              <p:nvPr/>
            </p:nvCxnSpPr>
            <p:spPr>
              <a:xfrm flipV="1">
                <a:off x="2907956" y="4027820"/>
                <a:ext cx="1038981" cy="45064"/>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2F399BE0-D2DB-4CD3-A539-E6ABE008BA87}"/>
                  </a:ext>
                </a:extLst>
              </p:cNvPr>
              <p:cNvSpPr txBox="1"/>
              <p:nvPr/>
            </p:nvSpPr>
            <p:spPr>
              <a:xfrm>
                <a:off x="3239275" y="373885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xmlns="" id="{1F6A3656-8CE2-4FE1-9A26-075FD237FE39}"/>
                  </a:ext>
                </a:extLst>
              </p:cNvPr>
              <p:cNvSpPr txBox="1"/>
              <p:nvPr/>
            </p:nvSpPr>
            <p:spPr>
              <a:xfrm>
                <a:off x="2382293" y="3270585"/>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endParaRPr lang="en-IN" sz="1500" dirty="0">
                  <a:latin typeface="Times New Roman" panose="02020603050405020304" pitchFamily="18" charset="0"/>
                  <a:cs typeface="Times New Roman" panose="02020603050405020304" pitchFamily="18" charset="0"/>
                </a:endParaRPr>
              </a:p>
            </p:txBody>
          </p:sp>
        </p:grpSp>
      </p:grpSp>
      <p:cxnSp>
        <p:nvCxnSpPr>
          <p:cNvPr id="72" name="Straight Connector 71">
            <a:extLst>
              <a:ext uri="{FF2B5EF4-FFF2-40B4-BE49-F238E27FC236}">
                <a16:creationId xmlns:a16="http://schemas.microsoft.com/office/drawing/2014/main" xmlns="" id="{0ED4BC66-8880-41F1-81A9-2802BA34530E}"/>
              </a:ext>
            </a:extLst>
          </p:cNvPr>
          <p:cNvCxnSpPr/>
          <p:nvPr/>
        </p:nvCxnSpPr>
        <p:spPr>
          <a:xfrm flipH="1">
            <a:off x="6264110" y="5031498"/>
            <a:ext cx="307690" cy="525512"/>
          </a:xfrm>
          <a:prstGeom prst="line">
            <a:avLst/>
          </a:prstGeom>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xmlns="" id="{9A526125-36BC-4BCD-A52C-3FBEE1AD9DB5}"/>
              </a:ext>
            </a:extLst>
          </p:cNvPr>
          <p:cNvGrpSpPr/>
          <p:nvPr/>
        </p:nvGrpSpPr>
        <p:grpSpPr>
          <a:xfrm>
            <a:off x="8221864" y="2310064"/>
            <a:ext cx="2343623" cy="1718739"/>
            <a:chOff x="2450757" y="2600790"/>
            <a:chExt cx="2343623" cy="1718739"/>
          </a:xfrm>
        </p:grpSpPr>
        <p:grpSp>
          <p:nvGrpSpPr>
            <p:cNvPr id="75" name="Group 74">
              <a:extLst>
                <a:ext uri="{FF2B5EF4-FFF2-40B4-BE49-F238E27FC236}">
                  <a16:creationId xmlns:a16="http://schemas.microsoft.com/office/drawing/2014/main" xmlns="" id="{58079FB5-4704-47CA-BE0B-72948AE9D639}"/>
                </a:ext>
              </a:extLst>
            </p:cNvPr>
            <p:cNvGrpSpPr/>
            <p:nvPr/>
          </p:nvGrpSpPr>
          <p:grpSpPr>
            <a:xfrm>
              <a:off x="2517712" y="2600790"/>
              <a:ext cx="2276668" cy="1499271"/>
              <a:chOff x="9170438" y="2507484"/>
              <a:chExt cx="2276668" cy="1499271"/>
            </a:xfrm>
          </p:grpSpPr>
          <p:sp>
            <p:nvSpPr>
              <p:cNvPr id="82" name="Oval 81">
                <a:extLst>
                  <a:ext uri="{FF2B5EF4-FFF2-40B4-BE49-F238E27FC236}">
                    <a16:creationId xmlns:a16="http://schemas.microsoft.com/office/drawing/2014/main" xmlns="" id="{462590C0-1EA0-4816-9277-7C75B6501D3E}"/>
                  </a:ext>
                </a:extLst>
              </p:cNvPr>
              <p:cNvSpPr/>
              <p:nvPr/>
            </p:nvSpPr>
            <p:spPr>
              <a:xfrm>
                <a:off x="9170438" y="2602993"/>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3" name="Oval 82">
                <a:extLst>
                  <a:ext uri="{FF2B5EF4-FFF2-40B4-BE49-F238E27FC236}">
                    <a16:creationId xmlns:a16="http://schemas.microsoft.com/office/drawing/2014/main" xmlns="" id="{7FDC3BE7-A7C5-40EA-A965-BA6CF8D3D4B6}"/>
                  </a:ext>
                </a:extLst>
              </p:cNvPr>
              <p:cNvSpPr/>
              <p:nvPr/>
            </p:nvSpPr>
            <p:spPr>
              <a:xfrm>
                <a:off x="10532708" y="3513464"/>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4" name="Oval 83">
                <a:extLst>
                  <a:ext uri="{FF2B5EF4-FFF2-40B4-BE49-F238E27FC236}">
                    <a16:creationId xmlns:a16="http://schemas.microsoft.com/office/drawing/2014/main" xmlns="" id="{CD9CEEBB-22BA-42A1-896B-B7496E2FB478}"/>
                  </a:ext>
                </a:extLst>
              </p:cNvPr>
              <p:cNvSpPr/>
              <p:nvPr/>
            </p:nvSpPr>
            <p:spPr>
              <a:xfrm>
                <a:off x="10989907" y="2566902"/>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5" name="TextBox 84">
                <a:extLst>
                  <a:ext uri="{FF2B5EF4-FFF2-40B4-BE49-F238E27FC236}">
                    <a16:creationId xmlns:a16="http://schemas.microsoft.com/office/drawing/2014/main" xmlns="" id="{A9B291CA-D8AC-436A-AD6A-F1792EB41D48}"/>
                  </a:ext>
                </a:extLst>
              </p:cNvPr>
              <p:cNvSpPr txBox="1"/>
              <p:nvPr/>
            </p:nvSpPr>
            <p:spPr>
              <a:xfrm>
                <a:off x="10084836" y="2507484"/>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86" name="TextBox 85">
                <a:extLst>
                  <a:ext uri="{FF2B5EF4-FFF2-40B4-BE49-F238E27FC236}">
                    <a16:creationId xmlns:a16="http://schemas.microsoft.com/office/drawing/2014/main" xmlns="" id="{CCBD16C0-E179-465B-859F-B0B8910CF75C}"/>
                  </a:ext>
                </a:extLst>
              </p:cNvPr>
              <p:cNvSpPr txBox="1"/>
              <p:nvPr/>
            </p:nvSpPr>
            <p:spPr>
              <a:xfrm>
                <a:off x="9841850" y="297783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endParaRPr lang="en-IN" sz="1500" dirty="0">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xmlns="" id="{54D13380-D9FD-4F32-839B-8005E0801478}"/>
                </a:ext>
              </a:extLst>
            </p:cNvPr>
            <p:cNvGrpSpPr/>
            <p:nvPr/>
          </p:nvGrpSpPr>
          <p:grpSpPr>
            <a:xfrm>
              <a:off x="2450757" y="3738859"/>
              <a:ext cx="1496180" cy="580670"/>
              <a:chOff x="2450757" y="3738859"/>
              <a:chExt cx="1496180" cy="580670"/>
            </a:xfrm>
          </p:grpSpPr>
          <p:sp>
            <p:nvSpPr>
              <p:cNvPr id="77" name="Oval 76">
                <a:extLst>
                  <a:ext uri="{FF2B5EF4-FFF2-40B4-BE49-F238E27FC236}">
                    <a16:creationId xmlns:a16="http://schemas.microsoft.com/office/drawing/2014/main" xmlns="" id="{5BC67E82-67FC-46FA-99A7-F70A3F7B5742}"/>
                  </a:ext>
                </a:extLst>
              </p:cNvPr>
              <p:cNvSpPr/>
              <p:nvPr/>
            </p:nvSpPr>
            <p:spPr>
              <a:xfrm>
                <a:off x="2450757" y="3826238"/>
                <a:ext cx="457199" cy="49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79" name="Straight Connector 78">
                <a:extLst>
                  <a:ext uri="{FF2B5EF4-FFF2-40B4-BE49-F238E27FC236}">
                    <a16:creationId xmlns:a16="http://schemas.microsoft.com/office/drawing/2014/main" xmlns="" id="{1278E9FD-8627-4C9C-82D4-D7FC85996919}"/>
                  </a:ext>
                </a:extLst>
              </p:cNvPr>
              <p:cNvCxnSpPr>
                <a:stCxn id="77" idx="6"/>
                <a:endCxn id="83" idx="3"/>
              </p:cNvCxnSpPr>
              <p:nvPr/>
            </p:nvCxnSpPr>
            <p:spPr>
              <a:xfrm flipV="1">
                <a:off x="2907956" y="4027820"/>
                <a:ext cx="1038981" cy="45064"/>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xmlns="" id="{FBC11A91-2AC5-4176-8441-BA82467A8143}"/>
                  </a:ext>
                </a:extLst>
              </p:cNvPr>
              <p:cNvSpPr txBox="1"/>
              <p:nvPr/>
            </p:nvSpPr>
            <p:spPr>
              <a:xfrm>
                <a:off x="3239275" y="373885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p:txBody>
          </p:sp>
        </p:grpSp>
      </p:grpSp>
      <p:cxnSp>
        <p:nvCxnSpPr>
          <p:cNvPr id="88" name="Straight Connector 87">
            <a:extLst>
              <a:ext uri="{FF2B5EF4-FFF2-40B4-BE49-F238E27FC236}">
                <a16:creationId xmlns:a16="http://schemas.microsoft.com/office/drawing/2014/main" xmlns="" id="{0BF4E622-394E-414F-A204-E071F77E299C}"/>
              </a:ext>
            </a:extLst>
          </p:cNvPr>
          <p:cNvCxnSpPr>
            <a:cxnSpLocks/>
          </p:cNvCxnSpPr>
          <p:nvPr/>
        </p:nvCxnSpPr>
        <p:spPr>
          <a:xfrm flipV="1">
            <a:off x="8721530" y="2627843"/>
            <a:ext cx="13501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3617958D-AE81-4764-9B86-026A517A8E8E}"/>
              </a:ext>
            </a:extLst>
          </p:cNvPr>
          <p:cNvCxnSpPr>
            <a:cxnSpLocks/>
          </p:cNvCxnSpPr>
          <p:nvPr/>
        </p:nvCxnSpPr>
        <p:spPr>
          <a:xfrm>
            <a:off x="8718927" y="2810050"/>
            <a:ext cx="1038981" cy="5616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9571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Minimum Spanning Tree</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838200" y="1082351"/>
            <a:ext cx="10515600" cy="509461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following are the two algorithms exist to find the MSPs :</a:t>
            </a:r>
          </a:p>
          <a:p>
            <a:pPr marL="0" indent="0">
              <a:buNone/>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Prims Algorithm</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Kruskal Algorithm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Both these algorithms works on the principle of </a:t>
            </a:r>
            <a:r>
              <a:rPr lang="en-IN" sz="2400" i="1" dirty="0">
                <a:latin typeface="Times New Roman" panose="02020603050405020304" pitchFamily="18" charset="0"/>
                <a:cs typeface="Times New Roman" panose="02020603050405020304" pitchFamily="18" charset="0"/>
              </a:rPr>
              <a:t>Greedy Techniques</a:t>
            </a: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119</a:t>
            </a:fld>
            <a:endParaRPr lang="en-IN"/>
          </a:p>
        </p:txBody>
      </p:sp>
    </p:spTree>
    <p:extLst>
      <p:ext uri="{BB962C8B-B14F-4D97-AF65-F5344CB8AC3E}">
        <p14:creationId xmlns:p14="http://schemas.microsoft.com/office/powerpoint/2010/main" val="312759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val 112"/>
          <p:cNvSpPr/>
          <p:nvPr/>
        </p:nvSpPr>
        <p:spPr>
          <a:xfrm>
            <a:off x="9422165" y="71796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14" name="Oval 113"/>
          <p:cNvSpPr/>
          <p:nvPr/>
        </p:nvSpPr>
        <p:spPr>
          <a:xfrm>
            <a:off x="8605049" y="132756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15" name="Oval 114"/>
          <p:cNvSpPr/>
          <p:nvPr/>
        </p:nvSpPr>
        <p:spPr>
          <a:xfrm>
            <a:off x="10253970" y="131695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6" name="Oval 115"/>
          <p:cNvSpPr/>
          <p:nvPr/>
        </p:nvSpPr>
        <p:spPr>
          <a:xfrm>
            <a:off x="8128530" y="205581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7" name="Oval 116"/>
          <p:cNvSpPr/>
          <p:nvPr/>
        </p:nvSpPr>
        <p:spPr>
          <a:xfrm>
            <a:off x="8740110" y="2055811"/>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8" name="Oval 117"/>
          <p:cNvSpPr/>
          <p:nvPr/>
        </p:nvSpPr>
        <p:spPr>
          <a:xfrm>
            <a:off x="9339899" y="205580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9" name="Oval 118"/>
          <p:cNvSpPr/>
          <p:nvPr/>
        </p:nvSpPr>
        <p:spPr>
          <a:xfrm>
            <a:off x="10067886" y="205580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0" name="Oval 119"/>
          <p:cNvSpPr/>
          <p:nvPr/>
        </p:nvSpPr>
        <p:spPr>
          <a:xfrm>
            <a:off x="10784083" y="205580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21" name="Oval 120"/>
          <p:cNvSpPr/>
          <p:nvPr/>
        </p:nvSpPr>
        <p:spPr>
          <a:xfrm>
            <a:off x="9216629" y="2784062"/>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22" name="Oval 121"/>
          <p:cNvSpPr/>
          <p:nvPr/>
        </p:nvSpPr>
        <p:spPr>
          <a:xfrm>
            <a:off x="8501850" y="2784062"/>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3" name="Straight Connector 122"/>
          <p:cNvCxnSpPr>
            <a:cxnSpLocks/>
          </p:cNvCxnSpPr>
          <p:nvPr/>
        </p:nvCxnSpPr>
        <p:spPr>
          <a:xfrm flipH="1">
            <a:off x="8978369" y="1095474"/>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a:off x="9917363" y="1008359"/>
            <a:ext cx="374433" cy="3730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4" idx="3"/>
            <a:endCxn id="116" idx="0"/>
          </p:cNvCxnSpPr>
          <p:nvPr/>
        </p:nvCxnSpPr>
        <p:spPr>
          <a:xfrm flipH="1">
            <a:off x="8366790" y="1671782"/>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4" idx="4"/>
            <a:endCxn id="117" idx="0"/>
          </p:cNvCxnSpPr>
          <p:nvPr/>
        </p:nvCxnSpPr>
        <p:spPr>
          <a:xfrm>
            <a:off x="8901713" y="1759041"/>
            <a:ext cx="18252" cy="2685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18" idx="1"/>
          </p:cNvCxnSpPr>
          <p:nvPr/>
        </p:nvCxnSpPr>
        <p:spPr>
          <a:xfrm>
            <a:off x="9006583" y="1671781"/>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10067885" y="278237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29" name="Straight Connector 128"/>
          <p:cNvCxnSpPr>
            <a:endCxn id="122" idx="0"/>
          </p:cNvCxnSpPr>
          <p:nvPr/>
        </p:nvCxnSpPr>
        <p:spPr>
          <a:xfrm flipH="1">
            <a:off x="8740110" y="2459092"/>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cxnSpLocks/>
          </p:cNvCxnSpPr>
          <p:nvPr/>
        </p:nvCxnSpPr>
        <p:spPr>
          <a:xfrm>
            <a:off x="9104101" y="2455533"/>
            <a:ext cx="260946" cy="3128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5" idx="3"/>
          </p:cNvCxnSpPr>
          <p:nvPr/>
        </p:nvCxnSpPr>
        <p:spPr>
          <a:xfrm flipH="1">
            <a:off x="10183027" y="1661180"/>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10699963" y="1664253"/>
            <a:ext cx="293777"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cxnSpLocks/>
          </p:cNvCxnSpPr>
          <p:nvPr/>
        </p:nvCxnSpPr>
        <p:spPr>
          <a:xfrm>
            <a:off x="10306144" y="2467896"/>
            <a:ext cx="1" cy="301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247568" y="771748"/>
            <a:ext cx="5732543" cy="1754326"/>
          </a:xfrm>
          <a:prstGeom prst="rect">
            <a:avLst/>
          </a:prstGeom>
          <a:noFill/>
          <a:ln w="28575">
            <a:solidFill>
              <a:srgbClr val="FF9900"/>
            </a:solidFill>
          </a:ln>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Height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total number of edges from leaf node to a </a:t>
            </a:r>
            <a:r>
              <a:rPr lang="en-US" i="1" dirty="0">
                <a:latin typeface="Times New Roman" panose="02020603050405020304" pitchFamily="18" charset="0"/>
                <a:cs typeface="Times New Roman" panose="02020603050405020304" pitchFamily="18" charset="0"/>
              </a:rPr>
              <a:t>particular node</a:t>
            </a:r>
            <a:r>
              <a:rPr lang="en-US" dirty="0">
                <a:latin typeface="Times New Roman" panose="02020603050405020304" pitchFamily="18" charset="0"/>
                <a:cs typeface="Times New Roman" panose="02020603050405020304" pitchFamily="18" charset="0"/>
              </a:rPr>
              <a:t> in the longest path is called as </a:t>
            </a:r>
            <a:r>
              <a:rPr lang="en-US" b="1" dirty="0">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 of that </a:t>
            </a:r>
            <a:r>
              <a:rPr lang="en-US" i="1" dirty="0">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Height of the root node is said to be </a:t>
            </a:r>
            <a:r>
              <a:rPr lang="en-US" b="1" dirty="0">
                <a:latin typeface="Times New Roman" panose="02020603050405020304" pitchFamily="18" charset="0"/>
                <a:cs typeface="Times New Roman" panose="02020603050405020304" pitchFamily="18" charset="0"/>
              </a:rPr>
              <a:t>height of the tree</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height of all leaf nodes is '0'.</a:t>
            </a:r>
            <a:endParaRPr lang="en-US"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10511710" y="2744627"/>
            <a:ext cx="338996" cy="369332"/>
          </a:xfrm>
          <a:prstGeom prst="rect">
            <a:avLst/>
          </a:prstGeom>
          <a:noFill/>
        </p:spPr>
        <p:txBody>
          <a:bodyPr wrap="square" rtlCol="0">
            <a:spAutoFit/>
          </a:bodyPr>
          <a:lstStyle/>
          <a:p>
            <a:r>
              <a:rPr lang="en-US" dirty="0"/>
              <a:t>0</a:t>
            </a:r>
          </a:p>
        </p:txBody>
      </p:sp>
      <p:sp>
        <p:nvSpPr>
          <p:cNvPr id="138" name="TextBox 137"/>
          <p:cNvSpPr txBox="1"/>
          <p:nvPr/>
        </p:nvSpPr>
        <p:spPr>
          <a:xfrm>
            <a:off x="9605619" y="2744627"/>
            <a:ext cx="338996" cy="369332"/>
          </a:xfrm>
          <a:prstGeom prst="rect">
            <a:avLst/>
          </a:prstGeom>
          <a:noFill/>
        </p:spPr>
        <p:txBody>
          <a:bodyPr wrap="square" rtlCol="0">
            <a:spAutoFit/>
          </a:bodyPr>
          <a:lstStyle/>
          <a:p>
            <a:r>
              <a:rPr lang="en-US" dirty="0"/>
              <a:t>0</a:t>
            </a:r>
          </a:p>
        </p:txBody>
      </p:sp>
      <p:sp>
        <p:nvSpPr>
          <p:cNvPr id="139" name="TextBox 138"/>
          <p:cNvSpPr txBox="1"/>
          <p:nvPr/>
        </p:nvSpPr>
        <p:spPr>
          <a:xfrm>
            <a:off x="8256987" y="2724322"/>
            <a:ext cx="338996" cy="369332"/>
          </a:xfrm>
          <a:prstGeom prst="rect">
            <a:avLst/>
          </a:prstGeom>
          <a:noFill/>
        </p:spPr>
        <p:txBody>
          <a:bodyPr wrap="square" rtlCol="0">
            <a:spAutoFit/>
          </a:bodyPr>
          <a:lstStyle/>
          <a:p>
            <a:r>
              <a:rPr lang="en-US" dirty="0"/>
              <a:t>0</a:t>
            </a:r>
          </a:p>
        </p:txBody>
      </p:sp>
      <p:sp>
        <p:nvSpPr>
          <p:cNvPr id="140" name="TextBox 139"/>
          <p:cNvSpPr txBox="1"/>
          <p:nvPr/>
        </p:nvSpPr>
        <p:spPr>
          <a:xfrm>
            <a:off x="9484037" y="1745536"/>
            <a:ext cx="338996" cy="369332"/>
          </a:xfrm>
          <a:prstGeom prst="rect">
            <a:avLst/>
          </a:prstGeom>
          <a:noFill/>
        </p:spPr>
        <p:txBody>
          <a:bodyPr wrap="square" rtlCol="0">
            <a:spAutoFit/>
          </a:bodyPr>
          <a:lstStyle/>
          <a:p>
            <a:r>
              <a:rPr lang="en-US" dirty="0"/>
              <a:t>0</a:t>
            </a:r>
          </a:p>
        </p:txBody>
      </p:sp>
      <p:sp>
        <p:nvSpPr>
          <p:cNvPr id="141" name="TextBox 140"/>
          <p:cNvSpPr txBox="1"/>
          <p:nvPr/>
        </p:nvSpPr>
        <p:spPr>
          <a:xfrm>
            <a:off x="11161284" y="1821729"/>
            <a:ext cx="338996" cy="369332"/>
          </a:xfrm>
          <a:prstGeom prst="rect">
            <a:avLst/>
          </a:prstGeom>
          <a:noFill/>
        </p:spPr>
        <p:txBody>
          <a:bodyPr wrap="square" rtlCol="0">
            <a:spAutoFit/>
          </a:bodyPr>
          <a:lstStyle/>
          <a:p>
            <a:r>
              <a:rPr lang="en-US" dirty="0"/>
              <a:t>0</a:t>
            </a:r>
          </a:p>
        </p:txBody>
      </p:sp>
      <p:sp>
        <p:nvSpPr>
          <p:cNvPr id="142" name="TextBox 141"/>
          <p:cNvSpPr txBox="1"/>
          <p:nvPr/>
        </p:nvSpPr>
        <p:spPr>
          <a:xfrm>
            <a:off x="7917991" y="1836655"/>
            <a:ext cx="338996" cy="369332"/>
          </a:xfrm>
          <a:prstGeom prst="rect">
            <a:avLst/>
          </a:prstGeom>
          <a:noFill/>
        </p:spPr>
        <p:txBody>
          <a:bodyPr wrap="square" rtlCol="0">
            <a:spAutoFit/>
          </a:bodyPr>
          <a:lstStyle/>
          <a:p>
            <a:r>
              <a:rPr lang="en-US" dirty="0"/>
              <a:t>0</a:t>
            </a:r>
          </a:p>
        </p:txBody>
      </p:sp>
      <p:sp>
        <p:nvSpPr>
          <p:cNvPr id="143" name="TextBox 142"/>
          <p:cNvSpPr txBox="1"/>
          <p:nvPr/>
        </p:nvSpPr>
        <p:spPr>
          <a:xfrm>
            <a:off x="8594312" y="1806199"/>
            <a:ext cx="338996" cy="369332"/>
          </a:xfrm>
          <a:prstGeom prst="rect">
            <a:avLst/>
          </a:prstGeom>
          <a:noFill/>
        </p:spPr>
        <p:txBody>
          <a:bodyPr wrap="square" rtlCol="0">
            <a:spAutoFit/>
          </a:bodyPr>
          <a:lstStyle/>
          <a:p>
            <a:r>
              <a:rPr lang="en-US" dirty="0"/>
              <a:t>1</a:t>
            </a:r>
          </a:p>
        </p:txBody>
      </p:sp>
      <p:sp>
        <p:nvSpPr>
          <p:cNvPr id="144" name="TextBox 143"/>
          <p:cNvSpPr txBox="1"/>
          <p:nvPr/>
        </p:nvSpPr>
        <p:spPr>
          <a:xfrm>
            <a:off x="8336032" y="1113024"/>
            <a:ext cx="338996" cy="369332"/>
          </a:xfrm>
          <a:prstGeom prst="rect">
            <a:avLst/>
          </a:prstGeom>
          <a:noFill/>
        </p:spPr>
        <p:txBody>
          <a:bodyPr wrap="square" rtlCol="0">
            <a:spAutoFit/>
          </a:bodyPr>
          <a:lstStyle/>
          <a:p>
            <a:r>
              <a:rPr lang="en-US" dirty="0"/>
              <a:t>2</a:t>
            </a:r>
          </a:p>
        </p:txBody>
      </p:sp>
      <p:sp>
        <p:nvSpPr>
          <p:cNvPr id="145" name="TextBox 144"/>
          <p:cNvSpPr txBox="1"/>
          <p:nvPr/>
        </p:nvSpPr>
        <p:spPr>
          <a:xfrm>
            <a:off x="10492230" y="980410"/>
            <a:ext cx="338996" cy="369332"/>
          </a:xfrm>
          <a:prstGeom prst="rect">
            <a:avLst/>
          </a:prstGeom>
          <a:noFill/>
        </p:spPr>
        <p:txBody>
          <a:bodyPr wrap="square" rtlCol="0">
            <a:spAutoFit/>
          </a:bodyPr>
          <a:lstStyle/>
          <a:p>
            <a:r>
              <a:rPr lang="en-US" dirty="0"/>
              <a:t>2</a:t>
            </a:r>
          </a:p>
        </p:txBody>
      </p:sp>
      <p:sp>
        <p:nvSpPr>
          <p:cNvPr id="146" name="TextBox 145"/>
          <p:cNvSpPr txBox="1"/>
          <p:nvPr/>
        </p:nvSpPr>
        <p:spPr>
          <a:xfrm>
            <a:off x="9673682" y="426307"/>
            <a:ext cx="338996" cy="369332"/>
          </a:xfrm>
          <a:prstGeom prst="rect">
            <a:avLst/>
          </a:prstGeom>
          <a:noFill/>
        </p:spPr>
        <p:txBody>
          <a:bodyPr wrap="square" rtlCol="0">
            <a:spAutoFit/>
          </a:bodyPr>
          <a:lstStyle/>
          <a:p>
            <a:r>
              <a:rPr lang="en-US" dirty="0"/>
              <a:t>3</a:t>
            </a:r>
          </a:p>
        </p:txBody>
      </p:sp>
      <p:sp>
        <p:nvSpPr>
          <p:cNvPr id="147" name="TextBox 146"/>
          <p:cNvSpPr txBox="1"/>
          <p:nvPr/>
        </p:nvSpPr>
        <p:spPr>
          <a:xfrm>
            <a:off x="9886081" y="580795"/>
            <a:ext cx="2122523"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Height of tree :3</a:t>
            </a:r>
          </a:p>
        </p:txBody>
      </p:sp>
      <p:sp>
        <p:nvSpPr>
          <p:cNvPr id="7" name="Content Placeholder 2">
            <a:extLst>
              <a:ext uri="{FF2B5EF4-FFF2-40B4-BE49-F238E27FC236}">
                <a16:creationId xmlns:a16="http://schemas.microsoft.com/office/drawing/2014/main" xmlns="" id="{8A848DEC-A649-47C5-B99E-11AD8D3CB386}"/>
              </a:ext>
            </a:extLst>
          </p:cNvPr>
          <p:cNvSpPr txBox="1">
            <a:spLocks/>
          </p:cNvSpPr>
          <p:nvPr/>
        </p:nvSpPr>
        <p:spPr>
          <a:xfrm>
            <a:off x="183395" y="195943"/>
            <a:ext cx="1840363" cy="65569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Leaf</a:t>
            </a:r>
          </a:p>
          <a:p>
            <a:pPr>
              <a:lnSpc>
                <a:spcPct val="120000"/>
              </a:lnSpc>
            </a:pPr>
            <a:r>
              <a:rPr lang="en-US" sz="2600" dirty="0">
                <a:solidFill>
                  <a:srgbClr val="0070C0"/>
                </a:solidFill>
                <a:latin typeface="Times New Roman" panose="02020603050405020304" pitchFamily="18" charset="0"/>
                <a:cs typeface="Times New Roman" panose="02020603050405020304" pitchFamily="18" charset="0"/>
              </a:rPr>
              <a:t>Internal Nodes</a:t>
            </a:r>
          </a:p>
          <a:p>
            <a:pPr>
              <a:lnSpc>
                <a:spcPct val="120000"/>
              </a:lnSpc>
            </a:pPr>
            <a:r>
              <a:rPr lang="en-US" dirty="0">
                <a:solidFill>
                  <a:srgbClr val="996633"/>
                </a:solidFill>
                <a:latin typeface="Times New Roman" panose="02020603050405020304" pitchFamily="18" charset="0"/>
                <a:cs typeface="Times New Roman" panose="02020603050405020304" pitchFamily="18" charset="0"/>
              </a:rPr>
              <a:t>Degree</a:t>
            </a:r>
          </a:p>
          <a:p>
            <a:pPr>
              <a:lnSpc>
                <a:spcPct val="120000"/>
              </a:lnSpc>
            </a:pPr>
            <a:r>
              <a:rPr lang="en-US" dirty="0">
                <a:solidFill>
                  <a:srgbClr val="CC0099"/>
                </a:solidFill>
                <a:latin typeface="Times New Roman" panose="02020603050405020304" pitchFamily="18" charset="0"/>
                <a:cs typeface="Times New Roman" panose="02020603050405020304" pitchFamily="18" charset="0"/>
              </a:rPr>
              <a:t>Level</a:t>
            </a:r>
          </a:p>
          <a:p>
            <a:pPr>
              <a:lnSpc>
                <a:spcPct val="120000"/>
              </a:lnSpc>
            </a:pPr>
            <a:r>
              <a:rPr lang="en-US" dirty="0">
                <a:solidFill>
                  <a:srgbClr val="FF9900"/>
                </a:solidFill>
                <a:latin typeface="Times New Roman" panose="02020603050405020304" pitchFamily="18" charset="0"/>
                <a:cs typeface="Times New Roman" panose="02020603050405020304" pitchFamily="18" charset="0"/>
              </a:rPr>
              <a:t>Height</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Depth</a:t>
            </a:r>
          </a:p>
          <a:p>
            <a:pPr>
              <a:lnSpc>
                <a:spcPct val="120000"/>
              </a:lnSpc>
            </a:pPr>
            <a:r>
              <a:rPr lang="en-US" dirty="0">
                <a:solidFill>
                  <a:srgbClr val="002060"/>
                </a:solidFill>
                <a:latin typeface="Times New Roman" panose="02020603050405020304" pitchFamily="18" charset="0"/>
                <a:cs typeface="Times New Roman" panose="02020603050405020304" pitchFamily="18" charset="0"/>
              </a:rPr>
              <a:t>Path</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Sub-Tree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In-degree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xmlns="" id="{8401F769-B75E-47FC-963E-89FEC239902B}"/>
              </a:ext>
            </a:extLst>
          </p:cNvPr>
          <p:cNvSpPr/>
          <p:nvPr/>
        </p:nvSpPr>
        <p:spPr>
          <a:xfrm rot="18111129">
            <a:off x="651969" y="3382716"/>
            <a:ext cx="2106378" cy="173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F3C63FD7-F1FC-4F5F-AAC2-20AF11546B52}"/>
              </a:ext>
            </a:extLst>
          </p:cNvPr>
          <p:cNvSpPr txBox="1"/>
          <p:nvPr/>
        </p:nvSpPr>
        <p:spPr>
          <a:xfrm>
            <a:off x="2047984" y="3592046"/>
            <a:ext cx="5294632" cy="2031325"/>
          </a:xfrm>
          <a:prstGeom prst="rect">
            <a:avLst/>
          </a:prstGeom>
          <a:noFill/>
          <a:ln w="28575">
            <a:solidFill>
              <a:srgbClr val="FF00FF"/>
            </a:solidFill>
          </a:ln>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Depth</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total number of edges from root node to a </a:t>
            </a:r>
            <a:r>
              <a:rPr lang="en-US" i="1" dirty="0">
                <a:latin typeface="Times New Roman" panose="02020603050405020304" pitchFamily="18" charset="0"/>
                <a:cs typeface="Times New Roman" panose="02020603050405020304" pitchFamily="18" charset="0"/>
              </a:rPr>
              <a:t>particular node</a:t>
            </a:r>
            <a:r>
              <a:rPr lang="en-US" dirty="0">
                <a:latin typeface="Times New Roman" panose="02020603050405020304" pitchFamily="18" charset="0"/>
                <a:cs typeface="Times New Roman" panose="02020603050405020304" pitchFamily="18" charset="0"/>
              </a:rPr>
              <a:t> is called as </a:t>
            </a:r>
            <a:r>
              <a:rPr lang="en-US" b="1" dirty="0">
                <a:latin typeface="Times New Roman" panose="02020603050405020304" pitchFamily="18" charset="0"/>
                <a:cs typeface="Times New Roman" panose="02020603050405020304" pitchFamily="18" charset="0"/>
              </a:rPr>
              <a:t>DEPTH</a:t>
            </a:r>
            <a:r>
              <a:rPr lang="en-US" dirty="0">
                <a:latin typeface="Times New Roman" panose="02020603050405020304" pitchFamily="18" charset="0"/>
                <a:cs typeface="Times New Roman" panose="02020603050405020304" pitchFamily="18" charset="0"/>
              </a:rPr>
              <a:t> of that </a:t>
            </a:r>
            <a:r>
              <a:rPr lang="en-US" i="1" dirty="0">
                <a:latin typeface="Times New Roman" panose="02020603050405020304" pitchFamily="18" charset="0"/>
                <a:cs typeface="Times New Roman" panose="02020603050405020304" pitchFamily="18" charset="0"/>
              </a:rPr>
              <a:t>node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total number of edges from root node to a leaf node in the longest path is said to be </a:t>
            </a:r>
            <a:r>
              <a:rPr lang="en-US" b="1" dirty="0">
                <a:latin typeface="Times New Roman" panose="02020603050405020304" pitchFamily="18" charset="0"/>
                <a:cs typeface="Times New Roman" panose="02020603050405020304" pitchFamily="18" charset="0"/>
              </a:rPr>
              <a:t>Depth of the tree</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Depth of root node is 0.</a:t>
            </a:r>
          </a:p>
        </p:txBody>
      </p:sp>
      <p:sp>
        <p:nvSpPr>
          <p:cNvPr id="24" name="TextBox 23">
            <a:extLst>
              <a:ext uri="{FF2B5EF4-FFF2-40B4-BE49-F238E27FC236}">
                <a16:creationId xmlns:a16="http://schemas.microsoft.com/office/drawing/2014/main" xmlns="" id="{0FC12427-A57B-4A4C-B9DE-7F575C8FDF4E}"/>
              </a:ext>
            </a:extLst>
          </p:cNvPr>
          <p:cNvSpPr txBox="1"/>
          <p:nvPr/>
        </p:nvSpPr>
        <p:spPr>
          <a:xfrm>
            <a:off x="9859863" y="1880998"/>
            <a:ext cx="338996" cy="369332"/>
          </a:xfrm>
          <a:prstGeom prst="rect">
            <a:avLst/>
          </a:prstGeom>
          <a:noFill/>
        </p:spPr>
        <p:txBody>
          <a:bodyPr wrap="square" rtlCol="0">
            <a:spAutoFit/>
          </a:bodyPr>
          <a:lstStyle/>
          <a:p>
            <a:r>
              <a:rPr lang="en-US" dirty="0"/>
              <a:t>1</a:t>
            </a:r>
          </a:p>
        </p:txBody>
      </p:sp>
      <p:sp>
        <p:nvSpPr>
          <p:cNvPr id="29" name="Arrow: Right 28">
            <a:extLst>
              <a:ext uri="{FF2B5EF4-FFF2-40B4-BE49-F238E27FC236}">
                <a16:creationId xmlns:a16="http://schemas.microsoft.com/office/drawing/2014/main" xmlns="" id="{DF7725AB-C905-4BE1-AD44-C97E71706CDC}"/>
              </a:ext>
            </a:extLst>
          </p:cNvPr>
          <p:cNvSpPr/>
          <p:nvPr/>
        </p:nvSpPr>
        <p:spPr>
          <a:xfrm>
            <a:off x="1103576" y="4670346"/>
            <a:ext cx="762546" cy="205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Oval 166">
            <a:extLst>
              <a:ext uri="{FF2B5EF4-FFF2-40B4-BE49-F238E27FC236}">
                <a16:creationId xmlns:a16="http://schemas.microsoft.com/office/drawing/2014/main" xmlns="" id="{2351D118-B19A-4FE8-9046-8DE4F5922E03}"/>
              </a:ext>
            </a:extLst>
          </p:cNvPr>
          <p:cNvSpPr/>
          <p:nvPr/>
        </p:nvSpPr>
        <p:spPr>
          <a:xfrm>
            <a:off x="9660425" y="3435134"/>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68" name="Oval 167">
            <a:extLst>
              <a:ext uri="{FF2B5EF4-FFF2-40B4-BE49-F238E27FC236}">
                <a16:creationId xmlns:a16="http://schemas.microsoft.com/office/drawing/2014/main" xmlns="" id="{F4E05767-3668-4E02-8F52-9B5E3FB724C6}"/>
              </a:ext>
            </a:extLst>
          </p:cNvPr>
          <p:cNvSpPr/>
          <p:nvPr/>
        </p:nvSpPr>
        <p:spPr>
          <a:xfrm>
            <a:off x="8843309" y="4044734"/>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9" name="Oval 168">
            <a:extLst>
              <a:ext uri="{FF2B5EF4-FFF2-40B4-BE49-F238E27FC236}">
                <a16:creationId xmlns:a16="http://schemas.microsoft.com/office/drawing/2014/main" xmlns="" id="{B2B03AE2-0E5C-4F53-951F-EDC99398E766}"/>
              </a:ext>
            </a:extLst>
          </p:cNvPr>
          <p:cNvSpPr/>
          <p:nvPr/>
        </p:nvSpPr>
        <p:spPr>
          <a:xfrm>
            <a:off x="10492230" y="4034132"/>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70" name="Oval 169">
            <a:extLst>
              <a:ext uri="{FF2B5EF4-FFF2-40B4-BE49-F238E27FC236}">
                <a16:creationId xmlns:a16="http://schemas.microsoft.com/office/drawing/2014/main" xmlns="" id="{76AD7C33-80D4-4550-A2ED-D8C451CD0E31}"/>
              </a:ext>
            </a:extLst>
          </p:cNvPr>
          <p:cNvSpPr/>
          <p:nvPr/>
        </p:nvSpPr>
        <p:spPr>
          <a:xfrm>
            <a:off x="8366790" y="477298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71" name="Oval 170">
            <a:extLst>
              <a:ext uri="{FF2B5EF4-FFF2-40B4-BE49-F238E27FC236}">
                <a16:creationId xmlns:a16="http://schemas.microsoft.com/office/drawing/2014/main" xmlns="" id="{88D218E8-678B-4B58-8CAD-8C76722C1C8D}"/>
              </a:ext>
            </a:extLst>
          </p:cNvPr>
          <p:cNvSpPr/>
          <p:nvPr/>
        </p:nvSpPr>
        <p:spPr>
          <a:xfrm>
            <a:off x="8978370" y="47729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72" name="Oval 171">
            <a:extLst>
              <a:ext uri="{FF2B5EF4-FFF2-40B4-BE49-F238E27FC236}">
                <a16:creationId xmlns:a16="http://schemas.microsoft.com/office/drawing/2014/main" xmlns="" id="{D443B917-5A7B-4082-9DA5-5057ADA62CDB}"/>
              </a:ext>
            </a:extLst>
          </p:cNvPr>
          <p:cNvSpPr/>
          <p:nvPr/>
        </p:nvSpPr>
        <p:spPr>
          <a:xfrm>
            <a:off x="9578159" y="4772983"/>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73" name="Oval 172">
            <a:extLst>
              <a:ext uri="{FF2B5EF4-FFF2-40B4-BE49-F238E27FC236}">
                <a16:creationId xmlns:a16="http://schemas.microsoft.com/office/drawing/2014/main" xmlns="" id="{30F95527-0C64-4038-BF17-D928B36F2939}"/>
              </a:ext>
            </a:extLst>
          </p:cNvPr>
          <p:cNvSpPr/>
          <p:nvPr/>
        </p:nvSpPr>
        <p:spPr>
          <a:xfrm>
            <a:off x="10306146" y="4772983"/>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74" name="Oval 173">
            <a:extLst>
              <a:ext uri="{FF2B5EF4-FFF2-40B4-BE49-F238E27FC236}">
                <a16:creationId xmlns:a16="http://schemas.microsoft.com/office/drawing/2014/main" xmlns="" id="{7E36846A-32C9-446B-A256-8B3C6E3291C4}"/>
              </a:ext>
            </a:extLst>
          </p:cNvPr>
          <p:cNvSpPr/>
          <p:nvPr/>
        </p:nvSpPr>
        <p:spPr>
          <a:xfrm>
            <a:off x="11022343" y="4772983"/>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75" name="Oval 174">
            <a:extLst>
              <a:ext uri="{FF2B5EF4-FFF2-40B4-BE49-F238E27FC236}">
                <a16:creationId xmlns:a16="http://schemas.microsoft.com/office/drawing/2014/main" xmlns="" id="{84CB76D3-42A0-4772-BCF3-EB82011AEDC0}"/>
              </a:ext>
            </a:extLst>
          </p:cNvPr>
          <p:cNvSpPr/>
          <p:nvPr/>
        </p:nvSpPr>
        <p:spPr>
          <a:xfrm>
            <a:off x="9454889" y="550123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76" name="Oval 175">
            <a:extLst>
              <a:ext uri="{FF2B5EF4-FFF2-40B4-BE49-F238E27FC236}">
                <a16:creationId xmlns:a16="http://schemas.microsoft.com/office/drawing/2014/main" xmlns="" id="{FAF53A21-4412-48A1-B23F-2160875666E7}"/>
              </a:ext>
            </a:extLst>
          </p:cNvPr>
          <p:cNvSpPr/>
          <p:nvPr/>
        </p:nvSpPr>
        <p:spPr>
          <a:xfrm>
            <a:off x="8740110" y="550123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77" name="Straight Connector 176">
            <a:extLst>
              <a:ext uri="{FF2B5EF4-FFF2-40B4-BE49-F238E27FC236}">
                <a16:creationId xmlns:a16="http://schemas.microsoft.com/office/drawing/2014/main" xmlns="" id="{20950A9E-BF7C-402D-B508-96EB7421F178}"/>
              </a:ext>
            </a:extLst>
          </p:cNvPr>
          <p:cNvCxnSpPr>
            <a:cxnSpLocks/>
          </p:cNvCxnSpPr>
          <p:nvPr/>
        </p:nvCxnSpPr>
        <p:spPr>
          <a:xfrm flipH="1">
            <a:off x="9216629" y="3812648"/>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8DD2D36E-A58C-449C-9522-BB75C97CE263}"/>
              </a:ext>
            </a:extLst>
          </p:cNvPr>
          <p:cNvCxnSpPr>
            <a:cxnSpLocks/>
          </p:cNvCxnSpPr>
          <p:nvPr/>
        </p:nvCxnSpPr>
        <p:spPr>
          <a:xfrm>
            <a:off x="10104678" y="3748151"/>
            <a:ext cx="453064" cy="3082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01D97EBC-7A30-4D2A-8BB0-CB6016E6D1F3}"/>
              </a:ext>
            </a:extLst>
          </p:cNvPr>
          <p:cNvCxnSpPr>
            <a:stCxn id="168" idx="3"/>
            <a:endCxn id="170" idx="0"/>
          </p:cNvCxnSpPr>
          <p:nvPr/>
        </p:nvCxnSpPr>
        <p:spPr>
          <a:xfrm flipH="1">
            <a:off x="8605050" y="4388956"/>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DED8103B-A0FB-4485-A484-AAA626F47982}"/>
              </a:ext>
            </a:extLst>
          </p:cNvPr>
          <p:cNvCxnSpPr>
            <a:stCxn id="168" idx="4"/>
            <a:endCxn id="171" idx="0"/>
          </p:cNvCxnSpPr>
          <p:nvPr/>
        </p:nvCxnSpPr>
        <p:spPr>
          <a:xfrm>
            <a:off x="9139973" y="4462786"/>
            <a:ext cx="18252" cy="2954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CFE88A61-55B5-47B0-A084-EC7ECB4ED383}"/>
              </a:ext>
            </a:extLst>
          </p:cNvPr>
          <p:cNvCxnSpPr>
            <a:endCxn id="172" idx="1"/>
          </p:cNvCxnSpPr>
          <p:nvPr/>
        </p:nvCxnSpPr>
        <p:spPr>
          <a:xfrm>
            <a:off x="9244843" y="4388955"/>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0226F062-4EE6-47DC-9F80-020D815D3DA1}"/>
              </a:ext>
            </a:extLst>
          </p:cNvPr>
          <p:cNvSpPr/>
          <p:nvPr/>
        </p:nvSpPr>
        <p:spPr>
          <a:xfrm>
            <a:off x="10306145" y="549954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83" name="Straight Connector 182">
            <a:extLst>
              <a:ext uri="{FF2B5EF4-FFF2-40B4-BE49-F238E27FC236}">
                <a16:creationId xmlns:a16="http://schemas.microsoft.com/office/drawing/2014/main" xmlns="" id="{BC9A676C-C5B6-49E1-BFF5-98B4EC0D54CF}"/>
              </a:ext>
            </a:extLst>
          </p:cNvPr>
          <p:cNvCxnSpPr>
            <a:endCxn id="176" idx="0"/>
          </p:cNvCxnSpPr>
          <p:nvPr/>
        </p:nvCxnSpPr>
        <p:spPr>
          <a:xfrm flipH="1">
            <a:off x="8978370" y="5176266"/>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FBA75AD3-5F0E-4F9A-98E8-789EB7005D62}"/>
              </a:ext>
            </a:extLst>
          </p:cNvPr>
          <p:cNvCxnSpPr>
            <a:endCxn id="175" idx="0"/>
          </p:cNvCxnSpPr>
          <p:nvPr/>
        </p:nvCxnSpPr>
        <p:spPr>
          <a:xfrm>
            <a:off x="9389016" y="5157062"/>
            <a:ext cx="260946"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E127B3C7-84C6-497A-99A8-8A771AE0DDF7}"/>
              </a:ext>
            </a:extLst>
          </p:cNvPr>
          <p:cNvCxnSpPr>
            <a:cxnSpLocks/>
          </p:cNvCxnSpPr>
          <p:nvPr/>
        </p:nvCxnSpPr>
        <p:spPr>
          <a:xfrm flipH="1">
            <a:off x="10523928" y="4454383"/>
            <a:ext cx="140728" cy="2874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A832A402-AB3F-43B8-A39A-C0EAF7B0F4D5}"/>
              </a:ext>
            </a:extLst>
          </p:cNvPr>
          <p:cNvCxnSpPr>
            <a:cxnSpLocks/>
          </p:cNvCxnSpPr>
          <p:nvPr/>
        </p:nvCxnSpPr>
        <p:spPr>
          <a:xfrm>
            <a:off x="10895541" y="4410209"/>
            <a:ext cx="323155" cy="3890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04FEDECD-E2F2-4325-9614-DC9653F17D34}"/>
              </a:ext>
            </a:extLst>
          </p:cNvPr>
          <p:cNvCxnSpPr>
            <a:cxnSpLocks/>
          </p:cNvCxnSpPr>
          <p:nvPr/>
        </p:nvCxnSpPr>
        <p:spPr>
          <a:xfrm>
            <a:off x="10544404" y="5185070"/>
            <a:ext cx="1" cy="301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E98A095D-C9C1-474E-BF36-01864FC6794D}"/>
              </a:ext>
            </a:extLst>
          </p:cNvPr>
          <p:cNvSpPr txBox="1"/>
          <p:nvPr/>
        </p:nvSpPr>
        <p:spPr>
          <a:xfrm>
            <a:off x="10202099" y="3429000"/>
            <a:ext cx="1965316" cy="307777"/>
          </a:xfrm>
          <a:prstGeom prst="rect">
            <a:avLst/>
          </a:prstGeom>
          <a:noFill/>
        </p:spPr>
        <p:txBody>
          <a:bodyPr wrap="square" rtlCol="0">
            <a:spAutoFit/>
          </a:bodyPr>
          <a:lstStyle/>
          <a:p>
            <a:r>
              <a:rPr lang="en-US" sz="1400" b="1" i="1" dirty="0"/>
              <a:t>Depth of A is 0</a:t>
            </a:r>
          </a:p>
        </p:txBody>
      </p:sp>
      <p:sp>
        <p:nvSpPr>
          <p:cNvPr id="33" name="TextBox 32">
            <a:extLst>
              <a:ext uri="{FF2B5EF4-FFF2-40B4-BE49-F238E27FC236}">
                <a16:creationId xmlns:a16="http://schemas.microsoft.com/office/drawing/2014/main" xmlns="" id="{271980F9-5875-47DA-933C-E618B49CE052}"/>
              </a:ext>
            </a:extLst>
          </p:cNvPr>
          <p:cNvSpPr txBox="1"/>
          <p:nvPr/>
        </p:nvSpPr>
        <p:spPr>
          <a:xfrm>
            <a:off x="7427939" y="4502357"/>
            <a:ext cx="1209504" cy="307777"/>
          </a:xfrm>
          <a:prstGeom prst="rect">
            <a:avLst/>
          </a:prstGeom>
          <a:noFill/>
        </p:spPr>
        <p:txBody>
          <a:bodyPr wrap="square" rtlCol="0">
            <a:spAutoFit/>
          </a:bodyPr>
          <a:lstStyle/>
          <a:p>
            <a:r>
              <a:rPr lang="en-US" sz="1400" b="1" i="1" dirty="0"/>
              <a:t>Depth (D) =  2</a:t>
            </a:r>
          </a:p>
        </p:txBody>
      </p:sp>
      <p:sp>
        <p:nvSpPr>
          <p:cNvPr id="35" name="TextBox 34">
            <a:extLst>
              <a:ext uri="{FF2B5EF4-FFF2-40B4-BE49-F238E27FC236}">
                <a16:creationId xmlns:a16="http://schemas.microsoft.com/office/drawing/2014/main" xmlns="" id="{93D8C40F-3207-4812-9E61-D5D71B5C5FEE}"/>
              </a:ext>
            </a:extLst>
          </p:cNvPr>
          <p:cNvSpPr txBox="1"/>
          <p:nvPr/>
        </p:nvSpPr>
        <p:spPr>
          <a:xfrm>
            <a:off x="7803681" y="3927995"/>
            <a:ext cx="1399141" cy="307777"/>
          </a:xfrm>
          <a:prstGeom prst="rect">
            <a:avLst/>
          </a:prstGeom>
          <a:noFill/>
        </p:spPr>
        <p:txBody>
          <a:bodyPr wrap="square" rtlCol="0">
            <a:spAutoFit/>
          </a:bodyPr>
          <a:lstStyle/>
          <a:p>
            <a:r>
              <a:rPr lang="en-US" sz="1400" b="1" i="1" dirty="0"/>
              <a:t>Depth (B)=1</a:t>
            </a:r>
          </a:p>
        </p:txBody>
      </p:sp>
      <p:sp>
        <p:nvSpPr>
          <p:cNvPr id="36" name="TextBox 35">
            <a:extLst>
              <a:ext uri="{FF2B5EF4-FFF2-40B4-BE49-F238E27FC236}">
                <a16:creationId xmlns:a16="http://schemas.microsoft.com/office/drawing/2014/main" xmlns="" id="{62B77799-EFD5-4275-8B46-5FD75C1CE693}"/>
              </a:ext>
            </a:extLst>
          </p:cNvPr>
          <p:cNvSpPr txBox="1"/>
          <p:nvPr/>
        </p:nvSpPr>
        <p:spPr>
          <a:xfrm>
            <a:off x="10819745" y="3812648"/>
            <a:ext cx="1399140" cy="307777"/>
          </a:xfrm>
          <a:prstGeom prst="rect">
            <a:avLst/>
          </a:prstGeom>
          <a:noFill/>
        </p:spPr>
        <p:txBody>
          <a:bodyPr wrap="square" rtlCol="0">
            <a:spAutoFit/>
          </a:bodyPr>
          <a:lstStyle/>
          <a:p>
            <a:r>
              <a:rPr lang="en-US" sz="1400" b="1" i="1" dirty="0"/>
              <a:t>Depth  of C is 1</a:t>
            </a:r>
          </a:p>
        </p:txBody>
      </p:sp>
      <p:sp>
        <p:nvSpPr>
          <p:cNvPr id="51" name="TextBox 50">
            <a:extLst>
              <a:ext uri="{FF2B5EF4-FFF2-40B4-BE49-F238E27FC236}">
                <a16:creationId xmlns:a16="http://schemas.microsoft.com/office/drawing/2014/main" xmlns="" id="{7B309C13-9AEE-41B6-B5B4-CEC8521991D2}"/>
              </a:ext>
            </a:extLst>
          </p:cNvPr>
          <p:cNvSpPr txBox="1"/>
          <p:nvPr/>
        </p:nvSpPr>
        <p:spPr>
          <a:xfrm>
            <a:off x="10812672" y="5511834"/>
            <a:ext cx="1399141" cy="307777"/>
          </a:xfrm>
          <a:prstGeom prst="rect">
            <a:avLst/>
          </a:prstGeom>
          <a:noFill/>
        </p:spPr>
        <p:txBody>
          <a:bodyPr wrap="square" rtlCol="0">
            <a:spAutoFit/>
          </a:bodyPr>
          <a:lstStyle/>
          <a:p>
            <a:r>
              <a:rPr lang="en-US" sz="1400" b="1" i="1" dirty="0"/>
              <a:t>Depth(K) = 3</a:t>
            </a:r>
          </a:p>
        </p:txBody>
      </p:sp>
      <p:sp>
        <p:nvSpPr>
          <p:cNvPr id="194" name="Title 1">
            <a:extLst>
              <a:ext uri="{FF2B5EF4-FFF2-40B4-BE49-F238E27FC236}">
                <a16:creationId xmlns:a16="http://schemas.microsoft.com/office/drawing/2014/main" xmlns="" id="{C81FBE58-C9E4-4AF1-9209-21CF14AF653B}"/>
              </a:ext>
            </a:extLst>
          </p:cNvPr>
          <p:cNvSpPr txBox="1">
            <a:spLocks/>
          </p:cNvSpPr>
          <p:nvPr/>
        </p:nvSpPr>
        <p:spPr>
          <a:xfrm>
            <a:off x="1647240" y="105070"/>
            <a:ext cx="7469389" cy="470741"/>
          </a:xfrm>
          <a:prstGeom prst="rect">
            <a:avLst/>
          </a:prstGeom>
          <a:ln>
            <a:solidFill>
              <a:schemeClr val="tx1"/>
            </a:solidFill>
          </a:ln>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solidFill>
                  <a:srgbClr val="FF0000"/>
                </a:solidFill>
                <a:latin typeface="Times New Roman" panose="02020603050405020304" pitchFamily="18" charset="0"/>
                <a:cs typeface="Times New Roman" panose="02020603050405020304" pitchFamily="18" charset="0"/>
              </a:rPr>
              <a:t>Tree - Terminology</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996FB23C-DA2F-4555-A3C4-1CCFE5F49D70}"/>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xmlns="" id="{22BBA7B5-2C1A-4C41-BA2E-7232FB395108}"/>
              </a:ext>
            </a:extLst>
          </p:cNvPr>
          <p:cNvSpPr>
            <a:spLocks noGrp="1"/>
          </p:cNvSpPr>
          <p:nvPr>
            <p:ph type="sldNum" sz="quarter" idx="12"/>
          </p:nvPr>
        </p:nvSpPr>
        <p:spPr/>
        <p:txBody>
          <a:bodyPr/>
          <a:lstStyle/>
          <a:p>
            <a:fld id="{11B1A458-33C9-4BF4-B91A-A10851AC5830}" type="slidenum">
              <a:rPr lang="en-IN" smtClean="0"/>
              <a:t>12</a:t>
            </a:fld>
            <a:endParaRPr lang="en-IN"/>
          </a:p>
        </p:txBody>
      </p:sp>
    </p:spTree>
    <p:extLst>
      <p:ext uri="{BB962C8B-B14F-4D97-AF65-F5344CB8AC3E}">
        <p14:creationId xmlns:p14="http://schemas.microsoft.com/office/powerpoint/2010/main" val="21523884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Prims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i="1" u="sng" dirty="0">
                <a:latin typeface="Times New Roman" panose="02020603050405020304" pitchFamily="18" charset="0"/>
                <a:cs typeface="Times New Roman" panose="02020603050405020304" pitchFamily="18" charset="0"/>
              </a:rPr>
              <a:t>Idea of Prims Algorithm</a:t>
            </a:r>
            <a:r>
              <a:rPr lang="en-IN" sz="2400" i="1" dirty="0">
                <a:latin typeface="Times New Roman" panose="02020603050405020304" pitchFamily="18" charset="0"/>
                <a:cs typeface="Times New Roman" panose="02020603050405020304" pitchFamily="18" charset="0"/>
              </a:rPr>
              <a:t>-   “Grow the tree in successive stages. In each stage,  one node is picked as the root, and we add an edge, and thus an associated vertex, to the tree. At each stage, a new vertex added to the tree by choosing an edge (u, v) such that the cost of (u, v) is the minimum among all edges where u is in the tree and v is not.”</a:t>
            </a: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120</a:t>
            </a:fld>
            <a:endParaRPr lang="en-IN"/>
          </a:p>
        </p:txBody>
      </p:sp>
    </p:spTree>
    <p:extLst>
      <p:ext uri="{BB962C8B-B14F-4D97-AF65-F5344CB8AC3E}">
        <p14:creationId xmlns:p14="http://schemas.microsoft.com/office/powerpoint/2010/main" val="21181129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Prims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Example</a:t>
            </a: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121</a:t>
            </a:fld>
            <a:endParaRPr lang="en-IN"/>
          </a:p>
        </p:txBody>
      </p:sp>
      <p:grpSp>
        <p:nvGrpSpPr>
          <p:cNvPr id="80" name="Group 79">
            <a:extLst>
              <a:ext uri="{FF2B5EF4-FFF2-40B4-BE49-F238E27FC236}">
                <a16:creationId xmlns:a16="http://schemas.microsoft.com/office/drawing/2014/main" xmlns="" id="{6CFB266D-78AD-4881-88E3-6A9AF7F730AA}"/>
              </a:ext>
            </a:extLst>
          </p:cNvPr>
          <p:cNvGrpSpPr/>
          <p:nvPr/>
        </p:nvGrpSpPr>
        <p:grpSpPr>
          <a:xfrm>
            <a:off x="924942" y="1775848"/>
            <a:ext cx="3535091" cy="1560164"/>
            <a:chOff x="3351246" y="1632857"/>
            <a:chExt cx="3548742" cy="1667900"/>
          </a:xfrm>
        </p:grpSpPr>
        <p:sp>
          <p:nvSpPr>
            <p:cNvPr id="84" name="Oval 83">
              <a:extLst>
                <a:ext uri="{FF2B5EF4-FFF2-40B4-BE49-F238E27FC236}">
                  <a16:creationId xmlns:a16="http://schemas.microsoft.com/office/drawing/2014/main" xmlns="" id="{072FB206-21CB-44CF-BFB4-686932AF7920}"/>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85" name="Oval 84">
              <a:extLst>
                <a:ext uri="{FF2B5EF4-FFF2-40B4-BE49-F238E27FC236}">
                  <a16:creationId xmlns:a16="http://schemas.microsoft.com/office/drawing/2014/main" xmlns="" id="{29C8B3E5-510C-4EF3-BAB4-33C3AE456DA3}"/>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86" name="Oval 85">
              <a:extLst>
                <a:ext uri="{FF2B5EF4-FFF2-40B4-BE49-F238E27FC236}">
                  <a16:creationId xmlns:a16="http://schemas.microsoft.com/office/drawing/2014/main" xmlns="" id="{046CCFF6-6F31-453A-B948-90C658A32607}"/>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87" name="Oval 86">
              <a:extLst>
                <a:ext uri="{FF2B5EF4-FFF2-40B4-BE49-F238E27FC236}">
                  <a16:creationId xmlns:a16="http://schemas.microsoft.com/office/drawing/2014/main" xmlns="" id="{92209BCE-2970-4695-9A73-522D47F6D1F1}"/>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88" name="Oval 87">
              <a:extLst>
                <a:ext uri="{FF2B5EF4-FFF2-40B4-BE49-F238E27FC236}">
                  <a16:creationId xmlns:a16="http://schemas.microsoft.com/office/drawing/2014/main" xmlns="" id="{5DC25239-9E9E-4E8F-AB4B-5737653DC564}"/>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89" name="Oval 88">
              <a:extLst>
                <a:ext uri="{FF2B5EF4-FFF2-40B4-BE49-F238E27FC236}">
                  <a16:creationId xmlns:a16="http://schemas.microsoft.com/office/drawing/2014/main" xmlns="" id="{76C33FDC-AA87-419F-A8ED-1389316DBF78}"/>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90" name="Oval 89">
              <a:extLst>
                <a:ext uri="{FF2B5EF4-FFF2-40B4-BE49-F238E27FC236}">
                  <a16:creationId xmlns:a16="http://schemas.microsoft.com/office/drawing/2014/main" xmlns="" id="{1F2D9C24-BDF8-42BD-9371-AD58EB6952AA}"/>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grpSp>
        <p:nvGrpSpPr>
          <p:cNvPr id="125" name="Group 124">
            <a:extLst>
              <a:ext uri="{FF2B5EF4-FFF2-40B4-BE49-F238E27FC236}">
                <a16:creationId xmlns:a16="http://schemas.microsoft.com/office/drawing/2014/main" xmlns="" id="{F6CFAC7B-C466-463C-A81A-CFBA2C981A93}"/>
              </a:ext>
            </a:extLst>
          </p:cNvPr>
          <p:cNvGrpSpPr/>
          <p:nvPr/>
        </p:nvGrpSpPr>
        <p:grpSpPr>
          <a:xfrm>
            <a:off x="8532865" y="105448"/>
            <a:ext cx="3548742" cy="1686994"/>
            <a:chOff x="1224901" y="1872683"/>
            <a:chExt cx="3548742" cy="1686994"/>
          </a:xfrm>
        </p:grpSpPr>
        <p:grpSp>
          <p:nvGrpSpPr>
            <p:cNvPr id="91" name="Group 90">
              <a:extLst>
                <a:ext uri="{FF2B5EF4-FFF2-40B4-BE49-F238E27FC236}">
                  <a16:creationId xmlns:a16="http://schemas.microsoft.com/office/drawing/2014/main" xmlns="" id="{6CF9E9E7-EEF1-4766-9545-168CD377B7AE}"/>
                </a:ext>
              </a:extLst>
            </p:cNvPr>
            <p:cNvGrpSpPr/>
            <p:nvPr/>
          </p:nvGrpSpPr>
          <p:grpSpPr>
            <a:xfrm>
              <a:off x="1224901" y="1872683"/>
              <a:ext cx="3548742" cy="1686994"/>
              <a:chOff x="7485742" y="4851918"/>
              <a:chExt cx="3548742" cy="1686994"/>
            </a:xfrm>
          </p:grpSpPr>
          <p:grpSp>
            <p:nvGrpSpPr>
              <p:cNvPr id="92" name="Group 91">
                <a:extLst>
                  <a:ext uri="{FF2B5EF4-FFF2-40B4-BE49-F238E27FC236}">
                    <a16:creationId xmlns:a16="http://schemas.microsoft.com/office/drawing/2014/main" xmlns="" id="{5F23B2AA-D645-4330-B586-0166D4E7826E}"/>
                  </a:ext>
                </a:extLst>
              </p:cNvPr>
              <p:cNvGrpSpPr/>
              <p:nvPr/>
            </p:nvGrpSpPr>
            <p:grpSpPr>
              <a:xfrm>
                <a:off x="7485742" y="4851918"/>
                <a:ext cx="3548742" cy="1686994"/>
                <a:chOff x="2841950" y="1963799"/>
                <a:chExt cx="3548742" cy="1803488"/>
              </a:xfrm>
            </p:grpSpPr>
            <p:sp>
              <p:nvSpPr>
                <p:cNvPr id="94" name="TextBox 93">
                  <a:extLst>
                    <a:ext uri="{FF2B5EF4-FFF2-40B4-BE49-F238E27FC236}">
                      <a16:creationId xmlns:a16="http://schemas.microsoft.com/office/drawing/2014/main" xmlns="" id="{510B05B0-4D56-4444-9839-38650ABFE207}"/>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95" name="TextBox 94">
                  <a:extLst>
                    <a:ext uri="{FF2B5EF4-FFF2-40B4-BE49-F238E27FC236}">
                      <a16:creationId xmlns:a16="http://schemas.microsoft.com/office/drawing/2014/main" xmlns="" id="{DDF7B2B7-E216-4857-AA74-C3EF12A445C8}"/>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96" name="TextBox 95">
                  <a:extLst>
                    <a:ext uri="{FF2B5EF4-FFF2-40B4-BE49-F238E27FC236}">
                      <a16:creationId xmlns:a16="http://schemas.microsoft.com/office/drawing/2014/main" xmlns="" id="{9D9A04B8-F6EA-4DB6-A35B-2B8660E0DC52}"/>
                    </a:ext>
                  </a:extLst>
                </p:cNvPr>
                <p:cNvSpPr txBox="1"/>
                <p:nvPr/>
              </p:nvSpPr>
              <p:spPr>
                <a:xfrm>
                  <a:off x="5275859" y="2623096"/>
                  <a:ext cx="360004" cy="39483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7</a:t>
                  </a:r>
                </a:p>
              </p:txBody>
            </p:sp>
            <p:sp>
              <p:nvSpPr>
                <p:cNvPr id="97" name="TextBox 96">
                  <a:extLst>
                    <a:ext uri="{FF2B5EF4-FFF2-40B4-BE49-F238E27FC236}">
                      <a16:creationId xmlns:a16="http://schemas.microsoft.com/office/drawing/2014/main" xmlns="" id="{F7368E50-05B7-41F8-B51C-9DE154DD0117}"/>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xmlns="" id="{3E21CF90-6B54-4C37-BD0C-11CBFDA4BF29}"/>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99" name="TextBox 98">
                  <a:extLst>
                    <a:ext uri="{FF2B5EF4-FFF2-40B4-BE49-F238E27FC236}">
                      <a16:creationId xmlns:a16="http://schemas.microsoft.com/office/drawing/2014/main" xmlns="" id="{C3B1C68B-F654-4A4A-96A9-0CE260287731}"/>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100" name="TextBox 99">
                  <a:extLst>
                    <a:ext uri="{FF2B5EF4-FFF2-40B4-BE49-F238E27FC236}">
                      <a16:creationId xmlns:a16="http://schemas.microsoft.com/office/drawing/2014/main" xmlns="" id="{5280811D-A7CD-4CC8-A188-786BEA423D9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101" name="TextBox 100">
                  <a:extLst>
                    <a:ext uri="{FF2B5EF4-FFF2-40B4-BE49-F238E27FC236}">
                      <a16:creationId xmlns:a16="http://schemas.microsoft.com/office/drawing/2014/main" xmlns="" id="{726C3D60-BAC5-4E0B-B166-EBCCFB83D56A}"/>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102" name="Group 101">
                  <a:extLst>
                    <a:ext uri="{FF2B5EF4-FFF2-40B4-BE49-F238E27FC236}">
                      <a16:creationId xmlns:a16="http://schemas.microsoft.com/office/drawing/2014/main" xmlns="" id="{09D15793-0EFB-4668-BF34-5A7EE3AD85AE}"/>
                    </a:ext>
                  </a:extLst>
                </p:cNvPr>
                <p:cNvGrpSpPr/>
                <p:nvPr/>
              </p:nvGrpSpPr>
              <p:grpSpPr>
                <a:xfrm>
                  <a:off x="2841950" y="2099387"/>
                  <a:ext cx="3548742" cy="1667900"/>
                  <a:chOff x="3351246" y="1632857"/>
                  <a:chExt cx="3548742" cy="1667900"/>
                </a:xfrm>
              </p:grpSpPr>
              <p:sp>
                <p:nvSpPr>
                  <p:cNvPr id="106" name="Oval 105">
                    <a:extLst>
                      <a:ext uri="{FF2B5EF4-FFF2-40B4-BE49-F238E27FC236}">
                        <a16:creationId xmlns:a16="http://schemas.microsoft.com/office/drawing/2014/main" xmlns="" id="{9E5FC67B-1074-48A3-80AD-5E7086F75262}"/>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07" name="Oval 106">
                    <a:extLst>
                      <a:ext uri="{FF2B5EF4-FFF2-40B4-BE49-F238E27FC236}">
                        <a16:creationId xmlns:a16="http://schemas.microsoft.com/office/drawing/2014/main" xmlns="" id="{74A86DDC-1F75-493F-AAAE-4AAB4987884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08" name="Oval 107">
                    <a:extLst>
                      <a:ext uri="{FF2B5EF4-FFF2-40B4-BE49-F238E27FC236}">
                        <a16:creationId xmlns:a16="http://schemas.microsoft.com/office/drawing/2014/main" xmlns="" id="{E88E6B07-6F6B-41AA-8339-B18C1FA7FD99}"/>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9" name="Oval 108">
                    <a:extLst>
                      <a:ext uri="{FF2B5EF4-FFF2-40B4-BE49-F238E27FC236}">
                        <a16:creationId xmlns:a16="http://schemas.microsoft.com/office/drawing/2014/main" xmlns="" id="{667A46C8-3EBC-4B8F-B702-E15E72D44752}"/>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0" name="Oval 109">
                    <a:extLst>
                      <a:ext uri="{FF2B5EF4-FFF2-40B4-BE49-F238E27FC236}">
                        <a16:creationId xmlns:a16="http://schemas.microsoft.com/office/drawing/2014/main" xmlns="" id="{131AA090-1EA2-4E81-BDE3-A9200CD43DF3}"/>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11" name="Oval 110">
                    <a:extLst>
                      <a:ext uri="{FF2B5EF4-FFF2-40B4-BE49-F238E27FC236}">
                        <a16:creationId xmlns:a16="http://schemas.microsoft.com/office/drawing/2014/main" xmlns="" id="{63209118-D626-4050-8D78-EED17B5AB3A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12" name="Oval 111">
                    <a:extLst>
                      <a:ext uri="{FF2B5EF4-FFF2-40B4-BE49-F238E27FC236}">
                        <a16:creationId xmlns:a16="http://schemas.microsoft.com/office/drawing/2014/main" xmlns="" id="{EEC7CA75-54CD-4FFB-9FD3-934AAF7703F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sp>
              <p:nvSpPr>
                <p:cNvPr id="103" name="TextBox 102">
                  <a:extLst>
                    <a:ext uri="{FF2B5EF4-FFF2-40B4-BE49-F238E27FC236}">
                      <a16:creationId xmlns:a16="http://schemas.microsoft.com/office/drawing/2014/main" xmlns="" id="{1554AF8A-8926-46F4-9959-D63B51DAE802}"/>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104" name="TextBox 103">
                  <a:extLst>
                    <a:ext uri="{FF2B5EF4-FFF2-40B4-BE49-F238E27FC236}">
                      <a16:creationId xmlns:a16="http://schemas.microsoft.com/office/drawing/2014/main" xmlns="" id="{F711E0B5-C9A5-4682-93C7-76182280976D}"/>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05" name="TextBox 104">
                  <a:extLst>
                    <a:ext uri="{FF2B5EF4-FFF2-40B4-BE49-F238E27FC236}">
                      <a16:creationId xmlns:a16="http://schemas.microsoft.com/office/drawing/2014/main" xmlns="" id="{B333D3BD-3612-4C39-9CCC-CC8EDD262F56}"/>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93" name="TextBox 92">
                <a:extLst>
                  <a:ext uri="{FF2B5EF4-FFF2-40B4-BE49-F238E27FC236}">
                    <a16:creationId xmlns:a16="http://schemas.microsoft.com/office/drawing/2014/main" xmlns="" id="{40371C9D-B25F-4D67-90AB-286AE6CB5D4B}"/>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cxnSp>
          <p:nvCxnSpPr>
            <p:cNvPr id="113" name="Straight Connector 112">
              <a:extLst>
                <a:ext uri="{FF2B5EF4-FFF2-40B4-BE49-F238E27FC236}">
                  <a16:creationId xmlns:a16="http://schemas.microsoft.com/office/drawing/2014/main" xmlns="" id="{3CD1C38D-5674-4F01-98ED-CAC76B412B20}"/>
                </a:ext>
              </a:extLst>
            </p:cNvPr>
            <p:cNvCxnSpPr>
              <a:stCxn id="106" idx="6"/>
              <a:endCxn id="107" idx="2"/>
            </p:cNvCxnSpPr>
            <p:nvPr/>
          </p:nvCxnSpPr>
          <p:spPr>
            <a:xfrm>
              <a:off x="2566953" y="2178435"/>
              <a:ext cx="945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4D3E462-FFCC-41DA-A1E2-2FD1FA99FC05}"/>
                </a:ext>
              </a:extLst>
            </p:cNvPr>
            <p:cNvCxnSpPr>
              <a:cxnSpLocks/>
              <a:stCxn id="107" idx="5"/>
              <a:endCxn id="108" idx="1"/>
            </p:cNvCxnSpPr>
            <p:nvPr/>
          </p:nvCxnSpPr>
          <p:spPr>
            <a:xfrm>
              <a:off x="3902700" y="2304952"/>
              <a:ext cx="480699" cy="324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DD29C4F-06AA-42C8-996C-915EC535A3C1}"/>
                </a:ext>
              </a:extLst>
            </p:cNvPr>
            <p:cNvCxnSpPr>
              <a:stCxn id="109" idx="7"/>
              <a:endCxn id="106" idx="3"/>
            </p:cNvCxnSpPr>
            <p:nvPr/>
          </p:nvCxnSpPr>
          <p:spPr>
            <a:xfrm flipV="1">
              <a:off x="1615145" y="2304952"/>
              <a:ext cx="561564" cy="31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0ED3D6D-32A6-4335-85B1-325BA40E8946}"/>
                </a:ext>
              </a:extLst>
            </p:cNvPr>
            <p:cNvCxnSpPr>
              <a:stCxn id="109" idx="5"/>
              <a:endCxn id="111" idx="1"/>
            </p:cNvCxnSpPr>
            <p:nvPr/>
          </p:nvCxnSpPr>
          <p:spPr>
            <a:xfrm>
              <a:off x="1615145" y="2875175"/>
              <a:ext cx="533573" cy="36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32CB601-2A72-46A5-88DE-5C7A0DF710DC}"/>
                </a:ext>
              </a:extLst>
            </p:cNvPr>
            <p:cNvCxnSpPr>
              <a:stCxn id="106" idx="5"/>
              <a:endCxn id="110" idx="1"/>
            </p:cNvCxnSpPr>
            <p:nvPr/>
          </p:nvCxnSpPr>
          <p:spPr>
            <a:xfrm>
              <a:off x="2499998" y="2304952"/>
              <a:ext cx="286311" cy="31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7B9A78ED-09C0-4CD7-A595-B02ABD24B410}"/>
                </a:ext>
              </a:extLst>
            </p:cNvPr>
            <p:cNvCxnSpPr>
              <a:endCxn id="110" idx="2"/>
            </p:cNvCxnSpPr>
            <p:nvPr/>
          </p:nvCxnSpPr>
          <p:spPr>
            <a:xfrm>
              <a:off x="1696010" y="2738296"/>
              <a:ext cx="1023344" cy="1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429E32E-C2C6-4603-B378-E698D0AF2615}"/>
                </a:ext>
              </a:extLst>
            </p:cNvPr>
            <p:cNvCxnSpPr>
              <a:stCxn id="111" idx="6"/>
              <a:endCxn id="112" idx="2"/>
            </p:cNvCxnSpPr>
            <p:nvPr/>
          </p:nvCxnSpPr>
          <p:spPr>
            <a:xfrm>
              <a:off x="2538962" y="3364446"/>
              <a:ext cx="1202093" cy="16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052EA56-AFE9-45DA-BDC5-A7A638021AAE}"/>
                </a:ext>
              </a:extLst>
            </p:cNvPr>
            <p:cNvCxnSpPr>
              <a:cxnSpLocks/>
              <a:stCxn id="110" idx="6"/>
              <a:endCxn id="108" idx="2"/>
            </p:cNvCxnSpPr>
            <p:nvPr/>
          </p:nvCxnSpPr>
          <p:spPr>
            <a:xfrm>
              <a:off x="3176553" y="2748659"/>
              <a:ext cx="1139891" cy="7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CFE8F8E-38A8-400F-A4F9-E42BE66FE77A}"/>
                </a:ext>
              </a:extLst>
            </p:cNvPr>
            <p:cNvCxnSpPr>
              <a:stCxn id="110" idx="7"/>
            </p:cNvCxnSpPr>
            <p:nvPr/>
          </p:nvCxnSpPr>
          <p:spPr>
            <a:xfrm flipV="1">
              <a:off x="3109598" y="2233811"/>
              <a:ext cx="578045" cy="38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8B71BDC-8445-467F-9909-A8135235C228}"/>
                </a:ext>
              </a:extLst>
            </p:cNvPr>
            <p:cNvCxnSpPr>
              <a:stCxn id="110" idx="5"/>
              <a:endCxn id="112" idx="1"/>
            </p:cNvCxnSpPr>
            <p:nvPr/>
          </p:nvCxnSpPr>
          <p:spPr>
            <a:xfrm>
              <a:off x="3109598" y="2875176"/>
              <a:ext cx="698412" cy="37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FFF2D759-D247-49E9-9346-D7101DBAAF8F}"/>
                </a:ext>
              </a:extLst>
            </p:cNvPr>
            <p:cNvCxnSpPr>
              <a:cxnSpLocks/>
              <a:stCxn id="108" idx="4"/>
              <a:endCxn id="112" idx="7"/>
            </p:cNvCxnSpPr>
            <p:nvPr/>
          </p:nvCxnSpPr>
          <p:spPr>
            <a:xfrm flipH="1">
              <a:off x="4131299" y="2934813"/>
              <a:ext cx="413745" cy="3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ABFD8C4-F6D5-4FFF-99D1-5E011291540F}"/>
                </a:ext>
              </a:extLst>
            </p:cNvPr>
            <p:cNvCxnSpPr>
              <a:stCxn id="110" idx="3"/>
              <a:endCxn id="111" idx="7"/>
            </p:cNvCxnSpPr>
            <p:nvPr/>
          </p:nvCxnSpPr>
          <p:spPr>
            <a:xfrm flipH="1">
              <a:off x="2472007" y="2875176"/>
              <a:ext cx="314302" cy="362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xmlns="" id="{5F991A39-2145-42DA-8740-7EA8A84391E0}"/>
              </a:ext>
            </a:extLst>
          </p:cNvPr>
          <p:cNvGrpSpPr/>
          <p:nvPr/>
        </p:nvGrpSpPr>
        <p:grpSpPr>
          <a:xfrm>
            <a:off x="5907680" y="1945386"/>
            <a:ext cx="3535091" cy="1560164"/>
            <a:chOff x="3351246" y="1632857"/>
            <a:chExt cx="3548742" cy="1667900"/>
          </a:xfrm>
        </p:grpSpPr>
        <p:sp>
          <p:nvSpPr>
            <p:cNvPr id="129" name="Oval 128">
              <a:extLst>
                <a:ext uri="{FF2B5EF4-FFF2-40B4-BE49-F238E27FC236}">
                  <a16:creationId xmlns:a16="http://schemas.microsoft.com/office/drawing/2014/main" xmlns="" id="{719AFBC0-D6BD-4DF2-890D-89B229B3A6B3}"/>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30" name="Oval 129">
              <a:extLst>
                <a:ext uri="{FF2B5EF4-FFF2-40B4-BE49-F238E27FC236}">
                  <a16:creationId xmlns:a16="http://schemas.microsoft.com/office/drawing/2014/main" xmlns="" id="{68EDC354-6DB9-472F-B834-F5E3053BDC3C}"/>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31" name="Oval 130">
              <a:extLst>
                <a:ext uri="{FF2B5EF4-FFF2-40B4-BE49-F238E27FC236}">
                  <a16:creationId xmlns:a16="http://schemas.microsoft.com/office/drawing/2014/main" xmlns="" id="{DCC367C6-1169-405E-8836-E0E5EC14CBB3}"/>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32" name="Oval 131">
              <a:extLst>
                <a:ext uri="{FF2B5EF4-FFF2-40B4-BE49-F238E27FC236}">
                  <a16:creationId xmlns:a16="http://schemas.microsoft.com/office/drawing/2014/main" xmlns="" id="{459A09BB-2CB1-44C0-955F-D46EADB1A776}"/>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33" name="Oval 132">
              <a:extLst>
                <a:ext uri="{FF2B5EF4-FFF2-40B4-BE49-F238E27FC236}">
                  <a16:creationId xmlns:a16="http://schemas.microsoft.com/office/drawing/2014/main" xmlns="" id="{158C64F0-0338-45B2-9CC5-2C37D351F696}"/>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34" name="Oval 133">
              <a:extLst>
                <a:ext uri="{FF2B5EF4-FFF2-40B4-BE49-F238E27FC236}">
                  <a16:creationId xmlns:a16="http://schemas.microsoft.com/office/drawing/2014/main" xmlns="" id="{908DE7D5-77C8-4C67-A4FE-5B1E7CCB06CD}"/>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35" name="Oval 134">
              <a:extLst>
                <a:ext uri="{FF2B5EF4-FFF2-40B4-BE49-F238E27FC236}">
                  <a16:creationId xmlns:a16="http://schemas.microsoft.com/office/drawing/2014/main" xmlns="" id="{AEB069B5-8C2D-47D6-AB63-4223F1310CED}"/>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37" name="Straight Connector 136">
            <a:extLst>
              <a:ext uri="{FF2B5EF4-FFF2-40B4-BE49-F238E27FC236}">
                <a16:creationId xmlns:a16="http://schemas.microsoft.com/office/drawing/2014/main" xmlns="" id="{0C5EA0AC-4682-428A-99A5-F3C26F08AD04}"/>
              </a:ext>
            </a:extLst>
          </p:cNvPr>
          <p:cNvCxnSpPr>
            <a:stCxn id="129" idx="5"/>
            <a:endCxn id="133" idx="1"/>
          </p:cNvCxnSpPr>
          <p:nvPr/>
        </p:nvCxnSpPr>
        <p:spPr>
          <a:xfrm>
            <a:off x="7177871" y="2250825"/>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xmlns="" id="{647C537F-F262-41D0-9A77-35669077F7C0}"/>
              </a:ext>
            </a:extLst>
          </p:cNvPr>
          <p:cNvSpPr txBox="1"/>
          <p:nvPr/>
        </p:nvSpPr>
        <p:spPr>
          <a:xfrm>
            <a:off x="7206253" y="2124308"/>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154" name="Arrow: Right 153">
            <a:extLst>
              <a:ext uri="{FF2B5EF4-FFF2-40B4-BE49-F238E27FC236}">
                <a16:creationId xmlns:a16="http://schemas.microsoft.com/office/drawing/2014/main" xmlns="" id="{E655F954-E6D4-4029-BC29-624E30B58E14}"/>
              </a:ext>
            </a:extLst>
          </p:cNvPr>
          <p:cNvSpPr/>
          <p:nvPr/>
        </p:nvSpPr>
        <p:spPr>
          <a:xfrm>
            <a:off x="4683967" y="2568655"/>
            <a:ext cx="911573" cy="3171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5" name="Arrow: Down 154">
            <a:extLst>
              <a:ext uri="{FF2B5EF4-FFF2-40B4-BE49-F238E27FC236}">
                <a16:creationId xmlns:a16="http://schemas.microsoft.com/office/drawing/2014/main" xmlns="" id="{430905EB-8B51-4368-800C-96ED3873E141}"/>
              </a:ext>
            </a:extLst>
          </p:cNvPr>
          <p:cNvSpPr/>
          <p:nvPr/>
        </p:nvSpPr>
        <p:spPr>
          <a:xfrm>
            <a:off x="7624104" y="3505550"/>
            <a:ext cx="285211" cy="70255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60" name="Group 159">
            <a:extLst>
              <a:ext uri="{FF2B5EF4-FFF2-40B4-BE49-F238E27FC236}">
                <a16:creationId xmlns:a16="http://schemas.microsoft.com/office/drawing/2014/main" xmlns="" id="{1EA7ADEE-90F4-4400-8A1D-EB86FF334201}"/>
              </a:ext>
            </a:extLst>
          </p:cNvPr>
          <p:cNvGrpSpPr/>
          <p:nvPr/>
        </p:nvGrpSpPr>
        <p:grpSpPr>
          <a:xfrm>
            <a:off x="6074834" y="4529085"/>
            <a:ext cx="3535091" cy="1560164"/>
            <a:chOff x="6074834" y="4529085"/>
            <a:chExt cx="3535091" cy="1560164"/>
          </a:xfrm>
        </p:grpSpPr>
        <p:grpSp>
          <p:nvGrpSpPr>
            <p:cNvPr id="142" name="Group 141">
              <a:extLst>
                <a:ext uri="{FF2B5EF4-FFF2-40B4-BE49-F238E27FC236}">
                  <a16:creationId xmlns:a16="http://schemas.microsoft.com/office/drawing/2014/main" xmlns="" id="{EE9E982A-20CE-4AB3-9D1A-E9A9AD00A6DC}"/>
                </a:ext>
              </a:extLst>
            </p:cNvPr>
            <p:cNvGrpSpPr/>
            <p:nvPr/>
          </p:nvGrpSpPr>
          <p:grpSpPr>
            <a:xfrm>
              <a:off x="6074834" y="4529085"/>
              <a:ext cx="3535091" cy="1560164"/>
              <a:chOff x="3351246" y="1632857"/>
              <a:chExt cx="3548742" cy="1667900"/>
            </a:xfrm>
          </p:grpSpPr>
          <p:sp>
            <p:nvSpPr>
              <p:cNvPr id="143" name="Oval 142">
                <a:extLst>
                  <a:ext uri="{FF2B5EF4-FFF2-40B4-BE49-F238E27FC236}">
                    <a16:creationId xmlns:a16="http://schemas.microsoft.com/office/drawing/2014/main" xmlns="" id="{FA2E58CB-4EBD-4E6E-9271-74874E95FEDC}"/>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44" name="Oval 143">
                <a:extLst>
                  <a:ext uri="{FF2B5EF4-FFF2-40B4-BE49-F238E27FC236}">
                    <a16:creationId xmlns:a16="http://schemas.microsoft.com/office/drawing/2014/main" xmlns="" id="{BAE538AD-BF97-47CB-83B2-D4C67D2106A9}"/>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45" name="Oval 144">
                <a:extLst>
                  <a:ext uri="{FF2B5EF4-FFF2-40B4-BE49-F238E27FC236}">
                    <a16:creationId xmlns:a16="http://schemas.microsoft.com/office/drawing/2014/main" xmlns="" id="{85E55902-99DE-417B-889C-760347916A8A}"/>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46" name="Oval 145">
                <a:extLst>
                  <a:ext uri="{FF2B5EF4-FFF2-40B4-BE49-F238E27FC236}">
                    <a16:creationId xmlns:a16="http://schemas.microsoft.com/office/drawing/2014/main" xmlns="" id="{FA1EEF3F-EFBA-4FE4-BD61-A8DBDA6D884B}"/>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47" name="Oval 146">
                <a:extLst>
                  <a:ext uri="{FF2B5EF4-FFF2-40B4-BE49-F238E27FC236}">
                    <a16:creationId xmlns:a16="http://schemas.microsoft.com/office/drawing/2014/main" xmlns="" id="{F2A0FE24-BE32-4FE5-B8F9-79BCB6B77240}"/>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48" name="Oval 147">
                <a:extLst>
                  <a:ext uri="{FF2B5EF4-FFF2-40B4-BE49-F238E27FC236}">
                    <a16:creationId xmlns:a16="http://schemas.microsoft.com/office/drawing/2014/main" xmlns="" id="{E7514C29-22E2-42B7-B9E9-BB648FDD641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49" name="Oval 148">
                <a:extLst>
                  <a:ext uri="{FF2B5EF4-FFF2-40B4-BE49-F238E27FC236}">
                    <a16:creationId xmlns:a16="http://schemas.microsoft.com/office/drawing/2014/main" xmlns="" id="{3593E7FF-5D69-4752-A996-A848E1BCE68C}"/>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50" name="Straight Connector 149">
              <a:extLst>
                <a:ext uri="{FF2B5EF4-FFF2-40B4-BE49-F238E27FC236}">
                  <a16:creationId xmlns:a16="http://schemas.microsoft.com/office/drawing/2014/main" xmlns="" id="{06D57972-DEDB-45BE-BF01-328338546598}"/>
                </a:ext>
              </a:extLst>
            </p:cNvPr>
            <p:cNvCxnSpPr>
              <a:stCxn id="143" idx="5"/>
              <a:endCxn id="147"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xmlns="" id="{70F100A8-1E58-4B70-9051-70A2519464E6}"/>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53" name="Straight Connector 152">
              <a:extLst>
                <a:ext uri="{FF2B5EF4-FFF2-40B4-BE49-F238E27FC236}">
                  <a16:creationId xmlns:a16="http://schemas.microsoft.com/office/drawing/2014/main" xmlns="" id="{C2EDA004-D872-45F2-92E8-CD8D708F24EB}"/>
                </a:ext>
              </a:extLst>
            </p:cNvPr>
            <p:cNvCxnSpPr>
              <a:stCxn id="147" idx="2"/>
              <a:endCxn id="146"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xmlns="" id="{BE501C65-443A-45B3-96C3-CFAA4DEF7AC6}"/>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sp>
        <p:nvSpPr>
          <p:cNvPr id="159" name="Arrow: Down 158">
            <a:extLst>
              <a:ext uri="{FF2B5EF4-FFF2-40B4-BE49-F238E27FC236}">
                <a16:creationId xmlns:a16="http://schemas.microsoft.com/office/drawing/2014/main" xmlns="" id="{07366D98-67BD-43DA-873D-AB778B62452D}"/>
              </a:ext>
            </a:extLst>
          </p:cNvPr>
          <p:cNvSpPr/>
          <p:nvPr/>
        </p:nvSpPr>
        <p:spPr>
          <a:xfrm rot="5400000">
            <a:off x="5147999" y="4960298"/>
            <a:ext cx="285211" cy="70255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61" name="Group 160">
            <a:extLst>
              <a:ext uri="{FF2B5EF4-FFF2-40B4-BE49-F238E27FC236}">
                <a16:creationId xmlns:a16="http://schemas.microsoft.com/office/drawing/2014/main" xmlns="" id="{B01764DD-2282-4CE1-821A-61F15BF0F5BE}"/>
              </a:ext>
            </a:extLst>
          </p:cNvPr>
          <p:cNvGrpSpPr/>
          <p:nvPr/>
        </p:nvGrpSpPr>
        <p:grpSpPr>
          <a:xfrm>
            <a:off x="1093372" y="4531494"/>
            <a:ext cx="3535091" cy="1560164"/>
            <a:chOff x="6074834" y="4529085"/>
            <a:chExt cx="3535091" cy="1560164"/>
          </a:xfrm>
        </p:grpSpPr>
        <p:grpSp>
          <p:nvGrpSpPr>
            <p:cNvPr id="162" name="Group 161">
              <a:extLst>
                <a:ext uri="{FF2B5EF4-FFF2-40B4-BE49-F238E27FC236}">
                  <a16:creationId xmlns:a16="http://schemas.microsoft.com/office/drawing/2014/main" xmlns="" id="{D7CF6F93-C1DA-44C8-B407-5AE304DD47B5}"/>
                </a:ext>
              </a:extLst>
            </p:cNvPr>
            <p:cNvGrpSpPr/>
            <p:nvPr/>
          </p:nvGrpSpPr>
          <p:grpSpPr>
            <a:xfrm>
              <a:off x="6074834" y="4529085"/>
              <a:ext cx="3535091" cy="1560164"/>
              <a:chOff x="3351246" y="1632857"/>
              <a:chExt cx="3548742" cy="1667900"/>
            </a:xfrm>
          </p:grpSpPr>
          <p:sp>
            <p:nvSpPr>
              <p:cNvPr id="167" name="Oval 166">
                <a:extLst>
                  <a:ext uri="{FF2B5EF4-FFF2-40B4-BE49-F238E27FC236}">
                    <a16:creationId xmlns:a16="http://schemas.microsoft.com/office/drawing/2014/main" xmlns="" id="{AB926199-4AB2-4982-839E-5AF915CF4930}"/>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68" name="Oval 167">
                <a:extLst>
                  <a:ext uri="{FF2B5EF4-FFF2-40B4-BE49-F238E27FC236}">
                    <a16:creationId xmlns:a16="http://schemas.microsoft.com/office/drawing/2014/main" xmlns="" id="{2D89895B-DEA4-40A2-A7C1-A305C11DC2A7}"/>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69" name="Oval 168">
                <a:extLst>
                  <a:ext uri="{FF2B5EF4-FFF2-40B4-BE49-F238E27FC236}">
                    <a16:creationId xmlns:a16="http://schemas.microsoft.com/office/drawing/2014/main" xmlns="" id="{FB90EBFB-E420-4903-A6DB-54D77B256086}"/>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0" name="Oval 169">
                <a:extLst>
                  <a:ext uri="{FF2B5EF4-FFF2-40B4-BE49-F238E27FC236}">
                    <a16:creationId xmlns:a16="http://schemas.microsoft.com/office/drawing/2014/main" xmlns="" id="{6B7E449D-8E39-4E6E-9DAD-312907D5CF75}"/>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71" name="Oval 170">
                <a:extLst>
                  <a:ext uri="{FF2B5EF4-FFF2-40B4-BE49-F238E27FC236}">
                    <a16:creationId xmlns:a16="http://schemas.microsoft.com/office/drawing/2014/main" xmlns="" id="{F2CAB95D-C923-4FAD-A133-40E117EE8761}"/>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72" name="Oval 171">
                <a:extLst>
                  <a:ext uri="{FF2B5EF4-FFF2-40B4-BE49-F238E27FC236}">
                    <a16:creationId xmlns:a16="http://schemas.microsoft.com/office/drawing/2014/main" xmlns="" id="{D15BE017-9B11-4A34-BB97-82E85A49A32A}"/>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73" name="Oval 172">
                <a:extLst>
                  <a:ext uri="{FF2B5EF4-FFF2-40B4-BE49-F238E27FC236}">
                    <a16:creationId xmlns:a16="http://schemas.microsoft.com/office/drawing/2014/main" xmlns="" id="{720F1996-EB41-4E74-A0CB-DCCEC656234F}"/>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63" name="Straight Connector 162">
              <a:extLst>
                <a:ext uri="{FF2B5EF4-FFF2-40B4-BE49-F238E27FC236}">
                  <a16:creationId xmlns:a16="http://schemas.microsoft.com/office/drawing/2014/main" xmlns="" id="{12B7AEB3-012C-4CB3-9AF6-144746F1EE72}"/>
                </a:ext>
              </a:extLst>
            </p:cNvPr>
            <p:cNvCxnSpPr>
              <a:stCxn id="167" idx="5"/>
              <a:endCxn id="171"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xmlns="" id="{BDFFBC20-4595-43D0-BEB5-04F3B2370E21}"/>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65" name="Straight Connector 164">
              <a:extLst>
                <a:ext uri="{FF2B5EF4-FFF2-40B4-BE49-F238E27FC236}">
                  <a16:creationId xmlns:a16="http://schemas.microsoft.com/office/drawing/2014/main" xmlns="" id="{3F6A1926-0484-4C46-9D99-47D60308DF83}"/>
                </a:ext>
              </a:extLst>
            </p:cNvPr>
            <p:cNvCxnSpPr>
              <a:stCxn id="171" idx="2"/>
              <a:endCxn id="170"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xmlns="" id="{DA1685E3-FCE2-480D-ABA5-EE9C771972B4}"/>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75" name="Straight Connector 174">
            <a:extLst>
              <a:ext uri="{FF2B5EF4-FFF2-40B4-BE49-F238E27FC236}">
                <a16:creationId xmlns:a16="http://schemas.microsoft.com/office/drawing/2014/main" xmlns="" id="{280FCDB3-DBC0-4720-8860-0B626A7E12D1}"/>
              </a:ext>
            </a:extLst>
          </p:cNvPr>
          <p:cNvCxnSpPr>
            <a:cxnSpLocks/>
            <a:stCxn id="167" idx="6"/>
            <a:endCxn id="168"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xmlns="" id="{460539CC-8319-403B-93AD-5D536DF6016F}"/>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sp>
        <p:nvSpPr>
          <p:cNvPr id="180" name="Thought Bubble: Cloud 179">
            <a:extLst>
              <a:ext uri="{FF2B5EF4-FFF2-40B4-BE49-F238E27FC236}">
                <a16:creationId xmlns:a16="http://schemas.microsoft.com/office/drawing/2014/main" xmlns="" id="{B8A03789-7211-454B-ABAC-860498EF6A64}"/>
              </a:ext>
            </a:extLst>
          </p:cNvPr>
          <p:cNvSpPr/>
          <p:nvPr/>
        </p:nvSpPr>
        <p:spPr>
          <a:xfrm>
            <a:off x="5057596" y="2173236"/>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1</a:t>
            </a:r>
          </a:p>
        </p:txBody>
      </p:sp>
      <p:sp>
        <p:nvSpPr>
          <p:cNvPr id="182" name="Thought Bubble: Cloud 181">
            <a:extLst>
              <a:ext uri="{FF2B5EF4-FFF2-40B4-BE49-F238E27FC236}">
                <a16:creationId xmlns:a16="http://schemas.microsoft.com/office/drawing/2014/main" xmlns="" id="{72F06CAA-4DFB-4FA3-B200-3CD3ECADA094}"/>
              </a:ext>
            </a:extLst>
          </p:cNvPr>
          <p:cNvSpPr/>
          <p:nvPr/>
        </p:nvSpPr>
        <p:spPr>
          <a:xfrm>
            <a:off x="7851275" y="3646794"/>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2</a:t>
            </a:r>
          </a:p>
        </p:txBody>
      </p:sp>
      <p:sp>
        <p:nvSpPr>
          <p:cNvPr id="184" name="Thought Bubble: Cloud 183">
            <a:extLst>
              <a:ext uri="{FF2B5EF4-FFF2-40B4-BE49-F238E27FC236}">
                <a16:creationId xmlns:a16="http://schemas.microsoft.com/office/drawing/2014/main" xmlns="" id="{6E675C00-FB2A-45A3-9B75-766C8C90F0C9}"/>
              </a:ext>
            </a:extLst>
          </p:cNvPr>
          <p:cNvSpPr/>
          <p:nvPr/>
        </p:nvSpPr>
        <p:spPr>
          <a:xfrm>
            <a:off x="5262465" y="4818668"/>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6C31E9DE-2B93-4259-B0C8-27DE379460D6}"/>
                  </a:ext>
                </a:extLst>
              </p14:cNvPr>
              <p14:cNvContentPartPr/>
              <p14:nvPr/>
            </p14:nvContentPartPr>
            <p14:xfrm>
              <a:off x="624152" y="1398593"/>
              <a:ext cx="3929040" cy="2343600"/>
            </p14:xfrm>
          </p:contentPart>
        </mc:Choice>
        <mc:Fallback xmlns="">
          <p:pic>
            <p:nvPicPr>
              <p:cNvPr id="7" name="Ink 6">
                <a:extLst>
                  <a:ext uri="{FF2B5EF4-FFF2-40B4-BE49-F238E27FC236}">
                    <a16:creationId xmlns:a16="http://schemas.microsoft.com/office/drawing/2014/main" id="{6C31E9DE-2B93-4259-B0C8-27DE379460D6}"/>
                  </a:ext>
                </a:extLst>
              </p:cNvPr>
              <p:cNvPicPr/>
              <p:nvPr/>
            </p:nvPicPr>
            <p:blipFill>
              <a:blip r:embed="rId3"/>
              <a:stretch>
                <a:fillRect/>
              </a:stretch>
            </p:blipFill>
            <p:spPr>
              <a:xfrm>
                <a:off x="615512" y="1389953"/>
                <a:ext cx="3946680" cy="236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xmlns="" id="{9241B5B0-7447-41B2-A04D-3DBD2AD42E7C}"/>
                  </a:ext>
                </a:extLst>
              </p14:cNvPr>
              <p14:cNvContentPartPr/>
              <p14:nvPr/>
            </p14:nvContentPartPr>
            <p14:xfrm>
              <a:off x="5737592" y="1342793"/>
              <a:ext cx="4062960" cy="2446560"/>
            </p14:xfrm>
          </p:contentPart>
        </mc:Choice>
        <mc:Fallback xmlns="">
          <p:pic>
            <p:nvPicPr>
              <p:cNvPr id="8" name="Ink 7">
                <a:extLst>
                  <a:ext uri="{FF2B5EF4-FFF2-40B4-BE49-F238E27FC236}">
                    <a16:creationId xmlns:a16="http://schemas.microsoft.com/office/drawing/2014/main" id="{9241B5B0-7447-41B2-A04D-3DBD2AD42E7C}"/>
                  </a:ext>
                </a:extLst>
              </p:cNvPr>
              <p:cNvPicPr/>
              <p:nvPr/>
            </p:nvPicPr>
            <p:blipFill>
              <a:blip r:embed="rId5"/>
              <a:stretch>
                <a:fillRect/>
              </a:stretch>
            </p:blipFill>
            <p:spPr>
              <a:xfrm>
                <a:off x="5728592" y="1333793"/>
                <a:ext cx="4080600" cy="246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xmlns="" id="{D759ADA7-8FFC-4566-A5E5-145ECE03A58F}"/>
                  </a:ext>
                </a:extLst>
              </p14:cNvPr>
              <p14:cNvContentPartPr/>
              <p14:nvPr/>
            </p14:nvContentPartPr>
            <p14:xfrm>
              <a:off x="7172552" y="2238833"/>
              <a:ext cx="312840" cy="349920"/>
            </p14:xfrm>
          </p:contentPart>
        </mc:Choice>
        <mc:Fallback xmlns="">
          <p:pic>
            <p:nvPicPr>
              <p:cNvPr id="9" name="Ink 8">
                <a:extLst>
                  <a:ext uri="{FF2B5EF4-FFF2-40B4-BE49-F238E27FC236}">
                    <a16:creationId xmlns:a16="http://schemas.microsoft.com/office/drawing/2014/main" id="{D759ADA7-8FFC-4566-A5E5-145ECE03A58F}"/>
                  </a:ext>
                </a:extLst>
              </p:cNvPr>
              <p:cNvPicPr/>
              <p:nvPr/>
            </p:nvPicPr>
            <p:blipFill>
              <a:blip r:embed="rId7"/>
              <a:stretch>
                <a:fillRect/>
              </a:stretch>
            </p:blipFill>
            <p:spPr>
              <a:xfrm>
                <a:off x="7118552" y="2131193"/>
                <a:ext cx="42048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65919B97-9EF8-4E71-9847-47490217221B}"/>
                  </a:ext>
                </a:extLst>
              </p14:cNvPr>
              <p14:cNvContentPartPr/>
              <p14:nvPr/>
            </p14:nvContentPartPr>
            <p14:xfrm>
              <a:off x="5868272" y="4234673"/>
              <a:ext cx="4189320" cy="2251800"/>
            </p14:xfrm>
          </p:contentPart>
        </mc:Choice>
        <mc:Fallback xmlns="">
          <p:pic>
            <p:nvPicPr>
              <p:cNvPr id="10" name="Ink 9">
                <a:extLst>
                  <a:ext uri="{FF2B5EF4-FFF2-40B4-BE49-F238E27FC236}">
                    <a16:creationId xmlns:a16="http://schemas.microsoft.com/office/drawing/2014/main" id="{65919B97-9EF8-4E71-9847-47490217221B}"/>
                  </a:ext>
                </a:extLst>
              </p:cNvPr>
              <p:cNvPicPr/>
              <p:nvPr/>
            </p:nvPicPr>
            <p:blipFill>
              <a:blip r:embed="rId9"/>
              <a:stretch>
                <a:fillRect/>
              </a:stretch>
            </p:blipFill>
            <p:spPr>
              <a:xfrm>
                <a:off x="5859632" y="4225673"/>
                <a:ext cx="4206960" cy="226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xmlns="" id="{EAB40426-879A-4BB9-B2EF-2E7B6B8AA4B5}"/>
                  </a:ext>
                </a:extLst>
              </p14:cNvPr>
              <p14:cNvContentPartPr/>
              <p14:nvPr/>
            </p14:nvContentPartPr>
            <p14:xfrm>
              <a:off x="7361552" y="4832993"/>
              <a:ext cx="279360" cy="316440"/>
            </p14:xfrm>
          </p:contentPart>
        </mc:Choice>
        <mc:Fallback xmlns="">
          <p:pic>
            <p:nvPicPr>
              <p:cNvPr id="11" name="Ink 10">
                <a:extLst>
                  <a:ext uri="{FF2B5EF4-FFF2-40B4-BE49-F238E27FC236}">
                    <a16:creationId xmlns:a16="http://schemas.microsoft.com/office/drawing/2014/main" id="{EAB40426-879A-4BB9-B2EF-2E7B6B8AA4B5}"/>
                  </a:ext>
                </a:extLst>
              </p:cNvPr>
              <p:cNvPicPr/>
              <p:nvPr/>
            </p:nvPicPr>
            <p:blipFill>
              <a:blip r:embed="rId11"/>
              <a:stretch>
                <a:fillRect/>
              </a:stretch>
            </p:blipFill>
            <p:spPr>
              <a:xfrm>
                <a:off x="7307552" y="4725353"/>
                <a:ext cx="38700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2407C2B2-FA1C-4A60-9529-B7BF42DE86D1}"/>
                  </a:ext>
                </a:extLst>
              </p14:cNvPr>
              <p14:cNvContentPartPr/>
              <p14:nvPr/>
            </p14:nvContentPartPr>
            <p14:xfrm>
              <a:off x="6513752" y="5260313"/>
              <a:ext cx="1081080" cy="58680"/>
            </p14:xfrm>
          </p:contentPart>
        </mc:Choice>
        <mc:Fallback xmlns="">
          <p:pic>
            <p:nvPicPr>
              <p:cNvPr id="12" name="Ink 11">
                <a:extLst>
                  <a:ext uri="{FF2B5EF4-FFF2-40B4-BE49-F238E27FC236}">
                    <a16:creationId xmlns:a16="http://schemas.microsoft.com/office/drawing/2014/main" id="{2407C2B2-FA1C-4A60-9529-B7BF42DE86D1}"/>
                  </a:ext>
                </a:extLst>
              </p:cNvPr>
              <p:cNvPicPr/>
              <p:nvPr/>
            </p:nvPicPr>
            <p:blipFill>
              <a:blip r:embed="rId13"/>
              <a:stretch>
                <a:fillRect/>
              </a:stretch>
            </p:blipFill>
            <p:spPr>
              <a:xfrm>
                <a:off x="6460112" y="5152673"/>
                <a:ext cx="11887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83371E55-6AF8-49E2-A587-727C7A8E0542}"/>
                  </a:ext>
                </a:extLst>
              </p14:cNvPr>
              <p14:cNvContentPartPr/>
              <p14:nvPr/>
            </p14:nvContentPartPr>
            <p14:xfrm>
              <a:off x="782912" y="3924353"/>
              <a:ext cx="3995280" cy="2682000"/>
            </p14:xfrm>
          </p:contentPart>
        </mc:Choice>
        <mc:Fallback xmlns="">
          <p:pic>
            <p:nvPicPr>
              <p:cNvPr id="13" name="Ink 12">
                <a:extLst>
                  <a:ext uri="{FF2B5EF4-FFF2-40B4-BE49-F238E27FC236}">
                    <a16:creationId xmlns:a16="http://schemas.microsoft.com/office/drawing/2014/main" id="{83371E55-6AF8-49E2-A587-727C7A8E0542}"/>
                  </a:ext>
                </a:extLst>
              </p:cNvPr>
              <p:cNvPicPr/>
              <p:nvPr/>
            </p:nvPicPr>
            <p:blipFill>
              <a:blip r:embed="rId15"/>
              <a:stretch>
                <a:fillRect/>
              </a:stretch>
            </p:blipFill>
            <p:spPr>
              <a:xfrm>
                <a:off x="774272" y="3915353"/>
                <a:ext cx="4012920" cy="269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xmlns="" id="{1E1276F4-9990-4605-B39C-AC84024AF2F0}"/>
                  </a:ext>
                </a:extLst>
              </p14:cNvPr>
              <p14:cNvContentPartPr/>
              <p14:nvPr/>
            </p14:nvContentPartPr>
            <p14:xfrm>
              <a:off x="1592192" y="5214593"/>
              <a:ext cx="992520" cy="57240"/>
            </p14:xfrm>
          </p:contentPart>
        </mc:Choice>
        <mc:Fallback xmlns="">
          <p:pic>
            <p:nvPicPr>
              <p:cNvPr id="14" name="Ink 13">
                <a:extLst>
                  <a:ext uri="{FF2B5EF4-FFF2-40B4-BE49-F238E27FC236}">
                    <a16:creationId xmlns:a16="http://schemas.microsoft.com/office/drawing/2014/main" id="{1E1276F4-9990-4605-B39C-AC84024AF2F0}"/>
                  </a:ext>
                </a:extLst>
              </p:cNvPr>
              <p:cNvPicPr/>
              <p:nvPr/>
            </p:nvPicPr>
            <p:blipFill>
              <a:blip r:embed="rId17"/>
              <a:stretch>
                <a:fillRect/>
              </a:stretch>
            </p:blipFill>
            <p:spPr>
              <a:xfrm>
                <a:off x="1538552" y="5106593"/>
                <a:ext cx="1100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xmlns="" id="{990F152B-AF52-433B-B243-C57336E7D1CF}"/>
                  </a:ext>
                </a:extLst>
              </p14:cNvPr>
              <p14:cNvContentPartPr/>
              <p14:nvPr/>
            </p14:nvContentPartPr>
            <p14:xfrm>
              <a:off x="2360432" y="4823273"/>
              <a:ext cx="272520" cy="294480"/>
            </p14:xfrm>
          </p:contentPart>
        </mc:Choice>
        <mc:Fallback xmlns="">
          <p:pic>
            <p:nvPicPr>
              <p:cNvPr id="15" name="Ink 14">
                <a:extLst>
                  <a:ext uri="{FF2B5EF4-FFF2-40B4-BE49-F238E27FC236}">
                    <a16:creationId xmlns:a16="http://schemas.microsoft.com/office/drawing/2014/main" id="{990F152B-AF52-433B-B243-C57336E7D1CF}"/>
                  </a:ext>
                </a:extLst>
              </p:cNvPr>
              <p:cNvPicPr/>
              <p:nvPr/>
            </p:nvPicPr>
            <p:blipFill>
              <a:blip r:embed="rId19"/>
              <a:stretch>
                <a:fillRect/>
              </a:stretch>
            </p:blipFill>
            <p:spPr>
              <a:xfrm>
                <a:off x="2306792" y="4715633"/>
                <a:ext cx="38016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xmlns="" id="{53ABFEC2-DE9B-45FF-86C4-B00DCD568C7F}"/>
                  </a:ext>
                </a:extLst>
              </p14:cNvPr>
              <p14:cNvContentPartPr/>
              <p14:nvPr/>
            </p14:nvContentPartPr>
            <p14:xfrm>
              <a:off x="2397512" y="4723193"/>
              <a:ext cx="1024920" cy="45000"/>
            </p14:xfrm>
          </p:contentPart>
        </mc:Choice>
        <mc:Fallback xmlns="">
          <p:pic>
            <p:nvPicPr>
              <p:cNvPr id="16" name="Ink 15">
                <a:extLst>
                  <a:ext uri="{FF2B5EF4-FFF2-40B4-BE49-F238E27FC236}">
                    <a16:creationId xmlns:a16="http://schemas.microsoft.com/office/drawing/2014/main" id="{53ABFEC2-DE9B-45FF-86C4-B00DCD568C7F}"/>
                  </a:ext>
                </a:extLst>
              </p:cNvPr>
              <p:cNvPicPr/>
              <p:nvPr/>
            </p:nvPicPr>
            <p:blipFill>
              <a:blip r:embed="rId21"/>
              <a:stretch>
                <a:fillRect/>
              </a:stretch>
            </p:blipFill>
            <p:spPr>
              <a:xfrm>
                <a:off x="2343512" y="4615553"/>
                <a:ext cx="1132560" cy="260640"/>
              </a:xfrm>
              <a:prstGeom prst="rect">
                <a:avLst/>
              </a:prstGeom>
            </p:spPr>
          </p:pic>
        </mc:Fallback>
      </mc:AlternateContent>
      <p:grpSp>
        <p:nvGrpSpPr>
          <p:cNvPr id="19" name="Group 18">
            <a:extLst>
              <a:ext uri="{FF2B5EF4-FFF2-40B4-BE49-F238E27FC236}">
                <a16:creationId xmlns:a16="http://schemas.microsoft.com/office/drawing/2014/main" xmlns="" id="{8AED77CA-6A6D-4698-8291-40A6CAD7C5DB}"/>
              </a:ext>
            </a:extLst>
          </p:cNvPr>
          <p:cNvGrpSpPr/>
          <p:nvPr/>
        </p:nvGrpSpPr>
        <p:grpSpPr>
          <a:xfrm>
            <a:off x="4039832" y="1109153"/>
            <a:ext cx="1872360" cy="693720"/>
            <a:chOff x="4039832" y="1109153"/>
            <a:chExt cx="1872360" cy="693720"/>
          </a:xfrm>
        </p:grpSpPr>
        <mc:AlternateContent xmlns:mc="http://schemas.openxmlformats.org/markup-compatibility/2006">
          <mc:Choice xmlns:p14="http://schemas.microsoft.com/office/powerpoint/2010/main" xmlns:aink="http://schemas.microsoft.com/office/drawing/2016/ink" xmlns="" Requires="p14 aink">
            <p:contentPart p14:bwMode="auto" r:id="rId22">
              <p14:nvContentPartPr>
                <p14:cNvPr id="17" name="Ink 16">
                  <a:extLst>
                    <a:ext uri="{FF2B5EF4-FFF2-40B4-BE49-F238E27FC236}">
                      <a16:creationId xmlns:a16="http://schemas.microsoft.com/office/drawing/2014/main" id="{76FF1EF5-1736-42EB-85FE-9AC5BF6E7E58}"/>
                    </a:ext>
                  </a:extLst>
                </p14:cNvPr>
                <p14:cNvContentPartPr/>
                <p14:nvPr/>
              </p14:nvContentPartPr>
              <p14:xfrm>
                <a:off x="4039832" y="1109153"/>
                <a:ext cx="1569240" cy="418320"/>
              </p14:xfrm>
            </p:contentPart>
          </mc:Choice>
          <mc:Fallback>
            <p:pic>
              <p:nvPicPr>
                <p:cNvPr id="17" name="Ink 16">
                  <a:extLst>
                    <a:ext uri="{FF2B5EF4-FFF2-40B4-BE49-F238E27FC236}">
                      <a16:creationId xmlns:a16="http://schemas.microsoft.com/office/drawing/2014/main" xmlns="" xmlns:aink="http://schemas.microsoft.com/office/drawing/2016/ink" xmlns:p14="http://schemas.microsoft.com/office/powerpoint/2010/main" id="{76FF1EF5-1736-42EB-85FE-9AC5BF6E7E58}"/>
                    </a:ext>
                  </a:extLst>
                </p:cNvPr>
                <p:cNvPicPr/>
                <p:nvPr/>
              </p:nvPicPr>
              <p:blipFill>
                <a:blip r:embed="rId23"/>
                <a:stretch>
                  <a:fillRect/>
                </a:stretch>
              </p:blipFill>
              <p:spPr>
                <a:xfrm>
                  <a:off x="4022192" y="1091153"/>
                  <a:ext cx="1604880" cy="453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24">
              <p14:nvContentPartPr>
                <p14:cNvPr id="18" name="Ink 17">
                  <a:extLst>
                    <a:ext uri="{FF2B5EF4-FFF2-40B4-BE49-F238E27FC236}">
                      <a16:creationId xmlns:a16="http://schemas.microsoft.com/office/drawing/2014/main" id="{5F2EE63B-A3B2-45E1-9A36-44424F4CBF2C}"/>
                    </a:ext>
                  </a:extLst>
                </p14:cNvPr>
                <p14:cNvContentPartPr/>
                <p14:nvPr/>
              </p14:nvContentPartPr>
              <p14:xfrm>
                <a:off x="5411432" y="1434953"/>
                <a:ext cx="500760" cy="367920"/>
              </p14:xfrm>
            </p:contentPart>
          </mc:Choice>
          <mc:Fallback>
            <p:pic>
              <p:nvPicPr>
                <p:cNvPr id="18" name="Ink 17">
                  <a:extLst>
                    <a:ext uri="{FF2B5EF4-FFF2-40B4-BE49-F238E27FC236}">
                      <a16:creationId xmlns:a16="http://schemas.microsoft.com/office/drawing/2014/main" xmlns="" xmlns:aink="http://schemas.microsoft.com/office/drawing/2016/ink" xmlns:p14="http://schemas.microsoft.com/office/powerpoint/2010/main" id="{5F2EE63B-A3B2-45E1-9A36-44424F4CBF2C}"/>
                    </a:ext>
                  </a:extLst>
                </p:cNvPr>
                <p:cNvPicPr/>
                <p:nvPr/>
              </p:nvPicPr>
              <p:blipFill>
                <a:blip r:embed="rId25"/>
                <a:stretch>
                  <a:fillRect/>
                </a:stretch>
              </p:blipFill>
              <p:spPr>
                <a:xfrm>
                  <a:off x="5393432" y="1416953"/>
                  <a:ext cx="536400" cy="403560"/>
                </a:xfrm>
                <a:prstGeom prst="rect">
                  <a:avLst/>
                </a:prstGeom>
              </p:spPr>
            </p:pic>
          </mc:Fallback>
        </mc:AlternateContent>
      </p:grpSp>
      <p:grpSp>
        <p:nvGrpSpPr>
          <p:cNvPr id="22" name="Group 21">
            <a:extLst>
              <a:ext uri="{FF2B5EF4-FFF2-40B4-BE49-F238E27FC236}">
                <a16:creationId xmlns:a16="http://schemas.microsoft.com/office/drawing/2014/main" xmlns="" id="{3695FE03-311F-4786-94AD-AA094D9EF9BB}"/>
              </a:ext>
            </a:extLst>
          </p:cNvPr>
          <p:cNvGrpSpPr/>
          <p:nvPr/>
        </p:nvGrpSpPr>
        <p:grpSpPr>
          <a:xfrm>
            <a:off x="10169912" y="2481833"/>
            <a:ext cx="719640" cy="1745280"/>
            <a:chOff x="10169912" y="2481833"/>
            <a:chExt cx="719640" cy="1745280"/>
          </a:xfrm>
        </p:grpSpPr>
        <mc:AlternateContent xmlns:mc="http://schemas.openxmlformats.org/markup-compatibility/2006">
          <mc:Choice xmlns:p14="http://schemas.microsoft.com/office/powerpoint/2010/main" xmlns:aink="http://schemas.microsoft.com/office/drawing/2016/ink" xmlns="" Requires="p14 aink">
            <p:contentPart p14:bwMode="auto" r:id="rId26">
              <p14:nvContentPartPr>
                <p14:cNvPr id="20" name="Ink 19">
                  <a:extLst>
                    <a:ext uri="{FF2B5EF4-FFF2-40B4-BE49-F238E27FC236}">
                      <a16:creationId xmlns:a16="http://schemas.microsoft.com/office/drawing/2014/main" id="{47203E88-9BF5-487C-9D38-C3124F39CE18}"/>
                    </a:ext>
                  </a:extLst>
                </p14:cNvPr>
                <p14:cNvContentPartPr/>
                <p14:nvPr/>
              </p14:nvContentPartPr>
              <p14:xfrm>
                <a:off x="10169912" y="2481833"/>
                <a:ext cx="719640" cy="1673280"/>
              </p14:xfrm>
            </p:contentPart>
          </mc:Choice>
          <mc:Fallback>
            <p:pic>
              <p:nvPicPr>
                <p:cNvPr id="20" name="Ink 19">
                  <a:extLst>
                    <a:ext uri="{FF2B5EF4-FFF2-40B4-BE49-F238E27FC236}">
                      <a16:creationId xmlns:a16="http://schemas.microsoft.com/office/drawing/2014/main" xmlns="" xmlns:aink="http://schemas.microsoft.com/office/drawing/2016/ink" xmlns:p14="http://schemas.microsoft.com/office/powerpoint/2010/main" id="{47203E88-9BF5-487C-9D38-C3124F39CE18}"/>
                    </a:ext>
                  </a:extLst>
                </p:cNvPr>
                <p:cNvPicPr/>
                <p:nvPr/>
              </p:nvPicPr>
              <p:blipFill>
                <a:blip r:embed="rId27"/>
                <a:stretch>
                  <a:fillRect/>
                </a:stretch>
              </p:blipFill>
              <p:spPr>
                <a:xfrm>
                  <a:off x="10152272" y="2463833"/>
                  <a:ext cx="755280" cy="170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28">
              <p14:nvContentPartPr>
                <p14:cNvPr id="21" name="Ink 20">
                  <a:extLst>
                    <a:ext uri="{FF2B5EF4-FFF2-40B4-BE49-F238E27FC236}">
                      <a16:creationId xmlns:a16="http://schemas.microsoft.com/office/drawing/2014/main" id="{F3C5ABAB-D5A0-413E-8FDB-3C0B2B441560}"/>
                    </a:ext>
                  </a:extLst>
                </p14:cNvPr>
                <p14:cNvContentPartPr/>
                <p14:nvPr/>
              </p14:nvContentPartPr>
              <p14:xfrm>
                <a:off x="10363592" y="3843713"/>
                <a:ext cx="370440" cy="383400"/>
              </p14:xfrm>
            </p:contentPart>
          </mc:Choice>
          <mc:Fallback>
            <p:pic>
              <p:nvPicPr>
                <p:cNvPr id="21" name="Ink 20">
                  <a:extLst>
                    <a:ext uri="{FF2B5EF4-FFF2-40B4-BE49-F238E27FC236}">
                      <a16:creationId xmlns:a16="http://schemas.microsoft.com/office/drawing/2014/main" xmlns="" xmlns:aink="http://schemas.microsoft.com/office/drawing/2016/ink" xmlns:p14="http://schemas.microsoft.com/office/powerpoint/2010/main" id="{F3C5ABAB-D5A0-413E-8FDB-3C0B2B441560}"/>
                    </a:ext>
                  </a:extLst>
                </p:cNvPr>
                <p:cNvPicPr/>
                <p:nvPr/>
              </p:nvPicPr>
              <p:blipFill>
                <a:blip r:embed="rId29"/>
                <a:stretch>
                  <a:fillRect/>
                </a:stretch>
              </p:blipFill>
              <p:spPr>
                <a:xfrm>
                  <a:off x="10345592" y="3826073"/>
                  <a:ext cx="406080" cy="419040"/>
                </a:xfrm>
                <a:prstGeom prst="rect">
                  <a:avLst/>
                </a:prstGeom>
              </p:spPr>
            </p:pic>
          </mc:Fallback>
        </mc:AlternateContent>
      </p:grpSp>
      <p:grpSp>
        <p:nvGrpSpPr>
          <p:cNvPr id="25" name="Group 24">
            <a:extLst>
              <a:ext uri="{FF2B5EF4-FFF2-40B4-BE49-F238E27FC236}">
                <a16:creationId xmlns:a16="http://schemas.microsoft.com/office/drawing/2014/main" xmlns="" id="{676C580C-A08D-458C-9D0F-9E235849F6F9}"/>
              </a:ext>
            </a:extLst>
          </p:cNvPr>
          <p:cNvGrpSpPr/>
          <p:nvPr/>
        </p:nvGrpSpPr>
        <p:grpSpPr>
          <a:xfrm>
            <a:off x="4537712" y="6110993"/>
            <a:ext cx="1946880" cy="293040"/>
            <a:chOff x="4537712" y="6110993"/>
            <a:chExt cx="1946880" cy="293040"/>
          </a:xfrm>
        </p:grpSpPr>
        <mc:AlternateContent xmlns:mc="http://schemas.openxmlformats.org/markup-compatibility/2006">
          <mc:Choice xmlns:p14="http://schemas.microsoft.com/office/powerpoint/2010/main" xmlns:aink="http://schemas.microsoft.com/office/drawing/2016/ink" xmlns="" Requires="p14 aink">
            <p:contentPart p14:bwMode="auto" r:id="rId30">
              <p14:nvContentPartPr>
                <p14:cNvPr id="23" name="Ink 22">
                  <a:extLst>
                    <a:ext uri="{FF2B5EF4-FFF2-40B4-BE49-F238E27FC236}">
                      <a16:creationId xmlns:a16="http://schemas.microsoft.com/office/drawing/2014/main" id="{209A787F-1BA7-47AA-98E3-51662ACF42D7}"/>
                    </a:ext>
                  </a:extLst>
                </p14:cNvPr>
                <p14:cNvContentPartPr/>
                <p14:nvPr/>
              </p14:nvContentPartPr>
              <p14:xfrm>
                <a:off x="4688912" y="6130073"/>
                <a:ext cx="1795680" cy="244440"/>
              </p14:xfrm>
            </p:contentPart>
          </mc:Choice>
          <mc:Fallback>
            <p:pic>
              <p:nvPicPr>
                <p:cNvPr id="23" name="Ink 22">
                  <a:extLst>
                    <a:ext uri="{FF2B5EF4-FFF2-40B4-BE49-F238E27FC236}">
                      <a16:creationId xmlns:a16="http://schemas.microsoft.com/office/drawing/2014/main" xmlns="" xmlns:aink="http://schemas.microsoft.com/office/drawing/2016/ink" xmlns:p14="http://schemas.microsoft.com/office/powerpoint/2010/main" id="{209A787F-1BA7-47AA-98E3-51662ACF42D7}"/>
                    </a:ext>
                  </a:extLst>
                </p:cNvPr>
                <p:cNvPicPr/>
                <p:nvPr/>
              </p:nvPicPr>
              <p:blipFill>
                <a:blip r:embed="rId31"/>
                <a:stretch>
                  <a:fillRect/>
                </a:stretch>
              </p:blipFill>
              <p:spPr>
                <a:xfrm>
                  <a:off x="4670912" y="6112073"/>
                  <a:ext cx="1831320" cy="280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32">
              <p14:nvContentPartPr>
                <p14:cNvPr id="24" name="Ink 23">
                  <a:extLst>
                    <a:ext uri="{FF2B5EF4-FFF2-40B4-BE49-F238E27FC236}">
                      <a16:creationId xmlns:a16="http://schemas.microsoft.com/office/drawing/2014/main" id="{58D9F52F-B0F9-4031-B32D-E7C4C7D7411C}"/>
                    </a:ext>
                  </a:extLst>
                </p14:cNvPr>
                <p14:cNvContentPartPr/>
                <p14:nvPr/>
              </p14:nvContentPartPr>
              <p14:xfrm>
                <a:off x="4537712" y="6110993"/>
                <a:ext cx="267480" cy="293040"/>
              </p14:xfrm>
            </p:contentPart>
          </mc:Choice>
          <mc:Fallback>
            <p:pic>
              <p:nvPicPr>
                <p:cNvPr id="24" name="Ink 23">
                  <a:extLst>
                    <a:ext uri="{FF2B5EF4-FFF2-40B4-BE49-F238E27FC236}">
                      <a16:creationId xmlns:a16="http://schemas.microsoft.com/office/drawing/2014/main" xmlns="" xmlns:aink="http://schemas.microsoft.com/office/drawing/2016/ink" xmlns:p14="http://schemas.microsoft.com/office/powerpoint/2010/main" id="{58D9F52F-B0F9-4031-B32D-E7C4C7D7411C}"/>
                    </a:ext>
                  </a:extLst>
                </p:cNvPr>
                <p:cNvPicPr/>
                <p:nvPr/>
              </p:nvPicPr>
              <p:blipFill>
                <a:blip r:embed="rId33"/>
                <a:stretch>
                  <a:fillRect/>
                </a:stretch>
              </p:blipFill>
              <p:spPr>
                <a:xfrm>
                  <a:off x="4519712" y="6093353"/>
                  <a:ext cx="303120" cy="328680"/>
                </a:xfrm>
                <a:prstGeom prst="rect">
                  <a:avLst/>
                </a:prstGeom>
              </p:spPr>
            </p:pic>
          </mc:Fallback>
        </mc:AlternateContent>
      </p:grpSp>
    </p:spTree>
    <p:extLst>
      <p:ext uri="{BB962C8B-B14F-4D97-AF65-F5344CB8AC3E}">
        <p14:creationId xmlns:p14="http://schemas.microsoft.com/office/powerpoint/2010/main" val="39777102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Prims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Example</a:t>
            </a: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122</a:t>
            </a:fld>
            <a:endParaRPr lang="en-IN"/>
          </a:p>
        </p:txBody>
      </p:sp>
      <p:grpSp>
        <p:nvGrpSpPr>
          <p:cNvPr id="125" name="Group 124">
            <a:extLst>
              <a:ext uri="{FF2B5EF4-FFF2-40B4-BE49-F238E27FC236}">
                <a16:creationId xmlns:a16="http://schemas.microsoft.com/office/drawing/2014/main" xmlns="" id="{F6CFAC7B-C466-463C-A81A-CFBA2C981A93}"/>
              </a:ext>
            </a:extLst>
          </p:cNvPr>
          <p:cNvGrpSpPr/>
          <p:nvPr/>
        </p:nvGrpSpPr>
        <p:grpSpPr>
          <a:xfrm>
            <a:off x="8610600" y="99874"/>
            <a:ext cx="3548742" cy="1686994"/>
            <a:chOff x="1224901" y="1872683"/>
            <a:chExt cx="3548742" cy="1686994"/>
          </a:xfrm>
        </p:grpSpPr>
        <p:grpSp>
          <p:nvGrpSpPr>
            <p:cNvPr id="91" name="Group 90">
              <a:extLst>
                <a:ext uri="{FF2B5EF4-FFF2-40B4-BE49-F238E27FC236}">
                  <a16:creationId xmlns:a16="http://schemas.microsoft.com/office/drawing/2014/main" xmlns="" id="{6CF9E9E7-EEF1-4766-9545-168CD377B7AE}"/>
                </a:ext>
              </a:extLst>
            </p:cNvPr>
            <p:cNvGrpSpPr/>
            <p:nvPr/>
          </p:nvGrpSpPr>
          <p:grpSpPr>
            <a:xfrm>
              <a:off x="1224901" y="1872683"/>
              <a:ext cx="3548742" cy="1686994"/>
              <a:chOff x="7485742" y="4851918"/>
              <a:chExt cx="3548742" cy="1686994"/>
            </a:xfrm>
          </p:grpSpPr>
          <p:grpSp>
            <p:nvGrpSpPr>
              <p:cNvPr id="92" name="Group 91">
                <a:extLst>
                  <a:ext uri="{FF2B5EF4-FFF2-40B4-BE49-F238E27FC236}">
                    <a16:creationId xmlns:a16="http://schemas.microsoft.com/office/drawing/2014/main" xmlns="" id="{5F23B2AA-D645-4330-B586-0166D4E7826E}"/>
                  </a:ext>
                </a:extLst>
              </p:cNvPr>
              <p:cNvGrpSpPr/>
              <p:nvPr/>
            </p:nvGrpSpPr>
            <p:grpSpPr>
              <a:xfrm>
                <a:off x="7485742" y="4851918"/>
                <a:ext cx="3548742" cy="1686994"/>
                <a:chOff x="2841950" y="1963799"/>
                <a:chExt cx="3548742" cy="1803488"/>
              </a:xfrm>
            </p:grpSpPr>
            <p:sp>
              <p:nvSpPr>
                <p:cNvPr id="94" name="TextBox 93">
                  <a:extLst>
                    <a:ext uri="{FF2B5EF4-FFF2-40B4-BE49-F238E27FC236}">
                      <a16:creationId xmlns:a16="http://schemas.microsoft.com/office/drawing/2014/main" xmlns="" id="{510B05B0-4D56-4444-9839-38650ABFE207}"/>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95" name="TextBox 94">
                  <a:extLst>
                    <a:ext uri="{FF2B5EF4-FFF2-40B4-BE49-F238E27FC236}">
                      <a16:creationId xmlns:a16="http://schemas.microsoft.com/office/drawing/2014/main" xmlns="" id="{DDF7B2B7-E216-4857-AA74-C3EF12A445C8}"/>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96" name="TextBox 95">
                  <a:extLst>
                    <a:ext uri="{FF2B5EF4-FFF2-40B4-BE49-F238E27FC236}">
                      <a16:creationId xmlns:a16="http://schemas.microsoft.com/office/drawing/2014/main" xmlns="" id="{9D9A04B8-F6EA-4DB6-A35B-2B8660E0DC52}"/>
                    </a:ext>
                  </a:extLst>
                </p:cNvPr>
                <p:cNvSpPr txBox="1"/>
                <p:nvPr/>
              </p:nvSpPr>
              <p:spPr>
                <a:xfrm>
                  <a:off x="5275859" y="2623096"/>
                  <a:ext cx="360004" cy="39483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7</a:t>
                  </a:r>
                </a:p>
              </p:txBody>
            </p:sp>
            <p:sp>
              <p:nvSpPr>
                <p:cNvPr id="97" name="TextBox 96">
                  <a:extLst>
                    <a:ext uri="{FF2B5EF4-FFF2-40B4-BE49-F238E27FC236}">
                      <a16:creationId xmlns:a16="http://schemas.microsoft.com/office/drawing/2014/main" xmlns="" id="{F7368E50-05B7-41F8-B51C-9DE154DD0117}"/>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xmlns="" id="{3E21CF90-6B54-4C37-BD0C-11CBFDA4BF29}"/>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99" name="TextBox 98">
                  <a:extLst>
                    <a:ext uri="{FF2B5EF4-FFF2-40B4-BE49-F238E27FC236}">
                      <a16:creationId xmlns:a16="http://schemas.microsoft.com/office/drawing/2014/main" xmlns="" id="{C3B1C68B-F654-4A4A-96A9-0CE260287731}"/>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100" name="TextBox 99">
                  <a:extLst>
                    <a:ext uri="{FF2B5EF4-FFF2-40B4-BE49-F238E27FC236}">
                      <a16:creationId xmlns:a16="http://schemas.microsoft.com/office/drawing/2014/main" xmlns="" id="{5280811D-A7CD-4CC8-A188-786BEA423D9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101" name="TextBox 100">
                  <a:extLst>
                    <a:ext uri="{FF2B5EF4-FFF2-40B4-BE49-F238E27FC236}">
                      <a16:creationId xmlns:a16="http://schemas.microsoft.com/office/drawing/2014/main" xmlns="" id="{726C3D60-BAC5-4E0B-B166-EBCCFB83D56A}"/>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102" name="Group 101">
                  <a:extLst>
                    <a:ext uri="{FF2B5EF4-FFF2-40B4-BE49-F238E27FC236}">
                      <a16:creationId xmlns:a16="http://schemas.microsoft.com/office/drawing/2014/main" xmlns="" id="{09D15793-0EFB-4668-BF34-5A7EE3AD85AE}"/>
                    </a:ext>
                  </a:extLst>
                </p:cNvPr>
                <p:cNvGrpSpPr/>
                <p:nvPr/>
              </p:nvGrpSpPr>
              <p:grpSpPr>
                <a:xfrm>
                  <a:off x="2841950" y="2099387"/>
                  <a:ext cx="3548742" cy="1667900"/>
                  <a:chOff x="3351246" y="1632857"/>
                  <a:chExt cx="3548742" cy="1667900"/>
                </a:xfrm>
              </p:grpSpPr>
              <p:sp>
                <p:nvSpPr>
                  <p:cNvPr id="106" name="Oval 105">
                    <a:extLst>
                      <a:ext uri="{FF2B5EF4-FFF2-40B4-BE49-F238E27FC236}">
                        <a16:creationId xmlns:a16="http://schemas.microsoft.com/office/drawing/2014/main" xmlns="" id="{9E5FC67B-1074-48A3-80AD-5E7086F75262}"/>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07" name="Oval 106">
                    <a:extLst>
                      <a:ext uri="{FF2B5EF4-FFF2-40B4-BE49-F238E27FC236}">
                        <a16:creationId xmlns:a16="http://schemas.microsoft.com/office/drawing/2014/main" xmlns="" id="{74A86DDC-1F75-493F-AAAE-4AAB4987884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08" name="Oval 107">
                    <a:extLst>
                      <a:ext uri="{FF2B5EF4-FFF2-40B4-BE49-F238E27FC236}">
                        <a16:creationId xmlns:a16="http://schemas.microsoft.com/office/drawing/2014/main" xmlns="" id="{E88E6B07-6F6B-41AA-8339-B18C1FA7FD99}"/>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9" name="Oval 108">
                    <a:extLst>
                      <a:ext uri="{FF2B5EF4-FFF2-40B4-BE49-F238E27FC236}">
                        <a16:creationId xmlns:a16="http://schemas.microsoft.com/office/drawing/2014/main" xmlns="" id="{667A46C8-3EBC-4B8F-B702-E15E72D44752}"/>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0" name="Oval 109">
                    <a:extLst>
                      <a:ext uri="{FF2B5EF4-FFF2-40B4-BE49-F238E27FC236}">
                        <a16:creationId xmlns:a16="http://schemas.microsoft.com/office/drawing/2014/main" xmlns="" id="{131AA090-1EA2-4E81-BDE3-A9200CD43DF3}"/>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11" name="Oval 110">
                    <a:extLst>
                      <a:ext uri="{FF2B5EF4-FFF2-40B4-BE49-F238E27FC236}">
                        <a16:creationId xmlns:a16="http://schemas.microsoft.com/office/drawing/2014/main" xmlns="" id="{63209118-D626-4050-8D78-EED17B5AB3A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12" name="Oval 111">
                    <a:extLst>
                      <a:ext uri="{FF2B5EF4-FFF2-40B4-BE49-F238E27FC236}">
                        <a16:creationId xmlns:a16="http://schemas.microsoft.com/office/drawing/2014/main" xmlns="" id="{EEC7CA75-54CD-4FFB-9FD3-934AAF7703F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sp>
              <p:nvSpPr>
                <p:cNvPr id="103" name="TextBox 102">
                  <a:extLst>
                    <a:ext uri="{FF2B5EF4-FFF2-40B4-BE49-F238E27FC236}">
                      <a16:creationId xmlns:a16="http://schemas.microsoft.com/office/drawing/2014/main" xmlns="" id="{1554AF8A-8926-46F4-9959-D63B51DAE802}"/>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104" name="TextBox 103">
                  <a:extLst>
                    <a:ext uri="{FF2B5EF4-FFF2-40B4-BE49-F238E27FC236}">
                      <a16:creationId xmlns:a16="http://schemas.microsoft.com/office/drawing/2014/main" xmlns="" id="{F711E0B5-C9A5-4682-93C7-76182280976D}"/>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05" name="TextBox 104">
                  <a:extLst>
                    <a:ext uri="{FF2B5EF4-FFF2-40B4-BE49-F238E27FC236}">
                      <a16:creationId xmlns:a16="http://schemas.microsoft.com/office/drawing/2014/main" xmlns="" id="{B333D3BD-3612-4C39-9CCC-CC8EDD262F56}"/>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93" name="TextBox 92">
                <a:extLst>
                  <a:ext uri="{FF2B5EF4-FFF2-40B4-BE49-F238E27FC236}">
                    <a16:creationId xmlns:a16="http://schemas.microsoft.com/office/drawing/2014/main" xmlns="" id="{40371C9D-B25F-4D67-90AB-286AE6CB5D4B}"/>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cxnSp>
          <p:nvCxnSpPr>
            <p:cNvPr id="113" name="Straight Connector 112">
              <a:extLst>
                <a:ext uri="{FF2B5EF4-FFF2-40B4-BE49-F238E27FC236}">
                  <a16:creationId xmlns:a16="http://schemas.microsoft.com/office/drawing/2014/main" xmlns="" id="{3CD1C38D-5674-4F01-98ED-CAC76B412B20}"/>
                </a:ext>
              </a:extLst>
            </p:cNvPr>
            <p:cNvCxnSpPr>
              <a:stCxn id="106" idx="6"/>
              <a:endCxn id="107" idx="2"/>
            </p:cNvCxnSpPr>
            <p:nvPr/>
          </p:nvCxnSpPr>
          <p:spPr>
            <a:xfrm>
              <a:off x="2566953" y="2178435"/>
              <a:ext cx="945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4D3E462-FFCC-41DA-A1E2-2FD1FA99FC05}"/>
                </a:ext>
              </a:extLst>
            </p:cNvPr>
            <p:cNvCxnSpPr>
              <a:cxnSpLocks/>
              <a:stCxn id="107" idx="5"/>
              <a:endCxn id="108" idx="1"/>
            </p:cNvCxnSpPr>
            <p:nvPr/>
          </p:nvCxnSpPr>
          <p:spPr>
            <a:xfrm>
              <a:off x="3902700" y="2304952"/>
              <a:ext cx="480699" cy="324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DD29C4F-06AA-42C8-996C-915EC535A3C1}"/>
                </a:ext>
              </a:extLst>
            </p:cNvPr>
            <p:cNvCxnSpPr>
              <a:stCxn id="109" idx="7"/>
              <a:endCxn id="106" idx="3"/>
            </p:cNvCxnSpPr>
            <p:nvPr/>
          </p:nvCxnSpPr>
          <p:spPr>
            <a:xfrm flipV="1">
              <a:off x="1615145" y="2304952"/>
              <a:ext cx="561564" cy="31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0ED3D6D-32A6-4335-85B1-325BA40E8946}"/>
                </a:ext>
              </a:extLst>
            </p:cNvPr>
            <p:cNvCxnSpPr>
              <a:stCxn id="109" idx="5"/>
              <a:endCxn id="111" idx="1"/>
            </p:cNvCxnSpPr>
            <p:nvPr/>
          </p:nvCxnSpPr>
          <p:spPr>
            <a:xfrm>
              <a:off x="1615145" y="2875175"/>
              <a:ext cx="533573" cy="36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32CB601-2A72-46A5-88DE-5C7A0DF710DC}"/>
                </a:ext>
              </a:extLst>
            </p:cNvPr>
            <p:cNvCxnSpPr>
              <a:stCxn id="106" idx="5"/>
              <a:endCxn id="110" idx="1"/>
            </p:cNvCxnSpPr>
            <p:nvPr/>
          </p:nvCxnSpPr>
          <p:spPr>
            <a:xfrm>
              <a:off x="2499998" y="2304952"/>
              <a:ext cx="286311" cy="31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7B9A78ED-09C0-4CD7-A595-B02ABD24B410}"/>
                </a:ext>
              </a:extLst>
            </p:cNvPr>
            <p:cNvCxnSpPr>
              <a:endCxn id="110" idx="2"/>
            </p:cNvCxnSpPr>
            <p:nvPr/>
          </p:nvCxnSpPr>
          <p:spPr>
            <a:xfrm>
              <a:off x="1696010" y="2738296"/>
              <a:ext cx="1023344" cy="1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429E32E-C2C6-4603-B378-E698D0AF2615}"/>
                </a:ext>
              </a:extLst>
            </p:cNvPr>
            <p:cNvCxnSpPr>
              <a:stCxn id="111" idx="6"/>
              <a:endCxn id="112" idx="2"/>
            </p:cNvCxnSpPr>
            <p:nvPr/>
          </p:nvCxnSpPr>
          <p:spPr>
            <a:xfrm>
              <a:off x="2538962" y="3364446"/>
              <a:ext cx="1202093" cy="16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052EA56-AFE9-45DA-BDC5-A7A638021AAE}"/>
                </a:ext>
              </a:extLst>
            </p:cNvPr>
            <p:cNvCxnSpPr>
              <a:cxnSpLocks/>
              <a:stCxn id="110" idx="6"/>
              <a:endCxn id="108" idx="2"/>
            </p:cNvCxnSpPr>
            <p:nvPr/>
          </p:nvCxnSpPr>
          <p:spPr>
            <a:xfrm>
              <a:off x="3176553" y="2748659"/>
              <a:ext cx="1139891" cy="7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CFE8F8E-38A8-400F-A4F9-E42BE66FE77A}"/>
                </a:ext>
              </a:extLst>
            </p:cNvPr>
            <p:cNvCxnSpPr>
              <a:stCxn id="110" idx="7"/>
            </p:cNvCxnSpPr>
            <p:nvPr/>
          </p:nvCxnSpPr>
          <p:spPr>
            <a:xfrm flipV="1">
              <a:off x="3109598" y="2233811"/>
              <a:ext cx="578045" cy="38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8B71BDC-8445-467F-9909-A8135235C228}"/>
                </a:ext>
              </a:extLst>
            </p:cNvPr>
            <p:cNvCxnSpPr>
              <a:stCxn id="110" idx="5"/>
              <a:endCxn id="112" idx="1"/>
            </p:cNvCxnSpPr>
            <p:nvPr/>
          </p:nvCxnSpPr>
          <p:spPr>
            <a:xfrm>
              <a:off x="3109598" y="2875176"/>
              <a:ext cx="698412" cy="37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FFF2D759-D247-49E9-9346-D7101DBAAF8F}"/>
                </a:ext>
              </a:extLst>
            </p:cNvPr>
            <p:cNvCxnSpPr>
              <a:cxnSpLocks/>
              <a:stCxn id="108" idx="4"/>
              <a:endCxn id="112" idx="7"/>
            </p:cNvCxnSpPr>
            <p:nvPr/>
          </p:nvCxnSpPr>
          <p:spPr>
            <a:xfrm flipH="1">
              <a:off x="4131299" y="2934813"/>
              <a:ext cx="413745" cy="3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ABFD8C4-F6D5-4FFF-99D1-5E011291540F}"/>
                </a:ext>
              </a:extLst>
            </p:cNvPr>
            <p:cNvCxnSpPr>
              <a:stCxn id="110" idx="3"/>
              <a:endCxn id="111" idx="7"/>
            </p:cNvCxnSpPr>
            <p:nvPr/>
          </p:nvCxnSpPr>
          <p:spPr>
            <a:xfrm flipH="1">
              <a:off x="2472007" y="2875176"/>
              <a:ext cx="314302" cy="362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xmlns="" id="{F80A1806-203E-428E-AF28-FA01090E6267}"/>
              </a:ext>
            </a:extLst>
          </p:cNvPr>
          <p:cNvGrpSpPr/>
          <p:nvPr/>
        </p:nvGrpSpPr>
        <p:grpSpPr>
          <a:xfrm>
            <a:off x="1093372" y="4470916"/>
            <a:ext cx="3535091" cy="1620742"/>
            <a:chOff x="1093372" y="4470916"/>
            <a:chExt cx="3535091" cy="1620742"/>
          </a:xfrm>
        </p:grpSpPr>
        <p:grpSp>
          <p:nvGrpSpPr>
            <p:cNvPr id="161" name="Group 160">
              <a:extLst>
                <a:ext uri="{FF2B5EF4-FFF2-40B4-BE49-F238E27FC236}">
                  <a16:creationId xmlns:a16="http://schemas.microsoft.com/office/drawing/2014/main" xmlns="" id="{B01764DD-2282-4CE1-821A-61F15BF0F5BE}"/>
                </a:ext>
              </a:extLst>
            </p:cNvPr>
            <p:cNvGrpSpPr/>
            <p:nvPr/>
          </p:nvGrpSpPr>
          <p:grpSpPr>
            <a:xfrm>
              <a:off x="1093372" y="4531494"/>
              <a:ext cx="3535091" cy="1560164"/>
              <a:chOff x="6074834" y="4529085"/>
              <a:chExt cx="3535091" cy="1560164"/>
            </a:xfrm>
          </p:grpSpPr>
          <p:grpSp>
            <p:nvGrpSpPr>
              <p:cNvPr id="162" name="Group 161">
                <a:extLst>
                  <a:ext uri="{FF2B5EF4-FFF2-40B4-BE49-F238E27FC236}">
                    <a16:creationId xmlns:a16="http://schemas.microsoft.com/office/drawing/2014/main" xmlns="" id="{D7CF6F93-C1DA-44C8-B407-5AE304DD47B5}"/>
                  </a:ext>
                </a:extLst>
              </p:cNvPr>
              <p:cNvGrpSpPr/>
              <p:nvPr/>
            </p:nvGrpSpPr>
            <p:grpSpPr>
              <a:xfrm>
                <a:off x="6074834" y="4529085"/>
                <a:ext cx="3535091" cy="1560164"/>
                <a:chOff x="3351246" y="1632857"/>
                <a:chExt cx="3548742" cy="1667900"/>
              </a:xfrm>
            </p:grpSpPr>
            <p:sp>
              <p:nvSpPr>
                <p:cNvPr id="167" name="Oval 166">
                  <a:extLst>
                    <a:ext uri="{FF2B5EF4-FFF2-40B4-BE49-F238E27FC236}">
                      <a16:creationId xmlns:a16="http://schemas.microsoft.com/office/drawing/2014/main" xmlns="" id="{AB926199-4AB2-4982-839E-5AF915CF4930}"/>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68" name="Oval 167">
                  <a:extLst>
                    <a:ext uri="{FF2B5EF4-FFF2-40B4-BE49-F238E27FC236}">
                      <a16:creationId xmlns:a16="http://schemas.microsoft.com/office/drawing/2014/main" xmlns="" id="{2D89895B-DEA4-40A2-A7C1-A305C11DC2A7}"/>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69" name="Oval 168">
                  <a:extLst>
                    <a:ext uri="{FF2B5EF4-FFF2-40B4-BE49-F238E27FC236}">
                      <a16:creationId xmlns:a16="http://schemas.microsoft.com/office/drawing/2014/main" xmlns="" id="{FB90EBFB-E420-4903-A6DB-54D77B256086}"/>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0" name="Oval 169">
                  <a:extLst>
                    <a:ext uri="{FF2B5EF4-FFF2-40B4-BE49-F238E27FC236}">
                      <a16:creationId xmlns:a16="http://schemas.microsoft.com/office/drawing/2014/main" xmlns="" id="{6B7E449D-8E39-4E6E-9DAD-312907D5CF75}"/>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71" name="Oval 170">
                  <a:extLst>
                    <a:ext uri="{FF2B5EF4-FFF2-40B4-BE49-F238E27FC236}">
                      <a16:creationId xmlns:a16="http://schemas.microsoft.com/office/drawing/2014/main" xmlns="" id="{F2CAB95D-C923-4FAD-A133-40E117EE8761}"/>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72" name="Oval 171">
                  <a:extLst>
                    <a:ext uri="{FF2B5EF4-FFF2-40B4-BE49-F238E27FC236}">
                      <a16:creationId xmlns:a16="http://schemas.microsoft.com/office/drawing/2014/main" xmlns="" id="{D15BE017-9B11-4A34-BB97-82E85A49A32A}"/>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73" name="Oval 172">
                  <a:extLst>
                    <a:ext uri="{FF2B5EF4-FFF2-40B4-BE49-F238E27FC236}">
                      <a16:creationId xmlns:a16="http://schemas.microsoft.com/office/drawing/2014/main" xmlns="" id="{720F1996-EB41-4E74-A0CB-DCCEC656234F}"/>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63" name="Straight Connector 162">
                <a:extLst>
                  <a:ext uri="{FF2B5EF4-FFF2-40B4-BE49-F238E27FC236}">
                    <a16:creationId xmlns:a16="http://schemas.microsoft.com/office/drawing/2014/main" xmlns="" id="{12B7AEB3-012C-4CB3-9AF6-144746F1EE72}"/>
                  </a:ext>
                </a:extLst>
              </p:cNvPr>
              <p:cNvCxnSpPr>
                <a:stCxn id="167" idx="5"/>
                <a:endCxn id="171"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xmlns="" id="{BDFFBC20-4595-43D0-BEB5-04F3B2370E21}"/>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65" name="Straight Connector 164">
                <a:extLst>
                  <a:ext uri="{FF2B5EF4-FFF2-40B4-BE49-F238E27FC236}">
                    <a16:creationId xmlns:a16="http://schemas.microsoft.com/office/drawing/2014/main" xmlns="" id="{3F6A1926-0484-4C46-9D99-47D60308DF83}"/>
                  </a:ext>
                </a:extLst>
              </p:cNvPr>
              <p:cNvCxnSpPr>
                <a:stCxn id="171" idx="2"/>
                <a:endCxn id="170"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xmlns="" id="{DA1685E3-FCE2-480D-ABA5-EE9C771972B4}"/>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75" name="Straight Connector 174">
              <a:extLst>
                <a:ext uri="{FF2B5EF4-FFF2-40B4-BE49-F238E27FC236}">
                  <a16:creationId xmlns:a16="http://schemas.microsoft.com/office/drawing/2014/main" xmlns="" id="{280FCDB3-DBC0-4720-8860-0B626A7E12D1}"/>
                </a:ext>
              </a:extLst>
            </p:cNvPr>
            <p:cNvCxnSpPr>
              <a:cxnSpLocks/>
              <a:stCxn id="167" idx="6"/>
              <a:endCxn id="168"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xmlns="" id="{460539CC-8319-403B-93AD-5D536DF6016F}"/>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sp>
        <p:nvSpPr>
          <p:cNvPr id="6" name="Arrow: Up 5">
            <a:extLst>
              <a:ext uri="{FF2B5EF4-FFF2-40B4-BE49-F238E27FC236}">
                <a16:creationId xmlns:a16="http://schemas.microsoft.com/office/drawing/2014/main" xmlns="" id="{B1F44AA0-C1FA-4F93-A857-925D9F234412}"/>
              </a:ext>
            </a:extLst>
          </p:cNvPr>
          <p:cNvSpPr/>
          <p:nvPr/>
        </p:nvSpPr>
        <p:spPr>
          <a:xfrm>
            <a:off x="2809797" y="3498991"/>
            <a:ext cx="418596" cy="820123"/>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FACB5379-9D5A-4DBB-961B-549F71AB50EF}"/>
              </a:ext>
            </a:extLst>
          </p:cNvPr>
          <p:cNvGrpSpPr/>
          <p:nvPr/>
        </p:nvGrpSpPr>
        <p:grpSpPr>
          <a:xfrm>
            <a:off x="878759" y="1750735"/>
            <a:ext cx="3535091" cy="1620742"/>
            <a:chOff x="878759" y="1750735"/>
            <a:chExt cx="3535091" cy="1620742"/>
          </a:xfrm>
        </p:grpSpPr>
        <p:grpSp>
          <p:nvGrpSpPr>
            <p:cNvPr id="126" name="Group 125">
              <a:extLst>
                <a:ext uri="{FF2B5EF4-FFF2-40B4-BE49-F238E27FC236}">
                  <a16:creationId xmlns:a16="http://schemas.microsoft.com/office/drawing/2014/main" xmlns="" id="{554A8BF0-05C9-46A9-9955-5686F4BA175B}"/>
                </a:ext>
              </a:extLst>
            </p:cNvPr>
            <p:cNvGrpSpPr/>
            <p:nvPr/>
          </p:nvGrpSpPr>
          <p:grpSpPr>
            <a:xfrm>
              <a:off x="878759" y="1750735"/>
              <a:ext cx="3535091" cy="1620742"/>
              <a:chOff x="1093372" y="4470916"/>
              <a:chExt cx="3535091" cy="1620742"/>
            </a:xfrm>
          </p:grpSpPr>
          <p:grpSp>
            <p:nvGrpSpPr>
              <p:cNvPr id="127" name="Group 126">
                <a:extLst>
                  <a:ext uri="{FF2B5EF4-FFF2-40B4-BE49-F238E27FC236}">
                    <a16:creationId xmlns:a16="http://schemas.microsoft.com/office/drawing/2014/main" xmlns="" id="{606557DD-5C90-47E5-837B-2898552F4D09}"/>
                  </a:ext>
                </a:extLst>
              </p:cNvPr>
              <p:cNvGrpSpPr/>
              <p:nvPr/>
            </p:nvGrpSpPr>
            <p:grpSpPr>
              <a:xfrm>
                <a:off x="1093372" y="4531494"/>
                <a:ext cx="3535091" cy="1560164"/>
                <a:chOff x="6074834" y="4529085"/>
                <a:chExt cx="3535091" cy="1560164"/>
              </a:xfrm>
            </p:grpSpPr>
            <p:grpSp>
              <p:nvGrpSpPr>
                <p:cNvPr id="140" name="Group 139">
                  <a:extLst>
                    <a:ext uri="{FF2B5EF4-FFF2-40B4-BE49-F238E27FC236}">
                      <a16:creationId xmlns:a16="http://schemas.microsoft.com/office/drawing/2014/main" xmlns="" id="{19676503-6A80-462C-840E-9D9C43F77412}"/>
                    </a:ext>
                  </a:extLst>
                </p:cNvPr>
                <p:cNvGrpSpPr/>
                <p:nvPr/>
              </p:nvGrpSpPr>
              <p:grpSpPr>
                <a:xfrm>
                  <a:off x="6074834" y="4529085"/>
                  <a:ext cx="3535091" cy="1560164"/>
                  <a:chOff x="3351246" y="1632857"/>
                  <a:chExt cx="3548742" cy="1667900"/>
                </a:xfrm>
              </p:grpSpPr>
              <p:sp>
                <p:nvSpPr>
                  <p:cNvPr id="174" name="Oval 173">
                    <a:extLst>
                      <a:ext uri="{FF2B5EF4-FFF2-40B4-BE49-F238E27FC236}">
                        <a16:creationId xmlns:a16="http://schemas.microsoft.com/office/drawing/2014/main" xmlns="" id="{CD013157-CAC0-4BE0-A8AB-F5C07D1AFF02}"/>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76" name="Oval 175">
                    <a:extLst>
                      <a:ext uri="{FF2B5EF4-FFF2-40B4-BE49-F238E27FC236}">
                        <a16:creationId xmlns:a16="http://schemas.microsoft.com/office/drawing/2014/main" xmlns="" id="{1673EA96-1443-4A2C-B204-98CC4AB8C3B4}"/>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77" name="Oval 176">
                    <a:extLst>
                      <a:ext uri="{FF2B5EF4-FFF2-40B4-BE49-F238E27FC236}">
                        <a16:creationId xmlns:a16="http://schemas.microsoft.com/office/drawing/2014/main" xmlns="" id="{F56BC753-0C60-461F-B647-A6E768235D67}"/>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8" name="Oval 177">
                    <a:extLst>
                      <a:ext uri="{FF2B5EF4-FFF2-40B4-BE49-F238E27FC236}">
                        <a16:creationId xmlns:a16="http://schemas.microsoft.com/office/drawing/2014/main" xmlns="" id="{AE545D63-C34E-4AE9-BB3F-69C952D4D61C}"/>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80" name="Oval 179">
                    <a:extLst>
                      <a:ext uri="{FF2B5EF4-FFF2-40B4-BE49-F238E27FC236}">
                        <a16:creationId xmlns:a16="http://schemas.microsoft.com/office/drawing/2014/main" xmlns="" id="{D4C5375B-11F6-4114-9E7B-019AA3513FEC}"/>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81" name="Oval 180">
                    <a:extLst>
                      <a:ext uri="{FF2B5EF4-FFF2-40B4-BE49-F238E27FC236}">
                        <a16:creationId xmlns:a16="http://schemas.microsoft.com/office/drawing/2014/main" xmlns="" id="{692956CC-0696-415D-913A-E90FA5579342}"/>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82" name="Oval 181">
                    <a:extLst>
                      <a:ext uri="{FF2B5EF4-FFF2-40B4-BE49-F238E27FC236}">
                        <a16:creationId xmlns:a16="http://schemas.microsoft.com/office/drawing/2014/main" xmlns="" id="{81B114C9-F6CA-4061-A2E0-9987A7CB6AB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41" name="Straight Connector 140">
                  <a:extLst>
                    <a:ext uri="{FF2B5EF4-FFF2-40B4-BE49-F238E27FC236}">
                      <a16:creationId xmlns:a16="http://schemas.microsoft.com/office/drawing/2014/main" xmlns="" id="{ACA5E36C-34EE-49B9-B5C8-68ECBA7A2994}"/>
                    </a:ext>
                  </a:extLst>
                </p:cNvPr>
                <p:cNvCxnSpPr>
                  <a:stCxn id="174" idx="5"/>
                  <a:endCxn id="180"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xmlns="" id="{4E5B58C8-2B87-4652-973D-3A38AABE3DE4}"/>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56" name="Straight Connector 155">
                  <a:extLst>
                    <a:ext uri="{FF2B5EF4-FFF2-40B4-BE49-F238E27FC236}">
                      <a16:creationId xmlns:a16="http://schemas.microsoft.com/office/drawing/2014/main" xmlns="" id="{F2B942BA-2694-41CE-8C93-A902AC81B543}"/>
                    </a:ext>
                  </a:extLst>
                </p:cNvPr>
                <p:cNvCxnSpPr>
                  <a:stCxn id="180" idx="2"/>
                  <a:endCxn id="178"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xmlns="" id="{B1013362-B122-446F-A623-FAC021A4A47E}"/>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36" name="Straight Connector 135">
                <a:extLst>
                  <a:ext uri="{FF2B5EF4-FFF2-40B4-BE49-F238E27FC236}">
                    <a16:creationId xmlns:a16="http://schemas.microsoft.com/office/drawing/2014/main" xmlns="" id="{68725E8A-68AE-4579-A064-DA43F2390502}"/>
                  </a:ext>
                </a:extLst>
              </p:cNvPr>
              <p:cNvCxnSpPr>
                <a:cxnSpLocks/>
                <a:stCxn id="174" idx="6"/>
                <a:endCxn id="176"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1EF5B2BC-EC26-4E8D-9B5E-CED5C86A9BB0}"/>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9" name="Straight Connector 8">
              <a:extLst>
                <a:ext uri="{FF2B5EF4-FFF2-40B4-BE49-F238E27FC236}">
                  <a16:creationId xmlns:a16="http://schemas.microsoft.com/office/drawing/2014/main" xmlns="" id="{926B396D-0E0F-42BE-942E-8D35D05B8237}"/>
                </a:ext>
              </a:extLst>
            </p:cNvPr>
            <p:cNvCxnSpPr>
              <a:stCxn id="180" idx="5"/>
              <a:endCxn id="182" idx="1"/>
            </p:cNvCxnSpPr>
            <p:nvPr/>
          </p:nvCxnSpPr>
          <p:spPr>
            <a:xfrm>
              <a:off x="2756205" y="2686976"/>
              <a:ext cx="695727" cy="37906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3C754795-2B8C-47A5-9C3D-6099585DF9FD}"/>
                </a:ext>
              </a:extLst>
            </p:cNvPr>
            <p:cNvSpPr txBox="1"/>
            <p:nvPr/>
          </p:nvSpPr>
          <p:spPr>
            <a:xfrm>
              <a:off x="3005386" y="260200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4</a:t>
              </a:r>
            </a:p>
          </p:txBody>
        </p:sp>
      </p:grpSp>
      <p:sp>
        <p:nvSpPr>
          <p:cNvPr id="11" name="Arrow: Right 10">
            <a:extLst>
              <a:ext uri="{FF2B5EF4-FFF2-40B4-BE49-F238E27FC236}">
                <a16:creationId xmlns:a16="http://schemas.microsoft.com/office/drawing/2014/main" xmlns="" id="{D70BF5E8-6409-4295-80BE-B749AA557FED}"/>
              </a:ext>
            </a:extLst>
          </p:cNvPr>
          <p:cNvSpPr/>
          <p:nvPr/>
        </p:nvSpPr>
        <p:spPr>
          <a:xfrm>
            <a:off x="4943703" y="2415222"/>
            <a:ext cx="633369" cy="4458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xmlns="" id="{E30801BD-7578-445B-83CE-EDED9F21E0EF}"/>
              </a:ext>
            </a:extLst>
          </p:cNvPr>
          <p:cNvGrpSpPr/>
          <p:nvPr/>
        </p:nvGrpSpPr>
        <p:grpSpPr>
          <a:xfrm>
            <a:off x="5900704" y="1829104"/>
            <a:ext cx="3535091" cy="1620742"/>
            <a:chOff x="5900704" y="1829104"/>
            <a:chExt cx="3535091" cy="1620742"/>
          </a:xfrm>
        </p:grpSpPr>
        <p:grpSp>
          <p:nvGrpSpPr>
            <p:cNvPr id="184" name="Group 183">
              <a:extLst>
                <a:ext uri="{FF2B5EF4-FFF2-40B4-BE49-F238E27FC236}">
                  <a16:creationId xmlns:a16="http://schemas.microsoft.com/office/drawing/2014/main" xmlns="" id="{7926E98B-D642-41BA-BF37-87621EBAE584}"/>
                </a:ext>
              </a:extLst>
            </p:cNvPr>
            <p:cNvGrpSpPr/>
            <p:nvPr/>
          </p:nvGrpSpPr>
          <p:grpSpPr>
            <a:xfrm>
              <a:off x="5900704" y="1829104"/>
              <a:ext cx="3535091" cy="1620742"/>
              <a:chOff x="878759" y="1750735"/>
              <a:chExt cx="3535091" cy="1620742"/>
            </a:xfrm>
          </p:grpSpPr>
          <p:grpSp>
            <p:nvGrpSpPr>
              <p:cNvPr id="185" name="Group 184">
                <a:extLst>
                  <a:ext uri="{FF2B5EF4-FFF2-40B4-BE49-F238E27FC236}">
                    <a16:creationId xmlns:a16="http://schemas.microsoft.com/office/drawing/2014/main" xmlns="" id="{A9827F3D-525D-4A4E-B797-CEA19F8DD7C9}"/>
                  </a:ext>
                </a:extLst>
              </p:cNvPr>
              <p:cNvGrpSpPr/>
              <p:nvPr/>
            </p:nvGrpSpPr>
            <p:grpSpPr>
              <a:xfrm>
                <a:off x="878759" y="1750735"/>
                <a:ext cx="3535091" cy="1620742"/>
                <a:chOff x="1093372" y="4470916"/>
                <a:chExt cx="3535091" cy="1620742"/>
              </a:xfrm>
            </p:grpSpPr>
            <p:grpSp>
              <p:nvGrpSpPr>
                <p:cNvPr id="188" name="Group 187">
                  <a:extLst>
                    <a:ext uri="{FF2B5EF4-FFF2-40B4-BE49-F238E27FC236}">
                      <a16:creationId xmlns:a16="http://schemas.microsoft.com/office/drawing/2014/main" xmlns="" id="{FB2DD659-7977-4A66-A217-5301E97C5D4A}"/>
                    </a:ext>
                  </a:extLst>
                </p:cNvPr>
                <p:cNvGrpSpPr/>
                <p:nvPr/>
              </p:nvGrpSpPr>
              <p:grpSpPr>
                <a:xfrm>
                  <a:off x="1093372" y="4531494"/>
                  <a:ext cx="3535091" cy="1560164"/>
                  <a:chOff x="6074834" y="4529085"/>
                  <a:chExt cx="3535091" cy="1560164"/>
                </a:xfrm>
              </p:grpSpPr>
              <p:grpSp>
                <p:nvGrpSpPr>
                  <p:cNvPr id="191" name="Group 190">
                    <a:extLst>
                      <a:ext uri="{FF2B5EF4-FFF2-40B4-BE49-F238E27FC236}">
                        <a16:creationId xmlns:a16="http://schemas.microsoft.com/office/drawing/2014/main" xmlns="" id="{5A19C27E-F8EA-4CF5-8CF1-E239C58C24B2}"/>
                      </a:ext>
                    </a:extLst>
                  </p:cNvPr>
                  <p:cNvGrpSpPr/>
                  <p:nvPr/>
                </p:nvGrpSpPr>
                <p:grpSpPr>
                  <a:xfrm>
                    <a:off x="6074834" y="4529085"/>
                    <a:ext cx="3535091" cy="1560164"/>
                    <a:chOff x="3351246" y="1632857"/>
                    <a:chExt cx="3548742" cy="1667900"/>
                  </a:xfrm>
                </p:grpSpPr>
                <p:sp>
                  <p:nvSpPr>
                    <p:cNvPr id="196" name="Oval 195">
                      <a:extLst>
                        <a:ext uri="{FF2B5EF4-FFF2-40B4-BE49-F238E27FC236}">
                          <a16:creationId xmlns:a16="http://schemas.microsoft.com/office/drawing/2014/main" xmlns="" id="{79486A26-51CB-4AA0-A728-9CAB2C94D6C9}"/>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97" name="Oval 196">
                      <a:extLst>
                        <a:ext uri="{FF2B5EF4-FFF2-40B4-BE49-F238E27FC236}">
                          <a16:creationId xmlns:a16="http://schemas.microsoft.com/office/drawing/2014/main" xmlns="" id="{C6063A31-1333-4534-A0DE-2AF5B773C32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98" name="Oval 197">
                      <a:extLst>
                        <a:ext uri="{FF2B5EF4-FFF2-40B4-BE49-F238E27FC236}">
                          <a16:creationId xmlns:a16="http://schemas.microsoft.com/office/drawing/2014/main" xmlns="" id="{84EB845D-1B3D-4837-8809-A2A188590CA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99" name="Oval 198">
                      <a:extLst>
                        <a:ext uri="{FF2B5EF4-FFF2-40B4-BE49-F238E27FC236}">
                          <a16:creationId xmlns:a16="http://schemas.microsoft.com/office/drawing/2014/main" xmlns="" id="{73BA318F-C9C5-471D-92DE-778F2E4676E0}"/>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00" name="Oval 199">
                      <a:extLst>
                        <a:ext uri="{FF2B5EF4-FFF2-40B4-BE49-F238E27FC236}">
                          <a16:creationId xmlns:a16="http://schemas.microsoft.com/office/drawing/2014/main" xmlns="" id="{99673EB7-445B-43D5-9CD0-12C11BFCB95F}"/>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01" name="Oval 200">
                      <a:extLst>
                        <a:ext uri="{FF2B5EF4-FFF2-40B4-BE49-F238E27FC236}">
                          <a16:creationId xmlns:a16="http://schemas.microsoft.com/office/drawing/2014/main" xmlns="" id="{C856498F-6A6A-4D37-9F35-4BD4B2A7CEE5}"/>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202" name="Oval 201">
                      <a:extLst>
                        <a:ext uri="{FF2B5EF4-FFF2-40B4-BE49-F238E27FC236}">
                          <a16:creationId xmlns:a16="http://schemas.microsoft.com/office/drawing/2014/main" xmlns="" id="{7FFDB8A7-35E3-4F09-A4BA-D0B28E825C58}"/>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92" name="Straight Connector 191">
                    <a:extLst>
                      <a:ext uri="{FF2B5EF4-FFF2-40B4-BE49-F238E27FC236}">
                        <a16:creationId xmlns:a16="http://schemas.microsoft.com/office/drawing/2014/main" xmlns="" id="{648ADDB5-2ED4-4472-BD97-047069590823}"/>
                      </a:ext>
                    </a:extLst>
                  </p:cNvPr>
                  <p:cNvCxnSpPr>
                    <a:stCxn id="196" idx="5"/>
                    <a:endCxn id="200"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xmlns="" id="{6A65E3E2-1FD9-44C5-B9BB-E6D25AD8F8CF}"/>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94" name="Straight Connector 193">
                    <a:extLst>
                      <a:ext uri="{FF2B5EF4-FFF2-40B4-BE49-F238E27FC236}">
                        <a16:creationId xmlns:a16="http://schemas.microsoft.com/office/drawing/2014/main" xmlns="" id="{F7000BDA-F97A-48BF-A55E-2474D9545E71}"/>
                      </a:ext>
                    </a:extLst>
                  </p:cNvPr>
                  <p:cNvCxnSpPr>
                    <a:stCxn id="200" idx="2"/>
                    <a:endCxn id="199"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xmlns="" id="{C934A5F4-6526-49DE-B4AE-4BFADB626218}"/>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89" name="Straight Connector 188">
                  <a:extLst>
                    <a:ext uri="{FF2B5EF4-FFF2-40B4-BE49-F238E27FC236}">
                      <a16:creationId xmlns:a16="http://schemas.microsoft.com/office/drawing/2014/main" xmlns="" id="{B68B8F01-B832-42E5-A19B-90E6BAC257C4}"/>
                    </a:ext>
                  </a:extLst>
                </p:cNvPr>
                <p:cNvCxnSpPr>
                  <a:cxnSpLocks/>
                  <a:stCxn id="196" idx="6"/>
                  <a:endCxn id="197"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xmlns="" id="{9110A4D7-F6CE-4D41-B031-3FFBC7BF2DC8}"/>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86" name="Straight Connector 185">
                <a:extLst>
                  <a:ext uri="{FF2B5EF4-FFF2-40B4-BE49-F238E27FC236}">
                    <a16:creationId xmlns:a16="http://schemas.microsoft.com/office/drawing/2014/main" xmlns="" id="{42656F6E-D71C-4CA7-BECE-A3ABDBF113EE}"/>
                  </a:ext>
                </a:extLst>
              </p:cNvPr>
              <p:cNvCxnSpPr>
                <a:stCxn id="200" idx="5"/>
                <a:endCxn id="202" idx="1"/>
              </p:cNvCxnSpPr>
              <p:nvPr/>
            </p:nvCxnSpPr>
            <p:spPr>
              <a:xfrm>
                <a:off x="2756205" y="2686976"/>
                <a:ext cx="695727" cy="379062"/>
              </a:xfrm>
              <a:prstGeom prst="line">
                <a:avLst/>
              </a:prstGeom>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5B132728-E5C1-4C65-8F6C-1A7DFB35540D}"/>
                  </a:ext>
                </a:extLst>
              </p:cNvPr>
              <p:cNvSpPr txBox="1"/>
              <p:nvPr/>
            </p:nvSpPr>
            <p:spPr>
              <a:xfrm>
                <a:off x="3005386" y="260200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4</a:t>
                </a:r>
              </a:p>
            </p:txBody>
          </p:sp>
        </p:grpSp>
        <p:cxnSp>
          <p:nvCxnSpPr>
            <p:cNvPr id="14" name="Straight Connector 13">
              <a:extLst>
                <a:ext uri="{FF2B5EF4-FFF2-40B4-BE49-F238E27FC236}">
                  <a16:creationId xmlns:a16="http://schemas.microsoft.com/office/drawing/2014/main" xmlns="" id="{33C3953B-3158-4CED-8525-3CAB8E4CEDCF}"/>
                </a:ext>
              </a:extLst>
            </p:cNvPr>
            <p:cNvCxnSpPr>
              <a:cxnSpLocks/>
              <a:stCxn id="201" idx="6"/>
              <a:endCxn id="202" idx="2"/>
            </p:cNvCxnSpPr>
            <p:nvPr/>
          </p:nvCxnSpPr>
          <p:spPr>
            <a:xfrm>
              <a:off x="7209710" y="3254615"/>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69221EDF-A303-4607-BB69-C824E94DF1C3}"/>
                </a:ext>
              </a:extLst>
            </p:cNvPr>
            <p:cNvSpPr txBox="1"/>
            <p:nvPr/>
          </p:nvSpPr>
          <p:spPr>
            <a:xfrm>
              <a:off x="7586451" y="299713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sp>
        <p:nvSpPr>
          <p:cNvPr id="17" name="Arrow: Down 16">
            <a:extLst>
              <a:ext uri="{FF2B5EF4-FFF2-40B4-BE49-F238E27FC236}">
                <a16:creationId xmlns:a16="http://schemas.microsoft.com/office/drawing/2014/main" xmlns="" id="{444AD185-3DB3-4D37-912F-A195C8C58164}"/>
              </a:ext>
            </a:extLst>
          </p:cNvPr>
          <p:cNvSpPr/>
          <p:nvPr/>
        </p:nvSpPr>
        <p:spPr>
          <a:xfrm>
            <a:off x="7708525" y="3449846"/>
            <a:ext cx="418596" cy="6623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204" name="Group 203">
            <a:extLst>
              <a:ext uri="{FF2B5EF4-FFF2-40B4-BE49-F238E27FC236}">
                <a16:creationId xmlns:a16="http://schemas.microsoft.com/office/drawing/2014/main" xmlns="" id="{6A3D53EF-F0D1-4DF5-901F-BE56B726ADB8}"/>
              </a:ext>
            </a:extLst>
          </p:cNvPr>
          <p:cNvGrpSpPr/>
          <p:nvPr/>
        </p:nvGrpSpPr>
        <p:grpSpPr>
          <a:xfrm>
            <a:off x="5960362" y="4222420"/>
            <a:ext cx="3535091" cy="1620742"/>
            <a:chOff x="5900704" y="1829104"/>
            <a:chExt cx="3535091" cy="1620742"/>
          </a:xfrm>
        </p:grpSpPr>
        <p:grpSp>
          <p:nvGrpSpPr>
            <p:cNvPr id="205" name="Group 204">
              <a:extLst>
                <a:ext uri="{FF2B5EF4-FFF2-40B4-BE49-F238E27FC236}">
                  <a16:creationId xmlns:a16="http://schemas.microsoft.com/office/drawing/2014/main" xmlns="" id="{2D2FA54D-9F68-4716-977C-327940C84610}"/>
                </a:ext>
              </a:extLst>
            </p:cNvPr>
            <p:cNvGrpSpPr/>
            <p:nvPr/>
          </p:nvGrpSpPr>
          <p:grpSpPr>
            <a:xfrm>
              <a:off x="5900704" y="1829104"/>
              <a:ext cx="3535091" cy="1620742"/>
              <a:chOff x="878759" y="1750735"/>
              <a:chExt cx="3535091" cy="1620742"/>
            </a:xfrm>
          </p:grpSpPr>
          <p:grpSp>
            <p:nvGrpSpPr>
              <p:cNvPr id="208" name="Group 207">
                <a:extLst>
                  <a:ext uri="{FF2B5EF4-FFF2-40B4-BE49-F238E27FC236}">
                    <a16:creationId xmlns:a16="http://schemas.microsoft.com/office/drawing/2014/main" xmlns="" id="{AB8A18A5-ECE6-4402-BCF2-4A76E5DD14D9}"/>
                  </a:ext>
                </a:extLst>
              </p:cNvPr>
              <p:cNvGrpSpPr/>
              <p:nvPr/>
            </p:nvGrpSpPr>
            <p:grpSpPr>
              <a:xfrm>
                <a:off x="878759" y="1750735"/>
                <a:ext cx="3535091" cy="1620742"/>
                <a:chOff x="1093372" y="4470916"/>
                <a:chExt cx="3535091" cy="1620742"/>
              </a:xfrm>
            </p:grpSpPr>
            <p:grpSp>
              <p:nvGrpSpPr>
                <p:cNvPr id="211" name="Group 210">
                  <a:extLst>
                    <a:ext uri="{FF2B5EF4-FFF2-40B4-BE49-F238E27FC236}">
                      <a16:creationId xmlns:a16="http://schemas.microsoft.com/office/drawing/2014/main" xmlns="" id="{71CE92C4-C089-4E3B-AB8C-5EAE47BBB4B5}"/>
                    </a:ext>
                  </a:extLst>
                </p:cNvPr>
                <p:cNvGrpSpPr/>
                <p:nvPr/>
              </p:nvGrpSpPr>
              <p:grpSpPr>
                <a:xfrm>
                  <a:off x="1093372" y="4531494"/>
                  <a:ext cx="3535091" cy="1560164"/>
                  <a:chOff x="6074834" y="4529085"/>
                  <a:chExt cx="3535091" cy="1560164"/>
                </a:xfrm>
              </p:grpSpPr>
              <p:grpSp>
                <p:nvGrpSpPr>
                  <p:cNvPr id="214" name="Group 213">
                    <a:extLst>
                      <a:ext uri="{FF2B5EF4-FFF2-40B4-BE49-F238E27FC236}">
                        <a16:creationId xmlns:a16="http://schemas.microsoft.com/office/drawing/2014/main" xmlns="" id="{81420B91-F7CF-4691-877E-2A98ACA3D1CD}"/>
                      </a:ext>
                    </a:extLst>
                  </p:cNvPr>
                  <p:cNvGrpSpPr/>
                  <p:nvPr/>
                </p:nvGrpSpPr>
                <p:grpSpPr>
                  <a:xfrm>
                    <a:off x="6074834" y="4529085"/>
                    <a:ext cx="3535091" cy="1560164"/>
                    <a:chOff x="3351246" y="1632857"/>
                    <a:chExt cx="3548742" cy="1667900"/>
                  </a:xfrm>
                </p:grpSpPr>
                <p:sp>
                  <p:nvSpPr>
                    <p:cNvPr id="219" name="Oval 218">
                      <a:extLst>
                        <a:ext uri="{FF2B5EF4-FFF2-40B4-BE49-F238E27FC236}">
                          <a16:creationId xmlns:a16="http://schemas.microsoft.com/office/drawing/2014/main" xmlns="" id="{E7B66A0B-0664-490F-AA8E-F59D89116045}"/>
                        </a:ext>
                      </a:extLst>
                    </p:cNvPr>
                    <p:cNvSpPr/>
                    <p:nvPr/>
                  </p:nvSpPr>
                  <p:spPr>
                    <a:xfrm>
                      <a:off x="4236099" y="1632857"/>
                      <a:ext cx="457199" cy="38255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220" name="Oval 219">
                      <a:extLst>
                        <a:ext uri="{FF2B5EF4-FFF2-40B4-BE49-F238E27FC236}">
                          <a16:creationId xmlns:a16="http://schemas.microsoft.com/office/drawing/2014/main" xmlns="" id="{9E6FE661-5881-4277-857C-7DA589CC23E4}"/>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221" name="Oval 220">
                      <a:extLst>
                        <a:ext uri="{FF2B5EF4-FFF2-40B4-BE49-F238E27FC236}">
                          <a16:creationId xmlns:a16="http://schemas.microsoft.com/office/drawing/2014/main" xmlns="" id="{B024CA85-1C89-43C1-A5AD-03FB99340ECA}"/>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222" name="Oval 221">
                      <a:extLst>
                        <a:ext uri="{FF2B5EF4-FFF2-40B4-BE49-F238E27FC236}">
                          <a16:creationId xmlns:a16="http://schemas.microsoft.com/office/drawing/2014/main" xmlns="" id="{FADCF0A3-4C93-4499-A4A8-6CD43EAB8B77}"/>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23" name="Oval 222">
                      <a:extLst>
                        <a:ext uri="{FF2B5EF4-FFF2-40B4-BE49-F238E27FC236}">
                          <a16:creationId xmlns:a16="http://schemas.microsoft.com/office/drawing/2014/main" xmlns="" id="{A96DD6F1-3DAD-4665-848E-96E0E2C59C95}"/>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24" name="Oval 223">
                      <a:extLst>
                        <a:ext uri="{FF2B5EF4-FFF2-40B4-BE49-F238E27FC236}">
                          <a16:creationId xmlns:a16="http://schemas.microsoft.com/office/drawing/2014/main" xmlns="" id="{116101EB-DC63-4ADD-92EC-E6EA9CE30D02}"/>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225" name="Oval 224">
                      <a:extLst>
                        <a:ext uri="{FF2B5EF4-FFF2-40B4-BE49-F238E27FC236}">
                          <a16:creationId xmlns:a16="http://schemas.microsoft.com/office/drawing/2014/main" xmlns="" id="{AF946844-E531-4780-A01C-71E1919D5B93}"/>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215" name="Straight Connector 214">
                    <a:extLst>
                      <a:ext uri="{FF2B5EF4-FFF2-40B4-BE49-F238E27FC236}">
                        <a16:creationId xmlns:a16="http://schemas.microsoft.com/office/drawing/2014/main" xmlns="" id="{A3FD3703-70CF-4AD9-B7DF-A7A2CFEC49C8}"/>
                      </a:ext>
                    </a:extLst>
                  </p:cNvPr>
                  <p:cNvCxnSpPr>
                    <a:stCxn id="219" idx="5"/>
                    <a:endCxn id="223"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xmlns="" id="{8D05EC7B-45DE-4C3F-8C4F-81F89BB3CB0B}"/>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217" name="Straight Connector 216">
                    <a:extLst>
                      <a:ext uri="{FF2B5EF4-FFF2-40B4-BE49-F238E27FC236}">
                        <a16:creationId xmlns:a16="http://schemas.microsoft.com/office/drawing/2014/main" xmlns="" id="{88EAE5E0-C6B8-4073-B929-3BA8548D1E56}"/>
                      </a:ext>
                    </a:extLst>
                  </p:cNvPr>
                  <p:cNvCxnSpPr>
                    <a:stCxn id="223" idx="2"/>
                    <a:endCxn id="222"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xmlns="" id="{058CA807-1491-4324-80D9-055BB4A4673A}"/>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212" name="Straight Connector 211">
                  <a:extLst>
                    <a:ext uri="{FF2B5EF4-FFF2-40B4-BE49-F238E27FC236}">
                      <a16:creationId xmlns:a16="http://schemas.microsoft.com/office/drawing/2014/main" xmlns="" id="{8D8ED628-A414-46A6-88C9-2778DF50A39F}"/>
                    </a:ext>
                  </a:extLst>
                </p:cNvPr>
                <p:cNvCxnSpPr>
                  <a:cxnSpLocks/>
                  <a:stCxn id="219" idx="6"/>
                  <a:endCxn id="220"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xmlns="" id="{18749D54-D5C0-457C-8487-CB859A12495B}"/>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209" name="Straight Connector 208">
                <a:extLst>
                  <a:ext uri="{FF2B5EF4-FFF2-40B4-BE49-F238E27FC236}">
                    <a16:creationId xmlns:a16="http://schemas.microsoft.com/office/drawing/2014/main" xmlns="" id="{BB8D7B5F-89BC-4D77-966F-E304F9E49F84}"/>
                  </a:ext>
                </a:extLst>
              </p:cNvPr>
              <p:cNvCxnSpPr>
                <a:stCxn id="223" idx="5"/>
                <a:endCxn id="225" idx="1"/>
              </p:cNvCxnSpPr>
              <p:nvPr/>
            </p:nvCxnSpPr>
            <p:spPr>
              <a:xfrm>
                <a:off x="2756205" y="2686976"/>
                <a:ext cx="695727" cy="379062"/>
              </a:xfrm>
              <a:prstGeom prst="line">
                <a:avLst/>
              </a:prstGeom>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xmlns="" id="{D6BF8DF0-9967-4DA3-9E18-15C3950B99BC}"/>
                  </a:ext>
                </a:extLst>
              </p:cNvPr>
              <p:cNvSpPr txBox="1"/>
              <p:nvPr/>
            </p:nvSpPr>
            <p:spPr>
              <a:xfrm>
                <a:off x="3005386" y="260200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4</a:t>
                </a:r>
              </a:p>
            </p:txBody>
          </p:sp>
        </p:grpSp>
        <p:cxnSp>
          <p:nvCxnSpPr>
            <p:cNvPr id="206" name="Straight Connector 205">
              <a:extLst>
                <a:ext uri="{FF2B5EF4-FFF2-40B4-BE49-F238E27FC236}">
                  <a16:creationId xmlns:a16="http://schemas.microsoft.com/office/drawing/2014/main" xmlns="" id="{209F9ED1-91CD-4512-B00F-1AFB459290DC}"/>
                </a:ext>
              </a:extLst>
            </p:cNvPr>
            <p:cNvCxnSpPr>
              <a:cxnSpLocks/>
              <a:stCxn id="224" idx="6"/>
              <a:endCxn id="225" idx="2"/>
            </p:cNvCxnSpPr>
            <p:nvPr/>
          </p:nvCxnSpPr>
          <p:spPr>
            <a:xfrm>
              <a:off x="7209710" y="3254615"/>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xmlns="" id="{A1D90D33-CFDD-49F8-A6A7-1DAA2A3AD870}"/>
                </a:ext>
              </a:extLst>
            </p:cNvPr>
            <p:cNvSpPr txBox="1"/>
            <p:nvPr/>
          </p:nvSpPr>
          <p:spPr>
            <a:xfrm>
              <a:off x="7586451" y="299713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cxnSp>
        <p:nvCxnSpPr>
          <p:cNvPr id="20" name="Straight Connector 19">
            <a:extLst>
              <a:ext uri="{FF2B5EF4-FFF2-40B4-BE49-F238E27FC236}">
                <a16:creationId xmlns:a16="http://schemas.microsoft.com/office/drawing/2014/main" xmlns="" id="{43CD2B0D-9B59-4E7D-930C-AB98949D7076}"/>
              </a:ext>
            </a:extLst>
          </p:cNvPr>
          <p:cNvCxnSpPr>
            <a:stCxn id="225" idx="7"/>
            <a:endCxn id="221" idx="3"/>
          </p:cNvCxnSpPr>
          <p:nvPr/>
        </p:nvCxnSpPr>
        <p:spPr>
          <a:xfrm flipV="1">
            <a:off x="8855579" y="5165893"/>
            <a:ext cx="251132" cy="37183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EC38E7B7-ADC5-4FF2-B581-8AB9E4676907}"/>
              </a:ext>
            </a:extLst>
          </p:cNvPr>
          <p:cNvSpPr txBox="1"/>
          <p:nvPr/>
        </p:nvSpPr>
        <p:spPr>
          <a:xfrm>
            <a:off x="8785927" y="5132895"/>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6</a:t>
            </a:r>
          </a:p>
        </p:txBody>
      </p:sp>
      <p:sp>
        <p:nvSpPr>
          <p:cNvPr id="23" name="Thought Bubble: Cloud 22">
            <a:extLst>
              <a:ext uri="{FF2B5EF4-FFF2-40B4-BE49-F238E27FC236}">
                <a16:creationId xmlns:a16="http://schemas.microsoft.com/office/drawing/2014/main" xmlns="" id="{118541CC-DC69-4652-98E1-59698E9B5CE8}"/>
              </a:ext>
            </a:extLst>
          </p:cNvPr>
          <p:cNvSpPr/>
          <p:nvPr/>
        </p:nvSpPr>
        <p:spPr>
          <a:xfrm>
            <a:off x="3157514" y="3852319"/>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a:t>
            </a:r>
          </a:p>
        </p:txBody>
      </p:sp>
      <p:sp>
        <p:nvSpPr>
          <p:cNvPr id="24" name="Thought Bubble: Cloud 23">
            <a:extLst>
              <a:ext uri="{FF2B5EF4-FFF2-40B4-BE49-F238E27FC236}">
                <a16:creationId xmlns:a16="http://schemas.microsoft.com/office/drawing/2014/main" xmlns="" id="{BE326CA3-3CB9-43A7-8795-E0E7804C1828}"/>
              </a:ext>
            </a:extLst>
          </p:cNvPr>
          <p:cNvSpPr/>
          <p:nvPr/>
        </p:nvSpPr>
        <p:spPr>
          <a:xfrm>
            <a:off x="5057596" y="2173236"/>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5</a:t>
            </a:r>
          </a:p>
        </p:txBody>
      </p:sp>
      <p:sp>
        <p:nvSpPr>
          <p:cNvPr id="25" name="Thought Bubble: Cloud 24">
            <a:extLst>
              <a:ext uri="{FF2B5EF4-FFF2-40B4-BE49-F238E27FC236}">
                <a16:creationId xmlns:a16="http://schemas.microsoft.com/office/drawing/2014/main" xmlns="" id="{89280C60-86B5-4C23-BA92-CBE064BD3961}"/>
              </a:ext>
            </a:extLst>
          </p:cNvPr>
          <p:cNvSpPr/>
          <p:nvPr/>
        </p:nvSpPr>
        <p:spPr>
          <a:xfrm>
            <a:off x="8007691" y="3510424"/>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6</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xmlns="" id="{3C09025D-DFC8-4B9D-8DD9-16E3F8A5D399}"/>
                  </a:ext>
                </a:extLst>
              </p14:cNvPr>
              <p14:cNvContentPartPr/>
              <p14:nvPr/>
            </p14:nvContentPartPr>
            <p14:xfrm>
              <a:off x="809912" y="1482833"/>
              <a:ext cx="3866040" cy="2250000"/>
            </p14:xfrm>
          </p:contentPart>
        </mc:Choice>
        <mc:Fallback xmlns="">
          <p:pic>
            <p:nvPicPr>
              <p:cNvPr id="13" name="Ink 12">
                <a:extLst>
                  <a:ext uri="{FF2B5EF4-FFF2-40B4-BE49-F238E27FC236}">
                    <a16:creationId xmlns:a16="http://schemas.microsoft.com/office/drawing/2014/main" id="{3C09025D-DFC8-4B9D-8DD9-16E3F8A5D399}"/>
                  </a:ext>
                </a:extLst>
              </p:cNvPr>
              <p:cNvPicPr/>
              <p:nvPr/>
            </p:nvPicPr>
            <p:blipFill>
              <a:blip r:embed="rId3"/>
              <a:stretch>
                <a:fillRect/>
              </a:stretch>
            </p:blipFill>
            <p:spPr>
              <a:xfrm>
                <a:off x="800912" y="1474193"/>
                <a:ext cx="3883680" cy="226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xmlns="" id="{4DDD15E3-2C8F-48C6-9D90-D95B7CCD8CB7}"/>
                  </a:ext>
                </a:extLst>
              </p14:cNvPr>
              <p14:cNvContentPartPr/>
              <p14:nvPr/>
            </p14:nvContentPartPr>
            <p14:xfrm>
              <a:off x="2173592" y="1883153"/>
              <a:ext cx="1007280" cy="179640"/>
            </p14:xfrm>
          </p:contentPart>
        </mc:Choice>
        <mc:Fallback xmlns="">
          <p:pic>
            <p:nvPicPr>
              <p:cNvPr id="19" name="Ink 18">
                <a:extLst>
                  <a:ext uri="{FF2B5EF4-FFF2-40B4-BE49-F238E27FC236}">
                    <a16:creationId xmlns:a16="http://schemas.microsoft.com/office/drawing/2014/main" id="{4DDD15E3-2C8F-48C6-9D90-D95B7CCD8CB7}"/>
                  </a:ext>
                </a:extLst>
              </p:cNvPr>
              <p:cNvPicPr/>
              <p:nvPr/>
            </p:nvPicPr>
            <p:blipFill>
              <a:blip r:embed="rId5"/>
              <a:stretch>
                <a:fillRect/>
              </a:stretch>
            </p:blipFill>
            <p:spPr>
              <a:xfrm>
                <a:off x="2119592" y="1775153"/>
                <a:ext cx="11149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xmlns="" id="{F60EE5D9-B09E-468D-A244-F316A84A4EB5}"/>
                  </a:ext>
                </a:extLst>
              </p14:cNvPr>
              <p14:cNvContentPartPr/>
              <p14:nvPr/>
            </p14:nvContentPartPr>
            <p14:xfrm>
              <a:off x="2126792" y="2099153"/>
              <a:ext cx="327960" cy="278280"/>
            </p14:xfrm>
          </p:contentPart>
        </mc:Choice>
        <mc:Fallback xmlns="">
          <p:pic>
            <p:nvPicPr>
              <p:cNvPr id="27" name="Ink 26">
                <a:extLst>
                  <a:ext uri="{FF2B5EF4-FFF2-40B4-BE49-F238E27FC236}">
                    <a16:creationId xmlns:a16="http://schemas.microsoft.com/office/drawing/2014/main" id="{F60EE5D9-B09E-468D-A244-F316A84A4EB5}"/>
                  </a:ext>
                </a:extLst>
              </p:cNvPr>
              <p:cNvPicPr/>
              <p:nvPr/>
            </p:nvPicPr>
            <p:blipFill>
              <a:blip r:embed="rId7"/>
              <a:stretch>
                <a:fillRect/>
              </a:stretch>
            </p:blipFill>
            <p:spPr>
              <a:xfrm>
                <a:off x="2073152" y="1991153"/>
                <a:ext cx="43560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xmlns="" id="{5CFA364E-240B-4316-954B-CA9ADA910E43}"/>
                  </a:ext>
                </a:extLst>
              </p14:cNvPr>
              <p14:cNvContentPartPr/>
              <p14:nvPr/>
            </p14:nvContentPartPr>
            <p14:xfrm>
              <a:off x="1335512" y="2481113"/>
              <a:ext cx="1043640" cy="66240"/>
            </p14:xfrm>
          </p:contentPart>
        </mc:Choice>
        <mc:Fallback xmlns="">
          <p:pic>
            <p:nvPicPr>
              <p:cNvPr id="28" name="Ink 27">
                <a:extLst>
                  <a:ext uri="{FF2B5EF4-FFF2-40B4-BE49-F238E27FC236}">
                    <a16:creationId xmlns:a16="http://schemas.microsoft.com/office/drawing/2014/main" id="{5CFA364E-240B-4316-954B-CA9ADA910E43}"/>
                  </a:ext>
                </a:extLst>
              </p:cNvPr>
              <p:cNvPicPr/>
              <p:nvPr/>
            </p:nvPicPr>
            <p:blipFill>
              <a:blip r:embed="rId9"/>
              <a:stretch>
                <a:fillRect/>
              </a:stretch>
            </p:blipFill>
            <p:spPr>
              <a:xfrm>
                <a:off x="1281872" y="2373113"/>
                <a:ext cx="11512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xmlns="" id="{AF558514-63CA-4272-BA3F-C8E740AF139F}"/>
                  </a:ext>
                </a:extLst>
              </p14:cNvPr>
              <p14:cNvContentPartPr/>
              <p14:nvPr/>
            </p14:nvContentPartPr>
            <p14:xfrm>
              <a:off x="1535312" y="5249153"/>
              <a:ext cx="1077120" cy="42480"/>
            </p14:xfrm>
          </p:contentPart>
        </mc:Choice>
        <mc:Fallback xmlns="">
          <p:pic>
            <p:nvPicPr>
              <p:cNvPr id="29" name="Ink 28">
                <a:extLst>
                  <a:ext uri="{FF2B5EF4-FFF2-40B4-BE49-F238E27FC236}">
                    <a16:creationId xmlns:a16="http://schemas.microsoft.com/office/drawing/2014/main" id="{AF558514-63CA-4272-BA3F-C8E740AF139F}"/>
                  </a:ext>
                </a:extLst>
              </p:cNvPr>
              <p:cNvPicPr/>
              <p:nvPr/>
            </p:nvPicPr>
            <p:blipFill>
              <a:blip r:embed="rId11"/>
              <a:stretch>
                <a:fillRect/>
              </a:stretch>
            </p:blipFill>
            <p:spPr>
              <a:xfrm>
                <a:off x="1481672" y="5141153"/>
                <a:ext cx="11847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xmlns="" id="{55B8E6E9-AC6E-4067-A283-514DD1D50BF1}"/>
                  </a:ext>
                </a:extLst>
              </p14:cNvPr>
              <p14:cNvContentPartPr/>
              <p14:nvPr/>
            </p14:nvContentPartPr>
            <p14:xfrm>
              <a:off x="2304632" y="4777193"/>
              <a:ext cx="358560" cy="388440"/>
            </p14:xfrm>
          </p:contentPart>
        </mc:Choice>
        <mc:Fallback xmlns="">
          <p:pic>
            <p:nvPicPr>
              <p:cNvPr id="30" name="Ink 29">
                <a:extLst>
                  <a:ext uri="{FF2B5EF4-FFF2-40B4-BE49-F238E27FC236}">
                    <a16:creationId xmlns:a16="http://schemas.microsoft.com/office/drawing/2014/main" id="{55B8E6E9-AC6E-4067-A283-514DD1D50BF1}"/>
                  </a:ext>
                </a:extLst>
              </p:cNvPr>
              <p:cNvPicPr/>
              <p:nvPr/>
            </p:nvPicPr>
            <p:blipFill>
              <a:blip r:embed="rId13"/>
              <a:stretch>
                <a:fillRect/>
              </a:stretch>
            </p:blipFill>
            <p:spPr>
              <a:xfrm>
                <a:off x="2250632" y="4669193"/>
                <a:ext cx="466200" cy="60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xmlns="" id="{29107A8C-19A6-4846-AC95-4676DB92A888}"/>
                  </a:ext>
                </a:extLst>
              </p14:cNvPr>
              <p14:cNvContentPartPr/>
              <p14:nvPr/>
            </p14:nvContentPartPr>
            <p14:xfrm>
              <a:off x="2388152" y="4692233"/>
              <a:ext cx="990000" cy="62280"/>
            </p14:xfrm>
          </p:contentPart>
        </mc:Choice>
        <mc:Fallback xmlns="">
          <p:pic>
            <p:nvPicPr>
              <p:cNvPr id="31" name="Ink 30">
                <a:extLst>
                  <a:ext uri="{FF2B5EF4-FFF2-40B4-BE49-F238E27FC236}">
                    <a16:creationId xmlns:a16="http://schemas.microsoft.com/office/drawing/2014/main" id="{29107A8C-19A6-4846-AC95-4676DB92A888}"/>
                  </a:ext>
                </a:extLst>
              </p:cNvPr>
              <p:cNvPicPr/>
              <p:nvPr/>
            </p:nvPicPr>
            <p:blipFill>
              <a:blip r:embed="rId15"/>
              <a:stretch>
                <a:fillRect/>
              </a:stretch>
            </p:blipFill>
            <p:spPr>
              <a:xfrm>
                <a:off x="2334512" y="4584593"/>
                <a:ext cx="10976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xmlns="" id="{E09EC6BF-9691-4DF1-A029-635A9E75DD3A}"/>
                  </a:ext>
                </a:extLst>
              </p14:cNvPr>
              <p14:cNvContentPartPr/>
              <p14:nvPr/>
            </p14:nvContentPartPr>
            <p14:xfrm>
              <a:off x="866432" y="4346633"/>
              <a:ext cx="4432680" cy="2250000"/>
            </p14:xfrm>
          </p:contentPart>
        </mc:Choice>
        <mc:Fallback xmlns="">
          <p:pic>
            <p:nvPicPr>
              <p:cNvPr id="32" name="Ink 31">
                <a:extLst>
                  <a:ext uri="{FF2B5EF4-FFF2-40B4-BE49-F238E27FC236}">
                    <a16:creationId xmlns:a16="http://schemas.microsoft.com/office/drawing/2014/main" id="{E09EC6BF-9691-4DF1-A029-635A9E75DD3A}"/>
                  </a:ext>
                </a:extLst>
              </p:cNvPr>
              <p:cNvPicPr/>
              <p:nvPr/>
            </p:nvPicPr>
            <p:blipFill>
              <a:blip r:embed="rId17"/>
              <a:stretch>
                <a:fillRect/>
              </a:stretch>
            </p:blipFill>
            <p:spPr>
              <a:xfrm>
                <a:off x="857792" y="4337993"/>
                <a:ext cx="4450320" cy="226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xmlns="" id="{CD147AD2-2624-414F-8313-3B26B6D6014F}"/>
                  </a:ext>
                </a:extLst>
              </p14:cNvPr>
              <p14:cNvContentPartPr/>
              <p14:nvPr/>
            </p14:nvContentPartPr>
            <p14:xfrm>
              <a:off x="2733392" y="2658953"/>
              <a:ext cx="737280" cy="381600"/>
            </p14:xfrm>
          </p:contentPart>
        </mc:Choice>
        <mc:Fallback xmlns="">
          <p:pic>
            <p:nvPicPr>
              <p:cNvPr id="33" name="Ink 32">
                <a:extLst>
                  <a:ext uri="{FF2B5EF4-FFF2-40B4-BE49-F238E27FC236}">
                    <a16:creationId xmlns:a16="http://schemas.microsoft.com/office/drawing/2014/main" id="{CD147AD2-2624-414F-8313-3B26B6D6014F}"/>
                  </a:ext>
                </a:extLst>
              </p:cNvPr>
              <p:cNvPicPr/>
              <p:nvPr/>
            </p:nvPicPr>
            <p:blipFill>
              <a:blip r:embed="rId19"/>
              <a:stretch>
                <a:fillRect/>
              </a:stretch>
            </p:blipFill>
            <p:spPr>
              <a:xfrm>
                <a:off x="2679752" y="2551313"/>
                <a:ext cx="8449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xmlns="" id="{6E36FB00-A85F-4B6E-ACDA-A493A8F6C5AA}"/>
                  </a:ext>
                </a:extLst>
              </p14:cNvPr>
              <p14:cNvContentPartPr/>
              <p14:nvPr/>
            </p14:nvContentPartPr>
            <p14:xfrm>
              <a:off x="7791032" y="2751833"/>
              <a:ext cx="360" cy="360"/>
            </p14:xfrm>
          </p:contentPart>
        </mc:Choice>
        <mc:Fallback xmlns="">
          <p:pic>
            <p:nvPicPr>
              <p:cNvPr id="34" name="Ink 33">
                <a:extLst>
                  <a:ext uri="{FF2B5EF4-FFF2-40B4-BE49-F238E27FC236}">
                    <a16:creationId xmlns:a16="http://schemas.microsoft.com/office/drawing/2014/main" id="{6E36FB00-A85F-4B6E-ACDA-A493A8F6C5AA}"/>
                  </a:ext>
                </a:extLst>
              </p:cNvPr>
              <p:cNvPicPr/>
              <p:nvPr/>
            </p:nvPicPr>
            <p:blipFill>
              <a:blip r:embed="rId21"/>
              <a:stretch>
                <a:fillRect/>
              </a:stretch>
            </p:blipFill>
            <p:spPr>
              <a:xfrm>
                <a:off x="7737032" y="26441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xmlns="" id="{CB862491-BE75-4D77-AAD1-29C226BBD71C}"/>
                  </a:ext>
                </a:extLst>
              </p14:cNvPr>
              <p14:cNvContentPartPr/>
              <p14:nvPr/>
            </p14:nvContentPartPr>
            <p14:xfrm>
              <a:off x="7791032" y="2761193"/>
              <a:ext cx="662040" cy="381240"/>
            </p14:xfrm>
          </p:contentPart>
        </mc:Choice>
        <mc:Fallback xmlns="">
          <p:pic>
            <p:nvPicPr>
              <p:cNvPr id="35" name="Ink 34">
                <a:extLst>
                  <a:ext uri="{FF2B5EF4-FFF2-40B4-BE49-F238E27FC236}">
                    <a16:creationId xmlns:a16="http://schemas.microsoft.com/office/drawing/2014/main" id="{CB862491-BE75-4D77-AAD1-29C226BBD71C}"/>
                  </a:ext>
                </a:extLst>
              </p:cNvPr>
              <p:cNvPicPr/>
              <p:nvPr/>
            </p:nvPicPr>
            <p:blipFill>
              <a:blip r:embed="rId23"/>
              <a:stretch>
                <a:fillRect/>
              </a:stretch>
            </p:blipFill>
            <p:spPr>
              <a:xfrm>
                <a:off x="7737032" y="2653193"/>
                <a:ext cx="76968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xmlns="" id="{0779A890-1FFA-4346-816A-2E9153636772}"/>
                  </a:ext>
                </a:extLst>
              </p14:cNvPr>
              <p14:cNvContentPartPr/>
              <p14:nvPr/>
            </p14:nvContentPartPr>
            <p14:xfrm>
              <a:off x="7856192" y="5150153"/>
              <a:ext cx="695160" cy="346320"/>
            </p14:xfrm>
          </p:contentPart>
        </mc:Choice>
        <mc:Fallback xmlns="">
          <p:pic>
            <p:nvPicPr>
              <p:cNvPr id="36" name="Ink 35">
                <a:extLst>
                  <a:ext uri="{FF2B5EF4-FFF2-40B4-BE49-F238E27FC236}">
                    <a16:creationId xmlns:a16="http://schemas.microsoft.com/office/drawing/2014/main" id="{0779A890-1FFA-4346-816A-2E9153636772}"/>
                  </a:ext>
                </a:extLst>
              </p:cNvPr>
              <p:cNvPicPr/>
              <p:nvPr/>
            </p:nvPicPr>
            <p:blipFill>
              <a:blip r:embed="rId25"/>
              <a:stretch>
                <a:fillRect/>
              </a:stretch>
            </p:blipFill>
            <p:spPr>
              <a:xfrm>
                <a:off x="7802192" y="5042153"/>
                <a:ext cx="80280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Ink 36">
                <a:extLst>
                  <a:ext uri="{FF2B5EF4-FFF2-40B4-BE49-F238E27FC236}">
                    <a16:creationId xmlns:a16="http://schemas.microsoft.com/office/drawing/2014/main" xmlns="" id="{3EDEE694-C2E8-4A4F-B700-D962458FF03A}"/>
                  </a:ext>
                </a:extLst>
              </p14:cNvPr>
              <p14:cNvContentPartPr/>
              <p14:nvPr/>
            </p14:nvContentPartPr>
            <p14:xfrm>
              <a:off x="7175072" y="2201753"/>
              <a:ext cx="294480" cy="287640"/>
            </p14:xfrm>
          </p:contentPart>
        </mc:Choice>
        <mc:Fallback xmlns="">
          <p:pic>
            <p:nvPicPr>
              <p:cNvPr id="37" name="Ink 36">
                <a:extLst>
                  <a:ext uri="{FF2B5EF4-FFF2-40B4-BE49-F238E27FC236}">
                    <a16:creationId xmlns:a16="http://schemas.microsoft.com/office/drawing/2014/main" id="{3EDEE694-C2E8-4A4F-B700-D962458FF03A}"/>
                  </a:ext>
                </a:extLst>
              </p:cNvPr>
              <p:cNvPicPr/>
              <p:nvPr/>
            </p:nvPicPr>
            <p:blipFill>
              <a:blip r:embed="rId27"/>
              <a:stretch>
                <a:fillRect/>
              </a:stretch>
            </p:blipFill>
            <p:spPr>
              <a:xfrm>
                <a:off x="7121072" y="2094113"/>
                <a:ext cx="40212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xmlns="" id="{9C6917BD-C5D4-4028-947D-955775385AAC}"/>
                  </a:ext>
                </a:extLst>
              </p14:cNvPr>
              <p14:cNvContentPartPr/>
              <p14:nvPr/>
            </p14:nvContentPartPr>
            <p14:xfrm>
              <a:off x="7230872" y="4590353"/>
              <a:ext cx="285120" cy="300600"/>
            </p14:xfrm>
          </p:contentPart>
        </mc:Choice>
        <mc:Fallback xmlns="">
          <p:pic>
            <p:nvPicPr>
              <p:cNvPr id="38" name="Ink 37">
                <a:extLst>
                  <a:ext uri="{FF2B5EF4-FFF2-40B4-BE49-F238E27FC236}">
                    <a16:creationId xmlns:a16="http://schemas.microsoft.com/office/drawing/2014/main" id="{9C6917BD-C5D4-4028-947D-955775385AAC}"/>
                  </a:ext>
                </a:extLst>
              </p:cNvPr>
              <p:cNvPicPr/>
              <p:nvPr/>
            </p:nvPicPr>
            <p:blipFill>
              <a:blip r:embed="rId29"/>
              <a:stretch>
                <a:fillRect/>
              </a:stretch>
            </p:blipFill>
            <p:spPr>
              <a:xfrm>
                <a:off x="7177232" y="4482353"/>
                <a:ext cx="39276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xmlns="" id="{5436D649-F76E-401D-B1D9-8A87601D3A3E}"/>
                  </a:ext>
                </a:extLst>
              </p14:cNvPr>
              <p14:cNvContentPartPr/>
              <p14:nvPr/>
            </p14:nvContentPartPr>
            <p14:xfrm>
              <a:off x="7240232" y="2045153"/>
              <a:ext cx="944640" cy="45720"/>
            </p14:xfrm>
          </p:contentPart>
        </mc:Choice>
        <mc:Fallback xmlns="">
          <p:pic>
            <p:nvPicPr>
              <p:cNvPr id="39" name="Ink 38">
                <a:extLst>
                  <a:ext uri="{FF2B5EF4-FFF2-40B4-BE49-F238E27FC236}">
                    <a16:creationId xmlns:a16="http://schemas.microsoft.com/office/drawing/2014/main" id="{5436D649-F76E-401D-B1D9-8A87601D3A3E}"/>
                  </a:ext>
                </a:extLst>
              </p:cNvPr>
              <p:cNvPicPr/>
              <p:nvPr/>
            </p:nvPicPr>
            <p:blipFill>
              <a:blip r:embed="rId31"/>
              <a:stretch>
                <a:fillRect/>
              </a:stretch>
            </p:blipFill>
            <p:spPr>
              <a:xfrm>
                <a:off x="7186592" y="1937153"/>
                <a:ext cx="1052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xmlns="" id="{DDF4014C-53FE-4B1D-954C-A8E4271A43FB}"/>
                  </a:ext>
                </a:extLst>
              </p14:cNvPr>
              <p14:cNvContentPartPr/>
              <p14:nvPr/>
            </p14:nvContentPartPr>
            <p14:xfrm>
              <a:off x="7267232" y="4385153"/>
              <a:ext cx="1045080" cy="159480"/>
            </p14:xfrm>
          </p:contentPart>
        </mc:Choice>
        <mc:Fallback xmlns="">
          <p:pic>
            <p:nvPicPr>
              <p:cNvPr id="40" name="Ink 39">
                <a:extLst>
                  <a:ext uri="{FF2B5EF4-FFF2-40B4-BE49-F238E27FC236}">
                    <a16:creationId xmlns:a16="http://schemas.microsoft.com/office/drawing/2014/main" id="{DDF4014C-53FE-4B1D-954C-A8E4271A43FB}"/>
                  </a:ext>
                </a:extLst>
              </p:cNvPr>
              <p:cNvPicPr/>
              <p:nvPr/>
            </p:nvPicPr>
            <p:blipFill>
              <a:blip r:embed="rId33"/>
              <a:stretch>
                <a:fillRect/>
              </a:stretch>
            </p:blipFill>
            <p:spPr>
              <a:xfrm>
                <a:off x="7213232" y="4277153"/>
                <a:ext cx="11527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xmlns="" id="{8F9D34A0-4E09-4F02-A5BB-292133655306}"/>
                  </a:ext>
                </a:extLst>
              </p14:cNvPr>
              <p14:cNvContentPartPr/>
              <p14:nvPr/>
            </p14:nvContentPartPr>
            <p14:xfrm>
              <a:off x="6438152" y="5011913"/>
              <a:ext cx="970560" cy="92520"/>
            </p14:xfrm>
          </p:contentPart>
        </mc:Choice>
        <mc:Fallback xmlns="">
          <p:pic>
            <p:nvPicPr>
              <p:cNvPr id="41" name="Ink 40">
                <a:extLst>
                  <a:ext uri="{FF2B5EF4-FFF2-40B4-BE49-F238E27FC236}">
                    <a16:creationId xmlns:a16="http://schemas.microsoft.com/office/drawing/2014/main" id="{8F9D34A0-4E09-4F02-A5BB-292133655306}"/>
                  </a:ext>
                </a:extLst>
              </p:cNvPr>
              <p:cNvPicPr/>
              <p:nvPr/>
            </p:nvPicPr>
            <p:blipFill>
              <a:blip r:embed="rId35"/>
              <a:stretch>
                <a:fillRect/>
              </a:stretch>
            </p:blipFill>
            <p:spPr>
              <a:xfrm>
                <a:off x="6384152" y="4904273"/>
                <a:ext cx="10782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xmlns="" id="{EA58BFEC-6C0F-40B4-B86A-8D6DA7986FCB}"/>
                  </a:ext>
                </a:extLst>
              </p14:cNvPr>
              <p14:cNvContentPartPr/>
              <p14:nvPr/>
            </p14:nvContentPartPr>
            <p14:xfrm>
              <a:off x="6381992" y="2621153"/>
              <a:ext cx="1054440" cy="47520"/>
            </p14:xfrm>
          </p:contentPart>
        </mc:Choice>
        <mc:Fallback xmlns="">
          <p:pic>
            <p:nvPicPr>
              <p:cNvPr id="42" name="Ink 41">
                <a:extLst>
                  <a:ext uri="{FF2B5EF4-FFF2-40B4-BE49-F238E27FC236}">
                    <a16:creationId xmlns:a16="http://schemas.microsoft.com/office/drawing/2014/main" id="{EA58BFEC-6C0F-40B4-B86A-8D6DA7986FCB}"/>
                  </a:ext>
                </a:extLst>
              </p:cNvPr>
              <p:cNvPicPr/>
              <p:nvPr/>
            </p:nvPicPr>
            <p:blipFill>
              <a:blip r:embed="rId37"/>
              <a:stretch>
                <a:fillRect/>
              </a:stretch>
            </p:blipFill>
            <p:spPr>
              <a:xfrm>
                <a:off x="6327992" y="2513513"/>
                <a:ext cx="11620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xmlns="" id="{EA5C8FC2-8DC3-4179-A1C2-D3361836082F}"/>
                  </a:ext>
                </a:extLst>
              </p14:cNvPr>
              <p14:cNvContentPartPr/>
              <p14:nvPr/>
            </p14:nvContentPartPr>
            <p14:xfrm>
              <a:off x="5718512" y="1452953"/>
              <a:ext cx="3987000" cy="2336040"/>
            </p14:xfrm>
          </p:contentPart>
        </mc:Choice>
        <mc:Fallback xmlns="">
          <p:pic>
            <p:nvPicPr>
              <p:cNvPr id="43" name="Ink 42">
                <a:extLst>
                  <a:ext uri="{FF2B5EF4-FFF2-40B4-BE49-F238E27FC236}">
                    <a16:creationId xmlns:a16="http://schemas.microsoft.com/office/drawing/2014/main" id="{EA5C8FC2-8DC3-4179-A1C2-D3361836082F}"/>
                  </a:ext>
                </a:extLst>
              </p:cNvPr>
              <p:cNvPicPr/>
              <p:nvPr/>
            </p:nvPicPr>
            <p:blipFill>
              <a:blip r:embed="rId39"/>
              <a:stretch>
                <a:fillRect/>
              </a:stretch>
            </p:blipFill>
            <p:spPr>
              <a:xfrm>
                <a:off x="5709872" y="1444313"/>
                <a:ext cx="4004640" cy="2353680"/>
              </a:xfrm>
              <a:prstGeom prst="rect">
                <a:avLst/>
              </a:prstGeom>
            </p:spPr>
          </p:pic>
        </mc:Fallback>
      </mc:AlternateContent>
      <p:grpSp>
        <p:nvGrpSpPr>
          <p:cNvPr id="47" name="Group 46">
            <a:extLst>
              <a:ext uri="{FF2B5EF4-FFF2-40B4-BE49-F238E27FC236}">
                <a16:creationId xmlns:a16="http://schemas.microsoft.com/office/drawing/2014/main" xmlns="" id="{FAF886B9-D0CF-4AEA-8BC9-84C24916AD3F}"/>
              </a:ext>
            </a:extLst>
          </p:cNvPr>
          <p:cNvGrpSpPr/>
          <p:nvPr/>
        </p:nvGrpSpPr>
        <p:grpSpPr>
          <a:xfrm>
            <a:off x="5673512" y="3898793"/>
            <a:ext cx="4414320" cy="2418480"/>
            <a:chOff x="5673512" y="3898793"/>
            <a:chExt cx="4414320" cy="2418480"/>
          </a:xfrm>
        </p:grpSpPr>
        <mc:AlternateContent xmlns:mc="http://schemas.openxmlformats.org/markup-compatibility/2006">
          <mc:Choice xmlns:p14="http://schemas.microsoft.com/office/powerpoint/2010/main" xmlns:aink="http://schemas.microsoft.com/office/drawing/2016/ink" xmlns="" Requires="p14 aink">
            <p:contentPart p14:bwMode="auto" r:id="rId40">
              <p14:nvContentPartPr>
                <p14:cNvPr id="44" name="Ink 43">
                  <a:extLst>
                    <a:ext uri="{FF2B5EF4-FFF2-40B4-BE49-F238E27FC236}">
                      <a16:creationId xmlns:a16="http://schemas.microsoft.com/office/drawing/2014/main" id="{578E71F4-300B-4CE6-B1D6-D2472BBF6CF7}"/>
                    </a:ext>
                  </a:extLst>
                </p14:cNvPr>
                <p14:cNvContentPartPr/>
                <p14:nvPr/>
              </p14:nvContentPartPr>
              <p14:xfrm>
                <a:off x="5673512" y="3898793"/>
                <a:ext cx="4414320" cy="2418480"/>
              </p14:xfrm>
            </p:contentPart>
          </mc:Choice>
          <mc:Fallback>
            <p:pic>
              <p:nvPicPr>
                <p:cNvPr id="44" name="Ink 43">
                  <a:extLst>
                    <a:ext uri="{FF2B5EF4-FFF2-40B4-BE49-F238E27FC236}">
                      <a16:creationId xmlns:a16="http://schemas.microsoft.com/office/drawing/2014/main" xmlns="" xmlns:aink="http://schemas.microsoft.com/office/drawing/2016/ink" xmlns:p14="http://schemas.microsoft.com/office/powerpoint/2010/main" id="{578E71F4-300B-4CE6-B1D6-D2472BBF6CF7}"/>
                    </a:ext>
                  </a:extLst>
                </p:cNvPr>
                <p:cNvPicPr/>
                <p:nvPr/>
              </p:nvPicPr>
              <p:blipFill>
                <a:blip r:embed="rId41"/>
                <a:stretch>
                  <a:fillRect/>
                </a:stretch>
              </p:blipFill>
              <p:spPr>
                <a:xfrm>
                  <a:off x="5664872" y="3889793"/>
                  <a:ext cx="4431960" cy="2436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42">
              <p14:nvContentPartPr>
                <p14:cNvPr id="45" name="Ink 44">
                  <a:extLst>
                    <a:ext uri="{FF2B5EF4-FFF2-40B4-BE49-F238E27FC236}">
                      <a16:creationId xmlns:a16="http://schemas.microsoft.com/office/drawing/2014/main" id="{FE08DAF2-1EC2-4739-9D77-19E7642BD03E}"/>
                    </a:ext>
                  </a:extLst>
                </p14:cNvPr>
                <p14:cNvContentPartPr/>
                <p14:nvPr/>
              </p14:nvContentPartPr>
              <p14:xfrm>
                <a:off x="6157712" y="4123793"/>
                <a:ext cx="360" cy="360"/>
              </p14:xfrm>
            </p:contentPart>
          </mc:Choice>
          <mc:Fallback>
            <p:pic>
              <p:nvPicPr>
                <p:cNvPr id="45" name="Ink 44">
                  <a:extLst>
                    <a:ext uri="{FF2B5EF4-FFF2-40B4-BE49-F238E27FC236}">
                      <a16:creationId xmlns:a16="http://schemas.microsoft.com/office/drawing/2014/main" xmlns="" xmlns:aink="http://schemas.microsoft.com/office/drawing/2016/ink" xmlns:p14="http://schemas.microsoft.com/office/powerpoint/2010/main" id="{FE08DAF2-1EC2-4739-9D77-19E7642BD03E}"/>
                    </a:ext>
                  </a:extLst>
                </p:cNvPr>
                <p:cNvPicPr/>
                <p:nvPr/>
              </p:nvPicPr>
              <p:blipFill>
                <a:blip r:embed="rId43"/>
                <a:stretch>
                  <a:fillRect/>
                </a:stretch>
              </p:blipFill>
              <p:spPr>
                <a:xfrm>
                  <a:off x="6148712" y="4115153"/>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44">
              <p14:nvContentPartPr>
                <p14:cNvPr id="46" name="Ink 45">
                  <a:extLst>
                    <a:ext uri="{FF2B5EF4-FFF2-40B4-BE49-F238E27FC236}">
                      <a16:creationId xmlns:a16="http://schemas.microsoft.com/office/drawing/2014/main" id="{D9E7E57D-D5F4-49A0-84A7-3F97172CA3DC}"/>
                    </a:ext>
                  </a:extLst>
                </p14:cNvPr>
                <p14:cNvContentPartPr/>
                <p14:nvPr/>
              </p14:nvContentPartPr>
              <p14:xfrm>
                <a:off x="6157712" y="4123793"/>
                <a:ext cx="360" cy="360"/>
              </p14:xfrm>
            </p:contentPart>
          </mc:Choice>
          <mc:Fallback>
            <p:pic>
              <p:nvPicPr>
                <p:cNvPr id="46" name="Ink 45">
                  <a:extLst>
                    <a:ext uri="{FF2B5EF4-FFF2-40B4-BE49-F238E27FC236}">
                      <a16:creationId xmlns:a16="http://schemas.microsoft.com/office/drawing/2014/main" xmlns="" xmlns:aink="http://schemas.microsoft.com/office/drawing/2016/ink" xmlns:p14="http://schemas.microsoft.com/office/powerpoint/2010/main" id="{D9E7E57D-D5F4-49A0-84A7-3F97172CA3DC}"/>
                    </a:ext>
                  </a:extLst>
                </p:cNvPr>
                <p:cNvPicPr/>
                <p:nvPr/>
              </p:nvPicPr>
              <p:blipFill>
                <a:blip r:embed="rId45"/>
                <a:stretch>
                  <a:fillRect/>
                </a:stretch>
              </p:blipFill>
              <p:spPr>
                <a:xfrm>
                  <a:off x="6148712" y="411515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xmlns="" id="{DC86DBE8-4536-4267-86D2-00205CCD158B}"/>
                  </a:ext>
                </a:extLst>
              </p14:cNvPr>
              <p14:cNvContentPartPr/>
              <p14:nvPr/>
            </p14:nvContentPartPr>
            <p14:xfrm>
              <a:off x="7188392" y="3197513"/>
              <a:ext cx="1199520" cy="87480"/>
            </p14:xfrm>
          </p:contentPart>
        </mc:Choice>
        <mc:Fallback xmlns="">
          <p:pic>
            <p:nvPicPr>
              <p:cNvPr id="48" name="Ink 47">
                <a:extLst>
                  <a:ext uri="{FF2B5EF4-FFF2-40B4-BE49-F238E27FC236}">
                    <a16:creationId xmlns:a16="http://schemas.microsoft.com/office/drawing/2014/main" id="{DC86DBE8-4536-4267-86D2-00205CCD158B}"/>
                  </a:ext>
                </a:extLst>
              </p:cNvPr>
              <p:cNvPicPr/>
              <p:nvPr/>
            </p:nvPicPr>
            <p:blipFill>
              <a:blip r:embed="rId47"/>
              <a:stretch>
                <a:fillRect/>
              </a:stretch>
            </p:blipFill>
            <p:spPr>
              <a:xfrm>
                <a:off x="7134752" y="3089873"/>
                <a:ext cx="13071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xmlns="" id="{370E037D-CF5D-499C-B021-4C7EB7715DD5}"/>
                  </a:ext>
                </a:extLst>
              </p14:cNvPr>
              <p14:cNvContentPartPr/>
              <p14:nvPr/>
            </p14:nvContentPartPr>
            <p14:xfrm>
              <a:off x="7255712" y="5624633"/>
              <a:ext cx="1272600" cy="67680"/>
            </p14:xfrm>
          </p:contentPart>
        </mc:Choice>
        <mc:Fallback xmlns="">
          <p:pic>
            <p:nvPicPr>
              <p:cNvPr id="49" name="Ink 48">
                <a:extLst>
                  <a:ext uri="{FF2B5EF4-FFF2-40B4-BE49-F238E27FC236}">
                    <a16:creationId xmlns:a16="http://schemas.microsoft.com/office/drawing/2014/main" id="{370E037D-CF5D-499C-B021-4C7EB7715DD5}"/>
                  </a:ext>
                </a:extLst>
              </p:cNvPr>
              <p:cNvPicPr/>
              <p:nvPr/>
            </p:nvPicPr>
            <p:blipFill>
              <a:blip r:embed="rId49"/>
              <a:stretch>
                <a:fillRect/>
              </a:stretch>
            </p:blipFill>
            <p:spPr>
              <a:xfrm>
                <a:off x="7201712" y="5516993"/>
                <a:ext cx="13802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xmlns="" id="{80F7CBB7-7285-4092-A030-2195EF38C77F}"/>
                  </a:ext>
                </a:extLst>
              </p14:cNvPr>
              <p14:cNvContentPartPr/>
              <p14:nvPr/>
            </p14:nvContentPartPr>
            <p14:xfrm>
              <a:off x="8863832" y="5124953"/>
              <a:ext cx="320040" cy="389520"/>
            </p14:xfrm>
          </p:contentPart>
        </mc:Choice>
        <mc:Fallback xmlns="">
          <p:pic>
            <p:nvPicPr>
              <p:cNvPr id="50" name="Ink 49">
                <a:extLst>
                  <a:ext uri="{FF2B5EF4-FFF2-40B4-BE49-F238E27FC236}">
                    <a16:creationId xmlns:a16="http://schemas.microsoft.com/office/drawing/2014/main" id="{80F7CBB7-7285-4092-A030-2195EF38C77F}"/>
                  </a:ext>
                </a:extLst>
              </p:cNvPr>
              <p:cNvPicPr/>
              <p:nvPr/>
            </p:nvPicPr>
            <p:blipFill>
              <a:blip r:embed="rId51"/>
              <a:stretch>
                <a:fillRect/>
              </a:stretch>
            </p:blipFill>
            <p:spPr>
              <a:xfrm>
                <a:off x="8809832" y="5017313"/>
                <a:ext cx="42768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xmlns="" id="{CA484CA5-ECF2-4776-B677-905F98649DB6}"/>
                  </a:ext>
                </a:extLst>
              </p14:cNvPr>
              <p14:cNvContentPartPr/>
              <p14:nvPr/>
            </p14:nvContentPartPr>
            <p14:xfrm>
              <a:off x="12819872" y="3302633"/>
              <a:ext cx="360" cy="360"/>
            </p14:xfrm>
          </p:contentPart>
        </mc:Choice>
        <mc:Fallback xmlns="">
          <p:pic>
            <p:nvPicPr>
              <p:cNvPr id="51" name="Ink 50">
                <a:extLst>
                  <a:ext uri="{FF2B5EF4-FFF2-40B4-BE49-F238E27FC236}">
                    <a16:creationId xmlns:a16="http://schemas.microsoft.com/office/drawing/2014/main" id="{CA484CA5-ECF2-4776-B677-905F98649DB6}"/>
                  </a:ext>
                </a:extLst>
              </p:cNvPr>
              <p:cNvPicPr/>
              <p:nvPr/>
            </p:nvPicPr>
            <p:blipFill>
              <a:blip r:embed="rId53"/>
              <a:stretch>
                <a:fillRect/>
              </a:stretch>
            </p:blipFill>
            <p:spPr>
              <a:xfrm>
                <a:off x="12765872" y="3194633"/>
                <a:ext cx="108000" cy="216000"/>
              </a:xfrm>
              <a:prstGeom prst="rect">
                <a:avLst/>
              </a:prstGeom>
            </p:spPr>
          </p:pic>
        </mc:Fallback>
      </mc:AlternateContent>
      <p:grpSp>
        <p:nvGrpSpPr>
          <p:cNvPr id="61" name="Group 60">
            <a:extLst>
              <a:ext uri="{FF2B5EF4-FFF2-40B4-BE49-F238E27FC236}">
                <a16:creationId xmlns:a16="http://schemas.microsoft.com/office/drawing/2014/main" xmlns="" id="{6414DF33-8F6E-44FB-A0AC-D77B6D51B979}"/>
              </a:ext>
            </a:extLst>
          </p:cNvPr>
          <p:cNvGrpSpPr/>
          <p:nvPr/>
        </p:nvGrpSpPr>
        <p:grpSpPr>
          <a:xfrm>
            <a:off x="278912" y="3092033"/>
            <a:ext cx="501840" cy="1805040"/>
            <a:chOff x="278912" y="3092033"/>
            <a:chExt cx="501840" cy="1805040"/>
          </a:xfrm>
        </p:grpSpPr>
        <mc:AlternateContent xmlns:mc="http://schemas.openxmlformats.org/markup-compatibility/2006">
          <mc:Choice xmlns:p14="http://schemas.microsoft.com/office/powerpoint/2010/main" xmlns:aink="http://schemas.microsoft.com/office/drawing/2016/ink" xmlns="" Requires="p14 aink">
            <p:contentPart p14:bwMode="auto" r:id="rId54">
              <p14:nvContentPartPr>
                <p14:cNvPr id="52" name="Ink 51">
                  <a:extLst>
                    <a:ext uri="{FF2B5EF4-FFF2-40B4-BE49-F238E27FC236}">
                      <a16:creationId xmlns:a16="http://schemas.microsoft.com/office/drawing/2014/main" id="{1806EAC6-5715-4750-9A53-ED6BFA118F6F}"/>
                    </a:ext>
                  </a:extLst>
                </p14:cNvPr>
                <p14:cNvContentPartPr/>
                <p14:nvPr/>
              </p14:nvContentPartPr>
              <p14:xfrm>
                <a:off x="772472" y="4885913"/>
                <a:ext cx="8280" cy="11160"/>
              </p14:xfrm>
            </p:contentPart>
          </mc:Choice>
          <mc:Fallback>
            <p:pic>
              <p:nvPicPr>
                <p:cNvPr id="52" name="Ink 51">
                  <a:extLst>
                    <a:ext uri="{FF2B5EF4-FFF2-40B4-BE49-F238E27FC236}">
                      <a16:creationId xmlns:a16="http://schemas.microsoft.com/office/drawing/2014/main" xmlns="" xmlns:aink="http://schemas.microsoft.com/office/drawing/2016/ink" xmlns:p14="http://schemas.microsoft.com/office/powerpoint/2010/main" id="{1806EAC6-5715-4750-9A53-ED6BFA118F6F}"/>
                    </a:ext>
                  </a:extLst>
                </p:cNvPr>
                <p:cNvPicPr/>
                <p:nvPr/>
              </p:nvPicPr>
              <p:blipFill>
                <a:blip r:embed="rId55"/>
                <a:stretch>
                  <a:fillRect/>
                </a:stretch>
              </p:blipFill>
              <p:spPr>
                <a:xfrm>
                  <a:off x="754472" y="4868273"/>
                  <a:ext cx="43920" cy="46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56">
              <p14:nvContentPartPr>
                <p14:cNvPr id="53" name="Ink 52">
                  <a:extLst>
                    <a:ext uri="{FF2B5EF4-FFF2-40B4-BE49-F238E27FC236}">
                      <a16:creationId xmlns:a16="http://schemas.microsoft.com/office/drawing/2014/main" id="{5AE56A2B-FABB-4BA9-BDD5-439C331A9CA5}"/>
                    </a:ext>
                  </a:extLst>
                </p14:cNvPr>
                <p14:cNvContentPartPr/>
                <p14:nvPr/>
              </p14:nvContentPartPr>
              <p14:xfrm>
                <a:off x="278912" y="3191393"/>
                <a:ext cx="495360" cy="1679040"/>
              </p14:xfrm>
            </p:contentPart>
          </mc:Choice>
          <mc:Fallback>
            <p:pic>
              <p:nvPicPr>
                <p:cNvPr id="53" name="Ink 52">
                  <a:extLst>
                    <a:ext uri="{FF2B5EF4-FFF2-40B4-BE49-F238E27FC236}">
                      <a16:creationId xmlns:a16="http://schemas.microsoft.com/office/drawing/2014/main" xmlns="" xmlns:aink="http://schemas.microsoft.com/office/drawing/2016/ink" xmlns:p14="http://schemas.microsoft.com/office/powerpoint/2010/main" id="{5AE56A2B-FABB-4BA9-BDD5-439C331A9CA5}"/>
                    </a:ext>
                  </a:extLst>
                </p:cNvPr>
                <p:cNvPicPr/>
                <p:nvPr/>
              </p:nvPicPr>
              <p:blipFill>
                <a:blip r:embed="rId57"/>
                <a:stretch>
                  <a:fillRect/>
                </a:stretch>
              </p:blipFill>
              <p:spPr>
                <a:xfrm>
                  <a:off x="260912" y="3173393"/>
                  <a:ext cx="531000" cy="1714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58">
              <p14:nvContentPartPr>
                <p14:cNvPr id="54" name="Ink 53">
                  <a:extLst>
                    <a:ext uri="{FF2B5EF4-FFF2-40B4-BE49-F238E27FC236}">
                      <a16:creationId xmlns:a16="http://schemas.microsoft.com/office/drawing/2014/main" id="{94BC76B0-C4FA-4079-A1A6-DC0D6C528935}"/>
                    </a:ext>
                  </a:extLst>
                </p14:cNvPr>
                <p14:cNvContentPartPr/>
                <p14:nvPr/>
              </p14:nvContentPartPr>
              <p14:xfrm>
                <a:off x="335432" y="3092033"/>
                <a:ext cx="343440" cy="294480"/>
              </p14:xfrm>
            </p:contentPart>
          </mc:Choice>
          <mc:Fallback>
            <p:pic>
              <p:nvPicPr>
                <p:cNvPr id="54" name="Ink 53">
                  <a:extLst>
                    <a:ext uri="{FF2B5EF4-FFF2-40B4-BE49-F238E27FC236}">
                      <a16:creationId xmlns:a16="http://schemas.microsoft.com/office/drawing/2014/main" xmlns="" xmlns:aink="http://schemas.microsoft.com/office/drawing/2016/ink" xmlns:p14="http://schemas.microsoft.com/office/powerpoint/2010/main" id="{94BC76B0-C4FA-4079-A1A6-DC0D6C528935}"/>
                    </a:ext>
                  </a:extLst>
                </p:cNvPr>
                <p:cNvPicPr/>
                <p:nvPr/>
              </p:nvPicPr>
              <p:blipFill>
                <a:blip r:embed="rId59"/>
                <a:stretch>
                  <a:fillRect/>
                </a:stretch>
              </p:blipFill>
              <p:spPr>
                <a:xfrm>
                  <a:off x="317432" y="3074033"/>
                  <a:ext cx="379080" cy="330120"/>
                </a:xfrm>
                <a:prstGeom prst="rect">
                  <a:avLst/>
                </a:prstGeom>
              </p:spPr>
            </p:pic>
          </mc:Fallback>
        </mc:AlternateContent>
      </p:grpSp>
      <p:grpSp>
        <p:nvGrpSpPr>
          <p:cNvPr id="60" name="Group 59">
            <a:extLst>
              <a:ext uri="{FF2B5EF4-FFF2-40B4-BE49-F238E27FC236}">
                <a16:creationId xmlns:a16="http://schemas.microsoft.com/office/drawing/2014/main" xmlns="" id="{248667DE-4804-40F0-B168-157EB31E5F3F}"/>
              </a:ext>
            </a:extLst>
          </p:cNvPr>
          <p:cNvGrpSpPr/>
          <p:nvPr/>
        </p:nvGrpSpPr>
        <p:grpSpPr>
          <a:xfrm>
            <a:off x="3797192" y="1174313"/>
            <a:ext cx="2110680" cy="541800"/>
            <a:chOff x="3797192" y="1174313"/>
            <a:chExt cx="2110680" cy="541800"/>
          </a:xfrm>
        </p:grpSpPr>
        <mc:AlternateContent xmlns:mc="http://schemas.openxmlformats.org/markup-compatibility/2006">
          <mc:Choice xmlns:p14="http://schemas.microsoft.com/office/powerpoint/2010/main" xmlns:aink="http://schemas.microsoft.com/office/drawing/2016/ink" xmlns="" Requires="p14 aink">
            <p:contentPart p14:bwMode="auto" r:id="rId60">
              <p14:nvContentPartPr>
                <p14:cNvPr id="55" name="Ink 54">
                  <a:extLst>
                    <a:ext uri="{FF2B5EF4-FFF2-40B4-BE49-F238E27FC236}">
                      <a16:creationId xmlns:a16="http://schemas.microsoft.com/office/drawing/2014/main" id="{94D7E5AE-2446-4A7D-BAB5-87F96922F965}"/>
                    </a:ext>
                  </a:extLst>
                </p14:cNvPr>
                <p14:cNvContentPartPr/>
                <p14:nvPr/>
              </p14:nvContentPartPr>
              <p14:xfrm>
                <a:off x="3797192" y="1174313"/>
                <a:ext cx="1924920" cy="462600"/>
              </p14:xfrm>
            </p:contentPart>
          </mc:Choice>
          <mc:Fallback>
            <p:pic>
              <p:nvPicPr>
                <p:cNvPr id="55" name="Ink 54">
                  <a:extLst>
                    <a:ext uri="{FF2B5EF4-FFF2-40B4-BE49-F238E27FC236}">
                      <a16:creationId xmlns:a16="http://schemas.microsoft.com/office/drawing/2014/main" xmlns="" xmlns:aink="http://schemas.microsoft.com/office/drawing/2016/ink" xmlns:p14="http://schemas.microsoft.com/office/powerpoint/2010/main" id="{94D7E5AE-2446-4A7D-BAB5-87F96922F965}"/>
                    </a:ext>
                  </a:extLst>
                </p:cNvPr>
                <p:cNvPicPr/>
                <p:nvPr/>
              </p:nvPicPr>
              <p:blipFill>
                <a:blip r:embed="rId61"/>
                <a:stretch>
                  <a:fillRect/>
                </a:stretch>
              </p:blipFill>
              <p:spPr>
                <a:xfrm>
                  <a:off x="3779192" y="1156313"/>
                  <a:ext cx="1960560" cy="498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62">
              <p14:nvContentPartPr>
                <p14:cNvPr id="56" name="Ink 55">
                  <a:extLst>
                    <a:ext uri="{FF2B5EF4-FFF2-40B4-BE49-F238E27FC236}">
                      <a16:creationId xmlns:a16="http://schemas.microsoft.com/office/drawing/2014/main" id="{5B014255-9601-4B8F-9B26-BB78457EBED0}"/>
                    </a:ext>
                  </a:extLst>
                </p14:cNvPr>
                <p14:cNvContentPartPr/>
                <p14:nvPr/>
              </p14:nvContentPartPr>
              <p14:xfrm>
                <a:off x="5541752" y="1442513"/>
                <a:ext cx="366120" cy="273600"/>
              </p14:xfrm>
            </p:contentPart>
          </mc:Choice>
          <mc:Fallback>
            <p:pic>
              <p:nvPicPr>
                <p:cNvPr id="56" name="Ink 55">
                  <a:extLst>
                    <a:ext uri="{FF2B5EF4-FFF2-40B4-BE49-F238E27FC236}">
                      <a16:creationId xmlns:a16="http://schemas.microsoft.com/office/drawing/2014/main" xmlns="" xmlns:aink="http://schemas.microsoft.com/office/drawing/2016/ink" xmlns:p14="http://schemas.microsoft.com/office/powerpoint/2010/main" id="{5B014255-9601-4B8F-9B26-BB78457EBED0}"/>
                    </a:ext>
                  </a:extLst>
                </p:cNvPr>
                <p:cNvPicPr/>
                <p:nvPr/>
              </p:nvPicPr>
              <p:blipFill>
                <a:blip r:embed="rId63"/>
                <a:stretch>
                  <a:fillRect/>
                </a:stretch>
              </p:blipFill>
              <p:spPr>
                <a:xfrm>
                  <a:off x="5524112" y="1424873"/>
                  <a:ext cx="401760" cy="309240"/>
                </a:xfrm>
                <a:prstGeom prst="rect">
                  <a:avLst/>
                </a:prstGeom>
              </p:spPr>
            </p:pic>
          </mc:Fallback>
        </mc:AlternateContent>
      </p:grpSp>
      <p:grpSp>
        <p:nvGrpSpPr>
          <p:cNvPr id="59" name="Group 58">
            <a:extLst>
              <a:ext uri="{FF2B5EF4-FFF2-40B4-BE49-F238E27FC236}">
                <a16:creationId xmlns:a16="http://schemas.microsoft.com/office/drawing/2014/main" xmlns="" id="{6E50330E-0E02-4711-B01E-A03452C76266}"/>
              </a:ext>
            </a:extLst>
          </p:cNvPr>
          <p:cNvGrpSpPr/>
          <p:nvPr/>
        </p:nvGrpSpPr>
        <p:grpSpPr>
          <a:xfrm>
            <a:off x="9767072" y="2481833"/>
            <a:ext cx="600120" cy="1587600"/>
            <a:chOff x="9767072" y="2481833"/>
            <a:chExt cx="600120" cy="1587600"/>
          </a:xfrm>
        </p:grpSpPr>
        <mc:AlternateContent xmlns:mc="http://schemas.openxmlformats.org/markup-compatibility/2006">
          <mc:Choice xmlns:p14="http://schemas.microsoft.com/office/powerpoint/2010/main" xmlns:aink="http://schemas.microsoft.com/office/drawing/2016/ink" xmlns="" Requires="p14 aink">
            <p:contentPart p14:bwMode="auto" r:id="rId64">
              <p14:nvContentPartPr>
                <p14:cNvPr id="57" name="Ink 56">
                  <a:extLst>
                    <a:ext uri="{FF2B5EF4-FFF2-40B4-BE49-F238E27FC236}">
                      <a16:creationId xmlns:a16="http://schemas.microsoft.com/office/drawing/2014/main" id="{6FB8CA43-50E0-4792-9B79-C19DC64389AC}"/>
                    </a:ext>
                  </a:extLst>
                </p14:cNvPr>
                <p14:cNvContentPartPr/>
                <p14:nvPr/>
              </p14:nvContentPartPr>
              <p14:xfrm>
                <a:off x="9834032" y="2481833"/>
                <a:ext cx="533160" cy="1536840"/>
              </p14:xfrm>
            </p:contentPart>
          </mc:Choice>
          <mc:Fallback>
            <p:pic>
              <p:nvPicPr>
                <p:cNvPr id="57" name="Ink 56">
                  <a:extLst>
                    <a:ext uri="{FF2B5EF4-FFF2-40B4-BE49-F238E27FC236}">
                      <a16:creationId xmlns:a16="http://schemas.microsoft.com/office/drawing/2014/main" xmlns="" xmlns:aink="http://schemas.microsoft.com/office/drawing/2016/ink" xmlns:p14="http://schemas.microsoft.com/office/powerpoint/2010/main" id="{6FB8CA43-50E0-4792-9B79-C19DC64389AC}"/>
                    </a:ext>
                  </a:extLst>
                </p:cNvPr>
                <p:cNvPicPr/>
                <p:nvPr/>
              </p:nvPicPr>
              <p:blipFill>
                <a:blip r:embed="rId65"/>
                <a:stretch>
                  <a:fillRect/>
                </a:stretch>
              </p:blipFill>
              <p:spPr>
                <a:xfrm>
                  <a:off x="9816032" y="2463833"/>
                  <a:ext cx="568800" cy="157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66">
              <p14:nvContentPartPr>
                <p14:cNvPr id="58" name="Ink 57">
                  <a:extLst>
                    <a:ext uri="{FF2B5EF4-FFF2-40B4-BE49-F238E27FC236}">
                      <a16:creationId xmlns:a16="http://schemas.microsoft.com/office/drawing/2014/main" id="{BC8CFACA-90D5-48C5-B775-9284162295CF}"/>
                    </a:ext>
                  </a:extLst>
                </p14:cNvPr>
                <p14:cNvContentPartPr/>
                <p14:nvPr/>
              </p14:nvContentPartPr>
              <p14:xfrm>
                <a:off x="9767072" y="3787913"/>
                <a:ext cx="447480" cy="281520"/>
              </p14:xfrm>
            </p:contentPart>
          </mc:Choice>
          <mc:Fallback>
            <p:pic>
              <p:nvPicPr>
                <p:cNvPr id="58" name="Ink 57">
                  <a:extLst>
                    <a:ext uri="{FF2B5EF4-FFF2-40B4-BE49-F238E27FC236}">
                      <a16:creationId xmlns:a16="http://schemas.microsoft.com/office/drawing/2014/main" xmlns="" xmlns:aink="http://schemas.microsoft.com/office/drawing/2016/ink" xmlns:p14="http://schemas.microsoft.com/office/powerpoint/2010/main" id="{BC8CFACA-90D5-48C5-B775-9284162295CF}"/>
                    </a:ext>
                  </a:extLst>
                </p:cNvPr>
                <p:cNvPicPr/>
                <p:nvPr/>
              </p:nvPicPr>
              <p:blipFill>
                <a:blip r:embed="rId67"/>
                <a:stretch>
                  <a:fillRect/>
                </a:stretch>
              </p:blipFill>
              <p:spPr>
                <a:xfrm>
                  <a:off x="9749432" y="3769913"/>
                  <a:ext cx="483120" cy="3171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xmlns="" Requires="p14 aink">
          <p:contentPart p14:bwMode="auto" r:id="rId68">
            <p14:nvContentPartPr>
              <p14:cNvPr id="62" name="Ink 61">
                <a:extLst>
                  <a:ext uri="{FF2B5EF4-FFF2-40B4-BE49-F238E27FC236}">
                    <a16:creationId xmlns:a16="http://schemas.microsoft.com/office/drawing/2014/main" id="{D0A46083-78C1-4992-98EB-A5B11ADC512F}"/>
                  </a:ext>
                </a:extLst>
              </p14:cNvPr>
              <p14:cNvContentPartPr/>
              <p14:nvPr/>
            </p14:nvContentPartPr>
            <p14:xfrm>
              <a:off x="10327592" y="4431593"/>
              <a:ext cx="226080" cy="849960"/>
            </p14:xfrm>
          </p:contentPart>
        </mc:Choice>
        <mc:Fallback>
          <p:pic>
            <p:nvPicPr>
              <p:cNvPr id="62" name="Ink 61">
                <a:extLst>
                  <a:ext uri="{FF2B5EF4-FFF2-40B4-BE49-F238E27FC236}">
                    <a16:creationId xmlns:a16="http://schemas.microsoft.com/office/drawing/2014/main" xmlns="" xmlns:aink="http://schemas.microsoft.com/office/drawing/2016/ink" xmlns:p14="http://schemas.microsoft.com/office/powerpoint/2010/main" id="{D0A46083-78C1-4992-98EB-A5B11ADC512F}"/>
                  </a:ext>
                </a:extLst>
              </p:cNvPr>
              <p:cNvPicPr/>
              <p:nvPr/>
            </p:nvPicPr>
            <p:blipFill>
              <a:blip r:embed="rId69"/>
              <a:stretch>
                <a:fillRect/>
              </a:stretch>
            </p:blipFill>
            <p:spPr>
              <a:xfrm>
                <a:off x="10309952" y="4413593"/>
                <a:ext cx="261720" cy="885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0">
            <p14:nvContentPartPr>
              <p14:cNvPr id="63" name="Ink 62">
                <a:extLst>
                  <a:ext uri="{FF2B5EF4-FFF2-40B4-BE49-F238E27FC236}">
                    <a16:creationId xmlns:a16="http://schemas.microsoft.com/office/drawing/2014/main" id="{88DCB7DD-E7E3-438A-B86A-E28901E6BD91}"/>
                  </a:ext>
                </a:extLst>
              </p14:cNvPr>
              <p14:cNvContentPartPr/>
              <p14:nvPr/>
            </p14:nvContentPartPr>
            <p14:xfrm>
              <a:off x="10310312" y="4745153"/>
              <a:ext cx="317520" cy="134640"/>
            </p14:xfrm>
          </p:contentPart>
        </mc:Choice>
        <mc:Fallback>
          <p:pic>
            <p:nvPicPr>
              <p:cNvPr id="63" name="Ink 62">
                <a:extLst>
                  <a:ext uri="{FF2B5EF4-FFF2-40B4-BE49-F238E27FC236}">
                    <a16:creationId xmlns:a16="http://schemas.microsoft.com/office/drawing/2014/main" xmlns="" xmlns:aink="http://schemas.microsoft.com/office/drawing/2016/ink" xmlns:p14="http://schemas.microsoft.com/office/powerpoint/2010/main" id="{88DCB7DD-E7E3-438A-B86A-E28901E6BD91}"/>
                  </a:ext>
                </a:extLst>
              </p:cNvPr>
              <p:cNvPicPr/>
              <p:nvPr/>
            </p:nvPicPr>
            <p:blipFill>
              <a:blip r:embed="rId71"/>
              <a:stretch>
                <a:fillRect/>
              </a:stretch>
            </p:blipFill>
            <p:spPr>
              <a:xfrm>
                <a:off x="10292312" y="4727153"/>
                <a:ext cx="353160" cy="170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2">
            <p14:nvContentPartPr>
              <p14:cNvPr id="64" name="Ink 63">
                <a:extLst>
                  <a:ext uri="{FF2B5EF4-FFF2-40B4-BE49-F238E27FC236}">
                    <a16:creationId xmlns:a16="http://schemas.microsoft.com/office/drawing/2014/main" id="{3A9C48E5-6411-4095-8747-987B456A620D}"/>
                  </a:ext>
                </a:extLst>
              </p14:cNvPr>
              <p14:cNvContentPartPr/>
              <p14:nvPr/>
            </p14:nvContentPartPr>
            <p14:xfrm>
              <a:off x="10701992" y="4599353"/>
              <a:ext cx="56160" cy="197640"/>
            </p14:xfrm>
          </p:contentPart>
        </mc:Choice>
        <mc:Fallback>
          <p:pic>
            <p:nvPicPr>
              <p:cNvPr id="64" name="Ink 63">
                <a:extLst>
                  <a:ext uri="{FF2B5EF4-FFF2-40B4-BE49-F238E27FC236}">
                    <a16:creationId xmlns:a16="http://schemas.microsoft.com/office/drawing/2014/main" xmlns="" xmlns:aink="http://schemas.microsoft.com/office/drawing/2016/ink" xmlns:p14="http://schemas.microsoft.com/office/powerpoint/2010/main" id="{3A9C48E5-6411-4095-8747-987B456A620D}"/>
                  </a:ext>
                </a:extLst>
              </p:cNvPr>
              <p:cNvPicPr/>
              <p:nvPr/>
            </p:nvPicPr>
            <p:blipFill>
              <a:blip r:embed="rId73"/>
              <a:stretch>
                <a:fillRect/>
              </a:stretch>
            </p:blipFill>
            <p:spPr>
              <a:xfrm>
                <a:off x="10684352" y="4581713"/>
                <a:ext cx="91800" cy="23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4">
            <p14:nvContentPartPr>
              <p14:cNvPr id="65" name="Ink 64">
                <a:extLst>
                  <a:ext uri="{FF2B5EF4-FFF2-40B4-BE49-F238E27FC236}">
                    <a16:creationId xmlns:a16="http://schemas.microsoft.com/office/drawing/2014/main" id="{EC8EFABF-B766-48EF-9409-DBBA1D671A7C}"/>
                  </a:ext>
                </a:extLst>
              </p14:cNvPr>
              <p14:cNvContentPartPr/>
              <p14:nvPr/>
            </p14:nvContentPartPr>
            <p14:xfrm>
              <a:off x="10673912" y="4385153"/>
              <a:ext cx="360" cy="360"/>
            </p14:xfrm>
          </p:contentPart>
        </mc:Choice>
        <mc:Fallback>
          <p:pic>
            <p:nvPicPr>
              <p:cNvPr id="65" name="Ink 64">
                <a:extLst>
                  <a:ext uri="{FF2B5EF4-FFF2-40B4-BE49-F238E27FC236}">
                    <a16:creationId xmlns:a16="http://schemas.microsoft.com/office/drawing/2014/main" xmlns="" xmlns:aink="http://schemas.microsoft.com/office/drawing/2016/ink" xmlns:p14="http://schemas.microsoft.com/office/powerpoint/2010/main" id="{EC8EFABF-B766-48EF-9409-DBBA1D671A7C}"/>
                  </a:ext>
                </a:extLst>
              </p:cNvPr>
              <p:cNvPicPr/>
              <p:nvPr/>
            </p:nvPicPr>
            <p:blipFill>
              <a:blip r:embed="rId75"/>
              <a:stretch>
                <a:fillRect/>
              </a:stretch>
            </p:blipFill>
            <p:spPr>
              <a:xfrm>
                <a:off x="10655912" y="4367513"/>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6">
            <p14:nvContentPartPr>
              <p14:cNvPr id="66" name="Ink 65">
                <a:extLst>
                  <a:ext uri="{FF2B5EF4-FFF2-40B4-BE49-F238E27FC236}">
                    <a16:creationId xmlns:a16="http://schemas.microsoft.com/office/drawing/2014/main" id="{2FC4D234-0658-4EA7-98A5-64B7FDCCDCE5}"/>
                  </a:ext>
                </a:extLst>
              </p14:cNvPr>
              <p14:cNvContentPartPr/>
              <p14:nvPr/>
            </p14:nvContentPartPr>
            <p14:xfrm>
              <a:off x="10879112" y="4445993"/>
              <a:ext cx="416160" cy="259920"/>
            </p14:xfrm>
          </p:contentPart>
        </mc:Choice>
        <mc:Fallback>
          <p:pic>
            <p:nvPicPr>
              <p:cNvPr id="66" name="Ink 65">
                <a:extLst>
                  <a:ext uri="{FF2B5EF4-FFF2-40B4-BE49-F238E27FC236}">
                    <a16:creationId xmlns:a16="http://schemas.microsoft.com/office/drawing/2014/main" xmlns="" xmlns:aink="http://schemas.microsoft.com/office/drawing/2016/ink" xmlns:p14="http://schemas.microsoft.com/office/powerpoint/2010/main" id="{2FC4D234-0658-4EA7-98A5-64B7FDCCDCE5}"/>
                  </a:ext>
                </a:extLst>
              </p:cNvPr>
              <p:cNvPicPr/>
              <p:nvPr/>
            </p:nvPicPr>
            <p:blipFill>
              <a:blip r:embed="rId77"/>
              <a:stretch>
                <a:fillRect/>
              </a:stretch>
            </p:blipFill>
            <p:spPr>
              <a:xfrm>
                <a:off x="10861472" y="4428353"/>
                <a:ext cx="451800" cy="29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8">
            <p14:nvContentPartPr>
              <p14:cNvPr id="67" name="Ink 66">
                <a:extLst>
                  <a:ext uri="{FF2B5EF4-FFF2-40B4-BE49-F238E27FC236}">
                    <a16:creationId xmlns:a16="http://schemas.microsoft.com/office/drawing/2014/main" id="{05A5F82F-CE59-4367-9AFC-71FC427AA43B}"/>
                  </a:ext>
                </a:extLst>
              </p14:cNvPr>
              <p14:cNvContentPartPr/>
              <p14:nvPr/>
            </p14:nvContentPartPr>
            <p14:xfrm>
              <a:off x="11362592" y="4319633"/>
              <a:ext cx="352800" cy="228960"/>
            </p14:xfrm>
          </p:contentPart>
        </mc:Choice>
        <mc:Fallback>
          <p:pic>
            <p:nvPicPr>
              <p:cNvPr id="67" name="Ink 66">
                <a:extLst>
                  <a:ext uri="{FF2B5EF4-FFF2-40B4-BE49-F238E27FC236}">
                    <a16:creationId xmlns:a16="http://schemas.microsoft.com/office/drawing/2014/main" xmlns="" xmlns:aink="http://schemas.microsoft.com/office/drawing/2016/ink" xmlns:p14="http://schemas.microsoft.com/office/powerpoint/2010/main" id="{05A5F82F-CE59-4367-9AFC-71FC427AA43B}"/>
                  </a:ext>
                </a:extLst>
              </p:cNvPr>
              <p:cNvPicPr/>
              <p:nvPr/>
            </p:nvPicPr>
            <p:blipFill>
              <a:blip r:embed="rId79"/>
              <a:stretch>
                <a:fillRect/>
              </a:stretch>
            </p:blipFill>
            <p:spPr>
              <a:xfrm>
                <a:off x="11344952" y="4301633"/>
                <a:ext cx="388440" cy="26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80">
            <p14:nvContentPartPr>
              <p14:cNvPr id="70" name="Ink 69">
                <a:extLst>
                  <a:ext uri="{FF2B5EF4-FFF2-40B4-BE49-F238E27FC236}">
                    <a16:creationId xmlns:a16="http://schemas.microsoft.com/office/drawing/2014/main" id="{3525B881-389D-450D-922C-2267B19BA197}"/>
                  </a:ext>
                </a:extLst>
              </p14:cNvPr>
              <p14:cNvContentPartPr/>
              <p14:nvPr/>
            </p14:nvContentPartPr>
            <p14:xfrm>
              <a:off x="11681552" y="3983753"/>
              <a:ext cx="201960" cy="446040"/>
            </p14:xfrm>
          </p:contentPart>
        </mc:Choice>
        <mc:Fallback>
          <p:pic>
            <p:nvPicPr>
              <p:cNvPr id="70" name="Ink 69">
                <a:extLst>
                  <a:ext uri="{FF2B5EF4-FFF2-40B4-BE49-F238E27FC236}">
                    <a16:creationId xmlns:a16="http://schemas.microsoft.com/office/drawing/2014/main" xmlns="" xmlns:aink="http://schemas.microsoft.com/office/drawing/2016/ink" xmlns:p14="http://schemas.microsoft.com/office/powerpoint/2010/main" id="{3525B881-389D-450D-922C-2267B19BA197}"/>
                  </a:ext>
                </a:extLst>
              </p:cNvPr>
              <p:cNvPicPr/>
              <p:nvPr/>
            </p:nvPicPr>
            <p:blipFill>
              <a:blip r:embed="rId81"/>
              <a:stretch>
                <a:fillRect/>
              </a:stretch>
            </p:blipFill>
            <p:spPr>
              <a:xfrm>
                <a:off x="11663552" y="3965753"/>
                <a:ext cx="237600" cy="48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82">
            <p14:nvContentPartPr>
              <p14:cNvPr id="71" name="Ink 70">
                <a:extLst>
                  <a:ext uri="{FF2B5EF4-FFF2-40B4-BE49-F238E27FC236}">
                    <a16:creationId xmlns:a16="http://schemas.microsoft.com/office/drawing/2014/main" id="{50BB0EF4-8B5C-4B49-A562-94BF355137CE}"/>
                  </a:ext>
                </a:extLst>
              </p14:cNvPr>
              <p14:cNvContentPartPr/>
              <p14:nvPr/>
            </p14:nvContentPartPr>
            <p14:xfrm>
              <a:off x="11651312" y="3926513"/>
              <a:ext cx="369720" cy="571320"/>
            </p14:xfrm>
          </p:contentPart>
        </mc:Choice>
        <mc:Fallback>
          <p:pic>
            <p:nvPicPr>
              <p:cNvPr id="71" name="Ink 70">
                <a:extLst>
                  <a:ext uri="{FF2B5EF4-FFF2-40B4-BE49-F238E27FC236}">
                    <a16:creationId xmlns:a16="http://schemas.microsoft.com/office/drawing/2014/main" xmlns="" xmlns:aink="http://schemas.microsoft.com/office/drawing/2016/ink" xmlns:p14="http://schemas.microsoft.com/office/powerpoint/2010/main" id="{50BB0EF4-8B5C-4B49-A562-94BF355137CE}"/>
                  </a:ext>
                </a:extLst>
              </p:cNvPr>
              <p:cNvPicPr/>
              <p:nvPr/>
            </p:nvPicPr>
            <p:blipFill>
              <a:blip r:embed="rId83"/>
              <a:stretch>
                <a:fillRect/>
              </a:stretch>
            </p:blipFill>
            <p:spPr>
              <a:xfrm>
                <a:off x="11633672" y="3908513"/>
                <a:ext cx="405360" cy="606960"/>
              </a:xfrm>
              <a:prstGeom prst="rect">
                <a:avLst/>
              </a:prstGeom>
            </p:spPr>
          </p:pic>
        </mc:Fallback>
      </mc:AlternateContent>
    </p:spTree>
    <p:extLst>
      <p:ext uri="{BB962C8B-B14F-4D97-AF65-F5344CB8AC3E}">
        <p14:creationId xmlns:p14="http://schemas.microsoft.com/office/powerpoint/2010/main" val="378407771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Prims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i="1" dirty="0">
                <a:latin typeface="Times New Roman" panose="02020603050405020304" pitchFamily="18" charset="0"/>
                <a:cs typeface="Times New Roman" panose="02020603050405020304" pitchFamily="18" charset="0"/>
              </a:rPr>
              <a:t>Prims algorithm is essentially identical to Dijkstra’s algorithm. The only difference is that in the update rule.</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Update rule:  After v is selected, for each unknown w adjacent to v, </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d</a:t>
            </a:r>
            <a:r>
              <a:rPr lang="en-IN" sz="2400" i="1" baseline="-25000" dirty="0" err="1">
                <a:latin typeface="Times New Roman" panose="02020603050405020304" pitchFamily="18" charset="0"/>
                <a:cs typeface="Times New Roman" panose="02020603050405020304" pitchFamily="18" charset="0"/>
              </a:rPr>
              <a:t>w</a:t>
            </a:r>
            <a:r>
              <a:rPr lang="en-IN" sz="2400" i="1" dirty="0">
                <a:latin typeface="Times New Roman" panose="02020603050405020304" pitchFamily="18" charset="0"/>
                <a:cs typeface="Times New Roman" panose="02020603050405020304" pitchFamily="18" charset="0"/>
              </a:rPr>
              <a:t> = min (</a:t>
            </a:r>
            <a:r>
              <a:rPr lang="en-IN" sz="2400" i="1" dirty="0" err="1">
                <a:latin typeface="Times New Roman" panose="02020603050405020304" pitchFamily="18" charset="0"/>
                <a:cs typeface="Times New Roman" panose="02020603050405020304" pitchFamily="18" charset="0"/>
              </a:rPr>
              <a:t>d</a:t>
            </a:r>
            <a:r>
              <a:rPr lang="en-IN" sz="2400" i="1" baseline="-25000" dirty="0" err="1">
                <a:latin typeface="Times New Roman" panose="02020603050405020304" pitchFamily="18" charset="0"/>
                <a:cs typeface="Times New Roman" panose="02020603050405020304" pitchFamily="18" charset="0"/>
              </a:rPr>
              <a:t>w</a:t>
            </a:r>
            <a:r>
              <a:rPr lang="en-IN" sz="2400" i="1"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C</a:t>
            </a:r>
            <a:r>
              <a:rPr lang="en-IN" sz="2400" i="1" baseline="-25000" dirty="0" err="1">
                <a:latin typeface="Times New Roman" panose="02020603050405020304" pitchFamily="18" charset="0"/>
                <a:cs typeface="Times New Roman" panose="02020603050405020304" pitchFamily="18" charset="0"/>
              </a:rPr>
              <a:t>w,v</a:t>
            </a:r>
            <a:r>
              <a:rPr lang="en-IN" sz="2400" i="1" dirty="0">
                <a:latin typeface="Times New Roman" panose="02020603050405020304" pitchFamily="18" charset="0"/>
                <a:cs typeface="Times New Roman" panose="02020603050405020304" pitchFamily="18" charset="0"/>
              </a:rPr>
              <a:t>)</a:t>
            </a: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The time complexity is O(|V|</a:t>
            </a:r>
            <a:r>
              <a:rPr lang="en-IN" sz="2400" i="1" baseline="30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 without heaps and O(|E| </a:t>
            </a:r>
            <a:r>
              <a:rPr lang="en-IN" sz="2400" i="1" dirty="0" err="1">
                <a:latin typeface="Times New Roman" panose="02020603050405020304" pitchFamily="18" charset="0"/>
                <a:cs typeface="Times New Roman" panose="02020603050405020304" pitchFamily="18" charset="0"/>
              </a:rPr>
              <a:t>log|V</a:t>
            </a:r>
            <a:r>
              <a:rPr lang="en-IN" sz="2400" i="1" dirty="0">
                <a:latin typeface="Times New Roman" panose="02020603050405020304" pitchFamily="18" charset="0"/>
                <a:cs typeface="Times New Roman" panose="02020603050405020304" pitchFamily="18" charset="0"/>
              </a:rPr>
              <a:t>|) using binary heaps.</a:t>
            </a: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123</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107C419F-84BF-44D7-8A15-70A7BD605441}"/>
                  </a:ext>
                </a:extLst>
              </p14:cNvPr>
              <p14:cNvContentPartPr/>
              <p14:nvPr/>
            </p14:nvContentPartPr>
            <p14:xfrm>
              <a:off x="3432152" y="4385153"/>
              <a:ext cx="900000" cy="325080"/>
            </p14:xfrm>
          </p:contentPart>
        </mc:Choice>
        <mc:Fallback xmlns="">
          <p:pic>
            <p:nvPicPr>
              <p:cNvPr id="6" name="Ink 5">
                <a:extLst>
                  <a:ext uri="{FF2B5EF4-FFF2-40B4-BE49-F238E27FC236}">
                    <a16:creationId xmlns:a16="http://schemas.microsoft.com/office/drawing/2014/main" id="{107C419F-84BF-44D7-8A15-70A7BD605441}"/>
                  </a:ext>
                </a:extLst>
              </p:cNvPr>
              <p:cNvPicPr/>
              <p:nvPr/>
            </p:nvPicPr>
            <p:blipFill>
              <a:blip r:embed="rId3"/>
              <a:stretch>
                <a:fillRect/>
              </a:stretch>
            </p:blipFill>
            <p:spPr>
              <a:xfrm>
                <a:off x="3378512" y="4277513"/>
                <a:ext cx="100764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E578264E-9E20-47EC-A9FD-9D4E995DE13C}"/>
                  </a:ext>
                </a:extLst>
              </p14:cNvPr>
              <p14:cNvContentPartPr/>
              <p14:nvPr/>
            </p14:nvContentPartPr>
            <p14:xfrm>
              <a:off x="6799952" y="4375433"/>
              <a:ext cx="1555560" cy="366120"/>
            </p14:xfrm>
          </p:contentPart>
        </mc:Choice>
        <mc:Fallback xmlns="">
          <p:pic>
            <p:nvPicPr>
              <p:cNvPr id="7" name="Ink 6">
                <a:extLst>
                  <a:ext uri="{FF2B5EF4-FFF2-40B4-BE49-F238E27FC236}">
                    <a16:creationId xmlns:a16="http://schemas.microsoft.com/office/drawing/2014/main" id="{E578264E-9E20-47EC-A9FD-9D4E995DE13C}"/>
                  </a:ext>
                </a:extLst>
              </p:cNvPr>
              <p:cNvPicPr/>
              <p:nvPr/>
            </p:nvPicPr>
            <p:blipFill>
              <a:blip r:embed="rId5"/>
              <a:stretch>
                <a:fillRect/>
              </a:stretch>
            </p:blipFill>
            <p:spPr>
              <a:xfrm>
                <a:off x="6745952" y="4267793"/>
                <a:ext cx="1663200" cy="581760"/>
              </a:xfrm>
              <a:prstGeom prst="rect">
                <a:avLst/>
              </a:prstGeom>
            </p:spPr>
          </p:pic>
        </mc:Fallback>
      </mc:AlternateContent>
    </p:spTree>
    <p:extLst>
      <p:ext uri="{BB962C8B-B14F-4D97-AF65-F5344CB8AC3E}">
        <p14:creationId xmlns:p14="http://schemas.microsoft.com/office/powerpoint/2010/main" val="91285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688910" y="2220687"/>
            <a:ext cx="10515600" cy="1884782"/>
          </a:xfrm>
        </p:spPr>
        <p:txBody>
          <a:bodyPr>
            <a:noAutofit/>
          </a:bodyPr>
          <a:lstStyle/>
          <a:p>
            <a:pPr algn="ctr"/>
            <a:r>
              <a:rPr lang="en-IN" sz="4800" dirty="0">
                <a:solidFill>
                  <a:srgbClr val="FF0000"/>
                </a:solidFill>
                <a:latin typeface="Times New Roman" panose="02020603050405020304" pitchFamily="18" charset="0"/>
                <a:cs typeface="Times New Roman" panose="02020603050405020304" pitchFamily="18" charset="0"/>
              </a:rPr>
              <a:t>Disjoint Set ADT</a:t>
            </a: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(Most of the explanations for graphs I took it from the following text book: “</a:t>
            </a:r>
            <a:r>
              <a:rPr lang="en-IN" sz="2400" b="1" i="1" dirty="0">
                <a:latin typeface="Times New Roman" panose="02020603050405020304" pitchFamily="18" charset="0"/>
                <a:cs typeface="Times New Roman" panose="02020603050405020304" pitchFamily="18" charset="0"/>
              </a:rPr>
              <a:t>Data Structures and Algorithm Analysis in C</a:t>
            </a:r>
            <a:r>
              <a:rPr lang="en-IN" sz="2400" dirty="0">
                <a:latin typeface="Times New Roman" panose="02020603050405020304" pitchFamily="18" charset="0"/>
                <a:cs typeface="Times New Roman" panose="02020603050405020304" pitchFamily="18" charset="0"/>
              </a:rPr>
              <a:t>”, by Mark Allen Weiss)</a:t>
            </a: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124</a:t>
            </a:fld>
            <a:endParaRPr lang="en-IN"/>
          </a:p>
        </p:txBody>
      </p:sp>
    </p:spTree>
    <p:extLst>
      <p:ext uri="{BB962C8B-B14F-4D97-AF65-F5344CB8AC3E}">
        <p14:creationId xmlns:p14="http://schemas.microsoft.com/office/powerpoint/2010/main" val="10183845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65125"/>
            <a:ext cx="10515600" cy="586597"/>
          </a:xfrm>
        </p:spPr>
        <p:txBody>
          <a:bodyPr>
            <a:norm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1138335"/>
                <a:ext cx="11541967" cy="5038628"/>
              </a:xfrm>
            </p:spPr>
            <p:txBody>
              <a:bodyPr>
                <a:normAutofit fontScale="92500"/>
              </a:bodyPr>
              <a:lstStyle/>
              <a:p>
                <a:r>
                  <a:rPr lang="en-IN" sz="2400" dirty="0">
                    <a:latin typeface="Times New Roman" panose="02020603050405020304" pitchFamily="18" charset="0"/>
                    <a:cs typeface="Times New Roman" panose="02020603050405020304" pitchFamily="18" charset="0"/>
                  </a:rPr>
                  <a:t>This is a special data structure to solve the equivalence problem (used to represent the collection of sets, where in each set all the elements are related).</a:t>
                </a:r>
              </a:p>
              <a:p>
                <a:pPr marL="0" indent="0">
                  <a:buNone/>
                </a:pPr>
                <a:r>
                  <a:rPr lang="en-IN" sz="2400" b="1" u="sng" dirty="0">
                    <a:latin typeface="Times New Roman" panose="02020603050405020304" pitchFamily="18" charset="0"/>
                    <a:cs typeface="Times New Roman" panose="02020603050405020304" pitchFamily="18" charset="0"/>
                  </a:rPr>
                  <a:t>Equivalence Relations</a:t>
                </a:r>
              </a:p>
              <a:p>
                <a:pPr>
                  <a:lnSpc>
                    <a:spcPct val="150000"/>
                  </a:lnSpc>
                </a:pPr>
                <a:r>
                  <a:rPr lang="en-IN" sz="2400" dirty="0">
                    <a:latin typeface="Times New Roman" panose="02020603050405020304" pitchFamily="18" charset="0"/>
                    <a:cs typeface="Times New Roman" panose="02020603050405020304" pitchFamily="18" charset="0"/>
                  </a:rPr>
                  <a:t>A relation </a:t>
                </a:r>
                <a:r>
                  <a:rPr lang="en-IN" sz="2400" b="1" i="1"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is defined on a set </a:t>
                </a:r>
                <a:r>
                  <a:rPr lang="en-IN" sz="2400"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if for every pair of elements (a, b), a, b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 S, a R b is either true or false. If </a:t>
                </a:r>
                <a:r>
                  <a:rPr lang="en-IN" sz="2400" b="1" i="1" dirty="0">
                    <a:latin typeface="Times New Roman" panose="02020603050405020304" pitchFamily="18" charset="0"/>
                    <a:cs typeface="Times New Roman" panose="02020603050405020304" pitchFamily="18" charset="0"/>
                  </a:rPr>
                  <a:t>a R b</a:t>
                </a:r>
                <a:r>
                  <a:rPr lang="en-IN" sz="2400" dirty="0">
                    <a:latin typeface="Times New Roman" panose="02020603050405020304" pitchFamily="18" charset="0"/>
                    <a:cs typeface="Times New Roman" panose="02020603050405020304" pitchFamily="18" charset="0"/>
                  </a:rPr>
                  <a:t> is true, then we say that </a:t>
                </a:r>
                <a:r>
                  <a:rPr lang="en-IN" sz="2400" b="1" i="1" dirty="0">
                    <a:latin typeface="Times New Roman" panose="02020603050405020304" pitchFamily="18" charset="0"/>
                    <a:cs typeface="Times New Roman" panose="02020603050405020304" pitchFamily="18" charset="0"/>
                  </a:rPr>
                  <a:t>a is related to b</a:t>
                </a:r>
                <a:r>
                  <a:rPr lang="en-IN" sz="2400" dirty="0">
                    <a:latin typeface="Times New Roman" panose="02020603050405020304" pitchFamily="18" charset="0"/>
                    <a:cs typeface="Times New Roman" panose="02020603050405020304" pitchFamily="18" charset="0"/>
                  </a:rPr>
                  <a:t>.</a:t>
                </a:r>
              </a:p>
              <a:p>
                <a:pPr>
                  <a:lnSpc>
                    <a:spcPct val="150000"/>
                  </a:lnSpc>
                </a:pPr>
                <a:r>
                  <a:rPr lang="en-IN" sz="2400" dirty="0">
                    <a:latin typeface="Times New Roman" panose="02020603050405020304" pitchFamily="18" charset="0"/>
                    <a:cs typeface="Times New Roman" panose="02020603050405020304" pitchFamily="18" charset="0"/>
                  </a:rPr>
                  <a:t>An equivalence relation is a relation R that satisfies reflexive, Symmetric and transitive. </a:t>
                </a:r>
              </a:p>
              <a:p>
                <a:pPr>
                  <a:lnSpc>
                    <a:spcPct val="150000"/>
                  </a:lnSpc>
                </a:pPr>
                <a:r>
                  <a:rPr lang="en-IN" sz="2400" dirty="0">
                    <a:latin typeface="Times New Roman" panose="02020603050405020304" pitchFamily="18" charset="0"/>
                    <a:cs typeface="Times New Roman" panose="02020603050405020304" pitchFamily="18" charset="0"/>
                  </a:rPr>
                  <a:t>The equivalence class of an element a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 S is the subset of S that contains all the elements that are related to a.</a:t>
                </a:r>
              </a:p>
              <a:p>
                <a:pPr>
                  <a:lnSpc>
                    <a:spcPct val="150000"/>
                  </a:lnSpc>
                </a:pPr>
                <a:r>
                  <a:rPr lang="en-IN" sz="2400" dirty="0">
                    <a:latin typeface="Times New Roman" panose="02020603050405020304" pitchFamily="18" charset="0"/>
                    <a:cs typeface="Times New Roman" panose="02020603050405020304" pitchFamily="18" charset="0"/>
                  </a:rPr>
                  <a:t>To decide if </a:t>
                </a:r>
                <a:r>
                  <a:rPr lang="en-IN" sz="2400" i="1" dirty="0">
                    <a:latin typeface="Times New Roman" panose="02020603050405020304" pitchFamily="18" charset="0"/>
                    <a:cs typeface="Times New Roman" panose="02020603050405020304" pitchFamily="18" charset="0"/>
                  </a:rPr>
                  <a:t>a R b</a:t>
                </a:r>
                <a:r>
                  <a:rPr lang="en-IN" sz="2400" dirty="0">
                    <a:latin typeface="Times New Roman" panose="02020603050405020304" pitchFamily="18" charset="0"/>
                    <a:cs typeface="Times New Roman" panose="02020603050405020304" pitchFamily="18" charset="0"/>
                  </a:rPr>
                  <a:t>, we need to verify whether both </a:t>
                </a:r>
                <a:r>
                  <a:rPr lang="en-IN" sz="2400" i="1" dirty="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are in the same equivalence class or not.</a:t>
                </a:r>
              </a:p>
              <a:p>
                <a:pPr>
                  <a:lnSpc>
                    <a:spcPct val="150000"/>
                  </a:lnSpc>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7EF4A86-ADA6-4B17-A7EE-7C442EE0F75A}"/>
                  </a:ext>
                </a:extLst>
              </p:cNvPr>
              <p:cNvSpPr>
                <a:spLocks noGrp="1" noRot="1" noChangeAspect="1" noMove="1" noResize="1" noEditPoints="1" noAdjustHandles="1" noChangeArrowheads="1" noChangeShapeType="1" noTextEdit="1"/>
              </p:cNvSpPr>
              <p:nvPr>
                <p:ph idx="1"/>
              </p:nvPr>
            </p:nvSpPr>
            <p:spPr>
              <a:xfrm>
                <a:off x="410547" y="1138335"/>
                <a:ext cx="11541967" cy="5038628"/>
              </a:xfrm>
              <a:blipFill>
                <a:blip r:embed="rId2"/>
                <a:stretch>
                  <a:fillRect l="-686" t="-1453" r="-84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125</a:t>
            </a:fld>
            <a:endParaRPr lang="en-IN"/>
          </a:p>
        </p:txBody>
      </p:sp>
    </p:spTree>
    <p:extLst>
      <p:ext uri="{BB962C8B-B14F-4D97-AF65-F5344CB8AC3E}">
        <p14:creationId xmlns:p14="http://schemas.microsoft.com/office/powerpoint/2010/main" val="30404901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lnSpcReduction="10000"/>
          </a:bodyPr>
          <a:lstStyle/>
          <a:p>
            <a:pPr marL="0" indent="0" algn="just">
              <a:lnSpc>
                <a:spcPct val="150000"/>
              </a:lnSpc>
              <a:buNone/>
            </a:pPr>
            <a:r>
              <a:rPr lang="en-IN" sz="2200" dirty="0">
                <a:latin typeface="Times New Roman" panose="02020603050405020304" pitchFamily="18" charset="0"/>
                <a:cs typeface="Times New Roman" panose="02020603050405020304" pitchFamily="18" charset="0"/>
              </a:rPr>
              <a:t>The input is initially a collection of N sets, each set with one element. This initial representation is that all relations  (except reflexive relation) are false. Each set has a different element, so that </a:t>
            </a:r>
            <a:r>
              <a:rPr lang="en-IN" sz="2200" dirty="0" err="1">
                <a:latin typeface="Times New Roman" panose="02020603050405020304" pitchFamily="18" charset="0"/>
                <a:cs typeface="Times New Roman" panose="02020603050405020304" pitchFamily="18" charset="0"/>
              </a:rPr>
              <a:t>S</a:t>
            </a:r>
            <a:r>
              <a:rPr lang="en-IN" sz="2200" baseline="-25000" dirty="0" err="1">
                <a:latin typeface="Times New Roman" panose="02020603050405020304" pitchFamily="18" charset="0"/>
                <a:cs typeface="Times New Roman" panose="02020603050405020304" pitchFamily="18" charset="0"/>
              </a:rPr>
              <a:t>i</a:t>
            </a:r>
            <a:r>
              <a:rPr lang="en-IN" sz="2200" dirty="0" err="1">
                <a:latin typeface="Times New Roman" panose="02020603050405020304" pitchFamily="18" charset="0"/>
                <a:cs typeface="Times New Roman" panose="02020603050405020304" pitchFamily="18" charset="0"/>
              </a:rPr>
              <a:t>∩S</a:t>
            </a:r>
            <a:r>
              <a:rPr lang="en-IN" sz="2200" baseline="-25000" dirty="0" err="1">
                <a:latin typeface="Times New Roman" panose="02020603050405020304" pitchFamily="18" charset="0"/>
                <a:cs typeface="Times New Roman" panose="02020603050405020304" pitchFamily="18" charset="0"/>
              </a:rPr>
              <a:t>j</a:t>
            </a:r>
            <a:r>
              <a:rPr lang="en-IN" sz="2200" dirty="0">
                <a:latin typeface="Times New Roman" panose="02020603050405020304" pitchFamily="18" charset="0"/>
                <a:cs typeface="Times New Roman" panose="02020603050405020304" pitchFamily="18" charset="0"/>
              </a:rPr>
              <a:t>=ɸ; this make the set</a:t>
            </a:r>
            <a:r>
              <a:rPr lang="en-IN" sz="2200" i="1" dirty="0">
                <a:latin typeface="Times New Roman" panose="02020603050405020304" pitchFamily="18" charset="0"/>
                <a:cs typeface="Times New Roman" panose="02020603050405020304" pitchFamily="18" charset="0"/>
              </a:rPr>
              <a:t> disjoint.</a:t>
            </a:r>
          </a:p>
          <a:p>
            <a:pPr marL="0" indent="0" algn="just">
              <a:lnSpc>
                <a:spcPct val="150000"/>
              </a:lnSpc>
              <a:buNone/>
            </a:pPr>
            <a:r>
              <a:rPr lang="en-IN" sz="2200" i="1" dirty="0">
                <a:latin typeface="Times New Roman" panose="02020603050405020304" pitchFamily="18" charset="0"/>
                <a:cs typeface="Times New Roman" panose="02020603050405020304" pitchFamily="18" charset="0"/>
              </a:rPr>
              <a:t>There are two permissible operations:</a:t>
            </a:r>
          </a:p>
          <a:p>
            <a:pPr marL="457200" indent="-457200" algn="just">
              <a:lnSpc>
                <a:spcPct val="150000"/>
              </a:lnSpc>
              <a:buFont typeface="+mj-lt"/>
              <a:buAutoNum type="arabicPeriod"/>
            </a:pPr>
            <a:r>
              <a:rPr lang="en-IN" sz="2200" i="1" dirty="0">
                <a:latin typeface="Times New Roman" panose="02020603050405020304" pitchFamily="18" charset="0"/>
                <a:cs typeface="Times New Roman" panose="02020603050405020304" pitchFamily="18" charset="0"/>
              </a:rPr>
              <a:t>Find – </a:t>
            </a:r>
            <a:r>
              <a:rPr lang="en-IN" sz="2200" dirty="0">
                <a:latin typeface="Times New Roman" panose="02020603050405020304" pitchFamily="18" charset="0"/>
                <a:cs typeface="Times New Roman" panose="02020603050405020304" pitchFamily="18" charset="0"/>
              </a:rPr>
              <a:t>Returns the name of the set which contains the given element.</a:t>
            </a:r>
          </a:p>
          <a:p>
            <a:pPr marL="457200" indent="-457200" algn="just">
              <a:lnSpc>
                <a:spcPct val="150000"/>
              </a:lnSpc>
              <a:buFont typeface="+mj-lt"/>
              <a:buAutoNum type="arabicPeriod"/>
            </a:pPr>
            <a:r>
              <a:rPr lang="en-IN" sz="2200" i="1" dirty="0">
                <a:latin typeface="Times New Roman" panose="02020603050405020304" pitchFamily="18" charset="0"/>
                <a:cs typeface="Times New Roman" panose="02020603050405020304" pitchFamily="18" charset="0"/>
              </a:rPr>
              <a:t>Union – </a:t>
            </a:r>
            <a:r>
              <a:rPr lang="en-IN" sz="2200" dirty="0">
                <a:latin typeface="Times New Roman" panose="02020603050405020304" pitchFamily="18" charset="0"/>
                <a:cs typeface="Times New Roman" panose="02020603050405020304" pitchFamily="18" charset="0"/>
              </a:rPr>
              <a:t>Merges the two the equivalences classes contains </a:t>
            </a:r>
            <a:r>
              <a:rPr lang="en-IN" sz="2200" i="1" dirty="0">
                <a:latin typeface="Times New Roman" panose="02020603050405020304" pitchFamily="18" charset="0"/>
                <a:cs typeface="Times New Roman" panose="02020603050405020304" pitchFamily="18" charset="0"/>
              </a:rPr>
              <a:t>a</a:t>
            </a:r>
            <a:r>
              <a:rPr lang="en-IN" sz="2200" dirty="0">
                <a:latin typeface="Times New Roman" panose="02020603050405020304" pitchFamily="18" charset="0"/>
                <a:cs typeface="Times New Roman" panose="02020603050405020304" pitchFamily="18" charset="0"/>
              </a:rPr>
              <a:t> and </a:t>
            </a:r>
            <a:r>
              <a:rPr lang="en-IN" sz="2200" i="1" dirty="0">
                <a:latin typeface="Times New Roman" panose="02020603050405020304" pitchFamily="18" charset="0"/>
                <a:cs typeface="Times New Roman" panose="02020603050405020304" pitchFamily="18" charset="0"/>
              </a:rPr>
              <a:t>b</a:t>
            </a:r>
            <a:r>
              <a:rPr lang="en-IN" sz="2200" dirty="0">
                <a:latin typeface="Times New Roman" panose="02020603050405020304" pitchFamily="18" charset="0"/>
                <a:cs typeface="Times New Roman" panose="02020603050405020304" pitchFamily="18" charset="0"/>
              </a:rPr>
              <a:t> into a new equivalence class. From set point of view, the result of </a:t>
            </a:r>
            <a:r>
              <a:rPr lang="en-IN" sz="2200" b="1" i="1" dirty="0">
                <a:latin typeface="Times New Roman" panose="02020603050405020304" pitchFamily="18" charset="0"/>
                <a:cs typeface="Times New Roman" panose="02020603050405020304" pitchFamily="18" charset="0"/>
              </a:rPr>
              <a:t>U </a:t>
            </a:r>
            <a:r>
              <a:rPr lang="en-IN" sz="2200" dirty="0">
                <a:latin typeface="Times New Roman" panose="02020603050405020304" pitchFamily="18" charset="0"/>
                <a:cs typeface="Times New Roman" panose="02020603050405020304" pitchFamily="18" charset="0"/>
              </a:rPr>
              <a:t>is to create a new set </a:t>
            </a:r>
            <a:r>
              <a:rPr lang="en-IN" sz="2200" dirty="0" err="1">
                <a:latin typeface="Times New Roman" panose="02020603050405020304" pitchFamily="18" charset="0"/>
                <a:cs typeface="Times New Roman" panose="02020603050405020304" pitchFamily="18" charset="0"/>
              </a:rPr>
              <a:t>S</a:t>
            </a:r>
            <a:r>
              <a:rPr lang="en-IN" sz="2200" baseline="-25000" dirty="0" err="1">
                <a:latin typeface="Times New Roman" panose="02020603050405020304" pitchFamily="18" charset="0"/>
                <a:cs typeface="Times New Roman" panose="02020603050405020304" pitchFamily="18" charset="0"/>
              </a:rPr>
              <a:t>k</a:t>
            </a:r>
            <a:r>
              <a:rPr lang="en-IN" sz="2200" dirty="0">
                <a:latin typeface="Times New Roman" panose="02020603050405020304" pitchFamily="18" charset="0"/>
                <a:cs typeface="Times New Roman" panose="02020603050405020304" pitchFamily="18" charset="0"/>
              </a:rPr>
              <a:t> = S</a:t>
            </a:r>
            <a:r>
              <a:rPr lang="en-IN" sz="2200" baseline="-25000" dirty="0">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a:t>
            </a:r>
            <a:r>
              <a:rPr lang="en-IN" sz="2200" baseline="-25000" dirty="0" err="1">
                <a:latin typeface="Times New Roman" panose="02020603050405020304" pitchFamily="18" charset="0"/>
                <a:cs typeface="Times New Roman" panose="02020603050405020304" pitchFamily="18" charset="0"/>
              </a:rPr>
              <a:t>j</a:t>
            </a:r>
            <a:r>
              <a:rPr lang="en-IN" sz="2200" dirty="0">
                <a:latin typeface="Times New Roman" panose="02020603050405020304" pitchFamily="18" charset="0"/>
                <a:cs typeface="Times New Roman" panose="02020603050405020304" pitchFamily="18" charset="0"/>
              </a:rPr>
              <a:t>, destroying the original and preserving the disjointness of  all the sets.</a:t>
            </a:r>
          </a:p>
          <a:p>
            <a:pPr marL="0" indent="0" algn="just">
              <a:lnSpc>
                <a:spcPct val="150000"/>
              </a:lnSpc>
              <a:buNone/>
            </a:pPr>
            <a:r>
              <a:rPr lang="en-IN" sz="2200" dirty="0">
                <a:latin typeface="Times New Roman" panose="02020603050405020304" pitchFamily="18" charset="0"/>
                <a:cs typeface="Times New Roman" panose="02020603050405020304" pitchFamily="18" charset="0"/>
              </a:rPr>
              <a:t>The algorithm to do this is frequently known as the disjoint set </a:t>
            </a:r>
            <a:r>
              <a:rPr lang="en-IN" sz="2200" b="1" i="1" dirty="0">
                <a:latin typeface="Times New Roman" panose="02020603050405020304" pitchFamily="18" charset="0"/>
                <a:cs typeface="Times New Roman" panose="02020603050405020304" pitchFamily="18" charset="0"/>
              </a:rPr>
              <a:t>Union/Find algorithm</a:t>
            </a:r>
            <a:r>
              <a:rPr lang="en-IN" sz="2200" dirty="0">
                <a:latin typeface="Times New Roman" panose="02020603050405020304" pitchFamily="18" charset="0"/>
                <a:cs typeface="Times New Roman" panose="02020603050405020304" pitchFamily="18" charset="0"/>
              </a:rPr>
              <a:t> for this reason.</a:t>
            </a: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126</a:t>
            </a:fld>
            <a:endParaRPr lang="en-IN"/>
          </a:p>
        </p:txBody>
      </p:sp>
    </p:spTree>
    <p:extLst>
      <p:ext uri="{BB962C8B-B14F-4D97-AF65-F5344CB8AC3E}">
        <p14:creationId xmlns:p14="http://schemas.microsoft.com/office/powerpoint/2010/main" val="26906175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fontScale="92500"/>
          </a:bodyPr>
          <a:lstStyle/>
          <a:p>
            <a:pPr marL="0" indent="0" algn="just">
              <a:lnSpc>
                <a:spcPct val="150000"/>
              </a:lnSpc>
              <a:buNone/>
            </a:pPr>
            <a:r>
              <a:rPr lang="en-IN" sz="2200" u="sng" dirty="0">
                <a:latin typeface="Times New Roman" panose="02020603050405020304" pitchFamily="18" charset="0"/>
                <a:cs typeface="Times New Roman" panose="02020603050405020304" pitchFamily="18" charset="0"/>
              </a:rPr>
              <a:t>Basic idea:</a:t>
            </a:r>
          </a:p>
          <a:p>
            <a:pPr marL="0" indent="0" algn="just">
              <a:lnSpc>
                <a:spcPct val="150000"/>
              </a:lnSpc>
              <a:buNone/>
            </a:pPr>
            <a:r>
              <a:rPr lang="en-IN" sz="2200" i="1" dirty="0">
                <a:latin typeface="Times New Roman" panose="02020603050405020304" pitchFamily="18" charset="0"/>
                <a:cs typeface="Times New Roman" panose="02020603050405020304" pitchFamily="18" charset="0"/>
              </a:rPr>
              <a:t>  “Use a tree to represent each set and root can be used as the name of the set”</a:t>
            </a:r>
          </a:p>
          <a:p>
            <a:pPr algn="just">
              <a:lnSpc>
                <a:spcPct val="150000"/>
              </a:lnSpc>
            </a:pPr>
            <a:r>
              <a:rPr lang="en-IN" sz="2200" dirty="0">
                <a:latin typeface="Times New Roman" panose="02020603050405020304" pitchFamily="18" charset="0"/>
                <a:cs typeface="Times New Roman" panose="02020603050405020304" pitchFamily="18" charset="0"/>
              </a:rPr>
              <a:t>Initially, each set contains one element. </a:t>
            </a:r>
          </a:p>
          <a:p>
            <a:pPr algn="just">
              <a:lnSpc>
                <a:spcPct val="150000"/>
              </a:lnSpc>
            </a:pPr>
            <a:r>
              <a:rPr lang="en-IN" sz="2200" dirty="0">
                <a:latin typeface="Times New Roman" panose="02020603050405020304" pitchFamily="18" charset="0"/>
                <a:cs typeface="Times New Roman" panose="02020603050405020304" pitchFamily="18" charset="0"/>
              </a:rPr>
              <a:t>Assume that we used array </a:t>
            </a:r>
            <a:r>
              <a:rPr lang="en-IN" sz="2200" b="1" i="1" dirty="0">
                <a:latin typeface="Times New Roman" panose="02020603050405020304" pitchFamily="18" charset="0"/>
                <a:cs typeface="Times New Roman" panose="02020603050405020304" pitchFamily="18" charset="0"/>
              </a:rPr>
              <a:t>P</a:t>
            </a:r>
            <a:r>
              <a:rPr lang="en-IN" sz="2200" dirty="0">
                <a:latin typeface="Times New Roman" panose="02020603050405020304" pitchFamily="18" charset="0"/>
                <a:cs typeface="Times New Roman" panose="02020603050405020304" pitchFamily="18" charset="0"/>
              </a:rPr>
              <a:t> to represent tree; </a:t>
            </a:r>
          </a:p>
          <a:p>
            <a:pPr algn="just">
              <a:lnSpc>
                <a:spcPct val="150000"/>
              </a:lnSpc>
            </a:pPr>
            <a:r>
              <a:rPr lang="en-IN" sz="2200" dirty="0">
                <a:latin typeface="Times New Roman" panose="02020603050405020304" pitchFamily="18" charset="0"/>
                <a:cs typeface="Times New Roman" panose="02020603050405020304" pitchFamily="18" charset="0"/>
              </a:rPr>
              <a:t>Each entry in </a:t>
            </a:r>
            <a:r>
              <a:rPr lang="en-IN" sz="2200" i="1" dirty="0">
                <a:latin typeface="Times New Roman" panose="02020603050405020304" pitchFamily="18" charset="0"/>
                <a:cs typeface="Times New Roman" panose="02020603050405020304" pitchFamily="18" charset="0"/>
              </a:rPr>
              <a:t>P[</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represents the parent of element </a:t>
            </a:r>
            <a:r>
              <a:rPr lang="en-IN" sz="2200" i="1"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If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is a root then </a:t>
            </a:r>
            <a:r>
              <a:rPr lang="en-IN" sz="2200" i="1" dirty="0">
                <a:latin typeface="Times New Roman" panose="02020603050405020304" pitchFamily="18" charset="0"/>
                <a:cs typeface="Times New Roman" panose="02020603050405020304" pitchFamily="18" charset="0"/>
              </a:rPr>
              <a:t>P[</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 0</a:t>
            </a:r>
            <a:r>
              <a:rPr lang="en-IN" sz="2200" dirty="0">
                <a:latin typeface="Times New Roman" panose="02020603050405020304" pitchFamily="18" charset="0"/>
                <a:cs typeface="Times New Roman" panose="02020603050405020304" pitchFamily="18" charset="0"/>
              </a:rPr>
              <a:t>.</a:t>
            </a:r>
          </a:p>
          <a:p>
            <a:pPr algn="just">
              <a:lnSpc>
                <a:spcPct val="150000"/>
              </a:lnSpc>
            </a:pPr>
            <a:r>
              <a:rPr lang="en-IN" sz="2200" dirty="0">
                <a:latin typeface="Times New Roman" panose="02020603050405020304" pitchFamily="18" charset="0"/>
                <a:cs typeface="Times New Roman" panose="02020603050405020304" pitchFamily="18" charset="0"/>
              </a:rPr>
              <a:t>By making the root pointer of one node point to the root of another node for merging the two sets. Some times we need to merge on two elements, in this case we need to apply Find operation on these two elements to determine their roots.. </a:t>
            </a:r>
          </a:p>
          <a:p>
            <a:pPr algn="just">
              <a:lnSpc>
                <a:spcPct val="150000"/>
              </a:lnSpc>
            </a:pPr>
            <a:r>
              <a:rPr lang="en-IN" sz="2200" dirty="0">
                <a:latin typeface="Times New Roman" panose="02020603050405020304" pitchFamily="18" charset="0"/>
                <a:cs typeface="Times New Roman" panose="02020603050405020304" pitchFamily="18" charset="0"/>
              </a:rPr>
              <a:t>The Find() operation on X returns the root of the X and it takes time proportional to the depth of the tree in the worst case O(N).</a:t>
            </a: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127</a:t>
            </a:fld>
            <a:endParaRPr lang="en-IN"/>
          </a:p>
        </p:txBody>
      </p:sp>
    </p:spTree>
    <p:extLst>
      <p:ext uri="{BB962C8B-B14F-4D97-AF65-F5344CB8AC3E}">
        <p14:creationId xmlns:p14="http://schemas.microsoft.com/office/powerpoint/2010/main" val="17826096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fontScale="92500" lnSpcReduction="20000"/>
          </a:bodyPr>
          <a:lstStyle/>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Void Initialize(</a:t>
            </a:r>
            <a:r>
              <a:rPr lang="en-IN" sz="2200" i="1" dirty="0" err="1">
                <a:latin typeface="Times New Roman" panose="02020603050405020304" pitchFamily="18" charset="0"/>
                <a:cs typeface="Times New Roman" panose="02020603050405020304" pitchFamily="18" charset="0"/>
              </a:rPr>
              <a:t>DisjSet</a:t>
            </a:r>
            <a:r>
              <a:rPr lang="en-IN" sz="2200" i="1" dirty="0">
                <a:latin typeface="Times New Roman" panose="02020603050405020304" pitchFamily="18" charset="0"/>
                <a:cs typeface="Times New Roman" panose="02020603050405020304" pitchFamily="18" charset="0"/>
              </a:rPr>
              <a:t> S)</a:t>
            </a: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  int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   for(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 </a:t>
            </a:r>
            <a:r>
              <a:rPr lang="en-IN" sz="2200" i="1" dirty="0" err="1">
                <a:latin typeface="Times New Roman" panose="02020603050405020304" pitchFamily="18" charset="0"/>
                <a:cs typeface="Times New Roman" panose="02020603050405020304" pitchFamily="18" charset="0"/>
              </a:rPr>
              <a:t>NumSets</a:t>
            </a:r>
            <a:r>
              <a:rPr lang="en-IN" sz="2200" i="1"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&gt; 0;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a:t>
            </a:r>
            <a:r>
              <a:rPr lang="en-IN" sz="2200" i="1" dirty="0">
                <a:solidFill>
                  <a:srgbClr val="FF0000"/>
                </a:solidFill>
                <a:latin typeface="Times New Roman" panose="02020603050405020304" pitchFamily="18" charset="0"/>
                <a:cs typeface="Times New Roman" panose="02020603050405020304" pitchFamily="18" charset="0"/>
              </a:rPr>
              <a:t>// </a:t>
            </a:r>
            <a:r>
              <a:rPr lang="en-IN" sz="2200" i="1" dirty="0" err="1">
                <a:solidFill>
                  <a:srgbClr val="FF0000"/>
                </a:solidFill>
                <a:latin typeface="Times New Roman" panose="02020603050405020304" pitchFamily="18" charset="0"/>
                <a:cs typeface="Times New Roman" panose="02020603050405020304" pitchFamily="18" charset="0"/>
              </a:rPr>
              <a:t>NumSets</a:t>
            </a:r>
            <a:r>
              <a:rPr lang="en-IN" sz="2200" i="1" dirty="0">
                <a:solidFill>
                  <a:srgbClr val="FF0000"/>
                </a:solidFill>
                <a:latin typeface="Times New Roman" panose="02020603050405020304" pitchFamily="18" charset="0"/>
                <a:cs typeface="Times New Roman" panose="02020603050405020304" pitchFamily="18" charset="0"/>
              </a:rPr>
              <a:t> is the number of sets initially, i.e., N</a:t>
            </a: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      {  S[ </a:t>
            </a:r>
            <a:r>
              <a:rPr lang="en-IN" sz="2200" i="1" dirty="0" err="1">
                <a:latin typeface="Times New Roman" panose="02020603050405020304" pitchFamily="18" charset="0"/>
                <a:cs typeface="Times New Roman" panose="02020603050405020304" pitchFamily="18" charset="0"/>
              </a:rPr>
              <a:t>i</a:t>
            </a:r>
            <a:r>
              <a:rPr lang="en-IN" sz="2200" i="1" dirty="0">
                <a:latin typeface="Times New Roman" panose="02020603050405020304" pitchFamily="18" charset="0"/>
                <a:cs typeface="Times New Roman" panose="02020603050405020304" pitchFamily="18" charset="0"/>
              </a:rPr>
              <a:t> ]  = 0; }</a:t>
            </a: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 </a:t>
            </a:r>
          </a:p>
          <a:p>
            <a:pPr marL="0" indent="0" algn="just">
              <a:lnSpc>
                <a:spcPct val="10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Void </a:t>
            </a:r>
            <a:r>
              <a:rPr lang="en-IN" sz="2200" i="1" dirty="0" err="1">
                <a:latin typeface="Times New Roman" panose="02020603050405020304" pitchFamily="18" charset="0"/>
                <a:cs typeface="Times New Roman" panose="02020603050405020304" pitchFamily="18" charset="0"/>
              </a:rPr>
              <a:t>SetUnion</a:t>
            </a:r>
            <a:r>
              <a:rPr lang="en-IN" sz="2200" i="1" dirty="0">
                <a:latin typeface="Times New Roman" panose="02020603050405020304" pitchFamily="18" charset="0"/>
                <a:cs typeface="Times New Roman" panose="02020603050405020304" pitchFamily="18" charset="0"/>
              </a:rPr>
              <a:t>(</a:t>
            </a:r>
            <a:r>
              <a:rPr lang="en-IN" sz="2200" i="1" dirty="0" err="1">
                <a:latin typeface="Times New Roman" panose="02020603050405020304" pitchFamily="18" charset="0"/>
                <a:cs typeface="Times New Roman" panose="02020603050405020304" pitchFamily="18" charset="0"/>
              </a:rPr>
              <a:t>DisjSet</a:t>
            </a:r>
            <a:r>
              <a:rPr lang="en-IN" sz="2200" i="1" dirty="0">
                <a:latin typeface="Times New Roman" panose="02020603050405020304" pitchFamily="18" charset="0"/>
                <a:cs typeface="Times New Roman" panose="02020603050405020304" pitchFamily="18" charset="0"/>
              </a:rPr>
              <a:t> S, </a:t>
            </a:r>
            <a:r>
              <a:rPr lang="en-IN" sz="2200" i="1" dirty="0" err="1">
                <a:latin typeface="Times New Roman" panose="02020603050405020304" pitchFamily="18" charset="0"/>
                <a:cs typeface="Times New Roman" panose="02020603050405020304" pitchFamily="18" charset="0"/>
              </a:rPr>
              <a:t>SetType</a:t>
            </a:r>
            <a:r>
              <a:rPr lang="en-IN" sz="2200" i="1" dirty="0">
                <a:latin typeface="Times New Roman" panose="02020603050405020304" pitchFamily="18" charset="0"/>
                <a:cs typeface="Times New Roman" panose="02020603050405020304" pitchFamily="18" charset="0"/>
              </a:rPr>
              <a:t> root1, </a:t>
            </a:r>
            <a:r>
              <a:rPr lang="en-IN" sz="2200" i="1" dirty="0" err="1">
                <a:latin typeface="Times New Roman" panose="02020603050405020304" pitchFamily="18" charset="0"/>
                <a:cs typeface="Times New Roman" panose="02020603050405020304" pitchFamily="18" charset="0"/>
              </a:rPr>
              <a:t>setType</a:t>
            </a:r>
            <a:r>
              <a:rPr lang="en-IN" sz="2200" i="1" dirty="0">
                <a:latin typeface="Times New Roman" panose="02020603050405020304" pitchFamily="18" charset="0"/>
                <a:cs typeface="Times New Roman" panose="02020603050405020304" pitchFamily="18" charset="0"/>
              </a:rPr>
              <a:t> root2)  </a:t>
            </a:r>
            <a:r>
              <a:rPr lang="en-IN" sz="1800" i="1" dirty="0">
                <a:solidFill>
                  <a:srgbClr val="FF0000"/>
                </a:solidFill>
                <a:latin typeface="Times New Roman" panose="02020603050405020304" pitchFamily="18" charset="0"/>
                <a:cs typeface="Times New Roman" panose="02020603050405020304" pitchFamily="18" charset="0"/>
              </a:rPr>
              <a:t>  //Assume root1 and root2 are the roots of two trees</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S[root2] = root1; }</a:t>
            </a:r>
          </a:p>
          <a:p>
            <a:pPr marL="0" indent="0" algn="just">
              <a:lnSpc>
                <a:spcPct val="100000"/>
              </a:lnSpc>
              <a:buNone/>
            </a:pPr>
            <a:r>
              <a:rPr lang="en-IN" sz="2200" b="1" dirty="0">
                <a:latin typeface="Times New Roman" panose="02020603050405020304" pitchFamily="18" charset="0"/>
                <a:cs typeface="Times New Roman" panose="02020603050405020304" pitchFamily="18" charset="0"/>
              </a:rPr>
              <a:t>Time complexity O(1)</a:t>
            </a:r>
          </a:p>
          <a:p>
            <a:pPr marL="0" indent="0" algn="just">
              <a:lnSpc>
                <a:spcPct val="10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200" i="1" dirty="0" err="1">
                <a:latin typeface="Times New Roman" panose="02020603050405020304" pitchFamily="18" charset="0"/>
                <a:cs typeface="Times New Roman" panose="02020603050405020304" pitchFamily="18" charset="0"/>
              </a:rPr>
              <a:t>SetType</a:t>
            </a:r>
            <a:r>
              <a:rPr lang="en-IN" sz="2200" i="1" dirty="0">
                <a:latin typeface="Times New Roman" panose="02020603050405020304" pitchFamily="18" charset="0"/>
                <a:cs typeface="Times New Roman" panose="02020603050405020304" pitchFamily="18" charset="0"/>
              </a:rPr>
              <a:t> Find(</a:t>
            </a:r>
            <a:r>
              <a:rPr lang="en-IN" sz="2200" i="1" dirty="0" err="1">
                <a:latin typeface="Times New Roman" panose="02020603050405020304" pitchFamily="18" charset="0"/>
                <a:cs typeface="Times New Roman" panose="02020603050405020304" pitchFamily="18" charset="0"/>
              </a:rPr>
              <a:t>ElementType</a:t>
            </a:r>
            <a:r>
              <a:rPr lang="en-IN" sz="2200" i="1" dirty="0">
                <a:latin typeface="Times New Roman" panose="02020603050405020304" pitchFamily="18" charset="0"/>
                <a:cs typeface="Times New Roman" panose="02020603050405020304" pitchFamily="18" charset="0"/>
              </a:rPr>
              <a:t> X, </a:t>
            </a:r>
            <a:r>
              <a:rPr lang="en-IN" sz="2200" i="1" dirty="0" err="1">
                <a:latin typeface="Times New Roman" panose="02020603050405020304" pitchFamily="18" charset="0"/>
                <a:cs typeface="Times New Roman" panose="02020603050405020304" pitchFamily="18" charset="0"/>
              </a:rPr>
              <a:t>DisjSet</a:t>
            </a:r>
            <a:r>
              <a:rPr lang="en-IN" sz="2200" i="1" dirty="0">
                <a:latin typeface="Times New Roman" panose="02020603050405020304" pitchFamily="18" charset="0"/>
                <a:cs typeface="Times New Roman" panose="02020603050405020304" pitchFamily="18" charset="0"/>
              </a:rPr>
              <a:t> S)</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if (S[X] &lt;= 0) return X;</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else return Find(S[X], S);</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a:t>
            </a:r>
          </a:p>
          <a:p>
            <a:pPr marL="0" indent="0" algn="just">
              <a:lnSpc>
                <a:spcPct val="100000"/>
              </a:lnSpc>
              <a:buNone/>
            </a:pPr>
            <a:r>
              <a:rPr lang="en-IN" sz="2200" b="1" i="1" dirty="0">
                <a:latin typeface="Times New Roman" panose="02020603050405020304" pitchFamily="18" charset="0"/>
                <a:cs typeface="Times New Roman" panose="02020603050405020304" pitchFamily="18" charset="0"/>
              </a:rPr>
              <a:t>Time Complexity = O(log N)</a:t>
            </a:r>
          </a:p>
          <a:p>
            <a:pPr marL="0" indent="0" algn="just">
              <a:lnSpc>
                <a:spcPct val="10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128</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8FE4A7EF-CB97-4C3F-A8AC-4F5D11074F4A}"/>
                  </a:ext>
                </a:extLst>
              </p14:cNvPr>
              <p14:cNvContentPartPr/>
              <p14:nvPr/>
            </p14:nvContentPartPr>
            <p14:xfrm>
              <a:off x="2460512" y="5662073"/>
              <a:ext cx="1041120" cy="412920"/>
            </p14:xfrm>
          </p:contentPart>
        </mc:Choice>
        <mc:Fallback xmlns="">
          <p:pic>
            <p:nvPicPr>
              <p:cNvPr id="6" name="Ink 5">
                <a:extLst>
                  <a:ext uri="{FF2B5EF4-FFF2-40B4-BE49-F238E27FC236}">
                    <a16:creationId xmlns:a16="http://schemas.microsoft.com/office/drawing/2014/main" id="{8FE4A7EF-CB97-4C3F-A8AC-4F5D11074F4A}"/>
                  </a:ext>
                </a:extLst>
              </p:cNvPr>
              <p:cNvPicPr/>
              <p:nvPr/>
            </p:nvPicPr>
            <p:blipFill>
              <a:blip r:embed="rId3"/>
              <a:stretch>
                <a:fillRect/>
              </a:stretch>
            </p:blipFill>
            <p:spPr>
              <a:xfrm>
                <a:off x="2406512" y="5554433"/>
                <a:ext cx="1148760" cy="628560"/>
              </a:xfrm>
              <a:prstGeom prst="rect">
                <a:avLst/>
              </a:prstGeom>
            </p:spPr>
          </p:pic>
        </mc:Fallback>
      </mc:AlternateContent>
    </p:spTree>
    <p:extLst>
      <p:ext uri="{BB962C8B-B14F-4D97-AF65-F5344CB8AC3E}">
        <p14:creationId xmlns:p14="http://schemas.microsoft.com/office/powerpoint/2010/main" val="108441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106881"/>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628066"/>
            <a:ext cx="11541967" cy="5548897"/>
          </a:xfrm>
        </p:spPr>
        <p:txBody>
          <a:bodyPr>
            <a:normAutofit/>
          </a:bodyPr>
          <a:lstStyle/>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Example:                                                                                 </a:t>
            </a:r>
            <a:r>
              <a:rPr lang="en-IN" sz="2200" i="1" dirty="0">
                <a:latin typeface="Times New Roman" panose="02020603050405020304" pitchFamily="18" charset="0"/>
                <a:cs typeface="Times New Roman" panose="02020603050405020304" pitchFamily="18" charset="0"/>
              </a:rPr>
              <a:t>Apply union(e, f)</a:t>
            </a: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Consider the six elements </a:t>
            </a:r>
            <a:r>
              <a:rPr lang="en-IN" sz="2200" i="1" dirty="0">
                <a:latin typeface="Times New Roman" panose="02020603050405020304" pitchFamily="18" charset="0"/>
                <a:cs typeface="Times New Roman" panose="02020603050405020304" pitchFamily="18" charset="0"/>
              </a:rPr>
              <a:t>a, b, c, d, e, f; </a:t>
            </a: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Initially each element is one set.</a:t>
            </a:r>
          </a:p>
          <a:p>
            <a:pPr marL="0" indent="0" algn="just">
              <a:lnSpc>
                <a:spcPct val="100000"/>
              </a:lnSpc>
              <a:spcBef>
                <a:spcPts val="60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Apply</a:t>
            </a:r>
            <a:r>
              <a:rPr lang="en-IN" sz="2200" i="1" dirty="0">
                <a:latin typeface="Times New Roman" panose="02020603050405020304" pitchFamily="18" charset="0"/>
                <a:cs typeface="Times New Roman" panose="02020603050405020304" pitchFamily="18" charset="0"/>
              </a:rPr>
              <a:t> Union(c, d)                                                               After applying the union(c, e)</a:t>
            </a: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129</a:t>
            </a:fld>
            <a:endParaRPr lang="en-IN"/>
          </a:p>
        </p:txBody>
      </p:sp>
      <p:graphicFrame>
        <p:nvGraphicFramePr>
          <p:cNvPr id="6" name="Table 6">
            <a:extLst>
              <a:ext uri="{FF2B5EF4-FFF2-40B4-BE49-F238E27FC236}">
                <a16:creationId xmlns:a16="http://schemas.microsoft.com/office/drawing/2014/main" xmlns="" id="{5BA7B606-32FD-414F-A619-E19C291DF371}"/>
              </a:ext>
            </a:extLst>
          </p:cNvPr>
          <p:cNvGraphicFramePr>
            <a:graphicFrameLocks noGrp="1"/>
          </p:cNvGraphicFramePr>
          <p:nvPr>
            <p:extLst>
              <p:ext uri="{D42A27DB-BD31-4B8C-83A1-F6EECF244321}">
                <p14:modId xmlns:p14="http://schemas.microsoft.com/office/powerpoint/2010/main" val="1502968051"/>
              </p:ext>
            </p:extLst>
          </p:nvPr>
        </p:nvGraphicFramePr>
        <p:xfrm>
          <a:off x="922178" y="1970537"/>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0</a:t>
                      </a:r>
                    </a:p>
                  </a:txBody>
                  <a:tcPr/>
                </a:tc>
                <a:extLst>
                  <a:ext uri="{0D108BD9-81ED-4DB2-BD59-A6C34878D82A}">
                    <a16:rowId xmlns:a16="http://schemas.microsoft.com/office/drawing/2014/main" xmlns="" val="2855848330"/>
                  </a:ext>
                </a:extLst>
              </a:tr>
            </a:tbl>
          </a:graphicData>
        </a:graphic>
      </p:graphicFrame>
      <p:grpSp>
        <p:nvGrpSpPr>
          <p:cNvPr id="20" name="Group 19">
            <a:extLst>
              <a:ext uri="{FF2B5EF4-FFF2-40B4-BE49-F238E27FC236}">
                <a16:creationId xmlns:a16="http://schemas.microsoft.com/office/drawing/2014/main" xmlns="" id="{8954A984-739D-4558-ABE8-9F694C089C48}"/>
              </a:ext>
            </a:extLst>
          </p:cNvPr>
          <p:cNvGrpSpPr/>
          <p:nvPr/>
        </p:nvGrpSpPr>
        <p:grpSpPr>
          <a:xfrm>
            <a:off x="993711" y="2283939"/>
            <a:ext cx="3872202" cy="322959"/>
            <a:chOff x="1054360" y="3087759"/>
            <a:chExt cx="3872202" cy="322959"/>
          </a:xfrm>
        </p:grpSpPr>
        <p:sp>
          <p:nvSpPr>
            <p:cNvPr id="7" name="TextBox 6">
              <a:extLst>
                <a:ext uri="{FF2B5EF4-FFF2-40B4-BE49-F238E27FC236}">
                  <a16:creationId xmlns:a16="http://schemas.microsoft.com/office/drawing/2014/main" xmlns="" id="{949C1002-667C-428F-9B56-2FEE7869AA87}"/>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11" name="TextBox 10">
              <a:extLst>
                <a:ext uri="{FF2B5EF4-FFF2-40B4-BE49-F238E27FC236}">
                  <a16:creationId xmlns:a16="http://schemas.microsoft.com/office/drawing/2014/main" xmlns="" id="{016F2D71-A0EE-456B-B79B-E901036CE32D}"/>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13" name="TextBox 12">
              <a:extLst>
                <a:ext uri="{FF2B5EF4-FFF2-40B4-BE49-F238E27FC236}">
                  <a16:creationId xmlns:a16="http://schemas.microsoft.com/office/drawing/2014/main" xmlns="" id="{937A22ED-A35B-46EA-94DC-9D975E70DC97}"/>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15" name="TextBox 14">
              <a:extLst>
                <a:ext uri="{FF2B5EF4-FFF2-40B4-BE49-F238E27FC236}">
                  <a16:creationId xmlns:a16="http://schemas.microsoft.com/office/drawing/2014/main" xmlns="" id="{CA16880F-64D3-4E51-9CD8-B2BE30583743}"/>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17" name="TextBox 16">
              <a:extLst>
                <a:ext uri="{FF2B5EF4-FFF2-40B4-BE49-F238E27FC236}">
                  <a16:creationId xmlns:a16="http://schemas.microsoft.com/office/drawing/2014/main" xmlns="" id="{7C6D145D-10F6-4C3B-9ADE-A9EE49E002F3}"/>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19" name="TextBox 18">
              <a:extLst>
                <a:ext uri="{FF2B5EF4-FFF2-40B4-BE49-F238E27FC236}">
                  <a16:creationId xmlns:a16="http://schemas.microsoft.com/office/drawing/2014/main" xmlns="" id="{15D5FE45-6008-4BFE-A75C-506BBE308AFA}"/>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25" name="Group 24">
            <a:extLst>
              <a:ext uri="{FF2B5EF4-FFF2-40B4-BE49-F238E27FC236}">
                <a16:creationId xmlns:a16="http://schemas.microsoft.com/office/drawing/2014/main" xmlns="" id="{8AAB9E79-5C51-4490-8A8C-217DE0D63AFF}"/>
              </a:ext>
            </a:extLst>
          </p:cNvPr>
          <p:cNvGrpSpPr/>
          <p:nvPr/>
        </p:nvGrpSpPr>
        <p:grpSpPr>
          <a:xfrm>
            <a:off x="982051" y="2633873"/>
            <a:ext cx="382556" cy="786425"/>
            <a:chOff x="1175657" y="3576255"/>
            <a:chExt cx="382556" cy="786425"/>
          </a:xfrm>
        </p:grpSpPr>
        <p:sp>
          <p:nvSpPr>
            <p:cNvPr id="21" name="Oval 20">
              <a:extLst>
                <a:ext uri="{FF2B5EF4-FFF2-40B4-BE49-F238E27FC236}">
                  <a16:creationId xmlns:a16="http://schemas.microsoft.com/office/drawing/2014/main" xmlns="" id="{3CE7578A-47B2-40DD-A731-B07C0A40D366}"/>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23" name="Straight Arrow Connector 22">
              <a:extLst>
                <a:ext uri="{FF2B5EF4-FFF2-40B4-BE49-F238E27FC236}">
                  <a16:creationId xmlns:a16="http://schemas.microsoft.com/office/drawing/2014/main" xmlns="" id="{F1C07413-DD07-4DAB-9ED2-792D37A066E0}"/>
                </a:ext>
              </a:extLst>
            </p:cNvPr>
            <p:cNvCxnSpPr>
              <a:cxnSpLocks/>
              <a:stCxn id="21"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xmlns="" id="{C0A32881-5305-48B0-8F47-C8B85B71390A}"/>
              </a:ext>
            </a:extLst>
          </p:cNvPr>
          <p:cNvGrpSpPr/>
          <p:nvPr/>
        </p:nvGrpSpPr>
        <p:grpSpPr>
          <a:xfrm>
            <a:off x="1708285" y="2639210"/>
            <a:ext cx="382556" cy="786425"/>
            <a:chOff x="1175657" y="3576255"/>
            <a:chExt cx="382556" cy="786425"/>
          </a:xfrm>
        </p:grpSpPr>
        <p:sp>
          <p:nvSpPr>
            <p:cNvPr id="27" name="Oval 26">
              <a:extLst>
                <a:ext uri="{FF2B5EF4-FFF2-40B4-BE49-F238E27FC236}">
                  <a16:creationId xmlns:a16="http://schemas.microsoft.com/office/drawing/2014/main" xmlns="" id="{D4BDCE27-9FF2-451E-A8EF-F171D9F51298}"/>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28" name="Straight Arrow Connector 27">
              <a:extLst>
                <a:ext uri="{FF2B5EF4-FFF2-40B4-BE49-F238E27FC236}">
                  <a16:creationId xmlns:a16="http://schemas.microsoft.com/office/drawing/2014/main" xmlns="" id="{4BE6F34D-3029-4FD3-9B45-C4C9F0049FAA}"/>
                </a:ext>
              </a:extLst>
            </p:cNvPr>
            <p:cNvCxnSpPr>
              <a:cxnSpLocks/>
              <a:stCxn id="27"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xmlns="" id="{C5BB7D4F-BE21-4B3E-8CAF-D3E47A526212}"/>
              </a:ext>
            </a:extLst>
          </p:cNvPr>
          <p:cNvGrpSpPr/>
          <p:nvPr/>
        </p:nvGrpSpPr>
        <p:grpSpPr>
          <a:xfrm>
            <a:off x="2488944" y="2654779"/>
            <a:ext cx="382556" cy="786425"/>
            <a:chOff x="1175657" y="3576255"/>
            <a:chExt cx="382556" cy="786425"/>
          </a:xfrm>
        </p:grpSpPr>
        <p:sp>
          <p:nvSpPr>
            <p:cNvPr id="30" name="Oval 29">
              <a:extLst>
                <a:ext uri="{FF2B5EF4-FFF2-40B4-BE49-F238E27FC236}">
                  <a16:creationId xmlns:a16="http://schemas.microsoft.com/office/drawing/2014/main" xmlns="" id="{181B1E0F-22BD-4F7A-9072-D72185291D01}"/>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31" name="Straight Arrow Connector 30">
              <a:extLst>
                <a:ext uri="{FF2B5EF4-FFF2-40B4-BE49-F238E27FC236}">
                  <a16:creationId xmlns:a16="http://schemas.microsoft.com/office/drawing/2014/main" xmlns="" id="{B6A1BB56-788E-4BBD-8541-09C0C237382A}"/>
                </a:ext>
              </a:extLst>
            </p:cNvPr>
            <p:cNvCxnSpPr>
              <a:cxnSpLocks/>
              <a:stCxn id="30"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9185885D-EFE4-4770-A125-0C6BFC59BEC6}"/>
              </a:ext>
            </a:extLst>
          </p:cNvPr>
          <p:cNvGrpSpPr/>
          <p:nvPr/>
        </p:nvGrpSpPr>
        <p:grpSpPr>
          <a:xfrm>
            <a:off x="3058888" y="2633873"/>
            <a:ext cx="382556" cy="786425"/>
            <a:chOff x="1175657" y="3576255"/>
            <a:chExt cx="382556" cy="786425"/>
          </a:xfrm>
        </p:grpSpPr>
        <p:sp>
          <p:nvSpPr>
            <p:cNvPr id="33" name="Oval 32">
              <a:extLst>
                <a:ext uri="{FF2B5EF4-FFF2-40B4-BE49-F238E27FC236}">
                  <a16:creationId xmlns:a16="http://schemas.microsoft.com/office/drawing/2014/main" xmlns="" id="{93625C93-20AA-4FE7-B4C7-08DC27D57FA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34" name="Straight Arrow Connector 33">
              <a:extLst>
                <a:ext uri="{FF2B5EF4-FFF2-40B4-BE49-F238E27FC236}">
                  <a16:creationId xmlns:a16="http://schemas.microsoft.com/office/drawing/2014/main" xmlns="" id="{C3405571-AE44-4165-800A-D1AFD9AD618A}"/>
                </a:ext>
              </a:extLst>
            </p:cNvPr>
            <p:cNvCxnSpPr>
              <a:cxnSpLocks/>
              <a:stCxn id="33"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xmlns="" id="{D7A82420-C54C-4106-A207-CC4EEA27A7BC}"/>
              </a:ext>
            </a:extLst>
          </p:cNvPr>
          <p:cNvGrpSpPr/>
          <p:nvPr/>
        </p:nvGrpSpPr>
        <p:grpSpPr>
          <a:xfrm>
            <a:off x="3648269" y="2646969"/>
            <a:ext cx="382556" cy="786425"/>
            <a:chOff x="1175657" y="3576255"/>
            <a:chExt cx="382556" cy="786425"/>
          </a:xfrm>
        </p:grpSpPr>
        <p:sp>
          <p:nvSpPr>
            <p:cNvPr id="36" name="Oval 35">
              <a:extLst>
                <a:ext uri="{FF2B5EF4-FFF2-40B4-BE49-F238E27FC236}">
                  <a16:creationId xmlns:a16="http://schemas.microsoft.com/office/drawing/2014/main" xmlns="" id="{82FE1F7F-4ACB-45AE-AD0A-10E3F356477C}"/>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37" name="Straight Arrow Connector 36">
              <a:extLst>
                <a:ext uri="{FF2B5EF4-FFF2-40B4-BE49-F238E27FC236}">
                  <a16:creationId xmlns:a16="http://schemas.microsoft.com/office/drawing/2014/main" xmlns="" id="{641B13A1-17A4-40B4-9525-010EFCBBB2B2}"/>
                </a:ext>
              </a:extLst>
            </p:cNvPr>
            <p:cNvCxnSpPr>
              <a:cxnSpLocks/>
              <a:stCxn id="36"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xmlns="" id="{ED80CF09-395F-43E2-98E8-75486BA11353}"/>
              </a:ext>
            </a:extLst>
          </p:cNvPr>
          <p:cNvGrpSpPr/>
          <p:nvPr/>
        </p:nvGrpSpPr>
        <p:grpSpPr>
          <a:xfrm>
            <a:off x="4335625" y="2655452"/>
            <a:ext cx="382556" cy="786425"/>
            <a:chOff x="1175657" y="3576255"/>
            <a:chExt cx="382556" cy="786425"/>
          </a:xfrm>
        </p:grpSpPr>
        <p:sp>
          <p:nvSpPr>
            <p:cNvPr id="39" name="Oval 38">
              <a:extLst>
                <a:ext uri="{FF2B5EF4-FFF2-40B4-BE49-F238E27FC236}">
                  <a16:creationId xmlns:a16="http://schemas.microsoft.com/office/drawing/2014/main" xmlns="" id="{236B2F7F-1D84-4B60-8C05-9F469658F59E}"/>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40" name="Straight Arrow Connector 39">
              <a:extLst>
                <a:ext uri="{FF2B5EF4-FFF2-40B4-BE49-F238E27FC236}">
                  <a16:creationId xmlns:a16="http://schemas.microsoft.com/office/drawing/2014/main" xmlns="" id="{63702048-24C4-4C23-8FC8-04A0567991F7}"/>
                </a:ext>
              </a:extLst>
            </p:cNvPr>
            <p:cNvCxnSpPr>
              <a:cxnSpLocks/>
              <a:stCxn id="39"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xmlns="" id="{7DCA8C48-F2E8-40B9-96B9-E599DDB37576}"/>
              </a:ext>
            </a:extLst>
          </p:cNvPr>
          <p:cNvGrpSpPr/>
          <p:nvPr/>
        </p:nvGrpSpPr>
        <p:grpSpPr>
          <a:xfrm>
            <a:off x="901188" y="3975289"/>
            <a:ext cx="382556" cy="786425"/>
            <a:chOff x="1175657" y="3576255"/>
            <a:chExt cx="382556" cy="786425"/>
          </a:xfrm>
        </p:grpSpPr>
        <p:sp>
          <p:nvSpPr>
            <p:cNvPr id="42" name="Oval 41">
              <a:extLst>
                <a:ext uri="{FF2B5EF4-FFF2-40B4-BE49-F238E27FC236}">
                  <a16:creationId xmlns:a16="http://schemas.microsoft.com/office/drawing/2014/main" xmlns="" id="{D4CD9476-CA8B-4F8F-9A0C-E321B41AA2A6}"/>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43" name="Straight Arrow Connector 42">
              <a:extLst>
                <a:ext uri="{FF2B5EF4-FFF2-40B4-BE49-F238E27FC236}">
                  <a16:creationId xmlns:a16="http://schemas.microsoft.com/office/drawing/2014/main" xmlns="" id="{A1497EB5-4E9C-4CD1-9D0A-F617A84F9803}"/>
                </a:ext>
              </a:extLst>
            </p:cNvPr>
            <p:cNvCxnSpPr>
              <a:cxnSpLocks/>
              <a:stCxn id="42"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xmlns="" id="{86A4CB4B-AD50-48F3-9C4D-7F9E59503B7D}"/>
              </a:ext>
            </a:extLst>
          </p:cNvPr>
          <p:cNvGrpSpPr/>
          <p:nvPr/>
        </p:nvGrpSpPr>
        <p:grpSpPr>
          <a:xfrm>
            <a:off x="1627422" y="3980626"/>
            <a:ext cx="382556" cy="786425"/>
            <a:chOff x="1175657" y="3576255"/>
            <a:chExt cx="382556" cy="786425"/>
          </a:xfrm>
        </p:grpSpPr>
        <p:sp>
          <p:nvSpPr>
            <p:cNvPr id="45" name="Oval 44">
              <a:extLst>
                <a:ext uri="{FF2B5EF4-FFF2-40B4-BE49-F238E27FC236}">
                  <a16:creationId xmlns:a16="http://schemas.microsoft.com/office/drawing/2014/main" xmlns="" id="{1FFCBA43-D9BA-4E6A-B8B1-6A25ADEC33FB}"/>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46" name="Straight Arrow Connector 45">
              <a:extLst>
                <a:ext uri="{FF2B5EF4-FFF2-40B4-BE49-F238E27FC236}">
                  <a16:creationId xmlns:a16="http://schemas.microsoft.com/office/drawing/2014/main" xmlns="" id="{0F36C023-1B18-4402-B3D7-F91AC8332673}"/>
                </a:ext>
              </a:extLst>
            </p:cNvPr>
            <p:cNvCxnSpPr>
              <a:cxnSpLocks/>
              <a:stCxn id="45"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xmlns="" id="{2C76029E-7548-4026-82D6-E871C221BCC3}"/>
              </a:ext>
            </a:extLst>
          </p:cNvPr>
          <p:cNvGrpSpPr/>
          <p:nvPr/>
        </p:nvGrpSpPr>
        <p:grpSpPr>
          <a:xfrm>
            <a:off x="2408081" y="3996195"/>
            <a:ext cx="765112" cy="1483596"/>
            <a:chOff x="2408081" y="3996195"/>
            <a:chExt cx="765112" cy="1483596"/>
          </a:xfrm>
        </p:grpSpPr>
        <p:grpSp>
          <p:nvGrpSpPr>
            <p:cNvPr id="47" name="Group 46">
              <a:extLst>
                <a:ext uri="{FF2B5EF4-FFF2-40B4-BE49-F238E27FC236}">
                  <a16:creationId xmlns:a16="http://schemas.microsoft.com/office/drawing/2014/main" xmlns="" id="{99C4E35A-F25C-4C80-AC86-FD1B67744EC1}"/>
                </a:ext>
              </a:extLst>
            </p:cNvPr>
            <p:cNvGrpSpPr/>
            <p:nvPr/>
          </p:nvGrpSpPr>
          <p:grpSpPr>
            <a:xfrm>
              <a:off x="2408081" y="3996195"/>
              <a:ext cx="382556" cy="786425"/>
              <a:chOff x="1175657" y="3576255"/>
              <a:chExt cx="382556" cy="786425"/>
            </a:xfrm>
          </p:grpSpPr>
          <p:sp>
            <p:nvSpPr>
              <p:cNvPr id="48" name="Oval 47">
                <a:extLst>
                  <a:ext uri="{FF2B5EF4-FFF2-40B4-BE49-F238E27FC236}">
                    <a16:creationId xmlns:a16="http://schemas.microsoft.com/office/drawing/2014/main" xmlns="" id="{E2AEA625-7909-42D9-983C-0F47A31C4EA1}"/>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49" name="Straight Arrow Connector 48">
                <a:extLst>
                  <a:ext uri="{FF2B5EF4-FFF2-40B4-BE49-F238E27FC236}">
                    <a16:creationId xmlns:a16="http://schemas.microsoft.com/office/drawing/2014/main" xmlns="" id="{CCC33D6D-604A-45F6-A857-416BA4AAD404}"/>
                  </a:ext>
                </a:extLst>
              </p:cNvPr>
              <p:cNvCxnSpPr>
                <a:cxnSpLocks/>
                <a:stCxn id="48"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627B4556-0AB4-47BE-8943-71EC1E389451}"/>
                </a:ext>
              </a:extLst>
            </p:cNvPr>
            <p:cNvGrpSpPr/>
            <p:nvPr/>
          </p:nvGrpSpPr>
          <p:grpSpPr>
            <a:xfrm>
              <a:off x="2734613" y="4725230"/>
              <a:ext cx="438580" cy="754561"/>
              <a:chOff x="1445428" y="3539771"/>
              <a:chExt cx="438580" cy="754561"/>
            </a:xfrm>
          </p:grpSpPr>
          <p:sp>
            <p:nvSpPr>
              <p:cNvPr id="51" name="Oval 50">
                <a:extLst>
                  <a:ext uri="{FF2B5EF4-FFF2-40B4-BE49-F238E27FC236}">
                    <a16:creationId xmlns:a16="http://schemas.microsoft.com/office/drawing/2014/main" xmlns="" id="{99FDFB7C-72AC-43C3-AC80-18F827F52E4E}"/>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52" name="Straight Arrow Connector 51">
                <a:extLst>
                  <a:ext uri="{FF2B5EF4-FFF2-40B4-BE49-F238E27FC236}">
                    <a16:creationId xmlns:a16="http://schemas.microsoft.com/office/drawing/2014/main" xmlns="" id="{4A7D080A-6C76-4A04-BC0D-44DC888EB2A3}"/>
                  </a:ext>
                </a:extLst>
              </p:cNvPr>
              <p:cNvCxnSpPr>
                <a:cxnSpLocks/>
                <a:stCxn id="51" idx="0"/>
                <a:endCxn id="48" idx="5"/>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53" name="Group 52">
            <a:extLst>
              <a:ext uri="{FF2B5EF4-FFF2-40B4-BE49-F238E27FC236}">
                <a16:creationId xmlns:a16="http://schemas.microsoft.com/office/drawing/2014/main" xmlns="" id="{8CC22358-7B0B-40B1-BD7A-B47EB02BB569}"/>
              </a:ext>
            </a:extLst>
          </p:cNvPr>
          <p:cNvGrpSpPr/>
          <p:nvPr/>
        </p:nvGrpSpPr>
        <p:grpSpPr>
          <a:xfrm>
            <a:off x="3567406" y="3988385"/>
            <a:ext cx="382556" cy="786425"/>
            <a:chOff x="1175657" y="3576255"/>
            <a:chExt cx="382556" cy="786425"/>
          </a:xfrm>
        </p:grpSpPr>
        <p:sp>
          <p:nvSpPr>
            <p:cNvPr id="54" name="Oval 53">
              <a:extLst>
                <a:ext uri="{FF2B5EF4-FFF2-40B4-BE49-F238E27FC236}">
                  <a16:creationId xmlns:a16="http://schemas.microsoft.com/office/drawing/2014/main" xmlns="" id="{AEAF8976-2215-444A-B223-0DF5D8D0E569}"/>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55" name="Straight Arrow Connector 54">
              <a:extLst>
                <a:ext uri="{FF2B5EF4-FFF2-40B4-BE49-F238E27FC236}">
                  <a16:creationId xmlns:a16="http://schemas.microsoft.com/office/drawing/2014/main" xmlns="" id="{C2FA78B2-05FC-452F-BAF8-DD76476B5672}"/>
                </a:ext>
              </a:extLst>
            </p:cNvPr>
            <p:cNvCxnSpPr>
              <a:cxnSpLocks/>
              <a:stCxn id="54"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xmlns="" id="{DEF1618F-E119-40AC-8EA9-0B04E2856A25}"/>
              </a:ext>
            </a:extLst>
          </p:cNvPr>
          <p:cNvGrpSpPr/>
          <p:nvPr/>
        </p:nvGrpSpPr>
        <p:grpSpPr>
          <a:xfrm>
            <a:off x="4254762" y="3996868"/>
            <a:ext cx="382556" cy="786425"/>
            <a:chOff x="1175657" y="3576255"/>
            <a:chExt cx="382556" cy="786425"/>
          </a:xfrm>
        </p:grpSpPr>
        <p:sp>
          <p:nvSpPr>
            <p:cNvPr id="57" name="Oval 56">
              <a:extLst>
                <a:ext uri="{FF2B5EF4-FFF2-40B4-BE49-F238E27FC236}">
                  <a16:creationId xmlns:a16="http://schemas.microsoft.com/office/drawing/2014/main" xmlns="" id="{3D5AED6F-F859-4FEB-B897-4BE62141284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58" name="Straight Arrow Connector 57">
              <a:extLst>
                <a:ext uri="{FF2B5EF4-FFF2-40B4-BE49-F238E27FC236}">
                  <a16:creationId xmlns:a16="http://schemas.microsoft.com/office/drawing/2014/main" xmlns="" id="{29B181B6-9BE2-441A-A332-584E8062170B}"/>
                </a:ext>
              </a:extLst>
            </p:cNvPr>
            <p:cNvCxnSpPr>
              <a:cxnSpLocks/>
              <a:stCxn id="57"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1" name="Table 6">
            <a:extLst>
              <a:ext uri="{FF2B5EF4-FFF2-40B4-BE49-F238E27FC236}">
                <a16:creationId xmlns:a16="http://schemas.microsoft.com/office/drawing/2014/main" xmlns="" id="{B99703C5-38E7-4245-8E4B-BA4ACA494774}"/>
              </a:ext>
            </a:extLst>
          </p:cNvPr>
          <p:cNvGraphicFramePr>
            <a:graphicFrameLocks noGrp="1"/>
          </p:cNvGraphicFramePr>
          <p:nvPr>
            <p:extLst>
              <p:ext uri="{D42A27DB-BD31-4B8C-83A1-F6EECF244321}">
                <p14:modId xmlns:p14="http://schemas.microsoft.com/office/powerpoint/2010/main" val="1760637999"/>
              </p:ext>
            </p:extLst>
          </p:nvPr>
        </p:nvGraphicFramePr>
        <p:xfrm>
          <a:off x="922178" y="5527079"/>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c</a:t>
                      </a:r>
                    </a:p>
                  </a:txBody>
                  <a:tcPr/>
                </a:tc>
                <a:tc>
                  <a:txBody>
                    <a:bodyPr/>
                    <a:lstStyle/>
                    <a:p>
                      <a:r>
                        <a:rPr lang="en-IN" dirty="0"/>
                        <a:t>    0</a:t>
                      </a:r>
                    </a:p>
                  </a:txBody>
                  <a:tcPr/>
                </a:tc>
                <a:tc>
                  <a:txBody>
                    <a:bodyPr/>
                    <a:lstStyle/>
                    <a:p>
                      <a:r>
                        <a:rPr lang="en-IN" dirty="0"/>
                        <a:t>   0</a:t>
                      </a:r>
                    </a:p>
                  </a:txBody>
                  <a:tcPr/>
                </a:tc>
                <a:extLst>
                  <a:ext uri="{0D108BD9-81ED-4DB2-BD59-A6C34878D82A}">
                    <a16:rowId xmlns:a16="http://schemas.microsoft.com/office/drawing/2014/main" xmlns="" val="2855848330"/>
                  </a:ext>
                </a:extLst>
              </a:tr>
            </a:tbl>
          </a:graphicData>
        </a:graphic>
      </p:graphicFrame>
      <p:grpSp>
        <p:nvGrpSpPr>
          <p:cNvPr id="62" name="Group 61">
            <a:extLst>
              <a:ext uri="{FF2B5EF4-FFF2-40B4-BE49-F238E27FC236}">
                <a16:creationId xmlns:a16="http://schemas.microsoft.com/office/drawing/2014/main" xmlns="" id="{E46A3E85-AEF7-48E7-9B18-9D8E3FE589BA}"/>
              </a:ext>
            </a:extLst>
          </p:cNvPr>
          <p:cNvGrpSpPr/>
          <p:nvPr/>
        </p:nvGrpSpPr>
        <p:grpSpPr>
          <a:xfrm>
            <a:off x="993711" y="5840481"/>
            <a:ext cx="3872202" cy="322959"/>
            <a:chOff x="1054360" y="3087759"/>
            <a:chExt cx="3872202" cy="322959"/>
          </a:xfrm>
        </p:grpSpPr>
        <p:sp>
          <p:nvSpPr>
            <p:cNvPr id="63" name="TextBox 62">
              <a:extLst>
                <a:ext uri="{FF2B5EF4-FFF2-40B4-BE49-F238E27FC236}">
                  <a16:creationId xmlns:a16="http://schemas.microsoft.com/office/drawing/2014/main" xmlns="" id="{C26CE9E3-B2AB-4D18-AB00-E5651C1AA1A3}"/>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64" name="TextBox 63">
              <a:extLst>
                <a:ext uri="{FF2B5EF4-FFF2-40B4-BE49-F238E27FC236}">
                  <a16:creationId xmlns:a16="http://schemas.microsoft.com/office/drawing/2014/main" xmlns="" id="{0FCE1AB0-57A2-4D84-BC04-C0B2B5425B05}"/>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65" name="TextBox 64">
              <a:extLst>
                <a:ext uri="{FF2B5EF4-FFF2-40B4-BE49-F238E27FC236}">
                  <a16:creationId xmlns:a16="http://schemas.microsoft.com/office/drawing/2014/main" xmlns="" id="{7DAF633F-9747-48CA-AFD3-F69613DD608E}"/>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66" name="TextBox 65">
              <a:extLst>
                <a:ext uri="{FF2B5EF4-FFF2-40B4-BE49-F238E27FC236}">
                  <a16:creationId xmlns:a16="http://schemas.microsoft.com/office/drawing/2014/main" xmlns="" id="{950261C0-239C-4096-9531-B78C2F517726}"/>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67" name="TextBox 66">
              <a:extLst>
                <a:ext uri="{FF2B5EF4-FFF2-40B4-BE49-F238E27FC236}">
                  <a16:creationId xmlns:a16="http://schemas.microsoft.com/office/drawing/2014/main" xmlns="" id="{8383231E-A4F1-461D-B5AD-7AAA107CFABB}"/>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68" name="TextBox 67">
              <a:extLst>
                <a:ext uri="{FF2B5EF4-FFF2-40B4-BE49-F238E27FC236}">
                  <a16:creationId xmlns:a16="http://schemas.microsoft.com/office/drawing/2014/main" xmlns="" id="{1774BBA9-324D-4D83-919C-B658C054E8BB}"/>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69" name="Group 68">
            <a:extLst>
              <a:ext uri="{FF2B5EF4-FFF2-40B4-BE49-F238E27FC236}">
                <a16:creationId xmlns:a16="http://schemas.microsoft.com/office/drawing/2014/main" xmlns="" id="{37EAE4DF-C274-4EE3-A87D-9F84E1B54362}"/>
              </a:ext>
            </a:extLst>
          </p:cNvPr>
          <p:cNvGrpSpPr/>
          <p:nvPr/>
        </p:nvGrpSpPr>
        <p:grpSpPr>
          <a:xfrm>
            <a:off x="7147219" y="1080132"/>
            <a:ext cx="382556" cy="786425"/>
            <a:chOff x="1175657" y="3576255"/>
            <a:chExt cx="382556" cy="786425"/>
          </a:xfrm>
        </p:grpSpPr>
        <p:sp>
          <p:nvSpPr>
            <p:cNvPr id="70" name="Oval 69">
              <a:extLst>
                <a:ext uri="{FF2B5EF4-FFF2-40B4-BE49-F238E27FC236}">
                  <a16:creationId xmlns:a16="http://schemas.microsoft.com/office/drawing/2014/main" xmlns="" id="{FEC34126-4D28-462C-BE97-48D80DDC6F16}"/>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71" name="Straight Arrow Connector 70">
              <a:extLst>
                <a:ext uri="{FF2B5EF4-FFF2-40B4-BE49-F238E27FC236}">
                  <a16:creationId xmlns:a16="http://schemas.microsoft.com/office/drawing/2014/main" xmlns="" id="{B1819342-941F-4C7D-811B-1D61C9E15C5E}"/>
                </a:ext>
              </a:extLst>
            </p:cNvPr>
            <p:cNvCxnSpPr>
              <a:cxnSpLocks/>
              <a:stCxn id="70"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xmlns="" id="{537960E0-6DB0-4F24-91F8-237EE51F385A}"/>
              </a:ext>
            </a:extLst>
          </p:cNvPr>
          <p:cNvGrpSpPr/>
          <p:nvPr/>
        </p:nvGrpSpPr>
        <p:grpSpPr>
          <a:xfrm>
            <a:off x="7873453" y="1085469"/>
            <a:ext cx="382556" cy="786425"/>
            <a:chOff x="1175657" y="3576255"/>
            <a:chExt cx="382556" cy="786425"/>
          </a:xfrm>
        </p:grpSpPr>
        <p:sp>
          <p:nvSpPr>
            <p:cNvPr id="73" name="Oval 72">
              <a:extLst>
                <a:ext uri="{FF2B5EF4-FFF2-40B4-BE49-F238E27FC236}">
                  <a16:creationId xmlns:a16="http://schemas.microsoft.com/office/drawing/2014/main" xmlns="" id="{DEF62DD1-D471-4637-81CB-AC8B19232200}"/>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74" name="Straight Arrow Connector 73">
              <a:extLst>
                <a:ext uri="{FF2B5EF4-FFF2-40B4-BE49-F238E27FC236}">
                  <a16:creationId xmlns:a16="http://schemas.microsoft.com/office/drawing/2014/main" xmlns="" id="{258784E6-458C-4F82-BAF9-F8204A894668}"/>
                </a:ext>
              </a:extLst>
            </p:cNvPr>
            <p:cNvCxnSpPr>
              <a:cxnSpLocks/>
              <a:stCxn id="73"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ED7E09B5-3283-4ABD-8BEB-378E7F4E2F91}"/>
              </a:ext>
            </a:extLst>
          </p:cNvPr>
          <p:cNvGrpSpPr/>
          <p:nvPr/>
        </p:nvGrpSpPr>
        <p:grpSpPr>
          <a:xfrm>
            <a:off x="9813437" y="1093228"/>
            <a:ext cx="854520" cy="1436353"/>
            <a:chOff x="9820473" y="1531670"/>
            <a:chExt cx="854520" cy="1436353"/>
          </a:xfrm>
        </p:grpSpPr>
        <p:grpSp>
          <p:nvGrpSpPr>
            <p:cNvPr id="81" name="Group 80">
              <a:extLst>
                <a:ext uri="{FF2B5EF4-FFF2-40B4-BE49-F238E27FC236}">
                  <a16:creationId xmlns:a16="http://schemas.microsoft.com/office/drawing/2014/main" xmlns="" id="{8BD0C6F2-2BFC-495E-A6EB-AB7D5AD1FBB9}"/>
                </a:ext>
              </a:extLst>
            </p:cNvPr>
            <p:cNvGrpSpPr/>
            <p:nvPr/>
          </p:nvGrpSpPr>
          <p:grpSpPr>
            <a:xfrm>
              <a:off x="9820473" y="1531670"/>
              <a:ext cx="382556" cy="786425"/>
              <a:chOff x="1175657" y="3576255"/>
              <a:chExt cx="382556" cy="786425"/>
            </a:xfrm>
          </p:grpSpPr>
          <p:sp>
            <p:nvSpPr>
              <p:cNvPr id="82" name="Oval 81">
                <a:extLst>
                  <a:ext uri="{FF2B5EF4-FFF2-40B4-BE49-F238E27FC236}">
                    <a16:creationId xmlns:a16="http://schemas.microsoft.com/office/drawing/2014/main" xmlns="" id="{C32AA248-32D0-4BB1-8367-1FC6C5378894}"/>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83" name="Straight Arrow Connector 82">
                <a:extLst>
                  <a:ext uri="{FF2B5EF4-FFF2-40B4-BE49-F238E27FC236}">
                    <a16:creationId xmlns:a16="http://schemas.microsoft.com/office/drawing/2014/main" xmlns="" id="{641A37F6-C8E6-4D0D-955B-7D14B48CEEC6}"/>
                  </a:ext>
                </a:extLst>
              </p:cNvPr>
              <p:cNvCxnSpPr>
                <a:cxnSpLocks/>
                <a:stCxn id="82"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F9A7616C-B59C-47AF-955F-2B478E28D479}"/>
                </a:ext>
              </a:extLst>
            </p:cNvPr>
            <p:cNvGrpSpPr/>
            <p:nvPr/>
          </p:nvGrpSpPr>
          <p:grpSpPr>
            <a:xfrm>
              <a:off x="10147005" y="2260705"/>
              <a:ext cx="527988" cy="707318"/>
              <a:chOff x="1030225" y="3655362"/>
              <a:chExt cx="527988" cy="707318"/>
            </a:xfrm>
          </p:grpSpPr>
          <p:sp>
            <p:nvSpPr>
              <p:cNvPr id="85" name="Oval 84">
                <a:extLst>
                  <a:ext uri="{FF2B5EF4-FFF2-40B4-BE49-F238E27FC236}">
                    <a16:creationId xmlns:a16="http://schemas.microsoft.com/office/drawing/2014/main" xmlns="" id="{310F037A-67C6-42E6-A8C4-576A5AF42B5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86" name="Straight Arrow Connector 85">
                <a:extLst>
                  <a:ext uri="{FF2B5EF4-FFF2-40B4-BE49-F238E27FC236}">
                    <a16:creationId xmlns:a16="http://schemas.microsoft.com/office/drawing/2014/main" xmlns="" id="{56ECE2CA-2CBF-4D9C-B187-DFBC8988BBA5}"/>
                  </a:ext>
                </a:extLst>
              </p:cNvPr>
              <p:cNvCxnSpPr>
                <a:cxnSpLocks/>
                <a:stCxn id="85" idx="0"/>
                <a:endCxn id="82"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87" name="Table 6">
            <a:extLst>
              <a:ext uri="{FF2B5EF4-FFF2-40B4-BE49-F238E27FC236}">
                <a16:creationId xmlns:a16="http://schemas.microsoft.com/office/drawing/2014/main" xmlns="" id="{E85666A0-CB7F-4271-A11E-1B368D3F1DAD}"/>
              </a:ext>
            </a:extLst>
          </p:cNvPr>
          <p:cNvGraphicFramePr>
            <a:graphicFrameLocks noGrp="1"/>
          </p:cNvGraphicFramePr>
          <p:nvPr>
            <p:extLst>
              <p:ext uri="{D42A27DB-BD31-4B8C-83A1-F6EECF244321}">
                <p14:modId xmlns:p14="http://schemas.microsoft.com/office/powerpoint/2010/main" val="1429045829"/>
              </p:ext>
            </p:extLst>
          </p:nvPr>
        </p:nvGraphicFramePr>
        <p:xfrm>
          <a:off x="7168209" y="2631922"/>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c</a:t>
                      </a:r>
                    </a:p>
                  </a:txBody>
                  <a:tcPr/>
                </a:tc>
                <a:tc>
                  <a:txBody>
                    <a:bodyPr/>
                    <a:lstStyle/>
                    <a:p>
                      <a:r>
                        <a:rPr lang="en-IN" dirty="0"/>
                        <a:t>    0</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88" name="Group 87">
            <a:extLst>
              <a:ext uri="{FF2B5EF4-FFF2-40B4-BE49-F238E27FC236}">
                <a16:creationId xmlns:a16="http://schemas.microsoft.com/office/drawing/2014/main" xmlns="" id="{935DC0DB-80E7-4893-A9A7-1EC6B4B51478}"/>
              </a:ext>
            </a:extLst>
          </p:cNvPr>
          <p:cNvGrpSpPr/>
          <p:nvPr/>
        </p:nvGrpSpPr>
        <p:grpSpPr>
          <a:xfrm>
            <a:off x="7239742" y="2945324"/>
            <a:ext cx="3872202" cy="322959"/>
            <a:chOff x="1054360" y="3087759"/>
            <a:chExt cx="3872202" cy="322959"/>
          </a:xfrm>
        </p:grpSpPr>
        <p:sp>
          <p:nvSpPr>
            <p:cNvPr id="89" name="TextBox 88">
              <a:extLst>
                <a:ext uri="{FF2B5EF4-FFF2-40B4-BE49-F238E27FC236}">
                  <a16:creationId xmlns:a16="http://schemas.microsoft.com/office/drawing/2014/main" xmlns="" id="{3FDF66C3-B5DD-44B8-8AAB-50365FDF5DFE}"/>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90" name="TextBox 89">
              <a:extLst>
                <a:ext uri="{FF2B5EF4-FFF2-40B4-BE49-F238E27FC236}">
                  <a16:creationId xmlns:a16="http://schemas.microsoft.com/office/drawing/2014/main" xmlns="" id="{8A9FA02E-D504-4D9C-86C0-B3579622F390}"/>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91" name="TextBox 90">
              <a:extLst>
                <a:ext uri="{FF2B5EF4-FFF2-40B4-BE49-F238E27FC236}">
                  <a16:creationId xmlns:a16="http://schemas.microsoft.com/office/drawing/2014/main" xmlns="" id="{77BCE07F-F812-4624-9C5F-5FE645FCE5CE}"/>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92" name="TextBox 91">
              <a:extLst>
                <a:ext uri="{FF2B5EF4-FFF2-40B4-BE49-F238E27FC236}">
                  <a16:creationId xmlns:a16="http://schemas.microsoft.com/office/drawing/2014/main" xmlns="" id="{A0359C54-A525-4D5A-B81E-D1A4DF545873}"/>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93" name="TextBox 92">
              <a:extLst>
                <a:ext uri="{FF2B5EF4-FFF2-40B4-BE49-F238E27FC236}">
                  <a16:creationId xmlns:a16="http://schemas.microsoft.com/office/drawing/2014/main" xmlns="" id="{E6F97B11-212B-4A88-B276-8703CE301CAD}"/>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94" name="TextBox 93">
              <a:extLst>
                <a:ext uri="{FF2B5EF4-FFF2-40B4-BE49-F238E27FC236}">
                  <a16:creationId xmlns:a16="http://schemas.microsoft.com/office/drawing/2014/main" xmlns="" id="{AF31DED2-A87C-4E64-A6A3-1462BDD11C87}"/>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99" name="Group 98">
            <a:extLst>
              <a:ext uri="{FF2B5EF4-FFF2-40B4-BE49-F238E27FC236}">
                <a16:creationId xmlns:a16="http://schemas.microsoft.com/office/drawing/2014/main" xmlns="" id="{2EBB2F34-2E4C-46A3-84CD-475CB20B5E8E}"/>
              </a:ext>
            </a:extLst>
          </p:cNvPr>
          <p:cNvGrpSpPr/>
          <p:nvPr/>
        </p:nvGrpSpPr>
        <p:grpSpPr>
          <a:xfrm>
            <a:off x="8654112" y="1101038"/>
            <a:ext cx="754246" cy="1471673"/>
            <a:chOff x="8661148" y="1539480"/>
            <a:chExt cx="754246" cy="1471673"/>
          </a:xfrm>
        </p:grpSpPr>
        <p:grpSp>
          <p:nvGrpSpPr>
            <p:cNvPr id="75" name="Group 74">
              <a:extLst>
                <a:ext uri="{FF2B5EF4-FFF2-40B4-BE49-F238E27FC236}">
                  <a16:creationId xmlns:a16="http://schemas.microsoft.com/office/drawing/2014/main" xmlns="" id="{D0846B89-3D82-4CB1-B417-68B190EF1373}"/>
                </a:ext>
              </a:extLst>
            </p:cNvPr>
            <p:cNvGrpSpPr/>
            <p:nvPr/>
          </p:nvGrpSpPr>
          <p:grpSpPr>
            <a:xfrm>
              <a:off x="8661148" y="1539480"/>
              <a:ext cx="382556" cy="786425"/>
              <a:chOff x="1175657" y="3576255"/>
              <a:chExt cx="382556" cy="786425"/>
            </a:xfrm>
          </p:grpSpPr>
          <p:sp>
            <p:nvSpPr>
              <p:cNvPr id="76" name="Oval 75">
                <a:extLst>
                  <a:ext uri="{FF2B5EF4-FFF2-40B4-BE49-F238E27FC236}">
                    <a16:creationId xmlns:a16="http://schemas.microsoft.com/office/drawing/2014/main" xmlns="" id="{C71A7BEC-C209-488D-8116-4925A2FB4539}"/>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77" name="Straight Arrow Connector 76">
                <a:extLst>
                  <a:ext uri="{FF2B5EF4-FFF2-40B4-BE49-F238E27FC236}">
                    <a16:creationId xmlns:a16="http://schemas.microsoft.com/office/drawing/2014/main" xmlns="" id="{7DF602E2-D7B7-4DB8-932E-8C36BB136970}"/>
                  </a:ext>
                </a:extLst>
              </p:cNvPr>
              <p:cNvCxnSpPr>
                <a:cxnSpLocks/>
                <a:stCxn id="76"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3094FB3D-D991-4640-9829-F59636D8DD32}"/>
                </a:ext>
              </a:extLst>
            </p:cNvPr>
            <p:cNvGrpSpPr/>
            <p:nvPr/>
          </p:nvGrpSpPr>
          <p:grpSpPr>
            <a:xfrm>
              <a:off x="8976814" y="2256592"/>
              <a:ext cx="438580" cy="754561"/>
              <a:chOff x="1445428" y="3539771"/>
              <a:chExt cx="438580" cy="754561"/>
            </a:xfrm>
          </p:grpSpPr>
          <p:sp>
            <p:nvSpPr>
              <p:cNvPr id="96" name="Oval 95">
                <a:extLst>
                  <a:ext uri="{FF2B5EF4-FFF2-40B4-BE49-F238E27FC236}">
                    <a16:creationId xmlns:a16="http://schemas.microsoft.com/office/drawing/2014/main" xmlns="" id="{2675E247-8AC6-4EDA-910F-592136EEDDE0}"/>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97" name="Straight Arrow Connector 96">
                <a:extLst>
                  <a:ext uri="{FF2B5EF4-FFF2-40B4-BE49-F238E27FC236}">
                    <a16:creationId xmlns:a16="http://schemas.microsoft.com/office/drawing/2014/main" xmlns="" id="{D9CB8768-91BF-4D66-B28E-D7A3FDC7FEF2}"/>
                  </a:ext>
                </a:extLst>
              </p:cNvPr>
              <p:cNvCxnSpPr>
                <a:cxnSpLocks/>
                <a:stCxn id="96"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xmlns="" id="{8548EA74-6CCE-440E-A0AD-8EFE6E03F63E}"/>
              </a:ext>
            </a:extLst>
          </p:cNvPr>
          <p:cNvGrpSpPr/>
          <p:nvPr/>
        </p:nvGrpSpPr>
        <p:grpSpPr>
          <a:xfrm>
            <a:off x="7037471" y="3893429"/>
            <a:ext cx="382556" cy="786425"/>
            <a:chOff x="1175657" y="3576255"/>
            <a:chExt cx="382556" cy="786425"/>
          </a:xfrm>
        </p:grpSpPr>
        <p:sp>
          <p:nvSpPr>
            <p:cNvPr id="103" name="Oval 102">
              <a:extLst>
                <a:ext uri="{FF2B5EF4-FFF2-40B4-BE49-F238E27FC236}">
                  <a16:creationId xmlns:a16="http://schemas.microsoft.com/office/drawing/2014/main" xmlns="" id="{5E311968-0E62-47FC-B76B-127170E601C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104" name="Straight Arrow Connector 103">
              <a:extLst>
                <a:ext uri="{FF2B5EF4-FFF2-40B4-BE49-F238E27FC236}">
                  <a16:creationId xmlns:a16="http://schemas.microsoft.com/office/drawing/2014/main" xmlns="" id="{740D589F-38F6-4D69-9185-F3A2EC3F89C0}"/>
                </a:ext>
              </a:extLst>
            </p:cNvPr>
            <p:cNvCxnSpPr>
              <a:cxnSpLocks/>
              <a:stCxn id="103"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xmlns="" id="{33BA2482-2E68-4ED2-A7A3-705E1BE296FB}"/>
              </a:ext>
            </a:extLst>
          </p:cNvPr>
          <p:cNvGrpSpPr/>
          <p:nvPr/>
        </p:nvGrpSpPr>
        <p:grpSpPr>
          <a:xfrm>
            <a:off x="7763705" y="3898766"/>
            <a:ext cx="382556" cy="786425"/>
            <a:chOff x="1175657" y="3576255"/>
            <a:chExt cx="382556" cy="786425"/>
          </a:xfrm>
        </p:grpSpPr>
        <p:sp>
          <p:nvSpPr>
            <p:cNvPr id="106" name="Oval 105">
              <a:extLst>
                <a:ext uri="{FF2B5EF4-FFF2-40B4-BE49-F238E27FC236}">
                  <a16:creationId xmlns:a16="http://schemas.microsoft.com/office/drawing/2014/main" xmlns="" id="{518593A0-C1DE-44A6-812E-1DFD2A9168C9}"/>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107" name="Straight Arrow Connector 106">
              <a:extLst>
                <a:ext uri="{FF2B5EF4-FFF2-40B4-BE49-F238E27FC236}">
                  <a16:creationId xmlns:a16="http://schemas.microsoft.com/office/drawing/2014/main" xmlns="" id="{ECD850CD-F0EA-4E16-84B7-7050BD76D7BD}"/>
                </a:ext>
              </a:extLst>
            </p:cNvPr>
            <p:cNvCxnSpPr>
              <a:cxnSpLocks/>
              <a:stCxn id="106"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xmlns="" id="{A91B9DE0-715F-4E8D-AAAD-C0BF07BAF58F}"/>
              </a:ext>
            </a:extLst>
          </p:cNvPr>
          <p:cNvGrpSpPr/>
          <p:nvPr/>
        </p:nvGrpSpPr>
        <p:grpSpPr>
          <a:xfrm>
            <a:off x="8926920" y="4504818"/>
            <a:ext cx="1482540" cy="1422159"/>
            <a:chOff x="9192453" y="1545864"/>
            <a:chExt cx="1482540" cy="1422159"/>
          </a:xfrm>
        </p:grpSpPr>
        <p:grpSp>
          <p:nvGrpSpPr>
            <p:cNvPr id="109" name="Group 108">
              <a:extLst>
                <a:ext uri="{FF2B5EF4-FFF2-40B4-BE49-F238E27FC236}">
                  <a16:creationId xmlns:a16="http://schemas.microsoft.com/office/drawing/2014/main" xmlns="" id="{5052D12B-10B3-4835-9C12-9F92C0238CF0}"/>
                </a:ext>
              </a:extLst>
            </p:cNvPr>
            <p:cNvGrpSpPr/>
            <p:nvPr/>
          </p:nvGrpSpPr>
          <p:grpSpPr>
            <a:xfrm>
              <a:off x="9192453" y="1545864"/>
              <a:ext cx="1010576" cy="772231"/>
              <a:chOff x="547637" y="3590449"/>
              <a:chExt cx="1010576" cy="772231"/>
            </a:xfrm>
          </p:grpSpPr>
          <p:sp>
            <p:nvSpPr>
              <p:cNvPr id="113" name="Oval 112">
                <a:extLst>
                  <a:ext uri="{FF2B5EF4-FFF2-40B4-BE49-F238E27FC236}">
                    <a16:creationId xmlns:a16="http://schemas.microsoft.com/office/drawing/2014/main" xmlns="" id="{B79381F4-213E-4AF5-B7C3-D0FEBA838D3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114" name="Straight Arrow Connector 113">
                <a:extLst>
                  <a:ext uri="{FF2B5EF4-FFF2-40B4-BE49-F238E27FC236}">
                    <a16:creationId xmlns:a16="http://schemas.microsoft.com/office/drawing/2014/main" xmlns="" id="{5436DC68-A7B2-4A3F-9842-EBAB363EDB27}"/>
                  </a:ext>
                </a:extLst>
              </p:cNvPr>
              <p:cNvCxnSpPr>
                <a:cxnSpLocks/>
                <a:stCxn id="113" idx="1"/>
                <a:endCxn id="128" idx="6"/>
              </p:cNvCxnSpPr>
              <p:nvPr/>
            </p:nvCxnSpPr>
            <p:spPr>
              <a:xfrm flipH="1" flipV="1">
                <a:off x="547637" y="3590449"/>
                <a:ext cx="684044" cy="437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xmlns="" id="{D979F69D-9300-42BD-9A75-781EC9F79A38}"/>
                </a:ext>
              </a:extLst>
            </p:cNvPr>
            <p:cNvGrpSpPr/>
            <p:nvPr/>
          </p:nvGrpSpPr>
          <p:grpSpPr>
            <a:xfrm>
              <a:off x="10147005" y="2260705"/>
              <a:ext cx="527988" cy="707318"/>
              <a:chOff x="1030225" y="3655362"/>
              <a:chExt cx="527988" cy="707318"/>
            </a:xfrm>
          </p:grpSpPr>
          <p:sp>
            <p:nvSpPr>
              <p:cNvPr id="111" name="Oval 110">
                <a:extLst>
                  <a:ext uri="{FF2B5EF4-FFF2-40B4-BE49-F238E27FC236}">
                    <a16:creationId xmlns:a16="http://schemas.microsoft.com/office/drawing/2014/main" xmlns="" id="{8D808CD1-7CC8-40E2-854C-628EFB366294}"/>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112" name="Straight Arrow Connector 111">
                <a:extLst>
                  <a:ext uri="{FF2B5EF4-FFF2-40B4-BE49-F238E27FC236}">
                    <a16:creationId xmlns:a16="http://schemas.microsoft.com/office/drawing/2014/main" xmlns="" id="{C1120490-1DAA-49A4-89D9-E1195EADBDC5}"/>
                  </a:ext>
                </a:extLst>
              </p:cNvPr>
              <p:cNvCxnSpPr>
                <a:cxnSpLocks/>
                <a:stCxn id="111" idx="0"/>
                <a:endCxn id="113"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15" name="Table 6">
            <a:extLst>
              <a:ext uri="{FF2B5EF4-FFF2-40B4-BE49-F238E27FC236}">
                <a16:creationId xmlns:a16="http://schemas.microsoft.com/office/drawing/2014/main" xmlns="" id="{8DC94104-7EDB-4DB4-8D9D-369EB4CD8664}"/>
              </a:ext>
            </a:extLst>
          </p:cNvPr>
          <p:cNvGraphicFramePr>
            <a:graphicFrameLocks noGrp="1"/>
          </p:cNvGraphicFramePr>
          <p:nvPr>
            <p:extLst>
              <p:ext uri="{D42A27DB-BD31-4B8C-83A1-F6EECF244321}">
                <p14:modId xmlns:p14="http://schemas.microsoft.com/office/powerpoint/2010/main" val="1535735278"/>
              </p:ext>
            </p:extLst>
          </p:nvPr>
        </p:nvGraphicFramePr>
        <p:xfrm>
          <a:off x="7155783" y="5957130"/>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c</a:t>
                      </a:r>
                    </a:p>
                  </a:txBody>
                  <a:tcPr/>
                </a:tc>
                <a:tc>
                  <a:txBody>
                    <a:bodyPr/>
                    <a:lstStyle/>
                    <a:p>
                      <a:r>
                        <a:rPr lang="en-IN" dirty="0"/>
                        <a:t>    c</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116" name="Group 115">
            <a:extLst>
              <a:ext uri="{FF2B5EF4-FFF2-40B4-BE49-F238E27FC236}">
                <a16:creationId xmlns:a16="http://schemas.microsoft.com/office/drawing/2014/main" xmlns="" id="{D2A38195-9C9A-4584-A6AA-115F29E2349A}"/>
              </a:ext>
            </a:extLst>
          </p:cNvPr>
          <p:cNvGrpSpPr/>
          <p:nvPr/>
        </p:nvGrpSpPr>
        <p:grpSpPr>
          <a:xfrm>
            <a:off x="7227316" y="6270532"/>
            <a:ext cx="3872202" cy="322959"/>
            <a:chOff x="1054360" y="3087759"/>
            <a:chExt cx="3872202" cy="322959"/>
          </a:xfrm>
        </p:grpSpPr>
        <p:sp>
          <p:nvSpPr>
            <p:cNvPr id="117" name="TextBox 116">
              <a:extLst>
                <a:ext uri="{FF2B5EF4-FFF2-40B4-BE49-F238E27FC236}">
                  <a16:creationId xmlns:a16="http://schemas.microsoft.com/office/drawing/2014/main" xmlns="" id="{94577299-B90F-4806-8FD4-A5C34D79F986}"/>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118" name="TextBox 117">
              <a:extLst>
                <a:ext uri="{FF2B5EF4-FFF2-40B4-BE49-F238E27FC236}">
                  <a16:creationId xmlns:a16="http://schemas.microsoft.com/office/drawing/2014/main" xmlns="" id="{C024B931-5AD9-4423-AE32-EDB7200AC653}"/>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119" name="TextBox 118">
              <a:extLst>
                <a:ext uri="{FF2B5EF4-FFF2-40B4-BE49-F238E27FC236}">
                  <a16:creationId xmlns:a16="http://schemas.microsoft.com/office/drawing/2014/main" xmlns="" id="{1F638622-227F-41D4-919C-73519C902836}"/>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120" name="TextBox 119">
              <a:extLst>
                <a:ext uri="{FF2B5EF4-FFF2-40B4-BE49-F238E27FC236}">
                  <a16:creationId xmlns:a16="http://schemas.microsoft.com/office/drawing/2014/main" xmlns="" id="{5C08CFFB-69F9-4969-8062-6EB51F08A894}"/>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121" name="TextBox 120">
              <a:extLst>
                <a:ext uri="{FF2B5EF4-FFF2-40B4-BE49-F238E27FC236}">
                  <a16:creationId xmlns:a16="http://schemas.microsoft.com/office/drawing/2014/main" xmlns="" id="{A7727E56-E444-43E1-BDA1-DEAFE9B64868}"/>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122" name="TextBox 121">
              <a:extLst>
                <a:ext uri="{FF2B5EF4-FFF2-40B4-BE49-F238E27FC236}">
                  <a16:creationId xmlns:a16="http://schemas.microsoft.com/office/drawing/2014/main" xmlns="" id="{57787AD8-314C-4237-B4C0-54BBD3BCA685}"/>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123" name="Group 122">
            <a:extLst>
              <a:ext uri="{FF2B5EF4-FFF2-40B4-BE49-F238E27FC236}">
                <a16:creationId xmlns:a16="http://schemas.microsoft.com/office/drawing/2014/main" xmlns="" id="{5D615FD9-0768-4C54-8028-3A2E1E42BF6A}"/>
              </a:ext>
            </a:extLst>
          </p:cNvPr>
          <p:cNvGrpSpPr/>
          <p:nvPr/>
        </p:nvGrpSpPr>
        <p:grpSpPr>
          <a:xfrm>
            <a:off x="8544364" y="3914335"/>
            <a:ext cx="754246" cy="1471673"/>
            <a:chOff x="8661148" y="1539480"/>
            <a:chExt cx="754246" cy="1471673"/>
          </a:xfrm>
        </p:grpSpPr>
        <p:grpSp>
          <p:nvGrpSpPr>
            <p:cNvPr id="124" name="Group 123">
              <a:extLst>
                <a:ext uri="{FF2B5EF4-FFF2-40B4-BE49-F238E27FC236}">
                  <a16:creationId xmlns:a16="http://schemas.microsoft.com/office/drawing/2014/main" xmlns="" id="{9BF807BC-B420-4704-8AFF-CC2F135347AF}"/>
                </a:ext>
              </a:extLst>
            </p:cNvPr>
            <p:cNvGrpSpPr/>
            <p:nvPr/>
          </p:nvGrpSpPr>
          <p:grpSpPr>
            <a:xfrm>
              <a:off x="8661148" y="1539480"/>
              <a:ext cx="382556" cy="786425"/>
              <a:chOff x="1175657" y="3576255"/>
              <a:chExt cx="382556" cy="786425"/>
            </a:xfrm>
          </p:grpSpPr>
          <p:sp>
            <p:nvSpPr>
              <p:cNvPr id="128" name="Oval 127">
                <a:extLst>
                  <a:ext uri="{FF2B5EF4-FFF2-40B4-BE49-F238E27FC236}">
                    <a16:creationId xmlns:a16="http://schemas.microsoft.com/office/drawing/2014/main" xmlns="" id="{4FEAD2AA-8E72-4E56-96CE-D6BB8A49683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129" name="Straight Arrow Connector 128">
                <a:extLst>
                  <a:ext uri="{FF2B5EF4-FFF2-40B4-BE49-F238E27FC236}">
                    <a16:creationId xmlns:a16="http://schemas.microsoft.com/office/drawing/2014/main" xmlns="" id="{5F243BB5-2D10-4F80-AFA3-74B3ECCDF786}"/>
                  </a:ext>
                </a:extLst>
              </p:cNvPr>
              <p:cNvCxnSpPr>
                <a:cxnSpLocks/>
                <a:stCxn id="128"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0E1E4A89-A459-4377-B9A7-F14BA2183AD3}"/>
                </a:ext>
              </a:extLst>
            </p:cNvPr>
            <p:cNvGrpSpPr/>
            <p:nvPr/>
          </p:nvGrpSpPr>
          <p:grpSpPr>
            <a:xfrm>
              <a:off x="8976814" y="2256592"/>
              <a:ext cx="438580" cy="754561"/>
              <a:chOff x="1445428" y="3539771"/>
              <a:chExt cx="438580" cy="754561"/>
            </a:xfrm>
          </p:grpSpPr>
          <p:sp>
            <p:nvSpPr>
              <p:cNvPr id="126" name="Oval 125">
                <a:extLst>
                  <a:ext uri="{FF2B5EF4-FFF2-40B4-BE49-F238E27FC236}">
                    <a16:creationId xmlns:a16="http://schemas.microsoft.com/office/drawing/2014/main" xmlns="" id="{7C3E8BFF-8679-41C6-993F-1EC2543CD414}"/>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127" name="Straight Arrow Connector 126">
                <a:extLst>
                  <a:ext uri="{FF2B5EF4-FFF2-40B4-BE49-F238E27FC236}">
                    <a16:creationId xmlns:a16="http://schemas.microsoft.com/office/drawing/2014/main" xmlns="" id="{63C149ED-BE78-4117-BEF6-3FF9470B1AFF}"/>
                  </a:ext>
                </a:extLst>
              </p:cNvPr>
              <p:cNvCxnSpPr>
                <a:cxnSpLocks/>
                <a:stCxn id="126"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4036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292185" y="4499582"/>
            <a:ext cx="661181" cy="1353206"/>
          </a:xfrm>
          <a:custGeom>
            <a:avLst/>
            <a:gdLst>
              <a:gd name="connsiteX0" fmla="*/ 661181 w 661181"/>
              <a:gd name="connsiteY0" fmla="*/ 1218604 h 1353206"/>
              <a:gd name="connsiteX1" fmla="*/ 534572 w 661181"/>
              <a:gd name="connsiteY1" fmla="*/ 852844 h 1353206"/>
              <a:gd name="connsiteX2" fmla="*/ 534572 w 661181"/>
              <a:gd name="connsiteY2" fmla="*/ 852844 h 1353206"/>
              <a:gd name="connsiteX3" fmla="*/ 422030 w 661181"/>
              <a:gd name="connsiteY3" fmla="*/ 641828 h 1353206"/>
              <a:gd name="connsiteX4" fmla="*/ 618978 w 661181"/>
              <a:gd name="connsiteY4" fmla="*/ 501151 h 1353206"/>
              <a:gd name="connsiteX5" fmla="*/ 534572 w 661181"/>
              <a:gd name="connsiteY5" fmla="*/ 65053 h 1353206"/>
              <a:gd name="connsiteX6" fmla="*/ 56270 w 661181"/>
              <a:gd name="connsiteY6" fmla="*/ 36918 h 1353206"/>
              <a:gd name="connsiteX7" fmla="*/ 28135 w 661181"/>
              <a:gd name="connsiteY7" fmla="*/ 402678 h 1353206"/>
              <a:gd name="connsiteX8" fmla="*/ 225082 w 661181"/>
              <a:gd name="connsiteY8" fmla="*/ 655896 h 1353206"/>
              <a:gd name="connsiteX9" fmla="*/ 28135 w 661181"/>
              <a:gd name="connsiteY9" fmla="*/ 993521 h 1353206"/>
              <a:gd name="connsiteX10" fmla="*/ 126608 w 661181"/>
              <a:gd name="connsiteY10" fmla="*/ 1345213 h 1353206"/>
              <a:gd name="connsiteX11" fmla="*/ 661181 w 661181"/>
              <a:gd name="connsiteY11" fmla="*/ 1218604 h 135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181" h="1353206">
                <a:moveTo>
                  <a:pt x="661181" y="1218604"/>
                </a:moveTo>
                <a:lnTo>
                  <a:pt x="534572" y="852844"/>
                </a:lnTo>
                <a:lnTo>
                  <a:pt x="534572" y="852844"/>
                </a:lnTo>
                <a:cubicBezTo>
                  <a:pt x="515815" y="817675"/>
                  <a:pt x="407962" y="700443"/>
                  <a:pt x="422030" y="641828"/>
                </a:cubicBezTo>
                <a:cubicBezTo>
                  <a:pt x="436098" y="583213"/>
                  <a:pt x="600221" y="597280"/>
                  <a:pt x="618978" y="501151"/>
                </a:cubicBezTo>
                <a:cubicBezTo>
                  <a:pt x="637735" y="405022"/>
                  <a:pt x="628357" y="142425"/>
                  <a:pt x="534572" y="65053"/>
                </a:cubicBezTo>
                <a:cubicBezTo>
                  <a:pt x="440787" y="-12319"/>
                  <a:pt x="140676" y="-19353"/>
                  <a:pt x="56270" y="36918"/>
                </a:cubicBezTo>
                <a:cubicBezTo>
                  <a:pt x="-28136" y="93189"/>
                  <a:pt x="0" y="299515"/>
                  <a:pt x="28135" y="402678"/>
                </a:cubicBezTo>
                <a:cubicBezTo>
                  <a:pt x="56270" y="505841"/>
                  <a:pt x="225082" y="557422"/>
                  <a:pt x="225082" y="655896"/>
                </a:cubicBezTo>
                <a:cubicBezTo>
                  <a:pt x="225082" y="754370"/>
                  <a:pt x="44547" y="878635"/>
                  <a:pt x="28135" y="993521"/>
                </a:cubicBezTo>
                <a:cubicBezTo>
                  <a:pt x="11723" y="1108407"/>
                  <a:pt x="18756" y="1310044"/>
                  <a:pt x="126608" y="1345213"/>
                </a:cubicBezTo>
                <a:cubicBezTo>
                  <a:pt x="234460" y="1380382"/>
                  <a:pt x="454854" y="1292459"/>
                  <a:pt x="661181" y="1218604"/>
                </a:cubicBezTo>
                <a:close/>
              </a:path>
            </a:pathLst>
          </a:cu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293230" y="3634480"/>
            <a:ext cx="1969089" cy="2391597"/>
          </a:xfrm>
          <a:custGeom>
            <a:avLst/>
            <a:gdLst>
              <a:gd name="connsiteX0" fmla="*/ 857093 w 1969089"/>
              <a:gd name="connsiteY0" fmla="*/ 33 h 2391597"/>
              <a:gd name="connsiteX1" fmla="*/ 561672 w 1969089"/>
              <a:gd name="connsiteY1" fmla="*/ 211049 h 2391597"/>
              <a:gd name="connsiteX2" fmla="*/ 575739 w 1969089"/>
              <a:gd name="connsiteY2" fmla="*/ 548673 h 2391597"/>
              <a:gd name="connsiteX3" fmla="*/ 350656 w 1969089"/>
              <a:gd name="connsiteY3" fmla="*/ 830027 h 2391597"/>
              <a:gd name="connsiteX4" fmla="*/ 69302 w 1969089"/>
              <a:gd name="connsiteY4" fmla="*/ 956636 h 2391597"/>
              <a:gd name="connsiteX5" fmla="*/ 27099 w 1969089"/>
              <a:gd name="connsiteY5" fmla="*/ 1420870 h 2391597"/>
              <a:gd name="connsiteX6" fmla="*/ 420995 w 1969089"/>
              <a:gd name="connsiteY6" fmla="*/ 1505276 h 2391597"/>
              <a:gd name="connsiteX7" fmla="*/ 209979 w 1969089"/>
              <a:gd name="connsiteY7" fmla="*/ 2152390 h 2391597"/>
              <a:gd name="connsiteX8" fmla="*/ 1377598 w 1969089"/>
              <a:gd name="connsiteY8" fmla="*/ 2391541 h 2391597"/>
              <a:gd name="connsiteX9" fmla="*/ 1940305 w 1969089"/>
              <a:gd name="connsiteY9" fmla="*/ 2166458 h 2391597"/>
              <a:gd name="connsiteX10" fmla="*/ 1560478 w 1969089"/>
              <a:gd name="connsiteY10" fmla="*/ 1449006 h 2391597"/>
              <a:gd name="connsiteX11" fmla="*/ 1968441 w 1969089"/>
              <a:gd name="connsiteY11" fmla="*/ 1181720 h 2391597"/>
              <a:gd name="connsiteX12" fmla="*/ 1644884 w 1969089"/>
              <a:gd name="connsiteY12" fmla="*/ 773756 h 2391597"/>
              <a:gd name="connsiteX13" fmla="*/ 1250989 w 1969089"/>
              <a:gd name="connsiteY13" fmla="*/ 548673 h 2391597"/>
              <a:gd name="connsiteX14" fmla="*/ 1124379 w 1969089"/>
              <a:gd name="connsiteY14" fmla="*/ 225116 h 2391597"/>
              <a:gd name="connsiteX15" fmla="*/ 857093 w 1969089"/>
              <a:gd name="connsiteY15" fmla="*/ 33 h 239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69089" h="2391597">
                <a:moveTo>
                  <a:pt x="857093" y="33"/>
                </a:moveTo>
                <a:cubicBezTo>
                  <a:pt x="763308" y="-2312"/>
                  <a:pt x="608564" y="119609"/>
                  <a:pt x="561672" y="211049"/>
                </a:cubicBezTo>
                <a:cubicBezTo>
                  <a:pt x="514780" y="302489"/>
                  <a:pt x="610908" y="445510"/>
                  <a:pt x="575739" y="548673"/>
                </a:cubicBezTo>
                <a:cubicBezTo>
                  <a:pt x="540570" y="651836"/>
                  <a:pt x="435062" y="762033"/>
                  <a:pt x="350656" y="830027"/>
                </a:cubicBezTo>
                <a:cubicBezTo>
                  <a:pt x="266250" y="898021"/>
                  <a:pt x="123228" y="858162"/>
                  <a:pt x="69302" y="956636"/>
                </a:cubicBezTo>
                <a:cubicBezTo>
                  <a:pt x="15376" y="1055110"/>
                  <a:pt x="-31517" y="1329430"/>
                  <a:pt x="27099" y="1420870"/>
                </a:cubicBezTo>
                <a:cubicBezTo>
                  <a:pt x="85714" y="1512310"/>
                  <a:pt x="390515" y="1383356"/>
                  <a:pt x="420995" y="1505276"/>
                </a:cubicBezTo>
                <a:cubicBezTo>
                  <a:pt x="451475" y="1627196"/>
                  <a:pt x="50545" y="2004679"/>
                  <a:pt x="209979" y="2152390"/>
                </a:cubicBezTo>
                <a:cubicBezTo>
                  <a:pt x="369413" y="2300101"/>
                  <a:pt x="1089210" y="2389196"/>
                  <a:pt x="1377598" y="2391541"/>
                </a:cubicBezTo>
                <a:cubicBezTo>
                  <a:pt x="1665986" y="2393886"/>
                  <a:pt x="1909825" y="2323547"/>
                  <a:pt x="1940305" y="2166458"/>
                </a:cubicBezTo>
                <a:cubicBezTo>
                  <a:pt x="1970785" y="2009369"/>
                  <a:pt x="1555789" y="1613129"/>
                  <a:pt x="1560478" y="1449006"/>
                </a:cubicBezTo>
                <a:cubicBezTo>
                  <a:pt x="1565167" y="1284883"/>
                  <a:pt x="1954373" y="1294262"/>
                  <a:pt x="1968441" y="1181720"/>
                </a:cubicBezTo>
                <a:cubicBezTo>
                  <a:pt x="1982509" y="1069178"/>
                  <a:pt x="1764459" y="879264"/>
                  <a:pt x="1644884" y="773756"/>
                </a:cubicBezTo>
                <a:cubicBezTo>
                  <a:pt x="1525309" y="668248"/>
                  <a:pt x="1337740" y="640113"/>
                  <a:pt x="1250989" y="548673"/>
                </a:cubicBezTo>
                <a:cubicBezTo>
                  <a:pt x="1164238" y="457233"/>
                  <a:pt x="1197062" y="318900"/>
                  <a:pt x="1124379" y="225116"/>
                </a:cubicBezTo>
                <a:cubicBezTo>
                  <a:pt x="1051696" y="131332"/>
                  <a:pt x="950878" y="2378"/>
                  <a:pt x="857093" y="33"/>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374118" y="844619"/>
            <a:ext cx="4759022" cy="1200329"/>
          </a:xfrm>
          <a:prstGeom prst="rect">
            <a:avLst/>
          </a:prstGeom>
          <a:noFill/>
          <a:ln w="28575">
            <a:solidFill>
              <a:schemeClr val="tx1"/>
            </a:solidFill>
          </a:ln>
        </p:spPr>
        <p:txBody>
          <a:bodyPr wrap="square" rtlCol="0">
            <a:spAutoFit/>
          </a:bodyPr>
          <a:lstStyle/>
          <a:p>
            <a:r>
              <a:rPr lang="en-US" b="1" u="sng" dirty="0">
                <a:latin typeface="Times New Roman" panose="02020603050405020304" pitchFamily="18" charset="0"/>
                <a:cs typeface="Times New Roman" panose="02020603050405020304" pitchFamily="18" charset="0"/>
              </a:rPr>
              <a:t>Path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Sequence of nodes and edges from one node to another node is called as </a:t>
            </a:r>
            <a:r>
              <a:rPr lang="en-US" b="1" i="1" dirty="0">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nodes in a path is the </a:t>
            </a:r>
            <a:r>
              <a:rPr lang="en-US" b="1" i="1" dirty="0">
                <a:latin typeface="Times New Roman" panose="02020603050405020304" pitchFamily="18" charset="0"/>
                <a:cs typeface="Times New Roman" panose="02020603050405020304" pitchFamily="18" charset="0"/>
              </a:rPr>
              <a:t>Path Length</a:t>
            </a:r>
            <a:r>
              <a:rPr lang="en-US" dirty="0"/>
              <a:t>.</a:t>
            </a:r>
          </a:p>
        </p:txBody>
      </p:sp>
      <p:sp>
        <p:nvSpPr>
          <p:cNvPr id="113" name="Oval 112"/>
          <p:cNvSpPr/>
          <p:nvPr/>
        </p:nvSpPr>
        <p:spPr>
          <a:xfrm>
            <a:off x="6692827" y="323582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14" name="Oval 113"/>
          <p:cNvSpPr/>
          <p:nvPr/>
        </p:nvSpPr>
        <p:spPr>
          <a:xfrm>
            <a:off x="5875711" y="384542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15" name="Oval 114"/>
          <p:cNvSpPr/>
          <p:nvPr/>
        </p:nvSpPr>
        <p:spPr>
          <a:xfrm>
            <a:off x="7577965" y="384542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6" name="Oval 115"/>
          <p:cNvSpPr/>
          <p:nvPr/>
        </p:nvSpPr>
        <p:spPr>
          <a:xfrm>
            <a:off x="5399192" y="4573680"/>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7" name="Oval 116"/>
          <p:cNvSpPr/>
          <p:nvPr/>
        </p:nvSpPr>
        <p:spPr>
          <a:xfrm>
            <a:off x="6010772" y="457368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8" name="Oval 117"/>
          <p:cNvSpPr/>
          <p:nvPr/>
        </p:nvSpPr>
        <p:spPr>
          <a:xfrm>
            <a:off x="6610561" y="457367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9" name="Oval 118"/>
          <p:cNvSpPr/>
          <p:nvPr/>
        </p:nvSpPr>
        <p:spPr>
          <a:xfrm>
            <a:off x="7338548" y="457367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0" name="Oval 119"/>
          <p:cNvSpPr/>
          <p:nvPr/>
        </p:nvSpPr>
        <p:spPr>
          <a:xfrm>
            <a:off x="8054745" y="457367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21" name="Oval 120"/>
          <p:cNvSpPr/>
          <p:nvPr/>
        </p:nvSpPr>
        <p:spPr>
          <a:xfrm>
            <a:off x="6487291" y="530193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22" name="Oval 121"/>
          <p:cNvSpPr/>
          <p:nvPr/>
        </p:nvSpPr>
        <p:spPr>
          <a:xfrm>
            <a:off x="5772512" y="530193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3" name="Straight Connector 122"/>
          <p:cNvCxnSpPr>
            <a:stCxn id="113" idx="3"/>
          </p:cNvCxnSpPr>
          <p:nvPr/>
        </p:nvCxnSpPr>
        <p:spPr>
          <a:xfrm flipH="1">
            <a:off x="6249031" y="3580051"/>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a:stCxn id="113" idx="5"/>
            <a:endCxn id="115" idx="0"/>
          </p:cNvCxnSpPr>
          <p:nvPr/>
        </p:nvCxnSpPr>
        <p:spPr>
          <a:xfrm>
            <a:off x="7099561" y="3580051"/>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4" idx="3"/>
            <a:endCxn id="116" idx="0"/>
          </p:cNvCxnSpPr>
          <p:nvPr/>
        </p:nvCxnSpPr>
        <p:spPr>
          <a:xfrm flipH="1">
            <a:off x="5637452" y="4189651"/>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4" idx="4"/>
            <a:endCxn id="117" idx="0"/>
          </p:cNvCxnSpPr>
          <p:nvPr/>
        </p:nvCxnSpPr>
        <p:spPr>
          <a:xfrm>
            <a:off x="6113971" y="4248710"/>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18" idx="1"/>
          </p:cNvCxnSpPr>
          <p:nvPr/>
        </p:nvCxnSpPr>
        <p:spPr>
          <a:xfrm>
            <a:off x="6277245" y="4189650"/>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7338547" y="530024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29" name="Straight Connector 128"/>
          <p:cNvCxnSpPr>
            <a:endCxn id="122" idx="0"/>
          </p:cNvCxnSpPr>
          <p:nvPr/>
        </p:nvCxnSpPr>
        <p:spPr>
          <a:xfrm flipH="1">
            <a:off x="6010772" y="4976961"/>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1" idx="0"/>
          </p:cNvCxnSpPr>
          <p:nvPr/>
        </p:nvCxnSpPr>
        <p:spPr>
          <a:xfrm>
            <a:off x="6378231" y="4957757"/>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5" idx="3"/>
          </p:cNvCxnSpPr>
          <p:nvPr/>
        </p:nvCxnSpPr>
        <p:spPr>
          <a:xfrm flipH="1">
            <a:off x="7507022" y="4189651"/>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20" idx="1"/>
          </p:cNvCxnSpPr>
          <p:nvPr/>
        </p:nvCxnSpPr>
        <p:spPr>
          <a:xfrm>
            <a:off x="7923876" y="4204816"/>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28" idx="0"/>
          </p:cNvCxnSpPr>
          <p:nvPr/>
        </p:nvCxnSpPr>
        <p:spPr>
          <a:xfrm>
            <a:off x="7576806" y="4952028"/>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25630" y="4083333"/>
            <a:ext cx="3704076" cy="1477328"/>
          </a:xfrm>
          <a:prstGeom prst="rect">
            <a:avLst/>
          </a:prstGeom>
          <a:noFill/>
          <a:ln w="28575">
            <a:solidFill>
              <a:schemeClr val="tx1"/>
            </a:solidFill>
          </a:ln>
        </p:spPr>
        <p:txBody>
          <a:bodyPr wrap="square" rtlCol="0">
            <a:spAutoFit/>
          </a:bodyPr>
          <a:lstStyle/>
          <a:p>
            <a:r>
              <a:rPr lang="en-US" b="1" u="sng" dirty="0">
                <a:latin typeface="Times New Roman" panose="02020603050405020304" pitchFamily="18" charset="0"/>
                <a:cs typeface="Times New Roman" panose="02020603050405020304" pitchFamily="18" charset="0"/>
              </a:rPr>
              <a:t>Sub-Tree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child from a node forms a sub-tree recursively.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child node will form a sub-tree on its parent node.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733317" y="662394"/>
            <a:ext cx="4047824" cy="646331"/>
          </a:xfrm>
          <a:prstGeom prst="rect">
            <a:avLst/>
          </a:prstGeom>
          <a:noFill/>
          <a:ln>
            <a:solidFill>
              <a:schemeClr val="tx1"/>
            </a:solidFill>
          </a:ln>
        </p:spPr>
        <p:txBody>
          <a:bodyPr wrap="square" rtlCol="0">
            <a:spAutoFit/>
          </a:bodyPr>
          <a:lstStyle/>
          <a:p>
            <a:r>
              <a:rPr lang="en-US" dirty="0"/>
              <a:t>Path between A and J is </a:t>
            </a:r>
            <a:r>
              <a:rPr lang="en-US" b="1" i="1" dirty="0"/>
              <a:t>A-B-E-J </a:t>
            </a:r>
            <a:r>
              <a:rPr lang="en-US" dirty="0"/>
              <a:t>and </a:t>
            </a:r>
            <a:r>
              <a:rPr lang="en-US" b="1" i="1" dirty="0"/>
              <a:t>path length</a:t>
            </a:r>
            <a:r>
              <a:rPr lang="en-US" dirty="0"/>
              <a:t> is </a:t>
            </a:r>
            <a:r>
              <a:rPr lang="en-US" b="1" i="1" dirty="0"/>
              <a:t>4</a:t>
            </a:r>
            <a:r>
              <a:rPr lang="en-US" dirty="0"/>
              <a:t>.</a:t>
            </a:r>
            <a:endParaRPr lang="en-US" b="1" i="1" dirty="0"/>
          </a:p>
        </p:txBody>
      </p:sp>
      <p:sp>
        <p:nvSpPr>
          <p:cNvPr id="9" name="Freeform 8"/>
          <p:cNvSpPr/>
          <p:nvPr/>
        </p:nvSpPr>
        <p:spPr>
          <a:xfrm>
            <a:off x="5693967" y="4452267"/>
            <a:ext cx="1404828" cy="1421455"/>
          </a:xfrm>
          <a:custGeom>
            <a:avLst/>
            <a:gdLst>
              <a:gd name="connsiteX0" fmla="*/ 844200 w 1404828"/>
              <a:gd name="connsiteY0" fmla="*/ 84121 h 1421455"/>
              <a:gd name="connsiteX1" fmla="*/ 323695 w 1404828"/>
              <a:gd name="connsiteY1" fmla="*/ 41918 h 1421455"/>
              <a:gd name="connsiteX2" fmla="*/ 309627 w 1404828"/>
              <a:gd name="connsiteY2" fmla="*/ 576490 h 1421455"/>
              <a:gd name="connsiteX3" fmla="*/ 138 w 1404828"/>
              <a:gd name="connsiteY3" fmla="*/ 998521 h 1421455"/>
              <a:gd name="connsiteX4" fmla="*/ 351830 w 1404828"/>
              <a:gd name="connsiteY4" fmla="*/ 1406484 h 1421455"/>
              <a:gd name="connsiteX5" fmla="*/ 1252163 w 1404828"/>
              <a:gd name="connsiteY5" fmla="*/ 1308010 h 1421455"/>
              <a:gd name="connsiteX6" fmla="*/ 1378772 w 1404828"/>
              <a:gd name="connsiteY6" fmla="*/ 1068859 h 1421455"/>
              <a:gd name="connsiteX7" fmla="*/ 970809 w 1404828"/>
              <a:gd name="connsiteY7" fmla="*/ 604625 h 1421455"/>
              <a:gd name="connsiteX8" fmla="*/ 844200 w 1404828"/>
              <a:gd name="connsiteY8" fmla="*/ 478016 h 1421455"/>
              <a:gd name="connsiteX9" fmla="*/ 844200 w 1404828"/>
              <a:gd name="connsiteY9" fmla="*/ 84121 h 142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4828" h="1421455">
                <a:moveTo>
                  <a:pt x="844200" y="84121"/>
                </a:moveTo>
                <a:cubicBezTo>
                  <a:pt x="757449" y="11438"/>
                  <a:pt x="412790" y="-40144"/>
                  <a:pt x="323695" y="41918"/>
                </a:cubicBezTo>
                <a:cubicBezTo>
                  <a:pt x="234599" y="123980"/>
                  <a:pt x="363553" y="417056"/>
                  <a:pt x="309627" y="576490"/>
                </a:cubicBezTo>
                <a:cubicBezTo>
                  <a:pt x="255701" y="735924"/>
                  <a:pt x="-6896" y="860189"/>
                  <a:pt x="138" y="998521"/>
                </a:cubicBezTo>
                <a:cubicBezTo>
                  <a:pt x="7172" y="1136853"/>
                  <a:pt x="143159" y="1354903"/>
                  <a:pt x="351830" y="1406484"/>
                </a:cubicBezTo>
                <a:cubicBezTo>
                  <a:pt x="560501" y="1458065"/>
                  <a:pt x="1081006" y="1364281"/>
                  <a:pt x="1252163" y="1308010"/>
                </a:cubicBezTo>
                <a:cubicBezTo>
                  <a:pt x="1423320" y="1251739"/>
                  <a:pt x="1425664" y="1186090"/>
                  <a:pt x="1378772" y="1068859"/>
                </a:cubicBezTo>
                <a:cubicBezTo>
                  <a:pt x="1331880" y="951628"/>
                  <a:pt x="1059904" y="703099"/>
                  <a:pt x="970809" y="604625"/>
                </a:cubicBezTo>
                <a:cubicBezTo>
                  <a:pt x="881714" y="506151"/>
                  <a:pt x="869991" y="564767"/>
                  <a:pt x="844200" y="478016"/>
                </a:cubicBezTo>
                <a:cubicBezTo>
                  <a:pt x="818409" y="391265"/>
                  <a:pt x="930951" y="156804"/>
                  <a:pt x="844200" y="84121"/>
                </a:cubicBezTo>
                <a:close/>
              </a:path>
            </a:pathLst>
          </a:cu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267353" y="3639110"/>
            <a:ext cx="1409367" cy="2266344"/>
          </a:xfrm>
          <a:custGeom>
            <a:avLst/>
            <a:gdLst>
              <a:gd name="connsiteX0" fmla="*/ 536261 w 1409367"/>
              <a:gd name="connsiteY0" fmla="*/ 56599 h 2266344"/>
              <a:gd name="connsiteX1" fmla="*/ 283043 w 1409367"/>
              <a:gd name="connsiteY1" fmla="*/ 366088 h 2266344"/>
              <a:gd name="connsiteX2" fmla="*/ 353381 w 1409367"/>
              <a:gd name="connsiteY2" fmla="*/ 661510 h 2266344"/>
              <a:gd name="connsiteX3" fmla="*/ 128298 w 1409367"/>
              <a:gd name="connsiteY3" fmla="*/ 717781 h 2266344"/>
              <a:gd name="connsiteX4" fmla="*/ 1689 w 1409367"/>
              <a:gd name="connsiteY4" fmla="*/ 999134 h 2266344"/>
              <a:gd name="connsiteX5" fmla="*/ 114230 w 1409367"/>
              <a:gd name="connsiteY5" fmla="*/ 1266421 h 2266344"/>
              <a:gd name="connsiteX6" fmla="*/ 100163 w 1409367"/>
              <a:gd name="connsiteY6" fmla="*/ 1533707 h 2266344"/>
              <a:gd name="connsiteX7" fmla="*/ 1689 w 1409367"/>
              <a:gd name="connsiteY7" fmla="*/ 1871331 h 2266344"/>
              <a:gd name="connsiteX8" fmla="*/ 114230 w 1409367"/>
              <a:gd name="connsiteY8" fmla="*/ 2251159 h 2266344"/>
              <a:gd name="connsiteX9" fmla="*/ 859818 w 1409367"/>
              <a:gd name="connsiteY9" fmla="*/ 2124550 h 2266344"/>
              <a:gd name="connsiteX10" fmla="*/ 873886 w 1409367"/>
              <a:gd name="connsiteY10" fmla="*/ 1519639 h 2266344"/>
              <a:gd name="connsiteX11" fmla="*/ 1352187 w 1409367"/>
              <a:gd name="connsiteY11" fmla="*/ 1407098 h 2266344"/>
              <a:gd name="connsiteX12" fmla="*/ 1352187 w 1409367"/>
              <a:gd name="connsiteY12" fmla="*/ 830322 h 2266344"/>
              <a:gd name="connsiteX13" fmla="*/ 916089 w 1409367"/>
              <a:gd name="connsiteY13" fmla="*/ 605239 h 2266344"/>
              <a:gd name="connsiteX14" fmla="*/ 803547 w 1409367"/>
              <a:gd name="connsiteY14" fmla="*/ 56599 h 2266344"/>
              <a:gd name="connsiteX15" fmla="*/ 536261 w 1409367"/>
              <a:gd name="connsiteY15" fmla="*/ 56599 h 226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9367" h="2266344">
                <a:moveTo>
                  <a:pt x="536261" y="56599"/>
                </a:moveTo>
                <a:cubicBezTo>
                  <a:pt x="449510" y="108181"/>
                  <a:pt x="313523" y="265270"/>
                  <a:pt x="283043" y="366088"/>
                </a:cubicBezTo>
                <a:cubicBezTo>
                  <a:pt x="252563" y="466907"/>
                  <a:pt x="379172" y="602895"/>
                  <a:pt x="353381" y="661510"/>
                </a:cubicBezTo>
                <a:cubicBezTo>
                  <a:pt x="327590" y="720126"/>
                  <a:pt x="186913" y="661510"/>
                  <a:pt x="128298" y="717781"/>
                </a:cubicBezTo>
                <a:cubicBezTo>
                  <a:pt x="69683" y="774052"/>
                  <a:pt x="4034" y="907694"/>
                  <a:pt x="1689" y="999134"/>
                </a:cubicBezTo>
                <a:cubicBezTo>
                  <a:pt x="-656" y="1090574"/>
                  <a:pt x="97818" y="1177326"/>
                  <a:pt x="114230" y="1266421"/>
                </a:cubicBezTo>
                <a:cubicBezTo>
                  <a:pt x="130642" y="1355516"/>
                  <a:pt x="118920" y="1432889"/>
                  <a:pt x="100163" y="1533707"/>
                </a:cubicBezTo>
                <a:cubicBezTo>
                  <a:pt x="81406" y="1634525"/>
                  <a:pt x="-656" y="1751756"/>
                  <a:pt x="1689" y="1871331"/>
                </a:cubicBezTo>
                <a:cubicBezTo>
                  <a:pt x="4033" y="1990906"/>
                  <a:pt x="-28791" y="2208956"/>
                  <a:pt x="114230" y="2251159"/>
                </a:cubicBezTo>
                <a:cubicBezTo>
                  <a:pt x="257251" y="2293362"/>
                  <a:pt x="733209" y="2246470"/>
                  <a:pt x="859818" y="2124550"/>
                </a:cubicBezTo>
                <a:cubicBezTo>
                  <a:pt x="986427" y="2002630"/>
                  <a:pt x="791825" y="1639214"/>
                  <a:pt x="873886" y="1519639"/>
                </a:cubicBezTo>
                <a:cubicBezTo>
                  <a:pt x="955948" y="1400064"/>
                  <a:pt x="1272470" y="1521984"/>
                  <a:pt x="1352187" y="1407098"/>
                </a:cubicBezTo>
                <a:cubicBezTo>
                  <a:pt x="1431904" y="1292212"/>
                  <a:pt x="1424870" y="963965"/>
                  <a:pt x="1352187" y="830322"/>
                </a:cubicBezTo>
                <a:cubicBezTo>
                  <a:pt x="1279504" y="696679"/>
                  <a:pt x="1007529" y="734193"/>
                  <a:pt x="916089" y="605239"/>
                </a:cubicBezTo>
                <a:cubicBezTo>
                  <a:pt x="824649" y="476285"/>
                  <a:pt x="866852" y="152728"/>
                  <a:pt x="803547" y="56599"/>
                </a:cubicBezTo>
                <a:cubicBezTo>
                  <a:pt x="740242" y="-39530"/>
                  <a:pt x="623012" y="5017"/>
                  <a:pt x="536261" y="56599"/>
                </a:cubicBezTo>
                <a:close/>
              </a:path>
            </a:pathLst>
          </a:custGeom>
          <a:solidFill>
            <a:srgbClr val="FFFF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766151" y="3155232"/>
            <a:ext cx="1083978" cy="369332"/>
          </a:xfrm>
          <a:prstGeom prst="rect">
            <a:avLst/>
          </a:prstGeom>
          <a:noFill/>
        </p:spPr>
        <p:txBody>
          <a:bodyPr wrap="square" rtlCol="0">
            <a:spAutoFit/>
          </a:bodyPr>
          <a:lstStyle/>
          <a:p>
            <a:r>
              <a:rPr lang="en-US" dirty="0"/>
              <a:t>Sub-tree</a:t>
            </a:r>
          </a:p>
        </p:txBody>
      </p:sp>
      <p:sp>
        <p:nvSpPr>
          <p:cNvPr id="134" name="TextBox 133"/>
          <p:cNvSpPr txBox="1"/>
          <p:nvPr/>
        </p:nvSpPr>
        <p:spPr>
          <a:xfrm>
            <a:off x="4500296" y="5925759"/>
            <a:ext cx="1083978" cy="369332"/>
          </a:xfrm>
          <a:prstGeom prst="rect">
            <a:avLst/>
          </a:prstGeom>
          <a:noFill/>
        </p:spPr>
        <p:txBody>
          <a:bodyPr wrap="square" rtlCol="0">
            <a:spAutoFit/>
          </a:bodyPr>
          <a:lstStyle/>
          <a:p>
            <a:r>
              <a:rPr lang="en-US" dirty="0"/>
              <a:t>Sub-tree</a:t>
            </a:r>
          </a:p>
        </p:txBody>
      </p:sp>
      <p:cxnSp>
        <p:nvCxnSpPr>
          <p:cNvPr id="35" name="Straight Arrow Connector 34"/>
          <p:cNvCxnSpPr>
            <a:cxnSpLocks/>
          </p:cNvCxnSpPr>
          <p:nvPr/>
        </p:nvCxnSpPr>
        <p:spPr>
          <a:xfrm flipH="1">
            <a:off x="5102067" y="5306924"/>
            <a:ext cx="649368" cy="719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719342" y="5174551"/>
            <a:ext cx="900931" cy="21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8534489" y="5258671"/>
            <a:ext cx="1083978" cy="369332"/>
          </a:xfrm>
          <a:prstGeom prst="rect">
            <a:avLst/>
          </a:prstGeom>
          <a:noFill/>
        </p:spPr>
        <p:txBody>
          <a:bodyPr wrap="square" rtlCol="0">
            <a:spAutoFit/>
          </a:bodyPr>
          <a:lstStyle/>
          <a:p>
            <a:r>
              <a:rPr lang="en-US" dirty="0"/>
              <a:t>Sub-tree</a:t>
            </a:r>
          </a:p>
        </p:txBody>
      </p:sp>
      <p:cxnSp>
        <p:nvCxnSpPr>
          <p:cNvPr id="66" name="Straight Arrow Connector 65"/>
          <p:cNvCxnSpPr>
            <a:cxnSpLocks/>
          </p:cNvCxnSpPr>
          <p:nvPr/>
        </p:nvCxnSpPr>
        <p:spPr>
          <a:xfrm>
            <a:off x="5644541" y="3403668"/>
            <a:ext cx="343905" cy="245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8673251" y="3926663"/>
            <a:ext cx="1083978" cy="369332"/>
          </a:xfrm>
          <a:prstGeom prst="rect">
            <a:avLst/>
          </a:prstGeom>
          <a:noFill/>
        </p:spPr>
        <p:txBody>
          <a:bodyPr wrap="square" rtlCol="0">
            <a:spAutoFit/>
          </a:bodyPr>
          <a:lstStyle/>
          <a:p>
            <a:r>
              <a:rPr lang="en-US" dirty="0"/>
              <a:t>Sub-tree</a:t>
            </a:r>
          </a:p>
        </p:txBody>
      </p:sp>
      <p:sp>
        <p:nvSpPr>
          <p:cNvPr id="241" name="Oval 240"/>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42" name="Oval 241"/>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3" name="Oval 242"/>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44" name="Oval 243"/>
          <p:cNvSpPr/>
          <p:nvPr/>
        </p:nvSpPr>
        <p:spPr>
          <a:xfrm>
            <a:off x="8258998" y="2624453"/>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45" name="Oval 244"/>
          <p:cNvSpPr/>
          <p:nvPr/>
        </p:nvSpPr>
        <p:spPr>
          <a:xfrm>
            <a:off x="8893582" y="2635304"/>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46" name="Oval 245"/>
          <p:cNvSpPr/>
          <p:nvPr/>
        </p:nvSpPr>
        <p:spPr>
          <a:xfrm>
            <a:off x="9434726" y="263530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247" name="Oval 246"/>
          <p:cNvSpPr/>
          <p:nvPr/>
        </p:nvSpPr>
        <p:spPr>
          <a:xfrm>
            <a:off x="10049562" y="2893923"/>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248" name="Oval 247"/>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51" name="Straight Connector 250"/>
          <p:cNvCxnSpPr>
            <a:cxnSpLocks/>
            <a:stCxn id="241"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1" idx="5"/>
            <a:endCxn id="243"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cxnSpLocks/>
            <a:stCxn id="242" idx="3"/>
            <a:endCxn id="244" idx="0"/>
          </p:cNvCxnSpPr>
          <p:nvPr/>
        </p:nvCxnSpPr>
        <p:spPr>
          <a:xfrm flipH="1">
            <a:off x="8497258" y="2334201"/>
            <a:ext cx="390303" cy="290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cxnSpLocks/>
          </p:cNvCxnSpPr>
          <p:nvPr/>
        </p:nvCxnSpPr>
        <p:spPr>
          <a:xfrm>
            <a:off x="9092744" y="2397099"/>
            <a:ext cx="23121" cy="2157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cxnSpLocks/>
          </p:cNvCxnSpPr>
          <p:nvPr/>
        </p:nvCxnSpPr>
        <p:spPr>
          <a:xfrm>
            <a:off x="9271147" y="2291777"/>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cxnSpLocks/>
          </p:cNvCxnSpPr>
          <p:nvPr/>
        </p:nvCxnSpPr>
        <p:spPr>
          <a:xfrm flipH="1">
            <a:off x="10243538" y="2466249"/>
            <a:ext cx="88568" cy="4087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xmlns="" id="{0B8FFECC-E330-43FE-ADDD-7F9BCE27E167}"/>
              </a:ext>
            </a:extLst>
          </p:cNvPr>
          <p:cNvSpPr txBox="1">
            <a:spLocks/>
          </p:cNvSpPr>
          <p:nvPr/>
        </p:nvSpPr>
        <p:spPr>
          <a:xfrm>
            <a:off x="69093" y="225825"/>
            <a:ext cx="1497631" cy="66321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Leaf</a:t>
            </a:r>
          </a:p>
          <a:p>
            <a:pPr>
              <a:lnSpc>
                <a:spcPct val="120000"/>
              </a:lnSpc>
            </a:pPr>
            <a:r>
              <a:rPr lang="en-US" dirty="0">
                <a:solidFill>
                  <a:srgbClr val="0070C0"/>
                </a:solidFill>
                <a:latin typeface="Times New Roman" panose="02020603050405020304" pitchFamily="18" charset="0"/>
                <a:cs typeface="Times New Roman" panose="02020603050405020304" pitchFamily="18" charset="0"/>
              </a:rPr>
              <a:t>Internal Nodes</a:t>
            </a:r>
          </a:p>
          <a:p>
            <a:pPr>
              <a:lnSpc>
                <a:spcPct val="120000"/>
              </a:lnSpc>
            </a:pPr>
            <a:r>
              <a:rPr lang="en-US" dirty="0">
                <a:solidFill>
                  <a:srgbClr val="996633"/>
                </a:solidFill>
                <a:latin typeface="Times New Roman" panose="02020603050405020304" pitchFamily="18" charset="0"/>
                <a:cs typeface="Times New Roman" panose="02020603050405020304" pitchFamily="18" charset="0"/>
              </a:rPr>
              <a:t>Degree</a:t>
            </a:r>
          </a:p>
          <a:p>
            <a:pPr>
              <a:lnSpc>
                <a:spcPct val="120000"/>
              </a:lnSpc>
            </a:pPr>
            <a:r>
              <a:rPr lang="en-US" dirty="0">
                <a:solidFill>
                  <a:srgbClr val="CC0099"/>
                </a:solidFill>
                <a:latin typeface="Times New Roman" panose="02020603050405020304" pitchFamily="18" charset="0"/>
                <a:cs typeface="Times New Roman" panose="02020603050405020304" pitchFamily="18" charset="0"/>
              </a:rPr>
              <a:t>Level</a:t>
            </a:r>
          </a:p>
          <a:p>
            <a:pPr>
              <a:lnSpc>
                <a:spcPct val="120000"/>
              </a:lnSpc>
            </a:pPr>
            <a:r>
              <a:rPr lang="en-US" dirty="0">
                <a:solidFill>
                  <a:srgbClr val="FF9900"/>
                </a:solidFill>
                <a:latin typeface="Times New Roman" panose="02020603050405020304" pitchFamily="18" charset="0"/>
                <a:cs typeface="Times New Roman" panose="02020603050405020304" pitchFamily="18" charset="0"/>
              </a:rPr>
              <a:t>Height</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Depth</a:t>
            </a:r>
          </a:p>
          <a:p>
            <a:pPr>
              <a:lnSpc>
                <a:spcPct val="120000"/>
              </a:lnSpc>
            </a:pPr>
            <a:r>
              <a:rPr lang="en-US" dirty="0">
                <a:solidFill>
                  <a:srgbClr val="002060"/>
                </a:solidFill>
                <a:latin typeface="Times New Roman" panose="02020603050405020304" pitchFamily="18" charset="0"/>
                <a:cs typeface="Times New Roman" panose="02020603050405020304" pitchFamily="18" charset="0"/>
              </a:rPr>
              <a:t>Path</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Sub-Tree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Indegree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32" name="Arrow: Right 31">
            <a:extLst>
              <a:ext uri="{FF2B5EF4-FFF2-40B4-BE49-F238E27FC236}">
                <a16:creationId xmlns:a16="http://schemas.microsoft.com/office/drawing/2014/main" xmlns="" id="{B79E4AB4-3A4B-4971-A78D-D661F5FFF9E6}"/>
              </a:ext>
            </a:extLst>
          </p:cNvPr>
          <p:cNvSpPr/>
          <p:nvPr/>
        </p:nvSpPr>
        <p:spPr>
          <a:xfrm rot="17684565">
            <a:off x="-246652" y="3320912"/>
            <a:ext cx="3295331" cy="412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Oval 135">
            <a:extLst>
              <a:ext uri="{FF2B5EF4-FFF2-40B4-BE49-F238E27FC236}">
                <a16:creationId xmlns:a16="http://schemas.microsoft.com/office/drawing/2014/main" xmlns="" id="{440DCA9C-E096-4359-B3EE-86C76DD1AC95}"/>
              </a:ext>
            </a:extLst>
          </p:cNvPr>
          <p:cNvSpPr/>
          <p:nvPr/>
        </p:nvSpPr>
        <p:spPr>
          <a:xfrm>
            <a:off x="8102089" y="328807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137" name="Straight Connector 136">
            <a:extLst>
              <a:ext uri="{FF2B5EF4-FFF2-40B4-BE49-F238E27FC236}">
                <a16:creationId xmlns:a16="http://schemas.microsoft.com/office/drawing/2014/main" xmlns="" id="{A9820DEF-975D-41A8-A808-CB847618698A}"/>
              </a:ext>
            </a:extLst>
          </p:cNvPr>
          <p:cNvCxnSpPr>
            <a:cxnSpLocks/>
            <a:stCxn id="245" idx="3"/>
            <a:endCxn id="136" idx="0"/>
          </p:cNvCxnSpPr>
          <p:nvPr/>
        </p:nvCxnSpPr>
        <p:spPr>
          <a:xfrm flipH="1">
            <a:off x="8340349" y="2979526"/>
            <a:ext cx="623018" cy="3085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xmlns="" id="{7376AC46-769D-4653-AE49-899471F3102D}"/>
              </a:ext>
            </a:extLst>
          </p:cNvPr>
          <p:cNvCxnSpPr>
            <a:cxnSpLocks/>
          </p:cNvCxnSpPr>
          <p:nvPr/>
        </p:nvCxnSpPr>
        <p:spPr>
          <a:xfrm flipH="1">
            <a:off x="8443344" y="4135558"/>
            <a:ext cx="291396" cy="19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xmlns="" id="{834B4EB9-9728-4BBE-9338-09779317276E}"/>
              </a:ext>
            </a:extLst>
          </p:cNvPr>
          <p:cNvSpPr/>
          <p:nvPr/>
        </p:nvSpPr>
        <p:spPr>
          <a:xfrm rot="19449638">
            <a:off x="1220288" y="5294407"/>
            <a:ext cx="260651" cy="196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itle 1">
            <a:extLst>
              <a:ext uri="{FF2B5EF4-FFF2-40B4-BE49-F238E27FC236}">
                <a16:creationId xmlns:a16="http://schemas.microsoft.com/office/drawing/2014/main" xmlns="" id="{DB07225A-D5E9-49B3-AC28-DF069678D869}"/>
              </a:ext>
            </a:extLst>
          </p:cNvPr>
          <p:cNvSpPr>
            <a:spLocks noGrp="1"/>
          </p:cNvSpPr>
          <p:nvPr>
            <p:ph type="title"/>
          </p:nvPr>
        </p:nvSpPr>
        <p:spPr>
          <a:xfrm>
            <a:off x="1804985" y="91310"/>
            <a:ext cx="5842765" cy="516078"/>
          </a:xfrm>
          <a:ln>
            <a:solidFill>
              <a:schemeClr val="tx1"/>
            </a:solidFill>
          </a:ln>
        </p:spPr>
        <p:txBody>
          <a:bodyPr>
            <a:normAutofit fontScale="90000"/>
          </a:bodyPr>
          <a:lstStyle/>
          <a:p>
            <a:pPr algn="ctr"/>
            <a:r>
              <a:rPr lang="en-US" sz="3600" b="1" dirty="0">
                <a:solidFill>
                  <a:srgbClr val="FF0000"/>
                </a:solidFill>
                <a:latin typeface="Times New Roman" panose="02020603050405020304" pitchFamily="18" charset="0"/>
                <a:cs typeface="Times New Roman" panose="02020603050405020304" pitchFamily="18" charset="0"/>
              </a:rPr>
              <a:t>Tree - Terminology</a:t>
            </a:r>
          </a:p>
        </p:txBody>
      </p:sp>
      <p:sp>
        <p:nvSpPr>
          <p:cNvPr id="2" name="Footer Placeholder 1">
            <a:extLst>
              <a:ext uri="{FF2B5EF4-FFF2-40B4-BE49-F238E27FC236}">
                <a16:creationId xmlns:a16="http://schemas.microsoft.com/office/drawing/2014/main" xmlns="" id="{37E19998-6D7A-421D-B440-4668E38A5B85}"/>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xmlns="" id="{51DC5A71-FAFF-4027-9891-504E5F6AAF42}"/>
              </a:ext>
            </a:extLst>
          </p:cNvPr>
          <p:cNvSpPr>
            <a:spLocks noGrp="1"/>
          </p:cNvSpPr>
          <p:nvPr>
            <p:ph type="sldNum" sz="quarter" idx="12"/>
          </p:nvPr>
        </p:nvSpPr>
        <p:spPr/>
        <p:txBody>
          <a:bodyPr/>
          <a:lstStyle/>
          <a:p>
            <a:fld id="{11B1A458-33C9-4BF4-B91A-A10851AC5830}" type="slidenum">
              <a:rPr lang="en-IN" smtClean="0"/>
              <a:t>13</a:t>
            </a:fld>
            <a:endParaRPr lang="en-IN"/>
          </a:p>
        </p:txBody>
      </p:sp>
    </p:spTree>
    <p:extLst>
      <p:ext uri="{BB962C8B-B14F-4D97-AF65-F5344CB8AC3E}">
        <p14:creationId xmlns:p14="http://schemas.microsoft.com/office/powerpoint/2010/main" val="19961066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106881"/>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628066"/>
            <a:ext cx="11541967" cy="5548897"/>
          </a:xfrm>
        </p:spPr>
        <p:txBody>
          <a:bodyPr>
            <a:normAutofit fontScale="92500" lnSpcReduction="10000"/>
          </a:bodyPr>
          <a:lstStyle/>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After applying the union(c, e)                           After applying the union of (a, c) // or (a, d), or (a, f)</a:t>
            </a: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Observation – </a:t>
            </a: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We are blindly merging the set </a:t>
            </a:r>
            <a:r>
              <a:rPr lang="en-IN" sz="2200" i="1" dirty="0">
                <a:latin typeface="Times New Roman" panose="02020603050405020304" pitchFamily="18" charset="0"/>
                <a:cs typeface="Times New Roman" panose="02020603050405020304" pitchFamily="18" charset="0"/>
              </a:rPr>
              <a:t>c </a:t>
            </a:r>
            <a:r>
              <a:rPr lang="en-IN" sz="2200" dirty="0">
                <a:latin typeface="Times New Roman" panose="02020603050405020304" pitchFamily="18" charset="0"/>
                <a:cs typeface="Times New Roman" panose="02020603050405020304" pitchFamily="18" charset="0"/>
              </a:rPr>
              <a:t>with the set</a:t>
            </a:r>
            <a:r>
              <a:rPr lang="en-IN" sz="2200" i="1" dirty="0">
                <a:latin typeface="Times New Roman" panose="02020603050405020304" pitchFamily="18" charset="0"/>
                <a:cs typeface="Times New Roman" panose="02020603050405020304" pitchFamily="18" charset="0"/>
              </a:rPr>
              <a:t> a, </a:t>
            </a:r>
            <a:r>
              <a:rPr lang="en-IN" sz="2200" dirty="0">
                <a:latin typeface="Times New Roman" panose="02020603050405020304" pitchFamily="18" charset="0"/>
                <a:cs typeface="Times New Roman" panose="02020603050405020304" pitchFamily="18" charset="0"/>
              </a:rPr>
              <a:t>we can also merge the set</a:t>
            </a:r>
            <a:r>
              <a:rPr lang="en-IN" sz="2200" i="1" dirty="0">
                <a:latin typeface="Times New Roman" panose="02020603050405020304" pitchFamily="18" charset="0"/>
                <a:cs typeface="Times New Roman" panose="02020603050405020304" pitchFamily="18" charset="0"/>
              </a:rPr>
              <a:t> a </a:t>
            </a:r>
            <a:r>
              <a:rPr lang="en-IN" sz="2200" dirty="0">
                <a:latin typeface="Times New Roman" panose="02020603050405020304" pitchFamily="18" charset="0"/>
                <a:cs typeface="Times New Roman" panose="02020603050405020304" pitchFamily="18" charset="0"/>
              </a:rPr>
              <a:t>with set</a:t>
            </a:r>
            <a:r>
              <a:rPr lang="en-IN" sz="2200" i="1" dirty="0">
                <a:latin typeface="Times New Roman" panose="02020603050405020304" pitchFamily="18" charset="0"/>
                <a:cs typeface="Times New Roman" panose="02020603050405020304" pitchFamily="18" charset="0"/>
              </a:rPr>
              <a:t> c. </a:t>
            </a:r>
            <a:r>
              <a:rPr lang="en-IN" sz="2200" dirty="0">
                <a:latin typeface="Times New Roman" panose="02020603050405020304" pitchFamily="18" charset="0"/>
                <a:cs typeface="Times New Roman" panose="02020603050405020304" pitchFamily="18" charset="0"/>
              </a:rPr>
              <a:t>Why?</a:t>
            </a:r>
            <a:r>
              <a:rPr lang="en-IN" sz="2200" i="1" dirty="0">
                <a:latin typeface="Times New Roman" panose="02020603050405020304" pitchFamily="18" charset="0"/>
                <a:cs typeface="Times New Roman" panose="02020603050405020304" pitchFamily="18" charset="0"/>
              </a:rPr>
              <a:t> </a:t>
            </a: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By merging set </a:t>
            </a:r>
            <a:r>
              <a:rPr lang="en-IN" sz="2200" i="1" dirty="0">
                <a:latin typeface="Times New Roman" panose="02020603050405020304" pitchFamily="18" charset="0"/>
                <a:cs typeface="Times New Roman" panose="02020603050405020304" pitchFamily="18" charset="0"/>
              </a:rPr>
              <a:t>a </a:t>
            </a:r>
            <a:r>
              <a:rPr lang="en-IN" sz="2200" dirty="0">
                <a:latin typeface="Times New Roman" panose="02020603050405020304" pitchFamily="18" charset="0"/>
                <a:cs typeface="Times New Roman" panose="02020603050405020304" pitchFamily="18" charset="0"/>
              </a:rPr>
              <a:t>with set</a:t>
            </a:r>
            <a:r>
              <a:rPr lang="en-IN" sz="2200" i="1" dirty="0">
                <a:latin typeface="Times New Roman" panose="02020603050405020304" pitchFamily="18" charset="0"/>
                <a:cs typeface="Times New Roman" panose="02020603050405020304" pitchFamily="18" charset="0"/>
              </a:rPr>
              <a:t> c, </a:t>
            </a:r>
            <a:r>
              <a:rPr lang="en-IN" sz="2200" dirty="0">
                <a:latin typeface="Times New Roman" panose="02020603050405020304" pitchFamily="18" charset="0"/>
                <a:cs typeface="Times New Roman" panose="02020603050405020304" pitchFamily="18" charset="0"/>
              </a:rPr>
              <a:t>the length of the tree will be</a:t>
            </a:r>
            <a:r>
              <a:rPr lang="en-IN" sz="2200" i="1" dirty="0">
                <a:latin typeface="Times New Roman" panose="02020603050405020304" pitchFamily="18" charset="0"/>
                <a:cs typeface="Times New Roman" panose="02020603050405020304" pitchFamily="18" charset="0"/>
              </a:rPr>
              <a:t> 3</a:t>
            </a:r>
            <a:r>
              <a:rPr lang="en-IN" sz="2200" dirty="0">
                <a:latin typeface="Times New Roman" panose="02020603050405020304" pitchFamily="18" charset="0"/>
                <a:cs typeface="Times New Roman" panose="02020603050405020304" pitchFamily="18" charset="0"/>
              </a:rPr>
              <a:t> only</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But merging the set</a:t>
            </a:r>
            <a:r>
              <a:rPr lang="en-IN" sz="2200" i="1" dirty="0">
                <a:latin typeface="Times New Roman" panose="02020603050405020304" pitchFamily="18" charset="0"/>
                <a:cs typeface="Times New Roman" panose="02020603050405020304" pitchFamily="18" charset="0"/>
              </a:rPr>
              <a:t> c </a:t>
            </a:r>
            <a:r>
              <a:rPr lang="en-IN" sz="2200" dirty="0">
                <a:latin typeface="Times New Roman" panose="02020603050405020304" pitchFamily="18" charset="0"/>
                <a:cs typeface="Times New Roman" panose="02020603050405020304" pitchFamily="18" charset="0"/>
              </a:rPr>
              <a:t>with set</a:t>
            </a:r>
            <a:r>
              <a:rPr lang="en-IN" sz="2200" i="1" dirty="0">
                <a:latin typeface="Times New Roman" panose="02020603050405020304" pitchFamily="18" charset="0"/>
                <a:cs typeface="Times New Roman" panose="02020603050405020304" pitchFamily="18" charset="0"/>
              </a:rPr>
              <a:t> a </a:t>
            </a:r>
            <a:r>
              <a:rPr lang="en-IN" sz="2200" dirty="0">
                <a:latin typeface="Times New Roman" panose="02020603050405020304" pitchFamily="18" charset="0"/>
                <a:cs typeface="Times New Roman" panose="02020603050405020304" pitchFamily="18" charset="0"/>
              </a:rPr>
              <a:t>the length of the tree is</a:t>
            </a:r>
            <a:r>
              <a:rPr lang="en-IN" sz="2200" i="1" dirty="0">
                <a:latin typeface="Times New Roman" panose="02020603050405020304" pitchFamily="18" charset="0"/>
                <a:cs typeface="Times New Roman" panose="02020603050405020304" pitchFamily="18" charset="0"/>
              </a:rPr>
              <a:t> 4.</a:t>
            </a:r>
          </a:p>
          <a:p>
            <a:pPr marL="0" indent="0" algn="just">
              <a:lnSpc>
                <a:spcPct val="100000"/>
              </a:lnSpc>
              <a:spcBef>
                <a:spcPts val="600"/>
              </a:spcBef>
              <a:buNone/>
            </a:pPr>
            <a:r>
              <a:rPr lang="en-IN" sz="2200" dirty="0">
                <a:latin typeface="Times New Roman" panose="02020603050405020304" pitchFamily="18" charset="0"/>
                <a:cs typeface="Times New Roman" panose="02020603050405020304" pitchFamily="18" charset="0"/>
              </a:rPr>
              <a:t>What is the result of</a:t>
            </a:r>
            <a:r>
              <a:rPr lang="en-IN" sz="2200" i="1" dirty="0">
                <a:latin typeface="Times New Roman" panose="02020603050405020304" pitchFamily="18" charset="0"/>
                <a:cs typeface="Times New Roman" panose="02020603050405020304" pitchFamily="18" charset="0"/>
              </a:rPr>
              <a:t> Find(d)? </a:t>
            </a:r>
          </a:p>
          <a:p>
            <a:pPr marL="0" indent="0" algn="just">
              <a:lnSpc>
                <a:spcPct val="100000"/>
              </a:lnSpc>
              <a:spcBef>
                <a:spcPts val="600"/>
              </a:spcBef>
              <a:buNone/>
            </a:pPr>
            <a:r>
              <a:rPr lang="en-IN" sz="2200" i="1" dirty="0">
                <a:latin typeface="Times New Roman" panose="02020603050405020304" pitchFamily="18" charset="0"/>
                <a:cs typeface="Times New Roman" panose="02020603050405020304" pitchFamily="18" charset="0"/>
              </a:rPr>
              <a:t>It returns a.</a:t>
            </a:r>
          </a:p>
          <a:p>
            <a:pPr marL="0" indent="0" algn="just">
              <a:lnSpc>
                <a:spcPct val="100000"/>
              </a:lnSpc>
              <a:spcBef>
                <a:spcPts val="600"/>
              </a:spcBef>
              <a:buNone/>
            </a:pPr>
            <a:endParaRPr lang="en-IN" sz="22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130</a:t>
            </a:fld>
            <a:endParaRPr lang="en-IN"/>
          </a:p>
        </p:txBody>
      </p:sp>
      <p:grpSp>
        <p:nvGrpSpPr>
          <p:cNvPr id="102" name="Group 101">
            <a:extLst>
              <a:ext uri="{FF2B5EF4-FFF2-40B4-BE49-F238E27FC236}">
                <a16:creationId xmlns:a16="http://schemas.microsoft.com/office/drawing/2014/main" xmlns="" id="{8548EA74-6CCE-440E-A0AD-8EFE6E03F63E}"/>
              </a:ext>
            </a:extLst>
          </p:cNvPr>
          <p:cNvGrpSpPr/>
          <p:nvPr/>
        </p:nvGrpSpPr>
        <p:grpSpPr>
          <a:xfrm>
            <a:off x="412167" y="1102274"/>
            <a:ext cx="382556" cy="786425"/>
            <a:chOff x="1175657" y="3576255"/>
            <a:chExt cx="382556" cy="786425"/>
          </a:xfrm>
        </p:grpSpPr>
        <p:sp>
          <p:nvSpPr>
            <p:cNvPr id="103" name="Oval 102">
              <a:extLst>
                <a:ext uri="{FF2B5EF4-FFF2-40B4-BE49-F238E27FC236}">
                  <a16:creationId xmlns:a16="http://schemas.microsoft.com/office/drawing/2014/main" xmlns="" id="{5E311968-0E62-47FC-B76B-127170E601C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104" name="Straight Arrow Connector 103">
              <a:extLst>
                <a:ext uri="{FF2B5EF4-FFF2-40B4-BE49-F238E27FC236}">
                  <a16:creationId xmlns:a16="http://schemas.microsoft.com/office/drawing/2014/main" xmlns="" id="{740D589F-38F6-4D69-9185-F3A2EC3F89C0}"/>
                </a:ext>
              </a:extLst>
            </p:cNvPr>
            <p:cNvCxnSpPr>
              <a:cxnSpLocks/>
              <a:stCxn id="103"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xmlns="" id="{33BA2482-2E68-4ED2-A7A3-705E1BE296FB}"/>
              </a:ext>
            </a:extLst>
          </p:cNvPr>
          <p:cNvGrpSpPr/>
          <p:nvPr/>
        </p:nvGrpSpPr>
        <p:grpSpPr>
          <a:xfrm>
            <a:off x="1138401" y="1144156"/>
            <a:ext cx="382556" cy="786425"/>
            <a:chOff x="1175657" y="3576255"/>
            <a:chExt cx="382556" cy="786425"/>
          </a:xfrm>
        </p:grpSpPr>
        <p:sp>
          <p:nvSpPr>
            <p:cNvPr id="106" name="Oval 105">
              <a:extLst>
                <a:ext uri="{FF2B5EF4-FFF2-40B4-BE49-F238E27FC236}">
                  <a16:creationId xmlns:a16="http://schemas.microsoft.com/office/drawing/2014/main" xmlns="" id="{518593A0-C1DE-44A6-812E-1DFD2A9168C9}"/>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107" name="Straight Arrow Connector 106">
              <a:extLst>
                <a:ext uri="{FF2B5EF4-FFF2-40B4-BE49-F238E27FC236}">
                  <a16:creationId xmlns:a16="http://schemas.microsoft.com/office/drawing/2014/main" xmlns="" id="{ECD850CD-F0EA-4E16-84B7-7050BD76D7BD}"/>
                </a:ext>
              </a:extLst>
            </p:cNvPr>
            <p:cNvCxnSpPr>
              <a:cxnSpLocks/>
              <a:stCxn id="106"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5" name="Table 6">
            <a:extLst>
              <a:ext uri="{FF2B5EF4-FFF2-40B4-BE49-F238E27FC236}">
                <a16:creationId xmlns:a16="http://schemas.microsoft.com/office/drawing/2014/main" xmlns="" id="{8DC94104-7EDB-4DB4-8D9D-369EB4CD8664}"/>
              </a:ext>
            </a:extLst>
          </p:cNvPr>
          <p:cNvGraphicFramePr>
            <a:graphicFrameLocks noGrp="1"/>
          </p:cNvGraphicFramePr>
          <p:nvPr>
            <p:extLst>
              <p:ext uri="{D42A27DB-BD31-4B8C-83A1-F6EECF244321}">
                <p14:modId xmlns:p14="http://schemas.microsoft.com/office/powerpoint/2010/main" val="3355628536"/>
              </p:ext>
            </p:extLst>
          </p:nvPr>
        </p:nvGraphicFramePr>
        <p:xfrm>
          <a:off x="410547" y="3085249"/>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c</a:t>
                      </a:r>
                    </a:p>
                  </a:txBody>
                  <a:tcPr/>
                </a:tc>
                <a:tc>
                  <a:txBody>
                    <a:bodyPr/>
                    <a:lstStyle/>
                    <a:p>
                      <a:r>
                        <a:rPr lang="en-IN" dirty="0"/>
                        <a:t>    c</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10" name="Group 9">
            <a:extLst>
              <a:ext uri="{FF2B5EF4-FFF2-40B4-BE49-F238E27FC236}">
                <a16:creationId xmlns:a16="http://schemas.microsoft.com/office/drawing/2014/main" xmlns="" id="{E00F30CD-DA96-44CB-9B7C-FAC8E5F974C1}"/>
              </a:ext>
            </a:extLst>
          </p:cNvPr>
          <p:cNvGrpSpPr/>
          <p:nvPr/>
        </p:nvGrpSpPr>
        <p:grpSpPr>
          <a:xfrm>
            <a:off x="1919061" y="1268412"/>
            <a:ext cx="1738537" cy="1768235"/>
            <a:chOff x="1919061" y="1268412"/>
            <a:chExt cx="1836680" cy="2044251"/>
          </a:xfrm>
        </p:grpSpPr>
        <p:grpSp>
          <p:nvGrpSpPr>
            <p:cNvPr id="108" name="Group 107">
              <a:extLst>
                <a:ext uri="{FF2B5EF4-FFF2-40B4-BE49-F238E27FC236}">
                  <a16:creationId xmlns:a16="http://schemas.microsoft.com/office/drawing/2014/main" xmlns="" id="{A91B9DE0-715F-4E8D-AAAD-C0BF07BAF58F}"/>
                </a:ext>
              </a:extLst>
            </p:cNvPr>
            <p:cNvGrpSpPr/>
            <p:nvPr/>
          </p:nvGrpSpPr>
          <p:grpSpPr>
            <a:xfrm>
              <a:off x="2290751" y="1873796"/>
              <a:ext cx="1464990" cy="1438867"/>
              <a:chOff x="9210003" y="1529156"/>
              <a:chExt cx="1464990" cy="1438867"/>
            </a:xfrm>
          </p:grpSpPr>
          <p:grpSp>
            <p:nvGrpSpPr>
              <p:cNvPr id="109" name="Group 108">
                <a:extLst>
                  <a:ext uri="{FF2B5EF4-FFF2-40B4-BE49-F238E27FC236}">
                    <a16:creationId xmlns:a16="http://schemas.microsoft.com/office/drawing/2014/main" xmlns="" id="{5052D12B-10B3-4835-9C12-9F92C0238CF0}"/>
                  </a:ext>
                </a:extLst>
              </p:cNvPr>
              <p:cNvGrpSpPr/>
              <p:nvPr/>
            </p:nvGrpSpPr>
            <p:grpSpPr>
              <a:xfrm>
                <a:off x="9210003" y="1529156"/>
                <a:ext cx="993026" cy="788939"/>
                <a:chOff x="565187" y="3573741"/>
                <a:chExt cx="993026" cy="788939"/>
              </a:xfrm>
            </p:grpSpPr>
            <p:sp>
              <p:nvSpPr>
                <p:cNvPr id="113" name="Oval 112">
                  <a:extLst>
                    <a:ext uri="{FF2B5EF4-FFF2-40B4-BE49-F238E27FC236}">
                      <a16:creationId xmlns:a16="http://schemas.microsoft.com/office/drawing/2014/main" xmlns="" id="{B79381F4-213E-4AF5-B7C3-D0FEBA838D3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114" name="Straight Arrow Connector 113">
                  <a:extLst>
                    <a:ext uri="{FF2B5EF4-FFF2-40B4-BE49-F238E27FC236}">
                      <a16:creationId xmlns:a16="http://schemas.microsoft.com/office/drawing/2014/main" xmlns="" id="{5436DC68-A7B2-4A3F-9842-EBAB363EDB27}"/>
                    </a:ext>
                  </a:extLst>
                </p:cNvPr>
                <p:cNvCxnSpPr>
                  <a:cxnSpLocks/>
                  <a:stCxn id="113" idx="1"/>
                </p:cNvCxnSpPr>
                <p:nvPr/>
              </p:nvCxnSpPr>
              <p:spPr>
                <a:xfrm flipH="1" flipV="1">
                  <a:off x="565187" y="3573741"/>
                  <a:ext cx="666494" cy="45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xmlns="" id="{D979F69D-9300-42BD-9A75-781EC9F79A38}"/>
                  </a:ext>
                </a:extLst>
              </p:cNvPr>
              <p:cNvGrpSpPr/>
              <p:nvPr/>
            </p:nvGrpSpPr>
            <p:grpSpPr>
              <a:xfrm>
                <a:off x="10147005" y="2260705"/>
                <a:ext cx="527988" cy="707318"/>
                <a:chOff x="1030225" y="3655362"/>
                <a:chExt cx="527988" cy="707318"/>
              </a:xfrm>
            </p:grpSpPr>
            <p:sp>
              <p:nvSpPr>
                <p:cNvPr id="111" name="Oval 110">
                  <a:extLst>
                    <a:ext uri="{FF2B5EF4-FFF2-40B4-BE49-F238E27FC236}">
                      <a16:creationId xmlns:a16="http://schemas.microsoft.com/office/drawing/2014/main" xmlns="" id="{8D808CD1-7CC8-40E2-854C-628EFB366294}"/>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112" name="Straight Arrow Connector 111">
                  <a:extLst>
                    <a:ext uri="{FF2B5EF4-FFF2-40B4-BE49-F238E27FC236}">
                      <a16:creationId xmlns:a16="http://schemas.microsoft.com/office/drawing/2014/main" xmlns="" id="{C1120490-1DAA-49A4-89D9-E1195EADBDC5}"/>
                    </a:ext>
                  </a:extLst>
                </p:cNvPr>
                <p:cNvCxnSpPr>
                  <a:cxnSpLocks/>
                  <a:stCxn id="111" idx="0"/>
                  <a:endCxn id="113"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23" name="Group 122">
              <a:extLst>
                <a:ext uri="{FF2B5EF4-FFF2-40B4-BE49-F238E27FC236}">
                  <a16:creationId xmlns:a16="http://schemas.microsoft.com/office/drawing/2014/main" xmlns="" id="{5D615FD9-0768-4C54-8028-3A2E1E42BF6A}"/>
                </a:ext>
              </a:extLst>
            </p:cNvPr>
            <p:cNvGrpSpPr/>
            <p:nvPr/>
          </p:nvGrpSpPr>
          <p:grpSpPr>
            <a:xfrm>
              <a:off x="1919061" y="1268412"/>
              <a:ext cx="754246" cy="1471673"/>
              <a:chOff x="8661148" y="1539480"/>
              <a:chExt cx="754246" cy="1471673"/>
            </a:xfrm>
          </p:grpSpPr>
          <p:grpSp>
            <p:nvGrpSpPr>
              <p:cNvPr id="124" name="Group 123">
                <a:extLst>
                  <a:ext uri="{FF2B5EF4-FFF2-40B4-BE49-F238E27FC236}">
                    <a16:creationId xmlns:a16="http://schemas.microsoft.com/office/drawing/2014/main" xmlns="" id="{9BF807BC-B420-4704-8AFF-CC2F135347AF}"/>
                  </a:ext>
                </a:extLst>
              </p:cNvPr>
              <p:cNvGrpSpPr/>
              <p:nvPr/>
            </p:nvGrpSpPr>
            <p:grpSpPr>
              <a:xfrm>
                <a:off x="8661148" y="1539480"/>
                <a:ext cx="382556" cy="786425"/>
                <a:chOff x="1175657" y="3576255"/>
                <a:chExt cx="382556" cy="786425"/>
              </a:xfrm>
            </p:grpSpPr>
            <p:sp>
              <p:nvSpPr>
                <p:cNvPr id="128" name="Oval 127">
                  <a:extLst>
                    <a:ext uri="{FF2B5EF4-FFF2-40B4-BE49-F238E27FC236}">
                      <a16:creationId xmlns:a16="http://schemas.microsoft.com/office/drawing/2014/main" xmlns="" id="{4FEAD2AA-8E72-4E56-96CE-D6BB8A49683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129" name="Straight Arrow Connector 128">
                  <a:extLst>
                    <a:ext uri="{FF2B5EF4-FFF2-40B4-BE49-F238E27FC236}">
                      <a16:creationId xmlns:a16="http://schemas.microsoft.com/office/drawing/2014/main" xmlns="" id="{5F243BB5-2D10-4F80-AFA3-74B3ECCDF786}"/>
                    </a:ext>
                  </a:extLst>
                </p:cNvPr>
                <p:cNvCxnSpPr>
                  <a:cxnSpLocks/>
                  <a:stCxn id="128"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0E1E4A89-A459-4377-B9A7-F14BA2183AD3}"/>
                  </a:ext>
                </a:extLst>
              </p:cNvPr>
              <p:cNvGrpSpPr/>
              <p:nvPr/>
            </p:nvGrpSpPr>
            <p:grpSpPr>
              <a:xfrm>
                <a:off x="8976814" y="2256592"/>
                <a:ext cx="438580" cy="754561"/>
                <a:chOff x="1445428" y="3539771"/>
                <a:chExt cx="438580" cy="754561"/>
              </a:xfrm>
            </p:grpSpPr>
            <p:sp>
              <p:nvSpPr>
                <p:cNvPr id="126" name="Oval 125">
                  <a:extLst>
                    <a:ext uri="{FF2B5EF4-FFF2-40B4-BE49-F238E27FC236}">
                      <a16:creationId xmlns:a16="http://schemas.microsoft.com/office/drawing/2014/main" xmlns="" id="{7C3E8BFF-8679-41C6-993F-1EC2543CD414}"/>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127" name="Straight Arrow Connector 126">
                  <a:extLst>
                    <a:ext uri="{FF2B5EF4-FFF2-40B4-BE49-F238E27FC236}">
                      <a16:creationId xmlns:a16="http://schemas.microsoft.com/office/drawing/2014/main" xmlns="" id="{63C149ED-BE78-4117-BEF6-3FF9470B1AFF}"/>
                    </a:ext>
                  </a:extLst>
                </p:cNvPr>
                <p:cNvCxnSpPr>
                  <a:cxnSpLocks/>
                  <a:stCxn id="126"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30" name="Group 129">
            <a:extLst>
              <a:ext uri="{FF2B5EF4-FFF2-40B4-BE49-F238E27FC236}">
                <a16:creationId xmlns:a16="http://schemas.microsoft.com/office/drawing/2014/main" xmlns="" id="{1B88E733-E1EA-49FA-AE3F-14354318095A}"/>
              </a:ext>
            </a:extLst>
          </p:cNvPr>
          <p:cNvGrpSpPr/>
          <p:nvPr/>
        </p:nvGrpSpPr>
        <p:grpSpPr>
          <a:xfrm>
            <a:off x="452535" y="3412218"/>
            <a:ext cx="3872202" cy="322959"/>
            <a:chOff x="1054360" y="3087759"/>
            <a:chExt cx="3872202" cy="322959"/>
          </a:xfrm>
        </p:grpSpPr>
        <p:sp>
          <p:nvSpPr>
            <p:cNvPr id="131" name="TextBox 130">
              <a:extLst>
                <a:ext uri="{FF2B5EF4-FFF2-40B4-BE49-F238E27FC236}">
                  <a16:creationId xmlns:a16="http://schemas.microsoft.com/office/drawing/2014/main" xmlns="" id="{34DED80B-55B9-4D06-973B-2F4AD054A871}"/>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132" name="TextBox 131">
              <a:extLst>
                <a:ext uri="{FF2B5EF4-FFF2-40B4-BE49-F238E27FC236}">
                  <a16:creationId xmlns:a16="http://schemas.microsoft.com/office/drawing/2014/main" xmlns="" id="{23E06A3F-ADDA-4681-8A4A-A493C1B75220}"/>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133" name="TextBox 132">
              <a:extLst>
                <a:ext uri="{FF2B5EF4-FFF2-40B4-BE49-F238E27FC236}">
                  <a16:creationId xmlns:a16="http://schemas.microsoft.com/office/drawing/2014/main" xmlns="" id="{E202EFB3-5F90-4C8C-A939-AF1614A347C5}"/>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134" name="TextBox 133">
              <a:extLst>
                <a:ext uri="{FF2B5EF4-FFF2-40B4-BE49-F238E27FC236}">
                  <a16:creationId xmlns:a16="http://schemas.microsoft.com/office/drawing/2014/main" xmlns="" id="{3A655E35-DB0C-4408-8E17-DC09F72C69DF}"/>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135" name="TextBox 134">
              <a:extLst>
                <a:ext uri="{FF2B5EF4-FFF2-40B4-BE49-F238E27FC236}">
                  <a16:creationId xmlns:a16="http://schemas.microsoft.com/office/drawing/2014/main" xmlns="" id="{E8F15581-78A7-4DB5-BCE1-ECE041613B31}"/>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136" name="TextBox 135">
              <a:extLst>
                <a:ext uri="{FF2B5EF4-FFF2-40B4-BE49-F238E27FC236}">
                  <a16:creationId xmlns:a16="http://schemas.microsoft.com/office/drawing/2014/main" xmlns="" id="{961EF5C7-A77A-4107-8B6E-B83E7C302A93}"/>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137" name="Group 136">
            <a:extLst>
              <a:ext uri="{FF2B5EF4-FFF2-40B4-BE49-F238E27FC236}">
                <a16:creationId xmlns:a16="http://schemas.microsoft.com/office/drawing/2014/main" xmlns="" id="{B27E1AC9-17EA-4131-AFE5-6561E057EA12}"/>
              </a:ext>
            </a:extLst>
          </p:cNvPr>
          <p:cNvGrpSpPr/>
          <p:nvPr/>
        </p:nvGrpSpPr>
        <p:grpSpPr>
          <a:xfrm>
            <a:off x="6239072" y="1201546"/>
            <a:ext cx="338343" cy="661903"/>
            <a:chOff x="1175657" y="3576255"/>
            <a:chExt cx="382556" cy="786425"/>
          </a:xfrm>
        </p:grpSpPr>
        <p:sp>
          <p:nvSpPr>
            <p:cNvPr id="138" name="Oval 137">
              <a:extLst>
                <a:ext uri="{FF2B5EF4-FFF2-40B4-BE49-F238E27FC236}">
                  <a16:creationId xmlns:a16="http://schemas.microsoft.com/office/drawing/2014/main" xmlns="" id="{8438C43E-6761-455D-BC89-E308DD54AF41}"/>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139" name="Straight Arrow Connector 138">
              <a:extLst>
                <a:ext uri="{FF2B5EF4-FFF2-40B4-BE49-F238E27FC236}">
                  <a16:creationId xmlns:a16="http://schemas.microsoft.com/office/drawing/2014/main" xmlns="" id="{2205811D-3EE7-4F98-8164-21CFDE860ADF}"/>
                </a:ext>
              </a:extLst>
            </p:cNvPr>
            <p:cNvCxnSpPr>
              <a:cxnSpLocks/>
              <a:stCxn id="138"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xmlns="" id="{82B09B87-0A65-419E-9358-E0BB416799C0}"/>
              </a:ext>
            </a:extLst>
          </p:cNvPr>
          <p:cNvGrpSpPr/>
          <p:nvPr/>
        </p:nvGrpSpPr>
        <p:grpSpPr>
          <a:xfrm>
            <a:off x="6965306" y="1206883"/>
            <a:ext cx="382556" cy="786425"/>
            <a:chOff x="1175657" y="3576255"/>
            <a:chExt cx="382556" cy="786425"/>
          </a:xfrm>
        </p:grpSpPr>
        <p:sp>
          <p:nvSpPr>
            <p:cNvPr id="141" name="Oval 140">
              <a:extLst>
                <a:ext uri="{FF2B5EF4-FFF2-40B4-BE49-F238E27FC236}">
                  <a16:creationId xmlns:a16="http://schemas.microsoft.com/office/drawing/2014/main" xmlns="" id="{8D102986-9149-43FA-A4CC-EDA348BDF6ED}"/>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142" name="Straight Arrow Connector 141">
              <a:extLst>
                <a:ext uri="{FF2B5EF4-FFF2-40B4-BE49-F238E27FC236}">
                  <a16:creationId xmlns:a16="http://schemas.microsoft.com/office/drawing/2014/main" xmlns="" id="{111C6E17-1F76-4111-8B65-946040AD25F3}"/>
                </a:ext>
              </a:extLst>
            </p:cNvPr>
            <p:cNvCxnSpPr>
              <a:cxnSpLocks/>
              <a:stCxn id="141"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43" name="Table 6">
            <a:extLst>
              <a:ext uri="{FF2B5EF4-FFF2-40B4-BE49-F238E27FC236}">
                <a16:creationId xmlns:a16="http://schemas.microsoft.com/office/drawing/2014/main" xmlns="" id="{AA9BD69E-8118-47F5-89C5-356612DD2BD5}"/>
              </a:ext>
            </a:extLst>
          </p:cNvPr>
          <p:cNvGraphicFramePr>
            <a:graphicFrameLocks noGrp="1"/>
          </p:cNvGraphicFramePr>
          <p:nvPr>
            <p:extLst>
              <p:ext uri="{D42A27DB-BD31-4B8C-83A1-F6EECF244321}">
                <p14:modId xmlns:p14="http://schemas.microsoft.com/office/powerpoint/2010/main" val="476337525"/>
              </p:ext>
            </p:extLst>
          </p:nvPr>
        </p:nvGraphicFramePr>
        <p:xfrm>
          <a:off x="6181530" y="3340446"/>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a</a:t>
                      </a:r>
                    </a:p>
                  </a:txBody>
                  <a:tcPr/>
                </a:tc>
                <a:tc>
                  <a:txBody>
                    <a:bodyPr/>
                    <a:lstStyle/>
                    <a:p>
                      <a:r>
                        <a:rPr lang="en-IN" dirty="0"/>
                        <a:t>    c</a:t>
                      </a:r>
                    </a:p>
                  </a:txBody>
                  <a:tcPr/>
                </a:tc>
                <a:tc>
                  <a:txBody>
                    <a:bodyPr/>
                    <a:lstStyle/>
                    <a:p>
                      <a:r>
                        <a:rPr lang="en-IN" dirty="0"/>
                        <a:t>    c</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144" name="Group 143">
            <a:extLst>
              <a:ext uri="{FF2B5EF4-FFF2-40B4-BE49-F238E27FC236}">
                <a16:creationId xmlns:a16="http://schemas.microsoft.com/office/drawing/2014/main" xmlns="" id="{9786C8AF-F083-4BC7-B66B-CDF6FEECAC67}"/>
              </a:ext>
            </a:extLst>
          </p:cNvPr>
          <p:cNvGrpSpPr/>
          <p:nvPr/>
        </p:nvGrpSpPr>
        <p:grpSpPr>
          <a:xfrm>
            <a:off x="6480230" y="1763491"/>
            <a:ext cx="1544098" cy="1511480"/>
            <a:chOff x="1752166" y="1158154"/>
            <a:chExt cx="2003575" cy="2154509"/>
          </a:xfrm>
        </p:grpSpPr>
        <p:grpSp>
          <p:nvGrpSpPr>
            <p:cNvPr id="145" name="Group 144">
              <a:extLst>
                <a:ext uri="{FF2B5EF4-FFF2-40B4-BE49-F238E27FC236}">
                  <a16:creationId xmlns:a16="http://schemas.microsoft.com/office/drawing/2014/main" xmlns="" id="{AEC6AA54-DBF2-45A3-94A4-5A6D91E2F365}"/>
                </a:ext>
              </a:extLst>
            </p:cNvPr>
            <p:cNvGrpSpPr/>
            <p:nvPr/>
          </p:nvGrpSpPr>
          <p:grpSpPr>
            <a:xfrm>
              <a:off x="2290751" y="1873796"/>
              <a:ext cx="1464990" cy="1438867"/>
              <a:chOff x="9210003" y="1529156"/>
              <a:chExt cx="1464990" cy="1438867"/>
            </a:xfrm>
          </p:grpSpPr>
          <p:grpSp>
            <p:nvGrpSpPr>
              <p:cNvPr id="153" name="Group 152">
                <a:extLst>
                  <a:ext uri="{FF2B5EF4-FFF2-40B4-BE49-F238E27FC236}">
                    <a16:creationId xmlns:a16="http://schemas.microsoft.com/office/drawing/2014/main" xmlns="" id="{061968FA-A472-4029-B9CA-F17642B9D815}"/>
                  </a:ext>
                </a:extLst>
              </p:cNvPr>
              <p:cNvGrpSpPr/>
              <p:nvPr/>
            </p:nvGrpSpPr>
            <p:grpSpPr>
              <a:xfrm>
                <a:off x="9210003" y="1529156"/>
                <a:ext cx="993026" cy="788939"/>
                <a:chOff x="565187" y="3573741"/>
                <a:chExt cx="993026" cy="788939"/>
              </a:xfrm>
            </p:grpSpPr>
            <p:sp>
              <p:nvSpPr>
                <p:cNvPr id="157" name="Oval 156">
                  <a:extLst>
                    <a:ext uri="{FF2B5EF4-FFF2-40B4-BE49-F238E27FC236}">
                      <a16:creationId xmlns:a16="http://schemas.microsoft.com/office/drawing/2014/main" xmlns="" id="{DD46AC6D-8931-4FA0-87F6-58C9F42EE8F5}"/>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158" name="Straight Arrow Connector 157">
                  <a:extLst>
                    <a:ext uri="{FF2B5EF4-FFF2-40B4-BE49-F238E27FC236}">
                      <a16:creationId xmlns:a16="http://schemas.microsoft.com/office/drawing/2014/main" xmlns="" id="{23C6A555-216E-4615-B6EC-56EABB0AEA13}"/>
                    </a:ext>
                  </a:extLst>
                </p:cNvPr>
                <p:cNvCxnSpPr>
                  <a:cxnSpLocks/>
                  <a:stCxn id="157" idx="1"/>
                </p:cNvCxnSpPr>
                <p:nvPr/>
              </p:nvCxnSpPr>
              <p:spPr>
                <a:xfrm flipH="1" flipV="1">
                  <a:off x="565187" y="3573741"/>
                  <a:ext cx="666494" cy="45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xmlns="" id="{92FB4E84-BB84-4EE5-8799-A5935FD20582}"/>
                  </a:ext>
                </a:extLst>
              </p:cNvPr>
              <p:cNvGrpSpPr/>
              <p:nvPr/>
            </p:nvGrpSpPr>
            <p:grpSpPr>
              <a:xfrm>
                <a:off x="10147005" y="2260705"/>
                <a:ext cx="527988" cy="707318"/>
                <a:chOff x="1030225" y="3655362"/>
                <a:chExt cx="527988" cy="707318"/>
              </a:xfrm>
            </p:grpSpPr>
            <p:sp>
              <p:nvSpPr>
                <p:cNvPr id="155" name="Oval 154">
                  <a:extLst>
                    <a:ext uri="{FF2B5EF4-FFF2-40B4-BE49-F238E27FC236}">
                      <a16:creationId xmlns:a16="http://schemas.microsoft.com/office/drawing/2014/main" xmlns="" id="{A2E22FD2-D28C-4934-82D5-C2903C87703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156" name="Straight Arrow Connector 155">
                  <a:extLst>
                    <a:ext uri="{FF2B5EF4-FFF2-40B4-BE49-F238E27FC236}">
                      <a16:creationId xmlns:a16="http://schemas.microsoft.com/office/drawing/2014/main" xmlns="" id="{628C6E0E-5147-4C8A-89E5-A18B01AE2B28}"/>
                    </a:ext>
                  </a:extLst>
                </p:cNvPr>
                <p:cNvCxnSpPr>
                  <a:cxnSpLocks/>
                  <a:stCxn id="155" idx="0"/>
                  <a:endCxn id="157"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46" name="Group 145">
              <a:extLst>
                <a:ext uri="{FF2B5EF4-FFF2-40B4-BE49-F238E27FC236}">
                  <a16:creationId xmlns:a16="http://schemas.microsoft.com/office/drawing/2014/main" xmlns="" id="{29D9970C-5B07-4542-8BA3-9D06D88DDE29}"/>
                </a:ext>
              </a:extLst>
            </p:cNvPr>
            <p:cNvGrpSpPr/>
            <p:nvPr/>
          </p:nvGrpSpPr>
          <p:grpSpPr>
            <a:xfrm>
              <a:off x="1752166" y="1158154"/>
              <a:ext cx="921141" cy="1581931"/>
              <a:chOff x="8494253" y="1429222"/>
              <a:chExt cx="921141" cy="1581931"/>
            </a:xfrm>
          </p:grpSpPr>
          <p:grpSp>
            <p:nvGrpSpPr>
              <p:cNvPr id="147" name="Group 146">
                <a:extLst>
                  <a:ext uri="{FF2B5EF4-FFF2-40B4-BE49-F238E27FC236}">
                    <a16:creationId xmlns:a16="http://schemas.microsoft.com/office/drawing/2014/main" xmlns="" id="{76C978B2-C63A-4BC6-915E-A1AD5EE282B4}"/>
                  </a:ext>
                </a:extLst>
              </p:cNvPr>
              <p:cNvGrpSpPr/>
              <p:nvPr/>
            </p:nvGrpSpPr>
            <p:grpSpPr>
              <a:xfrm>
                <a:off x="8494253" y="1429222"/>
                <a:ext cx="549451" cy="896683"/>
                <a:chOff x="1008762" y="3465997"/>
                <a:chExt cx="549451" cy="896683"/>
              </a:xfrm>
            </p:grpSpPr>
            <p:sp>
              <p:nvSpPr>
                <p:cNvPr id="151" name="Oval 150">
                  <a:extLst>
                    <a:ext uri="{FF2B5EF4-FFF2-40B4-BE49-F238E27FC236}">
                      <a16:creationId xmlns:a16="http://schemas.microsoft.com/office/drawing/2014/main" xmlns="" id="{8CD096C5-3232-4469-AACA-69CF6B08CCE0}"/>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152" name="Straight Arrow Connector 151">
                  <a:extLst>
                    <a:ext uri="{FF2B5EF4-FFF2-40B4-BE49-F238E27FC236}">
                      <a16:creationId xmlns:a16="http://schemas.microsoft.com/office/drawing/2014/main" xmlns="" id="{1A090521-1133-4CA9-ADB5-7769E613986E}"/>
                    </a:ext>
                  </a:extLst>
                </p:cNvPr>
                <p:cNvCxnSpPr>
                  <a:cxnSpLocks/>
                  <a:stCxn id="151" idx="0"/>
                  <a:endCxn id="138" idx="5"/>
                </p:cNvCxnSpPr>
                <p:nvPr/>
              </p:nvCxnSpPr>
              <p:spPr>
                <a:xfrm flipH="1" flipV="1">
                  <a:off x="1008762" y="3465997"/>
                  <a:ext cx="358173" cy="50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xmlns="" id="{B63FE759-AFEF-4A0F-8BDE-8281B11E6C12}"/>
                  </a:ext>
                </a:extLst>
              </p:cNvPr>
              <p:cNvGrpSpPr/>
              <p:nvPr/>
            </p:nvGrpSpPr>
            <p:grpSpPr>
              <a:xfrm>
                <a:off x="8976814" y="2256592"/>
                <a:ext cx="438580" cy="754561"/>
                <a:chOff x="1445428" y="3539771"/>
                <a:chExt cx="438580" cy="754561"/>
              </a:xfrm>
            </p:grpSpPr>
            <p:sp>
              <p:nvSpPr>
                <p:cNvPr id="149" name="Oval 148">
                  <a:extLst>
                    <a:ext uri="{FF2B5EF4-FFF2-40B4-BE49-F238E27FC236}">
                      <a16:creationId xmlns:a16="http://schemas.microsoft.com/office/drawing/2014/main" xmlns="" id="{B9E81E4F-6360-48B0-92C6-22229AAFF569}"/>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150" name="Straight Arrow Connector 149">
                  <a:extLst>
                    <a:ext uri="{FF2B5EF4-FFF2-40B4-BE49-F238E27FC236}">
                      <a16:creationId xmlns:a16="http://schemas.microsoft.com/office/drawing/2014/main" xmlns="" id="{26E033E0-C401-4E90-BF1B-A52FA5A8F9CA}"/>
                    </a:ext>
                  </a:extLst>
                </p:cNvPr>
                <p:cNvCxnSpPr>
                  <a:cxnSpLocks/>
                  <a:stCxn id="149"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9" name="Group 158">
            <a:extLst>
              <a:ext uri="{FF2B5EF4-FFF2-40B4-BE49-F238E27FC236}">
                <a16:creationId xmlns:a16="http://schemas.microsoft.com/office/drawing/2014/main" xmlns="" id="{EFAEAA21-D726-4578-93C0-8534381F1009}"/>
              </a:ext>
            </a:extLst>
          </p:cNvPr>
          <p:cNvGrpSpPr/>
          <p:nvPr/>
        </p:nvGrpSpPr>
        <p:grpSpPr>
          <a:xfrm>
            <a:off x="6223518" y="3751988"/>
            <a:ext cx="3872202" cy="322959"/>
            <a:chOff x="1054360" y="3087759"/>
            <a:chExt cx="3872202" cy="322959"/>
          </a:xfrm>
        </p:grpSpPr>
        <p:sp>
          <p:nvSpPr>
            <p:cNvPr id="160" name="TextBox 159">
              <a:extLst>
                <a:ext uri="{FF2B5EF4-FFF2-40B4-BE49-F238E27FC236}">
                  <a16:creationId xmlns:a16="http://schemas.microsoft.com/office/drawing/2014/main" xmlns="" id="{0CFB08A4-72AB-4926-B1F5-9AA6AA776F08}"/>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161" name="TextBox 160">
              <a:extLst>
                <a:ext uri="{FF2B5EF4-FFF2-40B4-BE49-F238E27FC236}">
                  <a16:creationId xmlns:a16="http://schemas.microsoft.com/office/drawing/2014/main" xmlns="" id="{6F874001-F1B6-416F-BB7D-8FACA45672EA}"/>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162" name="TextBox 161">
              <a:extLst>
                <a:ext uri="{FF2B5EF4-FFF2-40B4-BE49-F238E27FC236}">
                  <a16:creationId xmlns:a16="http://schemas.microsoft.com/office/drawing/2014/main" xmlns="" id="{5A26B028-EDA1-4DFA-A66A-A5BA56FB5E12}"/>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163" name="TextBox 162">
              <a:extLst>
                <a:ext uri="{FF2B5EF4-FFF2-40B4-BE49-F238E27FC236}">
                  <a16:creationId xmlns:a16="http://schemas.microsoft.com/office/drawing/2014/main" xmlns="" id="{18829F26-42B0-46D7-B919-3CD34F90A97A}"/>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164" name="TextBox 163">
              <a:extLst>
                <a:ext uri="{FF2B5EF4-FFF2-40B4-BE49-F238E27FC236}">
                  <a16:creationId xmlns:a16="http://schemas.microsoft.com/office/drawing/2014/main" xmlns="" id="{6F0DE63A-4225-4F34-B96E-5EF88DC2F4CA}"/>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165" name="TextBox 164">
              <a:extLst>
                <a:ext uri="{FF2B5EF4-FFF2-40B4-BE49-F238E27FC236}">
                  <a16:creationId xmlns:a16="http://schemas.microsoft.com/office/drawing/2014/main" xmlns="" id="{B60323CC-203D-4047-B0F7-E78CFB225963}"/>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spTree>
    <p:extLst>
      <p:ext uri="{BB962C8B-B14F-4D97-AF65-F5344CB8AC3E}">
        <p14:creationId xmlns:p14="http://schemas.microsoft.com/office/powerpoint/2010/main" val="20504512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a:bodyPr>
          <a:lstStyle/>
          <a:p>
            <a:pPr marL="0" indent="0" algn="just">
              <a:lnSpc>
                <a:spcPct val="150000"/>
              </a:lnSpc>
              <a:buNone/>
            </a:pPr>
            <a:r>
              <a:rPr lang="en-IN" sz="2200" b="1" u="sng" dirty="0">
                <a:latin typeface="Times New Roman" panose="02020603050405020304" pitchFamily="18" charset="0"/>
                <a:cs typeface="Times New Roman" panose="02020603050405020304" pitchFamily="18" charset="0"/>
              </a:rPr>
              <a:t>Union by Size</a:t>
            </a:r>
            <a:r>
              <a:rPr lang="en-IN" sz="2200" dirty="0">
                <a:latin typeface="Times New Roman" panose="02020603050405020304" pitchFamily="18" charset="0"/>
                <a:cs typeface="Times New Roman" panose="02020603050405020304" pitchFamily="18" charset="0"/>
              </a:rPr>
              <a:t> (smart union)</a:t>
            </a:r>
            <a:endParaRPr lang="en-IN" sz="2200" b="1" u="sng"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Make the root of the larger tree as the new root and it guarantees that the depth of the tree at most </a:t>
            </a:r>
            <a:r>
              <a:rPr lang="en-IN" sz="2200" i="1" dirty="0">
                <a:latin typeface="Times New Roman" panose="02020603050405020304" pitchFamily="18" charset="0"/>
                <a:cs typeface="Times New Roman" panose="02020603050405020304" pitchFamily="18" charset="0"/>
              </a:rPr>
              <a:t>log N</a:t>
            </a:r>
            <a:r>
              <a:rPr lang="en-IN" sz="2200" dirty="0">
                <a:latin typeface="Times New Roman" panose="02020603050405020304" pitchFamily="18" charset="0"/>
                <a:cs typeface="Times New Roman" panose="02020603050405020304" pitchFamily="18" charset="0"/>
              </a:rPr>
              <a:t>.</a:t>
            </a:r>
          </a:p>
          <a:p>
            <a:pPr algn="just">
              <a:lnSpc>
                <a:spcPct val="150000"/>
              </a:lnSpc>
            </a:pPr>
            <a:r>
              <a:rPr lang="en-IN" sz="2200" dirty="0">
                <a:latin typeface="Times New Roman" panose="02020603050405020304" pitchFamily="18" charset="0"/>
                <a:cs typeface="Times New Roman" panose="02020603050405020304" pitchFamily="18" charset="0"/>
              </a:rPr>
              <a:t>So a sequence of M find operations takes </a:t>
            </a:r>
            <a:r>
              <a:rPr lang="en-IN" sz="2200" i="1" dirty="0">
                <a:latin typeface="Times New Roman" panose="02020603050405020304" pitchFamily="18" charset="0"/>
                <a:cs typeface="Times New Roman" panose="02020603050405020304" pitchFamily="18" charset="0"/>
              </a:rPr>
              <a:t>O(M log N)</a:t>
            </a:r>
            <a:r>
              <a:rPr lang="en-IN" sz="2200" dirty="0">
                <a:latin typeface="Times New Roman" panose="02020603050405020304" pitchFamily="18" charset="0"/>
                <a:cs typeface="Times New Roman" panose="02020603050405020304" pitchFamily="18" charset="0"/>
              </a:rPr>
              <a:t> time.</a:t>
            </a:r>
          </a:p>
          <a:p>
            <a:pPr algn="just">
              <a:lnSpc>
                <a:spcPct val="150000"/>
              </a:lnSpc>
            </a:pPr>
            <a:r>
              <a:rPr lang="en-IN" sz="2200" dirty="0">
                <a:latin typeface="Times New Roman" panose="02020603050405020304" pitchFamily="18" charset="0"/>
                <a:cs typeface="Times New Roman" panose="02020603050405020304" pitchFamily="18" charset="0"/>
              </a:rPr>
              <a:t>How do we incorporate the size of the tree?</a:t>
            </a:r>
          </a:p>
          <a:p>
            <a:pPr lvl="1" algn="just">
              <a:lnSpc>
                <a:spcPct val="150000"/>
              </a:lnSpc>
            </a:pPr>
            <a:r>
              <a:rPr lang="en-IN" sz="1800" dirty="0">
                <a:latin typeface="Times New Roman" panose="02020603050405020304" pitchFamily="18" charset="0"/>
                <a:cs typeface="Times New Roman" panose="02020603050405020304" pitchFamily="18" charset="0"/>
              </a:rPr>
              <a:t>Instead of zero maintain the size with a negative value (initially all the single node trees stores -1).</a:t>
            </a:r>
          </a:p>
          <a:p>
            <a:pPr marL="0" indent="0" algn="just">
              <a:lnSpc>
                <a:spcPct val="150000"/>
              </a:lnSpc>
              <a:buNone/>
            </a:pPr>
            <a:r>
              <a:rPr lang="en-IN" sz="2200" b="1" u="sng" dirty="0">
                <a:latin typeface="Times New Roman" panose="02020603050405020304" pitchFamily="18" charset="0"/>
                <a:cs typeface="Times New Roman" panose="02020603050405020304" pitchFamily="18" charset="0"/>
              </a:rPr>
              <a:t>Union by height</a:t>
            </a:r>
            <a:r>
              <a:rPr lang="en-IN" sz="2200" dirty="0">
                <a:latin typeface="Times New Roman" panose="02020603050405020304" pitchFamily="18" charset="0"/>
                <a:cs typeface="Times New Roman" panose="02020603050405020304" pitchFamily="18" charset="0"/>
              </a:rPr>
              <a:t> (smart union)</a:t>
            </a:r>
            <a:endParaRPr lang="en-IN" sz="2200" b="1" u="sng"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An alternative implementation is union by height, instead of merging the trees by size merge by height and it also guarantees the depth of the tree is at most </a:t>
            </a:r>
            <a:r>
              <a:rPr lang="en-IN" sz="2200" i="1" dirty="0">
                <a:latin typeface="Times New Roman" panose="02020603050405020304" pitchFamily="18" charset="0"/>
                <a:cs typeface="Times New Roman" panose="02020603050405020304" pitchFamily="18" charset="0"/>
              </a:rPr>
              <a:t>log N</a:t>
            </a:r>
            <a:r>
              <a:rPr lang="en-IN" sz="2200" dirty="0">
                <a:latin typeface="Times New Roman" panose="02020603050405020304" pitchFamily="18" charset="0"/>
                <a:cs typeface="Times New Roman" panose="02020603050405020304" pitchFamily="18" charset="0"/>
              </a:rPr>
              <a:t>. </a:t>
            </a: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131</a:t>
            </a:fld>
            <a:endParaRPr lang="en-IN"/>
          </a:p>
        </p:txBody>
      </p:sp>
    </p:spTree>
    <p:extLst>
      <p:ext uri="{BB962C8B-B14F-4D97-AF65-F5344CB8AC3E}">
        <p14:creationId xmlns:p14="http://schemas.microsoft.com/office/powerpoint/2010/main" val="2504345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a:bodyPr>
          <a:lstStyle/>
          <a:p>
            <a:pPr marL="0" indent="0" algn="just">
              <a:lnSpc>
                <a:spcPct val="150000"/>
              </a:lnSpc>
              <a:buNone/>
            </a:pPr>
            <a:r>
              <a:rPr lang="en-IN" sz="2200" b="1" u="sng" dirty="0">
                <a:latin typeface="Times New Roman" panose="02020603050405020304" pitchFamily="18" charset="0"/>
                <a:cs typeface="Times New Roman" panose="02020603050405020304" pitchFamily="18" charset="0"/>
              </a:rPr>
              <a:t>Union by Size</a:t>
            </a:r>
          </a:p>
          <a:p>
            <a:pPr marL="0" indent="0" algn="just">
              <a:lnSpc>
                <a:spcPct val="150000"/>
              </a:lnSpc>
              <a:buNone/>
            </a:pPr>
            <a:endParaRPr lang="en-IN" sz="22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200" b="1" u="sng" dirty="0">
                <a:latin typeface="Times New Roman" panose="02020603050405020304" pitchFamily="18" charset="0"/>
                <a:cs typeface="Times New Roman" panose="02020603050405020304" pitchFamily="18" charset="0"/>
              </a:rPr>
              <a:t>Union by height</a:t>
            </a:r>
          </a:p>
          <a:p>
            <a:pPr algn="just">
              <a:lnSpc>
                <a:spcPct val="150000"/>
              </a:lnSpc>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132</a:t>
            </a:fld>
            <a:endParaRPr lang="en-IN"/>
          </a:p>
        </p:txBody>
      </p:sp>
      <p:grpSp>
        <p:nvGrpSpPr>
          <p:cNvPr id="6" name="Group 5">
            <a:extLst>
              <a:ext uri="{FF2B5EF4-FFF2-40B4-BE49-F238E27FC236}">
                <a16:creationId xmlns:a16="http://schemas.microsoft.com/office/drawing/2014/main" xmlns="" id="{F9FE9810-6D26-4970-A4F3-CA3DACCF4B38}"/>
              </a:ext>
            </a:extLst>
          </p:cNvPr>
          <p:cNvGrpSpPr/>
          <p:nvPr/>
        </p:nvGrpSpPr>
        <p:grpSpPr>
          <a:xfrm>
            <a:off x="3547253" y="990307"/>
            <a:ext cx="382556" cy="786425"/>
            <a:chOff x="1175657" y="3576255"/>
            <a:chExt cx="382556" cy="786425"/>
          </a:xfrm>
        </p:grpSpPr>
        <p:sp>
          <p:nvSpPr>
            <p:cNvPr id="7" name="Oval 6">
              <a:extLst>
                <a:ext uri="{FF2B5EF4-FFF2-40B4-BE49-F238E27FC236}">
                  <a16:creationId xmlns:a16="http://schemas.microsoft.com/office/drawing/2014/main" xmlns="" id="{1295011B-04A9-4DFE-B877-D00510F3C26C}"/>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8" name="Straight Arrow Connector 7">
              <a:extLst>
                <a:ext uri="{FF2B5EF4-FFF2-40B4-BE49-F238E27FC236}">
                  <a16:creationId xmlns:a16="http://schemas.microsoft.com/office/drawing/2014/main" xmlns="" id="{99C2AE96-735A-4E2E-B1EA-B58BFFF52FF4}"/>
                </a:ext>
              </a:extLst>
            </p:cNvPr>
            <p:cNvCxnSpPr>
              <a:cxnSpLocks/>
              <a:stCxn id="7"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BFAF05AA-91B9-4ADA-AD84-79053D2B50EA}"/>
              </a:ext>
            </a:extLst>
          </p:cNvPr>
          <p:cNvGrpSpPr/>
          <p:nvPr/>
        </p:nvGrpSpPr>
        <p:grpSpPr>
          <a:xfrm>
            <a:off x="4273487" y="1032189"/>
            <a:ext cx="382556" cy="786425"/>
            <a:chOff x="1175657" y="3576255"/>
            <a:chExt cx="382556" cy="786425"/>
          </a:xfrm>
        </p:grpSpPr>
        <p:sp>
          <p:nvSpPr>
            <p:cNvPr id="10" name="Oval 9">
              <a:extLst>
                <a:ext uri="{FF2B5EF4-FFF2-40B4-BE49-F238E27FC236}">
                  <a16:creationId xmlns:a16="http://schemas.microsoft.com/office/drawing/2014/main" xmlns="" id="{0157115D-9B02-4582-89FB-94983C9F56B5}"/>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11" name="Straight Arrow Connector 10">
              <a:extLst>
                <a:ext uri="{FF2B5EF4-FFF2-40B4-BE49-F238E27FC236}">
                  <a16:creationId xmlns:a16="http://schemas.microsoft.com/office/drawing/2014/main" xmlns="" id="{69AC9025-E050-4184-86EC-E921759F2242}"/>
                </a:ext>
              </a:extLst>
            </p:cNvPr>
            <p:cNvCxnSpPr>
              <a:cxnSpLocks/>
              <a:stCxn id="10"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 name="Table 6">
            <a:extLst>
              <a:ext uri="{FF2B5EF4-FFF2-40B4-BE49-F238E27FC236}">
                <a16:creationId xmlns:a16="http://schemas.microsoft.com/office/drawing/2014/main" xmlns="" id="{58297ECA-833D-4AAE-A507-1FA26B5F76FA}"/>
              </a:ext>
            </a:extLst>
          </p:cNvPr>
          <p:cNvGraphicFramePr>
            <a:graphicFrameLocks noGrp="1"/>
          </p:cNvGraphicFramePr>
          <p:nvPr>
            <p:extLst>
              <p:ext uri="{D42A27DB-BD31-4B8C-83A1-F6EECF244321}">
                <p14:modId xmlns:p14="http://schemas.microsoft.com/office/powerpoint/2010/main" val="2775769881"/>
              </p:ext>
            </p:extLst>
          </p:nvPr>
        </p:nvGraphicFramePr>
        <p:xfrm>
          <a:off x="7010003" y="1405892"/>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-1</a:t>
                      </a:r>
                    </a:p>
                  </a:txBody>
                  <a:tcPr/>
                </a:tc>
                <a:tc>
                  <a:txBody>
                    <a:bodyPr/>
                    <a:lstStyle/>
                    <a:p>
                      <a:r>
                        <a:rPr lang="en-IN" dirty="0"/>
                        <a:t>   -1</a:t>
                      </a:r>
                    </a:p>
                  </a:txBody>
                  <a:tcPr/>
                </a:tc>
                <a:tc>
                  <a:txBody>
                    <a:bodyPr/>
                    <a:lstStyle/>
                    <a:p>
                      <a:r>
                        <a:rPr lang="en-IN" dirty="0"/>
                        <a:t>   -4</a:t>
                      </a:r>
                    </a:p>
                  </a:txBody>
                  <a:tcPr/>
                </a:tc>
                <a:tc>
                  <a:txBody>
                    <a:bodyPr/>
                    <a:lstStyle/>
                    <a:p>
                      <a:r>
                        <a:rPr lang="en-IN" dirty="0"/>
                        <a:t>    c</a:t>
                      </a:r>
                    </a:p>
                  </a:txBody>
                  <a:tcPr/>
                </a:tc>
                <a:tc>
                  <a:txBody>
                    <a:bodyPr/>
                    <a:lstStyle/>
                    <a:p>
                      <a:r>
                        <a:rPr lang="en-IN" dirty="0"/>
                        <a:t>    c</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13" name="Group 12">
            <a:extLst>
              <a:ext uri="{FF2B5EF4-FFF2-40B4-BE49-F238E27FC236}">
                <a16:creationId xmlns:a16="http://schemas.microsoft.com/office/drawing/2014/main" xmlns="" id="{03DC92E5-796E-44B9-AD61-7316942E8481}"/>
              </a:ext>
            </a:extLst>
          </p:cNvPr>
          <p:cNvGrpSpPr/>
          <p:nvPr/>
        </p:nvGrpSpPr>
        <p:grpSpPr>
          <a:xfrm>
            <a:off x="5054148" y="1156446"/>
            <a:ext cx="1715210" cy="1637450"/>
            <a:chOff x="1919061" y="1268412"/>
            <a:chExt cx="1836680" cy="2044251"/>
          </a:xfrm>
        </p:grpSpPr>
        <p:grpSp>
          <p:nvGrpSpPr>
            <p:cNvPr id="14" name="Group 13">
              <a:extLst>
                <a:ext uri="{FF2B5EF4-FFF2-40B4-BE49-F238E27FC236}">
                  <a16:creationId xmlns:a16="http://schemas.microsoft.com/office/drawing/2014/main" xmlns="" id="{87541E9E-385B-47C4-900B-20BB7BB98F64}"/>
                </a:ext>
              </a:extLst>
            </p:cNvPr>
            <p:cNvGrpSpPr/>
            <p:nvPr/>
          </p:nvGrpSpPr>
          <p:grpSpPr>
            <a:xfrm>
              <a:off x="2290751" y="1873796"/>
              <a:ext cx="1464990" cy="1438867"/>
              <a:chOff x="9210003" y="1529156"/>
              <a:chExt cx="1464990" cy="1438867"/>
            </a:xfrm>
          </p:grpSpPr>
          <p:grpSp>
            <p:nvGrpSpPr>
              <p:cNvPr id="22" name="Group 21">
                <a:extLst>
                  <a:ext uri="{FF2B5EF4-FFF2-40B4-BE49-F238E27FC236}">
                    <a16:creationId xmlns:a16="http://schemas.microsoft.com/office/drawing/2014/main" xmlns="" id="{C21AE83F-1B9D-4D2A-B928-66792E172DAB}"/>
                  </a:ext>
                </a:extLst>
              </p:cNvPr>
              <p:cNvGrpSpPr/>
              <p:nvPr/>
            </p:nvGrpSpPr>
            <p:grpSpPr>
              <a:xfrm>
                <a:off x="9210003" y="1529156"/>
                <a:ext cx="993026" cy="788939"/>
                <a:chOff x="565187" y="3573741"/>
                <a:chExt cx="993026" cy="788939"/>
              </a:xfrm>
            </p:grpSpPr>
            <p:sp>
              <p:nvSpPr>
                <p:cNvPr id="26" name="Oval 25">
                  <a:extLst>
                    <a:ext uri="{FF2B5EF4-FFF2-40B4-BE49-F238E27FC236}">
                      <a16:creationId xmlns:a16="http://schemas.microsoft.com/office/drawing/2014/main" xmlns="" id="{4FE2AA36-5AAF-4BEB-8B0D-34A4888ADDA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27" name="Straight Arrow Connector 26">
                  <a:extLst>
                    <a:ext uri="{FF2B5EF4-FFF2-40B4-BE49-F238E27FC236}">
                      <a16:creationId xmlns:a16="http://schemas.microsoft.com/office/drawing/2014/main" xmlns="" id="{5647503B-E3E0-4866-9EE8-8B6639690557}"/>
                    </a:ext>
                  </a:extLst>
                </p:cNvPr>
                <p:cNvCxnSpPr>
                  <a:cxnSpLocks/>
                  <a:stCxn id="26" idx="1"/>
                </p:cNvCxnSpPr>
                <p:nvPr/>
              </p:nvCxnSpPr>
              <p:spPr>
                <a:xfrm flipH="1" flipV="1">
                  <a:off x="565187" y="3573741"/>
                  <a:ext cx="666494" cy="45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xmlns="" id="{C4BA306B-74FE-479C-BB42-0E46469302FF}"/>
                  </a:ext>
                </a:extLst>
              </p:cNvPr>
              <p:cNvGrpSpPr/>
              <p:nvPr/>
            </p:nvGrpSpPr>
            <p:grpSpPr>
              <a:xfrm>
                <a:off x="10147005" y="2260705"/>
                <a:ext cx="527988" cy="707318"/>
                <a:chOff x="1030225" y="3655362"/>
                <a:chExt cx="527988" cy="707318"/>
              </a:xfrm>
            </p:grpSpPr>
            <p:sp>
              <p:nvSpPr>
                <p:cNvPr id="24" name="Oval 23">
                  <a:extLst>
                    <a:ext uri="{FF2B5EF4-FFF2-40B4-BE49-F238E27FC236}">
                      <a16:creationId xmlns:a16="http://schemas.microsoft.com/office/drawing/2014/main" xmlns="" id="{A82BD2F0-526B-4C20-8D1E-A70856F6ACDF}"/>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25" name="Straight Arrow Connector 24">
                  <a:extLst>
                    <a:ext uri="{FF2B5EF4-FFF2-40B4-BE49-F238E27FC236}">
                      <a16:creationId xmlns:a16="http://schemas.microsoft.com/office/drawing/2014/main" xmlns="" id="{0B269C40-9544-43DA-B5F2-5004937BD854}"/>
                    </a:ext>
                  </a:extLst>
                </p:cNvPr>
                <p:cNvCxnSpPr>
                  <a:cxnSpLocks/>
                  <a:stCxn id="24" idx="0"/>
                  <a:endCxn id="26"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xmlns="" id="{9D3B531D-24B8-4A2F-B340-A4A0B18E5893}"/>
                </a:ext>
              </a:extLst>
            </p:cNvPr>
            <p:cNvGrpSpPr/>
            <p:nvPr/>
          </p:nvGrpSpPr>
          <p:grpSpPr>
            <a:xfrm>
              <a:off x="1919061" y="1268412"/>
              <a:ext cx="754246" cy="1471673"/>
              <a:chOff x="8661148" y="1539480"/>
              <a:chExt cx="754246" cy="1471673"/>
            </a:xfrm>
          </p:grpSpPr>
          <p:grpSp>
            <p:nvGrpSpPr>
              <p:cNvPr id="16" name="Group 15">
                <a:extLst>
                  <a:ext uri="{FF2B5EF4-FFF2-40B4-BE49-F238E27FC236}">
                    <a16:creationId xmlns:a16="http://schemas.microsoft.com/office/drawing/2014/main" xmlns="" id="{C0FC9322-519D-49D7-B723-01D8728B9157}"/>
                  </a:ext>
                </a:extLst>
              </p:cNvPr>
              <p:cNvGrpSpPr/>
              <p:nvPr/>
            </p:nvGrpSpPr>
            <p:grpSpPr>
              <a:xfrm>
                <a:off x="8661148" y="1539480"/>
                <a:ext cx="382556" cy="786425"/>
                <a:chOff x="1175657" y="3576255"/>
                <a:chExt cx="382556" cy="786425"/>
              </a:xfrm>
            </p:grpSpPr>
            <p:sp>
              <p:nvSpPr>
                <p:cNvPr id="20" name="Oval 19">
                  <a:extLst>
                    <a:ext uri="{FF2B5EF4-FFF2-40B4-BE49-F238E27FC236}">
                      <a16:creationId xmlns:a16="http://schemas.microsoft.com/office/drawing/2014/main" xmlns="" id="{634BC9E7-DBC6-4E2E-A0C8-92516929FEA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21" name="Straight Arrow Connector 20">
                  <a:extLst>
                    <a:ext uri="{FF2B5EF4-FFF2-40B4-BE49-F238E27FC236}">
                      <a16:creationId xmlns:a16="http://schemas.microsoft.com/office/drawing/2014/main" xmlns="" id="{7F1A8BC0-2D6B-4E82-823B-FE5C39A3271A}"/>
                    </a:ext>
                  </a:extLst>
                </p:cNvPr>
                <p:cNvCxnSpPr>
                  <a:cxnSpLocks/>
                  <a:stCxn id="20"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xmlns="" id="{7BCCD92C-BB72-4665-A662-5D14D823F388}"/>
                  </a:ext>
                </a:extLst>
              </p:cNvPr>
              <p:cNvGrpSpPr/>
              <p:nvPr/>
            </p:nvGrpSpPr>
            <p:grpSpPr>
              <a:xfrm>
                <a:off x="8976814" y="2256592"/>
                <a:ext cx="438580" cy="754561"/>
                <a:chOff x="1445428" y="3539771"/>
                <a:chExt cx="438580" cy="754561"/>
              </a:xfrm>
            </p:grpSpPr>
            <p:sp>
              <p:nvSpPr>
                <p:cNvPr id="18" name="Oval 17">
                  <a:extLst>
                    <a:ext uri="{FF2B5EF4-FFF2-40B4-BE49-F238E27FC236}">
                      <a16:creationId xmlns:a16="http://schemas.microsoft.com/office/drawing/2014/main" xmlns="" id="{13D3441E-B7E5-4CA3-A6F8-139B31CAD91B}"/>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19" name="Straight Arrow Connector 18">
                  <a:extLst>
                    <a:ext uri="{FF2B5EF4-FFF2-40B4-BE49-F238E27FC236}">
                      <a16:creationId xmlns:a16="http://schemas.microsoft.com/office/drawing/2014/main" xmlns="" id="{EBB7B75A-2056-4068-8B47-4D4FB7114EB8}"/>
                    </a:ext>
                  </a:extLst>
                </p:cNvPr>
                <p:cNvCxnSpPr>
                  <a:cxnSpLocks/>
                  <a:stCxn id="18"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8" name="Group 27">
            <a:extLst>
              <a:ext uri="{FF2B5EF4-FFF2-40B4-BE49-F238E27FC236}">
                <a16:creationId xmlns:a16="http://schemas.microsoft.com/office/drawing/2014/main" xmlns="" id="{8220920B-D567-4AF0-82B3-9D7F465DA145}"/>
              </a:ext>
            </a:extLst>
          </p:cNvPr>
          <p:cNvGrpSpPr/>
          <p:nvPr/>
        </p:nvGrpSpPr>
        <p:grpSpPr>
          <a:xfrm>
            <a:off x="7095535" y="1794639"/>
            <a:ext cx="3872202" cy="322959"/>
            <a:chOff x="1054360" y="3087759"/>
            <a:chExt cx="3872202" cy="322959"/>
          </a:xfrm>
        </p:grpSpPr>
        <p:sp>
          <p:nvSpPr>
            <p:cNvPr id="29" name="TextBox 28">
              <a:extLst>
                <a:ext uri="{FF2B5EF4-FFF2-40B4-BE49-F238E27FC236}">
                  <a16:creationId xmlns:a16="http://schemas.microsoft.com/office/drawing/2014/main" xmlns="" id="{7EAA8A74-D17C-4CA4-8D7F-5D39B8325195}"/>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30" name="TextBox 29">
              <a:extLst>
                <a:ext uri="{FF2B5EF4-FFF2-40B4-BE49-F238E27FC236}">
                  <a16:creationId xmlns:a16="http://schemas.microsoft.com/office/drawing/2014/main" xmlns="" id="{7823D97B-6CDA-455B-8CD2-88C5FC549CC6}"/>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31" name="TextBox 30">
              <a:extLst>
                <a:ext uri="{FF2B5EF4-FFF2-40B4-BE49-F238E27FC236}">
                  <a16:creationId xmlns:a16="http://schemas.microsoft.com/office/drawing/2014/main" xmlns="" id="{27FDAF5D-48F3-4080-9587-F098F0FAFF28}"/>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32" name="TextBox 31">
              <a:extLst>
                <a:ext uri="{FF2B5EF4-FFF2-40B4-BE49-F238E27FC236}">
                  <a16:creationId xmlns:a16="http://schemas.microsoft.com/office/drawing/2014/main" xmlns="" id="{31262B3C-4720-4AC9-8D90-AB937C3035C4}"/>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33" name="TextBox 32">
              <a:extLst>
                <a:ext uri="{FF2B5EF4-FFF2-40B4-BE49-F238E27FC236}">
                  <a16:creationId xmlns:a16="http://schemas.microsoft.com/office/drawing/2014/main" xmlns="" id="{2A44EF01-8994-498B-BF0E-51C947968D71}"/>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34" name="TextBox 33">
              <a:extLst>
                <a:ext uri="{FF2B5EF4-FFF2-40B4-BE49-F238E27FC236}">
                  <a16:creationId xmlns:a16="http://schemas.microsoft.com/office/drawing/2014/main" xmlns="" id="{9E120311-8732-47C1-8C5F-BB18583890F3}"/>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grpSp>
        <p:nvGrpSpPr>
          <p:cNvPr id="35" name="Group 34">
            <a:extLst>
              <a:ext uri="{FF2B5EF4-FFF2-40B4-BE49-F238E27FC236}">
                <a16:creationId xmlns:a16="http://schemas.microsoft.com/office/drawing/2014/main" xmlns="" id="{CA69A9E3-E7E5-4206-B364-06354A897EE9}"/>
              </a:ext>
            </a:extLst>
          </p:cNvPr>
          <p:cNvGrpSpPr/>
          <p:nvPr/>
        </p:nvGrpSpPr>
        <p:grpSpPr>
          <a:xfrm>
            <a:off x="3044956" y="4030652"/>
            <a:ext cx="382556" cy="786425"/>
            <a:chOff x="1175657" y="3576255"/>
            <a:chExt cx="382556" cy="786425"/>
          </a:xfrm>
        </p:grpSpPr>
        <p:sp>
          <p:nvSpPr>
            <p:cNvPr id="36" name="Oval 35">
              <a:extLst>
                <a:ext uri="{FF2B5EF4-FFF2-40B4-BE49-F238E27FC236}">
                  <a16:creationId xmlns:a16="http://schemas.microsoft.com/office/drawing/2014/main" xmlns="" id="{A63980FD-5E23-496A-8C75-CF0E142BEBA2}"/>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a:t>
              </a:r>
            </a:p>
          </p:txBody>
        </p:sp>
        <p:cxnSp>
          <p:nvCxnSpPr>
            <p:cNvPr id="37" name="Straight Arrow Connector 36">
              <a:extLst>
                <a:ext uri="{FF2B5EF4-FFF2-40B4-BE49-F238E27FC236}">
                  <a16:creationId xmlns:a16="http://schemas.microsoft.com/office/drawing/2014/main" xmlns="" id="{10BF087A-E3B3-43C8-957F-90266BAB1083}"/>
                </a:ext>
              </a:extLst>
            </p:cNvPr>
            <p:cNvCxnSpPr>
              <a:cxnSpLocks/>
              <a:stCxn id="36"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xmlns="" id="{76193D90-8723-41B4-871B-882D50F473F4}"/>
              </a:ext>
            </a:extLst>
          </p:cNvPr>
          <p:cNvGrpSpPr/>
          <p:nvPr/>
        </p:nvGrpSpPr>
        <p:grpSpPr>
          <a:xfrm>
            <a:off x="3771190" y="4072534"/>
            <a:ext cx="382556" cy="786425"/>
            <a:chOff x="1175657" y="3576255"/>
            <a:chExt cx="382556" cy="786425"/>
          </a:xfrm>
        </p:grpSpPr>
        <p:sp>
          <p:nvSpPr>
            <p:cNvPr id="39" name="Oval 38">
              <a:extLst>
                <a:ext uri="{FF2B5EF4-FFF2-40B4-BE49-F238E27FC236}">
                  <a16:creationId xmlns:a16="http://schemas.microsoft.com/office/drawing/2014/main" xmlns="" id="{923E60B5-7F00-4CCF-B918-5C2AE67EC4E3}"/>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a:t>
              </a:r>
            </a:p>
          </p:txBody>
        </p:sp>
        <p:cxnSp>
          <p:nvCxnSpPr>
            <p:cNvPr id="40" name="Straight Arrow Connector 39">
              <a:extLst>
                <a:ext uri="{FF2B5EF4-FFF2-40B4-BE49-F238E27FC236}">
                  <a16:creationId xmlns:a16="http://schemas.microsoft.com/office/drawing/2014/main" xmlns="" id="{AB55B370-3AD1-4FC3-B407-1A32BDE0F569}"/>
                </a:ext>
              </a:extLst>
            </p:cNvPr>
            <p:cNvCxnSpPr>
              <a:cxnSpLocks/>
              <a:stCxn id="39"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1" name="Table 6">
            <a:extLst>
              <a:ext uri="{FF2B5EF4-FFF2-40B4-BE49-F238E27FC236}">
                <a16:creationId xmlns:a16="http://schemas.microsoft.com/office/drawing/2014/main" xmlns="" id="{A62AB4BD-BEEE-4C7B-8560-1F8FB0597747}"/>
              </a:ext>
            </a:extLst>
          </p:cNvPr>
          <p:cNvGraphicFramePr>
            <a:graphicFrameLocks noGrp="1"/>
          </p:cNvGraphicFramePr>
          <p:nvPr>
            <p:extLst>
              <p:ext uri="{D42A27DB-BD31-4B8C-83A1-F6EECF244321}">
                <p14:modId xmlns:p14="http://schemas.microsoft.com/office/powerpoint/2010/main" val="178391679"/>
              </p:ext>
            </p:extLst>
          </p:nvPr>
        </p:nvGraphicFramePr>
        <p:xfrm>
          <a:off x="6507706" y="4446237"/>
          <a:ext cx="3956178" cy="370840"/>
        </p:xfrm>
        <a:graphic>
          <a:graphicData uri="http://schemas.openxmlformats.org/drawingml/2006/table">
            <a:tbl>
              <a:tblPr firstRow="1" bandRow="1">
                <a:tableStyleId>{5940675A-B579-460E-94D1-54222C63F5DA}</a:tableStyleId>
              </a:tblPr>
              <a:tblGrid>
                <a:gridCol w="659363">
                  <a:extLst>
                    <a:ext uri="{9D8B030D-6E8A-4147-A177-3AD203B41FA5}">
                      <a16:colId xmlns:a16="http://schemas.microsoft.com/office/drawing/2014/main" xmlns="" val="586973816"/>
                    </a:ext>
                  </a:extLst>
                </a:gridCol>
                <a:gridCol w="659363">
                  <a:extLst>
                    <a:ext uri="{9D8B030D-6E8A-4147-A177-3AD203B41FA5}">
                      <a16:colId xmlns:a16="http://schemas.microsoft.com/office/drawing/2014/main" xmlns="" val="3876138899"/>
                    </a:ext>
                  </a:extLst>
                </a:gridCol>
                <a:gridCol w="659363">
                  <a:extLst>
                    <a:ext uri="{9D8B030D-6E8A-4147-A177-3AD203B41FA5}">
                      <a16:colId xmlns:a16="http://schemas.microsoft.com/office/drawing/2014/main" xmlns="" val="1247888481"/>
                    </a:ext>
                  </a:extLst>
                </a:gridCol>
                <a:gridCol w="659363">
                  <a:extLst>
                    <a:ext uri="{9D8B030D-6E8A-4147-A177-3AD203B41FA5}">
                      <a16:colId xmlns:a16="http://schemas.microsoft.com/office/drawing/2014/main" xmlns="" val="2793533358"/>
                    </a:ext>
                  </a:extLst>
                </a:gridCol>
                <a:gridCol w="659363">
                  <a:extLst>
                    <a:ext uri="{9D8B030D-6E8A-4147-A177-3AD203B41FA5}">
                      <a16:colId xmlns:a16="http://schemas.microsoft.com/office/drawing/2014/main" xmlns="" val="2131720660"/>
                    </a:ext>
                  </a:extLst>
                </a:gridCol>
                <a:gridCol w="659363">
                  <a:extLst>
                    <a:ext uri="{9D8B030D-6E8A-4147-A177-3AD203B41FA5}">
                      <a16:colId xmlns:a16="http://schemas.microsoft.com/office/drawing/2014/main" xmlns="" val="1732482412"/>
                    </a:ext>
                  </a:extLst>
                </a:gridCol>
              </a:tblGrid>
              <a:tr h="370840">
                <a:tc>
                  <a:txBody>
                    <a:bodyPr/>
                    <a:lstStyle/>
                    <a:p>
                      <a:r>
                        <a:rPr lang="en-IN" dirty="0"/>
                        <a:t>    0</a:t>
                      </a:r>
                    </a:p>
                  </a:txBody>
                  <a:tcPr/>
                </a:tc>
                <a:tc>
                  <a:txBody>
                    <a:bodyPr/>
                    <a:lstStyle/>
                    <a:p>
                      <a:r>
                        <a:rPr lang="en-IN" dirty="0"/>
                        <a:t>   0</a:t>
                      </a:r>
                    </a:p>
                  </a:txBody>
                  <a:tcPr/>
                </a:tc>
                <a:tc>
                  <a:txBody>
                    <a:bodyPr/>
                    <a:lstStyle/>
                    <a:p>
                      <a:r>
                        <a:rPr lang="en-IN" dirty="0"/>
                        <a:t>   -2</a:t>
                      </a:r>
                    </a:p>
                  </a:txBody>
                  <a:tcPr/>
                </a:tc>
                <a:tc>
                  <a:txBody>
                    <a:bodyPr/>
                    <a:lstStyle/>
                    <a:p>
                      <a:r>
                        <a:rPr lang="en-IN" dirty="0"/>
                        <a:t>    c</a:t>
                      </a:r>
                    </a:p>
                  </a:txBody>
                  <a:tcPr/>
                </a:tc>
                <a:tc>
                  <a:txBody>
                    <a:bodyPr/>
                    <a:lstStyle/>
                    <a:p>
                      <a:r>
                        <a:rPr lang="en-IN" dirty="0"/>
                        <a:t>    c</a:t>
                      </a:r>
                    </a:p>
                  </a:txBody>
                  <a:tcPr/>
                </a:tc>
                <a:tc>
                  <a:txBody>
                    <a:bodyPr/>
                    <a:lstStyle/>
                    <a:p>
                      <a:r>
                        <a:rPr lang="en-IN" dirty="0"/>
                        <a:t>   e</a:t>
                      </a:r>
                    </a:p>
                  </a:txBody>
                  <a:tcPr/>
                </a:tc>
                <a:extLst>
                  <a:ext uri="{0D108BD9-81ED-4DB2-BD59-A6C34878D82A}">
                    <a16:rowId xmlns:a16="http://schemas.microsoft.com/office/drawing/2014/main" xmlns="" val="2855848330"/>
                  </a:ext>
                </a:extLst>
              </a:tr>
            </a:tbl>
          </a:graphicData>
        </a:graphic>
      </p:graphicFrame>
      <p:grpSp>
        <p:nvGrpSpPr>
          <p:cNvPr id="42" name="Group 41">
            <a:extLst>
              <a:ext uri="{FF2B5EF4-FFF2-40B4-BE49-F238E27FC236}">
                <a16:creationId xmlns:a16="http://schemas.microsoft.com/office/drawing/2014/main" xmlns="" id="{1AE004E2-31E4-4883-883B-ED02A87009E5}"/>
              </a:ext>
            </a:extLst>
          </p:cNvPr>
          <p:cNvGrpSpPr/>
          <p:nvPr/>
        </p:nvGrpSpPr>
        <p:grpSpPr>
          <a:xfrm>
            <a:off x="4551851" y="4196791"/>
            <a:ext cx="1715210" cy="1637450"/>
            <a:chOff x="1919061" y="1268412"/>
            <a:chExt cx="1836680" cy="2044251"/>
          </a:xfrm>
        </p:grpSpPr>
        <p:grpSp>
          <p:nvGrpSpPr>
            <p:cNvPr id="43" name="Group 42">
              <a:extLst>
                <a:ext uri="{FF2B5EF4-FFF2-40B4-BE49-F238E27FC236}">
                  <a16:creationId xmlns:a16="http://schemas.microsoft.com/office/drawing/2014/main" xmlns="" id="{384C32F6-FD28-4D58-BE6D-CAF1420954E8}"/>
                </a:ext>
              </a:extLst>
            </p:cNvPr>
            <p:cNvGrpSpPr/>
            <p:nvPr/>
          </p:nvGrpSpPr>
          <p:grpSpPr>
            <a:xfrm>
              <a:off x="2290751" y="1873796"/>
              <a:ext cx="1464990" cy="1438867"/>
              <a:chOff x="9210003" y="1529156"/>
              <a:chExt cx="1464990" cy="1438867"/>
            </a:xfrm>
          </p:grpSpPr>
          <p:grpSp>
            <p:nvGrpSpPr>
              <p:cNvPr id="51" name="Group 50">
                <a:extLst>
                  <a:ext uri="{FF2B5EF4-FFF2-40B4-BE49-F238E27FC236}">
                    <a16:creationId xmlns:a16="http://schemas.microsoft.com/office/drawing/2014/main" xmlns="" id="{A7E09C94-A817-4FBF-96DA-771832206209}"/>
                  </a:ext>
                </a:extLst>
              </p:cNvPr>
              <p:cNvGrpSpPr/>
              <p:nvPr/>
            </p:nvGrpSpPr>
            <p:grpSpPr>
              <a:xfrm>
                <a:off x="9210003" y="1529156"/>
                <a:ext cx="993026" cy="788939"/>
                <a:chOff x="565187" y="3573741"/>
                <a:chExt cx="993026" cy="788939"/>
              </a:xfrm>
            </p:grpSpPr>
            <p:sp>
              <p:nvSpPr>
                <p:cNvPr id="55" name="Oval 54">
                  <a:extLst>
                    <a:ext uri="{FF2B5EF4-FFF2-40B4-BE49-F238E27FC236}">
                      <a16:creationId xmlns:a16="http://schemas.microsoft.com/office/drawing/2014/main" xmlns="" id="{07AA476F-5727-4FD0-8696-AE7C49553DDA}"/>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t>
                  </a:r>
                </a:p>
              </p:txBody>
            </p:sp>
            <p:cxnSp>
              <p:nvCxnSpPr>
                <p:cNvPr id="56" name="Straight Arrow Connector 55">
                  <a:extLst>
                    <a:ext uri="{FF2B5EF4-FFF2-40B4-BE49-F238E27FC236}">
                      <a16:creationId xmlns:a16="http://schemas.microsoft.com/office/drawing/2014/main" xmlns="" id="{195535C7-68A4-4E24-8888-26C25873D7D5}"/>
                    </a:ext>
                  </a:extLst>
                </p:cNvPr>
                <p:cNvCxnSpPr>
                  <a:cxnSpLocks/>
                  <a:stCxn id="55" idx="1"/>
                </p:cNvCxnSpPr>
                <p:nvPr/>
              </p:nvCxnSpPr>
              <p:spPr>
                <a:xfrm flipH="1" flipV="1">
                  <a:off x="565187" y="3573741"/>
                  <a:ext cx="666494" cy="45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xmlns="" id="{4D790969-8CDF-415E-B770-88E56BF3BD51}"/>
                  </a:ext>
                </a:extLst>
              </p:cNvPr>
              <p:cNvGrpSpPr/>
              <p:nvPr/>
            </p:nvGrpSpPr>
            <p:grpSpPr>
              <a:xfrm>
                <a:off x="10147005" y="2260705"/>
                <a:ext cx="527988" cy="707318"/>
                <a:chOff x="1030225" y="3655362"/>
                <a:chExt cx="527988" cy="707318"/>
              </a:xfrm>
            </p:grpSpPr>
            <p:sp>
              <p:nvSpPr>
                <p:cNvPr id="53" name="Oval 52">
                  <a:extLst>
                    <a:ext uri="{FF2B5EF4-FFF2-40B4-BE49-F238E27FC236}">
                      <a16:creationId xmlns:a16="http://schemas.microsoft.com/office/drawing/2014/main" xmlns="" id="{5258D6E1-FDF9-430D-9D31-C8254732FB87}"/>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t>
                  </a:r>
                </a:p>
              </p:txBody>
            </p:sp>
            <p:cxnSp>
              <p:nvCxnSpPr>
                <p:cNvPr id="54" name="Straight Arrow Connector 53">
                  <a:extLst>
                    <a:ext uri="{FF2B5EF4-FFF2-40B4-BE49-F238E27FC236}">
                      <a16:creationId xmlns:a16="http://schemas.microsoft.com/office/drawing/2014/main" xmlns="" id="{3494AC44-8725-43A7-859E-AE401613330E}"/>
                    </a:ext>
                  </a:extLst>
                </p:cNvPr>
                <p:cNvCxnSpPr>
                  <a:cxnSpLocks/>
                  <a:stCxn id="53" idx="0"/>
                  <a:endCxn id="55" idx="5"/>
                </p:cNvCxnSpPr>
                <p:nvPr/>
              </p:nvCxnSpPr>
              <p:spPr>
                <a:xfrm flipH="1" flipV="1">
                  <a:off x="1030225" y="3655362"/>
                  <a:ext cx="336710" cy="31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xmlns="" id="{66F1F3BD-CC43-4C29-8E37-B8616B347431}"/>
                </a:ext>
              </a:extLst>
            </p:cNvPr>
            <p:cNvGrpSpPr/>
            <p:nvPr/>
          </p:nvGrpSpPr>
          <p:grpSpPr>
            <a:xfrm>
              <a:off x="1919061" y="1268412"/>
              <a:ext cx="754246" cy="1471673"/>
              <a:chOff x="8661148" y="1539480"/>
              <a:chExt cx="754246" cy="1471673"/>
            </a:xfrm>
          </p:grpSpPr>
          <p:grpSp>
            <p:nvGrpSpPr>
              <p:cNvPr id="45" name="Group 44">
                <a:extLst>
                  <a:ext uri="{FF2B5EF4-FFF2-40B4-BE49-F238E27FC236}">
                    <a16:creationId xmlns:a16="http://schemas.microsoft.com/office/drawing/2014/main" xmlns="" id="{088A95A8-336D-497B-BAD6-3E2F51F94BB2}"/>
                  </a:ext>
                </a:extLst>
              </p:cNvPr>
              <p:cNvGrpSpPr/>
              <p:nvPr/>
            </p:nvGrpSpPr>
            <p:grpSpPr>
              <a:xfrm>
                <a:off x="8661148" y="1539480"/>
                <a:ext cx="382556" cy="786425"/>
                <a:chOff x="1175657" y="3576255"/>
                <a:chExt cx="382556" cy="786425"/>
              </a:xfrm>
            </p:grpSpPr>
            <p:sp>
              <p:nvSpPr>
                <p:cNvPr id="49" name="Oval 48">
                  <a:extLst>
                    <a:ext uri="{FF2B5EF4-FFF2-40B4-BE49-F238E27FC236}">
                      <a16:creationId xmlns:a16="http://schemas.microsoft.com/office/drawing/2014/main" xmlns="" id="{F8D0C1CC-0141-490D-9F58-D7A6D5917BD3}"/>
                    </a:ext>
                  </a:extLst>
                </p:cNvPr>
                <p:cNvSpPr/>
                <p:nvPr/>
              </p:nvSpPr>
              <p:spPr>
                <a:xfrm>
                  <a:off x="1175657" y="3970795"/>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xmlns="" id="{1388867A-CC74-4A7D-950A-6751CC0206E3}"/>
                    </a:ext>
                  </a:extLst>
                </p:cNvPr>
                <p:cNvCxnSpPr>
                  <a:cxnSpLocks/>
                  <a:stCxn id="49" idx="0"/>
                </p:cNvCxnSpPr>
                <p:nvPr/>
              </p:nvCxnSpPr>
              <p:spPr>
                <a:xfrm flipV="1">
                  <a:off x="1366935" y="3576255"/>
                  <a:ext cx="0" cy="39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xmlns="" id="{3324A684-EF6D-418F-A141-987732A050D9}"/>
                  </a:ext>
                </a:extLst>
              </p:cNvPr>
              <p:cNvGrpSpPr/>
              <p:nvPr/>
            </p:nvGrpSpPr>
            <p:grpSpPr>
              <a:xfrm>
                <a:off x="8976814" y="2256592"/>
                <a:ext cx="438580" cy="754561"/>
                <a:chOff x="1445428" y="3539771"/>
                <a:chExt cx="438580" cy="754561"/>
              </a:xfrm>
            </p:grpSpPr>
            <p:sp>
              <p:nvSpPr>
                <p:cNvPr id="47" name="Oval 46">
                  <a:extLst>
                    <a:ext uri="{FF2B5EF4-FFF2-40B4-BE49-F238E27FC236}">
                      <a16:creationId xmlns:a16="http://schemas.microsoft.com/office/drawing/2014/main" xmlns="" id="{6F5E40BE-E1A1-4BA9-8A56-763059F9ED5F}"/>
                    </a:ext>
                  </a:extLst>
                </p:cNvPr>
                <p:cNvSpPr/>
                <p:nvPr/>
              </p:nvSpPr>
              <p:spPr>
                <a:xfrm>
                  <a:off x="1501452" y="3902447"/>
                  <a:ext cx="38255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
                  </a:r>
                </a:p>
              </p:txBody>
            </p:sp>
            <p:cxnSp>
              <p:nvCxnSpPr>
                <p:cNvPr id="48" name="Straight Arrow Connector 47">
                  <a:extLst>
                    <a:ext uri="{FF2B5EF4-FFF2-40B4-BE49-F238E27FC236}">
                      <a16:creationId xmlns:a16="http://schemas.microsoft.com/office/drawing/2014/main" xmlns="" id="{2CA4C6F9-1E44-40A7-9187-41A8C361A115}"/>
                    </a:ext>
                  </a:extLst>
                </p:cNvPr>
                <p:cNvCxnSpPr>
                  <a:cxnSpLocks/>
                  <a:stCxn id="47" idx="0"/>
                </p:cNvCxnSpPr>
                <p:nvPr/>
              </p:nvCxnSpPr>
              <p:spPr>
                <a:xfrm flipH="1" flipV="1">
                  <a:off x="1445428" y="3539771"/>
                  <a:ext cx="247302" cy="36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57" name="Group 56">
            <a:extLst>
              <a:ext uri="{FF2B5EF4-FFF2-40B4-BE49-F238E27FC236}">
                <a16:creationId xmlns:a16="http://schemas.microsoft.com/office/drawing/2014/main" xmlns="" id="{33BCE075-A951-4660-9339-C97212C7297F}"/>
              </a:ext>
            </a:extLst>
          </p:cNvPr>
          <p:cNvGrpSpPr/>
          <p:nvPr/>
        </p:nvGrpSpPr>
        <p:grpSpPr>
          <a:xfrm>
            <a:off x="6593238" y="4834984"/>
            <a:ext cx="3872202" cy="322959"/>
            <a:chOff x="1054360" y="3087759"/>
            <a:chExt cx="3872202" cy="322959"/>
          </a:xfrm>
        </p:grpSpPr>
        <p:sp>
          <p:nvSpPr>
            <p:cNvPr id="58" name="TextBox 57">
              <a:extLst>
                <a:ext uri="{FF2B5EF4-FFF2-40B4-BE49-F238E27FC236}">
                  <a16:creationId xmlns:a16="http://schemas.microsoft.com/office/drawing/2014/main" xmlns="" id="{7BA164BB-5CFD-467E-AC75-0B0A24E88B9B}"/>
                </a:ext>
              </a:extLst>
            </p:cNvPr>
            <p:cNvSpPr txBox="1"/>
            <p:nvPr/>
          </p:nvSpPr>
          <p:spPr>
            <a:xfrm>
              <a:off x="1054360" y="31059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0(a)</a:t>
              </a:r>
            </a:p>
          </p:txBody>
        </p:sp>
        <p:sp>
          <p:nvSpPr>
            <p:cNvPr id="59" name="TextBox 58">
              <a:extLst>
                <a:ext uri="{FF2B5EF4-FFF2-40B4-BE49-F238E27FC236}">
                  <a16:creationId xmlns:a16="http://schemas.microsoft.com/office/drawing/2014/main" xmlns="" id="{F35F7499-4AA6-4777-8896-34F18CCC9D6B}"/>
                </a:ext>
              </a:extLst>
            </p:cNvPr>
            <p:cNvSpPr txBox="1"/>
            <p:nvPr/>
          </p:nvSpPr>
          <p:spPr>
            <a:xfrm>
              <a:off x="1757267" y="308775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1(b)</a:t>
              </a:r>
            </a:p>
          </p:txBody>
        </p:sp>
        <p:sp>
          <p:nvSpPr>
            <p:cNvPr id="60" name="TextBox 59">
              <a:extLst>
                <a:ext uri="{FF2B5EF4-FFF2-40B4-BE49-F238E27FC236}">
                  <a16:creationId xmlns:a16="http://schemas.microsoft.com/office/drawing/2014/main" xmlns="" id="{3BDB3A37-2792-4DF7-9404-A577F777273D}"/>
                </a:ext>
              </a:extLst>
            </p:cNvPr>
            <p:cNvSpPr txBox="1"/>
            <p:nvPr/>
          </p:nvSpPr>
          <p:spPr>
            <a:xfrm>
              <a:off x="2354426" y="3133719"/>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2(c)</a:t>
              </a:r>
            </a:p>
          </p:txBody>
        </p:sp>
        <p:sp>
          <p:nvSpPr>
            <p:cNvPr id="61" name="TextBox 60">
              <a:extLst>
                <a:ext uri="{FF2B5EF4-FFF2-40B4-BE49-F238E27FC236}">
                  <a16:creationId xmlns:a16="http://schemas.microsoft.com/office/drawing/2014/main" xmlns="" id="{FC08AC24-F48C-4213-A74F-DEC7E3190638}"/>
                </a:ext>
              </a:extLst>
            </p:cNvPr>
            <p:cNvSpPr txBox="1"/>
            <p:nvPr/>
          </p:nvSpPr>
          <p:spPr>
            <a:xfrm>
              <a:off x="3085323" y="3103091"/>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3(d)</a:t>
              </a:r>
            </a:p>
          </p:txBody>
        </p:sp>
        <p:sp>
          <p:nvSpPr>
            <p:cNvPr id="62" name="TextBox 61">
              <a:extLst>
                <a:ext uri="{FF2B5EF4-FFF2-40B4-BE49-F238E27FC236}">
                  <a16:creationId xmlns:a16="http://schemas.microsoft.com/office/drawing/2014/main" xmlns="" id="{FEDCDB81-DB09-4B32-9EA2-2CED8301D4B9}"/>
                </a:ext>
              </a:extLst>
            </p:cNvPr>
            <p:cNvSpPr txBox="1"/>
            <p:nvPr/>
          </p:nvSpPr>
          <p:spPr>
            <a:xfrm>
              <a:off x="3732244" y="3101632"/>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4(e)</a:t>
              </a:r>
            </a:p>
          </p:txBody>
        </p:sp>
        <p:sp>
          <p:nvSpPr>
            <p:cNvPr id="63" name="TextBox 62">
              <a:extLst>
                <a:ext uri="{FF2B5EF4-FFF2-40B4-BE49-F238E27FC236}">
                  <a16:creationId xmlns:a16="http://schemas.microsoft.com/office/drawing/2014/main" xmlns="" id="{3FEC8116-4986-48F2-B6B2-A3F6ECA5F80E}"/>
                </a:ext>
              </a:extLst>
            </p:cNvPr>
            <p:cNvSpPr txBox="1"/>
            <p:nvPr/>
          </p:nvSpPr>
          <p:spPr>
            <a:xfrm>
              <a:off x="4422709" y="3119818"/>
              <a:ext cx="5038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5(f)</a:t>
              </a:r>
            </a:p>
          </p:txBody>
        </p:sp>
      </p:grpSp>
    </p:spTree>
    <p:extLst>
      <p:ext uri="{BB962C8B-B14F-4D97-AF65-F5344CB8AC3E}">
        <p14:creationId xmlns:p14="http://schemas.microsoft.com/office/powerpoint/2010/main" val="28130762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A8710-74A8-4154-B60B-0472E33A0550}"/>
              </a:ext>
            </a:extLst>
          </p:cNvPr>
          <p:cNvSpPr>
            <a:spLocks noGrp="1"/>
          </p:cNvSpPr>
          <p:nvPr>
            <p:ph type="title"/>
          </p:nvPr>
        </p:nvSpPr>
        <p:spPr>
          <a:xfrm>
            <a:off x="838200" y="306469"/>
            <a:ext cx="10515600" cy="521185"/>
          </a:xfrm>
        </p:spPr>
        <p:txBody>
          <a:bodyPr>
            <a:normAutofit fontScale="90000"/>
          </a:bodyPr>
          <a:lstStyle/>
          <a:p>
            <a:pPr algn="ctr"/>
            <a:r>
              <a:rPr lang="en-IN" sz="3600" dirty="0">
                <a:solidFill>
                  <a:srgbClr val="FF0000"/>
                </a:solidFill>
                <a:latin typeface="Times New Roman" panose="02020603050405020304" pitchFamily="18" charset="0"/>
                <a:cs typeface="Times New Roman" panose="02020603050405020304" pitchFamily="18" charset="0"/>
              </a:rPr>
              <a:t>Disjoint set ADT</a:t>
            </a:r>
          </a:p>
        </p:txBody>
      </p:sp>
      <p:sp>
        <p:nvSpPr>
          <p:cNvPr id="3" name="Content Placeholder 2">
            <a:extLst>
              <a:ext uri="{FF2B5EF4-FFF2-40B4-BE49-F238E27FC236}">
                <a16:creationId xmlns:a16="http://schemas.microsoft.com/office/drawing/2014/main" xmlns="" id="{27EF4A86-ADA6-4B17-A7EE-7C442EE0F75A}"/>
              </a:ext>
            </a:extLst>
          </p:cNvPr>
          <p:cNvSpPr>
            <a:spLocks noGrp="1"/>
          </p:cNvSpPr>
          <p:nvPr>
            <p:ph idx="1"/>
          </p:nvPr>
        </p:nvSpPr>
        <p:spPr>
          <a:xfrm>
            <a:off x="410547" y="746449"/>
            <a:ext cx="11541967" cy="5430514"/>
          </a:xfrm>
        </p:spPr>
        <p:txBody>
          <a:bodyPr>
            <a:normAutofit/>
          </a:bodyPr>
          <a:lstStyle/>
          <a:p>
            <a:pPr marL="0" indent="0" algn="just">
              <a:lnSpc>
                <a:spcPct val="150000"/>
              </a:lnSpc>
              <a:buNone/>
            </a:pPr>
            <a:r>
              <a:rPr lang="en-IN" sz="2200" b="1" u="sng" dirty="0">
                <a:latin typeface="Times New Roman" panose="02020603050405020304" pitchFamily="18" charset="0"/>
                <a:cs typeface="Times New Roman" panose="02020603050405020304" pitchFamily="18" charset="0"/>
              </a:rPr>
              <a:t>Union by height</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Void </a:t>
            </a:r>
            <a:r>
              <a:rPr lang="en-IN" sz="2200" i="1" dirty="0" err="1">
                <a:latin typeface="Times New Roman" panose="02020603050405020304" pitchFamily="18" charset="0"/>
                <a:cs typeface="Times New Roman" panose="02020603050405020304" pitchFamily="18" charset="0"/>
              </a:rPr>
              <a:t>SetUnion</a:t>
            </a:r>
            <a:r>
              <a:rPr lang="en-IN" sz="2200" i="1" dirty="0">
                <a:latin typeface="Times New Roman" panose="02020603050405020304" pitchFamily="18" charset="0"/>
                <a:cs typeface="Times New Roman" panose="02020603050405020304" pitchFamily="18" charset="0"/>
              </a:rPr>
              <a:t>(</a:t>
            </a:r>
            <a:r>
              <a:rPr lang="en-IN" sz="2200" i="1" dirty="0" err="1">
                <a:latin typeface="Times New Roman" panose="02020603050405020304" pitchFamily="18" charset="0"/>
                <a:cs typeface="Times New Roman" panose="02020603050405020304" pitchFamily="18" charset="0"/>
              </a:rPr>
              <a:t>DisjSet</a:t>
            </a:r>
            <a:r>
              <a:rPr lang="en-IN" sz="2200" i="1" dirty="0">
                <a:latin typeface="Times New Roman" panose="02020603050405020304" pitchFamily="18" charset="0"/>
                <a:cs typeface="Times New Roman" panose="02020603050405020304" pitchFamily="18" charset="0"/>
              </a:rPr>
              <a:t> S, </a:t>
            </a:r>
            <a:r>
              <a:rPr lang="en-IN" sz="2200" i="1" dirty="0" err="1">
                <a:latin typeface="Times New Roman" panose="02020603050405020304" pitchFamily="18" charset="0"/>
                <a:cs typeface="Times New Roman" panose="02020603050405020304" pitchFamily="18" charset="0"/>
              </a:rPr>
              <a:t>SetType</a:t>
            </a:r>
            <a:r>
              <a:rPr lang="en-IN" sz="2200" i="1" dirty="0">
                <a:latin typeface="Times New Roman" panose="02020603050405020304" pitchFamily="18" charset="0"/>
                <a:cs typeface="Times New Roman" panose="02020603050405020304" pitchFamily="18" charset="0"/>
              </a:rPr>
              <a:t> root1, </a:t>
            </a:r>
            <a:r>
              <a:rPr lang="en-IN" sz="2200" i="1" dirty="0" err="1">
                <a:latin typeface="Times New Roman" panose="02020603050405020304" pitchFamily="18" charset="0"/>
                <a:cs typeface="Times New Roman" panose="02020603050405020304" pitchFamily="18" charset="0"/>
              </a:rPr>
              <a:t>setType</a:t>
            </a:r>
            <a:r>
              <a:rPr lang="en-IN" sz="2200" i="1" dirty="0">
                <a:latin typeface="Times New Roman" panose="02020603050405020304" pitchFamily="18" charset="0"/>
                <a:cs typeface="Times New Roman" panose="02020603050405020304" pitchFamily="18" charset="0"/>
              </a:rPr>
              <a:t> root2)  </a:t>
            </a:r>
            <a:r>
              <a:rPr lang="en-IN" sz="1800" i="1" dirty="0">
                <a:solidFill>
                  <a:srgbClr val="FF0000"/>
                </a:solidFill>
                <a:latin typeface="Times New Roman" panose="02020603050405020304" pitchFamily="18" charset="0"/>
                <a:cs typeface="Times New Roman" panose="02020603050405020304" pitchFamily="18" charset="0"/>
              </a:rPr>
              <a:t>  //Assume root1 and root2 are the roots of two trees</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if (S[root2] &lt; S[root1]   </a:t>
            </a:r>
            <a:r>
              <a:rPr lang="en-IN" sz="2200" i="1" dirty="0">
                <a:solidFill>
                  <a:srgbClr val="FF0000"/>
                </a:solidFill>
                <a:latin typeface="Times New Roman" panose="02020603050405020304" pitchFamily="18" charset="0"/>
                <a:cs typeface="Times New Roman" panose="02020603050405020304" pitchFamily="18" charset="0"/>
              </a:rPr>
              <a:t>// if root2 is deeper set (remember these are negative values</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S[root1] = root2;    </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else</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 if(S[root2] == S[root1] </a:t>
            </a:r>
            <a:r>
              <a:rPr lang="en-IN" sz="2200" i="1" dirty="0">
                <a:solidFill>
                  <a:srgbClr val="FF0000"/>
                </a:solidFill>
                <a:latin typeface="Times New Roman" panose="02020603050405020304" pitchFamily="18" charset="0"/>
                <a:cs typeface="Times New Roman" panose="02020603050405020304" pitchFamily="18" charset="0"/>
              </a:rPr>
              <a:t>// same height</a:t>
            </a:r>
          </a:p>
          <a:p>
            <a:pPr marL="0" indent="0" algn="just">
              <a:lnSpc>
                <a:spcPct val="100000"/>
              </a:lnSpc>
              <a:buNone/>
            </a:pPr>
            <a:r>
              <a:rPr lang="en-IN" sz="2200" i="1" dirty="0">
                <a:solidFill>
                  <a:srgbClr val="FF0000"/>
                </a:solidFill>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S[root1]--;     </a:t>
            </a:r>
            <a:r>
              <a:rPr lang="en-IN" sz="2200" i="1" dirty="0">
                <a:solidFill>
                  <a:srgbClr val="FF0000"/>
                </a:solidFill>
                <a:latin typeface="Times New Roman" panose="02020603050405020304" pitchFamily="18" charset="0"/>
                <a:cs typeface="Times New Roman" panose="02020603050405020304" pitchFamily="18" charset="0"/>
              </a:rPr>
              <a:t>//increase the height</a:t>
            </a:r>
            <a:r>
              <a:rPr lang="en-IN" sz="2200" i="1" dirty="0">
                <a:latin typeface="Times New Roman" panose="02020603050405020304" pitchFamily="18" charset="0"/>
                <a:cs typeface="Times New Roman" panose="02020603050405020304" pitchFamily="18" charset="0"/>
              </a:rPr>
              <a:t>   </a:t>
            </a:r>
            <a:endParaRPr lang="en-IN" sz="2200" i="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S[root2] = root1;</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    </a:t>
            </a:r>
          </a:p>
          <a:p>
            <a:pPr marL="0" indent="0" algn="just">
              <a:lnSpc>
                <a:spcPct val="100000"/>
              </a:lnSpc>
              <a:buNone/>
            </a:pPr>
            <a:r>
              <a:rPr lang="en-IN" sz="2200" i="1" dirty="0">
                <a:latin typeface="Times New Roman" panose="02020603050405020304" pitchFamily="18" charset="0"/>
                <a:cs typeface="Times New Roman" panose="02020603050405020304" pitchFamily="18" charset="0"/>
              </a:rPr>
              <a:t> }</a:t>
            </a:r>
          </a:p>
          <a:p>
            <a:pPr marL="0" indent="0" algn="just">
              <a:lnSpc>
                <a:spcPct val="150000"/>
              </a:lnSpc>
              <a:buNone/>
            </a:pPr>
            <a:r>
              <a:rPr lang="en-IN" sz="2200" b="1" dirty="0">
                <a:latin typeface="Times New Roman" panose="02020603050405020304" pitchFamily="18" charset="0"/>
                <a:cs typeface="Times New Roman" panose="02020603050405020304" pitchFamily="18" charset="0"/>
              </a:rPr>
              <a:t>Time Complexity = O(1)</a:t>
            </a: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CCC8A93-E08D-4C57-8898-4C78919B07C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D3E3BD4E-9607-45AA-AFC5-11C33EF42B3A}"/>
              </a:ext>
            </a:extLst>
          </p:cNvPr>
          <p:cNvSpPr>
            <a:spLocks noGrp="1"/>
          </p:cNvSpPr>
          <p:nvPr>
            <p:ph type="sldNum" sz="quarter" idx="12"/>
          </p:nvPr>
        </p:nvSpPr>
        <p:spPr/>
        <p:txBody>
          <a:bodyPr/>
          <a:lstStyle/>
          <a:p>
            <a:fld id="{11B1A458-33C9-4BF4-B91A-A10851AC5830}" type="slidenum">
              <a:rPr lang="en-IN" smtClean="0"/>
              <a:t>133</a:t>
            </a:fld>
            <a:endParaRPr lang="en-IN"/>
          </a:p>
        </p:txBody>
      </p:sp>
    </p:spTree>
    <p:extLst>
      <p:ext uri="{BB962C8B-B14F-4D97-AF65-F5344CB8AC3E}">
        <p14:creationId xmlns:p14="http://schemas.microsoft.com/office/powerpoint/2010/main" val="15957433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Kruskal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b="1" i="1" u="sng" dirty="0">
                <a:latin typeface="Times New Roman" panose="02020603050405020304" pitchFamily="18" charset="0"/>
                <a:cs typeface="Times New Roman" panose="02020603050405020304" pitchFamily="18" charset="0"/>
              </a:rPr>
              <a:t>Idea of Kruskal’s Algorithm</a:t>
            </a:r>
            <a:r>
              <a:rPr lang="en-IN" sz="2400" b="1" i="1"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It is also working on the principle of greedy; Continuously select the edges in order of smallest weight and accept an edge </a:t>
            </a:r>
            <a:r>
              <a:rPr lang="en-IN" sz="2400" i="1" dirty="0" err="1">
                <a:latin typeface="Times New Roman" panose="02020603050405020304" pitchFamily="18" charset="0"/>
                <a:cs typeface="Times New Roman" panose="02020603050405020304" pitchFamily="18" charset="0"/>
              </a:rPr>
              <a:t>ifit</a:t>
            </a:r>
            <a:r>
              <a:rPr lang="en-IN" sz="2400" i="1" dirty="0">
                <a:latin typeface="Times New Roman" panose="02020603050405020304" pitchFamily="18" charset="0"/>
                <a:cs typeface="Times New Roman" panose="02020603050405020304" pitchFamily="18" charset="0"/>
              </a:rPr>
              <a:t> does not cause a cycle”.</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Formally,  Kruskal’s algorithm maintains a forest – collection of trees. Initially, there are |V| single – node trees. Adding an edge merges two trees into one. When the algorithm terminates, there is only one tree, and this is the minimum spanning tree. </a:t>
            </a: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134</a:t>
            </a:fld>
            <a:endParaRPr lang="en-IN"/>
          </a:p>
        </p:txBody>
      </p:sp>
    </p:spTree>
    <p:extLst>
      <p:ext uri="{BB962C8B-B14F-4D97-AF65-F5344CB8AC3E}">
        <p14:creationId xmlns:p14="http://schemas.microsoft.com/office/powerpoint/2010/main" val="180159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Kruskal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i="1" dirty="0">
                <a:latin typeface="Times New Roman" panose="02020603050405020304" pitchFamily="18" charset="0"/>
                <a:cs typeface="Times New Roman" panose="02020603050405020304" pitchFamily="18" charset="0"/>
              </a:rPr>
              <a:t>Algorithm:</a:t>
            </a:r>
          </a:p>
          <a:p>
            <a:pPr marL="914400" lvl="1" indent="-457200">
              <a:lnSpc>
                <a:spcPct val="150000"/>
              </a:lnSpc>
              <a:buFont typeface="+mj-lt"/>
              <a:buAutoNum type="arabicPeriod"/>
            </a:pPr>
            <a:r>
              <a:rPr lang="en-US" sz="2200" b="0" dirty="0">
                <a:effectLst/>
                <a:latin typeface="Times New Roman" panose="02020603050405020304" pitchFamily="18" charset="0"/>
                <a:cs typeface="Times New Roman" panose="02020603050405020304" pitchFamily="18" charset="0"/>
              </a:rPr>
              <a:t>Sort all the edges in ascending order of their weight. </a:t>
            </a:r>
          </a:p>
          <a:p>
            <a:pPr marL="91440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Select</a:t>
            </a:r>
            <a:r>
              <a:rPr lang="en-US" sz="2200" b="0" dirty="0">
                <a:effectLst/>
                <a:latin typeface="Times New Roman" panose="02020603050405020304" pitchFamily="18" charset="0"/>
                <a:cs typeface="Times New Roman" panose="02020603050405020304" pitchFamily="18" charset="0"/>
              </a:rPr>
              <a:t> the smallest edge </a:t>
            </a:r>
            <a:r>
              <a:rPr lang="en-US" sz="2200" b="1" i="1" dirty="0">
                <a:effectLst/>
                <a:latin typeface="Times New Roman" panose="02020603050405020304" pitchFamily="18" charset="0"/>
                <a:cs typeface="Times New Roman" panose="02020603050405020304" pitchFamily="18" charset="0"/>
              </a:rPr>
              <a:t>e</a:t>
            </a:r>
            <a:r>
              <a:rPr lang="en-US" sz="2200" b="0" dirty="0">
                <a:effectLst/>
                <a:latin typeface="Times New Roman" panose="02020603050405020304" pitchFamily="18" charset="0"/>
                <a:cs typeface="Times New Roman" panose="02020603050405020304" pitchFamily="18" charset="0"/>
              </a:rPr>
              <a:t>. </a:t>
            </a:r>
          </a:p>
          <a:p>
            <a:pPr marL="914400" lvl="1" indent="-457200">
              <a:lnSpc>
                <a:spcPct val="150000"/>
              </a:lnSpc>
              <a:buFont typeface="+mj-lt"/>
              <a:buAutoNum type="arabicPeriod"/>
            </a:pPr>
            <a:r>
              <a:rPr lang="en-US" sz="2200" b="0" dirty="0">
                <a:effectLst/>
                <a:latin typeface="Times New Roman" panose="02020603050405020304" pitchFamily="18" charset="0"/>
                <a:cs typeface="Times New Roman" panose="02020603050405020304" pitchFamily="18" charset="0"/>
              </a:rPr>
              <a:t>Check if the inclusion of </a:t>
            </a:r>
            <a:r>
              <a:rPr lang="en-US" sz="2200" b="1" i="1" dirty="0">
                <a:effectLst/>
                <a:latin typeface="Times New Roman" panose="02020603050405020304" pitchFamily="18" charset="0"/>
                <a:cs typeface="Times New Roman" panose="02020603050405020304" pitchFamily="18" charset="0"/>
              </a:rPr>
              <a:t>e</a:t>
            </a:r>
            <a:r>
              <a:rPr lang="en-US" sz="2200" b="0" dirty="0">
                <a:effectLst/>
                <a:latin typeface="Times New Roman" panose="02020603050405020304" pitchFamily="18" charset="0"/>
                <a:cs typeface="Times New Roman" panose="02020603050405020304" pitchFamily="18" charset="0"/>
              </a:rPr>
              <a:t> forms a cycle or not with the spanning tree formed so far. </a:t>
            </a:r>
          </a:p>
          <a:p>
            <a:pPr marL="914400" lvl="1" indent="-457200">
              <a:lnSpc>
                <a:spcPct val="150000"/>
              </a:lnSpc>
              <a:buFont typeface="+mj-lt"/>
              <a:buAutoNum type="arabicPeriod"/>
            </a:pPr>
            <a:r>
              <a:rPr lang="en-US" sz="2200" b="0" dirty="0">
                <a:effectLst/>
                <a:latin typeface="Times New Roman" panose="02020603050405020304" pitchFamily="18" charset="0"/>
                <a:cs typeface="Times New Roman" panose="02020603050405020304" pitchFamily="18" charset="0"/>
              </a:rPr>
              <a:t>If cycle is not formed due to the inclusion of </a:t>
            </a:r>
            <a:r>
              <a:rPr lang="en-US" sz="2200" b="1" i="1" dirty="0">
                <a:effectLst/>
                <a:latin typeface="Times New Roman" panose="02020603050405020304" pitchFamily="18" charset="0"/>
                <a:cs typeface="Times New Roman" panose="02020603050405020304" pitchFamily="18" charset="0"/>
              </a:rPr>
              <a:t>e</a:t>
            </a:r>
            <a:r>
              <a:rPr lang="en-US" sz="2200" b="0" dirty="0">
                <a:effectLst/>
                <a:latin typeface="Times New Roman" panose="02020603050405020304" pitchFamily="18" charset="0"/>
                <a:cs typeface="Times New Roman" panose="02020603050405020304" pitchFamily="18" charset="0"/>
              </a:rPr>
              <a:t>, then include this edge, otherwise discard it. </a:t>
            </a:r>
          </a:p>
          <a:p>
            <a:pPr marL="914400" lvl="1" indent="-457200">
              <a:lnSpc>
                <a:spcPct val="150000"/>
              </a:lnSpc>
              <a:buFont typeface="+mj-lt"/>
              <a:buAutoNum type="arabicPeriod"/>
            </a:pPr>
            <a:r>
              <a:rPr lang="en-US" sz="2200" b="0" dirty="0">
                <a:effectLst/>
                <a:latin typeface="Times New Roman" panose="02020603050405020304" pitchFamily="18" charset="0"/>
                <a:cs typeface="Times New Roman" panose="02020603050405020304" pitchFamily="18" charset="0"/>
              </a:rPr>
              <a:t>Repeat step 2 to 4 until there are |V|-1 edges added to the spanning tree.</a:t>
            </a: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135</a:t>
            </a:fld>
            <a:endParaRPr lang="en-IN"/>
          </a:p>
        </p:txBody>
      </p:sp>
    </p:spTree>
    <p:extLst>
      <p:ext uri="{BB962C8B-B14F-4D97-AF65-F5344CB8AC3E}">
        <p14:creationId xmlns:p14="http://schemas.microsoft.com/office/powerpoint/2010/main" val="1148280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Kruskal’s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Example</a:t>
            </a: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136</a:t>
            </a:fld>
            <a:endParaRPr lang="en-IN"/>
          </a:p>
        </p:txBody>
      </p:sp>
      <p:grpSp>
        <p:nvGrpSpPr>
          <p:cNvPr id="80" name="Group 79">
            <a:extLst>
              <a:ext uri="{FF2B5EF4-FFF2-40B4-BE49-F238E27FC236}">
                <a16:creationId xmlns:a16="http://schemas.microsoft.com/office/drawing/2014/main" xmlns="" id="{6CFB266D-78AD-4881-88E3-6A9AF7F730AA}"/>
              </a:ext>
            </a:extLst>
          </p:cNvPr>
          <p:cNvGrpSpPr/>
          <p:nvPr/>
        </p:nvGrpSpPr>
        <p:grpSpPr>
          <a:xfrm>
            <a:off x="924942" y="1775848"/>
            <a:ext cx="3535091" cy="1560164"/>
            <a:chOff x="3351246" y="1632857"/>
            <a:chExt cx="3548742" cy="1667900"/>
          </a:xfrm>
        </p:grpSpPr>
        <p:sp>
          <p:nvSpPr>
            <p:cNvPr id="84" name="Oval 83">
              <a:extLst>
                <a:ext uri="{FF2B5EF4-FFF2-40B4-BE49-F238E27FC236}">
                  <a16:creationId xmlns:a16="http://schemas.microsoft.com/office/drawing/2014/main" xmlns="" id="{072FB206-21CB-44CF-BFB4-686932AF7920}"/>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85" name="Oval 84">
              <a:extLst>
                <a:ext uri="{FF2B5EF4-FFF2-40B4-BE49-F238E27FC236}">
                  <a16:creationId xmlns:a16="http://schemas.microsoft.com/office/drawing/2014/main" xmlns="" id="{29C8B3E5-510C-4EF3-BAB4-33C3AE456DA3}"/>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86" name="Oval 85">
              <a:extLst>
                <a:ext uri="{FF2B5EF4-FFF2-40B4-BE49-F238E27FC236}">
                  <a16:creationId xmlns:a16="http://schemas.microsoft.com/office/drawing/2014/main" xmlns="" id="{046CCFF6-6F31-453A-B948-90C658A32607}"/>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87" name="Oval 86">
              <a:extLst>
                <a:ext uri="{FF2B5EF4-FFF2-40B4-BE49-F238E27FC236}">
                  <a16:creationId xmlns:a16="http://schemas.microsoft.com/office/drawing/2014/main" xmlns="" id="{92209BCE-2970-4695-9A73-522D47F6D1F1}"/>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88" name="Oval 87">
              <a:extLst>
                <a:ext uri="{FF2B5EF4-FFF2-40B4-BE49-F238E27FC236}">
                  <a16:creationId xmlns:a16="http://schemas.microsoft.com/office/drawing/2014/main" xmlns="" id="{5DC25239-9E9E-4E8F-AB4B-5737653DC564}"/>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89" name="Oval 88">
              <a:extLst>
                <a:ext uri="{FF2B5EF4-FFF2-40B4-BE49-F238E27FC236}">
                  <a16:creationId xmlns:a16="http://schemas.microsoft.com/office/drawing/2014/main" xmlns="" id="{76C33FDC-AA87-419F-A8ED-1389316DBF78}"/>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90" name="Oval 89">
              <a:extLst>
                <a:ext uri="{FF2B5EF4-FFF2-40B4-BE49-F238E27FC236}">
                  <a16:creationId xmlns:a16="http://schemas.microsoft.com/office/drawing/2014/main" xmlns="" id="{1F2D9C24-BDF8-42BD-9371-AD58EB6952AA}"/>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grpSp>
        <p:nvGrpSpPr>
          <p:cNvPr id="125" name="Group 124">
            <a:extLst>
              <a:ext uri="{FF2B5EF4-FFF2-40B4-BE49-F238E27FC236}">
                <a16:creationId xmlns:a16="http://schemas.microsoft.com/office/drawing/2014/main" xmlns="" id="{F6CFAC7B-C466-463C-A81A-CFBA2C981A93}"/>
              </a:ext>
            </a:extLst>
          </p:cNvPr>
          <p:cNvGrpSpPr/>
          <p:nvPr/>
        </p:nvGrpSpPr>
        <p:grpSpPr>
          <a:xfrm>
            <a:off x="8532865" y="105448"/>
            <a:ext cx="3548742" cy="1686994"/>
            <a:chOff x="1224901" y="1872683"/>
            <a:chExt cx="3548742" cy="1686994"/>
          </a:xfrm>
        </p:grpSpPr>
        <p:grpSp>
          <p:nvGrpSpPr>
            <p:cNvPr id="91" name="Group 90">
              <a:extLst>
                <a:ext uri="{FF2B5EF4-FFF2-40B4-BE49-F238E27FC236}">
                  <a16:creationId xmlns:a16="http://schemas.microsoft.com/office/drawing/2014/main" xmlns="" id="{6CF9E9E7-EEF1-4766-9545-168CD377B7AE}"/>
                </a:ext>
              </a:extLst>
            </p:cNvPr>
            <p:cNvGrpSpPr/>
            <p:nvPr/>
          </p:nvGrpSpPr>
          <p:grpSpPr>
            <a:xfrm>
              <a:off x="1224901" y="1872683"/>
              <a:ext cx="3548742" cy="1686994"/>
              <a:chOff x="7485742" y="4851918"/>
              <a:chExt cx="3548742" cy="1686994"/>
            </a:xfrm>
          </p:grpSpPr>
          <p:grpSp>
            <p:nvGrpSpPr>
              <p:cNvPr id="92" name="Group 91">
                <a:extLst>
                  <a:ext uri="{FF2B5EF4-FFF2-40B4-BE49-F238E27FC236}">
                    <a16:creationId xmlns:a16="http://schemas.microsoft.com/office/drawing/2014/main" xmlns="" id="{5F23B2AA-D645-4330-B586-0166D4E7826E}"/>
                  </a:ext>
                </a:extLst>
              </p:cNvPr>
              <p:cNvGrpSpPr/>
              <p:nvPr/>
            </p:nvGrpSpPr>
            <p:grpSpPr>
              <a:xfrm>
                <a:off x="7485742" y="4851918"/>
                <a:ext cx="3548742" cy="1686994"/>
                <a:chOff x="2841950" y="1963799"/>
                <a:chExt cx="3548742" cy="1803488"/>
              </a:xfrm>
            </p:grpSpPr>
            <p:sp>
              <p:nvSpPr>
                <p:cNvPr id="94" name="TextBox 93">
                  <a:extLst>
                    <a:ext uri="{FF2B5EF4-FFF2-40B4-BE49-F238E27FC236}">
                      <a16:creationId xmlns:a16="http://schemas.microsoft.com/office/drawing/2014/main" xmlns="" id="{510B05B0-4D56-4444-9839-38650ABFE207}"/>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95" name="TextBox 94">
                  <a:extLst>
                    <a:ext uri="{FF2B5EF4-FFF2-40B4-BE49-F238E27FC236}">
                      <a16:creationId xmlns:a16="http://schemas.microsoft.com/office/drawing/2014/main" xmlns="" id="{DDF7B2B7-E216-4857-AA74-C3EF12A445C8}"/>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96" name="TextBox 95">
                  <a:extLst>
                    <a:ext uri="{FF2B5EF4-FFF2-40B4-BE49-F238E27FC236}">
                      <a16:creationId xmlns:a16="http://schemas.microsoft.com/office/drawing/2014/main" xmlns="" id="{9D9A04B8-F6EA-4DB6-A35B-2B8660E0DC52}"/>
                    </a:ext>
                  </a:extLst>
                </p:cNvPr>
                <p:cNvSpPr txBox="1"/>
                <p:nvPr/>
              </p:nvSpPr>
              <p:spPr>
                <a:xfrm>
                  <a:off x="5275859" y="2623096"/>
                  <a:ext cx="360004" cy="39483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7</a:t>
                  </a:r>
                </a:p>
              </p:txBody>
            </p:sp>
            <p:sp>
              <p:nvSpPr>
                <p:cNvPr id="97" name="TextBox 96">
                  <a:extLst>
                    <a:ext uri="{FF2B5EF4-FFF2-40B4-BE49-F238E27FC236}">
                      <a16:creationId xmlns:a16="http://schemas.microsoft.com/office/drawing/2014/main" xmlns="" id="{F7368E50-05B7-41F8-B51C-9DE154DD0117}"/>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xmlns="" id="{3E21CF90-6B54-4C37-BD0C-11CBFDA4BF29}"/>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99" name="TextBox 98">
                  <a:extLst>
                    <a:ext uri="{FF2B5EF4-FFF2-40B4-BE49-F238E27FC236}">
                      <a16:creationId xmlns:a16="http://schemas.microsoft.com/office/drawing/2014/main" xmlns="" id="{C3B1C68B-F654-4A4A-96A9-0CE260287731}"/>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100" name="TextBox 99">
                  <a:extLst>
                    <a:ext uri="{FF2B5EF4-FFF2-40B4-BE49-F238E27FC236}">
                      <a16:creationId xmlns:a16="http://schemas.microsoft.com/office/drawing/2014/main" xmlns="" id="{5280811D-A7CD-4CC8-A188-786BEA423D9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101" name="TextBox 100">
                  <a:extLst>
                    <a:ext uri="{FF2B5EF4-FFF2-40B4-BE49-F238E27FC236}">
                      <a16:creationId xmlns:a16="http://schemas.microsoft.com/office/drawing/2014/main" xmlns="" id="{726C3D60-BAC5-4E0B-B166-EBCCFB83D56A}"/>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102" name="Group 101">
                  <a:extLst>
                    <a:ext uri="{FF2B5EF4-FFF2-40B4-BE49-F238E27FC236}">
                      <a16:creationId xmlns:a16="http://schemas.microsoft.com/office/drawing/2014/main" xmlns="" id="{09D15793-0EFB-4668-BF34-5A7EE3AD85AE}"/>
                    </a:ext>
                  </a:extLst>
                </p:cNvPr>
                <p:cNvGrpSpPr/>
                <p:nvPr/>
              </p:nvGrpSpPr>
              <p:grpSpPr>
                <a:xfrm>
                  <a:off x="2841950" y="2099387"/>
                  <a:ext cx="3548742" cy="1667900"/>
                  <a:chOff x="3351246" y="1632857"/>
                  <a:chExt cx="3548742" cy="1667900"/>
                </a:xfrm>
              </p:grpSpPr>
              <p:sp>
                <p:nvSpPr>
                  <p:cNvPr id="106" name="Oval 105">
                    <a:extLst>
                      <a:ext uri="{FF2B5EF4-FFF2-40B4-BE49-F238E27FC236}">
                        <a16:creationId xmlns:a16="http://schemas.microsoft.com/office/drawing/2014/main" xmlns="" id="{9E5FC67B-1074-48A3-80AD-5E7086F75262}"/>
                      </a:ext>
                    </a:extLst>
                  </p:cNvPr>
                  <p:cNvSpPr/>
                  <p:nvPr/>
                </p:nvSpPr>
                <p:spPr>
                  <a:xfrm>
                    <a:off x="4236099" y="1632857"/>
                    <a:ext cx="457199" cy="38255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07" name="Oval 106">
                    <a:extLst>
                      <a:ext uri="{FF2B5EF4-FFF2-40B4-BE49-F238E27FC236}">
                        <a16:creationId xmlns:a16="http://schemas.microsoft.com/office/drawing/2014/main" xmlns="" id="{74A86DDC-1F75-493F-AAAE-4AAB4987884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08" name="Oval 107">
                    <a:extLst>
                      <a:ext uri="{FF2B5EF4-FFF2-40B4-BE49-F238E27FC236}">
                        <a16:creationId xmlns:a16="http://schemas.microsoft.com/office/drawing/2014/main" xmlns="" id="{E88E6B07-6F6B-41AA-8339-B18C1FA7FD99}"/>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9" name="Oval 108">
                    <a:extLst>
                      <a:ext uri="{FF2B5EF4-FFF2-40B4-BE49-F238E27FC236}">
                        <a16:creationId xmlns:a16="http://schemas.microsoft.com/office/drawing/2014/main" xmlns="" id="{667A46C8-3EBC-4B8F-B702-E15E72D44752}"/>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0" name="Oval 109">
                    <a:extLst>
                      <a:ext uri="{FF2B5EF4-FFF2-40B4-BE49-F238E27FC236}">
                        <a16:creationId xmlns:a16="http://schemas.microsoft.com/office/drawing/2014/main" xmlns="" id="{131AA090-1EA2-4E81-BDE3-A9200CD43DF3}"/>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11" name="Oval 110">
                    <a:extLst>
                      <a:ext uri="{FF2B5EF4-FFF2-40B4-BE49-F238E27FC236}">
                        <a16:creationId xmlns:a16="http://schemas.microsoft.com/office/drawing/2014/main" xmlns="" id="{63209118-D626-4050-8D78-EED17B5AB3A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12" name="Oval 111">
                    <a:extLst>
                      <a:ext uri="{FF2B5EF4-FFF2-40B4-BE49-F238E27FC236}">
                        <a16:creationId xmlns:a16="http://schemas.microsoft.com/office/drawing/2014/main" xmlns="" id="{EEC7CA75-54CD-4FFB-9FD3-934AAF7703F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sp>
              <p:nvSpPr>
                <p:cNvPr id="103" name="TextBox 102">
                  <a:extLst>
                    <a:ext uri="{FF2B5EF4-FFF2-40B4-BE49-F238E27FC236}">
                      <a16:creationId xmlns:a16="http://schemas.microsoft.com/office/drawing/2014/main" xmlns="" id="{1554AF8A-8926-46F4-9959-D63B51DAE802}"/>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104" name="TextBox 103">
                  <a:extLst>
                    <a:ext uri="{FF2B5EF4-FFF2-40B4-BE49-F238E27FC236}">
                      <a16:creationId xmlns:a16="http://schemas.microsoft.com/office/drawing/2014/main" xmlns="" id="{F711E0B5-C9A5-4682-93C7-76182280976D}"/>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05" name="TextBox 104">
                  <a:extLst>
                    <a:ext uri="{FF2B5EF4-FFF2-40B4-BE49-F238E27FC236}">
                      <a16:creationId xmlns:a16="http://schemas.microsoft.com/office/drawing/2014/main" xmlns="" id="{B333D3BD-3612-4C39-9CCC-CC8EDD262F56}"/>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93" name="TextBox 92">
                <a:extLst>
                  <a:ext uri="{FF2B5EF4-FFF2-40B4-BE49-F238E27FC236}">
                    <a16:creationId xmlns:a16="http://schemas.microsoft.com/office/drawing/2014/main" xmlns="" id="{40371C9D-B25F-4D67-90AB-286AE6CB5D4B}"/>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cxnSp>
          <p:nvCxnSpPr>
            <p:cNvPr id="113" name="Straight Connector 112">
              <a:extLst>
                <a:ext uri="{FF2B5EF4-FFF2-40B4-BE49-F238E27FC236}">
                  <a16:creationId xmlns:a16="http://schemas.microsoft.com/office/drawing/2014/main" xmlns="" id="{3CD1C38D-5674-4F01-98ED-CAC76B412B20}"/>
                </a:ext>
              </a:extLst>
            </p:cNvPr>
            <p:cNvCxnSpPr>
              <a:cxnSpLocks/>
              <a:stCxn id="106" idx="6"/>
              <a:endCxn id="107" idx="2"/>
            </p:cNvCxnSpPr>
            <p:nvPr/>
          </p:nvCxnSpPr>
          <p:spPr>
            <a:xfrm>
              <a:off x="2566953" y="2178435"/>
              <a:ext cx="945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4D3E462-FFCC-41DA-A1E2-2FD1FA99FC05}"/>
                </a:ext>
              </a:extLst>
            </p:cNvPr>
            <p:cNvCxnSpPr>
              <a:cxnSpLocks/>
              <a:stCxn id="107" idx="5"/>
              <a:endCxn id="108" idx="1"/>
            </p:cNvCxnSpPr>
            <p:nvPr/>
          </p:nvCxnSpPr>
          <p:spPr>
            <a:xfrm>
              <a:off x="3902700" y="2304952"/>
              <a:ext cx="480699" cy="324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DD29C4F-06AA-42C8-996C-915EC535A3C1}"/>
                </a:ext>
              </a:extLst>
            </p:cNvPr>
            <p:cNvCxnSpPr>
              <a:cxnSpLocks/>
              <a:stCxn id="109" idx="7"/>
              <a:endCxn id="106" idx="3"/>
            </p:cNvCxnSpPr>
            <p:nvPr/>
          </p:nvCxnSpPr>
          <p:spPr>
            <a:xfrm flipV="1">
              <a:off x="1615145" y="2304952"/>
              <a:ext cx="561564" cy="31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0ED3D6D-32A6-4335-85B1-325BA40E8946}"/>
                </a:ext>
              </a:extLst>
            </p:cNvPr>
            <p:cNvCxnSpPr>
              <a:stCxn id="109" idx="5"/>
              <a:endCxn id="111" idx="1"/>
            </p:cNvCxnSpPr>
            <p:nvPr/>
          </p:nvCxnSpPr>
          <p:spPr>
            <a:xfrm>
              <a:off x="1615145" y="2875175"/>
              <a:ext cx="533573" cy="36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32CB601-2A72-46A5-88DE-5C7A0DF710DC}"/>
                </a:ext>
              </a:extLst>
            </p:cNvPr>
            <p:cNvCxnSpPr>
              <a:cxnSpLocks/>
              <a:stCxn id="106" idx="5"/>
              <a:endCxn id="110" idx="1"/>
            </p:cNvCxnSpPr>
            <p:nvPr/>
          </p:nvCxnSpPr>
          <p:spPr>
            <a:xfrm>
              <a:off x="2499998" y="2304952"/>
              <a:ext cx="286311" cy="31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7B9A78ED-09C0-4CD7-A595-B02ABD24B410}"/>
                </a:ext>
              </a:extLst>
            </p:cNvPr>
            <p:cNvCxnSpPr>
              <a:endCxn id="110" idx="2"/>
            </p:cNvCxnSpPr>
            <p:nvPr/>
          </p:nvCxnSpPr>
          <p:spPr>
            <a:xfrm>
              <a:off x="1696010" y="2738296"/>
              <a:ext cx="1023344" cy="1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429E32E-C2C6-4603-B378-E698D0AF2615}"/>
                </a:ext>
              </a:extLst>
            </p:cNvPr>
            <p:cNvCxnSpPr>
              <a:stCxn id="111" idx="6"/>
              <a:endCxn id="112" idx="2"/>
            </p:cNvCxnSpPr>
            <p:nvPr/>
          </p:nvCxnSpPr>
          <p:spPr>
            <a:xfrm>
              <a:off x="2538962" y="3364446"/>
              <a:ext cx="1202093" cy="16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052EA56-AFE9-45DA-BDC5-A7A638021AAE}"/>
                </a:ext>
              </a:extLst>
            </p:cNvPr>
            <p:cNvCxnSpPr>
              <a:cxnSpLocks/>
              <a:stCxn id="110" idx="6"/>
              <a:endCxn id="108" idx="2"/>
            </p:cNvCxnSpPr>
            <p:nvPr/>
          </p:nvCxnSpPr>
          <p:spPr>
            <a:xfrm>
              <a:off x="3176553" y="2748659"/>
              <a:ext cx="1139891" cy="7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CFE8F8E-38A8-400F-A4F9-E42BE66FE77A}"/>
                </a:ext>
              </a:extLst>
            </p:cNvPr>
            <p:cNvCxnSpPr>
              <a:stCxn id="110" idx="7"/>
            </p:cNvCxnSpPr>
            <p:nvPr/>
          </p:nvCxnSpPr>
          <p:spPr>
            <a:xfrm flipV="1">
              <a:off x="3109598" y="2233811"/>
              <a:ext cx="578045" cy="38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8B71BDC-8445-467F-9909-A8135235C228}"/>
                </a:ext>
              </a:extLst>
            </p:cNvPr>
            <p:cNvCxnSpPr>
              <a:stCxn id="110" idx="5"/>
              <a:endCxn id="112" idx="1"/>
            </p:cNvCxnSpPr>
            <p:nvPr/>
          </p:nvCxnSpPr>
          <p:spPr>
            <a:xfrm>
              <a:off x="3109598" y="2875176"/>
              <a:ext cx="698412" cy="37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FFF2D759-D247-49E9-9346-D7101DBAAF8F}"/>
                </a:ext>
              </a:extLst>
            </p:cNvPr>
            <p:cNvCxnSpPr>
              <a:cxnSpLocks/>
              <a:stCxn id="108" idx="4"/>
              <a:endCxn id="112" idx="7"/>
            </p:cNvCxnSpPr>
            <p:nvPr/>
          </p:nvCxnSpPr>
          <p:spPr>
            <a:xfrm flipH="1">
              <a:off x="4131299" y="2934813"/>
              <a:ext cx="413745" cy="3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ABFD8C4-F6D5-4FFF-99D1-5E011291540F}"/>
                </a:ext>
              </a:extLst>
            </p:cNvPr>
            <p:cNvCxnSpPr>
              <a:stCxn id="110" idx="3"/>
              <a:endCxn id="111" idx="7"/>
            </p:cNvCxnSpPr>
            <p:nvPr/>
          </p:nvCxnSpPr>
          <p:spPr>
            <a:xfrm flipH="1">
              <a:off x="2472007" y="2875176"/>
              <a:ext cx="314302" cy="362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xmlns="" id="{5F991A39-2145-42DA-8740-7EA8A84391E0}"/>
              </a:ext>
            </a:extLst>
          </p:cNvPr>
          <p:cNvGrpSpPr/>
          <p:nvPr/>
        </p:nvGrpSpPr>
        <p:grpSpPr>
          <a:xfrm>
            <a:off x="5907680" y="1945386"/>
            <a:ext cx="3535091" cy="1560164"/>
            <a:chOff x="3351246" y="1632857"/>
            <a:chExt cx="3548742" cy="1667900"/>
          </a:xfrm>
        </p:grpSpPr>
        <p:sp>
          <p:nvSpPr>
            <p:cNvPr id="129" name="Oval 128">
              <a:extLst>
                <a:ext uri="{FF2B5EF4-FFF2-40B4-BE49-F238E27FC236}">
                  <a16:creationId xmlns:a16="http://schemas.microsoft.com/office/drawing/2014/main" xmlns="" id="{719AFBC0-D6BD-4DF2-890D-89B229B3A6B3}"/>
                </a:ext>
              </a:extLst>
            </p:cNvPr>
            <p:cNvSpPr/>
            <p:nvPr/>
          </p:nvSpPr>
          <p:spPr>
            <a:xfrm>
              <a:off x="4236099" y="1632857"/>
              <a:ext cx="457199" cy="38255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30" name="Oval 129">
              <a:extLst>
                <a:ext uri="{FF2B5EF4-FFF2-40B4-BE49-F238E27FC236}">
                  <a16:creationId xmlns:a16="http://schemas.microsoft.com/office/drawing/2014/main" xmlns="" id="{68EDC354-6DB9-472F-B834-F5E3053BDC3C}"/>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31" name="Oval 130">
              <a:extLst>
                <a:ext uri="{FF2B5EF4-FFF2-40B4-BE49-F238E27FC236}">
                  <a16:creationId xmlns:a16="http://schemas.microsoft.com/office/drawing/2014/main" xmlns="" id="{DCC367C6-1169-405E-8836-E0E5EC14CBB3}"/>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32" name="Oval 131">
              <a:extLst>
                <a:ext uri="{FF2B5EF4-FFF2-40B4-BE49-F238E27FC236}">
                  <a16:creationId xmlns:a16="http://schemas.microsoft.com/office/drawing/2014/main" xmlns="" id="{459A09BB-2CB1-44C0-955F-D46EADB1A776}"/>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33" name="Oval 132">
              <a:extLst>
                <a:ext uri="{FF2B5EF4-FFF2-40B4-BE49-F238E27FC236}">
                  <a16:creationId xmlns:a16="http://schemas.microsoft.com/office/drawing/2014/main" xmlns="" id="{158C64F0-0338-45B2-9CC5-2C37D351F696}"/>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34" name="Oval 133">
              <a:extLst>
                <a:ext uri="{FF2B5EF4-FFF2-40B4-BE49-F238E27FC236}">
                  <a16:creationId xmlns:a16="http://schemas.microsoft.com/office/drawing/2014/main" xmlns="" id="{908DE7D5-77C8-4C67-A4FE-5B1E7CCB06CD}"/>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35" name="Oval 134">
              <a:extLst>
                <a:ext uri="{FF2B5EF4-FFF2-40B4-BE49-F238E27FC236}">
                  <a16:creationId xmlns:a16="http://schemas.microsoft.com/office/drawing/2014/main" xmlns="" id="{AEB069B5-8C2D-47D6-AB63-4223F1310CED}"/>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37" name="Straight Connector 136">
            <a:extLst>
              <a:ext uri="{FF2B5EF4-FFF2-40B4-BE49-F238E27FC236}">
                <a16:creationId xmlns:a16="http://schemas.microsoft.com/office/drawing/2014/main" xmlns="" id="{0C5EA0AC-4682-428A-99A5-F3C26F08AD04}"/>
              </a:ext>
            </a:extLst>
          </p:cNvPr>
          <p:cNvCxnSpPr>
            <a:cxnSpLocks/>
            <a:stCxn id="129" idx="5"/>
            <a:endCxn id="133" idx="1"/>
          </p:cNvCxnSpPr>
          <p:nvPr/>
        </p:nvCxnSpPr>
        <p:spPr>
          <a:xfrm>
            <a:off x="7177871" y="2250825"/>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xmlns="" id="{647C537F-F262-41D0-9A77-35669077F7C0}"/>
              </a:ext>
            </a:extLst>
          </p:cNvPr>
          <p:cNvSpPr txBox="1"/>
          <p:nvPr/>
        </p:nvSpPr>
        <p:spPr>
          <a:xfrm>
            <a:off x="7206253" y="2124308"/>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154" name="Arrow: Right 153">
            <a:extLst>
              <a:ext uri="{FF2B5EF4-FFF2-40B4-BE49-F238E27FC236}">
                <a16:creationId xmlns:a16="http://schemas.microsoft.com/office/drawing/2014/main" xmlns="" id="{E655F954-E6D4-4029-BC29-624E30B58E14}"/>
              </a:ext>
            </a:extLst>
          </p:cNvPr>
          <p:cNvSpPr/>
          <p:nvPr/>
        </p:nvSpPr>
        <p:spPr>
          <a:xfrm>
            <a:off x="4683967" y="2568655"/>
            <a:ext cx="911573" cy="3171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5" name="Arrow: Down 154">
            <a:extLst>
              <a:ext uri="{FF2B5EF4-FFF2-40B4-BE49-F238E27FC236}">
                <a16:creationId xmlns:a16="http://schemas.microsoft.com/office/drawing/2014/main" xmlns="" id="{430905EB-8B51-4368-800C-96ED3873E141}"/>
              </a:ext>
            </a:extLst>
          </p:cNvPr>
          <p:cNvSpPr/>
          <p:nvPr/>
        </p:nvSpPr>
        <p:spPr>
          <a:xfrm>
            <a:off x="7624104" y="3505550"/>
            <a:ext cx="285211" cy="702556"/>
          </a:xfrm>
          <a:prstGeom prst="downArrow">
            <a:avLst/>
          </a:prstGeom>
          <a:solidFill>
            <a:srgbClr val="FF99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grpSp>
        <p:nvGrpSpPr>
          <p:cNvPr id="160" name="Group 159">
            <a:extLst>
              <a:ext uri="{FF2B5EF4-FFF2-40B4-BE49-F238E27FC236}">
                <a16:creationId xmlns:a16="http://schemas.microsoft.com/office/drawing/2014/main" xmlns="" id="{1EA7ADEE-90F4-4400-8A1D-EB86FF334201}"/>
              </a:ext>
            </a:extLst>
          </p:cNvPr>
          <p:cNvGrpSpPr/>
          <p:nvPr/>
        </p:nvGrpSpPr>
        <p:grpSpPr>
          <a:xfrm>
            <a:off x="6074834" y="4529085"/>
            <a:ext cx="3535091" cy="1560164"/>
            <a:chOff x="6074834" y="4529085"/>
            <a:chExt cx="3535091" cy="1560164"/>
          </a:xfrm>
        </p:grpSpPr>
        <p:grpSp>
          <p:nvGrpSpPr>
            <p:cNvPr id="142" name="Group 141">
              <a:extLst>
                <a:ext uri="{FF2B5EF4-FFF2-40B4-BE49-F238E27FC236}">
                  <a16:creationId xmlns:a16="http://schemas.microsoft.com/office/drawing/2014/main" xmlns="" id="{EE9E982A-20CE-4AB3-9D1A-E9A9AD00A6DC}"/>
                </a:ext>
              </a:extLst>
            </p:cNvPr>
            <p:cNvGrpSpPr/>
            <p:nvPr/>
          </p:nvGrpSpPr>
          <p:grpSpPr>
            <a:xfrm>
              <a:off x="6074834" y="4529085"/>
              <a:ext cx="3535091" cy="1560164"/>
              <a:chOff x="3351246" y="1632857"/>
              <a:chExt cx="3548742" cy="1667900"/>
            </a:xfrm>
          </p:grpSpPr>
          <p:sp>
            <p:nvSpPr>
              <p:cNvPr id="143" name="Oval 142">
                <a:extLst>
                  <a:ext uri="{FF2B5EF4-FFF2-40B4-BE49-F238E27FC236}">
                    <a16:creationId xmlns:a16="http://schemas.microsoft.com/office/drawing/2014/main" xmlns="" id="{FA2E58CB-4EBD-4E6E-9271-74874E95FEDC}"/>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44" name="Oval 143">
                <a:extLst>
                  <a:ext uri="{FF2B5EF4-FFF2-40B4-BE49-F238E27FC236}">
                    <a16:creationId xmlns:a16="http://schemas.microsoft.com/office/drawing/2014/main" xmlns="" id="{BAE538AD-BF97-47CB-83B2-D4C67D2106A9}"/>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45" name="Oval 144">
                <a:extLst>
                  <a:ext uri="{FF2B5EF4-FFF2-40B4-BE49-F238E27FC236}">
                    <a16:creationId xmlns:a16="http://schemas.microsoft.com/office/drawing/2014/main" xmlns="" id="{85E55902-99DE-417B-889C-760347916A8A}"/>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46" name="Oval 145">
                <a:extLst>
                  <a:ext uri="{FF2B5EF4-FFF2-40B4-BE49-F238E27FC236}">
                    <a16:creationId xmlns:a16="http://schemas.microsoft.com/office/drawing/2014/main" xmlns="" id="{FA1EEF3F-EFBA-4FE4-BD61-A8DBDA6D884B}"/>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47" name="Oval 146">
                <a:extLst>
                  <a:ext uri="{FF2B5EF4-FFF2-40B4-BE49-F238E27FC236}">
                    <a16:creationId xmlns:a16="http://schemas.microsoft.com/office/drawing/2014/main" xmlns="" id="{F2A0FE24-BE32-4FE5-B8F9-79BCB6B77240}"/>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48" name="Oval 147">
                <a:extLst>
                  <a:ext uri="{FF2B5EF4-FFF2-40B4-BE49-F238E27FC236}">
                    <a16:creationId xmlns:a16="http://schemas.microsoft.com/office/drawing/2014/main" xmlns="" id="{E7514C29-22E2-42B7-B9E9-BB648FDD641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49" name="Oval 148">
                <a:extLst>
                  <a:ext uri="{FF2B5EF4-FFF2-40B4-BE49-F238E27FC236}">
                    <a16:creationId xmlns:a16="http://schemas.microsoft.com/office/drawing/2014/main" xmlns="" id="{3593E7FF-5D69-4752-A996-A848E1BCE68C}"/>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50" name="Straight Connector 149">
              <a:extLst>
                <a:ext uri="{FF2B5EF4-FFF2-40B4-BE49-F238E27FC236}">
                  <a16:creationId xmlns:a16="http://schemas.microsoft.com/office/drawing/2014/main" xmlns="" id="{06D57972-DEDB-45BE-BF01-328338546598}"/>
                </a:ext>
              </a:extLst>
            </p:cNvPr>
            <p:cNvCxnSpPr>
              <a:stCxn id="143" idx="5"/>
              <a:endCxn id="147"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xmlns="" id="{70F100A8-1E58-4B70-9051-70A2519464E6}"/>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53" name="Straight Connector 152">
              <a:extLst>
                <a:ext uri="{FF2B5EF4-FFF2-40B4-BE49-F238E27FC236}">
                  <a16:creationId xmlns:a16="http://schemas.microsoft.com/office/drawing/2014/main" xmlns="" id="{C2EDA004-D872-45F2-92E8-CD8D708F24EB}"/>
                </a:ext>
              </a:extLst>
            </p:cNvPr>
            <p:cNvCxnSpPr>
              <a:cxnSpLocks/>
              <a:stCxn id="149" idx="2"/>
              <a:endCxn id="148" idx="6"/>
            </p:cNvCxnSpPr>
            <p:nvPr/>
          </p:nvCxnSpPr>
          <p:spPr>
            <a:xfrm flipH="1" flipV="1">
              <a:off x="7383840" y="5894018"/>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xmlns="" id="{BE501C65-443A-45B3-96C3-CFAA4DEF7AC6}"/>
                </a:ext>
              </a:extLst>
            </p:cNvPr>
            <p:cNvSpPr txBox="1"/>
            <p:nvPr/>
          </p:nvSpPr>
          <p:spPr>
            <a:xfrm>
              <a:off x="7860500" y="562454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sp>
        <p:nvSpPr>
          <p:cNvPr id="159" name="Arrow: Down 158">
            <a:extLst>
              <a:ext uri="{FF2B5EF4-FFF2-40B4-BE49-F238E27FC236}">
                <a16:creationId xmlns:a16="http://schemas.microsoft.com/office/drawing/2014/main" xmlns="" id="{07366D98-67BD-43DA-873D-AB778B62452D}"/>
              </a:ext>
            </a:extLst>
          </p:cNvPr>
          <p:cNvSpPr/>
          <p:nvPr/>
        </p:nvSpPr>
        <p:spPr>
          <a:xfrm rot="5400000">
            <a:off x="5147999" y="4960298"/>
            <a:ext cx="285211" cy="702556"/>
          </a:xfrm>
          <a:prstGeom prst="downArrow">
            <a:avLst/>
          </a:prstGeom>
          <a:solidFill>
            <a:srgbClr val="CC00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61" name="Group 160">
            <a:extLst>
              <a:ext uri="{FF2B5EF4-FFF2-40B4-BE49-F238E27FC236}">
                <a16:creationId xmlns:a16="http://schemas.microsoft.com/office/drawing/2014/main" xmlns="" id="{B01764DD-2282-4CE1-821A-61F15BF0F5BE}"/>
              </a:ext>
            </a:extLst>
          </p:cNvPr>
          <p:cNvGrpSpPr/>
          <p:nvPr/>
        </p:nvGrpSpPr>
        <p:grpSpPr>
          <a:xfrm>
            <a:off x="1093372" y="4531494"/>
            <a:ext cx="3535091" cy="1560164"/>
            <a:chOff x="6074834" y="4529085"/>
            <a:chExt cx="3535091" cy="1560164"/>
          </a:xfrm>
        </p:grpSpPr>
        <p:grpSp>
          <p:nvGrpSpPr>
            <p:cNvPr id="162" name="Group 161">
              <a:extLst>
                <a:ext uri="{FF2B5EF4-FFF2-40B4-BE49-F238E27FC236}">
                  <a16:creationId xmlns:a16="http://schemas.microsoft.com/office/drawing/2014/main" xmlns="" id="{D7CF6F93-C1DA-44C8-B407-5AE304DD47B5}"/>
                </a:ext>
              </a:extLst>
            </p:cNvPr>
            <p:cNvGrpSpPr/>
            <p:nvPr/>
          </p:nvGrpSpPr>
          <p:grpSpPr>
            <a:xfrm>
              <a:off x="6074834" y="4529085"/>
              <a:ext cx="3535091" cy="1560164"/>
              <a:chOff x="3351246" y="1632857"/>
              <a:chExt cx="3548742" cy="1667900"/>
            </a:xfrm>
          </p:grpSpPr>
          <p:sp>
            <p:nvSpPr>
              <p:cNvPr id="167" name="Oval 166">
                <a:extLst>
                  <a:ext uri="{FF2B5EF4-FFF2-40B4-BE49-F238E27FC236}">
                    <a16:creationId xmlns:a16="http://schemas.microsoft.com/office/drawing/2014/main" xmlns="" id="{AB926199-4AB2-4982-839E-5AF915CF4930}"/>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68" name="Oval 167">
                <a:extLst>
                  <a:ext uri="{FF2B5EF4-FFF2-40B4-BE49-F238E27FC236}">
                    <a16:creationId xmlns:a16="http://schemas.microsoft.com/office/drawing/2014/main" xmlns="" id="{2D89895B-DEA4-40A2-A7C1-A305C11DC2A7}"/>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69" name="Oval 168">
                <a:extLst>
                  <a:ext uri="{FF2B5EF4-FFF2-40B4-BE49-F238E27FC236}">
                    <a16:creationId xmlns:a16="http://schemas.microsoft.com/office/drawing/2014/main" xmlns="" id="{FB90EBFB-E420-4903-A6DB-54D77B256086}"/>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0" name="Oval 169">
                <a:extLst>
                  <a:ext uri="{FF2B5EF4-FFF2-40B4-BE49-F238E27FC236}">
                    <a16:creationId xmlns:a16="http://schemas.microsoft.com/office/drawing/2014/main" xmlns="" id="{6B7E449D-8E39-4E6E-9DAD-312907D5CF75}"/>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71" name="Oval 170">
                <a:extLst>
                  <a:ext uri="{FF2B5EF4-FFF2-40B4-BE49-F238E27FC236}">
                    <a16:creationId xmlns:a16="http://schemas.microsoft.com/office/drawing/2014/main" xmlns="" id="{F2CAB95D-C923-4FAD-A133-40E117EE8761}"/>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72" name="Oval 171">
                <a:extLst>
                  <a:ext uri="{FF2B5EF4-FFF2-40B4-BE49-F238E27FC236}">
                    <a16:creationId xmlns:a16="http://schemas.microsoft.com/office/drawing/2014/main" xmlns="" id="{D15BE017-9B11-4A34-BB97-82E85A49A32A}"/>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73" name="Oval 172">
                <a:extLst>
                  <a:ext uri="{FF2B5EF4-FFF2-40B4-BE49-F238E27FC236}">
                    <a16:creationId xmlns:a16="http://schemas.microsoft.com/office/drawing/2014/main" xmlns="" id="{720F1996-EB41-4E74-A0CB-DCCEC656234F}"/>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63" name="Straight Connector 162">
              <a:extLst>
                <a:ext uri="{FF2B5EF4-FFF2-40B4-BE49-F238E27FC236}">
                  <a16:creationId xmlns:a16="http://schemas.microsoft.com/office/drawing/2014/main" xmlns="" id="{12B7AEB3-012C-4CB3-9AF6-144746F1EE72}"/>
                </a:ext>
              </a:extLst>
            </p:cNvPr>
            <p:cNvCxnSpPr>
              <a:stCxn id="167" idx="5"/>
              <a:endCxn id="171"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xmlns="" id="{BDFFBC20-4595-43D0-BEB5-04F3B2370E21}"/>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cxnSp>
        <p:nvCxnSpPr>
          <p:cNvPr id="175" name="Straight Connector 174">
            <a:extLst>
              <a:ext uri="{FF2B5EF4-FFF2-40B4-BE49-F238E27FC236}">
                <a16:creationId xmlns:a16="http://schemas.microsoft.com/office/drawing/2014/main" xmlns="" id="{280FCDB3-DBC0-4720-8860-0B626A7E12D1}"/>
              </a:ext>
            </a:extLst>
          </p:cNvPr>
          <p:cNvCxnSpPr>
            <a:cxnSpLocks/>
            <a:stCxn id="167" idx="6"/>
            <a:endCxn id="168"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xmlns="" id="{460539CC-8319-403B-93AD-5D536DF6016F}"/>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sp>
        <p:nvSpPr>
          <p:cNvPr id="180" name="Thought Bubble: Cloud 179">
            <a:extLst>
              <a:ext uri="{FF2B5EF4-FFF2-40B4-BE49-F238E27FC236}">
                <a16:creationId xmlns:a16="http://schemas.microsoft.com/office/drawing/2014/main" xmlns="" id="{B8A03789-7211-454B-ABAC-860498EF6A64}"/>
              </a:ext>
            </a:extLst>
          </p:cNvPr>
          <p:cNvSpPr/>
          <p:nvPr/>
        </p:nvSpPr>
        <p:spPr>
          <a:xfrm>
            <a:off x="5057596" y="2173236"/>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1</a:t>
            </a:r>
          </a:p>
        </p:txBody>
      </p:sp>
      <p:sp>
        <p:nvSpPr>
          <p:cNvPr id="182" name="Thought Bubble: Cloud 181">
            <a:extLst>
              <a:ext uri="{FF2B5EF4-FFF2-40B4-BE49-F238E27FC236}">
                <a16:creationId xmlns:a16="http://schemas.microsoft.com/office/drawing/2014/main" xmlns="" id="{72F06CAA-4DFB-4FA3-B200-3CD3ECADA094}"/>
              </a:ext>
            </a:extLst>
          </p:cNvPr>
          <p:cNvSpPr/>
          <p:nvPr/>
        </p:nvSpPr>
        <p:spPr>
          <a:xfrm>
            <a:off x="7851275" y="3646794"/>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2</a:t>
            </a:r>
          </a:p>
        </p:txBody>
      </p:sp>
      <p:sp>
        <p:nvSpPr>
          <p:cNvPr id="184" name="Thought Bubble: Cloud 183">
            <a:extLst>
              <a:ext uri="{FF2B5EF4-FFF2-40B4-BE49-F238E27FC236}">
                <a16:creationId xmlns:a16="http://schemas.microsoft.com/office/drawing/2014/main" xmlns="" id="{6E675C00-FB2A-45A3-9B75-766C8C90F0C9}"/>
              </a:ext>
            </a:extLst>
          </p:cNvPr>
          <p:cNvSpPr/>
          <p:nvPr/>
        </p:nvSpPr>
        <p:spPr>
          <a:xfrm>
            <a:off x="5262465" y="4818668"/>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a:t>
            </a:r>
          </a:p>
        </p:txBody>
      </p:sp>
      <p:cxnSp>
        <p:nvCxnSpPr>
          <p:cNvPr id="126" name="Straight Connector 125">
            <a:extLst>
              <a:ext uri="{FF2B5EF4-FFF2-40B4-BE49-F238E27FC236}">
                <a16:creationId xmlns:a16="http://schemas.microsoft.com/office/drawing/2014/main" xmlns="" id="{F9071C10-8674-4BC2-B59F-B5DCB39FDDB0}"/>
              </a:ext>
            </a:extLst>
          </p:cNvPr>
          <p:cNvCxnSpPr>
            <a:cxnSpLocks/>
          </p:cNvCxnSpPr>
          <p:nvPr/>
        </p:nvCxnSpPr>
        <p:spPr>
          <a:xfrm flipH="1" flipV="1">
            <a:off x="2413646" y="5919100"/>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xmlns="" id="{02B9DBC6-442B-44E9-B49A-F98CF824570B}"/>
              </a:ext>
            </a:extLst>
          </p:cNvPr>
          <p:cNvSpPr txBox="1"/>
          <p:nvPr/>
        </p:nvSpPr>
        <p:spPr>
          <a:xfrm>
            <a:off x="2890306" y="5649629"/>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aphicFrame>
        <p:nvGraphicFramePr>
          <p:cNvPr id="11" name="Table 11">
            <a:extLst>
              <a:ext uri="{FF2B5EF4-FFF2-40B4-BE49-F238E27FC236}">
                <a16:creationId xmlns:a16="http://schemas.microsoft.com/office/drawing/2014/main" xmlns="" id="{D774625B-A957-4DF8-A2CC-CA8EEE335E1A}"/>
              </a:ext>
            </a:extLst>
          </p:cNvPr>
          <p:cNvGraphicFramePr>
            <a:graphicFrameLocks noGrp="1"/>
          </p:cNvGraphicFramePr>
          <p:nvPr>
            <p:extLst>
              <p:ext uri="{D42A27DB-BD31-4B8C-83A1-F6EECF244321}">
                <p14:modId xmlns:p14="http://schemas.microsoft.com/office/powerpoint/2010/main" val="1242845297"/>
              </p:ext>
            </p:extLst>
          </p:nvPr>
        </p:nvGraphicFramePr>
        <p:xfrm>
          <a:off x="9554766" y="2028822"/>
          <a:ext cx="2436050" cy="3708400"/>
        </p:xfrm>
        <a:graphic>
          <a:graphicData uri="http://schemas.openxmlformats.org/drawingml/2006/table">
            <a:tbl>
              <a:tblPr firstRow="1" bandRow="1">
                <a:tableStyleId>{5940675A-B579-460E-94D1-54222C63F5DA}</a:tableStyleId>
              </a:tblPr>
              <a:tblGrid>
                <a:gridCol w="789305">
                  <a:extLst>
                    <a:ext uri="{9D8B030D-6E8A-4147-A177-3AD203B41FA5}">
                      <a16:colId xmlns:a16="http://schemas.microsoft.com/office/drawing/2014/main" xmlns="" val="81222388"/>
                    </a:ext>
                  </a:extLst>
                </a:gridCol>
                <a:gridCol w="821094">
                  <a:extLst>
                    <a:ext uri="{9D8B030D-6E8A-4147-A177-3AD203B41FA5}">
                      <a16:colId xmlns:a16="http://schemas.microsoft.com/office/drawing/2014/main" xmlns="" val="1939692281"/>
                    </a:ext>
                  </a:extLst>
                </a:gridCol>
                <a:gridCol w="825651">
                  <a:extLst>
                    <a:ext uri="{9D8B030D-6E8A-4147-A177-3AD203B41FA5}">
                      <a16:colId xmlns:a16="http://schemas.microsoft.com/office/drawing/2014/main" xmlns="" val="1049471731"/>
                    </a:ext>
                  </a:extLst>
                </a:gridCol>
              </a:tblGrid>
              <a:tr h="370840">
                <a:tc>
                  <a:txBody>
                    <a:bodyPr/>
                    <a:lstStyle/>
                    <a:p>
                      <a:r>
                        <a:rPr lang="en-IN" dirty="0"/>
                        <a:t>Edge</a:t>
                      </a:r>
                    </a:p>
                  </a:txBody>
                  <a:tcPr/>
                </a:tc>
                <a:tc>
                  <a:txBody>
                    <a:bodyPr/>
                    <a:lstStyle/>
                    <a:p>
                      <a:r>
                        <a:rPr lang="en-IN" sz="1200" dirty="0"/>
                        <a:t>Weight</a:t>
                      </a:r>
                    </a:p>
                  </a:txBody>
                  <a:tcPr/>
                </a:tc>
                <a:tc>
                  <a:txBody>
                    <a:bodyPr/>
                    <a:lstStyle/>
                    <a:p>
                      <a:r>
                        <a:rPr lang="en-IN" dirty="0"/>
                        <a:t>Action</a:t>
                      </a:r>
                    </a:p>
                  </a:txBody>
                  <a:tcPr/>
                </a:tc>
                <a:extLst>
                  <a:ext uri="{0D108BD9-81ED-4DB2-BD59-A6C34878D82A}">
                    <a16:rowId xmlns:a16="http://schemas.microsoft.com/office/drawing/2014/main" xmlns="" val="3608543374"/>
                  </a:ext>
                </a:extLst>
              </a:tr>
              <a:tr h="370840">
                <a:tc>
                  <a:txBody>
                    <a:bodyPr/>
                    <a:lstStyle/>
                    <a:p>
                      <a:pPr algn="ctr"/>
                      <a:r>
                        <a:rPr lang="en-IN" sz="1400" dirty="0">
                          <a:solidFill>
                            <a:srgbClr val="00B050"/>
                          </a:solidFill>
                          <a:latin typeface="Times New Roman" panose="02020603050405020304" pitchFamily="18" charset="0"/>
                          <a:cs typeface="Times New Roman" panose="02020603050405020304" pitchFamily="18" charset="0"/>
                        </a:rPr>
                        <a:t>(v</a:t>
                      </a:r>
                      <a:r>
                        <a:rPr lang="en-IN" sz="1400" baseline="-25000" dirty="0">
                          <a:solidFill>
                            <a:srgbClr val="00B050"/>
                          </a:solidFill>
                          <a:latin typeface="Times New Roman" panose="02020603050405020304" pitchFamily="18" charset="0"/>
                          <a:cs typeface="Times New Roman" panose="02020603050405020304" pitchFamily="18" charset="0"/>
                        </a:rPr>
                        <a:t>1</a:t>
                      </a:r>
                      <a:r>
                        <a:rPr lang="en-IN" sz="1400" dirty="0">
                          <a:solidFill>
                            <a:srgbClr val="00B050"/>
                          </a:solidFill>
                          <a:latin typeface="Times New Roman" panose="02020603050405020304" pitchFamily="18" charset="0"/>
                          <a:cs typeface="Times New Roman" panose="02020603050405020304" pitchFamily="18" charset="0"/>
                        </a:rPr>
                        <a:t>, v</a:t>
                      </a:r>
                      <a:r>
                        <a:rPr lang="en-IN" sz="1400" baseline="-25000" dirty="0">
                          <a:solidFill>
                            <a:srgbClr val="00B050"/>
                          </a:solidFill>
                          <a:latin typeface="Times New Roman" panose="02020603050405020304" pitchFamily="18" charset="0"/>
                          <a:cs typeface="Times New Roman" panose="02020603050405020304" pitchFamily="18" charset="0"/>
                        </a:rPr>
                        <a:t>4</a:t>
                      </a:r>
                      <a:r>
                        <a:rPr lang="en-IN" sz="1400" dirty="0">
                          <a:solidFill>
                            <a:srgbClr val="00B05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00B050"/>
                          </a:solidFill>
                        </a:rPr>
                        <a:t>1</a:t>
                      </a:r>
                    </a:p>
                  </a:txBody>
                  <a:tcPr/>
                </a:tc>
                <a:tc>
                  <a:txBody>
                    <a:bodyPr/>
                    <a:lstStyle/>
                    <a:p>
                      <a:r>
                        <a:rPr lang="en-IN" sz="1200" dirty="0">
                          <a:solidFill>
                            <a:srgbClr val="00B050"/>
                          </a:solidFill>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17432324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C000"/>
                          </a:solidFill>
                          <a:latin typeface="Times New Roman" panose="02020603050405020304" pitchFamily="18" charset="0"/>
                          <a:cs typeface="Times New Roman" panose="02020603050405020304" pitchFamily="18" charset="0"/>
                        </a:rPr>
                        <a:t>(v</a:t>
                      </a:r>
                      <a:r>
                        <a:rPr lang="en-IN" sz="1400" baseline="-25000" dirty="0">
                          <a:solidFill>
                            <a:srgbClr val="FFC000"/>
                          </a:solidFill>
                          <a:latin typeface="Times New Roman" panose="02020603050405020304" pitchFamily="18" charset="0"/>
                          <a:cs typeface="Times New Roman" panose="02020603050405020304" pitchFamily="18" charset="0"/>
                        </a:rPr>
                        <a:t>6</a:t>
                      </a:r>
                      <a:r>
                        <a:rPr lang="en-IN" sz="1400" dirty="0">
                          <a:solidFill>
                            <a:srgbClr val="FFC000"/>
                          </a:solidFill>
                          <a:latin typeface="Times New Roman" panose="02020603050405020304" pitchFamily="18" charset="0"/>
                          <a:cs typeface="Times New Roman" panose="02020603050405020304" pitchFamily="18" charset="0"/>
                        </a:rPr>
                        <a:t>, v</a:t>
                      </a:r>
                      <a:r>
                        <a:rPr lang="en-IN" sz="1400" baseline="-25000" dirty="0">
                          <a:solidFill>
                            <a:srgbClr val="FFC000"/>
                          </a:solidFill>
                          <a:latin typeface="Times New Roman" panose="02020603050405020304" pitchFamily="18" charset="0"/>
                          <a:cs typeface="Times New Roman" panose="02020603050405020304" pitchFamily="18" charset="0"/>
                        </a:rPr>
                        <a:t>7</a:t>
                      </a:r>
                      <a:r>
                        <a:rPr lang="en-IN" sz="1400" dirty="0">
                          <a:solidFill>
                            <a:srgbClr val="FFC00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FFC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FFC000"/>
                          </a:solidFill>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2703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CC0099"/>
                          </a:solidFill>
                          <a:latin typeface="Times New Roman" panose="02020603050405020304" pitchFamily="18" charset="0"/>
                          <a:cs typeface="Times New Roman" panose="02020603050405020304" pitchFamily="18" charset="0"/>
                        </a:rPr>
                        <a:t>(v</a:t>
                      </a:r>
                      <a:r>
                        <a:rPr lang="en-IN" sz="1400" baseline="-25000" dirty="0">
                          <a:solidFill>
                            <a:srgbClr val="CC0099"/>
                          </a:solidFill>
                          <a:latin typeface="Times New Roman" panose="02020603050405020304" pitchFamily="18" charset="0"/>
                          <a:cs typeface="Times New Roman" panose="02020603050405020304" pitchFamily="18" charset="0"/>
                        </a:rPr>
                        <a:t>1</a:t>
                      </a:r>
                      <a:r>
                        <a:rPr lang="en-IN" sz="1400" dirty="0">
                          <a:solidFill>
                            <a:srgbClr val="CC0099"/>
                          </a:solidFill>
                          <a:latin typeface="Times New Roman" panose="02020603050405020304" pitchFamily="18" charset="0"/>
                          <a:cs typeface="Times New Roman" panose="02020603050405020304" pitchFamily="18" charset="0"/>
                        </a:rPr>
                        <a:t>, v</a:t>
                      </a:r>
                      <a:r>
                        <a:rPr lang="en-IN" sz="1400" baseline="-25000" dirty="0">
                          <a:solidFill>
                            <a:srgbClr val="CC0099"/>
                          </a:solidFill>
                          <a:latin typeface="Times New Roman" panose="02020603050405020304" pitchFamily="18" charset="0"/>
                          <a:cs typeface="Times New Roman" panose="02020603050405020304" pitchFamily="18" charset="0"/>
                        </a:rPr>
                        <a:t>2</a:t>
                      </a:r>
                      <a:r>
                        <a:rPr lang="en-IN" sz="1400" dirty="0">
                          <a:solidFill>
                            <a:srgbClr val="CC0099"/>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CC0099"/>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CC0099"/>
                          </a:solidFill>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10798533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920352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3</a:t>
                      </a: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800170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4</a:t>
                      </a: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43338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4</a:t>
                      </a: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02073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5</a:t>
                      </a: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773892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6</a:t>
                      </a: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1125464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54DC11D9-0621-44A9-97B6-B639C500B87A}"/>
                  </a:ext>
                </a:extLst>
              </p14:cNvPr>
              <p14:cNvContentPartPr/>
              <p14:nvPr/>
            </p14:nvContentPartPr>
            <p14:xfrm>
              <a:off x="680312" y="1417313"/>
              <a:ext cx="3939480" cy="2257920"/>
            </p14:xfrm>
          </p:contentPart>
        </mc:Choice>
        <mc:Fallback xmlns="">
          <p:pic>
            <p:nvPicPr>
              <p:cNvPr id="6" name="Ink 5">
                <a:extLst>
                  <a:ext uri="{FF2B5EF4-FFF2-40B4-BE49-F238E27FC236}">
                    <a16:creationId xmlns:a16="http://schemas.microsoft.com/office/drawing/2014/main" id="{54DC11D9-0621-44A9-97B6-B639C500B87A}"/>
                  </a:ext>
                </a:extLst>
              </p:cNvPr>
              <p:cNvPicPr/>
              <p:nvPr/>
            </p:nvPicPr>
            <p:blipFill>
              <a:blip r:embed="rId3"/>
              <a:stretch>
                <a:fillRect/>
              </a:stretch>
            </p:blipFill>
            <p:spPr>
              <a:xfrm>
                <a:off x="671672" y="1408673"/>
                <a:ext cx="3957120" cy="227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FB594F99-9912-49B5-A225-9232DBD8B292}"/>
                  </a:ext>
                </a:extLst>
              </p14:cNvPr>
              <p14:cNvContentPartPr/>
              <p14:nvPr/>
            </p14:nvContentPartPr>
            <p14:xfrm>
              <a:off x="5776112" y="4281473"/>
              <a:ext cx="3899520" cy="2228040"/>
            </p14:xfrm>
          </p:contentPart>
        </mc:Choice>
        <mc:Fallback xmlns="">
          <p:pic>
            <p:nvPicPr>
              <p:cNvPr id="7" name="Ink 6">
                <a:extLst>
                  <a:ext uri="{FF2B5EF4-FFF2-40B4-BE49-F238E27FC236}">
                    <a16:creationId xmlns:a16="http://schemas.microsoft.com/office/drawing/2014/main" id="{FB594F99-9912-49B5-A225-9232DBD8B292}"/>
                  </a:ext>
                </a:extLst>
              </p:cNvPr>
              <p:cNvPicPr/>
              <p:nvPr/>
            </p:nvPicPr>
            <p:blipFill>
              <a:blip r:embed="rId5"/>
              <a:stretch>
                <a:fillRect/>
              </a:stretch>
            </p:blipFill>
            <p:spPr>
              <a:xfrm>
                <a:off x="5767472" y="4272473"/>
                <a:ext cx="3917160" cy="224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xmlns="" id="{85CCB68E-FC34-426C-BC66-84D520F08440}"/>
                  </a:ext>
                </a:extLst>
              </p14:cNvPr>
              <p14:cNvContentPartPr/>
              <p14:nvPr/>
            </p14:nvContentPartPr>
            <p14:xfrm>
              <a:off x="5737592" y="1460153"/>
              <a:ext cx="3790440" cy="2581200"/>
            </p14:xfrm>
          </p:contentPart>
        </mc:Choice>
        <mc:Fallback xmlns="">
          <p:pic>
            <p:nvPicPr>
              <p:cNvPr id="8" name="Ink 7">
                <a:extLst>
                  <a:ext uri="{FF2B5EF4-FFF2-40B4-BE49-F238E27FC236}">
                    <a16:creationId xmlns:a16="http://schemas.microsoft.com/office/drawing/2014/main" id="{85CCB68E-FC34-426C-BC66-84D520F08440}"/>
                  </a:ext>
                </a:extLst>
              </p:cNvPr>
              <p:cNvPicPr/>
              <p:nvPr/>
            </p:nvPicPr>
            <p:blipFill>
              <a:blip r:embed="rId7"/>
              <a:stretch>
                <a:fillRect/>
              </a:stretch>
            </p:blipFill>
            <p:spPr>
              <a:xfrm>
                <a:off x="5728952" y="1451513"/>
                <a:ext cx="3808080" cy="259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xmlns="" id="{4A51425F-8437-4D19-811A-B792092B3422}"/>
                  </a:ext>
                </a:extLst>
              </p14:cNvPr>
              <p14:cNvContentPartPr/>
              <p14:nvPr/>
            </p14:nvContentPartPr>
            <p14:xfrm>
              <a:off x="754472" y="4181393"/>
              <a:ext cx="4116960" cy="2454840"/>
            </p14:xfrm>
          </p:contentPart>
        </mc:Choice>
        <mc:Fallback xmlns="">
          <p:pic>
            <p:nvPicPr>
              <p:cNvPr id="9" name="Ink 8">
                <a:extLst>
                  <a:ext uri="{FF2B5EF4-FFF2-40B4-BE49-F238E27FC236}">
                    <a16:creationId xmlns:a16="http://schemas.microsoft.com/office/drawing/2014/main" id="{4A51425F-8437-4D19-811A-B792092B3422}"/>
                  </a:ext>
                </a:extLst>
              </p:cNvPr>
              <p:cNvPicPr/>
              <p:nvPr/>
            </p:nvPicPr>
            <p:blipFill>
              <a:blip r:embed="rId9"/>
              <a:stretch>
                <a:fillRect/>
              </a:stretch>
            </p:blipFill>
            <p:spPr>
              <a:xfrm>
                <a:off x="745832" y="4172753"/>
                <a:ext cx="4134600" cy="247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xmlns="" id="{7237B384-7439-40C8-BD24-5D6BE0ED7E90}"/>
                  </a:ext>
                </a:extLst>
              </p14:cNvPr>
              <p14:cNvContentPartPr/>
              <p14:nvPr/>
            </p14:nvContentPartPr>
            <p14:xfrm>
              <a:off x="9619472" y="2518553"/>
              <a:ext cx="2192760" cy="76320"/>
            </p14:xfrm>
          </p:contentPart>
        </mc:Choice>
        <mc:Fallback xmlns="">
          <p:pic>
            <p:nvPicPr>
              <p:cNvPr id="12" name="Ink 11">
                <a:extLst>
                  <a:ext uri="{FF2B5EF4-FFF2-40B4-BE49-F238E27FC236}">
                    <a16:creationId xmlns:a16="http://schemas.microsoft.com/office/drawing/2014/main" id="{7237B384-7439-40C8-BD24-5D6BE0ED7E90}"/>
                  </a:ext>
                </a:extLst>
              </p:cNvPr>
              <p:cNvPicPr/>
              <p:nvPr/>
            </p:nvPicPr>
            <p:blipFill>
              <a:blip r:embed="rId11"/>
              <a:stretch>
                <a:fillRect/>
              </a:stretch>
            </p:blipFill>
            <p:spPr>
              <a:xfrm>
                <a:off x="9565472" y="2410553"/>
                <a:ext cx="23004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xmlns="" id="{CC274E25-4BB3-4368-B71D-7FD916D1F456}"/>
                  </a:ext>
                </a:extLst>
              </p14:cNvPr>
              <p14:cNvContentPartPr/>
              <p14:nvPr/>
            </p14:nvContentPartPr>
            <p14:xfrm>
              <a:off x="7109552" y="2173673"/>
              <a:ext cx="365400" cy="366120"/>
            </p14:xfrm>
          </p:contentPart>
        </mc:Choice>
        <mc:Fallback xmlns="">
          <p:pic>
            <p:nvPicPr>
              <p:cNvPr id="13" name="Ink 12">
                <a:extLst>
                  <a:ext uri="{FF2B5EF4-FFF2-40B4-BE49-F238E27FC236}">
                    <a16:creationId xmlns:a16="http://schemas.microsoft.com/office/drawing/2014/main" id="{CC274E25-4BB3-4368-B71D-7FD916D1F456}"/>
                  </a:ext>
                </a:extLst>
              </p:cNvPr>
              <p:cNvPicPr/>
              <p:nvPr/>
            </p:nvPicPr>
            <p:blipFill>
              <a:blip r:embed="rId13"/>
              <a:stretch>
                <a:fillRect/>
              </a:stretch>
            </p:blipFill>
            <p:spPr>
              <a:xfrm>
                <a:off x="7055552" y="2065673"/>
                <a:ext cx="47304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xmlns="" id="{BE3E1EE5-FE35-4BE8-A1BD-9FED40CC5BED}"/>
                  </a:ext>
                </a:extLst>
              </p14:cNvPr>
              <p14:cNvContentPartPr/>
              <p14:nvPr/>
            </p14:nvContentPartPr>
            <p14:xfrm>
              <a:off x="7314752" y="4795553"/>
              <a:ext cx="354960" cy="362880"/>
            </p14:xfrm>
          </p:contentPart>
        </mc:Choice>
        <mc:Fallback xmlns="">
          <p:pic>
            <p:nvPicPr>
              <p:cNvPr id="14" name="Ink 13">
                <a:extLst>
                  <a:ext uri="{FF2B5EF4-FFF2-40B4-BE49-F238E27FC236}">
                    <a16:creationId xmlns:a16="http://schemas.microsoft.com/office/drawing/2014/main" id="{BE3E1EE5-FE35-4BE8-A1BD-9FED40CC5BED}"/>
                  </a:ext>
                </a:extLst>
              </p:cNvPr>
              <p:cNvPicPr/>
              <p:nvPr/>
            </p:nvPicPr>
            <p:blipFill>
              <a:blip r:embed="rId15"/>
              <a:stretch>
                <a:fillRect/>
              </a:stretch>
            </p:blipFill>
            <p:spPr>
              <a:xfrm>
                <a:off x="7261112" y="4687913"/>
                <a:ext cx="46260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xmlns="" id="{8F375809-BF2D-486B-AB1B-DC03E6870A84}"/>
                  </a:ext>
                </a:extLst>
              </p14:cNvPr>
              <p14:cNvContentPartPr/>
              <p14:nvPr/>
            </p14:nvContentPartPr>
            <p14:xfrm>
              <a:off x="2332352" y="4813913"/>
              <a:ext cx="363240" cy="345240"/>
            </p14:xfrm>
          </p:contentPart>
        </mc:Choice>
        <mc:Fallback xmlns="">
          <p:pic>
            <p:nvPicPr>
              <p:cNvPr id="15" name="Ink 14">
                <a:extLst>
                  <a:ext uri="{FF2B5EF4-FFF2-40B4-BE49-F238E27FC236}">
                    <a16:creationId xmlns:a16="http://schemas.microsoft.com/office/drawing/2014/main" id="{8F375809-BF2D-486B-AB1B-DC03E6870A84}"/>
                  </a:ext>
                </a:extLst>
              </p:cNvPr>
              <p:cNvPicPr/>
              <p:nvPr/>
            </p:nvPicPr>
            <p:blipFill>
              <a:blip r:embed="rId17"/>
              <a:stretch>
                <a:fillRect/>
              </a:stretch>
            </p:blipFill>
            <p:spPr>
              <a:xfrm>
                <a:off x="2278352" y="4706273"/>
                <a:ext cx="47088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xmlns="" id="{F1E456DF-4FC7-44FE-B243-FF28DD632AE9}"/>
                  </a:ext>
                </a:extLst>
              </p14:cNvPr>
              <p14:cNvContentPartPr/>
              <p14:nvPr/>
            </p14:nvContentPartPr>
            <p14:xfrm>
              <a:off x="9616232" y="2872793"/>
              <a:ext cx="2300040" cy="150840"/>
            </p14:xfrm>
          </p:contentPart>
        </mc:Choice>
        <mc:Fallback xmlns="">
          <p:pic>
            <p:nvPicPr>
              <p:cNvPr id="16" name="Ink 15">
                <a:extLst>
                  <a:ext uri="{FF2B5EF4-FFF2-40B4-BE49-F238E27FC236}">
                    <a16:creationId xmlns:a16="http://schemas.microsoft.com/office/drawing/2014/main" id="{F1E456DF-4FC7-44FE-B243-FF28DD632AE9}"/>
                  </a:ext>
                </a:extLst>
              </p:cNvPr>
              <p:cNvPicPr/>
              <p:nvPr/>
            </p:nvPicPr>
            <p:blipFill>
              <a:blip r:embed="rId19"/>
              <a:stretch>
                <a:fillRect/>
              </a:stretch>
            </p:blipFill>
            <p:spPr>
              <a:xfrm>
                <a:off x="9562592" y="2765153"/>
                <a:ext cx="24076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xmlns="" id="{ED39B601-26A6-4D4E-9392-C012D8D162B1}"/>
                  </a:ext>
                </a:extLst>
              </p14:cNvPr>
              <p14:cNvContentPartPr/>
              <p14:nvPr/>
            </p14:nvContentPartPr>
            <p14:xfrm>
              <a:off x="7361552" y="5885993"/>
              <a:ext cx="1219680" cy="39960"/>
            </p14:xfrm>
          </p:contentPart>
        </mc:Choice>
        <mc:Fallback xmlns="">
          <p:pic>
            <p:nvPicPr>
              <p:cNvPr id="17" name="Ink 16">
                <a:extLst>
                  <a:ext uri="{FF2B5EF4-FFF2-40B4-BE49-F238E27FC236}">
                    <a16:creationId xmlns:a16="http://schemas.microsoft.com/office/drawing/2014/main" id="{ED39B601-26A6-4D4E-9392-C012D8D162B1}"/>
                  </a:ext>
                </a:extLst>
              </p:cNvPr>
              <p:cNvPicPr/>
              <p:nvPr/>
            </p:nvPicPr>
            <p:blipFill>
              <a:blip r:embed="rId21"/>
              <a:stretch>
                <a:fillRect/>
              </a:stretch>
            </p:blipFill>
            <p:spPr>
              <a:xfrm>
                <a:off x="7307552" y="5777993"/>
                <a:ext cx="13273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xmlns="" id="{B2D20384-5C85-4B6C-82B1-689865CC1352}"/>
                  </a:ext>
                </a:extLst>
              </p14:cNvPr>
              <p14:cNvContentPartPr/>
              <p14:nvPr/>
            </p14:nvContentPartPr>
            <p14:xfrm>
              <a:off x="2332352" y="5886713"/>
              <a:ext cx="1300320" cy="29520"/>
            </p14:xfrm>
          </p:contentPart>
        </mc:Choice>
        <mc:Fallback xmlns="">
          <p:pic>
            <p:nvPicPr>
              <p:cNvPr id="18" name="Ink 17">
                <a:extLst>
                  <a:ext uri="{FF2B5EF4-FFF2-40B4-BE49-F238E27FC236}">
                    <a16:creationId xmlns:a16="http://schemas.microsoft.com/office/drawing/2014/main" id="{B2D20384-5C85-4B6C-82B1-689865CC1352}"/>
                  </a:ext>
                </a:extLst>
              </p:cNvPr>
              <p:cNvPicPr/>
              <p:nvPr/>
            </p:nvPicPr>
            <p:blipFill>
              <a:blip r:embed="rId23"/>
              <a:stretch>
                <a:fillRect/>
              </a:stretch>
            </p:blipFill>
            <p:spPr>
              <a:xfrm>
                <a:off x="2278352" y="5778713"/>
                <a:ext cx="14079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xmlns="" id="{51FF5FF9-21CA-4555-9A1A-D865F2754FC9}"/>
                  </a:ext>
                </a:extLst>
              </p14:cNvPr>
              <p14:cNvContentPartPr/>
              <p14:nvPr/>
            </p14:nvContentPartPr>
            <p14:xfrm>
              <a:off x="2425592" y="4683593"/>
              <a:ext cx="928440" cy="48240"/>
            </p14:xfrm>
          </p:contentPart>
        </mc:Choice>
        <mc:Fallback xmlns="">
          <p:pic>
            <p:nvPicPr>
              <p:cNvPr id="19" name="Ink 18">
                <a:extLst>
                  <a:ext uri="{FF2B5EF4-FFF2-40B4-BE49-F238E27FC236}">
                    <a16:creationId xmlns:a16="http://schemas.microsoft.com/office/drawing/2014/main" id="{51FF5FF9-21CA-4555-9A1A-D865F2754FC9}"/>
                  </a:ext>
                </a:extLst>
              </p:cNvPr>
              <p:cNvPicPr/>
              <p:nvPr/>
            </p:nvPicPr>
            <p:blipFill>
              <a:blip r:embed="rId25"/>
              <a:stretch>
                <a:fillRect/>
              </a:stretch>
            </p:blipFill>
            <p:spPr>
              <a:xfrm>
                <a:off x="2371952" y="4575953"/>
                <a:ext cx="1036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xmlns="" id="{1E334784-A99C-470D-8DC5-9861F5B320BC}"/>
                  </a:ext>
                </a:extLst>
              </p14:cNvPr>
              <p14:cNvContentPartPr/>
              <p14:nvPr/>
            </p14:nvContentPartPr>
            <p14:xfrm>
              <a:off x="9666272" y="3310193"/>
              <a:ext cx="2145600" cy="68040"/>
            </p14:xfrm>
          </p:contentPart>
        </mc:Choice>
        <mc:Fallback xmlns="">
          <p:pic>
            <p:nvPicPr>
              <p:cNvPr id="20" name="Ink 19">
                <a:extLst>
                  <a:ext uri="{FF2B5EF4-FFF2-40B4-BE49-F238E27FC236}">
                    <a16:creationId xmlns:a16="http://schemas.microsoft.com/office/drawing/2014/main" id="{1E334784-A99C-470D-8DC5-9861F5B320BC}"/>
                  </a:ext>
                </a:extLst>
              </p:cNvPr>
              <p:cNvPicPr/>
              <p:nvPr/>
            </p:nvPicPr>
            <p:blipFill>
              <a:blip r:embed="rId27"/>
              <a:stretch>
                <a:fillRect/>
              </a:stretch>
            </p:blipFill>
            <p:spPr>
              <a:xfrm>
                <a:off x="9612272" y="3202553"/>
                <a:ext cx="2253240" cy="283680"/>
              </a:xfrm>
              <a:prstGeom prst="rect">
                <a:avLst/>
              </a:prstGeom>
            </p:spPr>
          </p:pic>
        </mc:Fallback>
      </mc:AlternateContent>
      <p:grpSp>
        <p:nvGrpSpPr>
          <p:cNvPr id="23" name="Group 22">
            <a:extLst>
              <a:ext uri="{FF2B5EF4-FFF2-40B4-BE49-F238E27FC236}">
                <a16:creationId xmlns:a16="http://schemas.microsoft.com/office/drawing/2014/main" xmlns="" id="{24C8A4FF-C471-4D9F-B094-203D91154C82}"/>
              </a:ext>
            </a:extLst>
          </p:cNvPr>
          <p:cNvGrpSpPr/>
          <p:nvPr/>
        </p:nvGrpSpPr>
        <p:grpSpPr>
          <a:xfrm>
            <a:off x="3918152" y="1117433"/>
            <a:ext cx="1848240" cy="441000"/>
            <a:chOff x="3918152" y="1117433"/>
            <a:chExt cx="1848240" cy="441000"/>
          </a:xfrm>
        </p:grpSpPr>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xmlns="" id="{82E0DD39-A334-4564-A814-849721FEC378}"/>
                    </a:ext>
                  </a:extLst>
                </p14:cNvPr>
                <p14:cNvContentPartPr/>
                <p14:nvPr/>
              </p14:nvContentPartPr>
              <p14:xfrm>
                <a:off x="3918152" y="1117433"/>
                <a:ext cx="1733760" cy="279720"/>
              </p14:xfrm>
            </p:contentPart>
          </mc:Choice>
          <mc:Fallback xmlns="">
            <p:pic>
              <p:nvPicPr>
                <p:cNvPr id="21" name="Ink 20">
                  <a:extLst>
                    <a:ext uri="{FF2B5EF4-FFF2-40B4-BE49-F238E27FC236}">
                      <a16:creationId xmlns:a16="http://schemas.microsoft.com/office/drawing/2014/main" id="{82E0DD39-A334-4564-A814-849721FEC378}"/>
                    </a:ext>
                  </a:extLst>
                </p:cNvPr>
                <p:cNvPicPr/>
                <p:nvPr/>
              </p:nvPicPr>
              <p:blipFill>
                <a:blip r:embed="rId29"/>
                <a:stretch>
                  <a:fillRect/>
                </a:stretch>
              </p:blipFill>
              <p:spPr>
                <a:xfrm>
                  <a:off x="3900512" y="1099433"/>
                  <a:ext cx="17694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xmlns="" id="{2841FAAD-7223-45F0-888D-63CE6F457746}"/>
                    </a:ext>
                  </a:extLst>
                </p14:cNvPr>
                <p14:cNvContentPartPr/>
                <p14:nvPr/>
              </p14:nvContentPartPr>
              <p14:xfrm>
                <a:off x="5485952" y="1361873"/>
                <a:ext cx="280440" cy="196560"/>
              </p14:xfrm>
            </p:contentPart>
          </mc:Choice>
          <mc:Fallback xmlns="">
            <p:pic>
              <p:nvPicPr>
                <p:cNvPr id="22" name="Ink 21">
                  <a:extLst>
                    <a:ext uri="{FF2B5EF4-FFF2-40B4-BE49-F238E27FC236}">
                      <a16:creationId xmlns:a16="http://schemas.microsoft.com/office/drawing/2014/main" id="{2841FAAD-7223-45F0-888D-63CE6F457746}"/>
                    </a:ext>
                  </a:extLst>
                </p:cNvPr>
                <p:cNvPicPr/>
                <p:nvPr/>
              </p:nvPicPr>
              <p:blipFill>
                <a:blip r:embed="rId31"/>
                <a:stretch>
                  <a:fillRect/>
                </a:stretch>
              </p:blipFill>
              <p:spPr>
                <a:xfrm>
                  <a:off x="5467952" y="1343873"/>
                  <a:ext cx="316080" cy="232200"/>
                </a:xfrm>
                <a:prstGeom prst="rect">
                  <a:avLst/>
                </a:prstGeom>
              </p:spPr>
            </p:pic>
          </mc:Fallback>
        </mc:AlternateContent>
      </p:grpSp>
      <p:grpSp>
        <p:nvGrpSpPr>
          <p:cNvPr id="26" name="Group 25">
            <a:extLst>
              <a:ext uri="{FF2B5EF4-FFF2-40B4-BE49-F238E27FC236}">
                <a16:creationId xmlns:a16="http://schemas.microsoft.com/office/drawing/2014/main" xmlns="" id="{83778CC6-A35E-4116-8839-D1388F0C07F5}"/>
              </a:ext>
            </a:extLst>
          </p:cNvPr>
          <p:cNvGrpSpPr/>
          <p:nvPr/>
        </p:nvGrpSpPr>
        <p:grpSpPr>
          <a:xfrm>
            <a:off x="9048872" y="3431513"/>
            <a:ext cx="375120" cy="872280"/>
            <a:chOff x="9048872" y="3431513"/>
            <a:chExt cx="375120" cy="87228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xmlns="" id="{34325F5A-D81C-450B-8279-110118F194B1}"/>
                    </a:ext>
                  </a:extLst>
                </p14:cNvPr>
                <p14:cNvContentPartPr/>
                <p14:nvPr/>
              </p14:nvContentPartPr>
              <p14:xfrm>
                <a:off x="9144272" y="3431513"/>
                <a:ext cx="279720" cy="802080"/>
              </p14:xfrm>
            </p:contentPart>
          </mc:Choice>
          <mc:Fallback xmlns="">
            <p:pic>
              <p:nvPicPr>
                <p:cNvPr id="24" name="Ink 23">
                  <a:extLst>
                    <a:ext uri="{FF2B5EF4-FFF2-40B4-BE49-F238E27FC236}">
                      <a16:creationId xmlns:a16="http://schemas.microsoft.com/office/drawing/2014/main" id="{34325F5A-D81C-450B-8279-110118F194B1}"/>
                    </a:ext>
                  </a:extLst>
                </p:cNvPr>
                <p:cNvPicPr/>
                <p:nvPr/>
              </p:nvPicPr>
              <p:blipFill>
                <a:blip r:embed="rId33"/>
                <a:stretch>
                  <a:fillRect/>
                </a:stretch>
              </p:blipFill>
              <p:spPr>
                <a:xfrm>
                  <a:off x="9126632" y="3413513"/>
                  <a:ext cx="315360" cy="837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xmlns="" id="{E2562AEA-687A-49C3-9D7E-C8512659741F}"/>
                    </a:ext>
                  </a:extLst>
                </p14:cNvPr>
                <p14:cNvContentPartPr/>
                <p14:nvPr/>
              </p14:nvContentPartPr>
              <p14:xfrm>
                <a:off x="9048872" y="4021193"/>
                <a:ext cx="301320" cy="282600"/>
              </p14:xfrm>
            </p:contentPart>
          </mc:Choice>
          <mc:Fallback xmlns="">
            <p:pic>
              <p:nvPicPr>
                <p:cNvPr id="25" name="Ink 24">
                  <a:extLst>
                    <a:ext uri="{FF2B5EF4-FFF2-40B4-BE49-F238E27FC236}">
                      <a16:creationId xmlns:a16="http://schemas.microsoft.com/office/drawing/2014/main" id="{E2562AEA-687A-49C3-9D7E-C8512659741F}"/>
                    </a:ext>
                  </a:extLst>
                </p:cNvPr>
                <p:cNvPicPr/>
                <p:nvPr/>
              </p:nvPicPr>
              <p:blipFill>
                <a:blip r:embed="rId35"/>
                <a:stretch>
                  <a:fillRect/>
                </a:stretch>
              </p:blipFill>
              <p:spPr>
                <a:xfrm>
                  <a:off x="9031232" y="4003193"/>
                  <a:ext cx="336960" cy="318240"/>
                </a:xfrm>
                <a:prstGeom prst="rect">
                  <a:avLst/>
                </a:prstGeom>
              </p:spPr>
            </p:pic>
          </mc:Fallback>
        </mc:AlternateContent>
      </p:grpSp>
      <p:grpSp>
        <p:nvGrpSpPr>
          <p:cNvPr id="29" name="Group 28">
            <a:extLst>
              <a:ext uri="{FF2B5EF4-FFF2-40B4-BE49-F238E27FC236}">
                <a16:creationId xmlns:a16="http://schemas.microsoft.com/office/drawing/2014/main" xmlns="" id="{F3CD32CC-E73F-40EC-A9A1-AAF94FFFD6E6}"/>
              </a:ext>
            </a:extLst>
          </p:cNvPr>
          <p:cNvGrpSpPr/>
          <p:nvPr/>
        </p:nvGrpSpPr>
        <p:grpSpPr>
          <a:xfrm>
            <a:off x="4477592" y="5989673"/>
            <a:ext cx="1802160" cy="459360"/>
            <a:chOff x="4477592" y="5989673"/>
            <a:chExt cx="1802160" cy="459360"/>
          </a:xfrm>
        </p:grpSpPr>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xmlns="" id="{B3308AA1-FBDB-4354-B901-5C8438AB2E0F}"/>
                    </a:ext>
                  </a:extLst>
                </p14:cNvPr>
                <p14:cNvContentPartPr/>
                <p14:nvPr/>
              </p14:nvContentPartPr>
              <p14:xfrm>
                <a:off x="4576952" y="6018113"/>
                <a:ext cx="1702800" cy="430920"/>
              </p14:xfrm>
            </p:contentPart>
          </mc:Choice>
          <mc:Fallback xmlns="">
            <p:pic>
              <p:nvPicPr>
                <p:cNvPr id="27" name="Ink 26">
                  <a:extLst>
                    <a:ext uri="{FF2B5EF4-FFF2-40B4-BE49-F238E27FC236}">
                      <a16:creationId xmlns:a16="http://schemas.microsoft.com/office/drawing/2014/main" id="{B3308AA1-FBDB-4354-B901-5C8438AB2E0F}"/>
                    </a:ext>
                  </a:extLst>
                </p:cNvPr>
                <p:cNvPicPr/>
                <p:nvPr/>
              </p:nvPicPr>
              <p:blipFill>
                <a:blip r:embed="rId37"/>
                <a:stretch>
                  <a:fillRect/>
                </a:stretch>
              </p:blipFill>
              <p:spPr>
                <a:xfrm>
                  <a:off x="4559312" y="6000113"/>
                  <a:ext cx="173844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xmlns="" id="{BA64ABE4-9159-4CEE-B42E-6686EDF287D0}"/>
                    </a:ext>
                  </a:extLst>
                </p14:cNvPr>
                <p14:cNvContentPartPr/>
                <p14:nvPr/>
              </p14:nvContentPartPr>
              <p14:xfrm>
                <a:off x="4477592" y="5989673"/>
                <a:ext cx="262080" cy="306360"/>
              </p14:xfrm>
            </p:contentPart>
          </mc:Choice>
          <mc:Fallback xmlns="">
            <p:pic>
              <p:nvPicPr>
                <p:cNvPr id="28" name="Ink 27">
                  <a:extLst>
                    <a:ext uri="{FF2B5EF4-FFF2-40B4-BE49-F238E27FC236}">
                      <a16:creationId xmlns:a16="http://schemas.microsoft.com/office/drawing/2014/main" id="{BA64ABE4-9159-4CEE-B42E-6686EDF287D0}"/>
                    </a:ext>
                  </a:extLst>
                </p:cNvPr>
                <p:cNvPicPr/>
                <p:nvPr/>
              </p:nvPicPr>
              <p:blipFill>
                <a:blip r:embed="rId39"/>
                <a:stretch>
                  <a:fillRect/>
                </a:stretch>
              </p:blipFill>
              <p:spPr>
                <a:xfrm>
                  <a:off x="4459952" y="5972033"/>
                  <a:ext cx="297720" cy="342000"/>
                </a:xfrm>
                <a:prstGeom prst="rect">
                  <a:avLst/>
                </a:prstGeom>
              </p:spPr>
            </p:pic>
          </mc:Fallback>
        </mc:AlternateContent>
      </p:grpSp>
    </p:spTree>
    <p:extLst>
      <p:ext uri="{BB962C8B-B14F-4D97-AF65-F5344CB8AC3E}">
        <p14:creationId xmlns:p14="http://schemas.microsoft.com/office/powerpoint/2010/main" val="32781953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365125"/>
            <a:ext cx="10515600" cy="577267"/>
          </a:xfrm>
        </p:spPr>
        <p:txBody>
          <a:bodyPr>
            <a:normAutofit fontScale="90000"/>
          </a:bodyPr>
          <a:lstStyle/>
          <a:p>
            <a:pPr algn="ctr"/>
            <a:r>
              <a:rPr lang="en-IN" dirty="0" err="1">
                <a:solidFill>
                  <a:srgbClr val="FF0000"/>
                </a:solidFill>
                <a:latin typeface="Times New Roman" panose="02020603050405020304" pitchFamily="18" charset="0"/>
                <a:cs typeface="Times New Roman" panose="02020603050405020304" pitchFamily="18" charset="0"/>
              </a:rPr>
              <a:t>Kruska’s</a:t>
            </a:r>
            <a:r>
              <a:rPr lang="en-IN" dirty="0">
                <a:solidFill>
                  <a:srgbClr val="FF0000"/>
                </a:solidFill>
                <a:latin typeface="Times New Roman" panose="02020603050405020304" pitchFamily="18" charset="0"/>
                <a:cs typeface="Times New Roman" panose="02020603050405020304" pitchFamily="18" charset="0"/>
              </a:rPr>
              <a:t>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942392"/>
            <a:ext cx="10747310" cy="523457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Example</a:t>
            </a: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137</a:t>
            </a:fld>
            <a:endParaRPr lang="en-IN"/>
          </a:p>
        </p:txBody>
      </p:sp>
      <p:grpSp>
        <p:nvGrpSpPr>
          <p:cNvPr id="125" name="Group 124">
            <a:extLst>
              <a:ext uri="{FF2B5EF4-FFF2-40B4-BE49-F238E27FC236}">
                <a16:creationId xmlns:a16="http://schemas.microsoft.com/office/drawing/2014/main" xmlns="" id="{F6CFAC7B-C466-463C-A81A-CFBA2C981A93}"/>
              </a:ext>
            </a:extLst>
          </p:cNvPr>
          <p:cNvGrpSpPr/>
          <p:nvPr/>
        </p:nvGrpSpPr>
        <p:grpSpPr>
          <a:xfrm>
            <a:off x="8610600" y="99874"/>
            <a:ext cx="3548742" cy="1686994"/>
            <a:chOff x="1224901" y="1872683"/>
            <a:chExt cx="3548742" cy="1686994"/>
          </a:xfrm>
        </p:grpSpPr>
        <p:grpSp>
          <p:nvGrpSpPr>
            <p:cNvPr id="91" name="Group 90">
              <a:extLst>
                <a:ext uri="{FF2B5EF4-FFF2-40B4-BE49-F238E27FC236}">
                  <a16:creationId xmlns:a16="http://schemas.microsoft.com/office/drawing/2014/main" xmlns="" id="{6CF9E9E7-EEF1-4766-9545-168CD377B7AE}"/>
                </a:ext>
              </a:extLst>
            </p:cNvPr>
            <p:cNvGrpSpPr/>
            <p:nvPr/>
          </p:nvGrpSpPr>
          <p:grpSpPr>
            <a:xfrm>
              <a:off x="1224901" y="1872683"/>
              <a:ext cx="3548742" cy="1686994"/>
              <a:chOff x="7485742" y="4851918"/>
              <a:chExt cx="3548742" cy="1686994"/>
            </a:xfrm>
          </p:grpSpPr>
          <p:grpSp>
            <p:nvGrpSpPr>
              <p:cNvPr id="92" name="Group 91">
                <a:extLst>
                  <a:ext uri="{FF2B5EF4-FFF2-40B4-BE49-F238E27FC236}">
                    <a16:creationId xmlns:a16="http://schemas.microsoft.com/office/drawing/2014/main" xmlns="" id="{5F23B2AA-D645-4330-B586-0166D4E7826E}"/>
                  </a:ext>
                </a:extLst>
              </p:cNvPr>
              <p:cNvGrpSpPr/>
              <p:nvPr/>
            </p:nvGrpSpPr>
            <p:grpSpPr>
              <a:xfrm>
                <a:off x="7485742" y="4851918"/>
                <a:ext cx="3548742" cy="1686994"/>
                <a:chOff x="2841950" y="1963799"/>
                <a:chExt cx="3548742" cy="1803488"/>
              </a:xfrm>
            </p:grpSpPr>
            <p:sp>
              <p:nvSpPr>
                <p:cNvPr id="94" name="TextBox 93">
                  <a:extLst>
                    <a:ext uri="{FF2B5EF4-FFF2-40B4-BE49-F238E27FC236}">
                      <a16:creationId xmlns:a16="http://schemas.microsoft.com/office/drawing/2014/main" xmlns="" id="{510B05B0-4D56-4444-9839-38650ABFE207}"/>
                    </a:ext>
                  </a:extLst>
                </p:cNvPr>
                <p:cNvSpPr txBox="1"/>
                <p:nvPr/>
              </p:nvSpPr>
              <p:spPr>
                <a:xfrm>
                  <a:off x="4397053" y="1963799"/>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95" name="TextBox 94">
                  <a:extLst>
                    <a:ext uri="{FF2B5EF4-FFF2-40B4-BE49-F238E27FC236}">
                      <a16:creationId xmlns:a16="http://schemas.microsoft.com/office/drawing/2014/main" xmlns="" id="{DDF7B2B7-E216-4857-AA74-C3EF12A445C8}"/>
                    </a:ext>
                  </a:extLst>
                </p:cNvPr>
                <p:cNvSpPr txBox="1"/>
                <p:nvPr/>
              </p:nvSpPr>
              <p:spPr>
                <a:xfrm>
                  <a:off x="5568908" y="2328053"/>
                  <a:ext cx="52839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10</a:t>
                  </a:r>
                </a:p>
              </p:txBody>
            </p:sp>
            <p:sp>
              <p:nvSpPr>
                <p:cNvPr id="96" name="TextBox 95">
                  <a:extLst>
                    <a:ext uri="{FF2B5EF4-FFF2-40B4-BE49-F238E27FC236}">
                      <a16:creationId xmlns:a16="http://schemas.microsoft.com/office/drawing/2014/main" xmlns="" id="{9D9A04B8-F6EA-4DB6-A35B-2B8660E0DC52}"/>
                    </a:ext>
                  </a:extLst>
                </p:cNvPr>
                <p:cNvSpPr txBox="1"/>
                <p:nvPr/>
              </p:nvSpPr>
              <p:spPr>
                <a:xfrm>
                  <a:off x="5275859" y="2623096"/>
                  <a:ext cx="360004" cy="39483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7</a:t>
                  </a:r>
                </a:p>
              </p:txBody>
            </p:sp>
            <p:sp>
              <p:nvSpPr>
                <p:cNvPr id="97" name="TextBox 96">
                  <a:extLst>
                    <a:ext uri="{FF2B5EF4-FFF2-40B4-BE49-F238E27FC236}">
                      <a16:creationId xmlns:a16="http://schemas.microsoft.com/office/drawing/2014/main" xmlns="" id="{F7368E50-05B7-41F8-B51C-9DE154DD0117}"/>
                    </a:ext>
                  </a:extLst>
                </p:cNvPr>
                <p:cNvSpPr txBox="1"/>
                <p:nvPr/>
              </p:nvSpPr>
              <p:spPr>
                <a:xfrm>
                  <a:off x="4147159" y="2334814"/>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xmlns="" id="{3E21CF90-6B54-4C37-BD0C-11CBFDA4BF29}"/>
                    </a:ext>
                  </a:extLst>
                </p:cNvPr>
                <p:cNvSpPr txBox="1"/>
                <p:nvPr/>
              </p:nvSpPr>
              <p:spPr>
                <a:xfrm>
                  <a:off x="4538569" y="3282732"/>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1</a:t>
                  </a:r>
                </a:p>
              </p:txBody>
            </p:sp>
            <p:sp>
              <p:nvSpPr>
                <p:cNvPr id="99" name="TextBox 98">
                  <a:extLst>
                    <a:ext uri="{FF2B5EF4-FFF2-40B4-BE49-F238E27FC236}">
                      <a16:creationId xmlns:a16="http://schemas.microsoft.com/office/drawing/2014/main" xmlns="" id="{C3B1C68B-F654-4A4A-96A9-0CE260287731}"/>
                    </a:ext>
                  </a:extLst>
                </p:cNvPr>
                <p:cNvSpPr txBox="1"/>
                <p:nvPr/>
              </p:nvSpPr>
              <p:spPr>
                <a:xfrm>
                  <a:off x="4642284"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3</a:t>
                  </a:r>
                </a:p>
              </p:txBody>
            </p:sp>
            <p:sp>
              <p:nvSpPr>
                <p:cNvPr id="100" name="TextBox 99">
                  <a:extLst>
                    <a:ext uri="{FF2B5EF4-FFF2-40B4-BE49-F238E27FC236}">
                      <a16:creationId xmlns:a16="http://schemas.microsoft.com/office/drawing/2014/main" xmlns="" id="{5280811D-A7CD-4CC8-A188-786BEA423D95}"/>
                    </a:ext>
                  </a:extLst>
                </p:cNvPr>
                <p:cNvSpPr txBox="1"/>
                <p:nvPr/>
              </p:nvSpPr>
              <p:spPr>
                <a:xfrm>
                  <a:off x="4990715" y="2942598"/>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sp>
              <p:nvSpPr>
                <p:cNvPr id="101" name="TextBox 100">
                  <a:extLst>
                    <a:ext uri="{FF2B5EF4-FFF2-40B4-BE49-F238E27FC236}">
                      <a16:creationId xmlns:a16="http://schemas.microsoft.com/office/drawing/2014/main" xmlns="" id="{726C3D60-BAC5-4E0B-B166-EBCCFB83D56A}"/>
                    </a:ext>
                  </a:extLst>
                </p:cNvPr>
                <p:cNvSpPr txBox="1"/>
                <p:nvPr/>
              </p:nvSpPr>
              <p:spPr>
                <a:xfrm>
                  <a:off x="3202302" y="232778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4</a:t>
                  </a:r>
                </a:p>
              </p:txBody>
            </p:sp>
            <p:grpSp>
              <p:nvGrpSpPr>
                <p:cNvPr id="102" name="Group 101">
                  <a:extLst>
                    <a:ext uri="{FF2B5EF4-FFF2-40B4-BE49-F238E27FC236}">
                      <a16:creationId xmlns:a16="http://schemas.microsoft.com/office/drawing/2014/main" xmlns="" id="{09D15793-0EFB-4668-BF34-5A7EE3AD85AE}"/>
                    </a:ext>
                  </a:extLst>
                </p:cNvPr>
                <p:cNvGrpSpPr/>
                <p:nvPr/>
              </p:nvGrpSpPr>
              <p:grpSpPr>
                <a:xfrm>
                  <a:off x="2841950" y="2099387"/>
                  <a:ext cx="3548742" cy="1667900"/>
                  <a:chOff x="3351246" y="1632857"/>
                  <a:chExt cx="3548742" cy="1667900"/>
                </a:xfrm>
              </p:grpSpPr>
              <p:sp>
                <p:nvSpPr>
                  <p:cNvPr id="106" name="Oval 105">
                    <a:extLst>
                      <a:ext uri="{FF2B5EF4-FFF2-40B4-BE49-F238E27FC236}">
                        <a16:creationId xmlns:a16="http://schemas.microsoft.com/office/drawing/2014/main" xmlns="" id="{9E5FC67B-1074-48A3-80AD-5E7086F75262}"/>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07" name="Oval 106">
                    <a:extLst>
                      <a:ext uri="{FF2B5EF4-FFF2-40B4-BE49-F238E27FC236}">
                        <a16:creationId xmlns:a16="http://schemas.microsoft.com/office/drawing/2014/main" xmlns="" id="{74A86DDC-1F75-493F-AAAE-4AAB4987884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08" name="Oval 107">
                    <a:extLst>
                      <a:ext uri="{FF2B5EF4-FFF2-40B4-BE49-F238E27FC236}">
                        <a16:creationId xmlns:a16="http://schemas.microsoft.com/office/drawing/2014/main" xmlns="" id="{E88E6B07-6F6B-41AA-8339-B18C1FA7FD99}"/>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09" name="Oval 108">
                    <a:extLst>
                      <a:ext uri="{FF2B5EF4-FFF2-40B4-BE49-F238E27FC236}">
                        <a16:creationId xmlns:a16="http://schemas.microsoft.com/office/drawing/2014/main" xmlns="" id="{667A46C8-3EBC-4B8F-B702-E15E72D44752}"/>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10" name="Oval 109">
                    <a:extLst>
                      <a:ext uri="{FF2B5EF4-FFF2-40B4-BE49-F238E27FC236}">
                        <a16:creationId xmlns:a16="http://schemas.microsoft.com/office/drawing/2014/main" xmlns="" id="{131AA090-1EA2-4E81-BDE3-A9200CD43DF3}"/>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11" name="Oval 110">
                    <a:extLst>
                      <a:ext uri="{FF2B5EF4-FFF2-40B4-BE49-F238E27FC236}">
                        <a16:creationId xmlns:a16="http://schemas.microsoft.com/office/drawing/2014/main" xmlns="" id="{63209118-D626-4050-8D78-EED17B5AB3A1}"/>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12" name="Oval 111">
                    <a:extLst>
                      <a:ext uri="{FF2B5EF4-FFF2-40B4-BE49-F238E27FC236}">
                        <a16:creationId xmlns:a16="http://schemas.microsoft.com/office/drawing/2014/main" xmlns="" id="{EEC7CA75-54CD-4FFB-9FD3-934AAF7703F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sp>
              <p:nvSpPr>
                <p:cNvPr id="103" name="TextBox 102">
                  <a:extLst>
                    <a:ext uri="{FF2B5EF4-FFF2-40B4-BE49-F238E27FC236}">
                      <a16:creationId xmlns:a16="http://schemas.microsoft.com/office/drawing/2014/main" xmlns="" id="{1554AF8A-8926-46F4-9959-D63B51DAE802}"/>
                    </a:ext>
                  </a:extLst>
                </p:cNvPr>
                <p:cNvSpPr txBox="1"/>
                <p:nvPr/>
              </p:nvSpPr>
              <p:spPr>
                <a:xfrm>
                  <a:off x="3531119" y="261137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2</a:t>
                  </a:r>
                </a:p>
              </p:txBody>
            </p:sp>
            <p:sp>
              <p:nvSpPr>
                <p:cNvPr id="104" name="TextBox 103">
                  <a:extLst>
                    <a:ext uri="{FF2B5EF4-FFF2-40B4-BE49-F238E27FC236}">
                      <a16:creationId xmlns:a16="http://schemas.microsoft.com/office/drawing/2014/main" xmlns="" id="{F711E0B5-C9A5-4682-93C7-76182280976D}"/>
                    </a:ext>
                  </a:extLst>
                </p:cNvPr>
                <p:cNvSpPr txBox="1"/>
                <p:nvPr/>
              </p:nvSpPr>
              <p:spPr>
                <a:xfrm>
                  <a:off x="3236558" y="2905593"/>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5</a:t>
                  </a:r>
                </a:p>
              </p:txBody>
            </p:sp>
            <p:sp>
              <p:nvSpPr>
                <p:cNvPr id="105" name="TextBox 104">
                  <a:extLst>
                    <a:ext uri="{FF2B5EF4-FFF2-40B4-BE49-F238E27FC236}">
                      <a16:creationId xmlns:a16="http://schemas.microsoft.com/office/drawing/2014/main" xmlns="" id="{B333D3BD-3612-4C39-9CCC-CC8EDD262F56}"/>
                    </a:ext>
                  </a:extLst>
                </p:cNvPr>
                <p:cNvSpPr txBox="1"/>
                <p:nvPr/>
              </p:nvSpPr>
              <p:spPr>
                <a:xfrm>
                  <a:off x="5715391" y="3015400"/>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6</a:t>
                  </a:r>
                </a:p>
              </p:txBody>
            </p:sp>
          </p:grpSp>
          <p:sp>
            <p:nvSpPr>
              <p:cNvPr id="93" name="TextBox 92">
                <a:extLst>
                  <a:ext uri="{FF2B5EF4-FFF2-40B4-BE49-F238E27FC236}">
                    <a16:creationId xmlns:a16="http://schemas.microsoft.com/office/drawing/2014/main" xmlns="" id="{40371C9D-B25F-4D67-90AB-286AE6CB5D4B}"/>
                  </a:ext>
                </a:extLst>
              </p:cNvPr>
              <p:cNvSpPr txBox="1"/>
              <p:nvPr/>
            </p:nvSpPr>
            <p:spPr>
              <a:xfrm>
                <a:off x="8609135" y="5765431"/>
                <a:ext cx="36000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8</a:t>
                </a:r>
              </a:p>
            </p:txBody>
          </p:sp>
        </p:grpSp>
        <p:cxnSp>
          <p:nvCxnSpPr>
            <p:cNvPr id="113" name="Straight Connector 112">
              <a:extLst>
                <a:ext uri="{FF2B5EF4-FFF2-40B4-BE49-F238E27FC236}">
                  <a16:creationId xmlns:a16="http://schemas.microsoft.com/office/drawing/2014/main" xmlns="" id="{3CD1C38D-5674-4F01-98ED-CAC76B412B20}"/>
                </a:ext>
              </a:extLst>
            </p:cNvPr>
            <p:cNvCxnSpPr>
              <a:stCxn id="106" idx="6"/>
              <a:endCxn id="107" idx="2"/>
            </p:cNvCxnSpPr>
            <p:nvPr/>
          </p:nvCxnSpPr>
          <p:spPr>
            <a:xfrm>
              <a:off x="2566953" y="2178435"/>
              <a:ext cx="945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4D3E462-FFCC-41DA-A1E2-2FD1FA99FC05}"/>
                </a:ext>
              </a:extLst>
            </p:cNvPr>
            <p:cNvCxnSpPr>
              <a:cxnSpLocks/>
              <a:stCxn id="107" idx="5"/>
              <a:endCxn id="108" idx="1"/>
            </p:cNvCxnSpPr>
            <p:nvPr/>
          </p:nvCxnSpPr>
          <p:spPr>
            <a:xfrm>
              <a:off x="3902700" y="2304952"/>
              <a:ext cx="480699" cy="324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DD29C4F-06AA-42C8-996C-915EC535A3C1}"/>
                </a:ext>
              </a:extLst>
            </p:cNvPr>
            <p:cNvCxnSpPr>
              <a:stCxn id="109" idx="7"/>
              <a:endCxn id="106" idx="3"/>
            </p:cNvCxnSpPr>
            <p:nvPr/>
          </p:nvCxnSpPr>
          <p:spPr>
            <a:xfrm flipV="1">
              <a:off x="1615145" y="2304952"/>
              <a:ext cx="561564" cy="31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0ED3D6D-32A6-4335-85B1-325BA40E8946}"/>
                </a:ext>
              </a:extLst>
            </p:cNvPr>
            <p:cNvCxnSpPr>
              <a:stCxn id="109" idx="5"/>
              <a:endCxn id="111" idx="1"/>
            </p:cNvCxnSpPr>
            <p:nvPr/>
          </p:nvCxnSpPr>
          <p:spPr>
            <a:xfrm>
              <a:off x="1615145" y="2875175"/>
              <a:ext cx="533573" cy="36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32CB601-2A72-46A5-88DE-5C7A0DF710DC}"/>
                </a:ext>
              </a:extLst>
            </p:cNvPr>
            <p:cNvCxnSpPr>
              <a:stCxn id="106" idx="5"/>
              <a:endCxn id="110" idx="1"/>
            </p:cNvCxnSpPr>
            <p:nvPr/>
          </p:nvCxnSpPr>
          <p:spPr>
            <a:xfrm>
              <a:off x="2499998" y="2304952"/>
              <a:ext cx="286311" cy="31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7B9A78ED-09C0-4CD7-A595-B02ABD24B410}"/>
                </a:ext>
              </a:extLst>
            </p:cNvPr>
            <p:cNvCxnSpPr>
              <a:endCxn id="110" idx="2"/>
            </p:cNvCxnSpPr>
            <p:nvPr/>
          </p:nvCxnSpPr>
          <p:spPr>
            <a:xfrm>
              <a:off x="1696010" y="2738296"/>
              <a:ext cx="1023344" cy="1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429E32E-C2C6-4603-B378-E698D0AF2615}"/>
                </a:ext>
              </a:extLst>
            </p:cNvPr>
            <p:cNvCxnSpPr>
              <a:stCxn id="111" idx="6"/>
              <a:endCxn id="112" idx="2"/>
            </p:cNvCxnSpPr>
            <p:nvPr/>
          </p:nvCxnSpPr>
          <p:spPr>
            <a:xfrm>
              <a:off x="2538962" y="3364446"/>
              <a:ext cx="1202093" cy="16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052EA56-AFE9-45DA-BDC5-A7A638021AAE}"/>
                </a:ext>
              </a:extLst>
            </p:cNvPr>
            <p:cNvCxnSpPr>
              <a:cxnSpLocks/>
              <a:stCxn id="110" idx="6"/>
              <a:endCxn id="108" idx="2"/>
            </p:cNvCxnSpPr>
            <p:nvPr/>
          </p:nvCxnSpPr>
          <p:spPr>
            <a:xfrm>
              <a:off x="3176553" y="2748659"/>
              <a:ext cx="1139891" cy="7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CFE8F8E-38A8-400F-A4F9-E42BE66FE77A}"/>
                </a:ext>
              </a:extLst>
            </p:cNvPr>
            <p:cNvCxnSpPr>
              <a:stCxn id="110" idx="7"/>
            </p:cNvCxnSpPr>
            <p:nvPr/>
          </p:nvCxnSpPr>
          <p:spPr>
            <a:xfrm flipV="1">
              <a:off x="3109598" y="2233811"/>
              <a:ext cx="578045" cy="38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8B71BDC-8445-467F-9909-A8135235C228}"/>
                </a:ext>
              </a:extLst>
            </p:cNvPr>
            <p:cNvCxnSpPr>
              <a:stCxn id="110" idx="5"/>
              <a:endCxn id="112" idx="1"/>
            </p:cNvCxnSpPr>
            <p:nvPr/>
          </p:nvCxnSpPr>
          <p:spPr>
            <a:xfrm>
              <a:off x="3109598" y="2875176"/>
              <a:ext cx="698412" cy="37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FFF2D759-D247-49E9-9346-D7101DBAAF8F}"/>
                </a:ext>
              </a:extLst>
            </p:cNvPr>
            <p:cNvCxnSpPr>
              <a:cxnSpLocks/>
              <a:stCxn id="108" idx="4"/>
              <a:endCxn id="112" idx="7"/>
            </p:cNvCxnSpPr>
            <p:nvPr/>
          </p:nvCxnSpPr>
          <p:spPr>
            <a:xfrm flipH="1">
              <a:off x="4131299" y="2934813"/>
              <a:ext cx="413745" cy="3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ABFD8C4-F6D5-4FFF-99D1-5E011291540F}"/>
                </a:ext>
              </a:extLst>
            </p:cNvPr>
            <p:cNvCxnSpPr>
              <a:stCxn id="110" idx="3"/>
              <a:endCxn id="111" idx="7"/>
            </p:cNvCxnSpPr>
            <p:nvPr/>
          </p:nvCxnSpPr>
          <p:spPr>
            <a:xfrm flipH="1">
              <a:off x="2472007" y="2875176"/>
              <a:ext cx="314302" cy="362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xmlns="" id="{F80A1806-203E-428E-AF28-FA01090E6267}"/>
              </a:ext>
            </a:extLst>
          </p:cNvPr>
          <p:cNvGrpSpPr/>
          <p:nvPr/>
        </p:nvGrpSpPr>
        <p:grpSpPr>
          <a:xfrm>
            <a:off x="1093372" y="4470916"/>
            <a:ext cx="3535091" cy="1620742"/>
            <a:chOff x="1093372" y="4470916"/>
            <a:chExt cx="3535091" cy="1620742"/>
          </a:xfrm>
        </p:grpSpPr>
        <p:grpSp>
          <p:nvGrpSpPr>
            <p:cNvPr id="161" name="Group 160">
              <a:extLst>
                <a:ext uri="{FF2B5EF4-FFF2-40B4-BE49-F238E27FC236}">
                  <a16:creationId xmlns:a16="http://schemas.microsoft.com/office/drawing/2014/main" xmlns="" id="{B01764DD-2282-4CE1-821A-61F15BF0F5BE}"/>
                </a:ext>
              </a:extLst>
            </p:cNvPr>
            <p:cNvGrpSpPr/>
            <p:nvPr/>
          </p:nvGrpSpPr>
          <p:grpSpPr>
            <a:xfrm>
              <a:off x="1093372" y="4531494"/>
              <a:ext cx="3535091" cy="1560164"/>
              <a:chOff x="6074834" y="4529085"/>
              <a:chExt cx="3535091" cy="1560164"/>
            </a:xfrm>
          </p:grpSpPr>
          <p:grpSp>
            <p:nvGrpSpPr>
              <p:cNvPr id="162" name="Group 161">
                <a:extLst>
                  <a:ext uri="{FF2B5EF4-FFF2-40B4-BE49-F238E27FC236}">
                    <a16:creationId xmlns:a16="http://schemas.microsoft.com/office/drawing/2014/main" xmlns="" id="{D7CF6F93-C1DA-44C8-B407-5AE304DD47B5}"/>
                  </a:ext>
                </a:extLst>
              </p:cNvPr>
              <p:cNvGrpSpPr/>
              <p:nvPr/>
            </p:nvGrpSpPr>
            <p:grpSpPr>
              <a:xfrm>
                <a:off x="6074834" y="4529085"/>
                <a:ext cx="3535091" cy="1560164"/>
                <a:chOff x="3351246" y="1632857"/>
                <a:chExt cx="3548742" cy="1667900"/>
              </a:xfrm>
            </p:grpSpPr>
            <p:sp>
              <p:nvSpPr>
                <p:cNvPr id="167" name="Oval 166">
                  <a:extLst>
                    <a:ext uri="{FF2B5EF4-FFF2-40B4-BE49-F238E27FC236}">
                      <a16:creationId xmlns:a16="http://schemas.microsoft.com/office/drawing/2014/main" xmlns="" id="{AB926199-4AB2-4982-839E-5AF915CF4930}"/>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68" name="Oval 167">
                  <a:extLst>
                    <a:ext uri="{FF2B5EF4-FFF2-40B4-BE49-F238E27FC236}">
                      <a16:creationId xmlns:a16="http://schemas.microsoft.com/office/drawing/2014/main" xmlns="" id="{2D89895B-DEA4-40A2-A7C1-A305C11DC2A7}"/>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69" name="Oval 168">
                  <a:extLst>
                    <a:ext uri="{FF2B5EF4-FFF2-40B4-BE49-F238E27FC236}">
                      <a16:creationId xmlns:a16="http://schemas.microsoft.com/office/drawing/2014/main" xmlns="" id="{FB90EBFB-E420-4903-A6DB-54D77B256086}"/>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0" name="Oval 169">
                  <a:extLst>
                    <a:ext uri="{FF2B5EF4-FFF2-40B4-BE49-F238E27FC236}">
                      <a16:creationId xmlns:a16="http://schemas.microsoft.com/office/drawing/2014/main" xmlns="" id="{6B7E449D-8E39-4E6E-9DAD-312907D5CF75}"/>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71" name="Oval 170">
                  <a:extLst>
                    <a:ext uri="{FF2B5EF4-FFF2-40B4-BE49-F238E27FC236}">
                      <a16:creationId xmlns:a16="http://schemas.microsoft.com/office/drawing/2014/main" xmlns="" id="{F2CAB95D-C923-4FAD-A133-40E117EE8761}"/>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72" name="Oval 171">
                  <a:extLst>
                    <a:ext uri="{FF2B5EF4-FFF2-40B4-BE49-F238E27FC236}">
                      <a16:creationId xmlns:a16="http://schemas.microsoft.com/office/drawing/2014/main" xmlns="" id="{D15BE017-9B11-4A34-BB97-82E85A49A32A}"/>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73" name="Oval 172">
                  <a:extLst>
                    <a:ext uri="{FF2B5EF4-FFF2-40B4-BE49-F238E27FC236}">
                      <a16:creationId xmlns:a16="http://schemas.microsoft.com/office/drawing/2014/main" xmlns="" id="{720F1996-EB41-4E74-A0CB-DCCEC656234F}"/>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63" name="Straight Connector 162">
                <a:extLst>
                  <a:ext uri="{FF2B5EF4-FFF2-40B4-BE49-F238E27FC236}">
                    <a16:creationId xmlns:a16="http://schemas.microsoft.com/office/drawing/2014/main" xmlns="" id="{12B7AEB3-012C-4CB3-9AF6-144746F1EE72}"/>
                  </a:ext>
                </a:extLst>
              </p:cNvPr>
              <p:cNvCxnSpPr>
                <a:stCxn id="167" idx="5"/>
                <a:endCxn id="171"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xmlns="" id="{BDFFBC20-4595-43D0-BEB5-04F3B2370E21}"/>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65" name="Straight Connector 164">
                <a:extLst>
                  <a:ext uri="{FF2B5EF4-FFF2-40B4-BE49-F238E27FC236}">
                    <a16:creationId xmlns:a16="http://schemas.microsoft.com/office/drawing/2014/main" xmlns="" id="{3F6A1926-0484-4C46-9D99-47D60308DF83}"/>
                  </a:ext>
                </a:extLst>
              </p:cNvPr>
              <p:cNvCxnSpPr>
                <a:cxnSpLocks/>
                <a:stCxn id="173" idx="2"/>
                <a:endCxn id="172" idx="6"/>
              </p:cNvCxnSpPr>
              <p:nvPr/>
            </p:nvCxnSpPr>
            <p:spPr>
              <a:xfrm flipH="1" flipV="1">
                <a:off x="7383840" y="5894018"/>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xmlns="" id="{DA1685E3-FCE2-480D-ABA5-EE9C771972B4}"/>
                  </a:ext>
                </a:extLst>
              </p:cNvPr>
              <p:cNvSpPr txBox="1"/>
              <p:nvPr/>
            </p:nvSpPr>
            <p:spPr>
              <a:xfrm>
                <a:off x="7733734" y="5667088"/>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cxnSp>
          <p:nvCxnSpPr>
            <p:cNvPr id="175" name="Straight Connector 174">
              <a:extLst>
                <a:ext uri="{FF2B5EF4-FFF2-40B4-BE49-F238E27FC236}">
                  <a16:creationId xmlns:a16="http://schemas.microsoft.com/office/drawing/2014/main" xmlns="" id="{280FCDB3-DBC0-4720-8860-0B626A7E12D1}"/>
                </a:ext>
              </a:extLst>
            </p:cNvPr>
            <p:cNvCxnSpPr>
              <a:cxnSpLocks/>
              <a:stCxn id="167" idx="6"/>
              <a:endCxn id="168"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xmlns="" id="{460539CC-8319-403B-93AD-5D536DF6016F}"/>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sp>
        <p:nvSpPr>
          <p:cNvPr id="6" name="Arrow: Up 5">
            <a:extLst>
              <a:ext uri="{FF2B5EF4-FFF2-40B4-BE49-F238E27FC236}">
                <a16:creationId xmlns:a16="http://schemas.microsoft.com/office/drawing/2014/main" xmlns="" id="{B1F44AA0-C1FA-4F93-A857-925D9F234412}"/>
              </a:ext>
            </a:extLst>
          </p:cNvPr>
          <p:cNvSpPr/>
          <p:nvPr/>
        </p:nvSpPr>
        <p:spPr>
          <a:xfrm>
            <a:off x="2809797" y="3498991"/>
            <a:ext cx="418596" cy="820123"/>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126" name="Group 125">
            <a:extLst>
              <a:ext uri="{FF2B5EF4-FFF2-40B4-BE49-F238E27FC236}">
                <a16:creationId xmlns:a16="http://schemas.microsoft.com/office/drawing/2014/main" xmlns="" id="{554A8BF0-05C9-46A9-9955-5686F4BA175B}"/>
              </a:ext>
            </a:extLst>
          </p:cNvPr>
          <p:cNvGrpSpPr/>
          <p:nvPr/>
        </p:nvGrpSpPr>
        <p:grpSpPr>
          <a:xfrm>
            <a:off x="878759" y="1750735"/>
            <a:ext cx="3535091" cy="1620742"/>
            <a:chOff x="1093372" y="4470916"/>
            <a:chExt cx="3535091" cy="1620742"/>
          </a:xfrm>
        </p:grpSpPr>
        <p:grpSp>
          <p:nvGrpSpPr>
            <p:cNvPr id="127" name="Group 126">
              <a:extLst>
                <a:ext uri="{FF2B5EF4-FFF2-40B4-BE49-F238E27FC236}">
                  <a16:creationId xmlns:a16="http://schemas.microsoft.com/office/drawing/2014/main" xmlns="" id="{606557DD-5C90-47E5-837B-2898552F4D09}"/>
                </a:ext>
              </a:extLst>
            </p:cNvPr>
            <p:cNvGrpSpPr/>
            <p:nvPr/>
          </p:nvGrpSpPr>
          <p:grpSpPr>
            <a:xfrm>
              <a:off x="1093372" y="4531494"/>
              <a:ext cx="3535091" cy="1560164"/>
              <a:chOff x="6074834" y="4529085"/>
              <a:chExt cx="3535091" cy="1560164"/>
            </a:xfrm>
          </p:grpSpPr>
          <p:grpSp>
            <p:nvGrpSpPr>
              <p:cNvPr id="140" name="Group 139">
                <a:extLst>
                  <a:ext uri="{FF2B5EF4-FFF2-40B4-BE49-F238E27FC236}">
                    <a16:creationId xmlns:a16="http://schemas.microsoft.com/office/drawing/2014/main" xmlns="" id="{19676503-6A80-462C-840E-9D9C43F77412}"/>
                  </a:ext>
                </a:extLst>
              </p:cNvPr>
              <p:cNvGrpSpPr/>
              <p:nvPr/>
            </p:nvGrpSpPr>
            <p:grpSpPr>
              <a:xfrm>
                <a:off x="6074834" y="4529085"/>
                <a:ext cx="3535091" cy="1560164"/>
                <a:chOff x="3351246" y="1632857"/>
                <a:chExt cx="3548742" cy="1667900"/>
              </a:xfrm>
            </p:grpSpPr>
            <p:sp>
              <p:nvSpPr>
                <p:cNvPr id="174" name="Oval 173">
                  <a:extLst>
                    <a:ext uri="{FF2B5EF4-FFF2-40B4-BE49-F238E27FC236}">
                      <a16:creationId xmlns:a16="http://schemas.microsoft.com/office/drawing/2014/main" xmlns="" id="{CD013157-CAC0-4BE0-A8AB-F5C07D1AFF02}"/>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76" name="Oval 175">
                  <a:extLst>
                    <a:ext uri="{FF2B5EF4-FFF2-40B4-BE49-F238E27FC236}">
                      <a16:creationId xmlns:a16="http://schemas.microsoft.com/office/drawing/2014/main" xmlns="" id="{1673EA96-1443-4A2C-B204-98CC4AB8C3B4}"/>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77" name="Oval 176">
                  <a:extLst>
                    <a:ext uri="{FF2B5EF4-FFF2-40B4-BE49-F238E27FC236}">
                      <a16:creationId xmlns:a16="http://schemas.microsoft.com/office/drawing/2014/main" xmlns="" id="{F56BC753-0C60-461F-B647-A6E768235D67}"/>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78" name="Oval 177">
                  <a:extLst>
                    <a:ext uri="{FF2B5EF4-FFF2-40B4-BE49-F238E27FC236}">
                      <a16:creationId xmlns:a16="http://schemas.microsoft.com/office/drawing/2014/main" xmlns="" id="{AE545D63-C34E-4AE9-BB3F-69C952D4D61C}"/>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180" name="Oval 179">
                  <a:extLst>
                    <a:ext uri="{FF2B5EF4-FFF2-40B4-BE49-F238E27FC236}">
                      <a16:creationId xmlns:a16="http://schemas.microsoft.com/office/drawing/2014/main" xmlns="" id="{D4C5375B-11F6-4114-9E7B-019AA3513FEC}"/>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181" name="Oval 180">
                  <a:extLst>
                    <a:ext uri="{FF2B5EF4-FFF2-40B4-BE49-F238E27FC236}">
                      <a16:creationId xmlns:a16="http://schemas.microsoft.com/office/drawing/2014/main" xmlns="" id="{692956CC-0696-415D-913A-E90FA5579342}"/>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182" name="Oval 181">
                  <a:extLst>
                    <a:ext uri="{FF2B5EF4-FFF2-40B4-BE49-F238E27FC236}">
                      <a16:creationId xmlns:a16="http://schemas.microsoft.com/office/drawing/2014/main" xmlns="" id="{81B114C9-F6CA-4061-A2E0-9987A7CB6ABB}"/>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41" name="Straight Connector 140">
                <a:extLst>
                  <a:ext uri="{FF2B5EF4-FFF2-40B4-BE49-F238E27FC236}">
                    <a16:creationId xmlns:a16="http://schemas.microsoft.com/office/drawing/2014/main" xmlns="" id="{ACA5E36C-34EE-49B9-B5C8-68ECBA7A2994}"/>
                  </a:ext>
                </a:extLst>
              </p:cNvPr>
              <p:cNvCxnSpPr>
                <a:stCxn id="174" idx="5"/>
                <a:endCxn id="180"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xmlns="" id="{4E5B58C8-2B87-4652-973D-3A38AABE3DE4}"/>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56" name="Straight Connector 155">
                <a:extLst>
                  <a:ext uri="{FF2B5EF4-FFF2-40B4-BE49-F238E27FC236}">
                    <a16:creationId xmlns:a16="http://schemas.microsoft.com/office/drawing/2014/main" xmlns="" id="{F2B942BA-2694-41CE-8C93-A902AC81B543}"/>
                  </a:ext>
                </a:extLst>
              </p:cNvPr>
              <p:cNvCxnSpPr>
                <a:stCxn id="180" idx="2"/>
                <a:endCxn id="178"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xmlns="" id="{B1013362-B122-446F-A623-FAC021A4A47E}"/>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36" name="Straight Connector 135">
              <a:extLst>
                <a:ext uri="{FF2B5EF4-FFF2-40B4-BE49-F238E27FC236}">
                  <a16:creationId xmlns:a16="http://schemas.microsoft.com/office/drawing/2014/main" xmlns="" id="{68725E8A-68AE-4579-A064-DA43F2390502}"/>
                </a:ext>
              </a:extLst>
            </p:cNvPr>
            <p:cNvCxnSpPr>
              <a:cxnSpLocks/>
              <a:stCxn id="174" idx="6"/>
              <a:endCxn id="176"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1EF5B2BC-EC26-4E8D-9B5E-CED5C86A9BB0}"/>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sp>
        <p:nvSpPr>
          <p:cNvPr id="11" name="Arrow: Right 10">
            <a:extLst>
              <a:ext uri="{FF2B5EF4-FFF2-40B4-BE49-F238E27FC236}">
                <a16:creationId xmlns:a16="http://schemas.microsoft.com/office/drawing/2014/main" xmlns="" id="{D70BF5E8-6409-4295-80BE-B749AA557FED}"/>
              </a:ext>
            </a:extLst>
          </p:cNvPr>
          <p:cNvSpPr/>
          <p:nvPr/>
        </p:nvSpPr>
        <p:spPr>
          <a:xfrm>
            <a:off x="4943703" y="2415222"/>
            <a:ext cx="633369" cy="445835"/>
          </a:xfrm>
          <a:prstGeom prst="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grpSp>
        <p:nvGrpSpPr>
          <p:cNvPr id="18" name="Group 17">
            <a:extLst>
              <a:ext uri="{FF2B5EF4-FFF2-40B4-BE49-F238E27FC236}">
                <a16:creationId xmlns:a16="http://schemas.microsoft.com/office/drawing/2014/main" xmlns="" id="{E30801BD-7578-445B-83CE-EDED9F21E0EF}"/>
              </a:ext>
            </a:extLst>
          </p:cNvPr>
          <p:cNvGrpSpPr/>
          <p:nvPr/>
        </p:nvGrpSpPr>
        <p:grpSpPr>
          <a:xfrm>
            <a:off x="5900704" y="1829104"/>
            <a:ext cx="3535091" cy="1620742"/>
            <a:chOff x="5900704" y="1829104"/>
            <a:chExt cx="3535091" cy="1620742"/>
          </a:xfrm>
        </p:grpSpPr>
        <p:grpSp>
          <p:nvGrpSpPr>
            <p:cNvPr id="184" name="Group 183">
              <a:extLst>
                <a:ext uri="{FF2B5EF4-FFF2-40B4-BE49-F238E27FC236}">
                  <a16:creationId xmlns:a16="http://schemas.microsoft.com/office/drawing/2014/main" xmlns="" id="{7926E98B-D642-41BA-BF37-87621EBAE584}"/>
                </a:ext>
              </a:extLst>
            </p:cNvPr>
            <p:cNvGrpSpPr/>
            <p:nvPr/>
          </p:nvGrpSpPr>
          <p:grpSpPr>
            <a:xfrm>
              <a:off x="5900704" y="1829104"/>
              <a:ext cx="3535091" cy="1620742"/>
              <a:chOff x="878759" y="1750735"/>
              <a:chExt cx="3535091" cy="1620742"/>
            </a:xfrm>
          </p:grpSpPr>
          <p:grpSp>
            <p:nvGrpSpPr>
              <p:cNvPr id="185" name="Group 184">
                <a:extLst>
                  <a:ext uri="{FF2B5EF4-FFF2-40B4-BE49-F238E27FC236}">
                    <a16:creationId xmlns:a16="http://schemas.microsoft.com/office/drawing/2014/main" xmlns="" id="{A9827F3D-525D-4A4E-B797-CEA19F8DD7C9}"/>
                  </a:ext>
                </a:extLst>
              </p:cNvPr>
              <p:cNvGrpSpPr/>
              <p:nvPr/>
            </p:nvGrpSpPr>
            <p:grpSpPr>
              <a:xfrm>
                <a:off x="878759" y="1750735"/>
                <a:ext cx="3535091" cy="1620742"/>
                <a:chOff x="1093372" y="4470916"/>
                <a:chExt cx="3535091" cy="1620742"/>
              </a:xfrm>
            </p:grpSpPr>
            <p:grpSp>
              <p:nvGrpSpPr>
                <p:cNvPr id="188" name="Group 187">
                  <a:extLst>
                    <a:ext uri="{FF2B5EF4-FFF2-40B4-BE49-F238E27FC236}">
                      <a16:creationId xmlns:a16="http://schemas.microsoft.com/office/drawing/2014/main" xmlns="" id="{FB2DD659-7977-4A66-A217-5301E97C5D4A}"/>
                    </a:ext>
                  </a:extLst>
                </p:cNvPr>
                <p:cNvGrpSpPr/>
                <p:nvPr/>
              </p:nvGrpSpPr>
              <p:grpSpPr>
                <a:xfrm>
                  <a:off x="1093372" y="4531494"/>
                  <a:ext cx="3535091" cy="1560164"/>
                  <a:chOff x="6074834" y="4529085"/>
                  <a:chExt cx="3535091" cy="1560164"/>
                </a:xfrm>
              </p:grpSpPr>
              <p:grpSp>
                <p:nvGrpSpPr>
                  <p:cNvPr id="191" name="Group 190">
                    <a:extLst>
                      <a:ext uri="{FF2B5EF4-FFF2-40B4-BE49-F238E27FC236}">
                        <a16:creationId xmlns:a16="http://schemas.microsoft.com/office/drawing/2014/main" xmlns="" id="{5A19C27E-F8EA-4CF5-8CF1-E239C58C24B2}"/>
                      </a:ext>
                    </a:extLst>
                  </p:cNvPr>
                  <p:cNvGrpSpPr/>
                  <p:nvPr/>
                </p:nvGrpSpPr>
                <p:grpSpPr>
                  <a:xfrm>
                    <a:off x="6074834" y="4529085"/>
                    <a:ext cx="3535091" cy="1560164"/>
                    <a:chOff x="3351246" y="1632857"/>
                    <a:chExt cx="3548742" cy="1667900"/>
                  </a:xfrm>
                </p:grpSpPr>
                <p:sp>
                  <p:nvSpPr>
                    <p:cNvPr id="196" name="Oval 195">
                      <a:extLst>
                        <a:ext uri="{FF2B5EF4-FFF2-40B4-BE49-F238E27FC236}">
                          <a16:creationId xmlns:a16="http://schemas.microsoft.com/office/drawing/2014/main" xmlns="" id="{79486A26-51CB-4AA0-A728-9CAB2C94D6C9}"/>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197" name="Oval 196">
                      <a:extLst>
                        <a:ext uri="{FF2B5EF4-FFF2-40B4-BE49-F238E27FC236}">
                          <a16:creationId xmlns:a16="http://schemas.microsoft.com/office/drawing/2014/main" xmlns="" id="{C6063A31-1333-4534-A0DE-2AF5B773C32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198" name="Oval 197">
                      <a:extLst>
                        <a:ext uri="{FF2B5EF4-FFF2-40B4-BE49-F238E27FC236}">
                          <a16:creationId xmlns:a16="http://schemas.microsoft.com/office/drawing/2014/main" xmlns="" id="{84EB845D-1B3D-4837-8809-A2A188590CAC}"/>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199" name="Oval 198">
                      <a:extLst>
                        <a:ext uri="{FF2B5EF4-FFF2-40B4-BE49-F238E27FC236}">
                          <a16:creationId xmlns:a16="http://schemas.microsoft.com/office/drawing/2014/main" xmlns="" id="{73BA318F-C9C5-471D-92DE-778F2E4676E0}"/>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00" name="Oval 199">
                      <a:extLst>
                        <a:ext uri="{FF2B5EF4-FFF2-40B4-BE49-F238E27FC236}">
                          <a16:creationId xmlns:a16="http://schemas.microsoft.com/office/drawing/2014/main" xmlns="" id="{99673EB7-445B-43D5-9CD0-12C11BFCB95F}"/>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01" name="Oval 200">
                      <a:extLst>
                        <a:ext uri="{FF2B5EF4-FFF2-40B4-BE49-F238E27FC236}">
                          <a16:creationId xmlns:a16="http://schemas.microsoft.com/office/drawing/2014/main" xmlns="" id="{C856498F-6A6A-4D37-9F35-4BD4B2A7CEE5}"/>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202" name="Oval 201">
                      <a:extLst>
                        <a:ext uri="{FF2B5EF4-FFF2-40B4-BE49-F238E27FC236}">
                          <a16:creationId xmlns:a16="http://schemas.microsoft.com/office/drawing/2014/main" xmlns="" id="{7FFDB8A7-35E3-4F09-A4BA-D0B28E825C58}"/>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192" name="Straight Connector 191">
                    <a:extLst>
                      <a:ext uri="{FF2B5EF4-FFF2-40B4-BE49-F238E27FC236}">
                        <a16:creationId xmlns:a16="http://schemas.microsoft.com/office/drawing/2014/main" xmlns="" id="{648ADDB5-2ED4-4472-BD97-047069590823}"/>
                      </a:ext>
                    </a:extLst>
                  </p:cNvPr>
                  <p:cNvCxnSpPr>
                    <a:stCxn id="196" idx="5"/>
                    <a:endCxn id="200"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xmlns="" id="{6A65E3E2-1FD9-44C5-B9BB-E6D25AD8F8CF}"/>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194" name="Straight Connector 193">
                    <a:extLst>
                      <a:ext uri="{FF2B5EF4-FFF2-40B4-BE49-F238E27FC236}">
                        <a16:creationId xmlns:a16="http://schemas.microsoft.com/office/drawing/2014/main" xmlns="" id="{F7000BDA-F97A-48BF-A55E-2474D9545E71}"/>
                      </a:ext>
                    </a:extLst>
                  </p:cNvPr>
                  <p:cNvCxnSpPr>
                    <a:stCxn id="200" idx="2"/>
                    <a:endCxn id="199"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xmlns="" id="{C934A5F4-6526-49DE-B4AE-4BFADB626218}"/>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89" name="Straight Connector 188">
                  <a:extLst>
                    <a:ext uri="{FF2B5EF4-FFF2-40B4-BE49-F238E27FC236}">
                      <a16:creationId xmlns:a16="http://schemas.microsoft.com/office/drawing/2014/main" xmlns="" id="{B68B8F01-B832-42E5-A19B-90E6BAC257C4}"/>
                    </a:ext>
                  </a:extLst>
                </p:cNvPr>
                <p:cNvCxnSpPr>
                  <a:cxnSpLocks/>
                  <a:stCxn id="196" idx="6"/>
                  <a:endCxn id="197"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xmlns="" id="{9110A4D7-F6CE-4D41-B031-3FFBC7BF2DC8}"/>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186" name="Straight Connector 185">
                <a:extLst>
                  <a:ext uri="{FF2B5EF4-FFF2-40B4-BE49-F238E27FC236}">
                    <a16:creationId xmlns:a16="http://schemas.microsoft.com/office/drawing/2014/main" xmlns="" id="{42656F6E-D71C-4CA7-BECE-A3ABDBF113EE}"/>
                  </a:ext>
                </a:extLst>
              </p:cNvPr>
              <p:cNvCxnSpPr>
                <a:stCxn id="200" idx="5"/>
                <a:endCxn id="202" idx="1"/>
              </p:cNvCxnSpPr>
              <p:nvPr/>
            </p:nvCxnSpPr>
            <p:spPr>
              <a:xfrm>
                <a:off x="2756205" y="2686976"/>
                <a:ext cx="695727" cy="379062"/>
              </a:xfrm>
              <a:prstGeom prst="line">
                <a:avLst/>
              </a:prstGeom>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5B132728-E5C1-4C65-8F6C-1A7DFB35540D}"/>
                  </a:ext>
                </a:extLst>
              </p:cNvPr>
              <p:cNvSpPr txBox="1"/>
              <p:nvPr/>
            </p:nvSpPr>
            <p:spPr>
              <a:xfrm>
                <a:off x="3005386" y="260200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4</a:t>
                </a:r>
              </a:p>
            </p:txBody>
          </p:sp>
        </p:grpSp>
        <p:cxnSp>
          <p:nvCxnSpPr>
            <p:cNvPr id="14" name="Straight Connector 13">
              <a:extLst>
                <a:ext uri="{FF2B5EF4-FFF2-40B4-BE49-F238E27FC236}">
                  <a16:creationId xmlns:a16="http://schemas.microsoft.com/office/drawing/2014/main" xmlns="" id="{33C3953B-3158-4CED-8525-3CAB8E4CEDCF}"/>
                </a:ext>
              </a:extLst>
            </p:cNvPr>
            <p:cNvCxnSpPr>
              <a:cxnSpLocks/>
              <a:stCxn id="201" idx="6"/>
              <a:endCxn id="202" idx="2"/>
            </p:cNvCxnSpPr>
            <p:nvPr/>
          </p:nvCxnSpPr>
          <p:spPr>
            <a:xfrm>
              <a:off x="7209710" y="3254615"/>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69221EDF-A303-4607-BB69-C824E94DF1C3}"/>
                </a:ext>
              </a:extLst>
            </p:cNvPr>
            <p:cNvSpPr txBox="1"/>
            <p:nvPr/>
          </p:nvSpPr>
          <p:spPr>
            <a:xfrm>
              <a:off x="7586451" y="299713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sp>
        <p:nvSpPr>
          <p:cNvPr id="17" name="Arrow: Down 16">
            <a:extLst>
              <a:ext uri="{FF2B5EF4-FFF2-40B4-BE49-F238E27FC236}">
                <a16:creationId xmlns:a16="http://schemas.microsoft.com/office/drawing/2014/main" xmlns="" id="{444AD185-3DB3-4D37-912F-A195C8C58164}"/>
              </a:ext>
            </a:extLst>
          </p:cNvPr>
          <p:cNvSpPr/>
          <p:nvPr/>
        </p:nvSpPr>
        <p:spPr>
          <a:xfrm>
            <a:off x="7708525" y="3449846"/>
            <a:ext cx="418596" cy="662366"/>
          </a:xfrm>
          <a:prstGeom prst="downArrow">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204" name="Group 203">
            <a:extLst>
              <a:ext uri="{FF2B5EF4-FFF2-40B4-BE49-F238E27FC236}">
                <a16:creationId xmlns:a16="http://schemas.microsoft.com/office/drawing/2014/main" xmlns="" id="{6A3D53EF-F0D1-4DF5-901F-BE56B726ADB8}"/>
              </a:ext>
            </a:extLst>
          </p:cNvPr>
          <p:cNvGrpSpPr/>
          <p:nvPr/>
        </p:nvGrpSpPr>
        <p:grpSpPr>
          <a:xfrm>
            <a:off x="5960362" y="4222420"/>
            <a:ext cx="3535091" cy="1620742"/>
            <a:chOff x="5900704" y="1829104"/>
            <a:chExt cx="3535091" cy="1620742"/>
          </a:xfrm>
        </p:grpSpPr>
        <p:grpSp>
          <p:nvGrpSpPr>
            <p:cNvPr id="205" name="Group 204">
              <a:extLst>
                <a:ext uri="{FF2B5EF4-FFF2-40B4-BE49-F238E27FC236}">
                  <a16:creationId xmlns:a16="http://schemas.microsoft.com/office/drawing/2014/main" xmlns="" id="{2D2FA54D-9F68-4716-977C-327940C84610}"/>
                </a:ext>
              </a:extLst>
            </p:cNvPr>
            <p:cNvGrpSpPr/>
            <p:nvPr/>
          </p:nvGrpSpPr>
          <p:grpSpPr>
            <a:xfrm>
              <a:off x="5900704" y="1829104"/>
              <a:ext cx="3535091" cy="1620742"/>
              <a:chOff x="878759" y="1750735"/>
              <a:chExt cx="3535091" cy="1620742"/>
            </a:xfrm>
          </p:grpSpPr>
          <p:grpSp>
            <p:nvGrpSpPr>
              <p:cNvPr id="208" name="Group 207">
                <a:extLst>
                  <a:ext uri="{FF2B5EF4-FFF2-40B4-BE49-F238E27FC236}">
                    <a16:creationId xmlns:a16="http://schemas.microsoft.com/office/drawing/2014/main" xmlns="" id="{AB8A18A5-ECE6-4402-BCF2-4A76E5DD14D9}"/>
                  </a:ext>
                </a:extLst>
              </p:cNvPr>
              <p:cNvGrpSpPr/>
              <p:nvPr/>
            </p:nvGrpSpPr>
            <p:grpSpPr>
              <a:xfrm>
                <a:off x="878759" y="1750735"/>
                <a:ext cx="3535091" cy="1620742"/>
                <a:chOff x="1093372" y="4470916"/>
                <a:chExt cx="3535091" cy="1620742"/>
              </a:xfrm>
            </p:grpSpPr>
            <p:grpSp>
              <p:nvGrpSpPr>
                <p:cNvPr id="211" name="Group 210">
                  <a:extLst>
                    <a:ext uri="{FF2B5EF4-FFF2-40B4-BE49-F238E27FC236}">
                      <a16:creationId xmlns:a16="http://schemas.microsoft.com/office/drawing/2014/main" xmlns="" id="{71CE92C4-C089-4E3B-AB8C-5EAE47BBB4B5}"/>
                    </a:ext>
                  </a:extLst>
                </p:cNvPr>
                <p:cNvGrpSpPr/>
                <p:nvPr/>
              </p:nvGrpSpPr>
              <p:grpSpPr>
                <a:xfrm>
                  <a:off x="1093372" y="4531494"/>
                  <a:ext cx="3535091" cy="1560164"/>
                  <a:chOff x="6074834" y="4529085"/>
                  <a:chExt cx="3535091" cy="1560164"/>
                </a:xfrm>
              </p:grpSpPr>
              <p:grpSp>
                <p:nvGrpSpPr>
                  <p:cNvPr id="214" name="Group 213">
                    <a:extLst>
                      <a:ext uri="{FF2B5EF4-FFF2-40B4-BE49-F238E27FC236}">
                        <a16:creationId xmlns:a16="http://schemas.microsoft.com/office/drawing/2014/main" xmlns="" id="{81420B91-F7CF-4691-877E-2A98ACA3D1CD}"/>
                      </a:ext>
                    </a:extLst>
                  </p:cNvPr>
                  <p:cNvGrpSpPr/>
                  <p:nvPr/>
                </p:nvGrpSpPr>
                <p:grpSpPr>
                  <a:xfrm>
                    <a:off x="6074834" y="4529085"/>
                    <a:ext cx="3535091" cy="1560164"/>
                    <a:chOff x="3351246" y="1632857"/>
                    <a:chExt cx="3548742" cy="1667900"/>
                  </a:xfrm>
                </p:grpSpPr>
                <p:sp>
                  <p:nvSpPr>
                    <p:cNvPr id="219" name="Oval 218">
                      <a:extLst>
                        <a:ext uri="{FF2B5EF4-FFF2-40B4-BE49-F238E27FC236}">
                          <a16:creationId xmlns:a16="http://schemas.microsoft.com/office/drawing/2014/main" xmlns="" id="{E7B66A0B-0664-490F-AA8E-F59D89116045}"/>
                        </a:ext>
                      </a:extLst>
                    </p:cNvPr>
                    <p:cNvSpPr/>
                    <p:nvPr/>
                  </p:nvSpPr>
                  <p:spPr>
                    <a:xfrm>
                      <a:off x="4236099" y="1632857"/>
                      <a:ext cx="457199" cy="38255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220" name="Oval 219">
                      <a:extLst>
                        <a:ext uri="{FF2B5EF4-FFF2-40B4-BE49-F238E27FC236}">
                          <a16:creationId xmlns:a16="http://schemas.microsoft.com/office/drawing/2014/main" xmlns="" id="{9E6FE661-5881-4277-857C-7DA589CC23E4}"/>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221" name="Oval 220">
                      <a:extLst>
                        <a:ext uri="{FF2B5EF4-FFF2-40B4-BE49-F238E27FC236}">
                          <a16:creationId xmlns:a16="http://schemas.microsoft.com/office/drawing/2014/main" xmlns="" id="{B024CA85-1C89-43C1-A5AD-03FB99340ECA}"/>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222" name="Oval 221">
                      <a:extLst>
                        <a:ext uri="{FF2B5EF4-FFF2-40B4-BE49-F238E27FC236}">
                          <a16:creationId xmlns:a16="http://schemas.microsoft.com/office/drawing/2014/main" xmlns="" id="{FADCF0A3-4C93-4499-A4A8-6CD43EAB8B77}"/>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223" name="Oval 222">
                      <a:extLst>
                        <a:ext uri="{FF2B5EF4-FFF2-40B4-BE49-F238E27FC236}">
                          <a16:creationId xmlns:a16="http://schemas.microsoft.com/office/drawing/2014/main" xmlns="" id="{A96DD6F1-3DAD-4665-848E-96E0E2C59C95}"/>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224" name="Oval 223">
                      <a:extLst>
                        <a:ext uri="{FF2B5EF4-FFF2-40B4-BE49-F238E27FC236}">
                          <a16:creationId xmlns:a16="http://schemas.microsoft.com/office/drawing/2014/main" xmlns="" id="{116101EB-DC63-4ADD-92EC-E6EA9CE30D02}"/>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225" name="Oval 224">
                      <a:extLst>
                        <a:ext uri="{FF2B5EF4-FFF2-40B4-BE49-F238E27FC236}">
                          <a16:creationId xmlns:a16="http://schemas.microsoft.com/office/drawing/2014/main" xmlns="" id="{AF946844-E531-4780-A01C-71E1919D5B93}"/>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grpSp>
              <p:cxnSp>
                <p:nvCxnSpPr>
                  <p:cNvPr id="215" name="Straight Connector 214">
                    <a:extLst>
                      <a:ext uri="{FF2B5EF4-FFF2-40B4-BE49-F238E27FC236}">
                        <a16:creationId xmlns:a16="http://schemas.microsoft.com/office/drawing/2014/main" xmlns="" id="{A3FD3703-70CF-4AD9-B7DF-A7A2CFEC49C8}"/>
                      </a:ext>
                    </a:extLst>
                  </p:cNvPr>
                  <p:cNvCxnSpPr>
                    <a:stCxn id="219" idx="5"/>
                    <a:endCxn id="223" idx="1"/>
                  </p:cNvCxnSpPr>
                  <p:nvPr/>
                </p:nvCxnSpPr>
                <p:spPr>
                  <a:xfrm>
                    <a:off x="7345025" y="4834524"/>
                    <a:ext cx="285211" cy="317190"/>
                  </a:xfrm>
                  <a:prstGeom prst="line">
                    <a:avLst/>
                  </a:prstGeom>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xmlns="" id="{8D05EC7B-45DE-4C3F-8C4F-81F89BB3CB0B}"/>
                      </a:ext>
                    </a:extLst>
                  </p:cNvPr>
                  <p:cNvSpPr txBox="1"/>
                  <p:nvPr/>
                </p:nvSpPr>
                <p:spPr>
                  <a:xfrm>
                    <a:off x="7373407" y="470800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cxnSp>
                <p:nvCxnSpPr>
                  <p:cNvPr id="217" name="Straight Connector 216">
                    <a:extLst>
                      <a:ext uri="{FF2B5EF4-FFF2-40B4-BE49-F238E27FC236}">
                        <a16:creationId xmlns:a16="http://schemas.microsoft.com/office/drawing/2014/main" xmlns="" id="{88EAE5E0-C6B8-4073-B929-3BA8548D1E56}"/>
                      </a:ext>
                    </a:extLst>
                  </p:cNvPr>
                  <p:cNvCxnSpPr>
                    <a:stCxn id="223" idx="2"/>
                    <a:endCxn id="222" idx="6"/>
                  </p:cNvCxnSpPr>
                  <p:nvPr/>
                </p:nvCxnSpPr>
                <p:spPr>
                  <a:xfrm flipH="1" flipV="1">
                    <a:off x="6530274" y="5278230"/>
                    <a:ext cx="1033264" cy="1"/>
                  </a:xfrm>
                  <a:prstGeom prst="line">
                    <a:avLst/>
                  </a:prstGeom>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xmlns="" id="{058CA807-1491-4324-80D9-055BB4A4673A}"/>
                      </a:ext>
                    </a:extLst>
                  </p:cNvPr>
                  <p:cNvSpPr txBox="1"/>
                  <p:nvPr/>
                </p:nvSpPr>
                <p:spPr>
                  <a:xfrm>
                    <a:off x="6771714" y="5020072"/>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212" name="Straight Connector 211">
                  <a:extLst>
                    <a:ext uri="{FF2B5EF4-FFF2-40B4-BE49-F238E27FC236}">
                      <a16:creationId xmlns:a16="http://schemas.microsoft.com/office/drawing/2014/main" xmlns="" id="{8D8ED628-A414-46A6-88C9-2778DF50A39F}"/>
                    </a:ext>
                  </a:extLst>
                </p:cNvPr>
                <p:cNvCxnSpPr>
                  <a:cxnSpLocks/>
                  <a:stCxn id="219" idx="6"/>
                  <a:endCxn id="220" idx="2"/>
                </p:cNvCxnSpPr>
                <p:nvPr/>
              </p:nvCxnSpPr>
              <p:spPr>
                <a:xfrm>
                  <a:off x="2430261" y="4710416"/>
                  <a:ext cx="941866"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xmlns="" id="{18749D54-D5C0-457C-8487-CB859A12495B}"/>
                    </a:ext>
                  </a:extLst>
                </p:cNvPr>
                <p:cNvSpPr txBox="1"/>
                <p:nvPr/>
              </p:nvSpPr>
              <p:spPr>
                <a:xfrm>
                  <a:off x="2809796" y="4470916"/>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2</a:t>
                  </a:r>
                </a:p>
              </p:txBody>
            </p:sp>
          </p:grpSp>
          <p:cxnSp>
            <p:nvCxnSpPr>
              <p:cNvPr id="209" name="Straight Connector 208">
                <a:extLst>
                  <a:ext uri="{FF2B5EF4-FFF2-40B4-BE49-F238E27FC236}">
                    <a16:creationId xmlns:a16="http://schemas.microsoft.com/office/drawing/2014/main" xmlns="" id="{BB8D7B5F-89BC-4D77-966F-E304F9E49F84}"/>
                  </a:ext>
                </a:extLst>
              </p:cNvPr>
              <p:cNvCxnSpPr>
                <a:stCxn id="223" idx="5"/>
                <a:endCxn id="225" idx="1"/>
              </p:cNvCxnSpPr>
              <p:nvPr/>
            </p:nvCxnSpPr>
            <p:spPr>
              <a:xfrm>
                <a:off x="2756205" y="2686976"/>
                <a:ext cx="695727" cy="379062"/>
              </a:xfrm>
              <a:prstGeom prst="line">
                <a:avLst/>
              </a:prstGeom>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xmlns="" id="{D6BF8DF0-9967-4DA3-9E18-15C3950B99BC}"/>
                  </a:ext>
                </a:extLst>
              </p:cNvPr>
              <p:cNvSpPr txBox="1"/>
              <p:nvPr/>
            </p:nvSpPr>
            <p:spPr>
              <a:xfrm>
                <a:off x="3005386" y="260200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4</a:t>
                </a:r>
              </a:p>
            </p:txBody>
          </p:sp>
        </p:grpSp>
        <p:cxnSp>
          <p:nvCxnSpPr>
            <p:cNvPr id="206" name="Straight Connector 205">
              <a:extLst>
                <a:ext uri="{FF2B5EF4-FFF2-40B4-BE49-F238E27FC236}">
                  <a16:creationId xmlns:a16="http://schemas.microsoft.com/office/drawing/2014/main" xmlns="" id="{209F9ED1-91CD-4512-B00F-1AFB459290DC}"/>
                </a:ext>
              </a:extLst>
            </p:cNvPr>
            <p:cNvCxnSpPr>
              <a:cxnSpLocks/>
              <a:stCxn id="224" idx="6"/>
              <a:endCxn id="225" idx="2"/>
            </p:cNvCxnSpPr>
            <p:nvPr/>
          </p:nvCxnSpPr>
          <p:spPr>
            <a:xfrm>
              <a:off x="7209710" y="3254615"/>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xmlns="" id="{A1D90D33-CFDD-49F8-A6A7-1DAA2A3AD870}"/>
                </a:ext>
              </a:extLst>
            </p:cNvPr>
            <p:cNvSpPr txBox="1"/>
            <p:nvPr/>
          </p:nvSpPr>
          <p:spPr>
            <a:xfrm>
              <a:off x="7586451" y="2997137"/>
              <a:ext cx="244149" cy="30229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pSp>
      <p:cxnSp>
        <p:nvCxnSpPr>
          <p:cNvPr id="20" name="Straight Connector 19">
            <a:extLst>
              <a:ext uri="{FF2B5EF4-FFF2-40B4-BE49-F238E27FC236}">
                <a16:creationId xmlns:a16="http://schemas.microsoft.com/office/drawing/2014/main" xmlns="" id="{43CD2B0D-9B59-4E7D-930C-AB98949D7076}"/>
              </a:ext>
            </a:extLst>
          </p:cNvPr>
          <p:cNvCxnSpPr>
            <a:stCxn id="225" idx="7"/>
            <a:endCxn id="221" idx="3"/>
          </p:cNvCxnSpPr>
          <p:nvPr/>
        </p:nvCxnSpPr>
        <p:spPr>
          <a:xfrm flipV="1">
            <a:off x="8855579" y="5165893"/>
            <a:ext cx="251132" cy="37183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EC38E7B7-ADC5-4FF2-B581-8AB9E4676907}"/>
              </a:ext>
            </a:extLst>
          </p:cNvPr>
          <p:cNvSpPr txBox="1"/>
          <p:nvPr/>
        </p:nvSpPr>
        <p:spPr>
          <a:xfrm>
            <a:off x="8785927" y="5132895"/>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6</a:t>
            </a:r>
          </a:p>
        </p:txBody>
      </p:sp>
      <p:sp>
        <p:nvSpPr>
          <p:cNvPr id="23" name="Thought Bubble: Cloud 22">
            <a:extLst>
              <a:ext uri="{FF2B5EF4-FFF2-40B4-BE49-F238E27FC236}">
                <a16:creationId xmlns:a16="http://schemas.microsoft.com/office/drawing/2014/main" xmlns="" id="{118541CC-DC69-4652-98E1-59698E9B5CE8}"/>
              </a:ext>
            </a:extLst>
          </p:cNvPr>
          <p:cNvSpPr/>
          <p:nvPr/>
        </p:nvSpPr>
        <p:spPr>
          <a:xfrm>
            <a:off x="3157514" y="3852319"/>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a:t>
            </a:r>
          </a:p>
        </p:txBody>
      </p:sp>
      <p:sp>
        <p:nvSpPr>
          <p:cNvPr id="24" name="Thought Bubble: Cloud 23">
            <a:extLst>
              <a:ext uri="{FF2B5EF4-FFF2-40B4-BE49-F238E27FC236}">
                <a16:creationId xmlns:a16="http://schemas.microsoft.com/office/drawing/2014/main" xmlns="" id="{BE326CA3-3CB9-43A7-8795-E0E7804C1828}"/>
              </a:ext>
            </a:extLst>
          </p:cNvPr>
          <p:cNvSpPr/>
          <p:nvPr/>
        </p:nvSpPr>
        <p:spPr>
          <a:xfrm>
            <a:off x="5057596" y="2173236"/>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5</a:t>
            </a:r>
          </a:p>
        </p:txBody>
      </p:sp>
      <p:sp>
        <p:nvSpPr>
          <p:cNvPr id="25" name="Thought Bubble: Cloud 24">
            <a:extLst>
              <a:ext uri="{FF2B5EF4-FFF2-40B4-BE49-F238E27FC236}">
                <a16:creationId xmlns:a16="http://schemas.microsoft.com/office/drawing/2014/main" xmlns="" id="{89280C60-86B5-4C23-BA92-CBE064BD3961}"/>
              </a:ext>
            </a:extLst>
          </p:cNvPr>
          <p:cNvSpPr/>
          <p:nvPr/>
        </p:nvSpPr>
        <p:spPr>
          <a:xfrm>
            <a:off x="8007691" y="3510424"/>
            <a:ext cx="333075" cy="287873"/>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6</a:t>
            </a:r>
          </a:p>
        </p:txBody>
      </p:sp>
      <p:cxnSp>
        <p:nvCxnSpPr>
          <p:cNvPr id="131" name="Straight Connector 130">
            <a:extLst>
              <a:ext uri="{FF2B5EF4-FFF2-40B4-BE49-F238E27FC236}">
                <a16:creationId xmlns:a16="http://schemas.microsoft.com/office/drawing/2014/main" xmlns="" id="{D10D03D2-242C-4C5D-8D39-9D453BDA7BA6}"/>
              </a:ext>
            </a:extLst>
          </p:cNvPr>
          <p:cNvCxnSpPr>
            <a:cxnSpLocks/>
          </p:cNvCxnSpPr>
          <p:nvPr/>
        </p:nvCxnSpPr>
        <p:spPr>
          <a:xfrm flipH="1" flipV="1">
            <a:off x="2217163" y="3165657"/>
            <a:ext cx="1197469" cy="16309"/>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xmlns="" id="{8321F9C2-208A-4655-8AE9-FEB61A20CAAA}"/>
              </a:ext>
            </a:extLst>
          </p:cNvPr>
          <p:cNvSpPr txBox="1"/>
          <p:nvPr/>
        </p:nvSpPr>
        <p:spPr>
          <a:xfrm>
            <a:off x="2567057" y="2938727"/>
            <a:ext cx="244149" cy="323165"/>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1</a:t>
            </a:r>
          </a:p>
        </p:txBody>
      </p:sp>
      <p:graphicFrame>
        <p:nvGraphicFramePr>
          <p:cNvPr id="19" name="Table 11">
            <a:extLst>
              <a:ext uri="{FF2B5EF4-FFF2-40B4-BE49-F238E27FC236}">
                <a16:creationId xmlns:a16="http://schemas.microsoft.com/office/drawing/2014/main" xmlns="" id="{88B24AA5-A7CA-45B7-894C-DF6C80100176}"/>
              </a:ext>
            </a:extLst>
          </p:cNvPr>
          <p:cNvGraphicFramePr>
            <a:graphicFrameLocks noGrp="1"/>
          </p:cNvGraphicFramePr>
          <p:nvPr>
            <p:extLst>
              <p:ext uri="{D42A27DB-BD31-4B8C-83A1-F6EECF244321}">
                <p14:modId xmlns:p14="http://schemas.microsoft.com/office/powerpoint/2010/main" val="1341115692"/>
              </p:ext>
            </p:extLst>
          </p:nvPr>
        </p:nvGraphicFramePr>
        <p:xfrm>
          <a:off x="9638522" y="2028822"/>
          <a:ext cx="2352294" cy="3708400"/>
        </p:xfrm>
        <a:graphic>
          <a:graphicData uri="http://schemas.openxmlformats.org/drawingml/2006/table">
            <a:tbl>
              <a:tblPr firstRow="1" bandRow="1">
                <a:tableStyleId>{5940675A-B579-460E-94D1-54222C63F5DA}</a:tableStyleId>
              </a:tblPr>
              <a:tblGrid>
                <a:gridCol w="705549">
                  <a:extLst>
                    <a:ext uri="{9D8B030D-6E8A-4147-A177-3AD203B41FA5}">
                      <a16:colId xmlns:a16="http://schemas.microsoft.com/office/drawing/2014/main" xmlns="" val="81222388"/>
                    </a:ext>
                  </a:extLst>
                </a:gridCol>
                <a:gridCol w="821094">
                  <a:extLst>
                    <a:ext uri="{9D8B030D-6E8A-4147-A177-3AD203B41FA5}">
                      <a16:colId xmlns:a16="http://schemas.microsoft.com/office/drawing/2014/main" xmlns="" val="1939692281"/>
                    </a:ext>
                  </a:extLst>
                </a:gridCol>
                <a:gridCol w="825651">
                  <a:extLst>
                    <a:ext uri="{9D8B030D-6E8A-4147-A177-3AD203B41FA5}">
                      <a16:colId xmlns:a16="http://schemas.microsoft.com/office/drawing/2014/main" xmlns="" val="1049471731"/>
                    </a:ext>
                  </a:extLst>
                </a:gridCol>
              </a:tblGrid>
              <a:tr h="370840">
                <a:tc>
                  <a:txBody>
                    <a:bodyPr/>
                    <a:lstStyle/>
                    <a:p>
                      <a:r>
                        <a:rPr lang="en-IN" dirty="0"/>
                        <a:t>Edge</a:t>
                      </a:r>
                    </a:p>
                  </a:txBody>
                  <a:tcPr/>
                </a:tc>
                <a:tc>
                  <a:txBody>
                    <a:bodyPr/>
                    <a:lstStyle/>
                    <a:p>
                      <a:r>
                        <a:rPr lang="en-IN" sz="1200" dirty="0"/>
                        <a:t>Weight</a:t>
                      </a:r>
                    </a:p>
                  </a:txBody>
                  <a:tcPr/>
                </a:tc>
                <a:tc>
                  <a:txBody>
                    <a:bodyPr/>
                    <a:lstStyle/>
                    <a:p>
                      <a:r>
                        <a:rPr lang="en-IN" dirty="0"/>
                        <a:t>Action</a:t>
                      </a:r>
                    </a:p>
                  </a:txBody>
                  <a:tcPr/>
                </a:tc>
                <a:extLst>
                  <a:ext uri="{0D108BD9-81ED-4DB2-BD59-A6C34878D82A}">
                    <a16:rowId xmlns:a16="http://schemas.microsoft.com/office/drawing/2014/main" xmlns="" val="3608543374"/>
                  </a:ext>
                </a:extLst>
              </a:tr>
              <a:tr h="370840">
                <a:tc>
                  <a:txBody>
                    <a:bodyPr/>
                    <a:lstStyle/>
                    <a:p>
                      <a:pPr algn="ct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1</a:t>
                      </a:r>
                    </a:p>
                  </a:txBody>
                  <a:tcPr/>
                </a:tc>
                <a:tc>
                  <a:txBody>
                    <a:bodyPr/>
                    <a:lstStyle/>
                    <a:p>
                      <a:r>
                        <a:rPr lang="en-IN" sz="1200" dirty="0">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17432324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2703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10798533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latin typeface="Times New Roman" panose="02020603050405020304" pitchFamily="18" charset="0"/>
                          <a:cs typeface="Times New Roman" panose="02020603050405020304" pitchFamily="18" charset="0"/>
                        </a:rPr>
                        <a:t>(v</a:t>
                      </a:r>
                      <a:r>
                        <a:rPr lang="en-IN" sz="1400" baseline="-25000" dirty="0">
                          <a:solidFill>
                            <a:srgbClr val="00B050"/>
                          </a:solidFill>
                          <a:latin typeface="Times New Roman" panose="02020603050405020304" pitchFamily="18" charset="0"/>
                          <a:cs typeface="Times New Roman" panose="02020603050405020304" pitchFamily="18" charset="0"/>
                        </a:rPr>
                        <a:t>3</a:t>
                      </a:r>
                      <a:r>
                        <a:rPr lang="en-IN" sz="1400" dirty="0">
                          <a:solidFill>
                            <a:srgbClr val="00B050"/>
                          </a:solidFill>
                          <a:latin typeface="Times New Roman" panose="02020603050405020304" pitchFamily="18" charset="0"/>
                          <a:cs typeface="Times New Roman" panose="02020603050405020304" pitchFamily="18" charset="0"/>
                        </a:rPr>
                        <a:t>, v</a:t>
                      </a:r>
                      <a:r>
                        <a:rPr lang="en-IN" sz="1400" baseline="-25000" dirty="0">
                          <a:solidFill>
                            <a:srgbClr val="00B050"/>
                          </a:solidFill>
                          <a:latin typeface="Times New Roman" panose="02020603050405020304" pitchFamily="18" charset="0"/>
                          <a:cs typeface="Times New Roman" panose="02020603050405020304" pitchFamily="18" charset="0"/>
                        </a:rPr>
                        <a:t>4</a:t>
                      </a:r>
                      <a:r>
                        <a:rPr lang="en-IN" sz="1400" dirty="0">
                          <a:solidFill>
                            <a:srgbClr val="00B05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00B05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B050"/>
                          </a:solidFill>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32920352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0000"/>
                          </a:solidFill>
                          <a:latin typeface="Times New Roman" panose="02020603050405020304" pitchFamily="18" charset="0"/>
                          <a:cs typeface="Times New Roman" panose="02020603050405020304" pitchFamily="18" charset="0"/>
                        </a:rPr>
                        <a:t>(v</a:t>
                      </a:r>
                      <a:r>
                        <a:rPr lang="en-IN" sz="1400" baseline="-25000" dirty="0">
                          <a:solidFill>
                            <a:srgbClr val="FF0000"/>
                          </a:solidFill>
                          <a:latin typeface="Times New Roman" panose="02020603050405020304" pitchFamily="18" charset="0"/>
                          <a:cs typeface="Times New Roman" panose="02020603050405020304" pitchFamily="18" charset="0"/>
                        </a:rPr>
                        <a:t>2</a:t>
                      </a:r>
                      <a:r>
                        <a:rPr lang="en-IN" sz="1400" dirty="0">
                          <a:solidFill>
                            <a:srgbClr val="FF0000"/>
                          </a:solidFill>
                          <a:latin typeface="Times New Roman" panose="02020603050405020304" pitchFamily="18" charset="0"/>
                          <a:cs typeface="Times New Roman" panose="02020603050405020304" pitchFamily="18" charset="0"/>
                        </a:rPr>
                        <a:t>, v</a:t>
                      </a:r>
                      <a:r>
                        <a:rPr lang="en-IN" sz="1400" baseline="-25000" dirty="0">
                          <a:solidFill>
                            <a:srgbClr val="FF0000"/>
                          </a:solidFill>
                          <a:latin typeface="Times New Roman" panose="02020603050405020304" pitchFamily="18" charset="0"/>
                          <a:cs typeface="Times New Roman" panose="02020603050405020304" pitchFamily="18" charset="0"/>
                        </a:rPr>
                        <a:t>4</a:t>
                      </a:r>
                      <a:r>
                        <a:rPr lang="en-IN" sz="1400" dirty="0">
                          <a:solidFill>
                            <a:srgbClr val="FF000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FF0000"/>
                          </a:solidFill>
                        </a:rPr>
                        <a:t>3</a:t>
                      </a:r>
                    </a:p>
                  </a:txBody>
                  <a:tcPr/>
                </a:tc>
                <a:tc>
                  <a:txBody>
                    <a:bodyPr/>
                    <a:lstStyle/>
                    <a:p>
                      <a:r>
                        <a:rPr lang="en-IN" sz="1200" dirty="0">
                          <a:solidFill>
                            <a:srgbClr val="FF0000"/>
                          </a:solidFill>
                          <a:latin typeface="Times New Roman" panose="02020603050405020304" pitchFamily="18" charset="0"/>
                          <a:cs typeface="Times New Roman" panose="02020603050405020304" pitchFamily="18" charset="0"/>
                        </a:rPr>
                        <a:t> Rejected</a:t>
                      </a:r>
                    </a:p>
                  </a:txBody>
                  <a:tcPr/>
                </a:tc>
                <a:extLst>
                  <a:ext uri="{0D108BD9-81ED-4DB2-BD59-A6C34878D82A}">
                    <a16:rowId xmlns:a16="http://schemas.microsoft.com/office/drawing/2014/main" xmlns="" val="20800170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0000"/>
                          </a:solidFill>
                          <a:latin typeface="Times New Roman" panose="02020603050405020304" pitchFamily="18" charset="0"/>
                          <a:cs typeface="Times New Roman" panose="02020603050405020304" pitchFamily="18" charset="0"/>
                        </a:rPr>
                        <a:t>(v</a:t>
                      </a:r>
                      <a:r>
                        <a:rPr lang="en-IN" sz="1400" baseline="-25000" dirty="0">
                          <a:solidFill>
                            <a:srgbClr val="FF0000"/>
                          </a:solidFill>
                          <a:latin typeface="Times New Roman" panose="02020603050405020304" pitchFamily="18" charset="0"/>
                          <a:cs typeface="Times New Roman" panose="02020603050405020304" pitchFamily="18" charset="0"/>
                        </a:rPr>
                        <a:t>1</a:t>
                      </a:r>
                      <a:r>
                        <a:rPr lang="en-IN" sz="1400" dirty="0">
                          <a:solidFill>
                            <a:srgbClr val="FF0000"/>
                          </a:solidFill>
                          <a:latin typeface="Times New Roman" panose="02020603050405020304" pitchFamily="18" charset="0"/>
                          <a:cs typeface="Times New Roman" panose="02020603050405020304" pitchFamily="18" charset="0"/>
                        </a:rPr>
                        <a:t>, v</a:t>
                      </a:r>
                      <a:r>
                        <a:rPr lang="en-IN" sz="1400" baseline="-25000" dirty="0">
                          <a:solidFill>
                            <a:srgbClr val="FF0000"/>
                          </a:solidFill>
                          <a:latin typeface="Times New Roman" panose="02020603050405020304" pitchFamily="18" charset="0"/>
                          <a:cs typeface="Times New Roman" panose="02020603050405020304" pitchFamily="18" charset="0"/>
                        </a:rPr>
                        <a:t>3</a:t>
                      </a:r>
                      <a:r>
                        <a:rPr lang="en-IN" sz="1400" dirty="0">
                          <a:solidFill>
                            <a:srgbClr val="FF000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FF0000"/>
                          </a:solidFill>
                        </a:rPr>
                        <a:t>4</a:t>
                      </a:r>
                    </a:p>
                  </a:txBody>
                  <a:tcPr/>
                </a:tc>
                <a:tc>
                  <a:txBody>
                    <a:bodyPr/>
                    <a:lstStyle/>
                    <a:p>
                      <a:r>
                        <a:rPr lang="en-IN" sz="1200" dirty="0">
                          <a:solidFill>
                            <a:srgbClr val="FF0000"/>
                          </a:solidFill>
                          <a:latin typeface="Times New Roman" panose="02020603050405020304" pitchFamily="18" charset="0"/>
                          <a:cs typeface="Times New Roman" panose="02020603050405020304" pitchFamily="18" charset="0"/>
                        </a:rPr>
                        <a:t>Rejected</a:t>
                      </a:r>
                    </a:p>
                  </a:txBody>
                  <a:tcPr/>
                </a:tc>
                <a:extLst>
                  <a:ext uri="{0D108BD9-81ED-4DB2-BD59-A6C34878D82A}">
                    <a16:rowId xmlns:a16="http://schemas.microsoft.com/office/drawing/2014/main" xmlns="" val="4143338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t>
                      </a:r>
                      <a:r>
                        <a:rPr lang="en-IN" sz="1400" baseline="-25000"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 v</a:t>
                      </a:r>
                      <a:r>
                        <a:rPr lang="en-IN" sz="1400" baseline="-25000"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a:t>
                      </a:r>
                    </a:p>
                  </a:txBody>
                  <a:tcPr/>
                </a:tc>
                <a:tc>
                  <a:txBody>
                    <a:bodyPr/>
                    <a:lstStyle/>
                    <a:p>
                      <a:pPr algn="ctr"/>
                      <a:r>
                        <a:rPr lang="en-IN" dirty="0"/>
                        <a:t>4</a:t>
                      </a:r>
                    </a:p>
                  </a:txBody>
                  <a:tcPr/>
                </a:tc>
                <a:tc>
                  <a:txBody>
                    <a:bodyPr/>
                    <a:lstStyle/>
                    <a:p>
                      <a:r>
                        <a:rPr lang="en-IN" sz="1200" dirty="0">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2602073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0000"/>
                          </a:solidFill>
                          <a:latin typeface="Times New Roman" panose="02020603050405020304" pitchFamily="18" charset="0"/>
                          <a:cs typeface="Times New Roman" panose="02020603050405020304" pitchFamily="18" charset="0"/>
                        </a:rPr>
                        <a:t>(v</a:t>
                      </a:r>
                      <a:r>
                        <a:rPr lang="en-IN" sz="1400" baseline="-25000" dirty="0">
                          <a:solidFill>
                            <a:srgbClr val="FF0000"/>
                          </a:solidFill>
                          <a:latin typeface="Times New Roman" panose="02020603050405020304" pitchFamily="18" charset="0"/>
                          <a:cs typeface="Times New Roman" panose="02020603050405020304" pitchFamily="18" charset="0"/>
                        </a:rPr>
                        <a:t>3</a:t>
                      </a:r>
                      <a:r>
                        <a:rPr lang="en-IN" sz="1400" dirty="0">
                          <a:solidFill>
                            <a:srgbClr val="FF0000"/>
                          </a:solidFill>
                          <a:latin typeface="Times New Roman" panose="02020603050405020304" pitchFamily="18" charset="0"/>
                          <a:cs typeface="Times New Roman" panose="02020603050405020304" pitchFamily="18" charset="0"/>
                        </a:rPr>
                        <a:t>, v</a:t>
                      </a:r>
                      <a:r>
                        <a:rPr lang="en-IN" sz="1400" baseline="-25000" dirty="0">
                          <a:solidFill>
                            <a:srgbClr val="FF0000"/>
                          </a:solidFill>
                          <a:latin typeface="Times New Roman" panose="02020603050405020304" pitchFamily="18" charset="0"/>
                          <a:cs typeface="Times New Roman" panose="02020603050405020304" pitchFamily="18" charset="0"/>
                        </a:rPr>
                        <a:t>6</a:t>
                      </a:r>
                      <a:r>
                        <a:rPr lang="en-IN" sz="1400" dirty="0">
                          <a:solidFill>
                            <a:srgbClr val="FF000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FF0000"/>
                          </a:solidFill>
                        </a:rPr>
                        <a:t>5</a:t>
                      </a:r>
                    </a:p>
                  </a:txBody>
                  <a:tcPr/>
                </a:tc>
                <a:tc>
                  <a:txBody>
                    <a:bodyPr/>
                    <a:lstStyle/>
                    <a:p>
                      <a:r>
                        <a:rPr lang="en-IN" sz="1200" dirty="0">
                          <a:solidFill>
                            <a:srgbClr val="FF0000"/>
                          </a:solidFill>
                          <a:latin typeface="Times New Roman" panose="02020603050405020304" pitchFamily="18" charset="0"/>
                          <a:cs typeface="Times New Roman" panose="02020603050405020304" pitchFamily="18" charset="0"/>
                        </a:rPr>
                        <a:t>Rejected</a:t>
                      </a:r>
                    </a:p>
                  </a:txBody>
                  <a:tcPr/>
                </a:tc>
                <a:extLst>
                  <a:ext uri="{0D108BD9-81ED-4DB2-BD59-A6C34878D82A}">
                    <a16:rowId xmlns:a16="http://schemas.microsoft.com/office/drawing/2014/main" xmlns="" val="13773892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F0"/>
                          </a:solidFill>
                          <a:latin typeface="Times New Roman" panose="02020603050405020304" pitchFamily="18" charset="0"/>
                          <a:cs typeface="Times New Roman" panose="02020603050405020304" pitchFamily="18" charset="0"/>
                        </a:rPr>
                        <a:t>(v</a:t>
                      </a:r>
                      <a:r>
                        <a:rPr lang="en-IN" sz="1400" baseline="-25000" dirty="0">
                          <a:solidFill>
                            <a:srgbClr val="00B0F0"/>
                          </a:solidFill>
                          <a:latin typeface="Times New Roman" panose="02020603050405020304" pitchFamily="18" charset="0"/>
                          <a:cs typeface="Times New Roman" panose="02020603050405020304" pitchFamily="18" charset="0"/>
                        </a:rPr>
                        <a:t>5</a:t>
                      </a:r>
                      <a:r>
                        <a:rPr lang="en-IN" sz="1400" dirty="0">
                          <a:solidFill>
                            <a:srgbClr val="00B0F0"/>
                          </a:solidFill>
                          <a:latin typeface="Times New Roman" panose="02020603050405020304" pitchFamily="18" charset="0"/>
                          <a:cs typeface="Times New Roman" panose="02020603050405020304" pitchFamily="18" charset="0"/>
                        </a:rPr>
                        <a:t>, v</a:t>
                      </a:r>
                      <a:r>
                        <a:rPr lang="en-IN" sz="1400" baseline="-25000" dirty="0">
                          <a:solidFill>
                            <a:srgbClr val="00B0F0"/>
                          </a:solidFill>
                          <a:latin typeface="Times New Roman" panose="02020603050405020304" pitchFamily="18" charset="0"/>
                          <a:cs typeface="Times New Roman" panose="02020603050405020304" pitchFamily="18" charset="0"/>
                        </a:rPr>
                        <a:t>7</a:t>
                      </a:r>
                      <a:r>
                        <a:rPr lang="en-IN" sz="1400" dirty="0">
                          <a:solidFill>
                            <a:srgbClr val="00B0F0"/>
                          </a:solidFill>
                          <a:latin typeface="Times New Roman" panose="02020603050405020304" pitchFamily="18" charset="0"/>
                          <a:cs typeface="Times New Roman" panose="02020603050405020304" pitchFamily="18" charset="0"/>
                        </a:rPr>
                        <a:t>)</a:t>
                      </a:r>
                    </a:p>
                  </a:txBody>
                  <a:tcPr/>
                </a:tc>
                <a:tc>
                  <a:txBody>
                    <a:bodyPr/>
                    <a:lstStyle/>
                    <a:p>
                      <a:pPr algn="ctr"/>
                      <a:r>
                        <a:rPr lang="en-IN" dirty="0">
                          <a:solidFill>
                            <a:srgbClr val="00B0F0"/>
                          </a:solidFill>
                        </a:rPr>
                        <a:t>6</a:t>
                      </a:r>
                    </a:p>
                  </a:txBody>
                  <a:tcPr/>
                </a:tc>
                <a:tc>
                  <a:txBody>
                    <a:bodyPr/>
                    <a:lstStyle/>
                    <a:p>
                      <a:r>
                        <a:rPr lang="en-IN" sz="1200" dirty="0">
                          <a:solidFill>
                            <a:srgbClr val="00B0F0"/>
                          </a:solidFill>
                          <a:latin typeface="Times New Roman" panose="02020603050405020304" pitchFamily="18" charset="0"/>
                          <a:cs typeface="Times New Roman" panose="02020603050405020304" pitchFamily="18" charset="0"/>
                        </a:rPr>
                        <a:t>Accepted</a:t>
                      </a:r>
                    </a:p>
                  </a:txBody>
                  <a:tcPr/>
                </a:tc>
                <a:extLst>
                  <a:ext uri="{0D108BD9-81ED-4DB2-BD59-A6C34878D82A}">
                    <a16:rowId xmlns:a16="http://schemas.microsoft.com/office/drawing/2014/main" xmlns="" val="341125464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xmlns="" id="{874B0FEA-A55A-4CFC-A3EC-3FFDD9648563}"/>
                  </a:ext>
                </a:extLst>
              </p14:cNvPr>
              <p14:cNvContentPartPr/>
              <p14:nvPr/>
            </p14:nvContentPartPr>
            <p14:xfrm>
              <a:off x="9750152" y="2533673"/>
              <a:ext cx="2073960" cy="33120"/>
            </p14:xfrm>
          </p:contentPart>
        </mc:Choice>
        <mc:Fallback xmlns="">
          <p:pic>
            <p:nvPicPr>
              <p:cNvPr id="8" name="Ink 7">
                <a:extLst>
                  <a:ext uri="{FF2B5EF4-FFF2-40B4-BE49-F238E27FC236}">
                    <a16:creationId xmlns:a16="http://schemas.microsoft.com/office/drawing/2014/main" id="{874B0FEA-A55A-4CFC-A3EC-3FFDD9648563}"/>
                  </a:ext>
                </a:extLst>
              </p:cNvPr>
              <p:cNvPicPr/>
              <p:nvPr/>
            </p:nvPicPr>
            <p:blipFill>
              <a:blip r:embed="rId3"/>
              <a:stretch>
                <a:fillRect/>
              </a:stretch>
            </p:blipFill>
            <p:spPr>
              <a:xfrm>
                <a:off x="9696512" y="2425673"/>
                <a:ext cx="21816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xmlns="" id="{E1D20BBC-5629-422E-9F6C-8A11C13E72D4}"/>
                  </a:ext>
                </a:extLst>
              </p14:cNvPr>
              <p14:cNvContentPartPr/>
              <p14:nvPr/>
            </p14:nvContentPartPr>
            <p14:xfrm>
              <a:off x="7155992" y="2160353"/>
              <a:ext cx="304200" cy="294120"/>
            </p14:xfrm>
          </p:contentPart>
        </mc:Choice>
        <mc:Fallback xmlns="">
          <p:pic>
            <p:nvPicPr>
              <p:cNvPr id="9" name="Ink 8">
                <a:extLst>
                  <a:ext uri="{FF2B5EF4-FFF2-40B4-BE49-F238E27FC236}">
                    <a16:creationId xmlns:a16="http://schemas.microsoft.com/office/drawing/2014/main" id="{E1D20BBC-5629-422E-9F6C-8A11C13E72D4}"/>
                  </a:ext>
                </a:extLst>
              </p:cNvPr>
              <p:cNvPicPr/>
              <p:nvPr/>
            </p:nvPicPr>
            <p:blipFill>
              <a:blip r:embed="rId5"/>
              <a:stretch>
                <a:fillRect/>
              </a:stretch>
            </p:blipFill>
            <p:spPr>
              <a:xfrm>
                <a:off x="7102352" y="2052713"/>
                <a:ext cx="41184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xmlns="" id="{8DF6F03C-5986-41C4-92F2-41846B154FF2}"/>
                  </a:ext>
                </a:extLst>
              </p14:cNvPr>
              <p14:cNvContentPartPr/>
              <p14:nvPr/>
            </p14:nvContentPartPr>
            <p14:xfrm>
              <a:off x="7230872" y="4524833"/>
              <a:ext cx="274680" cy="365760"/>
            </p14:xfrm>
          </p:contentPart>
        </mc:Choice>
        <mc:Fallback xmlns="">
          <p:pic>
            <p:nvPicPr>
              <p:cNvPr id="10" name="Ink 9">
                <a:extLst>
                  <a:ext uri="{FF2B5EF4-FFF2-40B4-BE49-F238E27FC236}">
                    <a16:creationId xmlns:a16="http://schemas.microsoft.com/office/drawing/2014/main" id="{8DF6F03C-5986-41C4-92F2-41846B154FF2}"/>
                  </a:ext>
                </a:extLst>
              </p:cNvPr>
              <p:cNvPicPr/>
              <p:nvPr/>
            </p:nvPicPr>
            <p:blipFill>
              <a:blip r:embed="rId7"/>
              <a:stretch>
                <a:fillRect/>
              </a:stretch>
            </p:blipFill>
            <p:spPr>
              <a:xfrm>
                <a:off x="7177232" y="4417193"/>
                <a:ext cx="38232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D9F4E027-3279-45FA-ADC8-1BD896A30056}"/>
                  </a:ext>
                </a:extLst>
              </p14:cNvPr>
              <p14:cNvContentPartPr/>
              <p14:nvPr/>
            </p14:nvContentPartPr>
            <p14:xfrm>
              <a:off x="2332352" y="4786193"/>
              <a:ext cx="366120" cy="400680"/>
            </p14:xfrm>
          </p:contentPart>
        </mc:Choice>
        <mc:Fallback xmlns="">
          <p:pic>
            <p:nvPicPr>
              <p:cNvPr id="12" name="Ink 11">
                <a:extLst>
                  <a:ext uri="{FF2B5EF4-FFF2-40B4-BE49-F238E27FC236}">
                    <a16:creationId xmlns:a16="http://schemas.microsoft.com/office/drawing/2014/main" id="{D9F4E027-3279-45FA-ADC8-1BD896A30056}"/>
                  </a:ext>
                </a:extLst>
              </p:cNvPr>
              <p:cNvPicPr/>
              <p:nvPr/>
            </p:nvPicPr>
            <p:blipFill>
              <a:blip r:embed="rId9"/>
              <a:stretch>
                <a:fillRect/>
              </a:stretch>
            </p:blipFill>
            <p:spPr>
              <a:xfrm>
                <a:off x="2278352" y="4678553"/>
                <a:ext cx="47376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252BAA95-7512-45BF-8450-33A6811DDB35}"/>
                  </a:ext>
                </a:extLst>
              </p14:cNvPr>
              <p14:cNvContentPartPr/>
              <p14:nvPr/>
            </p14:nvContentPartPr>
            <p14:xfrm>
              <a:off x="9712712" y="2928953"/>
              <a:ext cx="2109240" cy="38880"/>
            </p14:xfrm>
          </p:contentPart>
        </mc:Choice>
        <mc:Fallback xmlns="">
          <p:pic>
            <p:nvPicPr>
              <p:cNvPr id="13" name="Ink 12">
                <a:extLst>
                  <a:ext uri="{FF2B5EF4-FFF2-40B4-BE49-F238E27FC236}">
                    <a16:creationId xmlns:a16="http://schemas.microsoft.com/office/drawing/2014/main" id="{252BAA95-7512-45BF-8450-33A6811DDB35}"/>
                  </a:ext>
                </a:extLst>
              </p:cNvPr>
              <p:cNvPicPr/>
              <p:nvPr/>
            </p:nvPicPr>
            <p:blipFill>
              <a:blip r:embed="rId11"/>
              <a:stretch>
                <a:fillRect/>
              </a:stretch>
            </p:blipFill>
            <p:spPr>
              <a:xfrm>
                <a:off x="9659072" y="2820953"/>
                <a:ext cx="2216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xmlns="" id="{2D3EB19F-5224-4FBF-9C40-124F4B27E4E9}"/>
                  </a:ext>
                </a:extLst>
              </p14:cNvPr>
              <p14:cNvContentPartPr/>
              <p14:nvPr/>
            </p14:nvContentPartPr>
            <p14:xfrm>
              <a:off x="7146992" y="3237473"/>
              <a:ext cx="1294920" cy="19800"/>
            </p14:xfrm>
          </p:contentPart>
        </mc:Choice>
        <mc:Fallback xmlns="">
          <p:pic>
            <p:nvPicPr>
              <p:cNvPr id="15" name="Ink 14">
                <a:extLst>
                  <a:ext uri="{FF2B5EF4-FFF2-40B4-BE49-F238E27FC236}">
                    <a16:creationId xmlns:a16="http://schemas.microsoft.com/office/drawing/2014/main" id="{2D3EB19F-5224-4FBF-9C40-124F4B27E4E9}"/>
                  </a:ext>
                </a:extLst>
              </p:cNvPr>
              <p:cNvPicPr/>
              <p:nvPr/>
            </p:nvPicPr>
            <p:blipFill>
              <a:blip r:embed="rId13"/>
              <a:stretch>
                <a:fillRect/>
              </a:stretch>
            </p:blipFill>
            <p:spPr>
              <a:xfrm>
                <a:off x="7092992" y="3129473"/>
                <a:ext cx="1402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xmlns="" id="{F5038A8B-565F-406D-A247-3821B6C75467}"/>
                  </a:ext>
                </a:extLst>
              </p14:cNvPr>
              <p14:cNvContentPartPr/>
              <p14:nvPr/>
            </p14:nvContentPartPr>
            <p14:xfrm>
              <a:off x="7221512" y="5548673"/>
              <a:ext cx="1213200" cy="96840"/>
            </p14:xfrm>
          </p:contentPart>
        </mc:Choice>
        <mc:Fallback xmlns="">
          <p:pic>
            <p:nvPicPr>
              <p:cNvPr id="21" name="Ink 20">
                <a:extLst>
                  <a:ext uri="{FF2B5EF4-FFF2-40B4-BE49-F238E27FC236}">
                    <a16:creationId xmlns:a16="http://schemas.microsoft.com/office/drawing/2014/main" id="{F5038A8B-565F-406D-A247-3821B6C75467}"/>
                  </a:ext>
                </a:extLst>
              </p:cNvPr>
              <p:cNvPicPr/>
              <p:nvPr/>
            </p:nvPicPr>
            <p:blipFill>
              <a:blip r:embed="rId15"/>
              <a:stretch>
                <a:fillRect/>
              </a:stretch>
            </p:blipFill>
            <p:spPr>
              <a:xfrm>
                <a:off x="7167512" y="5440673"/>
                <a:ext cx="13208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xmlns="" id="{857D4079-0030-4A85-B62E-AB88B42CD3CB}"/>
                  </a:ext>
                </a:extLst>
              </p14:cNvPr>
              <p14:cNvContentPartPr/>
              <p14:nvPr/>
            </p14:nvContentPartPr>
            <p14:xfrm>
              <a:off x="2341352" y="5887073"/>
              <a:ext cx="1299240" cy="84600"/>
            </p14:xfrm>
          </p:contentPart>
        </mc:Choice>
        <mc:Fallback xmlns="">
          <p:pic>
            <p:nvPicPr>
              <p:cNvPr id="26" name="Ink 25">
                <a:extLst>
                  <a:ext uri="{FF2B5EF4-FFF2-40B4-BE49-F238E27FC236}">
                    <a16:creationId xmlns:a16="http://schemas.microsoft.com/office/drawing/2014/main" id="{857D4079-0030-4A85-B62E-AB88B42CD3CB}"/>
                  </a:ext>
                </a:extLst>
              </p:cNvPr>
              <p:cNvPicPr/>
              <p:nvPr/>
            </p:nvPicPr>
            <p:blipFill>
              <a:blip r:embed="rId17"/>
              <a:stretch>
                <a:fillRect/>
              </a:stretch>
            </p:blipFill>
            <p:spPr>
              <a:xfrm>
                <a:off x="2287712" y="5779073"/>
                <a:ext cx="14068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xmlns="" id="{675690D5-06A7-4330-BDED-52A3351A1AC3}"/>
                  </a:ext>
                </a:extLst>
              </p14:cNvPr>
              <p14:cNvContentPartPr/>
              <p14:nvPr/>
            </p14:nvContentPartPr>
            <p14:xfrm>
              <a:off x="2099072" y="3171953"/>
              <a:ext cx="1272600" cy="360"/>
            </p14:xfrm>
          </p:contentPart>
        </mc:Choice>
        <mc:Fallback xmlns="">
          <p:pic>
            <p:nvPicPr>
              <p:cNvPr id="27" name="Ink 26">
                <a:extLst>
                  <a:ext uri="{FF2B5EF4-FFF2-40B4-BE49-F238E27FC236}">
                    <a16:creationId xmlns:a16="http://schemas.microsoft.com/office/drawing/2014/main" id="{675690D5-06A7-4330-BDED-52A3351A1AC3}"/>
                  </a:ext>
                </a:extLst>
              </p:cNvPr>
              <p:cNvPicPr/>
              <p:nvPr/>
            </p:nvPicPr>
            <p:blipFill>
              <a:blip r:embed="rId19"/>
              <a:stretch>
                <a:fillRect/>
              </a:stretch>
            </p:blipFill>
            <p:spPr>
              <a:xfrm>
                <a:off x="2045072" y="3064313"/>
                <a:ext cx="1380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xmlns="" id="{82481AAD-323C-4802-BD6C-DCD567507CC3}"/>
                  </a:ext>
                </a:extLst>
              </p14:cNvPr>
              <p14:cNvContentPartPr/>
              <p14:nvPr/>
            </p14:nvContentPartPr>
            <p14:xfrm>
              <a:off x="9675272" y="3276353"/>
              <a:ext cx="2106720" cy="74520"/>
            </p14:xfrm>
          </p:contentPart>
        </mc:Choice>
        <mc:Fallback xmlns="">
          <p:pic>
            <p:nvPicPr>
              <p:cNvPr id="28" name="Ink 27">
                <a:extLst>
                  <a:ext uri="{FF2B5EF4-FFF2-40B4-BE49-F238E27FC236}">
                    <a16:creationId xmlns:a16="http://schemas.microsoft.com/office/drawing/2014/main" id="{82481AAD-323C-4802-BD6C-DCD567507CC3}"/>
                  </a:ext>
                </a:extLst>
              </p:cNvPr>
              <p:cNvPicPr/>
              <p:nvPr/>
            </p:nvPicPr>
            <p:blipFill>
              <a:blip r:embed="rId21"/>
              <a:stretch>
                <a:fillRect/>
              </a:stretch>
            </p:blipFill>
            <p:spPr>
              <a:xfrm>
                <a:off x="9621632" y="3168353"/>
                <a:ext cx="22143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xmlns="" id="{C016FFC7-4EFE-4A7A-B05B-9822402B56B6}"/>
                  </a:ext>
                </a:extLst>
              </p14:cNvPr>
              <p14:cNvContentPartPr/>
              <p14:nvPr/>
            </p14:nvContentPartPr>
            <p14:xfrm>
              <a:off x="7287032" y="2070713"/>
              <a:ext cx="880560" cy="39240"/>
            </p14:xfrm>
          </p:contentPart>
        </mc:Choice>
        <mc:Fallback xmlns="">
          <p:pic>
            <p:nvPicPr>
              <p:cNvPr id="29" name="Ink 28">
                <a:extLst>
                  <a:ext uri="{FF2B5EF4-FFF2-40B4-BE49-F238E27FC236}">
                    <a16:creationId xmlns:a16="http://schemas.microsoft.com/office/drawing/2014/main" id="{C016FFC7-4EFE-4A7A-B05B-9822402B56B6}"/>
                  </a:ext>
                </a:extLst>
              </p:cNvPr>
              <p:cNvPicPr/>
              <p:nvPr/>
            </p:nvPicPr>
            <p:blipFill>
              <a:blip r:embed="rId23"/>
              <a:stretch>
                <a:fillRect/>
              </a:stretch>
            </p:blipFill>
            <p:spPr>
              <a:xfrm>
                <a:off x="7233032" y="1963073"/>
                <a:ext cx="9882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xmlns="" id="{1A8AC54A-4DB1-467D-8F05-12DA96E83B9C}"/>
                  </a:ext>
                </a:extLst>
              </p14:cNvPr>
              <p14:cNvContentPartPr/>
              <p14:nvPr/>
            </p14:nvContentPartPr>
            <p14:xfrm>
              <a:off x="7296392" y="4458953"/>
              <a:ext cx="972720" cy="28800"/>
            </p14:xfrm>
          </p:contentPart>
        </mc:Choice>
        <mc:Fallback xmlns="">
          <p:pic>
            <p:nvPicPr>
              <p:cNvPr id="30" name="Ink 29">
                <a:extLst>
                  <a:ext uri="{FF2B5EF4-FFF2-40B4-BE49-F238E27FC236}">
                    <a16:creationId xmlns:a16="http://schemas.microsoft.com/office/drawing/2014/main" id="{1A8AC54A-4DB1-467D-8F05-12DA96E83B9C}"/>
                  </a:ext>
                </a:extLst>
              </p:cNvPr>
              <p:cNvPicPr/>
              <p:nvPr/>
            </p:nvPicPr>
            <p:blipFill>
              <a:blip r:embed="rId25"/>
              <a:stretch>
                <a:fillRect/>
              </a:stretch>
            </p:blipFill>
            <p:spPr>
              <a:xfrm>
                <a:off x="7242392" y="4351313"/>
                <a:ext cx="10803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xmlns="" id="{5A0E1064-A1D9-4C96-809F-098742A9BFCF}"/>
                  </a:ext>
                </a:extLst>
              </p14:cNvPr>
              <p14:cNvContentPartPr/>
              <p14:nvPr/>
            </p14:nvContentPartPr>
            <p14:xfrm>
              <a:off x="2173592" y="1958033"/>
              <a:ext cx="1072800" cy="21240"/>
            </p14:xfrm>
          </p:contentPart>
        </mc:Choice>
        <mc:Fallback xmlns="">
          <p:pic>
            <p:nvPicPr>
              <p:cNvPr id="31" name="Ink 30">
                <a:extLst>
                  <a:ext uri="{FF2B5EF4-FFF2-40B4-BE49-F238E27FC236}">
                    <a16:creationId xmlns:a16="http://schemas.microsoft.com/office/drawing/2014/main" id="{5A0E1064-A1D9-4C96-809F-098742A9BFCF}"/>
                  </a:ext>
                </a:extLst>
              </p:cNvPr>
              <p:cNvPicPr/>
              <p:nvPr/>
            </p:nvPicPr>
            <p:blipFill>
              <a:blip r:embed="rId27"/>
              <a:stretch>
                <a:fillRect/>
              </a:stretch>
            </p:blipFill>
            <p:spPr>
              <a:xfrm>
                <a:off x="2119592" y="1850393"/>
                <a:ext cx="11804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xmlns="" id="{FE6452CA-1BA6-4FC0-A9C0-95536AE44592}"/>
                  </a:ext>
                </a:extLst>
              </p14:cNvPr>
              <p14:cNvContentPartPr/>
              <p14:nvPr/>
            </p14:nvContentPartPr>
            <p14:xfrm>
              <a:off x="2397512" y="4654793"/>
              <a:ext cx="1048680" cy="20520"/>
            </p14:xfrm>
          </p:contentPart>
        </mc:Choice>
        <mc:Fallback xmlns="">
          <p:pic>
            <p:nvPicPr>
              <p:cNvPr id="32" name="Ink 31">
                <a:extLst>
                  <a:ext uri="{FF2B5EF4-FFF2-40B4-BE49-F238E27FC236}">
                    <a16:creationId xmlns:a16="http://schemas.microsoft.com/office/drawing/2014/main" id="{FE6452CA-1BA6-4FC0-A9C0-95536AE44592}"/>
                  </a:ext>
                </a:extLst>
              </p:cNvPr>
              <p:cNvPicPr/>
              <p:nvPr/>
            </p:nvPicPr>
            <p:blipFill>
              <a:blip r:embed="rId29"/>
              <a:stretch>
                <a:fillRect/>
              </a:stretch>
            </p:blipFill>
            <p:spPr>
              <a:xfrm>
                <a:off x="2343512" y="4546793"/>
                <a:ext cx="1156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xmlns="" id="{44AB5C08-1256-4796-BF81-740D45F45473}"/>
                  </a:ext>
                </a:extLst>
              </p14:cNvPr>
              <p14:cNvContentPartPr/>
              <p14:nvPr/>
            </p14:nvContentPartPr>
            <p14:xfrm>
              <a:off x="2136512" y="2061713"/>
              <a:ext cx="325080" cy="331200"/>
            </p14:xfrm>
          </p:contentPart>
        </mc:Choice>
        <mc:Fallback xmlns="">
          <p:pic>
            <p:nvPicPr>
              <p:cNvPr id="33" name="Ink 32">
                <a:extLst>
                  <a:ext uri="{FF2B5EF4-FFF2-40B4-BE49-F238E27FC236}">
                    <a16:creationId xmlns:a16="http://schemas.microsoft.com/office/drawing/2014/main" id="{44AB5C08-1256-4796-BF81-740D45F45473}"/>
                  </a:ext>
                </a:extLst>
              </p:cNvPr>
              <p:cNvPicPr/>
              <p:nvPr/>
            </p:nvPicPr>
            <p:blipFill>
              <a:blip r:embed="rId31"/>
              <a:stretch>
                <a:fillRect/>
              </a:stretch>
            </p:blipFill>
            <p:spPr>
              <a:xfrm>
                <a:off x="2082872" y="1953713"/>
                <a:ext cx="43272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xmlns="" id="{2554B050-E4E2-4CFD-8382-3C4854E62ACF}"/>
                  </a:ext>
                </a:extLst>
              </p14:cNvPr>
              <p14:cNvContentPartPr/>
              <p14:nvPr/>
            </p14:nvContentPartPr>
            <p14:xfrm>
              <a:off x="9703712" y="3646433"/>
              <a:ext cx="2148480" cy="87480"/>
            </p14:xfrm>
          </p:contentPart>
        </mc:Choice>
        <mc:Fallback xmlns="">
          <p:pic>
            <p:nvPicPr>
              <p:cNvPr id="34" name="Ink 33">
                <a:extLst>
                  <a:ext uri="{FF2B5EF4-FFF2-40B4-BE49-F238E27FC236}">
                    <a16:creationId xmlns:a16="http://schemas.microsoft.com/office/drawing/2014/main" id="{2554B050-E4E2-4CFD-8382-3C4854E62ACF}"/>
                  </a:ext>
                </a:extLst>
              </p:cNvPr>
              <p:cNvPicPr/>
              <p:nvPr/>
            </p:nvPicPr>
            <p:blipFill>
              <a:blip r:embed="rId33"/>
              <a:stretch>
                <a:fillRect/>
              </a:stretch>
            </p:blipFill>
            <p:spPr>
              <a:xfrm>
                <a:off x="9649712" y="3538793"/>
                <a:ext cx="22561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xmlns="" id="{A4518986-46EB-4115-A432-9B51331D64D6}"/>
                  </a:ext>
                </a:extLst>
              </p14:cNvPr>
              <p14:cNvContentPartPr/>
              <p14:nvPr/>
            </p14:nvContentPartPr>
            <p14:xfrm>
              <a:off x="1250192" y="2518913"/>
              <a:ext cx="1155240" cy="47520"/>
            </p14:xfrm>
          </p:contentPart>
        </mc:Choice>
        <mc:Fallback xmlns="">
          <p:pic>
            <p:nvPicPr>
              <p:cNvPr id="35" name="Ink 34">
                <a:extLst>
                  <a:ext uri="{FF2B5EF4-FFF2-40B4-BE49-F238E27FC236}">
                    <a16:creationId xmlns:a16="http://schemas.microsoft.com/office/drawing/2014/main" id="{A4518986-46EB-4115-A432-9B51331D64D6}"/>
                  </a:ext>
                </a:extLst>
              </p:cNvPr>
              <p:cNvPicPr/>
              <p:nvPr/>
            </p:nvPicPr>
            <p:blipFill>
              <a:blip r:embed="rId35"/>
              <a:stretch>
                <a:fillRect/>
              </a:stretch>
            </p:blipFill>
            <p:spPr>
              <a:xfrm>
                <a:off x="1196192" y="2410913"/>
                <a:ext cx="12628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xmlns="" id="{3F611320-BA94-49B5-B2D9-8F1FC142B437}"/>
                  </a:ext>
                </a:extLst>
              </p14:cNvPr>
              <p14:cNvContentPartPr/>
              <p14:nvPr/>
            </p14:nvContentPartPr>
            <p14:xfrm>
              <a:off x="6307112" y="2612153"/>
              <a:ext cx="1058040" cy="86400"/>
            </p14:xfrm>
          </p:contentPart>
        </mc:Choice>
        <mc:Fallback xmlns="">
          <p:pic>
            <p:nvPicPr>
              <p:cNvPr id="36" name="Ink 35">
                <a:extLst>
                  <a:ext uri="{FF2B5EF4-FFF2-40B4-BE49-F238E27FC236}">
                    <a16:creationId xmlns:a16="http://schemas.microsoft.com/office/drawing/2014/main" id="{3F611320-BA94-49B5-B2D9-8F1FC142B437}"/>
                  </a:ext>
                </a:extLst>
              </p:cNvPr>
              <p:cNvPicPr/>
              <p:nvPr/>
            </p:nvPicPr>
            <p:blipFill>
              <a:blip r:embed="rId37"/>
              <a:stretch>
                <a:fillRect/>
              </a:stretch>
            </p:blipFill>
            <p:spPr>
              <a:xfrm>
                <a:off x="6253112" y="2504513"/>
                <a:ext cx="11656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xmlns="" id="{65266103-DF0F-44D4-BC71-E278C074F17B}"/>
                  </a:ext>
                </a:extLst>
              </p14:cNvPr>
              <p14:cNvContentPartPr/>
              <p14:nvPr/>
            </p14:nvContentPartPr>
            <p14:xfrm>
              <a:off x="6344552" y="5019113"/>
              <a:ext cx="1080720" cy="19800"/>
            </p14:xfrm>
          </p:contentPart>
        </mc:Choice>
        <mc:Fallback xmlns="">
          <p:pic>
            <p:nvPicPr>
              <p:cNvPr id="37" name="Ink 36">
                <a:extLst>
                  <a:ext uri="{FF2B5EF4-FFF2-40B4-BE49-F238E27FC236}">
                    <a16:creationId xmlns:a16="http://schemas.microsoft.com/office/drawing/2014/main" id="{65266103-DF0F-44D4-BC71-E278C074F17B}"/>
                  </a:ext>
                </a:extLst>
              </p:cNvPr>
              <p:cNvPicPr/>
              <p:nvPr/>
            </p:nvPicPr>
            <p:blipFill>
              <a:blip r:embed="rId39"/>
              <a:stretch>
                <a:fillRect/>
              </a:stretch>
            </p:blipFill>
            <p:spPr>
              <a:xfrm>
                <a:off x="6290912" y="4911113"/>
                <a:ext cx="11883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xmlns="" id="{568EDEA3-677D-4395-8935-5A1B7DED3D5D}"/>
                  </a:ext>
                </a:extLst>
              </p14:cNvPr>
              <p14:cNvContentPartPr/>
              <p14:nvPr/>
            </p14:nvContentPartPr>
            <p14:xfrm>
              <a:off x="7753592" y="2715113"/>
              <a:ext cx="721440" cy="427680"/>
            </p14:xfrm>
          </p:contentPart>
        </mc:Choice>
        <mc:Fallback xmlns="">
          <p:pic>
            <p:nvPicPr>
              <p:cNvPr id="38" name="Ink 37">
                <a:extLst>
                  <a:ext uri="{FF2B5EF4-FFF2-40B4-BE49-F238E27FC236}">
                    <a16:creationId xmlns:a16="http://schemas.microsoft.com/office/drawing/2014/main" id="{568EDEA3-677D-4395-8935-5A1B7DED3D5D}"/>
                  </a:ext>
                </a:extLst>
              </p:cNvPr>
              <p:cNvPicPr/>
              <p:nvPr/>
            </p:nvPicPr>
            <p:blipFill>
              <a:blip r:embed="rId41"/>
              <a:stretch>
                <a:fillRect/>
              </a:stretch>
            </p:blipFill>
            <p:spPr>
              <a:xfrm>
                <a:off x="7699592" y="2607113"/>
                <a:ext cx="829080" cy="643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xmlns="" id="{FA8BB33B-5380-4A6E-84C7-9451D4F42C3A}"/>
                  </a:ext>
                </a:extLst>
              </p14:cNvPr>
              <p14:cNvContentPartPr/>
              <p14:nvPr/>
            </p14:nvContentPartPr>
            <p14:xfrm>
              <a:off x="7837112" y="5159153"/>
              <a:ext cx="696600" cy="294480"/>
            </p14:xfrm>
          </p:contentPart>
        </mc:Choice>
        <mc:Fallback xmlns="">
          <p:pic>
            <p:nvPicPr>
              <p:cNvPr id="39" name="Ink 38">
                <a:extLst>
                  <a:ext uri="{FF2B5EF4-FFF2-40B4-BE49-F238E27FC236}">
                    <a16:creationId xmlns:a16="http://schemas.microsoft.com/office/drawing/2014/main" id="{FA8BB33B-5380-4A6E-84C7-9451D4F42C3A}"/>
                  </a:ext>
                </a:extLst>
              </p:cNvPr>
              <p:cNvPicPr/>
              <p:nvPr/>
            </p:nvPicPr>
            <p:blipFill>
              <a:blip r:embed="rId43"/>
              <a:stretch>
                <a:fillRect/>
              </a:stretch>
            </p:blipFill>
            <p:spPr>
              <a:xfrm>
                <a:off x="7783472" y="5051513"/>
                <a:ext cx="80424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xmlns="" id="{DBA4D73B-BE39-43F9-B517-D13A3215FFB3}"/>
                  </a:ext>
                </a:extLst>
              </p14:cNvPr>
              <p14:cNvContentPartPr/>
              <p14:nvPr/>
            </p14:nvContentPartPr>
            <p14:xfrm>
              <a:off x="8844752" y="5173913"/>
              <a:ext cx="298800" cy="359280"/>
            </p14:xfrm>
          </p:contentPart>
        </mc:Choice>
        <mc:Fallback xmlns="">
          <p:pic>
            <p:nvPicPr>
              <p:cNvPr id="40" name="Ink 39">
                <a:extLst>
                  <a:ext uri="{FF2B5EF4-FFF2-40B4-BE49-F238E27FC236}">
                    <a16:creationId xmlns:a16="http://schemas.microsoft.com/office/drawing/2014/main" id="{DBA4D73B-BE39-43F9-B517-D13A3215FFB3}"/>
                  </a:ext>
                </a:extLst>
              </p:cNvPr>
              <p:cNvPicPr/>
              <p:nvPr/>
            </p:nvPicPr>
            <p:blipFill>
              <a:blip r:embed="rId45"/>
              <a:stretch>
                <a:fillRect/>
              </a:stretch>
            </p:blipFill>
            <p:spPr>
              <a:xfrm>
                <a:off x="8791112" y="5065913"/>
                <a:ext cx="40644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xmlns="" id="{4ADA7E51-06AC-47B8-A090-24CF3B3F415A}"/>
                  </a:ext>
                </a:extLst>
              </p14:cNvPr>
              <p14:cNvContentPartPr/>
              <p14:nvPr/>
            </p14:nvContentPartPr>
            <p14:xfrm>
              <a:off x="9684632" y="5485673"/>
              <a:ext cx="2114640" cy="84960"/>
            </p14:xfrm>
          </p:contentPart>
        </mc:Choice>
        <mc:Fallback xmlns="">
          <p:pic>
            <p:nvPicPr>
              <p:cNvPr id="41" name="Ink 40">
                <a:extLst>
                  <a:ext uri="{FF2B5EF4-FFF2-40B4-BE49-F238E27FC236}">
                    <a16:creationId xmlns:a16="http://schemas.microsoft.com/office/drawing/2014/main" id="{4ADA7E51-06AC-47B8-A090-24CF3B3F415A}"/>
                  </a:ext>
                </a:extLst>
              </p:cNvPr>
              <p:cNvPicPr/>
              <p:nvPr/>
            </p:nvPicPr>
            <p:blipFill>
              <a:blip r:embed="rId47"/>
              <a:stretch>
                <a:fillRect/>
              </a:stretch>
            </p:blipFill>
            <p:spPr>
              <a:xfrm>
                <a:off x="9630632" y="5378033"/>
                <a:ext cx="22222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xmlns="" id="{C163CE20-4E31-4FFB-AC59-053082283F30}"/>
                  </a:ext>
                </a:extLst>
              </p14:cNvPr>
              <p14:cNvContentPartPr/>
              <p14:nvPr/>
            </p14:nvContentPartPr>
            <p14:xfrm>
              <a:off x="9694352" y="4766033"/>
              <a:ext cx="2220120" cy="48600"/>
            </p14:xfrm>
          </p:contentPart>
        </mc:Choice>
        <mc:Fallback xmlns="">
          <p:pic>
            <p:nvPicPr>
              <p:cNvPr id="42" name="Ink 41">
                <a:extLst>
                  <a:ext uri="{FF2B5EF4-FFF2-40B4-BE49-F238E27FC236}">
                    <a16:creationId xmlns:a16="http://schemas.microsoft.com/office/drawing/2014/main" id="{C163CE20-4E31-4FFB-AC59-053082283F30}"/>
                  </a:ext>
                </a:extLst>
              </p:cNvPr>
              <p:cNvPicPr/>
              <p:nvPr/>
            </p:nvPicPr>
            <p:blipFill>
              <a:blip r:embed="rId49"/>
              <a:stretch>
                <a:fillRect/>
              </a:stretch>
            </p:blipFill>
            <p:spPr>
              <a:xfrm>
                <a:off x="9640352" y="4658393"/>
                <a:ext cx="23277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xmlns="" id="{2988F859-6279-44CC-BD06-E503D2179CAD}"/>
                  </a:ext>
                </a:extLst>
              </p14:cNvPr>
              <p14:cNvContentPartPr/>
              <p14:nvPr/>
            </p14:nvContentPartPr>
            <p14:xfrm>
              <a:off x="399152" y="1379873"/>
              <a:ext cx="4157640" cy="2324160"/>
            </p14:xfrm>
          </p:contentPart>
        </mc:Choice>
        <mc:Fallback xmlns="">
          <p:pic>
            <p:nvPicPr>
              <p:cNvPr id="43" name="Ink 42">
                <a:extLst>
                  <a:ext uri="{FF2B5EF4-FFF2-40B4-BE49-F238E27FC236}">
                    <a16:creationId xmlns:a16="http://schemas.microsoft.com/office/drawing/2014/main" id="{2988F859-6279-44CC-BD06-E503D2179CAD}"/>
                  </a:ext>
                </a:extLst>
              </p:cNvPr>
              <p:cNvPicPr/>
              <p:nvPr/>
            </p:nvPicPr>
            <p:blipFill>
              <a:blip r:embed="rId51"/>
              <a:stretch>
                <a:fillRect/>
              </a:stretch>
            </p:blipFill>
            <p:spPr>
              <a:xfrm>
                <a:off x="390512" y="1371233"/>
                <a:ext cx="4175280" cy="2341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3" name="Ink 82">
                <a:extLst>
                  <a:ext uri="{FF2B5EF4-FFF2-40B4-BE49-F238E27FC236}">
                    <a16:creationId xmlns:a16="http://schemas.microsoft.com/office/drawing/2014/main" xmlns="" id="{C2745D0A-6BD4-42D4-AA41-F901AAB25574}"/>
                  </a:ext>
                </a:extLst>
              </p14:cNvPr>
              <p14:cNvContentPartPr/>
              <p14:nvPr/>
            </p14:nvContentPartPr>
            <p14:xfrm>
              <a:off x="5746232" y="3984833"/>
              <a:ext cx="3837600" cy="2305440"/>
            </p14:xfrm>
          </p:contentPart>
        </mc:Choice>
        <mc:Fallback xmlns="">
          <p:pic>
            <p:nvPicPr>
              <p:cNvPr id="83" name="Ink 82">
                <a:extLst>
                  <a:ext uri="{FF2B5EF4-FFF2-40B4-BE49-F238E27FC236}">
                    <a16:creationId xmlns:a16="http://schemas.microsoft.com/office/drawing/2014/main" id="{C2745D0A-6BD4-42D4-AA41-F901AAB25574}"/>
                  </a:ext>
                </a:extLst>
              </p:cNvPr>
              <p:cNvPicPr/>
              <p:nvPr/>
            </p:nvPicPr>
            <p:blipFill>
              <a:blip r:embed="rId53"/>
              <a:stretch>
                <a:fillRect/>
              </a:stretch>
            </p:blipFill>
            <p:spPr>
              <a:xfrm>
                <a:off x="5737592" y="3976193"/>
                <a:ext cx="3855240" cy="2323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54">
            <p14:nvContentPartPr>
              <p14:cNvPr id="45" name="Ink 44">
                <a:extLst>
                  <a:ext uri="{FF2B5EF4-FFF2-40B4-BE49-F238E27FC236}">
                    <a16:creationId xmlns:a16="http://schemas.microsoft.com/office/drawing/2014/main" id="{DFE74CD4-A13D-4B99-A84B-9305F10F1A5A}"/>
                  </a:ext>
                </a:extLst>
              </p14:cNvPr>
              <p14:cNvContentPartPr/>
              <p14:nvPr/>
            </p14:nvContentPartPr>
            <p14:xfrm>
              <a:off x="5699792" y="1183313"/>
              <a:ext cx="3893400" cy="2549880"/>
            </p14:xfrm>
          </p:contentPart>
        </mc:Choice>
        <mc:Fallback>
          <p:pic>
            <p:nvPicPr>
              <p:cNvPr id="45" name="Ink 44">
                <a:extLst>
                  <a:ext uri="{FF2B5EF4-FFF2-40B4-BE49-F238E27FC236}">
                    <a16:creationId xmlns:a16="http://schemas.microsoft.com/office/drawing/2014/main" xmlns="" xmlns:aink="http://schemas.microsoft.com/office/drawing/2016/ink" xmlns:p14="http://schemas.microsoft.com/office/powerpoint/2010/main" id="{DFE74CD4-A13D-4B99-A84B-9305F10F1A5A}"/>
                  </a:ext>
                </a:extLst>
              </p:cNvPr>
              <p:cNvPicPr/>
              <p:nvPr/>
            </p:nvPicPr>
            <p:blipFill>
              <a:blip r:embed="rId55"/>
              <a:stretch>
                <a:fillRect/>
              </a:stretch>
            </p:blipFill>
            <p:spPr>
              <a:xfrm>
                <a:off x="5690792" y="1174313"/>
                <a:ext cx="3911040" cy="256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56">
            <p14:nvContentPartPr>
              <p14:cNvPr id="46" name="Ink 45">
                <a:extLst>
                  <a:ext uri="{FF2B5EF4-FFF2-40B4-BE49-F238E27FC236}">
                    <a16:creationId xmlns:a16="http://schemas.microsoft.com/office/drawing/2014/main" id="{895C202A-2CB4-4DBB-8451-B9893D53FF61}"/>
                  </a:ext>
                </a:extLst>
              </p14:cNvPr>
              <p14:cNvContentPartPr/>
              <p14:nvPr/>
            </p14:nvContentPartPr>
            <p14:xfrm>
              <a:off x="660152" y="4242953"/>
              <a:ext cx="4491360" cy="2476800"/>
            </p14:xfrm>
          </p:contentPart>
        </mc:Choice>
        <mc:Fallback>
          <p:pic>
            <p:nvPicPr>
              <p:cNvPr id="46" name="Ink 45">
                <a:extLst>
                  <a:ext uri="{FF2B5EF4-FFF2-40B4-BE49-F238E27FC236}">
                    <a16:creationId xmlns:a16="http://schemas.microsoft.com/office/drawing/2014/main" xmlns="" xmlns:aink="http://schemas.microsoft.com/office/drawing/2016/ink" xmlns:p14="http://schemas.microsoft.com/office/powerpoint/2010/main" id="{895C202A-2CB4-4DBB-8451-B9893D53FF61}"/>
                  </a:ext>
                </a:extLst>
              </p:cNvPr>
              <p:cNvPicPr/>
              <p:nvPr/>
            </p:nvPicPr>
            <p:blipFill>
              <a:blip r:embed="rId57"/>
              <a:stretch>
                <a:fillRect/>
              </a:stretch>
            </p:blipFill>
            <p:spPr>
              <a:xfrm>
                <a:off x="651512" y="4234313"/>
                <a:ext cx="4509000" cy="2494440"/>
              </a:xfrm>
              <a:prstGeom prst="rect">
                <a:avLst/>
              </a:prstGeom>
            </p:spPr>
          </p:pic>
        </mc:Fallback>
      </mc:AlternateContent>
      <p:grpSp>
        <p:nvGrpSpPr>
          <p:cNvPr id="49" name="Group 48">
            <a:extLst>
              <a:ext uri="{FF2B5EF4-FFF2-40B4-BE49-F238E27FC236}">
                <a16:creationId xmlns:a16="http://schemas.microsoft.com/office/drawing/2014/main" xmlns="" id="{C0ED9CE2-3B56-46DC-A77D-BEDFA9B619D2}"/>
              </a:ext>
            </a:extLst>
          </p:cNvPr>
          <p:cNvGrpSpPr/>
          <p:nvPr/>
        </p:nvGrpSpPr>
        <p:grpSpPr>
          <a:xfrm>
            <a:off x="147872" y="3554993"/>
            <a:ext cx="470160" cy="1754280"/>
            <a:chOff x="147872" y="3554993"/>
            <a:chExt cx="470160" cy="1754280"/>
          </a:xfrm>
        </p:grpSpPr>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xmlns="" id="{A54709AA-B369-450D-9421-00054E7AB1D3}"/>
                    </a:ext>
                  </a:extLst>
                </p14:cNvPr>
                <p14:cNvContentPartPr/>
                <p14:nvPr/>
              </p14:nvContentPartPr>
              <p14:xfrm>
                <a:off x="147872" y="3676313"/>
                <a:ext cx="389880" cy="1632960"/>
              </p14:xfrm>
            </p:contentPart>
          </mc:Choice>
          <mc:Fallback xmlns="">
            <p:pic>
              <p:nvPicPr>
                <p:cNvPr id="47" name="Ink 46">
                  <a:extLst>
                    <a:ext uri="{FF2B5EF4-FFF2-40B4-BE49-F238E27FC236}">
                      <a16:creationId xmlns:a16="http://schemas.microsoft.com/office/drawing/2014/main" id="{A54709AA-B369-450D-9421-00054E7AB1D3}"/>
                    </a:ext>
                  </a:extLst>
                </p:cNvPr>
                <p:cNvPicPr/>
                <p:nvPr/>
              </p:nvPicPr>
              <p:blipFill>
                <a:blip r:embed="rId59"/>
                <a:stretch>
                  <a:fillRect/>
                </a:stretch>
              </p:blipFill>
              <p:spPr>
                <a:xfrm>
                  <a:off x="130232" y="3658313"/>
                  <a:ext cx="425520" cy="1668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xmlns="" id="{086B4141-F5B3-4C00-A9A0-C885CEF329E2}"/>
                    </a:ext>
                  </a:extLst>
                </p14:cNvPr>
                <p14:cNvContentPartPr/>
                <p14:nvPr/>
              </p14:nvContentPartPr>
              <p14:xfrm>
                <a:off x="326072" y="3554993"/>
                <a:ext cx="291960" cy="260640"/>
              </p14:xfrm>
            </p:contentPart>
          </mc:Choice>
          <mc:Fallback xmlns="">
            <p:pic>
              <p:nvPicPr>
                <p:cNvPr id="48" name="Ink 47">
                  <a:extLst>
                    <a:ext uri="{FF2B5EF4-FFF2-40B4-BE49-F238E27FC236}">
                      <a16:creationId xmlns:a16="http://schemas.microsoft.com/office/drawing/2014/main" id="{086B4141-F5B3-4C00-A9A0-C885CEF329E2}"/>
                    </a:ext>
                  </a:extLst>
                </p:cNvPr>
                <p:cNvPicPr/>
                <p:nvPr/>
              </p:nvPicPr>
              <p:blipFill>
                <a:blip r:embed="rId61"/>
                <a:stretch>
                  <a:fillRect/>
                </a:stretch>
              </p:blipFill>
              <p:spPr>
                <a:xfrm>
                  <a:off x="308432" y="3536993"/>
                  <a:ext cx="327600" cy="296280"/>
                </a:xfrm>
                <a:prstGeom prst="rect">
                  <a:avLst/>
                </a:prstGeom>
              </p:spPr>
            </p:pic>
          </mc:Fallback>
        </mc:AlternateContent>
      </p:grpSp>
      <p:grpSp>
        <p:nvGrpSpPr>
          <p:cNvPr id="52" name="Group 51">
            <a:extLst>
              <a:ext uri="{FF2B5EF4-FFF2-40B4-BE49-F238E27FC236}">
                <a16:creationId xmlns:a16="http://schemas.microsoft.com/office/drawing/2014/main" xmlns="" id="{FF3E1119-A6BE-4072-87DF-EA8836DB756A}"/>
              </a:ext>
            </a:extLst>
          </p:cNvPr>
          <p:cNvGrpSpPr/>
          <p:nvPr/>
        </p:nvGrpSpPr>
        <p:grpSpPr>
          <a:xfrm>
            <a:off x="4114352" y="1053353"/>
            <a:ext cx="1672200" cy="470160"/>
            <a:chOff x="4114352" y="1053353"/>
            <a:chExt cx="1672200" cy="470160"/>
          </a:xfrm>
        </p:grpSpPr>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xmlns="" id="{67DE7F84-EA91-4223-B989-FA65E0C12429}"/>
                    </a:ext>
                  </a:extLst>
                </p14:cNvPr>
                <p14:cNvContentPartPr/>
                <p14:nvPr/>
              </p14:nvContentPartPr>
              <p14:xfrm>
                <a:off x="4114352" y="1053353"/>
                <a:ext cx="1492560" cy="299160"/>
              </p14:xfrm>
            </p:contentPart>
          </mc:Choice>
          <mc:Fallback xmlns="">
            <p:pic>
              <p:nvPicPr>
                <p:cNvPr id="50" name="Ink 49">
                  <a:extLst>
                    <a:ext uri="{FF2B5EF4-FFF2-40B4-BE49-F238E27FC236}">
                      <a16:creationId xmlns:a16="http://schemas.microsoft.com/office/drawing/2014/main" id="{67DE7F84-EA91-4223-B989-FA65E0C12429}"/>
                    </a:ext>
                  </a:extLst>
                </p:cNvPr>
                <p:cNvPicPr/>
                <p:nvPr/>
              </p:nvPicPr>
              <p:blipFill>
                <a:blip r:embed="rId63"/>
                <a:stretch>
                  <a:fillRect/>
                </a:stretch>
              </p:blipFill>
              <p:spPr>
                <a:xfrm>
                  <a:off x="4096712" y="1035353"/>
                  <a:ext cx="15282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xmlns="" id="{CC3852D0-86D4-48AD-BF07-AABB14796410}"/>
                    </a:ext>
                  </a:extLst>
                </p14:cNvPr>
                <p14:cNvContentPartPr/>
                <p14:nvPr/>
              </p14:nvContentPartPr>
              <p14:xfrm>
                <a:off x="5448872" y="1356473"/>
                <a:ext cx="337680" cy="167040"/>
              </p14:xfrm>
            </p:contentPart>
          </mc:Choice>
          <mc:Fallback xmlns="">
            <p:pic>
              <p:nvPicPr>
                <p:cNvPr id="51" name="Ink 50">
                  <a:extLst>
                    <a:ext uri="{FF2B5EF4-FFF2-40B4-BE49-F238E27FC236}">
                      <a16:creationId xmlns:a16="http://schemas.microsoft.com/office/drawing/2014/main" id="{CC3852D0-86D4-48AD-BF07-AABB14796410}"/>
                    </a:ext>
                  </a:extLst>
                </p:cNvPr>
                <p:cNvPicPr/>
                <p:nvPr/>
              </p:nvPicPr>
              <p:blipFill>
                <a:blip r:embed="rId65"/>
                <a:stretch>
                  <a:fillRect/>
                </a:stretch>
              </p:blipFill>
              <p:spPr>
                <a:xfrm>
                  <a:off x="5430872" y="1338473"/>
                  <a:ext cx="373320" cy="202680"/>
                </a:xfrm>
                <a:prstGeom prst="rect">
                  <a:avLst/>
                </a:prstGeom>
              </p:spPr>
            </p:pic>
          </mc:Fallback>
        </mc:AlternateContent>
      </p:grpSp>
      <p:grpSp>
        <p:nvGrpSpPr>
          <p:cNvPr id="55" name="Group 54">
            <a:extLst>
              <a:ext uri="{FF2B5EF4-FFF2-40B4-BE49-F238E27FC236}">
                <a16:creationId xmlns:a16="http://schemas.microsoft.com/office/drawing/2014/main" xmlns="" id="{F05E0387-D9C4-4426-8BA0-4A7F4CE92879}"/>
              </a:ext>
            </a:extLst>
          </p:cNvPr>
          <p:cNvGrpSpPr/>
          <p:nvPr/>
        </p:nvGrpSpPr>
        <p:grpSpPr>
          <a:xfrm>
            <a:off x="9114752" y="3237113"/>
            <a:ext cx="384840" cy="927000"/>
            <a:chOff x="9114752" y="3237113"/>
            <a:chExt cx="384840" cy="927000"/>
          </a:xfrm>
        </p:grpSpPr>
        <mc:AlternateContent xmlns:mc="http://schemas.openxmlformats.org/markup-compatibility/2006" xmlns:p14="http://schemas.microsoft.com/office/powerpoint/2010/main">
          <mc:Choice Requires="p14">
            <p:contentPart p14:bwMode="auto" r:id="rId66">
              <p14:nvContentPartPr>
                <p14:cNvPr id="53" name="Ink 52">
                  <a:extLst>
                    <a:ext uri="{FF2B5EF4-FFF2-40B4-BE49-F238E27FC236}">
                      <a16:creationId xmlns:a16="http://schemas.microsoft.com/office/drawing/2014/main" xmlns="" id="{6CAAE21B-4B8C-4399-B24C-9716C3A52B0D}"/>
                    </a:ext>
                  </a:extLst>
                </p14:cNvPr>
                <p14:cNvContentPartPr/>
                <p14:nvPr/>
              </p14:nvContentPartPr>
              <p14:xfrm>
                <a:off x="9248312" y="3237113"/>
                <a:ext cx="251280" cy="812520"/>
              </p14:xfrm>
            </p:contentPart>
          </mc:Choice>
          <mc:Fallback xmlns="">
            <p:pic>
              <p:nvPicPr>
                <p:cNvPr id="53" name="Ink 52">
                  <a:extLst>
                    <a:ext uri="{FF2B5EF4-FFF2-40B4-BE49-F238E27FC236}">
                      <a16:creationId xmlns:a16="http://schemas.microsoft.com/office/drawing/2014/main" id="{6CAAE21B-4B8C-4399-B24C-9716C3A52B0D}"/>
                    </a:ext>
                  </a:extLst>
                </p:cNvPr>
                <p:cNvPicPr/>
                <p:nvPr/>
              </p:nvPicPr>
              <p:blipFill>
                <a:blip r:embed="rId67"/>
                <a:stretch>
                  <a:fillRect/>
                </a:stretch>
              </p:blipFill>
              <p:spPr>
                <a:xfrm>
                  <a:off x="9230312" y="3219473"/>
                  <a:ext cx="286920"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4" name="Ink 53">
                  <a:extLst>
                    <a:ext uri="{FF2B5EF4-FFF2-40B4-BE49-F238E27FC236}">
                      <a16:creationId xmlns:a16="http://schemas.microsoft.com/office/drawing/2014/main" xmlns="" id="{24545F73-56EF-4289-93F3-0F9E0266FDB7}"/>
                    </a:ext>
                  </a:extLst>
                </p14:cNvPr>
                <p14:cNvContentPartPr/>
                <p14:nvPr/>
              </p14:nvContentPartPr>
              <p14:xfrm>
                <a:off x="9114752" y="3927593"/>
                <a:ext cx="295560" cy="236520"/>
              </p14:xfrm>
            </p:contentPart>
          </mc:Choice>
          <mc:Fallback xmlns="">
            <p:pic>
              <p:nvPicPr>
                <p:cNvPr id="54" name="Ink 53">
                  <a:extLst>
                    <a:ext uri="{FF2B5EF4-FFF2-40B4-BE49-F238E27FC236}">
                      <a16:creationId xmlns:a16="http://schemas.microsoft.com/office/drawing/2014/main" id="{24545F73-56EF-4289-93F3-0F9E0266FDB7}"/>
                    </a:ext>
                  </a:extLst>
                </p:cNvPr>
                <p:cNvPicPr/>
                <p:nvPr/>
              </p:nvPicPr>
              <p:blipFill>
                <a:blip r:embed="rId69"/>
                <a:stretch>
                  <a:fillRect/>
                </a:stretch>
              </p:blipFill>
              <p:spPr>
                <a:xfrm>
                  <a:off x="9096752" y="3909953"/>
                  <a:ext cx="331200" cy="27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130" name="Ink 129">
                <a:extLst>
                  <a:ext uri="{FF2B5EF4-FFF2-40B4-BE49-F238E27FC236}">
                    <a16:creationId xmlns:a16="http://schemas.microsoft.com/office/drawing/2014/main" xmlns="" id="{1A9E4610-5591-4416-8DEE-4D41E720BA4E}"/>
                  </a:ext>
                </a:extLst>
              </p14:cNvPr>
              <p14:cNvContentPartPr/>
              <p14:nvPr/>
            </p14:nvContentPartPr>
            <p14:xfrm>
              <a:off x="8247872" y="6278393"/>
              <a:ext cx="35280" cy="28080"/>
            </p14:xfrm>
          </p:contentPart>
        </mc:Choice>
        <mc:Fallback xmlns="">
          <p:pic>
            <p:nvPicPr>
              <p:cNvPr id="130" name="Ink 129">
                <a:extLst>
                  <a:ext uri="{FF2B5EF4-FFF2-40B4-BE49-F238E27FC236}">
                    <a16:creationId xmlns:a16="http://schemas.microsoft.com/office/drawing/2014/main" id="{1A9E4610-5591-4416-8DEE-4D41E720BA4E}"/>
                  </a:ext>
                </a:extLst>
              </p:cNvPr>
              <p:cNvPicPr/>
              <p:nvPr/>
            </p:nvPicPr>
            <p:blipFill>
              <a:blip r:embed="rId71"/>
              <a:stretch>
                <a:fillRect/>
              </a:stretch>
            </p:blipFill>
            <p:spPr>
              <a:xfrm>
                <a:off x="8239232" y="6269753"/>
                <a:ext cx="52920" cy="45720"/>
              </a:xfrm>
              <a:prstGeom prst="rect">
                <a:avLst/>
              </a:prstGeom>
            </p:spPr>
          </p:pic>
        </mc:Fallback>
      </mc:AlternateContent>
      <p:grpSp>
        <p:nvGrpSpPr>
          <p:cNvPr id="137" name="Group 136">
            <a:extLst>
              <a:ext uri="{FF2B5EF4-FFF2-40B4-BE49-F238E27FC236}">
                <a16:creationId xmlns:a16="http://schemas.microsoft.com/office/drawing/2014/main" xmlns="" id="{7A6BF2EA-A102-44F1-9394-81292BC12FDD}"/>
              </a:ext>
            </a:extLst>
          </p:cNvPr>
          <p:cNvGrpSpPr/>
          <p:nvPr/>
        </p:nvGrpSpPr>
        <p:grpSpPr>
          <a:xfrm>
            <a:off x="7958792" y="6243113"/>
            <a:ext cx="915480" cy="439200"/>
            <a:chOff x="7958792" y="6243113"/>
            <a:chExt cx="915480" cy="439200"/>
          </a:xfrm>
        </p:grpSpPr>
        <mc:AlternateContent xmlns:mc="http://schemas.openxmlformats.org/markup-compatibility/2006" xmlns:p14="http://schemas.microsoft.com/office/powerpoint/2010/main">
          <mc:Choice Requires="p14">
            <p:contentPart p14:bwMode="auto" r:id="rId72">
              <p14:nvContentPartPr>
                <p14:cNvPr id="84" name="Ink 83">
                  <a:extLst>
                    <a:ext uri="{FF2B5EF4-FFF2-40B4-BE49-F238E27FC236}">
                      <a16:creationId xmlns:a16="http://schemas.microsoft.com/office/drawing/2014/main" xmlns="" id="{B42F3B4D-39CA-4B2B-88B9-7A08D2DD14AF}"/>
                    </a:ext>
                  </a:extLst>
                </p14:cNvPr>
                <p14:cNvContentPartPr/>
                <p14:nvPr/>
              </p14:nvContentPartPr>
              <p14:xfrm>
                <a:off x="8000912" y="6288473"/>
                <a:ext cx="138240" cy="393840"/>
              </p14:xfrm>
            </p:contentPart>
          </mc:Choice>
          <mc:Fallback xmlns="">
            <p:pic>
              <p:nvPicPr>
                <p:cNvPr id="84" name="Ink 83">
                  <a:extLst>
                    <a:ext uri="{FF2B5EF4-FFF2-40B4-BE49-F238E27FC236}">
                      <a16:creationId xmlns:a16="http://schemas.microsoft.com/office/drawing/2014/main" id="{B42F3B4D-39CA-4B2B-88B9-7A08D2DD14AF}"/>
                    </a:ext>
                  </a:extLst>
                </p:cNvPr>
                <p:cNvPicPr/>
                <p:nvPr/>
              </p:nvPicPr>
              <p:blipFill>
                <a:blip r:embed="rId73"/>
                <a:stretch>
                  <a:fillRect/>
                </a:stretch>
              </p:blipFill>
              <p:spPr>
                <a:xfrm>
                  <a:off x="7991912" y="6279833"/>
                  <a:ext cx="15588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5" name="Ink 84">
                  <a:extLst>
                    <a:ext uri="{FF2B5EF4-FFF2-40B4-BE49-F238E27FC236}">
                      <a16:creationId xmlns:a16="http://schemas.microsoft.com/office/drawing/2014/main" xmlns="" id="{16D1682B-64B1-4550-A1FB-ED535DBD15AE}"/>
                    </a:ext>
                  </a:extLst>
                </p14:cNvPr>
                <p14:cNvContentPartPr/>
                <p14:nvPr/>
              </p14:nvContentPartPr>
              <p14:xfrm>
                <a:off x="7958792" y="6418073"/>
                <a:ext cx="232200" cy="48240"/>
              </p14:xfrm>
            </p:contentPart>
          </mc:Choice>
          <mc:Fallback xmlns="">
            <p:pic>
              <p:nvPicPr>
                <p:cNvPr id="85" name="Ink 84">
                  <a:extLst>
                    <a:ext uri="{FF2B5EF4-FFF2-40B4-BE49-F238E27FC236}">
                      <a16:creationId xmlns:a16="http://schemas.microsoft.com/office/drawing/2014/main" id="{16D1682B-64B1-4550-A1FB-ED535DBD15AE}"/>
                    </a:ext>
                  </a:extLst>
                </p:cNvPr>
                <p:cNvPicPr/>
                <p:nvPr/>
              </p:nvPicPr>
              <p:blipFill>
                <a:blip r:embed="rId75"/>
                <a:stretch>
                  <a:fillRect/>
                </a:stretch>
              </p:blipFill>
              <p:spPr>
                <a:xfrm>
                  <a:off x="7950152" y="6409433"/>
                  <a:ext cx="2498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6" name="Ink 85">
                  <a:extLst>
                    <a:ext uri="{FF2B5EF4-FFF2-40B4-BE49-F238E27FC236}">
                      <a16:creationId xmlns:a16="http://schemas.microsoft.com/office/drawing/2014/main" xmlns="" id="{171CA0C8-AD03-4D40-80E8-274B0CA35CC2}"/>
                    </a:ext>
                  </a:extLst>
                </p14:cNvPr>
                <p14:cNvContentPartPr/>
                <p14:nvPr/>
              </p14:nvContentPartPr>
              <p14:xfrm>
                <a:off x="8284952" y="6362993"/>
                <a:ext cx="90720" cy="195120"/>
              </p14:xfrm>
            </p:contentPart>
          </mc:Choice>
          <mc:Fallback xmlns="">
            <p:pic>
              <p:nvPicPr>
                <p:cNvPr id="86" name="Ink 85">
                  <a:extLst>
                    <a:ext uri="{FF2B5EF4-FFF2-40B4-BE49-F238E27FC236}">
                      <a16:creationId xmlns:a16="http://schemas.microsoft.com/office/drawing/2014/main" id="{171CA0C8-AD03-4D40-80E8-274B0CA35CC2}"/>
                    </a:ext>
                  </a:extLst>
                </p:cNvPr>
                <p:cNvPicPr/>
                <p:nvPr/>
              </p:nvPicPr>
              <p:blipFill>
                <a:blip r:embed="rId77"/>
                <a:stretch>
                  <a:fillRect/>
                </a:stretch>
              </p:blipFill>
              <p:spPr>
                <a:xfrm>
                  <a:off x="8276312" y="6354353"/>
                  <a:ext cx="108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8" name="Ink 87">
                  <a:extLst>
                    <a:ext uri="{FF2B5EF4-FFF2-40B4-BE49-F238E27FC236}">
                      <a16:creationId xmlns:a16="http://schemas.microsoft.com/office/drawing/2014/main" xmlns="" id="{268CBF24-CBB8-47EC-BC69-25F9EDF0D86E}"/>
                    </a:ext>
                  </a:extLst>
                </p14:cNvPr>
                <p14:cNvContentPartPr/>
                <p14:nvPr/>
              </p14:nvContentPartPr>
              <p14:xfrm>
                <a:off x="8238872" y="6251033"/>
                <a:ext cx="360" cy="360"/>
              </p14:xfrm>
            </p:contentPart>
          </mc:Choice>
          <mc:Fallback xmlns="">
            <p:pic>
              <p:nvPicPr>
                <p:cNvPr id="88" name="Ink 87">
                  <a:extLst>
                    <a:ext uri="{FF2B5EF4-FFF2-40B4-BE49-F238E27FC236}">
                      <a16:creationId xmlns:a16="http://schemas.microsoft.com/office/drawing/2014/main" id="{268CBF24-CBB8-47EC-BC69-25F9EDF0D86E}"/>
                    </a:ext>
                  </a:extLst>
                </p:cNvPr>
                <p:cNvPicPr/>
                <p:nvPr/>
              </p:nvPicPr>
              <p:blipFill>
                <a:blip r:embed="rId79"/>
                <a:stretch>
                  <a:fillRect/>
                </a:stretch>
              </p:blipFill>
              <p:spPr>
                <a:xfrm>
                  <a:off x="8229872" y="62423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9" name="Ink 88">
                  <a:extLst>
                    <a:ext uri="{FF2B5EF4-FFF2-40B4-BE49-F238E27FC236}">
                      <a16:creationId xmlns:a16="http://schemas.microsoft.com/office/drawing/2014/main" xmlns="" id="{DE776A1E-231F-4505-ABB7-F77322C7B754}"/>
                    </a:ext>
                  </a:extLst>
                </p14:cNvPr>
                <p14:cNvContentPartPr/>
                <p14:nvPr/>
              </p14:nvContentPartPr>
              <p14:xfrm>
                <a:off x="8238872" y="6247433"/>
                <a:ext cx="360" cy="3960"/>
              </p14:xfrm>
            </p:contentPart>
          </mc:Choice>
          <mc:Fallback xmlns="">
            <p:pic>
              <p:nvPicPr>
                <p:cNvPr id="89" name="Ink 88">
                  <a:extLst>
                    <a:ext uri="{FF2B5EF4-FFF2-40B4-BE49-F238E27FC236}">
                      <a16:creationId xmlns:a16="http://schemas.microsoft.com/office/drawing/2014/main" id="{DE776A1E-231F-4505-ABB7-F77322C7B754}"/>
                    </a:ext>
                  </a:extLst>
                </p:cNvPr>
                <p:cNvPicPr/>
                <p:nvPr/>
              </p:nvPicPr>
              <p:blipFill>
                <a:blip r:embed="rId81"/>
                <a:stretch>
                  <a:fillRect/>
                </a:stretch>
              </p:blipFill>
              <p:spPr>
                <a:xfrm>
                  <a:off x="8229872" y="6238793"/>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8" name="Ink 127">
                  <a:extLst>
                    <a:ext uri="{FF2B5EF4-FFF2-40B4-BE49-F238E27FC236}">
                      <a16:creationId xmlns:a16="http://schemas.microsoft.com/office/drawing/2014/main" xmlns="" id="{D08EEB53-71E6-42C2-B19B-16F893D82AA4}"/>
                    </a:ext>
                  </a:extLst>
                </p14:cNvPr>
                <p14:cNvContentPartPr/>
                <p14:nvPr/>
              </p14:nvContentPartPr>
              <p14:xfrm>
                <a:off x="8275952" y="6316553"/>
                <a:ext cx="360" cy="360"/>
              </p14:xfrm>
            </p:contentPart>
          </mc:Choice>
          <mc:Fallback xmlns="">
            <p:pic>
              <p:nvPicPr>
                <p:cNvPr id="128" name="Ink 127">
                  <a:extLst>
                    <a:ext uri="{FF2B5EF4-FFF2-40B4-BE49-F238E27FC236}">
                      <a16:creationId xmlns:a16="http://schemas.microsoft.com/office/drawing/2014/main" id="{D08EEB53-71E6-42C2-B19B-16F893D82AA4}"/>
                    </a:ext>
                  </a:extLst>
                </p:cNvPr>
                <p:cNvPicPr/>
                <p:nvPr/>
              </p:nvPicPr>
              <p:blipFill>
                <a:blip r:embed="rId79"/>
                <a:stretch>
                  <a:fillRect/>
                </a:stretch>
              </p:blipFill>
              <p:spPr>
                <a:xfrm>
                  <a:off x="8266952" y="6307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4" name="Ink 133">
                  <a:extLst>
                    <a:ext uri="{FF2B5EF4-FFF2-40B4-BE49-F238E27FC236}">
                      <a16:creationId xmlns:a16="http://schemas.microsoft.com/office/drawing/2014/main" xmlns="" id="{130011CB-EE17-4ECA-89FE-C4CC0B58920F}"/>
                    </a:ext>
                  </a:extLst>
                </p14:cNvPr>
                <p14:cNvContentPartPr/>
                <p14:nvPr/>
              </p14:nvContentPartPr>
              <p14:xfrm>
                <a:off x="8425352" y="6243113"/>
                <a:ext cx="448920" cy="243360"/>
              </p14:xfrm>
            </p:contentPart>
          </mc:Choice>
          <mc:Fallback xmlns="">
            <p:pic>
              <p:nvPicPr>
                <p:cNvPr id="134" name="Ink 133">
                  <a:extLst>
                    <a:ext uri="{FF2B5EF4-FFF2-40B4-BE49-F238E27FC236}">
                      <a16:creationId xmlns:a16="http://schemas.microsoft.com/office/drawing/2014/main" id="{130011CB-EE17-4ECA-89FE-C4CC0B58920F}"/>
                    </a:ext>
                  </a:extLst>
                </p:cNvPr>
                <p:cNvPicPr/>
                <p:nvPr/>
              </p:nvPicPr>
              <p:blipFill>
                <a:blip r:embed="rId84"/>
                <a:stretch>
                  <a:fillRect/>
                </a:stretch>
              </p:blipFill>
              <p:spPr>
                <a:xfrm>
                  <a:off x="8416352" y="6234473"/>
                  <a:ext cx="466560" cy="26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5">
            <p14:nvContentPartPr>
              <p14:cNvPr id="135" name="Ink 134">
                <a:extLst>
                  <a:ext uri="{FF2B5EF4-FFF2-40B4-BE49-F238E27FC236}">
                    <a16:creationId xmlns:a16="http://schemas.microsoft.com/office/drawing/2014/main" xmlns="" id="{05DBD14B-90AB-47C5-B7B3-51B24A788764}"/>
                  </a:ext>
                </a:extLst>
              </p14:cNvPr>
              <p14:cNvContentPartPr/>
              <p14:nvPr/>
            </p14:nvContentPartPr>
            <p14:xfrm>
              <a:off x="8884712" y="6146273"/>
              <a:ext cx="386280" cy="180720"/>
            </p14:xfrm>
          </p:contentPart>
        </mc:Choice>
        <mc:Fallback xmlns="">
          <p:pic>
            <p:nvPicPr>
              <p:cNvPr id="135" name="Ink 134">
                <a:extLst>
                  <a:ext uri="{FF2B5EF4-FFF2-40B4-BE49-F238E27FC236}">
                    <a16:creationId xmlns:a16="http://schemas.microsoft.com/office/drawing/2014/main" id="{05DBD14B-90AB-47C5-B7B3-51B24A788764}"/>
                  </a:ext>
                </a:extLst>
              </p:cNvPr>
              <p:cNvPicPr/>
              <p:nvPr/>
            </p:nvPicPr>
            <p:blipFill>
              <a:blip r:embed="rId86"/>
              <a:stretch>
                <a:fillRect/>
              </a:stretch>
            </p:blipFill>
            <p:spPr>
              <a:xfrm>
                <a:off x="8875712" y="6137633"/>
                <a:ext cx="4039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39" name="Ink 138">
                <a:extLst>
                  <a:ext uri="{FF2B5EF4-FFF2-40B4-BE49-F238E27FC236}">
                    <a16:creationId xmlns:a16="http://schemas.microsoft.com/office/drawing/2014/main" xmlns="" id="{ED266B16-A8EF-4358-8179-B5FCB1CF5D57}"/>
                  </a:ext>
                </a:extLst>
              </p14:cNvPr>
              <p14:cNvContentPartPr/>
              <p14:nvPr/>
            </p14:nvContentPartPr>
            <p14:xfrm>
              <a:off x="9346592" y="5875913"/>
              <a:ext cx="207000" cy="347400"/>
            </p14:xfrm>
          </p:contentPart>
        </mc:Choice>
        <mc:Fallback xmlns="">
          <p:pic>
            <p:nvPicPr>
              <p:cNvPr id="139" name="Ink 138">
                <a:extLst>
                  <a:ext uri="{FF2B5EF4-FFF2-40B4-BE49-F238E27FC236}">
                    <a16:creationId xmlns:a16="http://schemas.microsoft.com/office/drawing/2014/main" id="{ED266B16-A8EF-4358-8179-B5FCB1CF5D57}"/>
                  </a:ext>
                </a:extLst>
              </p:cNvPr>
              <p:cNvPicPr/>
              <p:nvPr/>
            </p:nvPicPr>
            <p:blipFill>
              <a:blip r:embed="rId88"/>
              <a:stretch>
                <a:fillRect/>
              </a:stretch>
            </p:blipFill>
            <p:spPr>
              <a:xfrm>
                <a:off x="9337592" y="5867273"/>
                <a:ext cx="224640" cy="365040"/>
              </a:xfrm>
              <a:prstGeom prst="rect">
                <a:avLst/>
              </a:prstGeom>
            </p:spPr>
          </p:pic>
        </mc:Fallback>
      </mc:AlternateContent>
    </p:spTree>
    <p:extLst>
      <p:ext uri="{BB962C8B-B14F-4D97-AF65-F5344CB8AC3E}">
        <p14:creationId xmlns:p14="http://schemas.microsoft.com/office/powerpoint/2010/main" val="517881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07D-F114-434E-B5BC-D9C1D36D220B}"/>
              </a:ext>
            </a:extLst>
          </p:cNvPr>
          <p:cNvSpPr>
            <a:spLocks noGrp="1"/>
          </p:cNvSpPr>
          <p:nvPr>
            <p:ph type="title"/>
          </p:nvPr>
        </p:nvSpPr>
        <p:spPr>
          <a:xfrm>
            <a:off x="838200" y="103770"/>
            <a:ext cx="10515600" cy="577267"/>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Kruskal Algorithm</a:t>
            </a:r>
            <a:endParaRPr lang="en-IN" dirty="0"/>
          </a:p>
        </p:txBody>
      </p:sp>
      <p:sp>
        <p:nvSpPr>
          <p:cNvPr id="3" name="Content Placeholder 2">
            <a:extLst>
              <a:ext uri="{FF2B5EF4-FFF2-40B4-BE49-F238E27FC236}">
                <a16:creationId xmlns:a16="http://schemas.microsoft.com/office/drawing/2014/main" xmlns="" id="{91EC6978-B058-4C5C-9942-005AD20421CC}"/>
              </a:ext>
            </a:extLst>
          </p:cNvPr>
          <p:cNvSpPr>
            <a:spLocks noGrp="1"/>
          </p:cNvSpPr>
          <p:nvPr>
            <p:ph idx="1"/>
          </p:nvPr>
        </p:nvSpPr>
        <p:spPr>
          <a:xfrm>
            <a:off x="606490" y="681038"/>
            <a:ext cx="11131420" cy="5675312"/>
          </a:xfrm>
        </p:spPr>
        <p:txBody>
          <a:bodyPr>
            <a:normAutofit fontScale="62500" lnSpcReduction="20000"/>
          </a:bodyPr>
          <a:lstStyle/>
          <a:p>
            <a:pPr marL="0" indent="0" algn="just">
              <a:lnSpc>
                <a:spcPct val="120000"/>
              </a:lnSpc>
              <a:spcBef>
                <a:spcPts val="600"/>
              </a:spcBef>
              <a:buNone/>
            </a:pPr>
            <a:r>
              <a:rPr lang="en-IN" sz="2000" dirty="0">
                <a:latin typeface="Times New Roman" panose="02020603050405020304" pitchFamily="18" charset="0"/>
                <a:cs typeface="Times New Roman" panose="02020603050405020304" pitchFamily="18" charset="0"/>
              </a:rPr>
              <a:t>Void Kruskal(Graph G)</a:t>
            </a:r>
          </a:p>
          <a:p>
            <a:pPr marL="0" indent="0" algn="just">
              <a:lnSpc>
                <a:spcPct val="120000"/>
              </a:lnSpc>
              <a:spcBef>
                <a:spcPts val="600"/>
              </a:spcBef>
              <a:buNone/>
            </a:pPr>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EdgesAccepted</a:t>
            </a:r>
            <a:r>
              <a:rPr lang="en-IN" sz="2000" dirty="0">
                <a:latin typeface="Times New Roman" panose="02020603050405020304" pitchFamily="18" charset="0"/>
                <a:cs typeface="Times New Roman" panose="02020603050405020304" pitchFamily="18" charset="0"/>
              </a:rPr>
              <a:t> = 0;          </a:t>
            </a:r>
            <a:r>
              <a:rPr lang="en-IN" sz="2000" dirty="0" err="1">
                <a:latin typeface="Times New Roman" panose="02020603050405020304" pitchFamily="18" charset="0"/>
                <a:cs typeface="Times New Roman" panose="02020603050405020304" pitchFamily="18" charset="0"/>
              </a:rPr>
              <a:t>DijSet</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PriorityQueue</a:t>
            </a:r>
            <a:r>
              <a:rPr lang="en-IN" sz="2000" dirty="0">
                <a:latin typeface="Times New Roman" panose="02020603050405020304" pitchFamily="18" charset="0"/>
                <a:cs typeface="Times New Roman" panose="02020603050405020304" pitchFamily="18" charset="0"/>
              </a:rPr>
              <a:t> H;          Vertex u, v;          </a:t>
            </a:r>
            <a:r>
              <a:rPr lang="en-IN" sz="2000" dirty="0" err="1">
                <a:latin typeface="Times New Roman" panose="02020603050405020304" pitchFamily="18" charset="0"/>
                <a:cs typeface="Times New Roman" panose="02020603050405020304" pitchFamily="18" charset="0"/>
              </a:rPr>
              <a:t>SetType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Vset</a:t>
            </a:r>
            <a:r>
              <a:rPr lang="en-IN" sz="2000" dirty="0">
                <a:latin typeface="Times New Roman" panose="02020603050405020304" pitchFamily="18" charset="0"/>
                <a:cs typeface="Times New Roman" panose="02020603050405020304" pitchFamily="18" charset="0"/>
              </a:rPr>
              <a:t>;        Edge e;</a:t>
            </a:r>
          </a:p>
          <a:p>
            <a:pPr marL="0" indent="0" algn="just">
              <a:lnSpc>
                <a:spcPct val="120000"/>
              </a:lnSpc>
              <a:spcBef>
                <a:spcPts val="600"/>
              </a:spcBef>
              <a:buNone/>
            </a:pPr>
            <a:r>
              <a:rPr lang="en-IN" sz="2000" dirty="0">
                <a:latin typeface="Times New Roman" panose="02020603050405020304" pitchFamily="18" charset="0"/>
                <a:cs typeface="Times New Roman" panose="02020603050405020304" pitchFamily="18" charset="0"/>
              </a:rPr>
              <a:t>    Initialize(S);</a:t>
            </a:r>
          </a:p>
          <a:p>
            <a:pPr marL="0" indent="0" algn="just">
              <a:lnSpc>
                <a:spcPct val="120000"/>
              </a:lnSpc>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ReadGraphIntoHeapArray</a:t>
            </a:r>
            <a:r>
              <a:rPr lang="en-IN" sz="2000" dirty="0">
                <a:latin typeface="Times New Roman" panose="02020603050405020304" pitchFamily="18" charset="0"/>
                <a:cs typeface="Times New Roman" panose="02020603050405020304" pitchFamily="18" charset="0"/>
              </a:rPr>
              <a:t>(G, H);     // Graph is in Adjacency matrix or adjacency matrix</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BuildHeap</a:t>
            </a:r>
            <a:r>
              <a:rPr lang="en-IN" sz="2400" i="1" dirty="0">
                <a:latin typeface="Times New Roman" panose="02020603050405020304" pitchFamily="18" charset="0"/>
                <a:cs typeface="Times New Roman" panose="02020603050405020304" pitchFamily="18" charset="0"/>
              </a:rPr>
              <a:t>(H);                         // Build the heap with respective to edges</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while(</a:t>
            </a:r>
            <a:r>
              <a:rPr lang="en-IN" sz="2400" i="1" dirty="0" err="1">
                <a:latin typeface="Times New Roman" panose="02020603050405020304" pitchFamily="18" charset="0"/>
                <a:cs typeface="Times New Roman" panose="02020603050405020304" pitchFamily="18" charset="0"/>
              </a:rPr>
              <a:t>EdgesAccepted</a:t>
            </a:r>
            <a:r>
              <a:rPr lang="en-IN" sz="2400" i="1" dirty="0">
                <a:latin typeface="Times New Roman" panose="02020603050405020304" pitchFamily="18" charset="0"/>
                <a:cs typeface="Times New Roman" panose="02020603050405020304" pitchFamily="18" charset="0"/>
              </a:rPr>
              <a:t> &lt; |V| -1)            </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 e = </a:t>
            </a:r>
            <a:r>
              <a:rPr lang="en-IN" sz="2400" i="1" dirty="0" err="1">
                <a:latin typeface="Times New Roman" panose="02020603050405020304" pitchFamily="18" charset="0"/>
                <a:cs typeface="Times New Roman" panose="02020603050405020304" pitchFamily="18" charset="0"/>
              </a:rPr>
              <a:t>DeleteMin</a:t>
            </a:r>
            <a:r>
              <a:rPr lang="en-IN" sz="2400" i="1" dirty="0">
                <a:latin typeface="Times New Roman" panose="02020603050405020304" pitchFamily="18" charset="0"/>
                <a:cs typeface="Times New Roman" panose="02020603050405020304" pitchFamily="18" charset="0"/>
              </a:rPr>
              <a:t>(H);     /* e = (u, v) */     // Delete the smallest edge     (Complexity  O(log |E|)</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Uset</a:t>
            </a:r>
            <a:r>
              <a:rPr lang="en-IN" sz="2400" i="1" dirty="0">
                <a:latin typeface="Times New Roman" panose="02020603050405020304" pitchFamily="18" charset="0"/>
                <a:cs typeface="Times New Roman" panose="02020603050405020304" pitchFamily="18" charset="0"/>
              </a:rPr>
              <a:t> = Find(u, S);                      // Find the root of u     // O(log |E|)</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Vset</a:t>
            </a:r>
            <a:r>
              <a:rPr lang="en-IN" sz="2400" i="1" dirty="0">
                <a:latin typeface="Times New Roman" panose="02020603050405020304" pitchFamily="18" charset="0"/>
                <a:cs typeface="Times New Roman" panose="02020603050405020304" pitchFamily="18" charset="0"/>
              </a:rPr>
              <a:t> = Find(v, S); 		// Find the root of u      // O(log |E|)</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if(</a:t>
            </a:r>
            <a:r>
              <a:rPr lang="en-IN" sz="2400" i="1" dirty="0" err="1">
                <a:latin typeface="Times New Roman" panose="02020603050405020304" pitchFamily="18" charset="0"/>
                <a:cs typeface="Times New Roman" panose="02020603050405020304" pitchFamily="18" charset="0"/>
              </a:rPr>
              <a:t>Uset</a:t>
            </a:r>
            <a:r>
              <a:rPr lang="en-IN" sz="2400" i="1"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Vset</a:t>
            </a:r>
            <a:r>
              <a:rPr lang="en-IN" sz="2400" i="1" dirty="0">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EdgeAccepted</a:t>
            </a:r>
            <a:r>
              <a:rPr lang="en-IN" sz="2400" i="1" dirty="0">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SetUnion</a:t>
            </a:r>
            <a:r>
              <a:rPr lang="en-IN" sz="2400" i="1" dirty="0">
                <a:latin typeface="Times New Roman" panose="02020603050405020304" pitchFamily="18" charset="0"/>
                <a:cs typeface="Times New Roman" panose="02020603050405020304" pitchFamily="18" charset="0"/>
              </a:rPr>
              <a:t>(S, </a:t>
            </a:r>
            <a:r>
              <a:rPr lang="en-IN" sz="2400" i="1" dirty="0" err="1">
                <a:latin typeface="Times New Roman" panose="02020603050405020304" pitchFamily="18" charset="0"/>
                <a:cs typeface="Times New Roman" panose="02020603050405020304" pitchFamily="18" charset="0"/>
              </a:rPr>
              <a:t>Uset</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Vset</a:t>
            </a:r>
            <a:r>
              <a:rPr lang="en-IN" sz="2400" i="1" dirty="0">
                <a:latin typeface="Times New Roman" panose="02020603050405020304" pitchFamily="18" charset="0"/>
                <a:cs typeface="Times New Roman" panose="02020603050405020304" pitchFamily="18" charset="0"/>
              </a:rPr>
              <a:t>);   // Merge the </a:t>
            </a:r>
            <a:r>
              <a:rPr lang="en-IN" sz="2400" i="1" dirty="0" err="1">
                <a:latin typeface="Times New Roman" panose="02020603050405020304" pitchFamily="18" charset="0"/>
                <a:cs typeface="Times New Roman" panose="02020603050405020304" pitchFamily="18" charset="0"/>
              </a:rPr>
              <a:t>Uset</a:t>
            </a:r>
            <a:r>
              <a:rPr lang="en-IN" sz="2400" i="1" dirty="0">
                <a:latin typeface="Times New Roman" panose="02020603050405020304" pitchFamily="18" charset="0"/>
                <a:cs typeface="Times New Roman" panose="02020603050405020304" pitchFamily="18" charset="0"/>
              </a:rPr>
              <a:t> and </a:t>
            </a:r>
            <a:r>
              <a:rPr lang="en-IN" sz="2400" i="1" dirty="0" err="1">
                <a:latin typeface="Times New Roman" panose="02020603050405020304" pitchFamily="18" charset="0"/>
                <a:cs typeface="Times New Roman" panose="02020603050405020304" pitchFamily="18" charset="0"/>
              </a:rPr>
              <a:t>Vset</a:t>
            </a:r>
            <a:r>
              <a:rPr lang="en-IN" sz="2400" i="1" dirty="0">
                <a:latin typeface="Times New Roman" panose="02020603050405020304" pitchFamily="18" charset="0"/>
                <a:cs typeface="Times New Roman" panose="02020603050405020304" pitchFamily="18" charset="0"/>
              </a:rPr>
              <a:t>    O(1)</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Time Complexity = |E| (log |E| + log |E| + log |E|)  = O(|E| log |E|)</a:t>
            </a:r>
          </a:p>
          <a:p>
            <a:pPr marL="0" indent="0" algn="just">
              <a:lnSpc>
                <a:spcPct val="120000"/>
              </a:lnSpc>
              <a:spcBef>
                <a:spcPts val="600"/>
              </a:spcBef>
              <a:buNone/>
            </a:pPr>
            <a:endParaRPr lang="en-IN" sz="2400" i="1"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IN" sz="2400" i="1" dirty="0">
                <a:latin typeface="Times New Roman" panose="02020603050405020304" pitchFamily="18" charset="0"/>
                <a:cs typeface="Times New Roman" panose="02020603050405020304" pitchFamily="18" charset="0"/>
              </a:rPr>
              <a:t>Since |E|  may be O(|V|</a:t>
            </a:r>
            <a:r>
              <a:rPr lang="en-IN" sz="2400" i="1" baseline="30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 in this case time complexity = O(|E| log |V|)</a:t>
            </a:r>
          </a:p>
        </p:txBody>
      </p:sp>
      <p:sp>
        <p:nvSpPr>
          <p:cNvPr id="4" name="Footer Placeholder 3">
            <a:extLst>
              <a:ext uri="{FF2B5EF4-FFF2-40B4-BE49-F238E27FC236}">
                <a16:creationId xmlns:a16="http://schemas.microsoft.com/office/drawing/2014/main" xmlns="" id="{46D4CF17-1D21-440B-84EE-285974EF235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42CAAE29-6B69-47D3-9991-8F0B42B71F52}"/>
              </a:ext>
            </a:extLst>
          </p:cNvPr>
          <p:cNvSpPr>
            <a:spLocks noGrp="1"/>
          </p:cNvSpPr>
          <p:nvPr>
            <p:ph type="sldNum" sz="quarter" idx="12"/>
          </p:nvPr>
        </p:nvSpPr>
        <p:spPr/>
        <p:txBody>
          <a:bodyPr/>
          <a:lstStyle/>
          <a:p>
            <a:fld id="{11B1A458-33C9-4BF4-B91A-A10851AC5830}" type="slidenum">
              <a:rPr lang="en-IN" smtClean="0"/>
              <a:t>138</a:t>
            </a:fld>
            <a:endParaRPr lang="en-IN"/>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B1C9E188-A470-47D8-A266-78E1FCB28F79}"/>
                  </a:ext>
                </a:extLst>
              </p14:cNvPr>
              <p14:cNvContentPartPr/>
              <p14:nvPr/>
            </p14:nvContentPartPr>
            <p14:xfrm>
              <a:off x="4832912" y="5102302"/>
              <a:ext cx="1064160" cy="270000"/>
            </p14:xfrm>
          </p:contentPart>
        </mc:Choice>
        <mc:Fallback xmlns="">
          <p:pic>
            <p:nvPicPr>
              <p:cNvPr id="7" name="Ink 6">
                <a:extLst>
                  <a:ext uri="{FF2B5EF4-FFF2-40B4-BE49-F238E27FC236}">
                    <a16:creationId xmlns:a16="http://schemas.microsoft.com/office/drawing/2014/main" id="{B1C9E188-A470-47D8-A266-78E1FCB28F79}"/>
                  </a:ext>
                </a:extLst>
              </p:cNvPr>
              <p:cNvPicPr/>
              <p:nvPr/>
            </p:nvPicPr>
            <p:blipFill>
              <a:blip r:embed="rId3"/>
              <a:stretch>
                <a:fillRect/>
              </a:stretch>
            </p:blipFill>
            <p:spPr>
              <a:xfrm>
                <a:off x="4779272" y="4994302"/>
                <a:ext cx="1171800" cy="485640"/>
              </a:xfrm>
              <a:prstGeom prst="rect">
                <a:avLst/>
              </a:prstGeom>
            </p:spPr>
          </p:pic>
        </mc:Fallback>
      </mc:AlternateContent>
    </p:spTree>
    <p:extLst>
      <p:ext uri="{BB962C8B-B14F-4D97-AF65-F5344CB8AC3E}">
        <p14:creationId xmlns:p14="http://schemas.microsoft.com/office/powerpoint/2010/main" val="31018309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3E557-D0B6-478B-A438-B088C554B75C}"/>
              </a:ext>
            </a:extLst>
          </p:cNvPr>
          <p:cNvSpPr>
            <a:spLocks noGrp="1"/>
          </p:cNvSpPr>
          <p:nvPr>
            <p:ph type="title"/>
          </p:nvPr>
        </p:nvSpPr>
        <p:spPr>
          <a:xfrm>
            <a:off x="502298" y="3023117"/>
            <a:ext cx="10515600" cy="1698173"/>
          </a:xfrm>
        </p:spPr>
        <p:txBody>
          <a:bodyPr>
            <a:normAutofit fontScale="90000"/>
          </a:bodyPr>
          <a:lstStyle/>
          <a:p>
            <a:pPr algn="just"/>
            <a:r>
              <a:rPr lang="en-IN" dirty="0">
                <a:solidFill>
                  <a:srgbClr val="FF0000"/>
                </a:solidFill>
                <a:latin typeface="Times New Roman" panose="02020603050405020304" pitchFamily="18" charset="0"/>
                <a:cs typeface="Times New Roman" panose="02020603050405020304" pitchFamily="18" charset="0"/>
              </a:rPr>
              <a:t>Tries</a:t>
            </a:r>
            <a:br>
              <a:rPr lang="en-IN" dirty="0">
                <a:solidFill>
                  <a:srgbClr val="FF0000"/>
                </a:solidFill>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Most of the explanations for graphs I took it from the following text book: “</a:t>
            </a:r>
            <a:r>
              <a:rPr lang="en-IN" sz="2700" b="1" i="1" dirty="0">
                <a:latin typeface="Times New Roman" panose="02020603050405020304" pitchFamily="18" charset="0"/>
                <a:cs typeface="Times New Roman" panose="02020603050405020304" pitchFamily="18" charset="0"/>
              </a:rPr>
              <a:t>Algorithm Design </a:t>
            </a:r>
            <a:r>
              <a:rPr lang="en-IN" sz="1800" i="1" dirty="0">
                <a:latin typeface="Times New Roman" panose="02020603050405020304" pitchFamily="18" charset="0"/>
                <a:cs typeface="Times New Roman" panose="02020603050405020304" pitchFamily="18" charset="0"/>
              </a:rPr>
              <a:t>(Foundations, Analysis, and Internet Examples)</a:t>
            </a:r>
            <a:r>
              <a:rPr lang="en-IN" sz="2700" dirty="0">
                <a:latin typeface="Times New Roman" panose="02020603050405020304" pitchFamily="18" charset="0"/>
                <a:cs typeface="Times New Roman" panose="02020603050405020304" pitchFamily="18" charset="0"/>
              </a:rPr>
              <a:t>”, by Michael T. Goodrich, Roberto Tamassia)</a:t>
            </a:r>
            <a:endParaRPr lang="en-IN" sz="2700"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59C40083-3A12-42DC-A56E-0D2DE1B0FBCC}"/>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53127F1C-2B8B-4504-97B8-F7D641959E8F}"/>
              </a:ext>
            </a:extLst>
          </p:cNvPr>
          <p:cNvSpPr>
            <a:spLocks noGrp="1"/>
          </p:cNvSpPr>
          <p:nvPr>
            <p:ph type="sldNum" sz="quarter" idx="12"/>
          </p:nvPr>
        </p:nvSpPr>
        <p:spPr/>
        <p:txBody>
          <a:bodyPr/>
          <a:lstStyle/>
          <a:p>
            <a:fld id="{11B1A458-33C9-4BF4-B91A-A10851AC5830}" type="slidenum">
              <a:rPr lang="en-IN" smtClean="0"/>
              <a:t>139</a:t>
            </a:fld>
            <a:endParaRPr lang="en-IN"/>
          </a:p>
        </p:txBody>
      </p:sp>
    </p:spTree>
    <p:extLst>
      <p:ext uri="{BB962C8B-B14F-4D97-AF65-F5344CB8AC3E}">
        <p14:creationId xmlns:p14="http://schemas.microsoft.com/office/powerpoint/2010/main" val="389979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8032335" y="268882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7116689" y="319892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8818943" y="319892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Oval 8"/>
          <p:cNvSpPr/>
          <p:nvPr/>
        </p:nvSpPr>
        <p:spPr>
          <a:xfrm>
            <a:off x="6640170" y="392717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7251750" y="39271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7851539" y="392717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2" name="Oval 11"/>
          <p:cNvSpPr/>
          <p:nvPr/>
        </p:nvSpPr>
        <p:spPr>
          <a:xfrm>
            <a:off x="8579526" y="392717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3" name="Oval 12"/>
          <p:cNvSpPr/>
          <p:nvPr/>
        </p:nvSpPr>
        <p:spPr>
          <a:xfrm>
            <a:off x="9295723" y="392717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4" name="Oval 13"/>
          <p:cNvSpPr/>
          <p:nvPr/>
        </p:nvSpPr>
        <p:spPr>
          <a:xfrm>
            <a:off x="7728269" y="4655430"/>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5" name="Oval 14"/>
          <p:cNvSpPr/>
          <p:nvPr/>
        </p:nvSpPr>
        <p:spPr>
          <a:xfrm>
            <a:off x="7013490" y="4655430"/>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6" name="Straight Connector 15"/>
          <p:cNvCxnSpPr>
            <a:cxnSpLocks/>
            <a:stCxn id="6" idx="3"/>
          </p:cNvCxnSpPr>
          <p:nvPr/>
        </p:nvCxnSpPr>
        <p:spPr>
          <a:xfrm flipH="1">
            <a:off x="7588539" y="303304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a:stCxn id="6" idx="5"/>
            <a:endCxn id="8" idx="0"/>
          </p:cNvCxnSpPr>
          <p:nvPr/>
        </p:nvCxnSpPr>
        <p:spPr>
          <a:xfrm>
            <a:off x="8439069" y="3033047"/>
            <a:ext cx="618134" cy="1658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9" idx="0"/>
          </p:cNvCxnSpPr>
          <p:nvPr/>
        </p:nvCxnSpPr>
        <p:spPr>
          <a:xfrm flipH="1">
            <a:off x="6878430" y="3543150"/>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10" idx="0"/>
          </p:cNvCxnSpPr>
          <p:nvPr/>
        </p:nvCxnSpPr>
        <p:spPr>
          <a:xfrm>
            <a:off x="7354949" y="3602209"/>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7518223" y="3543149"/>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579525" y="4653743"/>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22" name="Straight Connector 21"/>
          <p:cNvCxnSpPr>
            <a:endCxn id="15" idx="0"/>
          </p:cNvCxnSpPr>
          <p:nvPr/>
        </p:nvCxnSpPr>
        <p:spPr>
          <a:xfrm flipH="1">
            <a:off x="7251750" y="4330460"/>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4" idx="0"/>
          </p:cNvCxnSpPr>
          <p:nvPr/>
        </p:nvCxnSpPr>
        <p:spPr>
          <a:xfrm>
            <a:off x="7619209" y="4311256"/>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a:stCxn id="8" idx="3"/>
          </p:cNvCxnSpPr>
          <p:nvPr/>
        </p:nvCxnSpPr>
        <p:spPr>
          <a:xfrm flipH="1">
            <a:off x="8748000" y="3543150"/>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endCxn id="13" idx="1"/>
          </p:cNvCxnSpPr>
          <p:nvPr/>
        </p:nvCxnSpPr>
        <p:spPr>
          <a:xfrm>
            <a:off x="9164854" y="3558315"/>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endCxn id="21" idx="0"/>
          </p:cNvCxnSpPr>
          <p:nvPr/>
        </p:nvCxnSpPr>
        <p:spPr>
          <a:xfrm>
            <a:off x="8817784" y="4305527"/>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9701" y="962300"/>
            <a:ext cx="6694104" cy="2031325"/>
          </a:xfrm>
          <a:prstGeom prst="rect">
            <a:avLst/>
          </a:prstGeom>
          <a:noFill/>
          <a:ln w="28575">
            <a:solidFill>
              <a:schemeClr val="tx1"/>
            </a:solidFill>
          </a:ln>
        </p:spPr>
        <p:txBody>
          <a:bodyPr wrap="square" rtlCol="0">
            <a:spAutoFit/>
          </a:bodyPr>
          <a:lstStyle/>
          <a:p>
            <a:r>
              <a:rPr lang="en-US" b="1" u="sng" dirty="0">
                <a:latin typeface="Times New Roman" panose="02020603050405020304" pitchFamily="18" charset="0"/>
                <a:cs typeface="Times New Roman" panose="02020603050405020304" pitchFamily="18" charset="0"/>
              </a:rPr>
              <a:t>In-degree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the number of edges arriving at a node.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root node is the only node that has an in-degree equal to zero. </a:t>
            </a:r>
          </a:p>
          <a:p>
            <a:r>
              <a:rPr lang="en-US" b="1" u="sng" dirty="0">
                <a:latin typeface="Times New Roman" panose="02020603050405020304" pitchFamily="18" charset="0"/>
                <a:cs typeface="Times New Roman" panose="02020603050405020304" pitchFamily="18" charset="0"/>
              </a:rPr>
              <a:t>Out-degree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Similarly, </a:t>
            </a:r>
            <a:r>
              <a:rPr lang="en-US" i="1" dirty="0">
                <a:latin typeface="Times New Roman" panose="02020603050405020304" pitchFamily="18" charset="0"/>
                <a:cs typeface="Times New Roman" panose="02020603050405020304" pitchFamily="18" charset="0"/>
              </a:rPr>
              <a:t>out-degree </a:t>
            </a:r>
            <a:r>
              <a:rPr lang="en-US" dirty="0">
                <a:latin typeface="Times New Roman" panose="02020603050405020304" pitchFamily="18" charset="0"/>
                <a:cs typeface="Times New Roman" panose="02020603050405020304" pitchFamily="18" charset="0"/>
              </a:rPr>
              <a:t>of a node is the number of edges leaving that node.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Usually, </a:t>
            </a:r>
            <a:r>
              <a:rPr lang="en-US" b="1" i="1" dirty="0">
                <a:latin typeface="Times New Roman" panose="02020603050405020304" pitchFamily="18" charset="0"/>
                <a:cs typeface="Times New Roman" panose="02020603050405020304" pitchFamily="18" charset="0"/>
              </a:rPr>
              <a:t>leaf</a:t>
            </a:r>
            <a:r>
              <a:rPr lang="en-US" dirty="0">
                <a:latin typeface="Times New Roman" panose="02020603050405020304" pitchFamily="18" charset="0"/>
                <a:cs typeface="Times New Roman" panose="02020603050405020304" pitchFamily="18" charset="0"/>
              </a:rPr>
              <a:t> nodes out-degree is </a:t>
            </a:r>
            <a:r>
              <a:rPr lang="en-US" b="1" i="1" dirty="0">
                <a:latin typeface="Times New Roman" panose="02020603050405020304" pitchFamily="18" charset="0"/>
                <a:cs typeface="Times New Roman" panose="02020603050405020304" pitchFamily="18" charset="0"/>
              </a:rPr>
              <a:t>zero</a:t>
            </a:r>
            <a:r>
              <a:rPr lang="en-US" dirty="0">
                <a:latin typeface="Times New Roman" panose="02020603050405020304" pitchFamily="18" charset="0"/>
                <a:cs typeface="Times New Roman" panose="02020603050405020304" pitchFamily="18" charset="0"/>
              </a:rPr>
              <a:t>.</a:t>
            </a:r>
          </a:p>
        </p:txBody>
      </p:sp>
      <p:sp>
        <p:nvSpPr>
          <p:cNvPr id="34" name="TextBox 33"/>
          <p:cNvSpPr txBox="1"/>
          <p:nvPr/>
        </p:nvSpPr>
        <p:spPr>
          <a:xfrm>
            <a:off x="8614421" y="2310017"/>
            <a:ext cx="227493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In-degree(A)=0, </a:t>
            </a:r>
          </a:p>
          <a:p>
            <a:r>
              <a:rPr lang="en-US" dirty="0">
                <a:latin typeface="Times New Roman" panose="02020603050405020304" pitchFamily="18" charset="0"/>
                <a:cs typeface="Times New Roman" panose="02020603050405020304" pitchFamily="18" charset="0"/>
              </a:rPr>
              <a:t>Out-degree of (A) is 2.</a:t>
            </a:r>
          </a:p>
          <a:p>
            <a:endParaRPr lang="en-US" dirty="0"/>
          </a:p>
        </p:txBody>
      </p:sp>
      <p:sp>
        <p:nvSpPr>
          <p:cNvPr id="35" name="TextBox 34"/>
          <p:cNvSpPr txBox="1"/>
          <p:nvPr/>
        </p:nvSpPr>
        <p:spPr>
          <a:xfrm>
            <a:off x="6640170" y="5401198"/>
            <a:ext cx="384777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In-degree(B)=1, Out-degree of (B) is 3.</a:t>
            </a:r>
          </a:p>
          <a:p>
            <a:endParaRPr lang="en-US" dirty="0"/>
          </a:p>
        </p:txBody>
      </p:sp>
      <p:sp>
        <p:nvSpPr>
          <p:cNvPr id="3" name="Content Placeholder 2">
            <a:extLst>
              <a:ext uri="{FF2B5EF4-FFF2-40B4-BE49-F238E27FC236}">
                <a16:creationId xmlns:a16="http://schemas.microsoft.com/office/drawing/2014/main" xmlns="" id="{EE605655-3B19-4B25-B23A-C565BF92CA01}"/>
              </a:ext>
            </a:extLst>
          </p:cNvPr>
          <p:cNvSpPr txBox="1">
            <a:spLocks/>
          </p:cNvSpPr>
          <p:nvPr/>
        </p:nvSpPr>
        <p:spPr>
          <a:xfrm>
            <a:off x="69093" y="225825"/>
            <a:ext cx="1647127" cy="66321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solidFill>
                  <a:srgbClr val="FFC000"/>
                </a:solidFill>
                <a:latin typeface="Times New Roman" panose="02020603050405020304" pitchFamily="18" charset="0"/>
                <a:cs typeface="Times New Roman" panose="02020603050405020304" pitchFamily="18" charset="0"/>
              </a:rPr>
              <a:t>Leaf</a:t>
            </a:r>
          </a:p>
          <a:p>
            <a:pPr>
              <a:lnSpc>
                <a:spcPct val="120000"/>
              </a:lnSpc>
            </a:pPr>
            <a:r>
              <a:rPr lang="en-US" dirty="0">
                <a:solidFill>
                  <a:srgbClr val="0070C0"/>
                </a:solidFill>
                <a:latin typeface="Times New Roman" panose="02020603050405020304" pitchFamily="18" charset="0"/>
                <a:cs typeface="Times New Roman" panose="02020603050405020304" pitchFamily="18" charset="0"/>
              </a:rPr>
              <a:t>Internal Nodes</a:t>
            </a:r>
          </a:p>
          <a:p>
            <a:pPr>
              <a:lnSpc>
                <a:spcPct val="120000"/>
              </a:lnSpc>
            </a:pPr>
            <a:r>
              <a:rPr lang="en-US" dirty="0">
                <a:solidFill>
                  <a:srgbClr val="996633"/>
                </a:solidFill>
                <a:latin typeface="Times New Roman" panose="02020603050405020304" pitchFamily="18" charset="0"/>
                <a:cs typeface="Times New Roman" panose="02020603050405020304" pitchFamily="18" charset="0"/>
              </a:rPr>
              <a:t>Degree</a:t>
            </a:r>
          </a:p>
          <a:p>
            <a:pPr>
              <a:lnSpc>
                <a:spcPct val="120000"/>
              </a:lnSpc>
            </a:pPr>
            <a:r>
              <a:rPr lang="en-US" dirty="0">
                <a:solidFill>
                  <a:srgbClr val="CC0099"/>
                </a:solidFill>
                <a:latin typeface="Times New Roman" panose="02020603050405020304" pitchFamily="18" charset="0"/>
                <a:cs typeface="Times New Roman" panose="02020603050405020304" pitchFamily="18" charset="0"/>
              </a:rPr>
              <a:t>Level</a:t>
            </a:r>
          </a:p>
          <a:p>
            <a:pPr>
              <a:lnSpc>
                <a:spcPct val="120000"/>
              </a:lnSpc>
            </a:pPr>
            <a:r>
              <a:rPr lang="en-US" dirty="0">
                <a:solidFill>
                  <a:srgbClr val="FF9900"/>
                </a:solidFill>
                <a:latin typeface="Times New Roman" panose="02020603050405020304" pitchFamily="18" charset="0"/>
                <a:cs typeface="Times New Roman" panose="02020603050405020304" pitchFamily="18" charset="0"/>
              </a:rPr>
              <a:t>Height</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Depth</a:t>
            </a:r>
          </a:p>
          <a:p>
            <a:pPr>
              <a:lnSpc>
                <a:spcPct val="120000"/>
              </a:lnSpc>
            </a:pPr>
            <a:r>
              <a:rPr lang="en-US" dirty="0">
                <a:solidFill>
                  <a:srgbClr val="002060"/>
                </a:solidFill>
                <a:latin typeface="Times New Roman" panose="02020603050405020304" pitchFamily="18" charset="0"/>
                <a:cs typeface="Times New Roman" panose="02020603050405020304" pitchFamily="18" charset="0"/>
              </a:rPr>
              <a:t>Path</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Sub-Tree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In-degree</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5" name="Right Brace 4">
            <a:extLst>
              <a:ext uri="{FF2B5EF4-FFF2-40B4-BE49-F238E27FC236}">
                <a16:creationId xmlns:a16="http://schemas.microsoft.com/office/drawing/2014/main" xmlns="" id="{FC8E4DE0-A729-4B13-8B94-A2BEE1C4A973}"/>
              </a:ext>
            </a:extLst>
          </p:cNvPr>
          <p:cNvSpPr/>
          <p:nvPr/>
        </p:nvSpPr>
        <p:spPr>
          <a:xfrm>
            <a:off x="1343608" y="5756780"/>
            <a:ext cx="457200" cy="8753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Arrow: Right 26">
            <a:extLst>
              <a:ext uri="{FF2B5EF4-FFF2-40B4-BE49-F238E27FC236}">
                <a16:creationId xmlns:a16="http://schemas.microsoft.com/office/drawing/2014/main" xmlns="" id="{A086836F-83C9-465B-B1AF-50BEB3861C26}"/>
              </a:ext>
            </a:extLst>
          </p:cNvPr>
          <p:cNvSpPr/>
          <p:nvPr/>
        </p:nvSpPr>
        <p:spPr>
          <a:xfrm rot="17243785">
            <a:off x="552982" y="4434057"/>
            <a:ext cx="3275751" cy="346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itle 1">
            <a:extLst>
              <a:ext uri="{FF2B5EF4-FFF2-40B4-BE49-F238E27FC236}">
                <a16:creationId xmlns:a16="http://schemas.microsoft.com/office/drawing/2014/main" xmlns="" id="{A343B521-39AF-44BC-9759-83B20BB52512}"/>
              </a:ext>
            </a:extLst>
          </p:cNvPr>
          <p:cNvSpPr>
            <a:spLocks noGrp="1"/>
          </p:cNvSpPr>
          <p:nvPr>
            <p:ph type="title"/>
          </p:nvPr>
        </p:nvSpPr>
        <p:spPr>
          <a:xfrm>
            <a:off x="3422416" y="213010"/>
            <a:ext cx="5842765" cy="516078"/>
          </a:xfrm>
          <a:ln>
            <a:solidFill>
              <a:schemeClr val="tx1"/>
            </a:solidFill>
          </a:ln>
        </p:spPr>
        <p:txBody>
          <a:bodyPr>
            <a:normAutofit fontScale="90000"/>
          </a:bodyPr>
          <a:lstStyle/>
          <a:p>
            <a:pPr algn="ctr"/>
            <a:r>
              <a:rPr lang="en-US" sz="3600" b="1" dirty="0">
                <a:solidFill>
                  <a:srgbClr val="FF0000"/>
                </a:solidFill>
                <a:latin typeface="Times New Roman" panose="02020603050405020304" pitchFamily="18" charset="0"/>
                <a:cs typeface="Times New Roman" panose="02020603050405020304" pitchFamily="18" charset="0"/>
              </a:rPr>
              <a:t>Tree - Terminology</a:t>
            </a:r>
          </a:p>
        </p:txBody>
      </p:sp>
      <p:sp>
        <p:nvSpPr>
          <p:cNvPr id="2" name="Footer Placeholder 1">
            <a:extLst>
              <a:ext uri="{FF2B5EF4-FFF2-40B4-BE49-F238E27FC236}">
                <a16:creationId xmlns:a16="http://schemas.microsoft.com/office/drawing/2014/main" xmlns="" id="{CD6FFC98-0106-4F18-B94C-E432CC4661F5}"/>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xmlns="" id="{CB2F979A-5A12-4D50-AF3E-4583D5A4A181}"/>
              </a:ext>
            </a:extLst>
          </p:cNvPr>
          <p:cNvSpPr>
            <a:spLocks noGrp="1"/>
          </p:cNvSpPr>
          <p:nvPr>
            <p:ph type="sldNum" sz="quarter" idx="12"/>
          </p:nvPr>
        </p:nvSpPr>
        <p:spPr/>
        <p:txBody>
          <a:bodyPr/>
          <a:lstStyle/>
          <a:p>
            <a:fld id="{11B1A458-33C9-4BF4-B91A-A10851AC5830}" type="slidenum">
              <a:rPr lang="en-IN" smtClean="0"/>
              <a:t>14</a:t>
            </a:fld>
            <a:endParaRPr lang="en-IN"/>
          </a:p>
        </p:txBody>
      </p:sp>
    </p:spTree>
    <p:extLst>
      <p:ext uri="{BB962C8B-B14F-4D97-AF65-F5344CB8AC3E}">
        <p14:creationId xmlns:p14="http://schemas.microsoft.com/office/powerpoint/2010/main" val="8137982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3E557-D0B6-478B-A438-B088C554B75C}"/>
              </a:ext>
            </a:extLst>
          </p:cNvPr>
          <p:cNvSpPr>
            <a:spLocks noGrp="1"/>
          </p:cNvSpPr>
          <p:nvPr>
            <p:ph type="title"/>
          </p:nvPr>
        </p:nvSpPr>
        <p:spPr>
          <a:xfrm>
            <a:off x="838200" y="205272"/>
            <a:ext cx="10515600" cy="511079"/>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Tries</a:t>
            </a:r>
          </a:p>
        </p:txBody>
      </p:sp>
      <p:sp>
        <p:nvSpPr>
          <p:cNvPr id="3" name="Content Placeholder 2">
            <a:extLst>
              <a:ext uri="{FF2B5EF4-FFF2-40B4-BE49-F238E27FC236}">
                <a16:creationId xmlns:a16="http://schemas.microsoft.com/office/drawing/2014/main" xmlns="" id="{E603C868-B432-4D67-AAA0-C78C38FB669D}"/>
              </a:ext>
            </a:extLst>
          </p:cNvPr>
          <p:cNvSpPr>
            <a:spLocks noGrp="1"/>
          </p:cNvSpPr>
          <p:nvPr>
            <p:ph idx="1"/>
          </p:nvPr>
        </p:nvSpPr>
        <p:spPr>
          <a:xfrm>
            <a:off x="429209" y="895739"/>
            <a:ext cx="11467322" cy="5281224"/>
          </a:xfrm>
        </p:spPr>
        <p:txBody>
          <a:bodyPr>
            <a:normAutofit/>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Pattern Matching </a:t>
            </a:r>
            <a:r>
              <a:rPr lang="en-IN" sz="2400" dirty="0">
                <a:latin typeface="Times New Roman" panose="02020603050405020304" pitchFamily="18" charset="0"/>
                <a:cs typeface="Times New Roman" panose="02020603050405020304" pitchFamily="18" charset="0"/>
              </a:rPr>
              <a:t>problem on strings – We are given a </a:t>
            </a:r>
            <a:r>
              <a:rPr lang="en-IN" sz="2400" b="1" dirty="0">
                <a:latin typeface="Times New Roman" panose="02020603050405020304" pitchFamily="18" charset="0"/>
                <a:cs typeface="Times New Roman" panose="02020603050405020304" pitchFamily="18" charset="0"/>
              </a:rPr>
              <a:t>text </a:t>
            </a:r>
            <a:r>
              <a:rPr lang="en-IN" sz="2400" dirty="0">
                <a:latin typeface="Times New Roman" panose="02020603050405020304" pitchFamily="18" charset="0"/>
                <a:cs typeface="Times New Roman" panose="02020603050405020304" pitchFamily="18" charset="0"/>
              </a:rPr>
              <a:t>strings  T of length n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pattern</a:t>
            </a:r>
            <a:r>
              <a:rPr lang="en-IN" sz="2400" dirty="0">
                <a:latin typeface="Times New Roman" panose="02020603050405020304" pitchFamily="18" charset="0"/>
                <a:cs typeface="Times New Roman" panose="02020603050405020304" pitchFamily="18" charset="0"/>
              </a:rPr>
              <a:t> P of length m, and we want to find whether P is a substring of T. </a:t>
            </a:r>
          </a:p>
          <a:p>
            <a:pPr marL="0" indent="0">
              <a:lnSpc>
                <a:spcPct val="150000"/>
              </a:lnSpc>
              <a:buNone/>
            </a:pPr>
            <a:r>
              <a:rPr lang="en-IN" sz="2400" dirty="0">
                <a:latin typeface="Times New Roman" panose="02020603050405020304" pitchFamily="18" charset="0"/>
                <a:cs typeface="Times New Roman" panose="02020603050405020304" pitchFamily="18" charset="0"/>
              </a:rPr>
              <a:t>Definition – “</a:t>
            </a:r>
            <a:r>
              <a:rPr lang="en-IN" sz="2400" i="1" dirty="0">
                <a:latin typeface="Times New Roman" panose="02020603050405020304" pitchFamily="18" charset="0"/>
                <a:cs typeface="Times New Roman" panose="02020603050405020304" pitchFamily="18" charset="0"/>
              </a:rPr>
              <a:t>A trie is tree-based data structure for storing string in  order to </a:t>
            </a:r>
            <a:br>
              <a:rPr lang="en-IN" sz="2400" i="1" dirty="0">
                <a:latin typeface="Times New Roman" panose="02020603050405020304" pitchFamily="18" charset="0"/>
                <a:cs typeface="Times New Roman" panose="02020603050405020304" pitchFamily="18" charset="0"/>
              </a:rPr>
            </a:br>
            <a:r>
              <a:rPr lang="en-IN" sz="2400" i="1" dirty="0">
                <a:latin typeface="Times New Roman" panose="02020603050405020304" pitchFamily="18" charset="0"/>
                <a:cs typeface="Times New Roman" panose="02020603050405020304" pitchFamily="18" charset="0"/>
              </a:rPr>
              <a:t>                      support fast pattern matching”</a:t>
            </a:r>
            <a:r>
              <a:rPr lang="en-IN" sz="2400" dirty="0">
                <a:latin typeface="Times New Roman" panose="02020603050405020304" pitchFamily="18" charset="0"/>
                <a:cs typeface="Times New Roman" panose="02020603050405020304" pitchFamily="18" charset="0"/>
              </a:rPr>
              <a:t>.               </a:t>
            </a:r>
          </a:p>
          <a:p>
            <a:pPr marL="0" indent="0">
              <a:lnSpc>
                <a:spcPct val="150000"/>
              </a:lnSpc>
              <a:buNone/>
            </a:pPr>
            <a:r>
              <a:rPr lang="en-IN" sz="2400" dirty="0">
                <a:latin typeface="Times New Roman" panose="02020603050405020304" pitchFamily="18" charset="0"/>
                <a:cs typeface="Times New Roman" panose="02020603050405020304" pitchFamily="18" charset="0"/>
              </a:rPr>
              <a:t>The main application of trie is in information retrieval, indeed the name come from the word re</a:t>
            </a:r>
            <a:r>
              <a:rPr lang="en-IN" sz="2400" b="1" i="1" dirty="0">
                <a:latin typeface="Times New Roman" panose="02020603050405020304" pitchFamily="18" charset="0"/>
                <a:cs typeface="Times New Roman" panose="02020603050405020304" pitchFamily="18" charset="0"/>
              </a:rPr>
              <a:t>trie</a:t>
            </a:r>
            <a:r>
              <a:rPr lang="en-IN" sz="2400" dirty="0">
                <a:latin typeface="Times New Roman" panose="02020603050405020304" pitchFamily="18" charset="0"/>
                <a:cs typeface="Times New Roman" panose="02020603050405020304" pitchFamily="18" charset="0"/>
              </a:rPr>
              <a:t>val.</a:t>
            </a:r>
          </a:p>
          <a:p>
            <a:pPr marL="0" indent="0">
              <a:lnSpc>
                <a:spcPct val="150000"/>
              </a:lnSpc>
              <a:buNone/>
            </a:pPr>
            <a:r>
              <a:rPr lang="en-IN" sz="2400" dirty="0">
                <a:latin typeface="Times New Roman" panose="02020603050405020304" pitchFamily="18" charset="0"/>
                <a:cs typeface="Times New Roman" panose="02020603050405020304" pitchFamily="18" charset="0"/>
              </a:rPr>
              <a:t>The primary query operation that tries support are pattern matching and </a:t>
            </a:r>
            <a:r>
              <a:rPr lang="en-IN" sz="2400" b="1" i="1" dirty="0">
                <a:latin typeface="Times New Roman" panose="02020603050405020304" pitchFamily="18" charset="0"/>
                <a:cs typeface="Times New Roman" panose="02020603050405020304" pitchFamily="18" charset="0"/>
              </a:rPr>
              <a:t>prefix matching </a:t>
            </a:r>
            <a:r>
              <a:rPr lang="en-IN" sz="2400" dirty="0">
                <a:latin typeface="Times New Roman" panose="02020603050405020304" pitchFamily="18" charset="0"/>
                <a:cs typeface="Times New Roman" panose="02020603050405020304" pitchFamily="18" charset="0"/>
              </a:rPr>
              <a:t>(Given a string X, and look for all the strings in S that contains X as a prefix)</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59C40083-3A12-42DC-A56E-0D2DE1B0FBCC}"/>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53127F1C-2B8B-4504-97B8-F7D641959E8F}"/>
              </a:ext>
            </a:extLst>
          </p:cNvPr>
          <p:cNvSpPr>
            <a:spLocks noGrp="1"/>
          </p:cNvSpPr>
          <p:nvPr>
            <p:ph type="sldNum" sz="quarter" idx="12"/>
          </p:nvPr>
        </p:nvSpPr>
        <p:spPr/>
        <p:txBody>
          <a:bodyPr/>
          <a:lstStyle/>
          <a:p>
            <a:fld id="{11B1A458-33C9-4BF4-B91A-A10851AC5830}" type="slidenum">
              <a:rPr lang="en-IN" smtClean="0"/>
              <a:t>140</a:t>
            </a:fld>
            <a:endParaRPr lang="en-IN"/>
          </a:p>
        </p:txBody>
      </p:sp>
    </p:spTree>
    <p:extLst>
      <p:ext uri="{BB962C8B-B14F-4D97-AF65-F5344CB8AC3E}">
        <p14:creationId xmlns:p14="http://schemas.microsoft.com/office/powerpoint/2010/main" val="420472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3E557-D0B6-478B-A438-B088C554B75C}"/>
              </a:ext>
            </a:extLst>
          </p:cNvPr>
          <p:cNvSpPr>
            <a:spLocks noGrp="1"/>
          </p:cNvSpPr>
          <p:nvPr>
            <p:ph type="title"/>
          </p:nvPr>
        </p:nvSpPr>
        <p:spPr>
          <a:xfrm>
            <a:off x="838200" y="205272"/>
            <a:ext cx="10515600" cy="511079"/>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Standard Tries</a:t>
            </a:r>
          </a:p>
        </p:txBody>
      </p:sp>
      <p:sp>
        <p:nvSpPr>
          <p:cNvPr id="3" name="Content Placeholder 2">
            <a:extLst>
              <a:ext uri="{FF2B5EF4-FFF2-40B4-BE49-F238E27FC236}">
                <a16:creationId xmlns:a16="http://schemas.microsoft.com/office/drawing/2014/main" xmlns="" id="{E603C868-B432-4D67-AAA0-C78C38FB669D}"/>
              </a:ext>
            </a:extLst>
          </p:cNvPr>
          <p:cNvSpPr>
            <a:spLocks noGrp="1"/>
          </p:cNvSpPr>
          <p:nvPr>
            <p:ph idx="1"/>
          </p:nvPr>
        </p:nvSpPr>
        <p:spPr>
          <a:xfrm>
            <a:off x="429209" y="895739"/>
            <a:ext cx="11467322" cy="5281224"/>
          </a:xfrm>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Let </a:t>
            </a:r>
            <a:r>
              <a:rPr lang="en-IN" sz="2400" b="1"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be a set of </a:t>
            </a:r>
            <a:r>
              <a:rPr lang="en-IN" sz="2400" b="1" i="1"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 strings from the alphabet ∑, such that no string in </a:t>
            </a:r>
            <a:r>
              <a:rPr lang="en-IN" sz="2400"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is a prefix of another string. A standard trie for </a:t>
            </a:r>
            <a:r>
              <a:rPr lang="en-IN" sz="2400" i="1"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is an ordered tree </a:t>
            </a:r>
            <a:r>
              <a:rPr lang="en-IN" sz="2400" b="1" i="1"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with the following properties:</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Each node of T, except the root, is labelled with a character of ∑.</a:t>
            </a:r>
          </a:p>
          <a:p>
            <a:pPr marL="914400" lvl="1"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The ordering of the children of an internal node of </a:t>
            </a:r>
            <a:r>
              <a:rPr lang="en-IN" sz="2000" i="1" dirty="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 is determined by a canonical ordering of an alphabet ∑.</a:t>
            </a:r>
          </a:p>
          <a:p>
            <a:pPr marL="914400" lvl="1"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 has </a:t>
            </a:r>
            <a:r>
              <a:rPr lang="en-IN" sz="2000" b="1" i="1" dirty="0">
                <a:latin typeface="Times New Roman" panose="02020603050405020304" pitchFamily="18" charset="0"/>
                <a:cs typeface="Times New Roman" panose="02020603050405020304" pitchFamily="18" charset="0"/>
              </a:rPr>
              <a:t>n </a:t>
            </a:r>
            <a:r>
              <a:rPr lang="en-IN" sz="2000" dirty="0">
                <a:latin typeface="Times New Roman" panose="02020603050405020304" pitchFamily="18" charset="0"/>
                <a:cs typeface="Times New Roman" panose="02020603050405020304" pitchFamily="18" charset="0"/>
              </a:rPr>
              <a:t>external nodes, each associated with a string of S, such that the concatenation of the labels of the nodes on the path from the root to an external node </a:t>
            </a:r>
            <a:r>
              <a:rPr lang="en-IN" sz="2000" b="1" i="1" dirty="0">
                <a:latin typeface="Times New Roman" panose="02020603050405020304" pitchFamily="18" charset="0"/>
                <a:cs typeface="Times New Roman" panose="02020603050405020304" pitchFamily="18" charset="0"/>
              </a:rPr>
              <a:t>v</a:t>
            </a:r>
            <a:r>
              <a:rPr lang="en-IN" sz="2000" dirty="0">
                <a:latin typeface="Times New Roman" panose="02020603050405020304" pitchFamily="18" charset="0"/>
                <a:cs typeface="Times New Roman" panose="02020603050405020304" pitchFamily="18" charset="0"/>
              </a:rPr>
              <a:t> of </a:t>
            </a:r>
            <a:r>
              <a:rPr lang="en-IN" sz="2000" b="1" i="1" dirty="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 yields the string of </a:t>
            </a:r>
            <a:r>
              <a:rPr lang="en-IN" sz="2000" b="1" i="1" dirty="0">
                <a:latin typeface="Times New Roman" panose="02020603050405020304" pitchFamily="18" charset="0"/>
                <a:cs typeface="Times New Roman" panose="02020603050405020304" pitchFamily="18" charset="0"/>
              </a:rPr>
              <a:t>S</a:t>
            </a:r>
            <a:r>
              <a:rPr lang="en-IN" sz="2000" dirty="0">
                <a:latin typeface="Times New Roman" panose="02020603050405020304" pitchFamily="18" charset="0"/>
                <a:cs typeface="Times New Roman" panose="02020603050405020304" pitchFamily="18" charset="0"/>
              </a:rPr>
              <a:t> associated with </a:t>
            </a:r>
            <a:r>
              <a:rPr lang="en-IN" sz="2000" i="1" dirty="0">
                <a:latin typeface="Times New Roman" panose="02020603050405020304" pitchFamily="18" charset="0"/>
                <a:cs typeface="Times New Roman" panose="02020603050405020304" pitchFamily="18" charset="0"/>
              </a:rPr>
              <a:t>v.</a:t>
            </a:r>
          </a:p>
          <a:p>
            <a:pPr marL="0" indent="0">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59C40083-3A12-42DC-A56E-0D2DE1B0FBCC}"/>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53127F1C-2B8B-4504-97B8-F7D641959E8F}"/>
              </a:ext>
            </a:extLst>
          </p:cNvPr>
          <p:cNvSpPr>
            <a:spLocks noGrp="1"/>
          </p:cNvSpPr>
          <p:nvPr>
            <p:ph type="sldNum" sz="quarter" idx="12"/>
          </p:nvPr>
        </p:nvSpPr>
        <p:spPr/>
        <p:txBody>
          <a:bodyPr/>
          <a:lstStyle/>
          <a:p>
            <a:fld id="{11B1A458-33C9-4BF4-B91A-A10851AC5830}" type="slidenum">
              <a:rPr lang="en-IN" smtClean="0"/>
              <a:t>141</a:t>
            </a:fld>
            <a:endParaRPr lang="en-IN"/>
          </a:p>
        </p:txBody>
      </p:sp>
    </p:spTree>
    <p:extLst>
      <p:ext uri="{BB962C8B-B14F-4D97-AF65-F5344CB8AC3E}">
        <p14:creationId xmlns:p14="http://schemas.microsoft.com/office/powerpoint/2010/main" val="91991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5C6E09-B0F3-43BA-A06F-F51C0AE3079C}"/>
              </a:ext>
            </a:extLst>
          </p:cNvPr>
          <p:cNvSpPr>
            <a:spLocks noGrp="1"/>
          </p:cNvSpPr>
          <p:nvPr>
            <p:ph type="title"/>
          </p:nvPr>
        </p:nvSpPr>
        <p:spPr>
          <a:xfrm>
            <a:off x="603380" y="2514600"/>
            <a:ext cx="10972800" cy="1143000"/>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xmlns="" id="{6A0D19A5-0780-4B35-B7CB-A3758449C535}"/>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xmlns="" id="{F8899B98-3019-496A-A8F0-FF21C055009F}"/>
              </a:ext>
            </a:extLst>
          </p:cNvPr>
          <p:cNvSpPr>
            <a:spLocks noGrp="1"/>
          </p:cNvSpPr>
          <p:nvPr>
            <p:ph type="sldNum" sz="quarter" idx="12"/>
          </p:nvPr>
        </p:nvSpPr>
        <p:spPr/>
        <p:txBody>
          <a:bodyPr/>
          <a:lstStyle/>
          <a:p>
            <a:fld id="{DE7E126D-975A-48AD-8BAB-8464B3188780}" type="slidenum">
              <a:rPr lang="en-US" altLang="en-US" smtClean="0"/>
              <a:pPr/>
              <a:t>142</a:t>
            </a:fld>
            <a:endParaRPr lang="en-US" altLang="en-US"/>
          </a:p>
        </p:txBody>
      </p:sp>
    </p:spTree>
    <p:extLst>
      <p:ext uri="{BB962C8B-B14F-4D97-AF65-F5344CB8AC3E}">
        <p14:creationId xmlns:p14="http://schemas.microsoft.com/office/powerpoint/2010/main" val="391697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79262"/>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Representation of Trees</a:t>
            </a:r>
          </a:p>
        </p:txBody>
      </p:sp>
      <p:sp>
        <p:nvSpPr>
          <p:cNvPr id="3" name="Content Placeholder 2"/>
          <p:cNvSpPr>
            <a:spLocks noGrp="1"/>
          </p:cNvSpPr>
          <p:nvPr>
            <p:ph idx="1"/>
          </p:nvPr>
        </p:nvSpPr>
        <p:spPr>
          <a:xfrm>
            <a:off x="444945" y="578498"/>
            <a:ext cx="11302110" cy="5971592"/>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One way to represent tree is using the List representation.</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 root node comes first followed by the sub tress…….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The List representation for the tree shown here:</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 </a:t>
            </a:r>
            <a:r>
              <a:rPr lang="en-US" sz="2400" dirty="0">
                <a:solidFill>
                  <a:srgbClr val="00B0F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 E(I), F</a:t>
            </a:r>
            <a:r>
              <a:rPr lang="en-US" sz="2400" dirty="0">
                <a:solidFill>
                  <a:srgbClr val="00B0F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 H</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p>
        </p:txBody>
      </p:sp>
      <p:graphicFrame>
        <p:nvGraphicFramePr>
          <p:cNvPr id="4" name="Table 4">
            <a:extLst>
              <a:ext uri="{FF2B5EF4-FFF2-40B4-BE49-F238E27FC236}">
                <a16:creationId xmlns:a16="http://schemas.microsoft.com/office/drawing/2014/main" xmlns="" id="{455F7CE4-7E6B-40C5-AFC6-C245DC4EFD4F}"/>
              </a:ext>
            </a:extLst>
          </p:cNvPr>
          <p:cNvGraphicFramePr>
            <a:graphicFrameLocks noGrp="1"/>
          </p:cNvGraphicFramePr>
          <p:nvPr>
            <p:extLst>
              <p:ext uri="{D42A27DB-BD31-4B8C-83A1-F6EECF244321}">
                <p14:modId xmlns:p14="http://schemas.microsoft.com/office/powerpoint/2010/main" val="4193826097"/>
              </p:ext>
            </p:extLst>
          </p:nvPr>
        </p:nvGraphicFramePr>
        <p:xfrm>
          <a:off x="548433" y="1143597"/>
          <a:ext cx="8128000" cy="457200"/>
        </p:xfrm>
        <a:graphic>
          <a:graphicData uri="http://schemas.openxmlformats.org/drawingml/2006/table">
            <a:tbl>
              <a:tblPr firstRow="1" bandRow="1">
                <a:tableStyleId>{D7AC3CCA-C797-4891-BE02-D94E43425B78}</a:tableStyleId>
              </a:tblPr>
              <a:tblGrid>
                <a:gridCol w="812800">
                  <a:extLst>
                    <a:ext uri="{9D8B030D-6E8A-4147-A177-3AD203B41FA5}">
                      <a16:colId xmlns:a16="http://schemas.microsoft.com/office/drawing/2014/main" xmlns="" val="74639261"/>
                    </a:ext>
                  </a:extLst>
                </a:gridCol>
                <a:gridCol w="812800">
                  <a:extLst>
                    <a:ext uri="{9D8B030D-6E8A-4147-A177-3AD203B41FA5}">
                      <a16:colId xmlns:a16="http://schemas.microsoft.com/office/drawing/2014/main" xmlns="" val="3330986761"/>
                    </a:ext>
                  </a:extLst>
                </a:gridCol>
                <a:gridCol w="812800">
                  <a:extLst>
                    <a:ext uri="{9D8B030D-6E8A-4147-A177-3AD203B41FA5}">
                      <a16:colId xmlns:a16="http://schemas.microsoft.com/office/drawing/2014/main" xmlns="" val="3398589753"/>
                    </a:ext>
                  </a:extLst>
                </a:gridCol>
                <a:gridCol w="812800">
                  <a:extLst>
                    <a:ext uri="{9D8B030D-6E8A-4147-A177-3AD203B41FA5}">
                      <a16:colId xmlns:a16="http://schemas.microsoft.com/office/drawing/2014/main" xmlns="" val="791495488"/>
                    </a:ext>
                  </a:extLst>
                </a:gridCol>
                <a:gridCol w="812800">
                  <a:extLst>
                    <a:ext uri="{9D8B030D-6E8A-4147-A177-3AD203B41FA5}">
                      <a16:colId xmlns:a16="http://schemas.microsoft.com/office/drawing/2014/main" xmlns="" val="4082290197"/>
                    </a:ext>
                  </a:extLst>
                </a:gridCol>
                <a:gridCol w="812800">
                  <a:extLst>
                    <a:ext uri="{9D8B030D-6E8A-4147-A177-3AD203B41FA5}">
                      <a16:colId xmlns:a16="http://schemas.microsoft.com/office/drawing/2014/main" xmlns="" val="739968405"/>
                    </a:ext>
                  </a:extLst>
                </a:gridCol>
                <a:gridCol w="812800">
                  <a:extLst>
                    <a:ext uri="{9D8B030D-6E8A-4147-A177-3AD203B41FA5}">
                      <a16:colId xmlns:a16="http://schemas.microsoft.com/office/drawing/2014/main" xmlns="" val="951899696"/>
                    </a:ext>
                  </a:extLst>
                </a:gridCol>
                <a:gridCol w="812800">
                  <a:extLst>
                    <a:ext uri="{9D8B030D-6E8A-4147-A177-3AD203B41FA5}">
                      <a16:colId xmlns:a16="http://schemas.microsoft.com/office/drawing/2014/main" xmlns="" val="3776196805"/>
                    </a:ext>
                  </a:extLst>
                </a:gridCol>
                <a:gridCol w="812800">
                  <a:extLst>
                    <a:ext uri="{9D8B030D-6E8A-4147-A177-3AD203B41FA5}">
                      <a16:colId xmlns:a16="http://schemas.microsoft.com/office/drawing/2014/main" xmlns="" val="1672563700"/>
                    </a:ext>
                  </a:extLst>
                </a:gridCol>
                <a:gridCol w="812800">
                  <a:extLst>
                    <a:ext uri="{9D8B030D-6E8A-4147-A177-3AD203B41FA5}">
                      <a16:colId xmlns:a16="http://schemas.microsoft.com/office/drawing/2014/main" xmlns="" val="1811921864"/>
                    </a:ext>
                  </a:extLst>
                </a:gridCol>
              </a:tblGrid>
              <a:tr h="370840">
                <a:tc>
                  <a:txBody>
                    <a:bodyPr/>
                    <a:lstStyle/>
                    <a:p>
                      <a:r>
                        <a:rPr lang="en-IN" sz="1200" dirty="0">
                          <a:latin typeface="Times New Roman" panose="02020603050405020304" pitchFamily="18" charset="0"/>
                          <a:cs typeface="Times New Roman" panose="02020603050405020304" pitchFamily="18" charset="0"/>
                        </a:rPr>
                        <a:t>Node data  </a:t>
                      </a:r>
                    </a:p>
                  </a:txBody>
                  <a:tcPr/>
                </a:tc>
                <a:tc>
                  <a:txBody>
                    <a:bodyPr/>
                    <a:lstStyle/>
                    <a:p>
                      <a:r>
                        <a:rPr lang="en-IN" sz="1200" dirty="0">
                          <a:latin typeface="Times New Roman" panose="02020603050405020304" pitchFamily="18" charset="0"/>
                          <a:cs typeface="Times New Roman" panose="02020603050405020304" pitchFamily="18" charset="0"/>
                        </a:rPr>
                        <a:t>Child-1 Link</a:t>
                      </a:r>
                    </a:p>
                  </a:txBody>
                  <a:tcPr/>
                </a:tc>
                <a:tc>
                  <a:txBody>
                    <a:bodyPr/>
                    <a:lstStyle/>
                    <a:p>
                      <a:r>
                        <a:rPr lang="en-IN" sz="1200" dirty="0">
                          <a:latin typeface="Times New Roman" panose="02020603050405020304" pitchFamily="18" charset="0"/>
                          <a:cs typeface="Times New Roman" panose="02020603050405020304" pitchFamily="18" charset="0"/>
                        </a:rPr>
                        <a:t>Child-2 Link</a:t>
                      </a:r>
                    </a:p>
                  </a:txBody>
                  <a:tcPr/>
                </a:tc>
                <a:tc>
                  <a:txBody>
                    <a:bodyPr/>
                    <a:lstStyle/>
                    <a:p>
                      <a:r>
                        <a:rPr lang="en-IN" sz="1200" dirty="0">
                          <a:latin typeface="Times New Roman" panose="02020603050405020304" pitchFamily="18" charset="0"/>
                          <a:cs typeface="Times New Roman" panose="02020603050405020304" pitchFamily="18" charset="0"/>
                        </a:rPr>
                        <a:t> ……</a:t>
                      </a:r>
                    </a:p>
                  </a:txBody>
                  <a:tcPr/>
                </a:tc>
                <a:tc>
                  <a:txBody>
                    <a:bodyPr/>
                    <a:lstStyle/>
                    <a:p>
                      <a:r>
                        <a:rPr lang="en-IN" sz="1200" dirty="0">
                          <a:latin typeface="Times New Roman" panose="02020603050405020304" pitchFamily="18" charset="0"/>
                          <a:cs typeface="Times New Roman" panose="02020603050405020304" pitchFamily="18" charset="0"/>
                        </a:rPr>
                        <a:t>……..</a:t>
                      </a:r>
                    </a:p>
                  </a:txBody>
                  <a:tcPr/>
                </a:tc>
                <a:tc>
                  <a:txBody>
                    <a:bodyPr/>
                    <a:lstStyle/>
                    <a:p>
                      <a:r>
                        <a:rPr lang="en-IN" sz="1200" dirty="0">
                          <a:latin typeface="Times New Roman" panose="02020603050405020304" pitchFamily="18" charset="0"/>
                          <a:cs typeface="Times New Roman" panose="02020603050405020304" pitchFamily="18" charset="0"/>
                        </a:rPr>
                        <a:t>………</a:t>
                      </a:r>
                    </a:p>
                  </a:txBody>
                  <a:tcPr/>
                </a:tc>
                <a:tc>
                  <a:txBody>
                    <a:bodyPr/>
                    <a:lstStyle/>
                    <a:p>
                      <a:r>
                        <a:rPr lang="en-IN" sz="1200" dirty="0">
                          <a:latin typeface="Times New Roman" panose="02020603050405020304" pitchFamily="18" charset="0"/>
                          <a:cs typeface="Times New Roman" panose="02020603050405020304" pitchFamily="18" charset="0"/>
                        </a:rPr>
                        <a:t>……….</a:t>
                      </a:r>
                    </a:p>
                  </a:txBody>
                  <a:tcPr/>
                </a:tc>
                <a:tc>
                  <a:txBody>
                    <a:bodyPr/>
                    <a:lstStyle/>
                    <a:p>
                      <a:r>
                        <a:rPr lang="en-IN" sz="1200" dirty="0">
                          <a:latin typeface="Times New Roman" panose="02020603050405020304" pitchFamily="18" charset="0"/>
                          <a:cs typeface="Times New Roman" panose="02020603050405020304" pitchFamily="18" charset="0"/>
                        </a:rPr>
                        <a:t> ……..</a:t>
                      </a:r>
                    </a:p>
                  </a:txBody>
                  <a:tcPr/>
                </a:tc>
                <a:tc>
                  <a:txBody>
                    <a:bodyPr/>
                    <a:lstStyle/>
                    <a:p>
                      <a:r>
                        <a:rPr lang="en-IN" sz="1200" dirty="0">
                          <a:latin typeface="Times New Roman" panose="02020603050405020304" pitchFamily="18" charset="0"/>
                          <a:cs typeface="Times New Roman" panose="02020603050405020304" pitchFamily="18" charset="0"/>
                        </a:rPr>
                        <a:t> ………</a:t>
                      </a:r>
                    </a:p>
                  </a:txBody>
                  <a:tcPr/>
                </a:tc>
                <a:tc>
                  <a:txBody>
                    <a:bodyPr/>
                    <a:lstStyle/>
                    <a:p>
                      <a:r>
                        <a:rPr lang="en-IN" sz="1200" dirty="0">
                          <a:latin typeface="Times New Roman" panose="02020603050405020304" pitchFamily="18" charset="0"/>
                          <a:cs typeface="Times New Roman" panose="02020603050405020304" pitchFamily="18" charset="0"/>
                        </a:rPr>
                        <a:t>Child-n</a:t>
                      </a:r>
                    </a:p>
                    <a:p>
                      <a:r>
                        <a:rPr lang="en-IN" sz="12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xmlns="" val="289676122"/>
                  </a:ext>
                </a:extLst>
              </a:tr>
            </a:tbl>
          </a:graphicData>
        </a:graphic>
      </p:graphicFrame>
      <p:grpSp>
        <p:nvGrpSpPr>
          <p:cNvPr id="22" name="Group 21">
            <a:extLst>
              <a:ext uri="{FF2B5EF4-FFF2-40B4-BE49-F238E27FC236}">
                <a16:creationId xmlns:a16="http://schemas.microsoft.com/office/drawing/2014/main" xmlns="" id="{444E46E9-62C8-49BB-94C6-BD7E0616CF76}"/>
              </a:ext>
            </a:extLst>
          </p:cNvPr>
          <p:cNvGrpSpPr/>
          <p:nvPr/>
        </p:nvGrpSpPr>
        <p:grpSpPr>
          <a:xfrm>
            <a:off x="7580179" y="1885268"/>
            <a:ext cx="3605215" cy="2954346"/>
            <a:chOff x="8102089" y="1385185"/>
            <a:chExt cx="3019815" cy="2306174"/>
          </a:xfrm>
        </p:grpSpPr>
        <p:sp>
          <p:nvSpPr>
            <p:cNvPr id="5" name="Oval 4">
              <a:extLst>
                <a:ext uri="{FF2B5EF4-FFF2-40B4-BE49-F238E27FC236}">
                  <a16:creationId xmlns:a16="http://schemas.microsoft.com/office/drawing/2014/main" xmlns="" id="{C379A847-CD84-4C4B-A8E2-5749E384700D}"/>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xmlns="" id="{9136D6C7-044C-42A0-B72F-03F76352FEF5}"/>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a:extLst>
                <a:ext uri="{FF2B5EF4-FFF2-40B4-BE49-F238E27FC236}">
                  <a16:creationId xmlns:a16="http://schemas.microsoft.com/office/drawing/2014/main" xmlns="" id="{4558B39E-917C-4D16-A39F-8C59347186FC}"/>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Oval 7">
              <a:extLst>
                <a:ext uri="{FF2B5EF4-FFF2-40B4-BE49-F238E27FC236}">
                  <a16:creationId xmlns:a16="http://schemas.microsoft.com/office/drawing/2014/main" xmlns="" id="{26DB9FD9-2748-408F-A1D3-142DC4C1A0D3}"/>
                </a:ext>
              </a:extLst>
            </p:cNvPr>
            <p:cNvSpPr/>
            <p:nvPr/>
          </p:nvSpPr>
          <p:spPr>
            <a:xfrm>
              <a:off x="8258998" y="2624453"/>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xmlns="" id="{AE63AC70-72E7-4F5A-80AA-46EB55AF030E}"/>
                </a:ext>
              </a:extLst>
            </p:cNvPr>
            <p:cNvSpPr/>
            <p:nvPr/>
          </p:nvSpPr>
          <p:spPr>
            <a:xfrm>
              <a:off x="8893582" y="2635304"/>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 name="Oval 9">
              <a:extLst>
                <a:ext uri="{FF2B5EF4-FFF2-40B4-BE49-F238E27FC236}">
                  <a16:creationId xmlns:a16="http://schemas.microsoft.com/office/drawing/2014/main" xmlns="" id="{0FCCF6F7-4B13-4B2C-BE74-7348785D19CC}"/>
                </a:ext>
              </a:extLst>
            </p:cNvPr>
            <p:cNvSpPr/>
            <p:nvPr/>
          </p:nvSpPr>
          <p:spPr>
            <a:xfrm>
              <a:off x="9434726" y="263530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a:extLst>
                <a:ext uri="{FF2B5EF4-FFF2-40B4-BE49-F238E27FC236}">
                  <a16:creationId xmlns:a16="http://schemas.microsoft.com/office/drawing/2014/main" xmlns="" id="{3122A721-B38D-4287-A61B-1FB88A48BA1F}"/>
                </a:ext>
              </a:extLst>
            </p:cNvPr>
            <p:cNvSpPr/>
            <p:nvPr/>
          </p:nvSpPr>
          <p:spPr>
            <a:xfrm>
              <a:off x="10049562" y="2893923"/>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 name="Oval 11">
              <a:extLst>
                <a:ext uri="{FF2B5EF4-FFF2-40B4-BE49-F238E27FC236}">
                  <a16:creationId xmlns:a16="http://schemas.microsoft.com/office/drawing/2014/main" xmlns="" id="{F3E1C123-A4A7-40FF-9496-964B60B761D9}"/>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3" name="Straight Connector 12">
              <a:extLst>
                <a:ext uri="{FF2B5EF4-FFF2-40B4-BE49-F238E27FC236}">
                  <a16:creationId xmlns:a16="http://schemas.microsoft.com/office/drawing/2014/main" xmlns="" id="{FCCEE3FB-1338-46E3-B020-F935D19F5991}"/>
                </a:ext>
              </a:extLst>
            </p:cNvPr>
            <p:cNvCxnSpPr>
              <a:cxnSpLocks/>
              <a:stCxn id="5"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658A378-BD5E-4EDF-8A22-D2D9E8753963}"/>
                </a:ext>
              </a:extLst>
            </p:cNvPr>
            <p:cNvCxnSpPr>
              <a:cxnSpLocks/>
              <a:stCxn id="5" idx="5"/>
              <a:endCxn id="7"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F68D8923-400E-4C04-BC0A-1D765986B82D}"/>
                </a:ext>
              </a:extLst>
            </p:cNvPr>
            <p:cNvCxnSpPr>
              <a:cxnSpLocks/>
              <a:stCxn id="6" idx="3"/>
              <a:endCxn id="8" idx="0"/>
            </p:cNvCxnSpPr>
            <p:nvPr/>
          </p:nvCxnSpPr>
          <p:spPr>
            <a:xfrm flipH="1">
              <a:off x="8497258" y="2334201"/>
              <a:ext cx="390303" cy="290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A289562-70F7-4A16-B640-33AEC2BFBDFE}"/>
                </a:ext>
              </a:extLst>
            </p:cNvPr>
            <p:cNvCxnSpPr>
              <a:cxnSpLocks/>
            </p:cNvCxnSpPr>
            <p:nvPr/>
          </p:nvCxnSpPr>
          <p:spPr>
            <a:xfrm>
              <a:off x="9092744" y="2397099"/>
              <a:ext cx="23121" cy="2157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090B220-A1F4-4E6B-8035-535FBA4A9196}"/>
                </a:ext>
              </a:extLst>
            </p:cNvPr>
            <p:cNvCxnSpPr>
              <a:cxnSpLocks/>
            </p:cNvCxnSpPr>
            <p:nvPr/>
          </p:nvCxnSpPr>
          <p:spPr>
            <a:xfrm>
              <a:off x="9271147" y="2291777"/>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3D57DCB-54AE-463E-A69E-2F3E2024BADA}"/>
                </a:ext>
              </a:extLst>
            </p:cNvPr>
            <p:cNvCxnSpPr>
              <a:cxnSpLocks/>
            </p:cNvCxnSpPr>
            <p:nvPr/>
          </p:nvCxnSpPr>
          <p:spPr>
            <a:xfrm flipH="1">
              <a:off x="10243538" y="2466249"/>
              <a:ext cx="88568" cy="4087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02551AE-B1AC-415F-9894-AA107826559C}"/>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57723C2-CB62-4536-B6A8-A5482C80BB58}"/>
                </a:ext>
              </a:extLst>
            </p:cNvPr>
            <p:cNvSpPr/>
            <p:nvPr/>
          </p:nvSpPr>
          <p:spPr>
            <a:xfrm>
              <a:off x="8102089" y="328807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21" name="Straight Connector 20">
              <a:extLst>
                <a:ext uri="{FF2B5EF4-FFF2-40B4-BE49-F238E27FC236}">
                  <a16:creationId xmlns:a16="http://schemas.microsoft.com/office/drawing/2014/main" xmlns="" id="{77AF969B-7B09-4B53-B0FB-07F83021CE53}"/>
                </a:ext>
              </a:extLst>
            </p:cNvPr>
            <p:cNvCxnSpPr>
              <a:cxnSpLocks/>
              <a:stCxn id="9" idx="3"/>
              <a:endCxn id="20" idx="0"/>
            </p:cNvCxnSpPr>
            <p:nvPr/>
          </p:nvCxnSpPr>
          <p:spPr>
            <a:xfrm flipH="1">
              <a:off x="8340349" y="2979526"/>
              <a:ext cx="623018" cy="3085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3" name="Table 23">
            <a:extLst>
              <a:ext uri="{FF2B5EF4-FFF2-40B4-BE49-F238E27FC236}">
                <a16:creationId xmlns:a16="http://schemas.microsoft.com/office/drawing/2014/main" xmlns="" id="{4AD6487C-CB4A-43A6-8BDE-42141A243256}"/>
              </a:ext>
            </a:extLst>
          </p:cNvPr>
          <p:cNvGraphicFramePr>
            <a:graphicFrameLocks noGrp="1"/>
          </p:cNvGraphicFramePr>
          <p:nvPr>
            <p:extLst>
              <p:ext uri="{D42A27DB-BD31-4B8C-83A1-F6EECF244321}">
                <p14:modId xmlns:p14="http://schemas.microsoft.com/office/powerpoint/2010/main" val="1745684642"/>
              </p:ext>
            </p:extLst>
          </p:nvPr>
        </p:nvGraphicFramePr>
        <p:xfrm>
          <a:off x="673134" y="2712810"/>
          <a:ext cx="1902745" cy="370840"/>
        </p:xfrm>
        <a:graphic>
          <a:graphicData uri="http://schemas.openxmlformats.org/drawingml/2006/table">
            <a:tbl>
              <a:tblPr firstRow="1" bandRow="1">
                <a:tableStyleId>{D7AC3CCA-C797-4891-BE02-D94E43425B78}</a:tableStyleId>
              </a:tblPr>
              <a:tblGrid>
                <a:gridCol w="589901">
                  <a:extLst>
                    <a:ext uri="{9D8B030D-6E8A-4147-A177-3AD203B41FA5}">
                      <a16:colId xmlns:a16="http://schemas.microsoft.com/office/drawing/2014/main" xmlns="" val="1170057720"/>
                    </a:ext>
                  </a:extLst>
                </a:gridCol>
                <a:gridCol w="709127">
                  <a:extLst>
                    <a:ext uri="{9D8B030D-6E8A-4147-A177-3AD203B41FA5}">
                      <a16:colId xmlns:a16="http://schemas.microsoft.com/office/drawing/2014/main" xmlns="" val="1376485467"/>
                    </a:ext>
                  </a:extLst>
                </a:gridCol>
                <a:gridCol w="603717">
                  <a:extLst>
                    <a:ext uri="{9D8B030D-6E8A-4147-A177-3AD203B41FA5}">
                      <a16:colId xmlns:a16="http://schemas.microsoft.com/office/drawing/2014/main" xmlns="" val="3067747022"/>
                    </a:ext>
                  </a:extLst>
                </a:gridCol>
              </a:tblGrid>
              <a:tr h="370840">
                <a:tc>
                  <a:txBody>
                    <a:bodyPr/>
                    <a:lstStyle/>
                    <a:p>
                      <a:r>
                        <a:rPr lang="en-IN" dirty="0">
                          <a:latin typeface="Times New Roman" panose="02020603050405020304" pitchFamily="18" charset="0"/>
                          <a:cs typeface="Times New Roman" panose="02020603050405020304" pitchFamily="18" charset="0"/>
                        </a:rPr>
                        <a:t>   A</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10249197"/>
                  </a:ext>
                </a:extLst>
              </a:tr>
            </a:tbl>
          </a:graphicData>
        </a:graphic>
      </p:graphicFrame>
      <p:graphicFrame>
        <p:nvGraphicFramePr>
          <p:cNvPr id="25" name="Table 25">
            <a:extLst>
              <a:ext uri="{FF2B5EF4-FFF2-40B4-BE49-F238E27FC236}">
                <a16:creationId xmlns:a16="http://schemas.microsoft.com/office/drawing/2014/main" xmlns="" id="{8158CC52-E473-4321-B3CD-2185EB1F6907}"/>
              </a:ext>
            </a:extLst>
          </p:cNvPr>
          <p:cNvGraphicFramePr>
            <a:graphicFrameLocks noGrp="1"/>
          </p:cNvGraphicFramePr>
          <p:nvPr>
            <p:extLst>
              <p:ext uri="{D42A27DB-BD31-4B8C-83A1-F6EECF244321}">
                <p14:modId xmlns:p14="http://schemas.microsoft.com/office/powerpoint/2010/main" val="1540400973"/>
              </p:ext>
            </p:extLst>
          </p:nvPr>
        </p:nvGraphicFramePr>
        <p:xfrm>
          <a:off x="1211803" y="4468893"/>
          <a:ext cx="2702684" cy="370840"/>
        </p:xfrm>
        <a:graphic>
          <a:graphicData uri="http://schemas.openxmlformats.org/drawingml/2006/table">
            <a:tbl>
              <a:tblPr firstRow="1" bandRow="1">
                <a:tableStyleId>{D7AC3CCA-C797-4891-BE02-D94E43425B78}</a:tableStyleId>
              </a:tblPr>
              <a:tblGrid>
                <a:gridCol w="663509">
                  <a:extLst>
                    <a:ext uri="{9D8B030D-6E8A-4147-A177-3AD203B41FA5}">
                      <a16:colId xmlns:a16="http://schemas.microsoft.com/office/drawing/2014/main" xmlns="" val="1130704023"/>
                    </a:ext>
                  </a:extLst>
                </a:gridCol>
                <a:gridCol w="550506">
                  <a:extLst>
                    <a:ext uri="{9D8B030D-6E8A-4147-A177-3AD203B41FA5}">
                      <a16:colId xmlns:a16="http://schemas.microsoft.com/office/drawing/2014/main" xmlns="" val="1994128835"/>
                    </a:ext>
                  </a:extLst>
                </a:gridCol>
                <a:gridCol w="737119">
                  <a:extLst>
                    <a:ext uri="{9D8B030D-6E8A-4147-A177-3AD203B41FA5}">
                      <a16:colId xmlns:a16="http://schemas.microsoft.com/office/drawing/2014/main" xmlns="" val="2679227697"/>
                    </a:ext>
                  </a:extLst>
                </a:gridCol>
                <a:gridCol w="751550">
                  <a:extLst>
                    <a:ext uri="{9D8B030D-6E8A-4147-A177-3AD203B41FA5}">
                      <a16:colId xmlns:a16="http://schemas.microsoft.com/office/drawing/2014/main" xmlns="" val="1044123253"/>
                    </a:ext>
                  </a:extLst>
                </a:gridCol>
              </a:tblGrid>
              <a:tr h="370840">
                <a:tc>
                  <a:txBody>
                    <a:bodyPr/>
                    <a:lstStyle/>
                    <a:p>
                      <a:r>
                        <a:rPr lang="en-IN" dirty="0"/>
                        <a:t>   B</a:t>
                      </a:r>
                    </a:p>
                  </a:txBody>
                  <a:tcPr/>
                </a:tc>
                <a:tc>
                  <a:txBody>
                    <a:bodyPr/>
                    <a:lstStyle/>
                    <a:p>
                      <a:r>
                        <a:rPr lang="en-IN" dirty="0"/>
                        <a:t> </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2744340805"/>
                  </a:ext>
                </a:extLst>
              </a:tr>
            </a:tbl>
          </a:graphicData>
        </a:graphic>
      </p:graphicFrame>
      <p:graphicFrame>
        <p:nvGraphicFramePr>
          <p:cNvPr id="26" name="Table 26">
            <a:extLst>
              <a:ext uri="{FF2B5EF4-FFF2-40B4-BE49-F238E27FC236}">
                <a16:creationId xmlns:a16="http://schemas.microsoft.com/office/drawing/2014/main" xmlns="" id="{28C9C7A3-887F-4879-963D-8AB4AA6121FD}"/>
              </a:ext>
            </a:extLst>
          </p:cNvPr>
          <p:cNvGraphicFramePr>
            <a:graphicFrameLocks noGrp="1"/>
          </p:cNvGraphicFramePr>
          <p:nvPr>
            <p:extLst>
              <p:ext uri="{D42A27DB-BD31-4B8C-83A1-F6EECF244321}">
                <p14:modId xmlns:p14="http://schemas.microsoft.com/office/powerpoint/2010/main" val="1192207080"/>
              </p:ext>
            </p:extLst>
          </p:nvPr>
        </p:nvGraphicFramePr>
        <p:xfrm>
          <a:off x="1757558" y="5374636"/>
          <a:ext cx="568468" cy="370840"/>
        </p:xfrm>
        <a:graphic>
          <a:graphicData uri="http://schemas.openxmlformats.org/drawingml/2006/table">
            <a:tbl>
              <a:tblPr firstRow="1" bandRow="1">
                <a:tableStyleId>{D7AC3CCA-C797-4891-BE02-D94E43425B78}</a:tableStyleId>
              </a:tblPr>
              <a:tblGrid>
                <a:gridCol w="568468">
                  <a:extLst>
                    <a:ext uri="{9D8B030D-6E8A-4147-A177-3AD203B41FA5}">
                      <a16:colId xmlns:a16="http://schemas.microsoft.com/office/drawing/2014/main" xmlns="" val="1392445986"/>
                    </a:ext>
                  </a:extLst>
                </a:gridCol>
              </a:tblGrid>
              <a:tr h="370840">
                <a:tc>
                  <a:txBody>
                    <a:bodyPr/>
                    <a:lstStyle/>
                    <a:p>
                      <a:r>
                        <a:rPr lang="en-IN" dirty="0"/>
                        <a:t>  D</a:t>
                      </a:r>
                    </a:p>
                  </a:txBody>
                  <a:tcPr/>
                </a:tc>
                <a:extLst>
                  <a:ext uri="{0D108BD9-81ED-4DB2-BD59-A6C34878D82A}">
                    <a16:rowId xmlns:a16="http://schemas.microsoft.com/office/drawing/2014/main" xmlns="" val="1116490650"/>
                  </a:ext>
                </a:extLst>
              </a:tr>
            </a:tbl>
          </a:graphicData>
        </a:graphic>
      </p:graphicFrame>
      <p:graphicFrame>
        <p:nvGraphicFramePr>
          <p:cNvPr id="27" name="Table 27">
            <a:extLst>
              <a:ext uri="{FF2B5EF4-FFF2-40B4-BE49-F238E27FC236}">
                <a16:creationId xmlns:a16="http://schemas.microsoft.com/office/drawing/2014/main" xmlns="" id="{33907248-D6EA-42DB-ADEC-5B38040C77DD}"/>
              </a:ext>
            </a:extLst>
          </p:cNvPr>
          <p:cNvGraphicFramePr>
            <a:graphicFrameLocks noGrp="1"/>
          </p:cNvGraphicFramePr>
          <p:nvPr>
            <p:extLst>
              <p:ext uri="{D42A27DB-BD31-4B8C-83A1-F6EECF244321}">
                <p14:modId xmlns:p14="http://schemas.microsoft.com/office/powerpoint/2010/main" val="2375999883"/>
              </p:ext>
            </p:extLst>
          </p:nvPr>
        </p:nvGraphicFramePr>
        <p:xfrm>
          <a:off x="2451877" y="5379167"/>
          <a:ext cx="925804" cy="370840"/>
        </p:xfrm>
        <a:graphic>
          <a:graphicData uri="http://schemas.openxmlformats.org/drawingml/2006/table">
            <a:tbl>
              <a:tblPr firstRow="1" bandRow="1">
                <a:tableStyleId>{D7AC3CCA-C797-4891-BE02-D94E43425B78}</a:tableStyleId>
              </a:tblPr>
              <a:tblGrid>
                <a:gridCol w="487266">
                  <a:extLst>
                    <a:ext uri="{9D8B030D-6E8A-4147-A177-3AD203B41FA5}">
                      <a16:colId xmlns:a16="http://schemas.microsoft.com/office/drawing/2014/main" xmlns="" val="280371068"/>
                    </a:ext>
                  </a:extLst>
                </a:gridCol>
                <a:gridCol w="438538">
                  <a:extLst>
                    <a:ext uri="{9D8B030D-6E8A-4147-A177-3AD203B41FA5}">
                      <a16:colId xmlns:a16="http://schemas.microsoft.com/office/drawing/2014/main" xmlns="" val="3082805121"/>
                    </a:ext>
                  </a:extLst>
                </a:gridCol>
              </a:tblGrid>
              <a:tr h="370840">
                <a:tc>
                  <a:txBody>
                    <a:bodyPr/>
                    <a:lstStyle/>
                    <a:p>
                      <a:r>
                        <a:rPr lang="en-IN" dirty="0"/>
                        <a:t> E</a:t>
                      </a:r>
                    </a:p>
                  </a:txBody>
                  <a:tcPr/>
                </a:tc>
                <a:tc>
                  <a:txBody>
                    <a:bodyPr/>
                    <a:lstStyle/>
                    <a:p>
                      <a:endParaRPr lang="en-IN" dirty="0"/>
                    </a:p>
                  </a:txBody>
                  <a:tcPr/>
                </a:tc>
                <a:extLst>
                  <a:ext uri="{0D108BD9-81ED-4DB2-BD59-A6C34878D82A}">
                    <a16:rowId xmlns:a16="http://schemas.microsoft.com/office/drawing/2014/main" xmlns="" val="1099119325"/>
                  </a:ext>
                </a:extLst>
              </a:tr>
            </a:tbl>
          </a:graphicData>
        </a:graphic>
      </p:graphicFrame>
      <p:graphicFrame>
        <p:nvGraphicFramePr>
          <p:cNvPr id="29" name="Table 26">
            <a:extLst>
              <a:ext uri="{FF2B5EF4-FFF2-40B4-BE49-F238E27FC236}">
                <a16:creationId xmlns:a16="http://schemas.microsoft.com/office/drawing/2014/main" xmlns="" id="{F05FB615-12A3-4B41-A013-4A56EAB7F7D6}"/>
              </a:ext>
            </a:extLst>
          </p:cNvPr>
          <p:cNvGraphicFramePr>
            <a:graphicFrameLocks noGrp="1"/>
          </p:cNvGraphicFramePr>
          <p:nvPr>
            <p:extLst>
              <p:ext uri="{D42A27DB-BD31-4B8C-83A1-F6EECF244321}">
                <p14:modId xmlns:p14="http://schemas.microsoft.com/office/powerpoint/2010/main" val="3937392217"/>
              </p:ext>
            </p:extLst>
          </p:nvPr>
        </p:nvGraphicFramePr>
        <p:xfrm>
          <a:off x="3503532" y="5369837"/>
          <a:ext cx="568468" cy="370840"/>
        </p:xfrm>
        <a:graphic>
          <a:graphicData uri="http://schemas.openxmlformats.org/drawingml/2006/table">
            <a:tbl>
              <a:tblPr firstRow="1" bandRow="1">
                <a:tableStyleId>{D7AC3CCA-C797-4891-BE02-D94E43425B78}</a:tableStyleId>
              </a:tblPr>
              <a:tblGrid>
                <a:gridCol w="568468">
                  <a:extLst>
                    <a:ext uri="{9D8B030D-6E8A-4147-A177-3AD203B41FA5}">
                      <a16:colId xmlns:a16="http://schemas.microsoft.com/office/drawing/2014/main" xmlns="" val="1392445986"/>
                    </a:ext>
                  </a:extLst>
                </a:gridCol>
              </a:tblGrid>
              <a:tr h="370840">
                <a:tc>
                  <a:txBody>
                    <a:bodyPr/>
                    <a:lstStyle/>
                    <a:p>
                      <a:r>
                        <a:rPr lang="en-IN" dirty="0"/>
                        <a:t>  F</a:t>
                      </a:r>
                    </a:p>
                  </a:txBody>
                  <a:tcPr/>
                </a:tc>
                <a:extLst>
                  <a:ext uri="{0D108BD9-81ED-4DB2-BD59-A6C34878D82A}">
                    <a16:rowId xmlns:a16="http://schemas.microsoft.com/office/drawing/2014/main" xmlns="" val="1116490650"/>
                  </a:ext>
                </a:extLst>
              </a:tr>
            </a:tbl>
          </a:graphicData>
        </a:graphic>
      </p:graphicFrame>
      <p:graphicFrame>
        <p:nvGraphicFramePr>
          <p:cNvPr id="31" name="Table 26">
            <a:extLst>
              <a:ext uri="{FF2B5EF4-FFF2-40B4-BE49-F238E27FC236}">
                <a16:creationId xmlns:a16="http://schemas.microsoft.com/office/drawing/2014/main" xmlns="" id="{BE1815DB-C736-4436-A5F3-FAC2BBED8164}"/>
              </a:ext>
            </a:extLst>
          </p:cNvPr>
          <p:cNvGraphicFramePr>
            <a:graphicFrameLocks noGrp="1"/>
          </p:cNvGraphicFramePr>
          <p:nvPr>
            <p:extLst>
              <p:ext uri="{D42A27DB-BD31-4B8C-83A1-F6EECF244321}">
                <p14:modId xmlns:p14="http://schemas.microsoft.com/office/powerpoint/2010/main" val="4052537735"/>
              </p:ext>
            </p:extLst>
          </p:nvPr>
        </p:nvGraphicFramePr>
        <p:xfrm>
          <a:off x="2914779" y="5917341"/>
          <a:ext cx="568468" cy="370840"/>
        </p:xfrm>
        <a:graphic>
          <a:graphicData uri="http://schemas.openxmlformats.org/drawingml/2006/table">
            <a:tbl>
              <a:tblPr firstRow="1" bandRow="1">
                <a:tableStyleId>{D7AC3CCA-C797-4891-BE02-D94E43425B78}</a:tableStyleId>
              </a:tblPr>
              <a:tblGrid>
                <a:gridCol w="568468">
                  <a:extLst>
                    <a:ext uri="{9D8B030D-6E8A-4147-A177-3AD203B41FA5}">
                      <a16:colId xmlns:a16="http://schemas.microsoft.com/office/drawing/2014/main" xmlns="" val="1392445986"/>
                    </a:ext>
                  </a:extLst>
                </a:gridCol>
              </a:tblGrid>
              <a:tr h="370840">
                <a:tc>
                  <a:txBody>
                    <a:bodyPr/>
                    <a:lstStyle/>
                    <a:p>
                      <a:r>
                        <a:rPr lang="en-IN" dirty="0"/>
                        <a:t>   I</a:t>
                      </a:r>
                    </a:p>
                  </a:txBody>
                  <a:tcPr/>
                </a:tc>
                <a:extLst>
                  <a:ext uri="{0D108BD9-81ED-4DB2-BD59-A6C34878D82A}">
                    <a16:rowId xmlns:a16="http://schemas.microsoft.com/office/drawing/2014/main" xmlns="" val="1116490650"/>
                  </a:ext>
                </a:extLst>
              </a:tr>
            </a:tbl>
          </a:graphicData>
        </a:graphic>
      </p:graphicFrame>
      <p:graphicFrame>
        <p:nvGraphicFramePr>
          <p:cNvPr id="32" name="Table 32">
            <a:extLst>
              <a:ext uri="{FF2B5EF4-FFF2-40B4-BE49-F238E27FC236}">
                <a16:creationId xmlns:a16="http://schemas.microsoft.com/office/drawing/2014/main" xmlns="" id="{D26F24E7-79F8-477D-BE87-D2313D564EAE}"/>
              </a:ext>
            </a:extLst>
          </p:cNvPr>
          <p:cNvGraphicFramePr>
            <a:graphicFrameLocks noGrp="1"/>
          </p:cNvGraphicFramePr>
          <p:nvPr>
            <p:extLst>
              <p:ext uri="{D42A27DB-BD31-4B8C-83A1-F6EECF244321}">
                <p14:modId xmlns:p14="http://schemas.microsoft.com/office/powerpoint/2010/main" val="878609195"/>
              </p:ext>
            </p:extLst>
          </p:nvPr>
        </p:nvGraphicFramePr>
        <p:xfrm>
          <a:off x="2041792" y="3377730"/>
          <a:ext cx="2140632" cy="370840"/>
        </p:xfrm>
        <a:graphic>
          <a:graphicData uri="http://schemas.openxmlformats.org/drawingml/2006/table">
            <a:tbl>
              <a:tblPr firstRow="1" bandRow="1">
                <a:tableStyleId>{D7AC3CCA-C797-4891-BE02-D94E43425B78}</a:tableStyleId>
              </a:tblPr>
              <a:tblGrid>
                <a:gridCol w="713544">
                  <a:extLst>
                    <a:ext uri="{9D8B030D-6E8A-4147-A177-3AD203B41FA5}">
                      <a16:colId xmlns:a16="http://schemas.microsoft.com/office/drawing/2014/main" xmlns="" val="2505322140"/>
                    </a:ext>
                  </a:extLst>
                </a:gridCol>
                <a:gridCol w="713544">
                  <a:extLst>
                    <a:ext uri="{9D8B030D-6E8A-4147-A177-3AD203B41FA5}">
                      <a16:colId xmlns:a16="http://schemas.microsoft.com/office/drawing/2014/main" xmlns="" val="2390119423"/>
                    </a:ext>
                  </a:extLst>
                </a:gridCol>
                <a:gridCol w="713544">
                  <a:extLst>
                    <a:ext uri="{9D8B030D-6E8A-4147-A177-3AD203B41FA5}">
                      <a16:colId xmlns:a16="http://schemas.microsoft.com/office/drawing/2014/main" xmlns="" val="3335775497"/>
                    </a:ext>
                  </a:extLst>
                </a:gridCol>
              </a:tblGrid>
              <a:tr h="370840">
                <a:tc>
                  <a:txBody>
                    <a:bodyPr/>
                    <a:lstStyle/>
                    <a:p>
                      <a:r>
                        <a:rPr lang="en-IN" dirty="0"/>
                        <a:t>   C</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360986063"/>
                  </a:ext>
                </a:extLst>
              </a:tr>
            </a:tbl>
          </a:graphicData>
        </a:graphic>
      </p:graphicFrame>
      <p:graphicFrame>
        <p:nvGraphicFramePr>
          <p:cNvPr id="34" name="Table 26">
            <a:extLst>
              <a:ext uri="{FF2B5EF4-FFF2-40B4-BE49-F238E27FC236}">
                <a16:creationId xmlns:a16="http://schemas.microsoft.com/office/drawing/2014/main" xmlns="" id="{BA897ADE-1EA3-415A-8FC4-3D7641102389}"/>
              </a:ext>
            </a:extLst>
          </p:cNvPr>
          <p:cNvGraphicFramePr>
            <a:graphicFrameLocks noGrp="1"/>
          </p:cNvGraphicFramePr>
          <p:nvPr>
            <p:extLst>
              <p:ext uri="{D42A27DB-BD31-4B8C-83A1-F6EECF244321}">
                <p14:modId xmlns:p14="http://schemas.microsoft.com/office/powerpoint/2010/main" val="2570085700"/>
              </p:ext>
            </p:extLst>
          </p:nvPr>
        </p:nvGraphicFramePr>
        <p:xfrm>
          <a:off x="2809213" y="3977602"/>
          <a:ext cx="568468" cy="370840"/>
        </p:xfrm>
        <a:graphic>
          <a:graphicData uri="http://schemas.openxmlformats.org/drawingml/2006/table">
            <a:tbl>
              <a:tblPr firstRow="1" bandRow="1">
                <a:tableStyleId>{D7AC3CCA-C797-4891-BE02-D94E43425B78}</a:tableStyleId>
              </a:tblPr>
              <a:tblGrid>
                <a:gridCol w="568468">
                  <a:extLst>
                    <a:ext uri="{9D8B030D-6E8A-4147-A177-3AD203B41FA5}">
                      <a16:colId xmlns:a16="http://schemas.microsoft.com/office/drawing/2014/main" xmlns="" val="1392445986"/>
                    </a:ext>
                  </a:extLst>
                </a:gridCol>
              </a:tblGrid>
              <a:tr h="370840">
                <a:tc>
                  <a:txBody>
                    <a:bodyPr/>
                    <a:lstStyle/>
                    <a:p>
                      <a:r>
                        <a:rPr lang="en-IN" dirty="0"/>
                        <a:t>  G</a:t>
                      </a:r>
                    </a:p>
                  </a:txBody>
                  <a:tcPr/>
                </a:tc>
                <a:extLst>
                  <a:ext uri="{0D108BD9-81ED-4DB2-BD59-A6C34878D82A}">
                    <a16:rowId xmlns:a16="http://schemas.microsoft.com/office/drawing/2014/main" xmlns="" val="1116490650"/>
                  </a:ext>
                </a:extLst>
              </a:tr>
            </a:tbl>
          </a:graphicData>
        </a:graphic>
      </p:graphicFrame>
      <p:graphicFrame>
        <p:nvGraphicFramePr>
          <p:cNvPr id="36" name="Table 26">
            <a:extLst>
              <a:ext uri="{FF2B5EF4-FFF2-40B4-BE49-F238E27FC236}">
                <a16:creationId xmlns:a16="http://schemas.microsoft.com/office/drawing/2014/main" xmlns="" id="{428E911F-111E-4F8F-B149-C352A91C80AC}"/>
              </a:ext>
            </a:extLst>
          </p:cNvPr>
          <p:cNvGraphicFramePr>
            <a:graphicFrameLocks noGrp="1"/>
          </p:cNvGraphicFramePr>
          <p:nvPr>
            <p:extLst>
              <p:ext uri="{D42A27DB-BD31-4B8C-83A1-F6EECF244321}">
                <p14:modId xmlns:p14="http://schemas.microsoft.com/office/powerpoint/2010/main" val="455066396"/>
              </p:ext>
            </p:extLst>
          </p:nvPr>
        </p:nvGraphicFramePr>
        <p:xfrm>
          <a:off x="3539230" y="3982616"/>
          <a:ext cx="568468" cy="370840"/>
        </p:xfrm>
        <a:graphic>
          <a:graphicData uri="http://schemas.openxmlformats.org/drawingml/2006/table">
            <a:tbl>
              <a:tblPr firstRow="1" bandRow="1">
                <a:tableStyleId>{D7AC3CCA-C797-4891-BE02-D94E43425B78}</a:tableStyleId>
              </a:tblPr>
              <a:tblGrid>
                <a:gridCol w="568468">
                  <a:extLst>
                    <a:ext uri="{9D8B030D-6E8A-4147-A177-3AD203B41FA5}">
                      <a16:colId xmlns:a16="http://schemas.microsoft.com/office/drawing/2014/main" xmlns="" val="1392445986"/>
                    </a:ext>
                  </a:extLst>
                </a:gridCol>
              </a:tblGrid>
              <a:tr h="370840">
                <a:tc>
                  <a:txBody>
                    <a:bodyPr/>
                    <a:lstStyle/>
                    <a:p>
                      <a:r>
                        <a:rPr lang="en-IN" dirty="0"/>
                        <a:t>  H</a:t>
                      </a:r>
                    </a:p>
                  </a:txBody>
                  <a:tcPr/>
                </a:tc>
                <a:extLst>
                  <a:ext uri="{0D108BD9-81ED-4DB2-BD59-A6C34878D82A}">
                    <a16:rowId xmlns:a16="http://schemas.microsoft.com/office/drawing/2014/main" xmlns="" val="1116490650"/>
                  </a:ext>
                </a:extLst>
              </a:tr>
            </a:tbl>
          </a:graphicData>
        </a:graphic>
      </p:graphicFrame>
      <p:cxnSp>
        <p:nvCxnSpPr>
          <p:cNvPr id="38" name="Straight Arrow Connector 37">
            <a:extLst>
              <a:ext uri="{FF2B5EF4-FFF2-40B4-BE49-F238E27FC236}">
                <a16:creationId xmlns:a16="http://schemas.microsoft.com/office/drawing/2014/main" xmlns="" id="{51478B7D-DA27-439E-B458-5D036ED4DD9A}"/>
              </a:ext>
            </a:extLst>
          </p:cNvPr>
          <p:cNvCxnSpPr>
            <a:cxnSpLocks/>
          </p:cNvCxnSpPr>
          <p:nvPr/>
        </p:nvCxnSpPr>
        <p:spPr>
          <a:xfrm>
            <a:off x="1624506" y="2898230"/>
            <a:ext cx="0" cy="157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B671E31B-CD01-47D6-9FAE-6AF724632928}"/>
              </a:ext>
            </a:extLst>
          </p:cNvPr>
          <p:cNvCxnSpPr/>
          <p:nvPr/>
        </p:nvCxnSpPr>
        <p:spPr>
          <a:xfrm>
            <a:off x="2326026" y="2898230"/>
            <a:ext cx="0" cy="47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9A3682B3-6655-4416-9C01-68177A5B6C67}"/>
              </a:ext>
            </a:extLst>
          </p:cNvPr>
          <p:cNvCxnSpPr>
            <a:endCxn id="34" idx="0"/>
          </p:cNvCxnSpPr>
          <p:nvPr/>
        </p:nvCxnSpPr>
        <p:spPr>
          <a:xfrm>
            <a:off x="3093447" y="3563150"/>
            <a:ext cx="0" cy="41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3504B588-BCFE-4FE4-82CE-75E339851990}"/>
              </a:ext>
            </a:extLst>
          </p:cNvPr>
          <p:cNvCxnSpPr>
            <a:cxnSpLocks/>
          </p:cNvCxnSpPr>
          <p:nvPr/>
        </p:nvCxnSpPr>
        <p:spPr>
          <a:xfrm>
            <a:off x="2107512" y="4645756"/>
            <a:ext cx="0" cy="72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75840089-FCC8-4D5C-9FDA-5FD9E7DFD67F}"/>
              </a:ext>
            </a:extLst>
          </p:cNvPr>
          <p:cNvCxnSpPr/>
          <p:nvPr/>
        </p:nvCxnSpPr>
        <p:spPr>
          <a:xfrm>
            <a:off x="3823464" y="3563150"/>
            <a:ext cx="0" cy="41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DBBA2D0-6595-42AA-A810-DE480A804113}"/>
              </a:ext>
            </a:extLst>
          </p:cNvPr>
          <p:cNvCxnSpPr>
            <a:cxnSpLocks/>
          </p:cNvCxnSpPr>
          <p:nvPr/>
        </p:nvCxnSpPr>
        <p:spPr>
          <a:xfrm>
            <a:off x="2673570" y="4654313"/>
            <a:ext cx="0" cy="72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EE75F2F4-86CD-4195-925E-36A96647F005}"/>
              </a:ext>
            </a:extLst>
          </p:cNvPr>
          <p:cNvCxnSpPr>
            <a:cxnSpLocks/>
          </p:cNvCxnSpPr>
          <p:nvPr/>
        </p:nvCxnSpPr>
        <p:spPr>
          <a:xfrm>
            <a:off x="3787766" y="4644983"/>
            <a:ext cx="0" cy="72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70DE88E1-DF8B-40D1-9D29-0F9F6526A2B1}"/>
              </a:ext>
            </a:extLst>
          </p:cNvPr>
          <p:cNvCxnSpPr>
            <a:cxnSpLocks/>
          </p:cNvCxnSpPr>
          <p:nvPr/>
        </p:nvCxnSpPr>
        <p:spPr>
          <a:xfrm>
            <a:off x="3199013" y="5564587"/>
            <a:ext cx="0" cy="38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ooter Placeholder 54">
            <a:extLst>
              <a:ext uri="{FF2B5EF4-FFF2-40B4-BE49-F238E27FC236}">
                <a16:creationId xmlns:a16="http://schemas.microsoft.com/office/drawing/2014/main" xmlns="" id="{B3CCD12B-B26F-4DD7-8B81-3F2D9FE32D3B}"/>
              </a:ext>
            </a:extLst>
          </p:cNvPr>
          <p:cNvSpPr>
            <a:spLocks noGrp="1"/>
          </p:cNvSpPr>
          <p:nvPr>
            <p:ph type="ftr" sz="quarter" idx="11"/>
          </p:nvPr>
        </p:nvSpPr>
        <p:spPr/>
        <p:txBody>
          <a:bodyPr/>
          <a:lstStyle/>
          <a:p>
            <a:r>
              <a:rPr lang="en-IN"/>
              <a:t>Dr Somaraju Suvvari                                                                                                        NITP -- CS3401</a:t>
            </a:r>
          </a:p>
        </p:txBody>
      </p:sp>
      <p:sp>
        <p:nvSpPr>
          <p:cNvPr id="56" name="Slide Number Placeholder 55">
            <a:extLst>
              <a:ext uri="{FF2B5EF4-FFF2-40B4-BE49-F238E27FC236}">
                <a16:creationId xmlns:a16="http://schemas.microsoft.com/office/drawing/2014/main" xmlns="" id="{31E35102-9372-4A8E-9845-57104E9277C4}"/>
              </a:ext>
            </a:extLst>
          </p:cNvPr>
          <p:cNvSpPr>
            <a:spLocks noGrp="1"/>
          </p:cNvSpPr>
          <p:nvPr>
            <p:ph type="sldNum" sz="quarter" idx="12"/>
          </p:nvPr>
        </p:nvSpPr>
        <p:spPr/>
        <p:txBody>
          <a:bodyPr/>
          <a:lstStyle/>
          <a:p>
            <a:fld id="{11B1A458-33C9-4BF4-B91A-A10851AC5830}" type="slidenum">
              <a:rPr lang="en-IN" smtClean="0"/>
              <a:t>15</a:t>
            </a:fld>
            <a:endParaRPr lang="en-IN"/>
          </a:p>
        </p:txBody>
      </p:sp>
      <p:sp>
        <p:nvSpPr>
          <p:cNvPr id="57" name="TextBox 56">
            <a:extLst>
              <a:ext uri="{FF2B5EF4-FFF2-40B4-BE49-F238E27FC236}">
                <a16:creationId xmlns:a16="http://schemas.microsoft.com/office/drawing/2014/main" xmlns="" id="{A17269B1-D19A-4AAE-8F60-90E3FD017416}"/>
              </a:ext>
            </a:extLst>
          </p:cNvPr>
          <p:cNvSpPr txBox="1"/>
          <p:nvPr/>
        </p:nvSpPr>
        <p:spPr>
          <a:xfrm>
            <a:off x="4320917" y="5714151"/>
            <a:ext cx="7426133"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The dis advantage of this approach is that it requires too many pointers</a:t>
            </a:r>
          </a:p>
        </p:txBody>
      </p:sp>
    </p:spTree>
    <p:extLst>
      <p:ext uri="{BB962C8B-B14F-4D97-AF65-F5344CB8AC3E}">
        <p14:creationId xmlns:p14="http://schemas.microsoft.com/office/powerpoint/2010/main" val="286391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Tree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Any tree can be called as Binary Tree if every node in the tree has either zero or one or two children only (A Tree where no node has more than two children). </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16</a:t>
            </a:fld>
            <a:endParaRPr lang="en-IN"/>
          </a:p>
        </p:txBody>
      </p:sp>
      <p:grpSp>
        <p:nvGrpSpPr>
          <p:cNvPr id="6" name="Group 5">
            <a:extLst>
              <a:ext uri="{FF2B5EF4-FFF2-40B4-BE49-F238E27FC236}">
                <a16:creationId xmlns:a16="http://schemas.microsoft.com/office/drawing/2014/main" xmlns="" id="{1D187E96-62C5-4547-B071-8BA5B4E3762E}"/>
              </a:ext>
            </a:extLst>
          </p:cNvPr>
          <p:cNvGrpSpPr/>
          <p:nvPr/>
        </p:nvGrpSpPr>
        <p:grpSpPr>
          <a:xfrm>
            <a:off x="2892490" y="2569666"/>
            <a:ext cx="3629608" cy="2954346"/>
            <a:chOff x="8102089" y="1385185"/>
            <a:chExt cx="3019815" cy="2306174"/>
          </a:xfrm>
        </p:grpSpPr>
        <p:sp>
          <p:nvSpPr>
            <p:cNvPr id="7" name="Oval 6">
              <a:extLst>
                <a:ext uri="{FF2B5EF4-FFF2-40B4-BE49-F238E27FC236}">
                  <a16:creationId xmlns:a16="http://schemas.microsoft.com/office/drawing/2014/main" xmlns="" id="{AAB8444E-3F4E-4327-B574-5F42C2552C2E}"/>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6DD20021-A1F5-4739-ADAC-36CC5112D6E6}"/>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EE6890D9-645B-4DC5-B2EF-BEB1CB8A7ACB}"/>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CBDA5BAA-BDBB-4656-8062-66A13C28DAA3}"/>
                </a:ext>
              </a:extLst>
            </p:cNvPr>
            <p:cNvSpPr/>
            <p:nvPr/>
          </p:nvSpPr>
          <p:spPr>
            <a:xfrm>
              <a:off x="8258998" y="2624453"/>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EDCD3EAC-A36F-40FA-B6A2-F52F4FF85B0A}"/>
                </a:ext>
              </a:extLst>
            </p:cNvPr>
            <p:cNvSpPr/>
            <p:nvPr/>
          </p:nvSpPr>
          <p:spPr>
            <a:xfrm>
              <a:off x="9213931" y="265729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3" name="Oval 12">
              <a:extLst>
                <a:ext uri="{FF2B5EF4-FFF2-40B4-BE49-F238E27FC236}">
                  <a16:creationId xmlns:a16="http://schemas.microsoft.com/office/drawing/2014/main" xmlns="" id="{F708150F-CE63-4277-BF48-CD35D6692231}"/>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4" name="Oval 13">
              <a:extLst>
                <a:ext uri="{FF2B5EF4-FFF2-40B4-BE49-F238E27FC236}">
                  <a16:creationId xmlns:a16="http://schemas.microsoft.com/office/drawing/2014/main" xmlns="" id="{1CB97F13-F506-4BB1-9111-D55A1D0C9146}"/>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5" name="Straight Connector 14">
              <a:extLst>
                <a:ext uri="{FF2B5EF4-FFF2-40B4-BE49-F238E27FC236}">
                  <a16:creationId xmlns:a16="http://schemas.microsoft.com/office/drawing/2014/main" xmlns="" id="{9D4CFFAD-35D5-4CCC-9EFE-6DC9A524F53A}"/>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17CD90D-20A2-497B-87CE-0BC1F4ADA316}"/>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42F4E7A-BB5D-4D17-A764-CF72255B3334}"/>
                </a:ext>
              </a:extLst>
            </p:cNvPr>
            <p:cNvCxnSpPr>
              <a:cxnSpLocks/>
              <a:stCxn id="8" idx="3"/>
              <a:endCxn id="10" idx="0"/>
            </p:cNvCxnSpPr>
            <p:nvPr/>
          </p:nvCxnSpPr>
          <p:spPr>
            <a:xfrm flipH="1">
              <a:off x="8497258" y="2334201"/>
              <a:ext cx="390303" cy="290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B61355C-46D8-4333-A956-EE497D81141B}"/>
                </a:ext>
              </a:extLst>
            </p:cNvPr>
            <p:cNvCxnSpPr>
              <a:cxnSpLocks/>
              <a:endCxn id="11" idx="0"/>
            </p:cNvCxnSpPr>
            <p:nvPr/>
          </p:nvCxnSpPr>
          <p:spPr>
            <a:xfrm>
              <a:off x="9239670" y="2317252"/>
              <a:ext cx="212521" cy="3400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8D7AFEF-2664-46AD-91E1-7EFA05FA4FC0}"/>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B40F7FC-DA13-48F4-BD30-7C247007FF7F}"/>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xmlns="" id="{76B99A16-2FCF-42AF-97AD-23B7B0447AC5}"/>
                </a:ext>
              </a:extLst>
            </p:cNvPr>
            <p:cNvSpPr/>
            <p:nvPr/>
          </p:nvSpPr>
          <p:spPr>
            <a:xfrm>
              <a:off x="8102089" y="3288078"/>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23" name="Straight Connector 22">
              <a:extLst>
                <a:ext uri="{FF2B5EF4-FFF2-40B4-BE49-F238E27FC236}">
                  <a16:creationId xmlns:a16="http://schemas.microsoft.com/office/drawing/2014/main" xmlns="" id="{D730C8E8-EA35-418F-AB65-F007D22C3E48}"/>
                </a:ext>
              </a:extLst>
            </p:cNvPr>
            <p:cNvCxnSpPr>
              <a:cxnSpLocks/>
              <a:stCxn id="11" idx="3"/>
              <a:endCxn id="22" idx="0"/>
            </p:cNvCxnSpPr>
            <p:nvPr/>
          </p:nvCxnSpPr>
          <p:spPr>
            <a:xfrm flipH="1">
              <a:off x="8340349" y="3001517"/>
              <a:ext cx="943367" cy="286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xmlns="" id="{7B29B809-B6BB-419C-B8B5-090A22E177EF}"/>
              </a:ext>
            </a:extLst>
          </p:cNvPr>
          <p:cNvSpPr txBox="1"/>
          <p:nvPr/>
        </p:nvSpPr>
        <p:spPr>
          <a:xfrm>
            <a:off x="4653202" y="5477442"/>
            <a:ext cx="1320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Binary Tree</a:t>
            </a:r>
          </a:p>
        </p:txBody>
      </p:sp>
    </p:spTree>
    <p:extLst>
      <p:ext uri="{BB962C8B-B14F-4D97-AF65-F5344CB8AC3E}">
        <p14:creationId xmlns:p14="http://schemas.microsoft.com/office/powerpoint/2010/main" val="256469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Types of Binary Trees</a:t>
            </a:r>
          </a:p>
        </p:txBody>
      </p:sp>
      <p:sp>
        <p:nvSpPr>
          <p:cNvPr id="3" name="Content Placeholder 2"/>
          <p:cNvSpPr>
            <a:spLocks noGrp="1"/>
          </p:cNvSpPr>
          <p:nvPr>
            <p:ph idx="1"/>
          </p:nvPr>
        </p:nvSpPr>
        <p:spPr>
          <a:xfrm>
            <a:off x="838200" y="961053"/>
            <a:ext cx="10515600" cy="5215910"/>
          </a:xfrm>
        </p:spPr>
        <p:txBody>
          <a:bodyPr>
            <a:norm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Strict Binary tree – It is a binary tree where each node has exactly two children or no children.</a:t>
            </a: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Full Binary Tree -  It is a binary tree where each non leaf node has exactly two children and all the leaf nodes are at the same level.</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17</a:t>
            </a:fld>
            <a:endParaRPr lang="en-IN"/>
          </a:p>
        </p:txBody>
      </p:sp>
      <p:grpSp>
        <p:nvGrpSpPr>
          <p:cNvPr id="6" name="Group 5">
            <a:extLst>
              <a:ext uri="{FF2B5EF4-FFF2-40B4-BE49-F238E27FC236}">
                <a16:creationId xmlns:a16="http://schemas.microsoft.com/office/drawing/2014/main" xmlns="" id="{1D187E96-62C5-4547-B071-8BA5B4E3762E}"/>
              </a:ext>
            </a:extLst>
          </p:cNvPr>
          <p:cNvGrpSpPr/>
          <p:nvPr/>
        </p:nvGrpSpPr>
        <p:grpSpPr>
          <a:xfrm>
            <a:off x="6096000" y="1504949"/>
            <a:ext cx="1572208" cy="1518169"/>
            <a:chOff x="8817776" y="1385185"/>
            <a:chExt cx="2304128" cy="1881332"/>
          </a:xfrm>
        </p:grpSpPr>
        <p:sp>
          <p:nvSpPr>
            <p:cNvPr id="7" name="Oval 6">
              <a:extLst>
                <a:ext uri="{FF2B5EF4-FFF2-40B4-BE49-F238E27FC236}">
                  <a16:creationId xmlns:a16="http://schemas.microsoft.com/office/drawing/2014/main" xmlns="" id="{AAB8444E-3F4E-4327-B574-5F42C2552C2E}"/>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6DD20021-A1F5-4739-ADAC-36CC5112D6E6}"/>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EE6890D9-645B-4DC5-B2EF-BEB1CB8A7ACB}"/>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Oval 12">
              <a:extLst>
                <a:ext uri="{FF2B5EF4-FFF2-40B4-BE49-F238E27FC236}">
                  <a16:creationId xmlns:a16="http://schemas.microsoft.com/office/drawing/2014/main" xmlns="" id="{F708150F-CE63-4277-BF48-CD35D6692231}"/>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4" name="Oval 13">
              <a:extLst>
                <a:ext uri="{FF2B5EF4-FFF2-40B4-BE49-F238E27FC236}">
                  <a16:creationId xmlns:a16="http://schemas.microsoft.com/office/drawing/2014/main" xmlns="" id="{1CB97F13-F506-4BB1-9111-D55A1D0C9146}"/>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5" name="Straight Connector 14">
              <a:extLst>
                <a:ext uri="{FF2B5EF4-FFF2-40B4-BE49-F238E27FC236}">
                  <a16:creationId xmlns:a16="http://schemas.microsoft.com/office/drawing/2014/main" xmlns="" id="{9D4CFFAD-35D5-4CCC-9EFE-6DC9A524F53A}"/>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17CD90D-20A2-497B-87CE-0BC1F4ADA316}"/>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8D7AFEF-2664-46AD-91E1-7EFA05FA4FC0}"/>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B40F7FC-DA13-48F4-BD30-7C247007FF7F}"/>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xmlns="" id="{7B29B809-B6BB-419C-B8B5-090A22E177EF}"/>
              </a:ext>
            </a:extLst>
          </p:cNvPr>
          <p:cNvSpPr txBox="1"/>
          <p:nvPr/>
        </p:nvSpPr>
        <p:spPr>
          <a:xfrm>
            <a:off x="6238007" y="3068589"/>
            <a:ext cx="19258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Strict Binary Tree</a:t>
            </a:r>
          </a:p>
        </p:txBody>
      </p:sp>
      <p:grpSp>
        <p:nvGrpSpPr>
          <p:cNvPr id="35" name="Group 34">
            <a:extLst>
              <a:ext uri="{FF2B5EF4-FFF2-40B4-BE49-F238E27FC236}">
                <a16:creationId xmlns:a16="http://schemas.microsoft.com/office/drawing/2014/main" xmlns="" id="{2C143624-24BB-4392-A200-1282B0CA1C91}"/>
              </a:ext>
            </a:extLst>
          </p:cNvPr>
          <p:cNvGrpSpPr/>
          <p:nvPr/>
        </p:nvGrpSpPr>
        <p:grpSpPr>
          <a:xfrm>
            <a:off x="8203317" y="4230515"/>
            <a:ext cx="1778884" cy="1359443"/>
            <a:chOff x="8400079" y="1385185"/>
            <a:chExt cx="2721825" cy="1881332"/>
          </a:xfrm>
        </p:grpSpPr>
        <p:sp>
          <p:nvSpPr>
            <p:cNvPr id="36" name="Oval 35">
              <a:extLst>
                <a:ext uri="{FF2B5EF4-FFF2-40B4-BE49-F238E27FC236}">
                  <a16:creationId xmlns:a16="http://schemas.microsoft.com/office/drawing/2014/main" xmlns="" id="{7BF966FD-1FF5-43D7-8FDC-55A500A96A48}"/>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7" name="Oval 36">
              <a:extLst>
                <a:ext uri="{FF2B5EF4-FFF2-40B4-BE49-F238E27FC236}">
                  <a16:creationId xmlns:a16="http://schemas.microsoft.com/office/drawing/2014/main" xmlns="" id="{EB87FDCD-6A37-4719-8034-8DD5E5D375D5}"/>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8" name="Oval 37">
              <a:extLst>
                <a:ext uri="{FF2B5EF4-FFF2-40B4-BE49-F238E27FC236}">
                  <a16:creationId xmlns:a16="http://schemas.microsoft.com/office/drawing/2014/main" xmlns="" id="{6751CE59-B7BE-4BE0-ACD1-876B21272512}"/>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9" name="Oval 38">
              <a:extLst>
                <a:ext uri="{FF2B5EF4-FFF2-40B4-BE49-F238E27FC236}">
                  <a16:creationId xmlns:a16="http://schemas.microsoft.com/office/drawing/2014/main" xmlns="" id="{1E506CC1-7159-4E9C-AD22-7C418DC6DF34}"/>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0" name="Oval 39">
              <a:extLst>
                <a:ext uri="{FF2B5EF4-FFF2-40B4-BE49-F238E27FC236}">
                  <a16:creationId xmlns:a16="http://schemas.microsoft.com/office/drawing/2014/main" xmlns="" id="{D597C7B3-4355-47BD-BE76-712F37765F5E}"/>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41" name="Oval 40">
              <a:extLst>
                <a:ext uri="{FF2B5EF4-FFF2-40B4-BE49-F238E27FC236}">
                  <a16:creationId xmlns:a16="http://schemas.microsoft.com/office/drawing/2014/main" xmlns="" id="{E063560D-ED54-4791-B503-27EEC98317B4}"/>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42" name="Oval 41">
              <a:extLst>
                <a:ext uri="{FF2B5EF4-FFF2-40B4-BE49-F238E27FC236}">
                  <a16:creationId xmlns:a16="http://schemas.microsoft.com/office/drawing/2014/main" xmlns="" id="{1BB6DA04-5B46-4249-B71D-51B0E0B7F2C6}"/>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43" name="Straight Connector 42">
              <a:extLst>
                <a:ext uri="{FF2B5EF4-FFF2-40B4-BE49-F238E27FC236}">
                  <a16:creationId xmlns:a16="http://schemas.microsoft.com/office/drawing/2014/main" xmlns="" id="{5EFDECCF-CA14-469F-83C9-42F0BDDCC4D6}"/>
                </a:ext>
              </a:extLst>
            </p:cNvPr>
            <p:cNvCxnSpPr>
              <a:cxnSpLocks/>
              <a:stCxn id="36"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8B7C311-9C06-4AC7-A0E2-6C16737208F7}"/>
                </a:ext>
              </a:extLst>
            </p:cNvPr>
            <p:cNvCxnSpPr>
              <a:cxnSpLocks/>
              <a:stCxn id="36" idx="5"/>
              <a:endCxn id="38"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7944EBDC-FF8F-4414-B544-C19B27E5EF53}"/>
                </a:ext>
              </a:extLst>
            </p:cNvPr>
            <p:cNvCxnSpPr>
              <a:cxnSpLocks/>
              <a:stCxn id="37" idx="3"/>
              <a:endCxn id="39"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2A2BD4-9B3C-452B-9F44-E324348BFAB0}"/>
                </a:ext>
              </a:extLst>
            </p:cNvPr>
            <p:cNvCxnSpPr>
              <a:cxnSpLocks/>
              <a:endCxn id="40"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D2D06200-F8B7-4142-A0E7-BC4008F13127}"/>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6C5E1382-1083-4E96-9460-0B93E9441046}"/>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xmlns="" id="{6A9DBAC9-73D4-4EB8-9907-396ED0C9B7BE}"/>
              </a:ext>
            </a:extLst>
          </p:cNvPr>
          <p:cNvSpPr txBox="1"/>
          <p:nvPr/>
        </p:nvSpPr>
        <p:spPr>
          <a:xfrm>
            <a:off x="8268881" y="5741706"/>
            <a:ext cx="19258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Full Binary Tree</a:t>
            </a:r>
          </a:p>
        </p:txBody>
      </p:sp>
    </p:spTree>
    <p:extLst>
      <p:ext uri="{BB962C8B-B14F-4D97-AF65-F5344CB8AC3E}">
        <p14:creationId xmlns:p14="http://schemas.microsoft.com/office/powerpoint/2010/main" val="413211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Types of Binary Trees</a:t>
            </a:r>
          </a:p>
        </p:txBody>
      </p:sp>
      <p:sp>
        <p:nvSpPr>
          <p:cNvPr id="3" name="Content Placeholder 2"/>
          <p:cNvSpPr>
            <a:spLocks noGrp="1"/>
          </p:cNvSpPr>
          <p:nvPr>
            <p:ph idx="1"/>
          </p:nvPr>
        </p:nvSpPr>
        <p:spPr>
          <a:xfrm>
            <a:off x="838200" y="961053"/>
            <a:ext cx="10515600" cy="5215910"/>
          </a:xfrm>
        </p:spPr>
        <p:txBody>
          <a:bodyPr>
            <a:normAutofit/>
          </a:bodyPr>
          <a:lstStyle/>
          <a:p>
            <a:pPr marL="457200" indent="-457200">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Complete Binary tree – </a:t>
            </a:r>
            <a:r>
              <a:rPr lang="en-US" sz="2000" i="0" dirty="0">
                <a:solidFill>
                  <a:srgbClr val="333333"/>
                </a:solidFill>
                <a:effectLst/>
                <a:latin typeface="Times New Roman" panose="02020603050405020304" pitchFamily="18" charset="0"/>
                <a:cs typeface="Times New Roman" panose="02020603050405020304" pitchFamily="18" charset="0"/>
              </a:rPr>
              <a:t>In a complete binary tree, all the levels of a tree are filled entirely except the last level. In the last level, nodes might or might not be filled fully and also all the nodes should be filled from the left</a:t>
            </a:r>
            <a:r>
              <a:rPr lang="en-US" sz="1600" b="1" i="0" dirty="0">
                <a:solidFill>
                  <a:srgbClr val="333333"/>
                </a:solidFill>
                <a:effectLst/>
                <a:latin typeface="raleway"/>
              </a:rPr>
              <a:t>.</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startAt="3"/>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startAt="3"/>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18</a:t>
            </a:fld>
            <a:endParaRPr lang="en-IN"/>
          </a:p>
        </p:txBody>
      </p:sp>
      <p:grpSp>
        <p:nvGrpSpPr>
          <p:cNvPr id="35" name="Group 34">
            <a:extLst>
              <a:ext uri="{FF2B5EF4-FFF2-40B4-BE49-F238E27FC236}">
                <a16:creationId xmlns:a16="http://schemas.microsoft.com/office/drawing/2014/main" xmlns="" id="{2C143624-24BB-4392-A200-1282B0CA1C91}"/>
              </a:ext>
            </a:extLst>
          </p:cNvPr>
          <p:cNvGrpSpPr/>
          <p:nvPr/>
        </p:nvGrpSpPr>
        <p:grpSpPr>
          <a:xfrm>
            <a:off x="3006167" y="2889286"/>
            <a:ext cx="1487024" cy="1359443"/>
            <a:chOff x="8400079" y="1385185"/>
            <a:chExt cx="2275257" cy="1881332"/>
          </a:xfrm>
        </p:grpSpPr>
        <p:sp>
          <p:nvSpPr>
            <p:cNvPr id="36" name="Oval 35">
              <a:extLst>
                <a:ext uri="{FF2B5EF4-FFF2-40B4-BE49-F238E27FC236}">
                  <a16:creationId xmlns:a16="http://schemas.microsoft.com/office/drawing/2014/main" xmlns="" id="{7BF966FD-1FF5-43D7-8FDC-55A500A96A48}"/>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7" name="Oval 36">
              <a:extLst>
                <a:ext uri="{FF2B5EF4-FFF2-40B4-BE49-F238E27FC236}">
                  <a16:creationId xmlns:a16="http://schemas.microsoft.com/office/drawing/2014/main" xmlns="" id="{EB87FDCD-6A37-4719-8034-8DD5E5D375D5}"/>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8" name="Oval 37">
              <a:extLst>
                <a:ext uri="{FF2B5EF4-FFF2-40B4-BE49-F238E27FC236}">
                  <a16:creationId xmlns:a16="http://schemas.microsoft.com/office/drawing/2014/main" xmlns="" id="{6751CE59-B7BE-4BE0-ACD1-876B21272512}"/>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9" name="Oval 38">
              <a:extLst>
                <a:ext uri="{FF2B5EF4-FFF2-40B4-BE49-F238E27FC236}">
                  <a16:creationId xmlns:a16="http://schemas.microsoft.com/office/drawing/2014/main" xmlns="" id="{1E506CC1-7159-4E9C-AD22-7C418DC6DF34}"/>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0" name="Oval 39">
              <a:extLst>
                <a:ext uri="{FF2B5EF4-FFF2-40B4-BE49-F238E27FC236}">
                  <a16:creationId xmlns:a16="http://schemas.microsoft.com/office/drawing/2014/main" xmlns="" id="{D597C7B3-4355-47BD-BE76-712F37765F5E}"/>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41" name="Oval 40">
              <a:extLst>
                <a:ext uri="{FF2B5EF4-FFF2-40B4-BE49-F238E27FC236}">
                  <a16:creationId xmlns:a16="http://schemas.microsoft.com/office/drawing/2014/main" xmlns="" id="{E063560D-ED54-4791-B503-27EEC98317B4}"/>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3" name="Straight Connector 42">
              <a:extLst>
                <a:ext uri="{FF2B5EF4-FFF2-40B4-BE49-F238E27FC236}">
                  <a16:creationId xmlns:a16="http://schemas.microsoft.com/office/drawing/2014/main" xmlns="" id="{5EFDECCF-CA14-469F-83C9-42F0BDDCC4D6}"/>
                </a:ext>
              </a:extLst>
            </p:cNvPr>
            <p:cNvCxnSpPr>
              <a:cxnSpLocks/>
              <a:stCxn id="36"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8B7C311-9C06-4AC7-A0E2-6C16737208F7}"/>
                </a:ext>
              </a:extLst>
            </p:cNvPr>
            <p:cNvCxnSpPr>
              <a:cxnSpLocks/>
              <a:stCxn id="36" idx="5"/>
              <a:endCxn id="38"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7944EBDC-FF8F-4414-B544-C19B27E5EF53}"/>
                </a:ext>
              </a:extLst>
            </p:cNvPr>
            <p:cNvCxnSpPr>
              <a:cxnSpLocks/>
              <a:stCxn id="37" idx="3"/>
              <a:endCxn id="39"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2A2BD4-9B3C-452B-9F44-E324348BFAB0}"/>
                </a:ext>
              </a:extLst>
            </p:cNvPr>
            <p:cNvCxnSpPr>
              <a:cxnSpLocks/>
              <a:endCxn id="40"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D2D06200-F8B7-4142-A0E7-BC4008F13127}"/>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xmlns="" id="{6A9DBAC9-73D4-4EB8-9907-396ED0C9B7BE}"/>
              </a:ext>
            </a:extLst>
          </p:cNvPr>
          <p:cNvSpPr txBox="1"/>
          <p:nvPr/>
        </p:nvSpPr>
        <p:spPr>
          <a:xfrm>
            <a:off x="2916012" y="4628351"/>
            <a:ext cx="285963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Complete Binary Tree</a:t>
            </a:r>
          </a:p>
        </p:txBody>
      </p:sp>
    </p:spTree>
    <p:extLst>
      <p:ext uri="{BB962C8B-B14F-4D97-AF65-F5344CB8AC3E}">
        <p14:creationId xmlns:p14="http://schemas.microsoft.com/office/powerpoint/2010/main" val="120905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Properties of Binary Trees</a:t>
            </a:r>
          </a:p>
        </p:txBody>
      </p:sp>
      <p:sp>
        <p:nvSpPr>
          <p:cNvPr id="3" name="Content Placeholder 2"/>
          <p:cNvSpPr>
            <a:spLocks noGrp="1"/>
          </p:cNvSpPr>
          <p:nvPr>
            <p:ph idx="1"/>
          </p:nvPr>
        </p:nvSpPr>
        <p:spPr>
          <a:xfrm>
            <a:off x="838200" y="961053"/>
            <a:ext cx="10515600" cy="5215910"/>
          </a:xfrm>
        </p:spPr>
        <p:txBody>
          <a:bodyPr>
            <a:normAutofit fontScale="925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 a binary tree</a:t>
            </a:r>
          </a:p>
          <a:p>
            <a:pPr>
              <a:lnSpc>
                <a:spcPct val="150000"/>
              </a:lnSpc>
            </a:pPr>
            <a:r>
              <a:rPr lang="en-US" sz="2400" dirty="0">
                <a:latin typeface="Times New Roman" panose="02020603050405020304" pitchFamily="18" charset="0"/>
                <a:cs typeface="Times New Roman" panose="02020603050405020304" pitchFamily="18" charset="0"/>
              </a:rPr>
              <a:t>At level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maximum </a:t>
            </a:r>
            <a:r>
              <a:rPr lang="en-US" sz="2400" i="1" dirty="0">
                <a:latin typeface="Times New Roman" panose="020206030504050203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nodes.</a:t>
            </a:r>
          </a:p>
          <a:p>
            <a:pPr>
              <a:lnSpc>
                <a:spcPct val="150000"/>
              </a:lnSpc>
            </a:pPr>
            <a:r>
              <a:rPr lang="en-US" sz="2400" dirty="0">
                <a:latin typeface="Times New Roman" panose="02020603050405020304" pitchFamily="18" charset="0"/>
                <a:cs typeface="Times New Roman" panose="02020603050405020304" pitchFamily="18" charset="0"/>
              </a:rPr>
              <a:t>The number of nodes in a </a:t>
            </a:r>
            <a:r>
              <a:rPr lang="en-US" sz="2400" i="1" dirty="0">
                <a:latin typeface="Times New Roman" panose="02020603050405020304" pitchFamily="18" charset="0"/>
                <a:cs typeface="Times New Roman" panose="02020603050405020304" pitchFamily="18" charset="0"/>
              </a:rPr>
              <a:t>full binary tree </a:t>
            </a:r>
            <a:r>
              <a:rPr lang="en-US" sz="2400" dirty="0">
                <a:latin typeface="Times New Roman" panose="02020603050405020304" pitchFamily="18" charset="0"/>
                <a:cs typeface="Times New Roman" panose="02020603050405020304" pitchFamily="18" charset="0"/>
              </a:rPr>
              <a:t>of height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is </a:t>
            </a:r>
            <a:r>
              <a:rPr lang="en-US" sz="2400" b="1" i="1" dirty="0">
                <a:latin typeface="Times New Roman" panose="02020603050405020304" pitchFamily="18" charset="0"/>
                <a:cs typeface="Times New Roman" panose="02020603050405020304" pitchFamily="18" charset="0"/>
              </a:rPr>
              <a:t>2</a:t>
            </a:r>
            <a:r>
              <a:rPr lang="en-US" sz="2400" b="1" i="1" baseline="30000" dirty="0">
                <a:latin typeface="Times New Roman" panose="02020603050405020304" pitchFamily="18" charset="0"/>
                <a:cs typeface="Times New Roman" panose="02020603050405020304" pitchFamily="18" charset="0"/>
              </a:rPr>
              <a:t>h+1</a:t>
            </a:r>
            <a:r>
              <a:rPr lang="en-US" sz="2400" b="1" i="1" dirty="0">
                <a:latin typeface="Times New Roman" panose="02020603050405020304" pitchFamily="18" charset="0"/>
                <a:cs typeface="Times New Roman" panose="02020603050405020304" pitchFamily="18" charset="0"/>
              </a:rPr>
              <a:t> – 1</a:t>
            </a:r>
            <a:r>
              <a:rPr lang="en-US" sz="2400" dirty="0">
                <a:latin typeface="Times New Roman" panose="02020603050405020304" pitchFamily="18" charset="0"/>
                <a:cs typeface="Times New Roman" panose="02020603050405020304" pitchFamily="18" charset="0"/>
              </a:rPr>
              <a:t>,  since there are </a:t>
            </a:r>
            <a:r>
              <a:rPr lang="en-US" sz="2400" i="1" dirty="0">
                <a:latin typeface="Times New Roman" panose="02020603050405020304" pitchFamily="18" charset="0"/>
                <a:cs typeface="Times New Roman" panose="02020603050405020304" pitchFamily="18" charset="0"/>
              </a:rPr>
              <a:t>h levels </a:t>
            </a:r>
            <a:r>
              <a:rPr lang="en-US" sz="2400" dirty="0">
                <a:latin typeface="Times New Roman" panose="02020603050405020304" pitchFamily="18" charset="0"/>
                <a:cs typeface="Times New Roman" panose="02020603050405020304" pitchFamily="18" charset="0"/>
              </a:rPr>
              <a:t>and at each level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there are exactly </a:t>
            </a:r>
            <a:r>
              <a:rPr lang="en-US" sz="2400" i="1" dirty="0">
                <a:latin typeface="Times New Roman" panose="020206030504050203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nodes, so </a:t>
            </a:r>
            <a:r>
              <a:rPr lang="en-US" sz="2400" b="1" i="1" dirty="0">
                <a:latin typeface="Times New Roman" panose="02020603050405020304" pitchFamily="18" charset="0"/>
                <a:cs typeface="Times New Roman" panose="02020603050405020304" pitchFamily="18" charset="0"/>
              </a:rPr>
              <a:t>2</a:t>
            </a:r>
            <a:r>
              <a:rPr lang="en-US" sz="2400" b="1" i="1" baseline="30000" dirty="0">
                <a:latin typeface="Times New Roman" panose="02020603050405020304" pitchFamily="18" charset="0"/>
                <a:cs typeface="Times New Roman" panose="02020603050405020304" pitchFamily="18" charset="0"/>
              </a:rPr>
              <a:t>0</a:t>
            </a:r>
            <a:r>
              <a:rPr lang="en-US" sz="2400" b="1" i="1" dirty="0">
                <a:latin typeface="Times New Roman" panose="02020603050405020304" pitchFamily="18" charset="0"/>
                <a:cs typeface="Times New Roman" panose="02020603050405020304" pitchFamily="18" charset="0"/>
              </a:rPr>
              <a:t> + 2</a:t>
            </a:r>
            <a:r>
              <a:rPr lang="en-US" sz="2400" b="1" i="1" baseline="30000" dirty="0">
                <a:latin typeface="Times New Roman" panose="02020603050405020304" pitchFamily="18" charset="0"/>
                <a:cs typeface="Times New Roman" panose="02020603050405020304" pitchFamily="18" charset="0"/>
              </a:rPr>
              <a:t>1</a:t>
            </a:r>
            <a:r>
              <a:rPr lang="en-US" sz="2400" b="1" i="1" dirty="0">
                <a:latin typeface="Times New Roman" panose="02020603050405020304" pitchFamily="18" charset="0"/>
                <a:cs typeface="Times New Roman" panose="02020603050405020304" pitchFamily="18" charset="0"/>
              </a:rPr>
              <a:t> + 2</a:t>
            </a:r>
            <a:r>
              <a:rPr lang="en-US" sz="2400" b="1" i="1" baseline="30000" dirty="0">
                <a:latin typeface="Times New Roman" panose="02020603050405020304" pitchFamily="18" charset="0"/>
                <a:cs typeface="Times New Roman" panose="02020603050405020304" pitchFamily="18" charset="0"/>
              </a:rPr>
              <a:t>2</a:t>
            </a:r>
            <a:r>
              <a:rPr lang="en-US" sz="2400" b="1" i="1" dirty="0">
                <a:latin typeface="Times New Roman" panose="02020603050405020304" pitchFamily="18" charset="0"/>
                <a:cs typeface="Times New Roman" panose="02020603050405020304" pitchFamily="18" charset="0"/>
              </a:rPr>
              <a:t> + … +2</a:t>
            </a:r>
            <a:r>
              <a:rPr lang="en-US" sz="2400" b="1" i="1" baseline="30000" dirty="0">
                <a:latin typeface="Times New Roman" panose="02020603050405020304" pitchFamily="18" charset="0"/>
                <a:cs typeface="Times New Roman" panose="02020603050405020304" pitchFamily="18" charset="0"/>
              </a:rPr>
              <a:t>h</a:t>
            </a:r>
            <a:r>
              <a:rPr lang="en-US" sz="2400" b="1" i="1" dirty="0">
                <a:latin typeface="Times New Roman" panose="02020603050405020304" pitchFamily="18" charset="0"/>
                <a:cs typeface="Times New Roman" panose="02020603050405020304" pitchFamily="18" charset="0"/>
              </a:rPr>
              <a:t> = 2</a:t>
            </a:r>
            <a:r>
              <a:rPr lang="en-US" sz="2400" b="1" i="1" baseline="30000" dirty="0">
                <a:latin typeface="Times New Roman" panose="02020603050405020304" pitchFamily="18" charset="0"/>
                <a:cs typeface="Times New Roman" panose="02020603050405020304" pitchFamily="18" charset="0"/>
              </a:rPr>
              <a:t>h+1</a:t>
            </a:r>
            <a:r>
              <a:rPr lang="en-US" sz="2400" b="1" i="1" dirty="0">
                <a:latin typeface="Times New Roman" panose="02020603050405020304" pitchFamily="18" charset="0"/>
                <a:cs typeface="Times New Roman" panose="02020603050405020304" pitchFamily="18" charset="0"/>
              </a:rPr>
              <a:t> – 1.</a:t>
            </a:r>
          </a:p>
          <a:p>
            <a:pPr>
              <a:lnSpc>
                <a:spcPct val="150000"/>
              </a:lnSpc>
            </a:pPr>
            <a:r>
              <a:rPr lang="en-US" sz="2400" dirty="0">
                <a:latin typeface="Times New Roman" panose="02020603050405020304" pitchFamily="18" charset="0"/>
                <a:cs typeface="Times New Roman" panose="02020603050405020304" pitchFamily="18" charset="0"/>
              </a:rPr>
              <a:t>The number of nodes in a complete binary tree is in between </a:t>
            </a:r>
            <a:r>
              <a:rPr lang="en-US" sz="2400" b="1" i="1" dirty="0">
                <a:latin typeface="Times New Roman" panose="02020603050405020304" pitchFamily="18" charset="0"/>
                <a:cs typeface="Times New Roman" panose="02020603050405020304" pitchFamily="18" charset="0"/>
              </a:rPr>
              <a:t>2</a:t>
            </a:r>
            <a:r>
              <a:rPr lang="en-US" sz="2400" b="1" i="1" baseline="300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(minimum) and </a:t>
            </a:r>
            <a:r>
              <a:rPr lang="en-US" sz="2400" b="1" i="1" dirty="0">
                <a:latin typeface="Times New Roman" panose="02020603050405020304" pitchFamily="18" charset="0"/>
                <a:cs typeface="Times New Roman" panose="02020603050405020304" pitchFamily="18" charset="0"/>
              </a:rPr>
              <a:t>2</a:t>
            </a:r>
            <a:r>
              <a:rPr lang="en-US" sz="2400" b="1" i="1" baseline="30000" dirty="0">
                <a:latin typeface="Times New Roman" panose="02020603050405020304" pitchFamily="18" charset="0"/>
                <a:cs typeface="Times New Roman" panose="02020603050405020304" pitchFamily="18" charset="0"/>
              </a:rPr>
              <a:t>h+1 </a:t>
            </a:r>
            <a:r>
              <a:rPr lang="en-US" sz="2400" b="1" i="1" baseline="-250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(maximum).</a:t>
            </a:r>
          </a:p>
          <a:p>
            <a:pPr>
              <a:lnSpc>
                <a:spcPct val="150000"/>
              </a:lnSpc>
            </a:pPr>
            <a:r>
              <a:rPr lang="en-US" sz="2400" dirty="0">
                <a:latin typeface="Times New Roman" panose="02020603050405020304" pitchFamily="18" charset="0"/>
                <a:cs typeface="Times New Roman" panose="02020603050405020304" pitchFamily="18" charset="0"/>
              </a:rPr>
              <a:t>The number of leaf nodes in a full binary tree is </a:t>
            </a:r>
            <a:r>
              <a:rPr lang="en-US" sz="2400" b="1" i="1" dirty="0">
                <a:latin typeface="Times New Roman" panose="02020603050405020304" pitchFamily="18" charset="0"/>
                <a:cs typeface="Times New Roman" panose="02020603050405020304" pitchFamily="18" charset="0"/>
              </a:rPr>
              <a:t>2</a:t>
            </a:r>
            <a:r>
              <a:rPr lang="en-US" sz="2400" b="1" i="1" baseline="300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19</a:t>
            </a:fld>
            <a:endParaRPr lang="en-IN"/>
          </a:p>
        </p:txBody>
      </p:sp>
      <p:grpSp>
        <p:nvGrpSpPr>
          <p:cNvPr id="19" name="Group 18">
            <a:extLst>
              <a:ext uri="{FF2B5EF4-FFF2-40B4-BE49-F238E27FC236}">
                <a16:creationId xmlns:a16="http://schemas.microsoft.com/office/drawing/2014/main" xmlns="" id="{C541C848-333C-467C-A9EE-78B4EECC2D11}"/>
              </a:ext>
            </a:extLst>
          </p:cNvPr>
          <p:cNvGrpSpPr/>
          <p:nvPr/>
        </p:nvGrpSpPr>
        <p:grpSpPr>
          <a:xfrm>
            <a:off x="9257676" y="961053"/>
            <a:ext cx="1715124" cy="1232562"/>
            <a:chOff x="8400079" y="1385185"/>
            <a:chExt cx="2721825" cy="1881332"/>
          </a:xfrm>
        </p:grpSpPr>
        <p:sp>
          <p:nvSpPr>
            <p:cNvPr id="20" name="Oval 19">
              <a:extLst>
                <a:ext uri="{FF2B5EF4-FFF2-40B4-BE49-F238E27FC236}">
                  <a16:creationId xmlns:a16="http://schemas.microsoft.com/office/drawing/2014/main" xmlns="" id="{A1550C2E-92F4-481C-BEFA-E6988678A225}"/>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1" name="Oval 20">
              <a:extLst>
                <a:ext uri="{FF2B5EF4-FFF2-40B4-BE49-F238E27FC236}">
                  <a16:creationId xmlns:a16="http://schemas.microsoft.com/office/drawing/2014/main" xmlns="" id="{A2A7F2A1-B818-4C3C-AA5F-D07E04C16115}"/>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2" name="Oval 21">
              <a:extLst>
                <a:ext uri="{FF2B5EF4-FFF2-40B4-BE49-F238E27FC236}">
                  <a16:creationId xmlns:a16="http://schemas.microsoft.com/office/drawing/2014/main" xmlns="" id="{61205F1F-F61F-4050-BDA8-67A432626310}"/>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3" name="Oval 22">
              <a:extLst>
                <a:ext uri="{FF2B5EF4-FFF2-40B4-BE49-F238E27FC236}">
                  <a16:creationId xmlns:a16="http://schemas.microsoft.com/office/drawing/2014/main" xmlns="" id="{EBF40BE3-DF4F-4B1D-A500-92345197C21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4" name="Oval 23">
              <a:extLst>
                <a:ext uri="{FF2B5EF4-FFF2-40B4-BE49-F238E27FC236}">
                  <a16:creationId xmlns:a16="http://schemas.microsoft.com/office/drawing/2014/main" xmlns="" id="{A60556DA-6BE6-411E-B13A-B75CFA683C9F}"/>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5" name="Oval 24">
              <a:extLst>
                <a:ext uri="{FF2B5EF4-FFF2-40B4-BE49-F238E27FC236}">
                  <a16:creationId xmlns:a16="http://schemas.microsoft.com/office/drawing/2014/main" xmlns="" id="{60BBB931-BD35-4D7E-BE64-D882FDFCF593}"/>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26" name="Oval 25">
              <a:extLst>
                <a:ext uri="{FF2B5EF4-FFF2-40B4-BE49-F238E27FC236}">
                  <a16:creationId xmlns:a16="http://schemas.microsoft.com/office/drawing/2014/main" xmlns="" id="{2607ABBA-EA71-4F80-95E0-0ED7D6360912}"/>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7" name="Straight Connector 26">
              <a:extLst>
                <a:ext uri="{FF2B5EF4-FFF2-40B4-BE49-F238E27FC236}">
                  <a16:creationId xmlns:a16="http://schemas.microsoft.com/office/drawing/2014/main" xmlns="" id="{C1E6EF7E-D381-436F-BE80-71CF6047DA96}"/>
                </a:ext>
              </a:extLst>
            </p:cNvPr>
            <p:cNvCxnSpPr>
              <a:cxnSpLocks/>
              <a:stCxn id="20"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F30B387-6F26-4E23-875F-7A6C9269AAC2}"/>
                </a:ext>
              </a:extLst>
            </p:cNvPr>
            <p:cNvCxnSpPr>
              <a:cxnSpLocks/>
              <a:stCxn id="20" idx="5"/>
              <a:endCxn id="22"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5CD8D76-5FA4-45BD-B58B-00AE8104455A}"/>
                </a:ext>
              </a:extLst>
            </p:cNvPr>
            <p:cNvCxnSpPr>
              <a:cxnSpLocks/>
              <a:stCxn id="21" idx="3"/>
              <a:endCxn id="23"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67D2E6C-A5EA-4412-8C10-E17E7E3BF573}"/>
                </a:ext>
              </a:extLst>
            </p:cNvPr>
            <p:cNvCxnSpPr>
              <a:cxnSpLocks/>
              <a:endCxn id="24"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9BFD4E6-1688-4E04-8CE9-ED5FC1C4AB98}"/>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E8C73B8F-0AA7-4FE3-8E4C-76A1A837FC57}"/>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963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91"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Representation of Binary Trees</a:t>
            </a:r>
          </a:p>
        </p:txBody>
      </p:sp>
      <p:sp>
        <p:nvSpPr>
          <p:cNvPr id="3" name="Content Placeholder 2"/>
          <p:cNvSpPr>
            <a:spLocks noGrp="1"/>
          </p:cNvSpPr>
          <p:nvPr>
            <p:ph idx="1"/>
          </p:nvPr>
        </p:nvSpPr>
        <p:spPr>
          <a:xfrm>
            <a:off x="838200" y="629816"/>
            <a:ext cx="10515600" cy="554714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Binary trees can be represented using two ways</a:t>
            </a:r>
          </a:p>
          <a:p>
            <a:pPr marL="457200" indent="-457200" algn="l">
              <a:lnSpc>
                <a:spcPct val="150000"/>
              </a:lnSpc>
              <a:buFont typeface="+mj-lt"/>
              <a:buAutoNum type="arabicPeriod"/>
            </a:pPr>
            <a:r>
              <a:rPr lang="en-US" sz="2000" b="0" i="0" u="none" strike="noStrike" baseline="0" dirty="0">
                <a:latin typeface="Times New Roman" panose="02020603050405020304" pitchFamily="18" charset="0"/>
                <a:cs typeface="Times New Roman" panose="02020603050405020304" pitchFamily="18" charset="0"/>
              </a:rPr>
              <a:t>We can store binary trees in arrays, and specially if the tree is a complete binary tree. In this method, if a node has an index </a:t>
            </a:r>
            <a:r>
              <a:rPr lang="en-US" sz="2000" b="0" i="1"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its children are found at indices 2*</a:t>
            </a:r>
            <a:r>
              <a:rPr lang="en-US" sz="2000" b="0" i="1" u="none" strike="noStrike" baseline="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+1 and 2*</a:t>
            </a:r>
            <a:r>
              <a:rPr lang="en-US" sz="2000" b="0" i="1" u="none" strike="noStrike" baseline="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+2, while its parent (if any) is found at index </a:t>
            </a:r>
            <a:r>
              <a:rPr lang="en-US" sz="2000" b="0" i="1" u="none" strike="noStrike" baseline="0" dirty="0">
                <a:latin typeface="Times New Roman" panose="02020603050405020304" pitchFamily="18" charset="0"/>
                <a:cs typeface="Times New Roman" panose="02020603050405020304" pitchFamily="18" charset="0"/>
              </a:rPr>
              <a:t>floor((i-1)/2) </a:t>
            </a:r>
            <a:r>
              <a:rPr lang="en-US" sz="2000" b="0" i="0" u="none" strike="noStrike" baseline="0" dirty="0">
                <a:latin typeface="Times New Roman" panose="02020603050405020304" pitchFamily="18" charset="0"/>
                <a:cs typeface="Times New Roman" panose="02020603050405020304" pitchFamily="18" charset="0"/>
              </a:rPr>
              <a:t>(assuming the root of the tree stored in the array at an index zero). </a:t>
            </a:r>
          </a:p>
          <a:p>
            <a:pPr marL="0" indent="0" algn="l">
              <a:lnSpc>
                <a:spcPct val="150000"/>
              </a:lnSpc>
              <a:buNone/>
            </a:pPr>
            <a:r>
              <a:rPr lang="en-US" sz="2000" dirty="0">
                <a:latin typeface="Times New Roman" panose="02020603050405020304" pitchFamily="18" charset="0"/>
                <a:cs typeface="Times New Roman" panose="02020603050405020304" pitchFamily="18" charset="0"/>
              </a:rPr>
              <a:t>       This method wastes 2</a:t>
            </a:r>
            <a:r>
              <a:rPr lang="en-US" sz="2000" baseline="30000" dirty="0">
                <a:latin typeface="Times New Roman" panose="02020603050405020304" pitchFamily="18" charset="0"/>
                <a:cs typeface="Times New Roman" panose="02020603050405020304" pitchFamily="18" charset="0"/>
              </a:rPr>
              <a:t>h+1</a:t>
            </a:r>
            <a:r>
              <a:rPr lang="en-US" sz="2000" dirty="0">
                <a:latin typeface="Times New Roman" panose="02020603050405020304" pitchFamily="18" charset="0"/>
                <a:cs typeface="Times New Roman" panose="02020603050405020304" pitchFamily="18" charset="0"/>
              </a:rPr>
              <a:t> – n – 1 for a tree of height h with n nodes.</a:t>
            </a: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        Consider the complete tree shown here and it can be represented using arrays as follows:</a:t>
            </a:r>
          </a:p>
          <a:p>
            <a:pPr marL="0" indent="0" algn="l">
              <a:lnSpc>
                <a:spcPct val="150000"/>
              </a:lnSpc>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l">
              <a:lnSpc>
                <a:spcPct val="100000"/>
              </a:lnSpc>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node C is stored in location 2 and its children G is stored in location 5 (2 * 2 + 1)      </a:t>
            </a:r>
          </a:p>
          <a:p>
            <a:pPr marL="0" indent="0" algn="l">
              <a:lnSpc>
                <a:spcPct val="100000"/>
              </a:lnSpc>
              <a:buNone/>
            </a:pPr>
            <a:r>
              <a:rPr lang="en-US" sz="1800" dirty="0">
                <a:latin typeface="Times New Roman" panose="02020603050405020304" pitchFamily="18" charset="0"/>
                <a:cs typeface="Times New Roman" panose="02020603050405020304" pitchFamily="18" charset="0"/>
              </a:rPr>
              <a:t>        The node A is stored in location 0 and its children are stored in location 1 and 2 (2 * 0 + 1 and 2 * 0 + 2)     </a:t>
            </a:r>
            <a:endParaRPr lang="en-US" sz="1800" b="0" i="0" u="none" strike="noStrike" baseline="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20</a:t>
            </a:fld>
            <a:endParaRPr lang="en-IN"/>
          </a:p>
        </p:txBody>
      </p:sp>
      <p:grpSp>
        <p:nvGrpSpPr>
          <p:cNvPr id="33" name="Group 32">
            <a:extLst>
              <a:ext uri="{FF2B5EF4-FFF2-40B4-BE49-F238E27FC236}">
                <a16:creationId xmlns:a16="http://schemas.microsoft.com/office/drawing/2014/main" xmlns="" id="{C3D7909A-2491-4519-91E5-D07CFD415525}"/>
              </a:ext>
            </a:extLst>
          </p:cNvPr>
          <p:cNvGrpSpPr/>
          <p:nvPr/>
        </p:nvGrpSpPr>
        <p:grpSpPr>
          <a:xfrm>
            <a:off x="9495453" y="2570584"/>
            <a:ext cx="1487024" cy="1359443"/>
            <a:chOff x="8400079" y="1385185"/>
            <a:chExt cx="2275257" cy="1881332"/>
          </a:xfrm>
        </p:grpSpPr>
        <p:sp>
          <p:nvSpPr>
            <p:cNvPr id="34" name="Oval 33">
              <a:extLst>
                <a:ext uri="{FF2B5EF4-FFF2-40B4-BE49-F238E27FC236}">
                  <a16:creationId xmlns:a16="http://schemas.microsoft.com/office/drawing/2014/main" xmlns="" id="{DBDC2457-EF7B-4174-BC5C-AEE87C36E936}"/>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 name="Oval 34">
              <a:extLst>
                <a:ext uri="{FF2B5EF4-FFF2-40B4-BE49-F238E27FC236}">
                  <a16:creationId xmlns:a16="http://schemas.microsoft.com/office/drawing/2014/main" xmlns="" id="{56C3726E-7A2F-40B6-8F92-44711ABB377C}"/>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6" name="Oval 35">
              <a:extLst>
                <a:ext uri="{FF2B5EF4-FFF2-40B4-BE49-F238E27FC236}">
                  <a16:creationId xmlns:a16="http://schemas.microsoft.com/office/drawing/2014/main" xmlns="" id="{AE5734D3-6AAC-4D9A-AB12-1487F972AA82}"/>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7" name="Oval 36">
              <a:extLst>
                <a:ext uri="{FF2B5EF4-FFF2-40B4-BE49-F238E27FC236}">
                  <a16:creationId xmlns:a16="http://schemas.microsoft.com/office/drawing/2014/main" xmlns="" id="{1FB901B9-6D99-4611-B90E-1E74CD49FB9C}"/>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8" name="Oval 37">
              <a:extLst>
                <a:ext uri="{FF2B5EF4-FFF2-40B4-BE49-F238E27FC236}">
                  <a16:creationId xmlns:a16="http://schemas.microsoft.com/office/drawing/2014/main" xmlns="" id="{459920BF-30C7-4107-8475-B4C4CE8EA024}"/>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39" name="Oval 38">
              <a:extLst>
                <a:ext uri="{FF2B5EF4-FFF2-40B4-BE49-F238E27FC236}">
                  <a16:creationId xmlns:a16="http://schemas.microsoft.com/office/drawing/2014/main" xmlns="" id="{3720A7C7-D878-4E2B-9E83-0E869E5DD8BA}"/>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0" name="Straight Connector 39">
              <a:extLst>
                <a:ext uri="{FF2B5EF4-FFF2-40B4-BE49-F238E27FC236}">
                  <a16:creationId xmlns:a16="http://schemas.microsoft.com/office/drawing/2014/main" xmlns="" id="{1FF5219D-EFCE-4FF6-8BD7-A2DA0B7646AE}"/>
                </a:ext>
              </a:extLst>
            </p:cNvPr>
            <p:cNvCxnSpPr>
              <a:cxnSpLocks/>
              <a:stCxn id="34"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6C26677-993B-4061-B05D-94147F9C5BED}"/>
                </a:ext>
              </a:extLst>
            </p:cNvPr>
            <p:cNvCxnSpPr>
              <a:cxnSpLocks/>
              <a:stCxn id="34" idx="5"/>
              <a:endCxn id="36"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5D050D2-ADF5-404A-A8B9-ED7BB353DE56}"/>
                </a:ext>
              </a:extLst>
            </p:cNvPr>
            <p:cNvCxnSpPr>
              <a:cxnSpLocks/>
              <a:stCxn id="35" idx="3"/>
              <a:endCxn id="37"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C2B42AB9-9EF8-473E-9EDB-A2090C17C4A9}"/>
                </a:ext>
              </a:extLst>
            </p:cNvPr>
            <p:cNvCxnSpPr>
              <a:cxnSpLocks/>
              <a:endCxn id="38"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46CD329-18E5-4B79-843E-02B55803ED24}"/>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6" name="Table 6">
            <a:extLst>
              <a:ext uri="{FF2B5EF4-FFF2-40B4-BE49-F238E27FC236}">
                <a16:creationId xmlns:a16="http://schemas.microsoft.com/office/drawing/2014/main" xmlns="" id="{3A5B728A-60FE-4E5D-9896-1DCE97A04BEC}"/>
              </a:ext>
            </a:extLst>
          </p:cNvPr>
          <p:cNvGraphicFramePr>
            <a:graphicFrameLocks noGrp="1"/>
          </p:cNvGraphicFramePr>
          <p:nvPr>
            <p:extLst>
              <p:ext uri="{D42A27DB-BD31-4B8C-83A1-F6EECF244321}">
                <p14:modId xmlns:p14="http://schemas.microsoft.com/office/powerpoint/2010/main" val="3447736095"/>
              </p:ext>
            </p:extLst>
          </p:nvPr>
        </p:nvGraphicFramePr>
        <p:xfrm>
          <a:off x="1486781" y="4485952"/>
          <a:ext cx="5731068" cy="370840"/>
        </p:xfrm>
        <a:graphic>
          <a:graphicData uri="http://schemas.openxmlformats.org/drawingml/2006/table">
            <a:tbl>
              <a:tblPr firstRow="1" bandRow="1">
                <a:tableStyleId>{D7AC3CCA-C797-4891-BE02-D94E43425B78}</a:tableStyleId>
              </a:tblPr>
              <a:tblGrid>
                <a:gridCol w="818724">
                  <a:extLst>
                    <a:ext uri="{9D8B030D-6E8A-4147-A177-3AD203B41FA5}">
                      <a16:colId xmlns:a16="http://schemas.microsoft.com/office/drawing/2014/main" xmlns="" val="4088961"/>
                    </a:ext>
                  </a:extLst>
                </a:gridCol>
                <a:gridCol w="818724">
                  <a:extLst>
                    <a:ext uri="{9D8B030D-6E8A-4147-A177-3AD203B41FA5}">
                      <a16:colId xmlns:a16="http://schemas.microsoft.com/office/drawing/2014/main" xmlns="" val="4174018498"/>
                    </a:ext>
                  </a:extLst>
                </a:gridCol>
                <a:gridCol w="818724">
                  <a:extLst>
                    <a:ext uri="{9D8B030D-6E8A-4147-A177-3AD203B41FA5}">
                      <a16:colId xmlns:a16="http://schemas.microsoft.com/office/drawing/2014/main" xmlns="" val="1942096761"/>
                    </a:ext>
                  </a:extLst>
                </a:gridCol>
                <a:gridCol w="818724">
                  <a:extLst>
                    <a:ext uri="{9D8B030D-6E8A-4147-A177-3AD203B41FA5}">
                      <a16:colId xmlns:a16="http://schemas.microsoft.com/office/drawing/2014/main" xmlns="" val="3946883028"/>
                    </a:ext>
                  </a:extLst>
                </a:gridCol>
                <a:gridCol w="818724">
                  <a:extLst>
                    <a:ext uri="{9D8B030D-6E8A-4147-A177-3AD203B41FA5}">
                      <a16:colId xmlns:a16="http://schemas.microsoft.com/office/drawing/2014/main" xmlns="" val="4021058067"/>
                    </a:ext>
                  </a:extLst>
                </a:gridCol>
                <a:gridCol w="818724">
                  <a:extLst>
                    <a:ext uri="{9D8B030D-6E8A-4147-A177-3AD203B41FA5}">
                      <a16:colId xmlns:a16="http://schemas.microsoft.com/office/drawing/2014/main" xmlns="" val="1297259651"/>
                    </a:ext>
                  </a:extLst>
                </a:gridCol>
                <a:gridCol w="818724">
                  <a:extLst>
                    <a:ext uri="{9D8B030D-6E8A-4147-A177-3AD203B41FA5}">
                      <a16:colId xmlns:a16="http://schemas.microsoft.com/office/drawing/2014/main" xmlns="" val="623532984"/>
                    </a:ext>
                  </a:extLst>
                </a:gridCol>
              </a:tblGrid>
              <a:tr h="370840">
                <a:tc>
                  <a:txBody>
                    <a:bodyPr/>
                    <a:lstStyle/>
                    <a:p>
                      <a:r>
                        <a:rPr lang="en-IN" dirty="0"/>
                        <a:t>     A</a:t>
                      </a:r>
                    </a:p>
                  </a:txBody>
                  <a:tcPr/>
                </a:tc>
                <a:tc>
                  <a:txBody>
                    <a:bodyPr/>
                    <a:lstStyle/>
                    <a:p>
                      <a:r>
                        <a:rPr lang="en-IN" dirty="0"/>
                        <a:t>      B</a:t>
                      </a:r>
                    </a:p>
                  </a:txBody>
                  <a:tcPr/>
                </a:tc>
                <a:tc>
                  <a:txBody>
                    <a:bodyPr/>
                    <a:lstStyle/>
                    <a:p>
                      <a:r>
                        <a:rPr lang="en-IN" dirty="0"/>
                        <a:t>    C</a:t>
                      </a:r>
                    </a:p>
                  </a:txBody>
                  <a:tcPr/>
                </a:tc>
                <a:tc>
                  <a:txBody>
                    <a:bodyPr/>
                    <a:lstStyle/>
                    <a:p>
                      <a:r>
                        <a:rPr lang="en-IN" dirty="0"/>
                        <a:t>    D</a:t>
                      </a:r>
                    </a:p>
                  </a:txBody>
                  <a:tcPr/>
                </a:tc>
                <a:tc>
                  <a:txBody>
                    <a:bodyPr/>
                    <a:lstStyle/>
                    <a:p>
                      <a:r>
                        <a:rPr lang="en-IN" dirty="0"/>
                        <a:t>    E</a:t>
                      </a:r>
                    </a:p>
                  </a:txBody>
                  <a:tcPr/>
                </a:tc>
                <a:tc>
                  <a:txBody>
                    <a:bodyPr/>
                    <a:lstStyle/>
                    <a:p>
                      <a:r>
                        <a:rPr lang="en-IN" dirty="0"/>
                        <a:t>      G</a:t>
                      </a:r>
                    </a:p>
                  </a:txBody>
                  <a:tcPr/>
                </a:tc>
                <a:tc>
                  <a:txBody>
                    <a:bodyPr/>
                    <a:lstStyle/>
                    <a:p>
                      <a:endParaRPr lang="en-IN" dirty="0"/>
                    </a:p>
                  </a:txBody>
                  <a:tcPr/>
                </a:tc>
                <a:extLst>
                  <a:ext uri="{0D108BD9-81ED-4DB2-BD59-A6C34878D82A}">
                    <a16:rowId xmlns:a16="http://schemas.microsoft.com/office/drawing/2014/main" xmlns="" val="2551033810"/>
                  </a:ext>
                </a:extLst>
              </a:tr>
            </a:tbl>
          </a:graphicData>
        </a:graphic>
      </p:graphicFrame>
      <p:grpSp>
        <p:nvGrpSpPr>
          <p:cNvPr id="54" name="Group 53">
            <a:extLst>
              <a:ext uri="{FF2B5EF4-FFF2-40B4-BE49-F238E27FC236}">
                <a16:creationId xmlns:a16="http://schemas.microsoft.com/office/drawing/2014/main" xmlns="" id="{0E1AAC64-5289-4933-8BF7-BC3386FA9744}"/>
              </a:ext>
            </a:extLst>
          </p:cNvPr>
          <p:cNvGrpSpPr/>
          <p:nvPr/>
        </p:nvGrpSpPr>
        <p:grpSpPr>
          <a:xfrm>
            <a:off x="1651519" y="4843495"/>
            <a:ext cx="5270965" cy="438909"/>
            <a:chOff x="1651519" y="4843495"/>
            <a:chExt cx="5270965" cy="438909"/>
          </a:xfrm>
        </p:grpSpPr>
        <p:sp>
          <p:nvSpPr>
            <p:cNvPr id="15" name="TextBox 14">
              <a:extLst>
                <a:ext uri="{FF2B5EF4-FFF2-40B4-BE49-F238E27FC236}">
                  <a16:creationId xmlns:a16="http://schemas.microsoft.com/office/drawing/2014/main" xmlns="" id="{1D0FFDCD-87FF-44C6-BCF9-C959F4B8CD03}"/>
                </a:ext>
              </a:extLst>
            </p:cNvPr>
            <p:cNvSpPr txBox="1"/>
            <p:nvPr/>
          </p:nvSpPr>
          <p:spPr>
            <a:xfrm>
              <a:off x="1651519" y="4843495"/>
              <a:ext cx="30168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0</a:t>
              </a:r>
            </a:p>
          </p:txBody>
        </p:sp>
        <p:sp>
          <p:nvSpPr>
            <p:cNvPr id="16" name="TextBox 15">
              <a:extLst>
                <a:ext uri="{FF2B5EF4-FFF2-40B4-BE49-F238E27FC236}">
                  <a16:creationId xmlns:a16="http://schemas.microsoft.com/office/drawing/2014/main" xmlns="" id="{94901299-0EED-4C9D-8BD0-5402615AACD4}"/>
                </a:ext>
              </a:extLst>
            </p:cNvPr>
            <p:cNvSpPr txBox="1"/>
            <p:nvPr/>
          </p:nvSpPr>
          <p:spPr>
            <a:xfrm>
              <a:off x="6622402" y="4843495"/>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6</a:t>
              </a:r>
            </a:p>
          </p:txBody>
        </p:sp>
        <p:sp>
          <p:nvSpPr>
            <p:cNvPr id="17" name="TextBox 16">
              <a:extLst>
                <a:ext uri="{FF2B5EF4-FFF2-40B4-BE49-F238E27FC236}">
                  <a16:creationId xmlns:a16="http://schemas.microsoft.com/office/drawing/2014/main" xmlns="" id="{2EB7EACA-4F94-4A97-9E5F-E56225CF141D}"/>
                </a:ext>
              </a:extLst>
            </p:cNvPr>
            <p:cNvSpPr txBox="1"/>
            <p:nvPr/>
          </p:nvSpPr>
          <p:spPr>
            <a:xfrm>
              <a:off x="3270699" y="4913072"/>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xmlns="" id="{E5481073-56D0-457D-8123-016B03830CD9}"/>
                </a:ext>
              </a:extLst>
            </p:cNvPr>
            <p:cNvSpPr txBox="1"/>
            <p:nvPr/>
          </p:nvSpPr>
          <p:spPr>
            <a:xfrm>
              <a:off x="4136960" y="4869147"/>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3</a:t>
              </a:r>
            </a:p>
          </p:txBody>
        </p:sp>
        <p:sp>
          <p:nvSpPr>
            <p:cNvPr id="49" name="TextBox 48">
              <a:extLst>
                <a:ext uri="{FF2B5EF4-FFF2-40B4-BE49-F238E27FC236}">
                  <a16:creationId xmlns:a16="http://schemas.microsoft.com/office/drawing/2014/main" xmlns="" id="{2C40E609-133C-48BC-BCEB-8DF313511462}"/>
                </a:ext>
              </a:extLst>
            </p:cNvPr>
            <p:cNvSpPr txBox="1"/>
            <p:nvPr/>
          </p:nvSpPr>
          <p:spPr>
            <a:xfrm>
              <a:off x="5879843" y="4869147"/>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5</a:t>
              </a:r>
            </a:p>
          </p:txBody>
        </p:sp>
        <p:sp>
          <p:nvSpPr>
            <p:cNvPr id="51" name="TextBox 50">
              <a:extLst>
                <a:ext uri="{FF2B5EF4-FFF2-40B4-BE49-F238E27FC236}">
                  <a16:creationId xmlns:a16="http://schemas.microsoft.com/office/drawing/2014/main" xmlns="" id="{78B3439B-06E5-4E30-94F8-A14D92E21461}"/>
                </a:ext>
              </a:extLst>
            </p:cNvPr>
            <p:cNvSpPr txBox="1"/>
            <p:nvPr/>
          </p:nvSpPr>
          <p:spPr>
            <a:xfrm>
              <a:off x="4979437" y="4878439"/>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4</a:t>
              </a:r>
            </a:p>
          </p:txBody>
        </p:sp>
        <p:sp>
          <p:nvSpPr>
            <p:cNvPr id="53" name="TextBox 52">
              <a:extLst>
                <a:ext uri="{FF2B5EF4-FFF2-40B4-BE49-F238E27FC236}">
                  <a16:creationId xmlns:a16="http://schemas.microsoft.com/office/drawing/2014/main" xmlns="" id="{406E78F3-621F-4A4A-9776-BF0AF8E91152}"/>
                </a:ext>
              </a:extLst>
            </p:cNvPr>
            <p:cNvSpPr txBox="1"/>
            <p:nvPr/>
          </p:nvSpPr>
          <p:spPr>
            <a:xfrm>
              <a:off x="2522604" y="4847364"/>
              <a:ext cx="3000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168947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91"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Representation of Binary Trees</a:t>
            </a:r>
          </a:p>
        </p:txBody>
      </p:sp>
      <p:sp>
        <p:nvSpPr>
          <p:cNvPr id="3" name="Content Placeholder 2"/>
          <p:cNvSpPr>
            <a:spLocks noGrp="1"/>
          </p:cNvSpPr>
          <p:nvPr>
            <p:ph idx="1"/>
          </p:nvPr>
        </p:nvSpPr>
        <p:spPr>
          <a:xfrm>
            <a:off x="838200" y="629816"/>
            <a:ext cx="10515600" cy="5547147"/>
          </a:xfrm>
        </p:spPr>
        <p:txBody>
          <a:bodyPr>
            <a:normAutofit fontScale="85000" lnSpcReduction="2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Binary trees can be represented using two ways</a:t>
            </a:r>
          </a:p>
          <a:p>
            <a:pPr marL="457200" indent="-457200" algn="l">
              <a:lnSpc>
                <a:spcPct val="150000"/>
              </a:lnSpc>
              <a:buFont typeface="+mj-lt"/>
              <a:buAutoNum type="arabicPeriod" startAt="2"/>
            </a:pPr>
            <a:r>
              <a:rPr lang="en-US" sz="2000" b="0" i="0" u="none" strike="noStrike" baseline="0" dirty="0">
                <a:latin typeface="Times New Roman" panose="02020603050405020304" pitchFamily="18" charset="0"/>
                <a:cs typeface="Times New Roman" panose="02020603050405020304" pitchFamily="18" charset="0"/>
              </a:rPr>
              <a:t>The second alternative method is Linked Representation (pointer based one), where each node is partitioned into three parts, one is used to store the </a:t>
            </a:r>
            <a:r>
              <a:rPr lang="en-US" sz="2000" dirty="0">
                <a:latin typeface="Times New Roman" panose="02020603050405020304" pitchFamily="18" charset="0"/>
                <a:cs typeface="Times New Roman" panose="02020603050405020304" pitchFamily="18" charset="0"/>
              </a:rPr>
              <a:t>actual data of that node, another one is </a:t>
            </a:r>
            <a:r>
              <a:rPr lang="en-US" sz="2000" b="0" i="0" u="none" strike="noStrike" baseline="0" dirty="0">
                <a:latin typeface="Times New Roman" panose="02020603050405020304" pitchFamily="18" charset="0"/>
                <a:cs typeface="Times New Roman" panose="02020603050405020304" pitchFamily="18" charset="0"/>
              </a:rPr>
              <a:t> used to store the left node address, another one is used to store right node address. In the absence of child it stores NULL value.</a:t>
            </a:r>
          </a:p>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typedef struct Binary_Tree node;</a:t>
            </a: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struct Binary_Tree{</a:t>
            </a: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     &lt;data type&gt;  data; </a:t>
            </a:r>
          </a:p>
          <a:p>
            <a:pPr marL="0" indent="0" algn="l">
              <a:lnSpc>
                <a:spcPct val="150000"/>
              </a:lnSpc>
              <a:buNone/>
            </a:pPr>
            <a:r>
              <a:rPr lang="en-US" sz="2000" dirty="0">
                <a:latin typeface="Times New Roman" panose="02020603050405020304" pitchFamily="18" charset="0"/>
                <a:cs typeface="Times New Roman" panose="02020603050405020304" pitchFamily="18" charset="0"/>
              </a:rPr>
              <a:t>     node *left;</a:t>
            </a: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     node *right;</a:t>
            </a:r>
          </a:p>
          <a:p>
            <a:pPr marL="0" indent="0" algn="l">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 *root = NULL;</a:t>
            </a:r>
          </a:p>
          <a:p>
            <a:pPr marL="0" indent="0" algn="l">
              <a:lnSpc>
                <a:spcPct val="150000"/>
              </a:lnSpc>
              <a:buNone/>
            </a:pPr>
            <a:r>
              <a:rPr lang="en-US" sz="2000" dirty="0">
                <a:latin typeface="Times New Roman" panose="02020603050405020304" pitchFamily="18" charset="0"/>
                <a:cs typeface="Times New Roman" panose="02020603050405020304" pitchFamily="18" charset="0"/>
              </a:rPr>
              <a:t>       </a:t>
            </a:r>
            <a:endParaRPr lang="en-US" sz="1800" b="0" i="0" u="none" strike="noStrike" baseline="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21</a:t>
            </a:fld>
            <a:endParaRPr lang="en-IN"/>
          </a:p>
        </p:txBody>
      </p:sp>
      <p:grpSp>
        <p:nvGrpSpPr>
          <p:cNvPr id="33" name="Group 32">
            <a:extLst>
              <a:ext uri="{FF2B5EF4-FFF2-40B4-BE49-F238E27FC236}">
                <a16:creationId xmlns:a16="http://schemas.microsoft.com/office/drawing/2014/main" xmlns="" id="{C3D7909A-2491-4519-91E5-D07CFD415525}"/>
              </a:ext>
            </a:extLst>
          </p:cNvPr>
          <p:cNvGrpSpPr/>
          <p:nvPr/>
        </p:nvGrpSpPr>
        <p:grpSpPr>
          <a:xfrm>
            <a:off x="9115831" y="2107377"/>
            <a:ext cx="1487024" cy="1359443"/>
            <a:chOff x="8400079" y="1385185"/>
            <a:chExt cx="2275257" cy="1881332"/>
          </a:xfrm>
        </p:grpSpPr>
        <p:sp>
          <p:nvSpPr>
            <p:cNvPr id="34" name="Oval 33">
              <a:extLst>
                <a:ext uri="{FF2B5EF4-FFF2-40B4-BE49-F238E27FC236}">
                  <a16:creationId xmlns:a16="http://schemas.microsoft.com/office/drawing/2014/main" xmlns="" id="{DBDC2457-EF7B-4174-BC5C-AEE87C36E936}"/>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 name="Oval 34">
              <a:extLst>
                <a:ext uri="{FF2B5EF4-FFF2-40B4-BE49-F238E27FC236}">
                  <a16:creationId xmlns:a16="http://schemas.microsoft.com/office/drawing/2014/main" xmlns="" id="{56C3726E-7A2F-40B6-8F92-44711ABB377C}"/>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6" name="Oval 35">
              <a:extLst>
                <a:ext uri="{FF2B5EF4-FFF2-40B4-BE49-F238E27FC236}">
                  <a16:creationId xmlns:a16="http://schemas.microsoft.com/office/drawing/2014/main" xmlns="" id="{AE5734D3-6AAC-4D9A-AB12-1487F972AA82}"/>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7" name="Oval 36">
              <a:extLst>
                <a:ext uri="{FF2B5EF4-FFF2-40B4-BE49-F238E27FC236}">
                  <a16:creationId xmlns:a16="http://schemas.microsoft.com/office/drawing/2014/main" xmlns="" id="{1FB901B9-6D99-4611-B90E-1E74CD49FB9C}"/>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8" name="Oval 37">
              <a:extLst>
                <a:ext uri="{FF2B5EF4-FFF2-40B4-BE49-F238E27FC236}">
                  <a16:creationId xmlns:a16="http://schemas.microsoft.com/office/drawing/2014/main" xmlns="" id="{459920BF-30C7-4107-8475-B4C4CE8EA024}"/>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39" name="Oval 38">
              <a:extLst>
                <a:ext uri="{FF2B5EF4-FFF2-40B4-BE49-F238E27FC236}">
                  <a16:creationId xmlns:a16="http://schemas.microsoft.com/office/drawing/2014/main" xmlns="" id="{3720A7C7-D878-4E2B-9E83-0E869E5DD8BA}"/>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0" name="Straight Connector 39">
              <a:extLst>
                <a:ext uri="{FF2B5EF4-FFF2-40B4-BE49-F238E27FC236}">
                  <a16:creationId xmlns:a16="http://schemas.microsoft.com/office/drawing/2014/main" xmlns="" id="{1FF5219D-EFCE-4FF6-8BD7-A2DA0B7646AE}"/>
                </a:ext>
              </a:extLst>
            </p:cNvPr>
            <p:cNvCxnSpPr>
              <a:cxnSpLocks/>
              <a:stCxn id="34"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6C26677-993B-4061-B05D-94147F9C5BED}"/>
                </a:ext>
              </a:extLst>
            </p:cNvPr>
            <p:cNvCxnSpPr>
              <a:cxnSpLocks/>
              <a:stCxn id="34" idx="5"/>
              <a:endCxn id="36"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5D050D2-ADF5-404A-A8B9-ED7BB353DE56}"/>
                </a:ext>
              </a:extLst>
            </p:cNvPr>
            <p:cNvCxnSpPr>
              <a:cxnSpLocks/>
              <a:stCxn id="35" idx="3"/>
              <a:endCxn id="37"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C2B42AB9-9EF8-473E-9EDB-A2090C17C4A9}"/>
                </a:ext>
              </a:extLst>
            </p:cNvPr>
            <p:cNvCxnSpPr>
              <a:cxnSpLocks/>
              <a:endCxn id="38"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46CD329-18E5-4B79-843E-02B55803ED24}"/>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 name="Table 7">
            <a:extLst>
              <a:ext uri="{FF2B5EF4-FFF2-40B4-BE49-F238E27FC236}">
                <a16:creationId xmlns:a16="http://schemas.microsoft.com/office/drawing/2014/main" xmlns="" id="{88F26938-E0A8-43D8-A534-A09FE5D040C5}"/>
              </a:ext>
            </a:extLst>
          </p:cNvPr>
          <p:cNvGraphicFramePr>
            <a:graphicFrameLocks noGrp="1"/>
          </p:cNvGraphicFramePr>
          <p:nvPr>
            <p:extLst>
              <p:ext uri="{D42A27DB-BD31-4B8C-83A1-F6EECF244321}">
                <p14:modId xmlns:p14="http://schemas.microsoft.com/office/powerpoint/2010/main" val="1433280699"/>
              </p:ext>
            </p:extLst>
          </p:nvPr>
        </p:nvGraphicFramePr>
        <p:xfrm>
          <a:off x="4383315" y="3461574"/>
          <a:ext cx="2586654" cy="370840"/>
        </p:xfrm>
        <a:graphic>
          <a:graphicData uri="http://schemas.openxmlformats.org/drawingml/2006/table">
            <a:tbl>
              <a:tblPr firstRow="1" bandRow="1"/>
              <a:tblGrid>
                <a:gridCol w="862218">
                  <a:extLst>
                    <a:ext uri="{9D8B030D-6E8A-4147-A177-3AD203B41FA5}">
                      <a16:colId xmlns:a16="http://schemas.microsoft.com/office/drawing/2014/main" xmlns="" val="4206254559"/>
                    </a:ext>
                  </a:extLst>
                </a:gridCol>
                <a:gridCol w="862218">
                  <a:extLst>
                    <a:ext uri="{9D8B030D-6E8A-4147-A177-3AD203B41FA5}">
                      <a16:colId xmlns:a16="http://schemas.microsoft.com/office/drawing/2014/main" xmlns="" val="845041356"/>
                    </a:ext>
                  </a:extLst>
                </a:gridCol>
                <a:gridCol w="862218">
                  <a:extLst>
                    <a:ext uri="{9D8B030D-6E8A-4147-A177-3AD203B41FA5}">
                      <a16:colId xmlns:a16="http://schemas.microsoft.com/office/drawing/2014/main" xmlns="" val="86325293"/>
                    </a:ext>
                  </a:extLst>
                </a:gridCol>
              </a:tblGrid>
              <a:tr h="370840">
                <a:tc>
                  <a:txBody>
                    <a:bodyPr/>
                    <a:lstStyle/>
                    <a:p>
                      <a:r>
                        <a:rPr lang="en-IN" dirty="0"/>
                        <a:t>    left</a:t>
                      </a:r>
                    </a:p>
                  </a:txBody>
                  <a:tcPr/>
                </a:tc>
                <a:tc>
                  <a:txBody>
                    <a:bodyPr/>
                    <a:lstStyle/>
                    <a:p>
                      <a:r>
                        <a:rPr lang="en-IN" dirty="0"/>
                        <a:t>   data</a:t>
                      </a:r>
                    </a:p>
                  </a:txBody>
                  <a:tcPr/>
                </a:tc>
                <a:tc>
                  <a:txBody>
                    <a:bodyPr/>
                    <a:lstStyle/>
                    <a:p>
                      <a:r>
                        <a:rPr lang="en-IN" dirty="0"/>
                        <a:t>  right</a:t>
                      </a:r>
                    </a:p>
                  </a:txBody>
                  <a:tcPr/>
                </a:tc>
                <a:extLst>
                  <a:ext uri="{0D108BD9-81ED-4DB2-BD59-A6C34878D82A}">
                    <a16:rowId xmlns:a16="http://schemas.microsoft.com/office/drawing/2014/main" xmlns="" val="3206774152"/>
                  </a:ext>
                </a:extLst>
              </a:tr>
            </a:tbl>
          </a:graphicData>
        </a:graphic>
      </p:graphicFrame>
      <p:sp>
        <p:nvSpPr>
          <p:cNvPr id="8" name="TextBox 7">
            <a:extLst>
              <a:ext uri="{FF2B5EF4-FFF2-40B4-BE49-F238E27FC236}">
                <a16:creationId xmlns:a16="http://schemas.microsoft.com/office/drawing/2014/main" xmlns="" id="{7CE6102A-788A-4B6F-86D4-8A4813FCA521}"/>
              </a:ext>
            </a:extLst>
          </p:cNvPr>
          <p:cNvSpPr txBox="1"/>
          <p:nvPr/>
        </p:nvSpPr>
        <p:spPr>
          <a:xfrm>
            <a:off x="4354265" y="3076493"/>
            <a:ext cx="68480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Node</a:t>
            </a:r>
          </a:p>
        </p:txBody>
      </p:sp>
      <p:sp>
        <p:nvSpPr>
          <p:cNvPr id="9" name="TextBox 8">
            <a:extLst>
              <a:ext uri="{FF2B5EF4-FFF2-40B4-BE49-F238E27FC236}">
                <a16:creationId xmlns:a16="http://schemas.microsoft.com/office/drawing/2014/main" xmlns="" id="{7B18378A-DEAC-4E6E-8621-D6110CB27432}"/>
              </a:ext>
            </a:extLst>
          </p:cNvPr>
          <p:cNvSpPr txBox="1"/>
          <p:nvPr/>
        </p:nvSpPr>
        <p:spPr>
          <a:xfrm>
            <a:off x="4338972" y="4141039"/>
            <a:ext cx="202491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when trees is empty</a:t>
            </a:r>
          </a:p>
        </p:txBody>
      </p:sp>
      <p:graphicFrame>
        <p:nvGraphicFramePr>
          <p:cNvPr id="10" name="Table 10">
            <a:extLst>
              <a:ext uri="{FF2B5EF4-FFF2-40B4-BE49-F238E27FC236}">
                <a16:creationId xmlns:a16="http://schemas.microsoft.com/office/drawing/2014/main" xmlns="" id="{59483A9E-4153-478B-A19C-F4D6BF106A74}"/>
              </a:ext>
            </a:extLst>
          </p:cNvPr>
          <p:cNvGraphicFramePr>
            <a:graphicFrameLocks noGrp="1"/>
          </p:cNvGraphicFramePr>
          <p:nvPr>
            <p:extLst>
              <p:ext uri="{D42A27DB-BD31-4B8C-83A1-F6EECF244321}">
                <p14:modId xmlns:p14="http://schemas.microsoft.com/office/powerpoint/2010/main" val="2694099974"/>
              </p:ext>
            </p:extLst>
          </p:nvPr>
        </p:nvGraphicFramePr>
        <p:xfrm>
          <a:off x="5465666" y="4576741"/>
          <a:ext cx="991118" cy="370840"/>
        </p:xfrm>
        <a:graphic>
          <a:graphicData uri="http://schemas.openxmlformats.org/drawingml/2006/table">
            <a:tbl>
              <a:tblPr firstRow="1" bandRow="1">
                <a:tableStyleId>{D7AC3CCA-C797-4891-BE02-D94E43425B78}</a:tableStyleId>
              </a:tblPr>
              <a:tblGrid>
                <a:gridCol w="991118">
                  <a:extLst>
                    <a:ext uri="{9D8B030D-6E8A-4147-A177-3AD203B41FA5}">
                      <a16:colId xmlns:a16="http://schemas.microsoft.com/office/drawing/2014/main" xmlns="" val="1457914010"/>
                    </a:ext>
                  </a:extLst>
                </a:gridCol>
              </a:tblGrid>
              <a:tr h="370840">
                <a:tc>
                  <a:txBody>
                    <a:bodyPr/>
                    <a:lstStyle/>
                    <a:p>
                      <a:r>
                        <a:rPr lang="en-IN" dirty="0"/>
                        <a:t>   NULL</a:t>
                      </a:r>
                    </a:p>
                  </a:txBody>
                  <a:tcPr/>
                </a:tc>
                <a:extLst>
                  <a:ext uri="{0D108BD9-81ED-4DB2-BD59-A6C34878D82A}">
                    <a16:rowId xmlns:a16="http://schemas.microsoft.com/office/drawing/2014/main" xmlns="" val="3140856386"/>
                  </a:ext>
                </a:extLst>
              </a:tr>
            </a:tbl>
          </a:graphicData>
        </a:graphic>
      </p:graphicFrame>
      <p:sp>
        <p:nvSpPr>
          <p:cNvPr id="11" name="TextBox 10">
            <a:extLst>
              <a:ext uri="{FF2B5EF4-FFF2-40B4-BE49-F238E27FC236}">
                <a16:creationId xmlns:a16="http://schemas.microsoft.com/office/drawing/2014/main" xmlns="" id="{CA231F66-C39A-474B-A3EF-3D03000069DF}"/>
              </a:ext>
            </a:extLst>
          </p:cNvPr>
          <p:cNvSpPr txBox="1"/>
          <p:nvPr/>
        </p:nvSpPr>
        <p:spPr>
          <a:xfrm>
            <a:off x="4420531" y="4558581"/>
            <a:ext cx="55656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root</a:t>
            </a:r>
          </a:p>
        </p:txBody>
      </p:sp>
      <p:graphicFrame>
        <p:nvGraphicFramePr>
          <p:cNvPr id="13" name="Table 7">
            <a:extLst>
              <a:ext uri="{FF2B5EF4-FFF2-40B4-BE49-F238E27FC236}">
                <a16:creationId xmlns:a16="http://schemas.microsoft.com/office/drawing/2014/main" xmlns="" id="{53CDF062-C17F-40F9-8AE3-B4F1AE67BA6A}"/>
              </a:ext>
            </a:extLst>
          </p:cNvPr>
          <p:cNvGraphicFramePr>
            <a:graphicFrameLocks noGrp="1"/>
          </p:cNvGraphicFramePr>
          <p:nvPr>
            <p:extLst>
              <p:ext uri="{D42A27DB-BD31-4B8C-83A1-F6EECF244321}">
                <p14:modId xmlns:p14="http://schemas.microsoft.com/office/powerpoint/2010/main" val="2817883880"/>
              </p:ext>
            </p:extLst>
          </p:nvPr>
        </p:nvGraphicFramePr>
        <p:xfrm>
          <a:off x="8943546" y="3810436"/>
          <a:ext cx="1930908" cy="370840"/>
        </p:xfrm>
        <a:graphic>
          <a:graphicData uri="http://schemas.openxmlformats.org/drawingml/2006/table">
            <a:tbl>
              <a:tblPr firstRow="1" bandRow="1"/>
              <a:tblGrid>
                <a:gridCol w="643636">
                  <a:extLst>
                    <a:ext uri="{9D8B030D-6E8A-4147-A177-3AD203B41FA5}">
                      <a16:colId xmlns:a16="http://schemas.microsoft.com/office/drawing/2014/main" xmlns="" val="4206254559"/>
                    </a:ext>
                  </a:extLst>
                </a:gridCol>
                <a:gridCol w="643636">
                  <a:extLst>
                    <a:ext uri="{9D8B030D-6E8A-4147-A177-3AD203B41FA5}">
                      <a16:colId xmlns:a16="http://schemas.microsoft.com/office/drawing/2014/main" xmlns="" val="845041356"/>
                    </a:ext>
                  </a:extLst>
                </a:gridCol>
                <a:gridCol w="643636">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19" name="Table 7">
            <a:extLst>
              <a:ext uri="{FF2B5EF4-FFF2-40B4-BE49-F238E27FC236}">
                <a16:creationId xmlns:a16="http://schemas.microsoft.com/office/drawing/2014/main" xmlns="" id="{F8E1DCA1-DE78-43D1-8450-F8F78EC03E40}"/>
              </a:ext>
            </a:extLst>
          </p:cNvPr>
          <p:cNvGraphicFramePr>
            <a:graphicFrameLocks noGrp="1"/>
          </p:cNvGraphicFramePr>
          <p:nvPr>
            <p:extLst>
              <p:ext uri="{D42A27DB-BD31-4B8C-83A1-F6EECF244321}">
                <p14:modId xmlns:p14="http://schemas.microsoft.com/office/powerpoint/2010/main" val="3961699333"/>
              </p:ext>
            </p:extLst>
          </p:nvPr>
        </p:nvGraphicFramePr>
        <p:xfrm>
          <a:off x="8153400" y="4633989"/>
          <a:ext cx="1386492" cy="370840"/>
        </p:xfrm>
        <a:graphic>
          <a:graphicData uri="http://schemas.openxmlformats.org/drawingml/2006/table">
            <a:tbl>
              <a:tblPr firstRow="1" bandRow="1"/>
              <a:tblGrid>
                <a:gridCol w="462164">
                  <a:extLst>
                    <a:ext uri="{9D8B030D-6E8A-4147-A177-3AD203B41FA5}">
                      <a16:colId xmlns:a16="http://schemas.microsoft.com/office/drawing/2014/main" xmlns="" val="4206254559"/>
                    </a:ext>
                  </a:extLst>
                </a:gridCol>
                <a:gridCol w="462164">
                  <a:extLst>
                    <a:ext uri="{9D8B030D-6E8A-4147-A177-3AD203B41FA5}">
                      <a16:colId xmlns:a16="http://schemas.microsoft.com/office/drawing/2014/main" xmlns="" val="845041356"/>
                    </a:ext>
                  </a:extLst>
                </a:gridCol>
                <a:gridCol w="462164">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20" name="Table 7">
            <a:extLst>
              <a:ext uri="{FF2B5EF4-FFF2-40B4-BE49-F238E27FC236}">
                <a16:creationId xmlns:a16="http://schemas.microsoft.com/office/drawing/2014/main" xmlns="" id="{3AED246E-BF88-45F6-AF6C-CE2B337EB7D8}"/>
              </a:ext>
            </a:extLst>
          </p:cNvPr>
          <p:cNvGraphicFramePr>
            <a:graphicFrameLocks noGrp="1"/>
          </p:cNvGraphicFramePr>
          <p:nvPr>
            <p:extLst>
              <p:ext uri="{D42A27DB-BD31-4B8C-83A1-F6EECF244321}">
                <p14:modId xmlns:p14="http://schemas.microsoft.com/office/powerpoint/2010/main" val="3591612616"/>
              </p:ext>
            </p:extLst>
          </p:nvPr>
        </p:nvGraphicFramePr>
        <p:xfrm>
          <a:off x="10447137" y="5717960"/>
          <a:ext cx="1501239" cy="370840"/>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G</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21" name="Table 7">
            <a:extLst>
              <a:ext uri="{FF2B5EF4-FFF2-40B4-BE49-F238E27FC236}">
                <a16:creationId xmlns:a16="http://schemas.microsoft.com/office/drawing/2014/main" xmlns="" id="{4B8B1653-DDBB-4A0C-B4DA-0EC8A045E63D}"/>
              </a:ext>
            </a:extLst>
          </p:cNvPr>
          <p:cNvGraphicFramePr>
            <a:graphicFrameLocks noGrp="1"/>
          </p:cNvGraphicFramePr>
          <p:nvPr>
            <p:extLst>
              <p:ext uri="{D42A27DB-BD31-4B8C-83A1-F6EECF244321}">
                <p14:modId xmlns:p14="http://schemas.microsoft.com/office/powerpoint/2010/main" val="3088875166"/>
              </p:ext>
            </p:extLst>
          </p:nvPr>
        </p:nvGraphicFramePr>
        <p:xfrm>
          <a:off x="8685211" y="5717960"/>
          <a:ext cx="1501239" cy="370840"/>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E</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22" name="Table 7">
            <a:extLst>
              <a:ext uri="{FF2B5EF4-FFF2-40B4-BE49-F238E27FC236}">
                <a16:creationId xmlns:a16="http://schemas.microsoft.com/office/drawing/2014/main" xmlns="" id="{40808047-7738-47FC-94B6-9559160DF900}"/>
              </a:ext>
            </a:extLst>
          </p:cNvPr>
          <p:cNvGraphicFramePr>
            <a:graphicFrameLocks noGrp="1"/>
          </p:cNvGraphicFramePr>
          <p:nvPr>
            <p:extLst>
              <p:ext uri="{D42A27DB-BD31-4B8C-83A1-F6EECF244321}">
                <p14:modId xmlns:p14="http://schemas.microsoft.com/office/powerpoint/2010/main" val="1457873585"/>
              </p:ext>
            </p:extLst>
          </p:nvPr>
        </p:nvGraphicFramePr>
        <p:xfrm>
          <a:off x="7053628" y="5710397"/>
          <a:ext cx="1501239" cy="370840"/>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D</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23" name="Table 7">
            <a:extLst>
              <a:ext uri="{FF2B5EF4-FFF2-40B4-BE49-F238E27FC236}">
                <a16:creationId xmlns:a16="http://schemas.microsoft.com/office/drawing/2014/main" xmlns="" id="{36EE955A-7C15-4EFF-BE6A-31D75FD6C5A7}"/>
              </a:ext>
            </a:extLst>
          </p:cNvPr>
          <p:cNvGraphicFramePr>
            <a:graphicFrameLocks noGrp="1"/>
          </p:cNvGraphicFramePr>
          <p:nvPr>
            <p:extLst>
              <p:ext uri="{D42A27DB-BD31-4B8C-83A1-F6EECF244321}">
                <p14:modId xmlns:p14="http://schemas.microsoft.com/office/powerpoint/2010/main" val="226246100"/>
              </p:ext>
            </p:extLst>
          </p:nvPr>
        </p:nvGraphicFramePr>
        <p:xfrm>
          <a:off x="9988590" y="4643141"/>
          <a:ext cx="1386492" cy="370840"/>
        </p:xfrm>
        <a:graphic>
          <a:graphicData uri="http://schemas.openxmlformats.org/drawingml/2006/table">
            <a:tbl>
              <a:tblPr firstRow="1" bandRow="1"/>
              <a:tblGrid>
                <a:gridCol w="462164">
                  <a:extLst>
                    <a:ext uri="{9D8B030D-6E8A-4147-A177-3AD203B41FA5}">
                      <a16:colId xmlns:a16="http://schemas.microsoft.com/office/drawing/2014/main" xmlns="" val="4206254559"/>
                    </a:ext>
                  </a:extLst>
                </a:gridCol>
                <a:gridCol w="462164">
                  <a:extLst>
                    <a:ext uri="{9D8B030D-6E8A-4147-A177-3AD203B41FA5}">
                      <a16:colId xmlns:a16="http://schemas.microsoft.com/office/drawing/2014/main" xmlns="" val="845041356"/>
                    </a:ext>
                  </a:extLst>
                </a:gridCol>
                <a:gridCol w="462164">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C</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25" name="Straight Arrow Connector 24">
            <a:extLst>
              <a:ext uri="{FF2B5EF4-FFF2-40B4-BE49-F238E27FC236}">
                <a16:creationId xmlns:a16="http://schemas.microsoft.com/office/drawing/2014/main" xmlns="" id="{719EEE62-55B0-44DD-BCC1-47C6BE67F9D2}"/>
              </a:ext>
            </a:extLst>
          </p:cNvPr>
          <p:cNvCxnSpPr>
            <a:endCxn id="19" idx="0"/>
          </p:cNvCxnSpPr>
          <p:nvPr/>
        </p:nvCxnSpPr>
        <p:spPr>
          <a:xfrm flipH="1">
            <a:off x="8846646" y="3983108"/>
            <a:ext cx="424902" cy="65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FB4208E8-2CD9-44F5-9917-9354061674AF}"/>
              </a:ext>
            </a:extLst>
          </p:cNvPr>
          <p:cNvCxnSpPr>
            <a:endCxn id="23" idx="0"/>
          </p:cNvCxnSpPr>
          <p:nvPr/>
        </p:nvCxnSpPr>
        <p:spPr>
          <a:xfrm>
            <a:off x="10378533" y="3945529"/>
            <a:ext cx="303303" cy="69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443569E8-2091-40F2-B001-485E31613823}"/>
              </a:ext>
            </a:extLst>
          </p:cNvPr>
          <p:cNvCxnSpPr>
            <a:cxnSpLocks/>
            <a:endCxn id="22" idx="0"/>
          </p:cNvCxnSpPr>
          <p:nvPr/>
        </p:nvCxnSpPr>
        <p:spPr>
          <a:xfrm flipH="1">
            <a:off x="7804247" y="4838648"/>
            <a:ext cx="526708" cy="87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5A40FD39-24DD-497E-B335-478D312D9ADA}"/>
              </a:ext>
            </a:extLst>
          </p:cNvPr>
          <p:cNvCxnSpPr>
            <a:cxnSpLocks/>
            <a:endCxn id="21" idx="0"/>
          </p:cNvCxnSpPr>
          <p:nvPr/>
        </p:nvCxnSpPr>
        <p:spPr>
          <a:xfrm>
            <a:off x="9271548" y="4828561"/>
            <a:ext cx="164282" cy="8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20F8C3D0-6A6F-450A-BE02-7471FF7655FD}"/>
              </a:ext>
            </a:extLst>
          </p:cNvPr>
          <p:cNvCxnSpPr>
            <a:cxnSpLocks/>
            <a:endCxn id="20" idx="0"/>
          </p:cNvCxnSpPr>
          <p:nvPr/>
        </p:nvCxnSpPr>
        <p:spPr>
          <a:xfrm>
            <a:off x="10138839" y="4866713"/>
            <a:ext cx="1058917" cy="85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A263F56B-8580-4A60-AA23-B401BF4D3D60}"/>
              </a:ext>
            </a:extLst>
          </p:cNvPr>
          <p:cNvCxnSpPr/>
          <p:nvPr/>
        </p:nvCxnSpPr>
        <p:spPr>
          <a:xfrm>
            <a:off x="10961521" y="4667040"/>
            <a:ext cx="392279" cy="346941"/>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xmlns="" id="{331D53AC-3AD6-48FB-AFFB-522859EDB261}"/>
              </a:ext>
            </a:extLst>
          </p:cNvPr>
          <p:cNvCxnSpPr/>
          <p:nvPr/>
        </p:nvCxnSpPr>
        <p:spPr>
          <a:xfrm>
            <a:off x="11484144" y="5741859"/>
            <a:ext cx="392279" cy="346941"/>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xmlns="" id="{1CF499C2-8A41-489A-A51E-FA9BB7F01401}"/>
              </a:ext>
            </a:extLst>
          </p:cNvPr>
          <p:cNvCxnSpPr>
            <a:cxnSpLocks/>
          </p:cNvCxnSpPr>
          <p:nvPr/>
        </p:nvCxnSpPr>
        <p:spPr>
          <a:xfrm flipH="1">
            <a:off x="10492068" y="5722346"/>
            <a:ext cx="384456" cy="366454"/>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xmlns="" id="{1BF16809-0D98-439A-A36E-A2155394FA4D}"/>
              </a:ext>
            </a:extLst>
          </p:cNvPr>
          <p:cNvCxnSpPr/>
          <p:nvPr/>
        </p:nvCxnSpPr>
        <p:spPr>
          <a:xfrm>
            <a:off x="9741449" y="5743013"/>
            <a:ext cx="392279" cy="346941"/>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xmlns="" id="{84A0CF92-2D52-4C86-96AC-A51FA0A87ACD}"/>
              </a:ext>
            </a:extLst>
          </p:cNvPr>
          <p:cNvCxnSpPr/>
          <p:nvPr/>
        </p:nvCxnSpPr>
        <p:spPr>
          <a:xfrm>
            <a:off x="8090635" y="5741859"/>
            <a:ext cx="392279" cy="346941"/>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xmlns="" id="{C31CBF3B-3C52-4291-B983-F41AE473B88D}"/>
              </a:ext>
            </a:extLst>
          </p:cNvPr>
          <p:cNvCxnSpPr>
            <a:cxnSpLocks/>
          </p:cNvCxnSpPr>
          <p:nvPr/>
        </p:nvCxnSpPr>
        <p:spPr>
          <a:xfrm flipH="1">
            <a:off x="8747873" y="5736796"/>
            <a:ext cx="346340" cy="333167"/>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xmlns="" id="{6DF88252-5FB2-4943-8D2E-826EC3BAF4A7}"/>
              </a:ext>
            </a:extLst>
          </p:cNvPr>
          <p:cNvCxnSpPr>
            <a:cxnSpLocks/>
          </p:cNvCxnSpPr>
          <p:nvPr/>
        </p:nvCxnSpPr>
        <p:spPr>
          <a:xfrm flipH="1">
            <a:off x="7072003" y="5736796"/>
            <a:ext cx="465872" cy="299205"/>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xmlns="" id="{681630CB-6DA9-4944-8855-66943C7CF2CA}"/>
              </a:ext>
            </a:extLst>
          </p:cNvPr>
          <p:cNvCxnSpPr>
            <a:endCxn id="13" idx="0"/>
          </p:cNvCxnSpPr>
          <p:nvPr/>
        </p:nvCxnSpPr>
        <p:spPr>
          <a:xfrm>
            <a:off x="8584183" y="3526971"/>
            <a:ext cx="1324817" cy="28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le 10">
            <a:extLst>
              <a:ext uri="{FF2B5EF4-FFF2-40B4-BE49-F238E27FC236}">
                <a16:creationId xmlns:a16="http://schemas.microsoft.com/office/drawing/2014/main" xmlns="" id="{6BAFFD54-160A-422B-8868-78E591D1ED34}"/>
              </a:ext>
            </a:extLst>
          </p:cNvPr>
          <p:cNvGraphicFramePr>
            <a:graphicFrameLocks noGrp="1"/>
          </p:cNvGraphicFramePr>
          <p:nvPr>
            <p:extLst>
              <p:ext uri="{D42A27DB-BD31-4B8C-83A1-F6EECF244321}">
                <p14:modId xmlns:p14="http://schemas.microsoft.com/office/powerpoint/2010/main" val="2405753208"/>
              </p:ext>
            </p:extLst>
          </p:nvPr>
        </p:nvGraphicFramePr>
        <p:xfrm>
          <a:off x="7610171" y="3351353"/>
          <a:ext cx="991118" cy="37084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70840">
                <a:tc>
                  <a:txBody>
                    <a:bodyPr/>
                    <a:lstStyle/>
                    <a:p>
                      <a:r>
                        <a:rPr lang="en-IN" dirty="0"/>
                        <a:t>    root</a:t>
                      </a:r>
                    </a:p>
                  </a:txBody>
                  <a:tcPr/>
                </a:tc>
                <a:extLst>
                  <a:ext uri="{0D108BD9-81ED-4DB2-BD59-A6C34878D82A}">
                    <a16:rowId xmlns:a16="http://schemas.microsoft.com/office/drawing/2014/main" xmlns="" val="3140856386"/>
                  </a:ext>
                </a:extLst>
              </a:tr>
            </a:tbl>
          </a:graphicData>
        </a:graphic>
      </p:graphicFrame>
    </p:spTree>
    <p:extLst>
      <p:ext uri="{BB962C8B-B14F-4D97-AF65-F5344CB8AC3E}">
        <p14:creationId xmlns:p14="http://schemas.microsoft.com/office/powerpoint/2010/main" val="98938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Operations on Binary Tree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Basic Operations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Inserting an element into a tree</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Deleting an element from the tree</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Searching an </a:t>
            </a:r>
            <a:r>
              <a:rPr lang="en-US" sz="2000" dirty="0" smtClean="0">
                <a:latin typeface="Times New Roman" panose="02020603050405020304" pitchFamily="18" charset="0"/>
                <a:cs typeface="Times New Roman" panose="02020603050405020304" pitchFamily="18" charset="0"/>
              </a:rPr>
              <a:t>8element </a:t>
            </a:r>
            <a:r>
              <a:rPr lang="en-US" sz="2000" dirty="0">
                <a:latin typeface="Times New Roman" panose="02020603050405020304" pitchFamily="18" charset="0"/>
                <a:cs typeface="Times New Roman" panose="02020603050405020304" pitchFamily="18" charset="0"/>
              </a:rPr>
              <a:t>in a tree</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Traversing (displaying) the tree</a:t>
            </a:r>
          </a:p>
          <a:p>
            <a:pPr marL="0" indent="0">
              <a:lnSpc>
                <a:spcPct val="150000"/>
              </a:lnSpc>
              <a:buNone/>
            </a:pPr>
            <a:r>
              <a:rPr lang="en-US" sz="2400" dirty="0">
                <a:latin typeface="Times New Roman" panose="02020603050405020304" pitchFamily="18" charset="0"/>
                <a:cs typeface="Times New Roman" panose="02020603050405020304" pitchFamily="18" charset="0"/>
              </a:rPr>
              <a:t>Auxiliary  Operations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Finding the size of the tree</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Finding the height of the tree</a:t>
            </a: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22</a:t>
            </a:fld>
            <a:endParaRPr lang="en-IN"/>
          </a:p>
        </p:txBody>
      </p:sp>
    </p:spTree>
    <p:extLst>
      <p:ext uri="{BB962C8B-B14F-4D97-AF65-F5344CB8AC3E}">
        <p14:creationId xmlns:p14="http://schemas.microsoft.com/office/powerpoint/2010/main" val="326019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Tree Traversal Techniques</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problem of visiting the nodes of a tree is called </a:t>
            </a:r>
            <a:r>
              <a:rPr lang="en-US" sz="2400" i="1" dirty="0">
                <a:latin typeface="Times New Roman" panose="02020603050405020304" pitchFamily="18" charset="0"/>
                <a:cs typeface="Times New Roman" panose="02020603050405020304" pitchFamily="18" charset="0"/>
              </a:rPr>
              <a:t>tree traversal. </a:t>
            </a:r>
            <a:r>
              <a:rPr lang="en-US" sz="2400" dirty="0">
                <a:latin typeface="Times New Roman" panose="02020603050405020304" pitchFamily="18" charset="0"/>
                <a:cs typeface="Times New Roman" panose="02020603050405020304" pitchFamily="18" charset="0"/>
              </a:rPr>
              <a:t>There are mainly three different traversal techniques, </a:t>
            </a:r>
          </a:p>
          <a:p>
            <a:pPr marL="914400" lvl="1"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Inorder traversal</a:t>
            </a:r>
          </a:p>
          <a:p>
            <a:pPr marL="914400" lvl="1"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Preorder Traversal</a:t>
            </a:r>
          </a:p>
          <a:p>
            <a:pPr marL="914400" lvl="1"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Postorder Traversal</a:t>
            </a:r>
          </a:p>
          <a:p>
            <a:pPr marL="0" indent="0">
              <a:lnSpc>
                <a:spcPct val="150000"/>
              </a:lnSpc>
              <a:buNone/>
            </a:pPr>
            <a:r>
              <a:rPr lang="en-US" sz="2400" dirty="0">
                <a:latin typeface="Times New Roman" panose="02020603050405020304" pitchFamily="18" charset="0"/>
                <a:cs typeface="Times New Roman" panose="02020603050405020304" pitchFamily="18" charset="0"/>
              </a:rPr>
              <a:t>One more traversal technique called </a:t>
            </a:r>
            <a:r>
              <a:rPr lang="en-US" sz="2400" b="1" i="1" dirty="0">
                <a:latin typeface="Times New Roman" panose="02020603050405020304" pitchFamily="18" charset="0"/>
                <a:cs typeface="Times New Roman" panose="02020603050405020304" pitchFamily="18" charset="0"/>
              </a:rPr>
              <a:t>level order traversal </a:t>
            </a:r>
            <a:r>
              <a:rPr lang="en-US" sz="2400" dirty="0">
                <a:latin typeface="Times New Roman" panose="02020603050405020304" pitchFamily="18" charset="0"/>
                <a:cs typeface="Times New Roman" panose="02020603050405020304" pitchFamily="18" charset="0"/>
              </a:rPr>
              <a:t>is also used.</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23</a:t>
            </a:fld>
            <a:endParaRPr lang="en-IN"/>
          </a:p>
        </p:txBody>
      </p:sp>
    </p:spTree>
    <p:extLst>
      <p:ext uri="{BB962C8B-B14F-4D97-AF65-F5344CB8AC3E}">
        <p14:creationId xmlns:p14="http://schemas.microsoft.com/office/powerpoint/2010/main" val="1659565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Inorder Tree Traversal Technique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 </a:t>
            </a:r>
            <a:r>
              <a:rPr lang="en-US" sz="2400" i="1" dirty="0">
                <a:latin typeface="Times New Roman" panose="02020603050405020304" pitchFamily="18" charset="0"/>
                <a:cs typeface="Times New Roman" panose="02020603050405020304" pitchFamily="18" charset="0"/>
              </a:rPr>
              <a:t>inorder traversal </a:t>
            </a:r>
            <a:r>
              <a:rPr lang="en-US" sz="2400" dirty="0">
                <a:latin typeface="Times New Roman" panose="02020603050405020304" pitchFamily="18" charset="0"/>
                <a:cs typeface="Times New Roman" panose="02020603050405020304" pitchFamily="18" charset="0"/>
              </a:rPr>
              <a:t>the vising of the nodes are defined as follows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Left subtree in Inorder</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Process the root</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Right subtree in Inorder</a:t>
            </a:r>
          </a:p>
          <a:p>
            <a:pPr marL="0" indent="0">
              <a:lnSpc>
                <a:spcPct val="150000"/>
              </a:lnSpc>
              <a:buNone/>
            </a:pPr>
            <a:r>
              <a:rPr lang="en-US" sz="2400" dirty="0">
                <a:latin typeface="Times New Roman" panose="02020603050405020304" pitchFamily="18" charset="0"/>
                <a:cs typeface="Times New Roman" panose="02020603050405020304" pitchFamily="18" charset="0"/>
              </a:rPr>
              <a:t>The visiting order in Inorder traversal is &lt;Left   Root    Right&gt;</a:t>
            </a:r>
          </a:p>
          <a:p>
            <a:pPr marL="0" indent="0">
              <a:lnSpc>
                <a:spcPct val="150000"/>
              </a:lnSpc>
              <a:buNone/>
            </a:pPr>
            <a:r>
              <a:rPr lang="en-US" sz="2400" dirty="0">
                <a:latin typeface="Times New Roman" panose="02020603050405020304" pitchFamily="18" charset="0"/>
                <a:cs typeface="Times New Roman" panose="02020603050405020304" pitchFamily="18" charset="0"/>
              </a:rPr>
              <a:t>For example if we apply the Inorder traversal in the tree shown here results the following order:</a:t>
            </a:r>
          </a:p>
          <a:p>
            <a:pPr marL="0" indent="0">
              <a:lnSpc>
                <a:spcPct val="150000"/>
              </a:lnSpc>
              <a:buNone/>
            </a:pPr>
            <a:r>
              <a:rPr lang="en-US" sz="2400"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sym typeface="Wingdings" panose="05000000000000000000" pitchFamily="2" charset="2"/>
              </a:rPr>
              <a:t> B  E  A  G  C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24</a:t>
            </a:fld>
            <a:endParaRPr lang="en-IN"/>
          </a:p>
        </p:txBody>
      </p:sp>
      <p:grpSp>
        <p:nvGrpSpPr>
          <p:cNvPr id="6" name="Group 5">
            <a:extLst>
              <a:ext uri="{FF2B5EF4-FFF2-40B4-BE49-F238E27FC236}">
                <a16:creationId xmlns:a16="http://schemas.microsoft.com/office/drawing/2014/main" xmlns="" id="{5EFC044F-43BC-48D9-ADB2-9BB94F895FCF}"/>
              </a:ext>
            </a:extLst>
          </p:cNvPr>
          <p:cNvGrpSpPr/>
          <p:nvPr/>
        </p:nvGrpSpPr>
        <p:grpSpPr>
          <a:xfrm>
            <a:off x="9386418" y="1351597"/>
            <a:ext cx="1487024" cy="1359443"/>
            <a:chOff x="8400079" y="1385185"/>
            <a:chExt cx="2275257" cy="1881332"/>
          </a:xfrm>
        </p:grpSpPr>
        <p:sp>
          <p:nvSpPr>
            <p:cNvPr id="7" name="Oval 6">
              <a:extLst>
                <a:ext uri="{FF2B5EF4-FFF2-40B4-BE49-F238E27FC236}">
                  <a16:creationId xmlns:a16="http://schemas.microsoft.com/office/drawing/2014/main" xmlns="" id="{C692D21E-CB4F-4821-94E1-805135E5157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A1B9389F-1ECA-4CD3-B0F1-325657F227B7}"/>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7B441142-C358-479A-A93D-BDA1D4A1EA4A}"/>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2BB29661-22D6-4577-9687-471B2A0DAF9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55850757-39E1-43BA-AD36-1131F6FD2625}"/>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a:extLst>
                <a:ext uri="{FF2B5EF4-FFF2-40B4-BE49-F238E27FC236}">
                  <a16:creationId xmlns:a16="http://schemas.microsoft.com/office/drawing/2014/main" xmlns="" id="{7BE2A56C-37A0-4732-A2C4-B6F7A45DDC7B}"/>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13" name="Straight Connector 12">
              <a:extLst>
                <a:ext uri="{FF2B5EF4-FFF2-40B4-BE49-F238E27FC236}">
                  <a16:creationId xmlns:a16="http://schemas.microsoft.com/office/drawing/2014/main" xmlns="" id="{705EDA95-D918-4A53-B590-213416FA1625}"/>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FEEEAD7-EFEB-4CB2-87A0-9790CFFB42F0}"/>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D70517-C274-4C3D-AA3F-EC6724998EF6}"/>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964A931-6BFB-4947-9789-454239D00005}"/>
                </a:ext>
              </a:extLst>
            </p:cNvPr>
            <p:cNvCxnSpPr>
              <a:cxnSpLocks/>
              <a:endCxn id="11"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710CF120-ADB1-4F8D-B344-8A56C08BDE73}"/>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143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9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Inorder Tree Traversal Technique (Recursive code)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rPr>
              <a:t>void Inorder(node *r)</a:t>
            </a:r>
          </a:p>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rPr>
              <a:t>{ if(r)</a:t>
            </a:r>
          </a:p>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rPr>
              <a:t>    {Inorder(r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left);     </a:t>
            </a:r>
          </a:p>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rPr>
              <a:t>      output r </a:t>
            </a:r>
            <a:r>
              <a:rPr lang="en-US" sz="2400" dirty="0">
                <a:latin typeface="Times New Roman" panose="02020603050405020304" pitchFamily="18" charset="0"/>
                <a:cs typeface="Times New Roman" panose="02020603050405020304" pitchFamily="18" charset="0"/>
                <a:sym typeface="Wingdings" panose="05000000000000000000" pitchFamily="2" charset="2"/>
              </a:rPr>
              <a:t> data;  </a:t>
            </a:r>
          </a:p>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      Inorder(r  right); }</a:t>
            </a:r>
          </a:p>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25</a:t>
            </a:fld>
            <a:endParaRPr lang="en-IN"/>
          </a:p>
        </p:txBody>
      </p:sp>
    </p:spTree>
    <p:extLst>
      <p:ext uri="{BB962C8B-B14F-4D97-AF65-F5344CB8AC3E}">
        <p14:creationId xmlns:p14="http://schemas.microsoft.com/office/powerpoint/2010/main" val="173329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906" y="111887"/>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Inorder Tree Traversal Technique (Recursive code)</a:t>
            </a:r>
          </a:p>
        </p:txBody>
      </p:sp>
      <p:sp>
        <p:nvSpPr>
          <p:cNvPr id="3" name="Content Placeholder 2"/>
          <p:cNvSpPr>
            <a:spLocks noGrp="1"/>
          </p:cNvSpPr>
          <p:nvPr>
            <p:ph idx="1"/>
          </p:nvPr>
        </p:nvSpPr>
        <p:spPr>
          <a:xfrm>
            <a:off x="447869" y="681135"/>
            <a:ext cx="11448663" cy="5500285"/>
          </a:xfrm>
        </p:spPr>
        <p:txBody>
          <a:bodyPr>
            <a:normAutofit/>
          </a:bodyPr>
          <a:lstStyle/>
          <a:p>
            <a:pPr marL="0" indent="0">
              <a:lnSpc>
                <a:spcPct val="110000"/>
              </a:lnSpc>
              <a:spcBef>
                <a:spcPts val="0"/>
              </a:spcBef>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For example if we apply the code on the shown tree:</a:t>
            </a:r>
          </a:p>
          <a:p>
            <a:pPr marL="0" indent="0">
              <a:lnSpc>
                <a:spcPct val="110000"/>
              </a:lnSpc>
              <a:spcBef>
                <a:spcPts val="0"/>
              </a:spcBef>
              <a:buNone/>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nSpc>
                <a:spcPct val="110000"/>
              </a:lnSpc>
              <a:spcBef>
                <a:spcPts val="0"/>
              </a:spcBef>
              <a:buNone/>
            </a:pPr>
            <a:r>
              <a:rPr lang="en-US" sz="1600" b="1" dirty="0">
                <a:latin typeface="Times New Roman" panose="02020603050405020304" pitchFamily="18" charset="0"/>
                <a:cs typeface="Times New Roman" panose="02020603050405020304" pitchFamily="18" charset="0"/>
                <a:sym typeface="Wingdings" panose="05000000000000000000" pitchFamily="2" charset="2"/>
              </a:rPr>
              <a:t>Inorder(1010)</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{if(1010) { Inorder(1010left);           </a:t>
            </a:r>
            <a:r>
              <a:rPr lang="en-US" sz="1600" b="1" dirty="0">
                <a:latin typeface="Times New Roman" panose="02020603050405020304" pitchFamily="18" charset="0"/>
                <a:cs typeface="Times New Roman" panose="02020603050405020304" pitchFamily="18" charset="0"/>
                <a:sym typeface="Wingdings" panose="05000000000000000000" pitchFamily="2" charset="2"/>
              </a:rPr>
              <a:t>Inorder(1016)</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Output(1010data);         { if(1016) { Inorder(1016left);            Inorder(1002)</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Inorder(1010right);                            Output(1016data);              { If(1002) { Inorder(1002left);            Inorder(NULL)</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	                                               Inorder(1016right);	                         Output (1002data);          { if(NULL){}</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			  	       Inorder(1002right);         }</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Inorder(NULL)</a:t>
            </a:r>
            <a:endParaRPr lang="en-US"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Inorder(1060)                                                                          {if(NULL)                                                                          </a:t>
            </a:r>
            <a:r>
              <a:rPr lang="en-US" sz="1600" dirty="0">
                <a:latin typeface="Times New Roman" panose="02020603050405020304" pitchFamily="18" charset="0"/>
                <a:cs typeface="Times New Roman" panose="02020603050405020304" pitchFamily="18" charset="0"/>
                <a:sym typeface="Wingdings" panose="05000000000000000000" pitchFamily="2" charset="2"/>
              </a:rPr>
              <a:t>Inorder(NULL)</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if(1060) { Inorder(1060left);	// NULL       	          {}               	                                                                   { if(NULL){}</a:t>
            </a:r>
          </a:p>
          <a:p>
            <a:pPr marL="0" indent="0">
              <a:lnSpc>
                <a:spcPct val="110000"/>
              </a:lnSpc>
              <a:spcBef>
                <a:spcPts val="0"/>
              </a:spcBef>
              <a:buNone/>
            </a:pPr>
            <a:r>
              <a:rPr lang="en-US" sz="1600" dirty="0">
                <a:latin typeface="Times New Roman" panose="02020603050405020304" pitchFamily="18" charset="0"/>
                <a:cs typeface="Times New Roman" panose="02020603050405020304" pitchFamily="18" charset="0"/>
                <a:sym typeface="Wingdings" panose="05000000000000000000" pitchFamily="2" charset="2"/>
              </a:rPr>
              <a:t>                    Output(1060data);                       		                           }			  	                                       	  Inorder(1060right); // NULL</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26</a:t>
            </a:fld>
            <a:endParaRPr lang="en-IN"/>
          </a:p>
        </p:txBody>
      </p:sp>
      <p:grpSp>
        <p:nvGrpSpPr>
          <p:cNvPr id="6" name="Group 5">
            <a:extLst>
              <a:ext uri="{FF2B5EF4-FFF2-40B4-BE49-F238E27FC236}">
                <a16:creationId xmlns:a16="http://schemas.microsoft.com/office/drawing/2014/main" xmlns="" id="{5EFC044F-43BC-48D9-ADB2-9BB94F895FCF}"/>
              </a:ext>
            </a:extLst>
          </p:cNvPr>
          <p:cNvGrpSpPr/>
          <p:nvPr/>
        </p:nvGrpSpPr>
        <p:grpSpPr>
          <a:xfrm>
            <a:off x="9982200" y="733956"/>
            <a:ext cx="1487024" cy="1331803"/>
            <a:chOff x="8400079" y="1385185"/>
            <a:chExt cx="2275257" cy="1843082"/>
          </a:xfrm>
        </p:grpSpPr>
        <p:sp>
          <p:nvSpPr>
            <p:cNvPr id="7" name="Oval 6">
              <a:extLst>
                <a:ext uri="{FF2B5EF4-FFF2-40B4-BE49-F238E27FC236}">
                  <a16:creationId xmlns:a16="http://schemas.microsoft.com/office/drawing/2014/main" xmlns="" id="{C692D21E-CB4F-4821-94E1-805135E5157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A1B9389F-1ECA-4CD3-B0F1-325657F227B7}"/>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7B441142-C358-479A-A93D-BDA1D4A1EA4A}"/>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2BB29661-22D6-4577-9687-471B2A0DAF9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cxnSp>
          <p:nvCxnSpPr>
            <p:cNvPr id="13" name="Straight Connector 12">
              <a:extLst>
                <a:ext uri="{FF2B5EF4-FFF2-40B4-BE49-F238E27FC236}">
                  <a16:creationId xmlns:a16="http://schemas.microsoft.com/office/drawing/2014/main" xmlns="" id="{705EDA95-D918-4A53-B590-213416FA1625}"/>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FEEEAD7-EFEB-4CB2-87A0-9790CFFB42F0}"/>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D70517-C274-4C3D-AA3F-EC6724998EF6}"/>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xmlns="" id="{C67276D6-F90D-4D39-8177-7D18C89FFBD2}"/>
              </a:ext>
            </a:extLst>
          </p:cNvPr>
          <p:cNvCxnSpPr>
            <a:cxnSpLocks/>
          </p:cNvCxnSpPr>
          <p:nvPr/>
        </p:nvCxnSpPr>
        <p:spPr>
          <a:xfrm>
            <a:off x="3184848" y="1798881"/>
            <a:ext cx="547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0EBA022-CB64-4E61-A8E2-636F81719392}"/>
              </a:ext>
            </a:extLst>
          </p:cNvPr>
          <p:cNvCxnSpPr>
            <a:cxnSpLocks/>
          </p:cNvCxnSpPr>
          <p:nvPr/>
        </p:nvCxnSpPr>
        <p:spPr>
          <a:xfrm>
            <a:off x="6481664" y="2065759"/>
            <a:ext cx="497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0739E217-BED6-4882-AF61-3721F87C9661}"/>
              </a:ext>
            </a:extLst>
          </p:cNvPr>
          <p:cNvCxnSpPr>
            <a:cxnSpLocks/>
          </p:cNvCxnSpPr>
          <p:nvPr/>
        </p:nvCxnSpPr>
        <p:spPr>
          <a:xfrm>
            <a:off x="9734440" y="2357766"/>
            <a:ext cx="484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6D3E2B79-F927-43F8-BF39-8FF29713E6BF}"/>
              </a:ext>
            </a:extLst>
          </p:cNvPr>
          <p:cNvCxnSpPr>
            <a:cxnSpLocks/>
          </p:cNvCxnSpPr>
          <p:nvPr/>
        </p:nvCxnSpPr>
        <p:spPr>
          <a:xfrm rot="10800000">
            <a:off x="6365816" y="2357767"/>
            <a:ext cx="1499946" cy="820011"/>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TextBox 26">
            <a:extLst>
              <a:ext uri="{FF2B5EF4-FFF2-40B4-BE49-F238E27FC236}">
                <a16:creationId xmlns:a16="http://schemas.microsoft.com/office/drawing/2014/main" xmlns="" id="{00E94E0F-0EF5-4F5D-BC86-540D1C2813F9}"/>
              </a:ext>
            </a:extLst>
          </p:cNvPr>
          <p:cNvSpPr txBox="1"/>
          <p:nvPr/>
        </p:nvSpPr>
        <p:spPr>
          <a:xfrm>
            <a:off x="10967155" y="568163"/>
            <a:ext cx="667139" cy="369332"/>
          </a:xfrm>
          <a:prstGeom prst="rect">
            <a:avLst/>
          </a:prstGeom>
          <a:noFill/>
        </p:spPr>
        <p:txBody>
          <a:bodyPr wrap="square" rtlCol="0">
            <a:spAutoFit/>
          </a:bodyPr>
          <a:lstStyle/>
          <a:p>
            <a:r>
              <a:rPr lang="en-IN" dirty="0"/>
              <a:t>1010</a:t>
            </a:r>
          </a:p>
        </p:txBody>
      </p:sp>
      <p:sp>
        <p:nvSpPr>
          <p:cNvPr id="29" name="TextBox 28">
            <a:extLst>
              <a:ext uri="{FF2B5EF4-FFF2-40B4-BE49-F238E27FC236}">
                <a16:creationId xmlns:a16="http://schemas.microsoft.com/office/drawing/2014/main" xmlns="" id="{F72BAD6F-A285-4EFD-B1C0-963B3C19B31C}"/>
              </a:ext>
            </a:extLst>
          </p:cNvPr>
          <p:cNvSpPr txBox="1"/>
          <p:nvPr/>
        </p:nvSpPr>
        <p:spPr>
          <a:xfrm>
            <a:off x="9552220" y="1083724"/>
            <a:ext cx="667139" cy="369332"/>
          </a:xfrm>
          <a:prstGeom prst="rect">
            <a:avLst/>
          </a:prstGeom>
          <a:noFill/>
        </p:spPr>
        <p:txBody>
          <a:bodyPr wrap="square" rtlCol="0">
            <a:spAutoFit/>
          </a:bodyPr>
          <a:lstStyle/>
          <a:p>
            <a:r>
              <a:rPr lang="en-IN" dirty="0"/>
              <a:t>1016</a:t>
            </a:r>
          </a:p>
        </p:txBody>
      </p:sp>
      <p:sp>
        <p:nvSpPr>
          <p:cNvPr id="31" name="TextBox 30">
            <a:extLst>
              <a:ext uri="{FF2B5EF4-FFF2-40B4-BE49-F238E27FC236}">
                <a16:creationId xmlns:a16="http://schemas.microsoft.com/office/drawing/2014/main" xmlns="" id="{9A02EF73-9FF7-47BA-8CDC-E90AE5209BE7}"/>
              </a:ext>
            </a:extLst>
          </p:cNvPr>
          <p:cNvSpPr txBox="1"/>
          <p:nvPr/>
        </p:nvSpPr>
        <p:spPr>
          <a:xfrm>
            <a:off x="11460368" y="1161647"/>
            <a:ext cx="667139" cy="369332"/>
          </a:xfrm>
          <a:prstGeom prst="rect">
            <a:avLst/>
          </a:prstGeom>
          <a:noFill/>
        </p:spPr>
        <p:txBody>
          <a:bodyPr wrap="square" rtlCol="0">
            <a:spAutoFit/>
          </a:bodyPr>
          <a:lstStyle/>
          <a:p>
            <a:r>
              <a:rPr lang="en-IN" dirty="0"/>
              <a:t>1060</a:t>
            </a:r>
          </a:p>
        </p:txBody>
      </p:sp>
      <p:sp>
        <p:nvSpPr>
          <p:cNvPr id="33" name="TextBox 32">
            <a:extLst>
              <a:ext uri="{FF2B5EF4-FFF2-40B4-BE49-F238E27FC236}">
                <a16:creationId xmlns:a16="http://schemas.microsoft.com/office/drawing/2014/main" xmlns="" id="{09185F1F-A00D-4B95-83AB-2110FF417BE7}"/>
              </a:ext>
            </a:extLst>
          </p:cNvPr>
          <p:cNvSpPr txBox="1"/>
          <p:nvPr/>
        </p:nvSpPr>
        <p:spPr>
          <a:xfrm>
            <a:off x="9304751" y="1728313"/>
            <a:ext cx="667139" cy="369332"/>
          </a:xfrm>
          <a:prstGeom prst="rect">
            <a:avLst/>
          </a:prstGeom>
          <a:noFill/>
        </p:spPr>
        <p:txBody>
          <a:bodyPr wrap="square" rtlCol="0">
            <a:spAutoFit/>
          </a:bodyPr>
          <a:lstStyle/>
          <a:p>
            <a:r>
              <a:rPr lang="en-IN" dirty="0"/>
              <a:t>1002</a:t>
            </a:r>
          </a:p>
        </p:txBody>
      </p:sp>
      <p:sp>
        <p:nvSpPr>
          <p:cNvPr id="35" name="TextBox 34">
            <a:extLst>
              <a:ext uri="{FF2B5EF4-FFF2-40B4-BE49-F238E27FC236}">
                <a16:creationId xmlns:a16="http://schemas.microsoft.com/office/drawing/2014/main" xmlns="" id="{BE8E5BA7-8986-42AA-92CA-0B82CEBF2231}"/>
              </a:ext>
            </a:extLst>
          </p:cNvPr>
          <p:cNvSpPr txBox="1"/>
          <p:nvPr/>
        </p:nvSpPr>
        <p:spPr>
          <a:xfrm>
            <a:off x="8636633" y="676580"/>
            <a:ext cx="667139" cy="369332"/>
          </a:xfrm>
          <a:prstGeom prst="rect">
            <a:avLst/>
          </a:prstGeom>
          <a:noFill/>
        </p:spPr>
        <p:txBody>
          <a:bodyPr wrap="square" rtlCol="0">
            <a:spAutoFit/>
          </a:bodyPr>
          <a:lstStyle/>
          <a:p>
            <a:r>
              <a:rPr lang="en-IN" dirty="0"/>
              <a:t> root</a:t>
            </a:r>
          </a:p>
        </p:txBody>
      </p:sp>
      <p:graphicFrame>
        <p:nvGraphicFramePr>
          <p:cNvPr id="38" name="Table 38">
            <a:extLst>
              <a:ext uri="{FF2B5EF4-FFF2-40B4-BE49-F238E27FC236}">
                <a16:creationId xmlns:a16="http://schemas.microsoft.com/office/drawing/2014/main" xmlns="" id="{D5F8EBEB-94F4-438B-8C94-D2B3C502E519}"/>
              </a:ext>
            </a:extLst>
          </p:cNvPr>
          <p:cNvGraphicFramePr>
            <a:graphicFrameLocks noGrp="1"/>
          </p:cNvGraphicFramePr>
          <p:nvPr>
            <p:extLst>
              <p:ext uri="{D42A27DB-BD31-4B8C-83A1-F6EECF244321}">
                <p14:modId xmlns:p14="http://schemas.microsoft.com/office/powerpoint/2010/main" val="2358754293"/>
              </p:ext>
            </p:extLst>
          </p:nvPr>
        </p:nvGraphicFramePr>
        <p:xfrm>
          <a:off x="8695231" y="1035422"/>
          <a:ext cx="678763" cy="370840"/>
        </p:xfrm>
        <a:graphic>
          <a:graphicData uri="http://schemas.openxmlformats.org/drawingml/2006/table">
            <a:tbl>
              <a:tblPr firstRow="1" bandRow="1">
                <a:tableStyleId>{BDBED569-4797-4DF1-A0F4-6AAB3CD982D8}</a:tableStyleId>
              </a:tblPr>
              <a:tblGrid>
                <a:gridCol w="678763">
                  <a:extLst>
                    <a:ext uri="{9D8B030D-6E8A-4147-A177-3AD203B41FA5}">
                      <a16:colId xmlns:a16="http://schemas.microsoft.com/office/drawing/2014/main" xmlns="" val="1237096971"/>
                    </a:ext>
                  </a:extLst>
                </a:gridCol>
              </a:tblGrid>
              <a:tr h="370840">
                <a:tc>
                  <a:txBody>
                    <a:bodyPr/>
                    <a:lstStyle/>
                    <a:p>
                      <a:r>
                        <a:rPr lang="en-IN" dirty="0"/>
                        <a:t>1010</a:t>
                      </a:r>
                    </a:p>
                  </a:txBody>
                  <a:tcPr/>
                </a:tc>
                <a:extLst>
                  <a:ext uri="{0D108BD9-81ED-4DB2-BD59-A6C34878D82A}">
                    <a16:rowId xmlns:a16="http://schemas.microsoft.com/office/drawing/2014/main" xmlns="" val="614524120"/>
                  </a:ext>
                </a:extLst>
              </a:tr>
            </a:tbl>
          </a:graphicData>
        </a:graphic>
      </p:graphicFrame>
      <p:cxnSp>
        <p:nvCxnSpPr>
          <p:cNvPr id="44" name="Straight Arrow Connector 43">
            <a:extLst>
              <a:ext uri="{FF2B5EF4-FFF2-40B4-BE49-F238E27FC236}">
                <a16:creationId xmlns:a16="http://schemas.microsoft.com/office/drawing/2014/main" xmlns="" id="{E420B592-2B59-4CE8-ACD8-EB63B1072E81}"/>
              </a:ext>
            </a:extLst>
          </p:cNvPr>
          <p:cNvCxnSpPr>
            <a:cxnSpLocks/>
          </p:cNvCxnSpPr>
          <p:nvPr/>
        </p:nvCxnSpPr>
        <p:spPr>
          <a:xfrm>
            <a:off x="9634641" y="2761860"/>
            <a:ext cx="3679" cy="2519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xmlns="" id="{AAF5BD94-F5FB-4D23-A343-250201D7765F}"/>
              </a:ext>
            </a:extLst>
          </p:cNvPr>
          <p:cNvSpPr txBox="1"/>
          <p:nvPr/>
        </p:nvSpPr>
        <p:spPr>
          <a:xfrm>
            <a:off x="9503041" y="5273596"/>
            <a:ext cx="348716" cy="369332"/>
          </a:xfrm>
          <a:prstGeom prst="rect">
            <a:avLst/>
          </a:prstGeom>
          <a:noFill/>
        </p:spPr>
        <p:txBody>
          <a:bodyPr wrap="square" rtlCol="0">
            <a:spAutoFit/>
          </a:bodyPr>
          <a:lstStyle/>
          <a:p>
            <a:r>
              <a:rPr lang="en-IN" b="1" dirty="0"/>
              <a:t>D</a:t>
            </a:r>
          </a:p>
        </p:txBody>
      </p:sp>
      <p:cxnSp>
        <p:nvCxnSpPr>
          <p:cNvPr id="62" name="Connector: Elbow 61">
            <a:extLst>
              <a:ext uri="{FF2B5EF4-FFF2-40B4-BE49-F238E27FC236}">
                <a16:creationId xmlns:a16="http://schemas.microsoft.com/office/drawing/2014/main" xmlns="" id="{43636A03-185A-41BC-873B-CF6897E91857}"/>
              </a:ext>
            </a:extLst>
          </p:cNvPr>
          <p:cNvCxnSpPr/>
          <p:nvPr/>
        </p:nvCxnSpPr>
        <p:spPr>
          <a:xfrm rot="16200000" flipH="1">
            <a:off x="9746508" y="3011278"/>
            <a:ext cx="471384" cy="389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CB3B6A65-6467-4ED8-926E-522721AE9180}"/>
              </a:ext>
            </a:extLst>
          </p:cNvPr>
          <p:cNvCxnSpPr>
            <a:cxnSpLocks/>
          </p:cNvCxnSpPr>
          <p:nvPr/>
        </p:nvCxnSpPr>
        <p:spPr>
          <a:xfrm rot="10800000">
            <a:off x="8220269" y="3177778"/>
            <a:ext cx="2092010" cy="1009930"/>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6" name="Connector: Elbow 65">
            <a:extLst>
              <a:ext uri="{FF2B5EF4-FFF2-40B4-BE49-F238E27FC236}">
                <a16:creationId xmlns:a16="http://schemas.microsoft.com/office/drawing/2014/main" xmlns="" id="{70C00BB1-96C4-43A7-B7C9-787E311EE89A}"/>
              </a:ext>
            </a:extLst>
          </p:cNvPr>
          <p:cNvCxnSpPr>
            <a:cxnSpLocks/>
          </p:cNvCxnSpPr>
          <p:nvPr/>
        </p:nvCxnSpPr>
        <p:spPr>
          <a:xfrm rot="10800000">
            <a:off x="10067731" y="2861040"/>
            <a:ext cx="449940" cy="52944"/>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xmlns="" id="{67C1A301-640E-43A1-B910-7863BE82A7BF}"/>
              </a:ext>
            </a:extLst>
          </p:cNvPr>
          <p:cNvCxnSpPr>
            <a:cxnSpLocks/>
          </p:cNvCxnSpPr>
          <p:nvPr/>
        </p:nvCxnSpPr>
        <p:spPr>
          <a:xfrm>
            <a:off x="6250739" y="2357766"/>
            <a:ext cx="0" cy="3007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xmlns="" id="{F9DAF846-2A3F-438D-8F3F-8C21D4501119}"/>
              </a:ext>
            </a:extLst>
          </p:cNvPr>
          <p:cNvSpPr txBox="1"/>
          <p:nvPr/>
        </p:nvSpPr>
        <p:spPr>
          <a:xfrm>
            <a:off x="6100665" y="5355366"/>
            <a:ext cx="348716" cy="369332"/>
          </a:xfrm>
          <a:prstGeom prst="rect">
            <a:avLst/>
          </a:prstGeom>
          <a:noFill/>
        </p:spPr>
        <p:txBody>
          <a:bodyPr wrap="square" rtlCol="0">
            <a:spAutoFit/>
          </a:bodyPr>
          <a:lstStyle/>
          <a:p>
            <a:r>
              <a:rPr lang="en-IN" b="1" dirty="0"/>
              <a:t>B</a:t>
            </a:r>
          </a:p>
        </p:txBody>
      </p:sp>
      <p:cxnSp>
        <p:nvCxnSpPr>
          <p:cNvPr id="74" name="Connector: Elbow 73">
            <a:extLst>
              <a:ext uri="{FF2B5EF4-FFF2-40B4-BE49-F238E27FC236}">
                <a16:creationId xmlns:a16="http://schemas.microsoft.com/office/drawing/2014/main" xmlns="" id="{7F272CAC-4F7E-4906-BF5B-44ED2612068F}"/>
              </a:ext>
            </a:extLst>
          </p:cNvPr>
          <p:cNvCxnSpPr/>
          <p:nvPr/>
        </p:nvCxnSpPr>
        <p:spPr>
          <a:xfrm rot="16200000" flipH="1">
            <a:off x="5177315" y="2747203"/>
            <a:ext cx="471384" cy="389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FEE58543-2814-47AE-8BDA-80D3FA754680}"/>
              </a:ext>
            </a:extLst>
          </p:cNvPr>
          <p:cNvCxnSpPr/>
          <p:nvPr/>
        </p:nvCxnSpPr>
        <p:spPr>
          <a:xfrm flipH="1">
            <a:off x="4683967" y="4187709"/>
            <a:ext cx="85841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83" name="Straight Arrow Connector 82">
            <a:extLst>
              <a:ext uri="{FF2B5EF4-FFF2-40B4-BE49-F238E27FC236}">
                <a16:creationId xmlns:a16="http://schemas.microsoft.com/office/drawing/2014/main" xmlns="" id="{6F746981-E43F-4549-8FF0-28B859622F41}"/>
              </a:ext>
            </a:extLst>
          </p:cNvPr>
          <p:cNvCxnSpPr/>
          <p:nvPr/>
        </p:nvCxnSpPr>
        <p:spPr>
          <a:xfrm flipV="1">
            <a:off x="4683967" y="2970469"/>
            <a:ext cx="0" cy="12172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4" name="Connector: Elbow 83">
            <a:extLst>
              <a:ext uri="{FF2B5EF4-FFF2-40B4-BE49-F238E27FC236}">
                <a16:creationId xmlns:a16="http://schemas.microsoft.com/office/drawing/2014/main" xmlns="" id="{3412FF9B-8C3F-4127-B3CE-D6D2BAC451FB}"/>
              </a:ext>
            </a:extLst>
          </p:cNvPr>
          <p:cNvCxnSpPr>
            <a:cxnSpLocks/>
          </p:cNvCxnSpPr>
          <p:nvPr/>
        </p:nvCxnSpPr>
        <p:spPr>
          <a:xfrm rot="10800000">
            <a:off x="3248596" y="2097645"/>
            <a:ext cx="1195143" cy="788126"/>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6" name="Straight Arrow Connector 85">
            <a:extLst>
              <a:ext uri="{FF2B5EF4-FFF2-40B4-BE49-F238E27FC236}">
                <a16:creationId xmlns:a16="http://schemas.microsoft.com/office/drawing/2014/main" xmlns="" id="{0C1D6162-F61E-45DF-961F-35FBDD00781B}"/>
              </a:ext>
            </a:extLst>
          </p:cNvPr>
          <p:cNvCxnSpPr>
            <a:cxnSpLocks/>
          </p:cNvCxnSpPr>
          <p:nvPr/>
        </p:nvCxnSpPr>
        <p:spPr>
          <a:xfrm>
            <a:off x="2549596" y="2180746"/>
            <a:ext cx="0" cy="3284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xmlns="" id="{3C396488-2210-4259-BC06-20B43D521DF4}"/>
              </a:ext>
            </a:extLst>
          </p:cNvPr>
          <p:cNvSpPr txBox="1"/>
          <p:nvPr/>
        </p:nvSpPr>
        <p:spPr>
          <a:xfrm>
            <a:off x="2375238" y="5393938"/>
            <a:ext cx="348716" cy="369332"/>
          </a:xfrm>
          <a:prstGeom prst="rect">
            <a:avLst/>
          </a:prstGeom>
          <a:noFill/>
        </p:spPr>
        <p:txBody>
          <a:bodyPr wrap="square" rtlCol="0">
            <a:spAutoFit/>
          </a:bodyPr>
          <a:lstStyle/>
          <a:p>
            <a:r>
              <a:rPr lang="en-IN" b="1" dirty="0"/>
              <a:t>A</a:t>
            </a:r>
          </a:p>
        </p:txBody>
      </p:sp>
      <p:cxnSp>
        <p:nvCxnSpPr>
          <p:cNvPr id="91" name="Straight Arrow Connector 90">
            <a:extLst>
              <a:ext uri="{FF2B5EF4-FFF2-40B4-BE49-F238E27FC236}">
                <a16:creationId xmlns:a16="http://schemas.microsoft.com/office/drawing/2014/main" xmlns="" id="{F515DE4F-FB07-46F7-9CA2-6548F81DAE52}"/>
              </a:ext>
            </a:extLst>
          </p:cNvPr>
          <p:cNvCxnSpPr/>
          <p:nvPr/>
        </p:nvCxnSpPr>
        <p:spPr>
          <a:xfrm>
            <a:off x="1754155" y="2435290"/>
            <a:ext cx="0" cy="100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66F78862-CD29-4594-893B-15EF60F434E7}"/>
              </a:ext>
            </a:extLst>
          </p:cNvPr>
          <p:cNvCxnSpPr>
            <a:cxnSpLocks/>
          </p:cNvCxnSpPr>
          <p:nvPr/>
        </p:nvCxnSpPr>
        <p:spPr>
          <a:xfrm>
            <a:off x="1946215" y="4271830"/>
            <a:ext cx="0" cy="1193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1" name="TextBox 100">
            <a:extLst>
              <a:ext uri="{FF2B5EF4-FFF2-40B4-BE49-F238E27FC236}">
                <a16:creationId xmlns:a16="http://schemas.microsoft.com/office/drawing/2014/main" xmlns="" id="{50BE0A3D-37B8-4BEE-82FE-0817DB312D56}"/>
              </a:ext>
            </a:extLst>
          </p:cNvPr>
          <p:cNvSpPr txBox="1"/>
          <p:nvPr/>
        </p:nvSpPr>
        <p:spPr>
          <a:xfrm>
            <a:off x="1771857" y="5393938"/>
            <a:ext cx="348716" cy="369332"/>
          </a:xfrm>
          <a:prstGeom prst="rect">
            <a:avLst/>
          </a:prstGeom>
          <a:noFill/>
        </p:spPr>
        <p:txBody>
          <a:bodyPr wrap="square" rtlCol="0">
            <a:spAutoFit/>
          </a:bodyPr>
          <a:lstStyle/>
          <a:p>
            <a:r>
              <a:rPr lang="en-IN" b="1" dirty="0"/>
              <a:t>C</a:t>
            </a:r>
          </a:p>
        </p:txBody>
      </p:sp>
      <p:cxnSp>
        <p:nvCxnSpPr>
          <p:cNvPr id="105" name="Straight Arrow Connector 104">
            <a:extLst>
              <a:ext uri="{FF2B5EF4-FFF2-40B4-BE49-F238E27FC236}">
                <a16:creationId xmlns:a16="http://schemas.microsoft.com/office/drawing/2014/main" xmlns="" id="{80A3A0DD-B7A6-4AB1-824E-804E3E2C95B1}"/>
              </a:ext>
            </a:extLst>
          </p:cNvPr>
          <p:cNvCxnSpPr>
            <a:cxnSpLocks/>
          </p:cNvCxnSpPr>
          <p:nvPr/>
        </p:nvCxnSpPr>
        <p:spPr>
          <a:xfrm flipV="1">
            <a:off x="508815" y="2593910"/>
            <a:ext cx="914400" cy="21346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7" name="Oval 106">
            <a:extLst>
              <a:ext uri="{FF2B5EF4-FFF2-40B4-BE49-F238E27FC236}">
                <a16:creationId xmlns:a16="http://schemas.microsoft.com/office/drawing/2014/main" xmlns="" id="{7E3B5923-EC98-4557-B244-24894E2CBC1F}"/>
              </a:ext>
            </a:extLst>
          </p:cNvPr>
          <p:cNvSpPr/>
          <p:nvPr/>
        </p:nvSpPr>
        <p:spPr>
          <a:xfrm>
            <a:off x="448411" y="1103045"/>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9" name="Oval 108">
            <a:extLst>
              <a:ext uri="{FF2B5EF4-FFF2-40B4-BE49-F238E27FC236}">
                <a16:creationId xmlns:a16="http://schemas.microsoft.com/office/drawing/2014/main" xmlns="" id="{F1D97F4D-3673-4501-972A-AD66FEA37A71}"/>
              </a:ext>
            </a:extLst>
          </p:cNvPr>
          <p:cNvSpPr/>
          <p:nvPr/>
        </p:nvSpPr>
        <p:spPr>
          <a:xfrm>
            <a:off x="5698619" y="3034708"/>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11" name="Oval 110">
            <a:extLst>
              <a:ext uri="{FF2B5EF4-FFF2-40B4-BE49-F238E27FC236}">
                <a16:creationId xmlns:a16="http://schemas.microsoft.com/office/drawing/2014/main" xmlns="" id="{6C85D354-4363-4F5A-A314-8002055EB0BD}"/>
              </a:ext>
            </a:extLst>
          </p:cNvPr>
          <p:cNvSpPr/>
          <p:nvPr/>
        </p:nvSpPr>
        <p:spPr>
          <a:xfrm>
            <a:off x="10382439" y="3277297"/>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15" name="Oval 114">
            <a:extLst>
              <a:ext uri="{FF2B5EF4-FFF2-40B4-BE49-F238E27FC236}">
                <a16:creationId xmlns:a16="http://schemas.microsoft.com/office/drawing/2014/main" xmlns="" id="{22589177-DD0A-460A-BD8E-730F1038A936}"/>
              </a:ext>
            </a:extLst>
          </p:cNvPr>
          <p:cNvSpPr/>
          <p:nvPr/>
        </p:nvSpPr>
        <p:spPr>
          <a:xfrm>
            <a:off x="10327340" y="1970621"/>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17" name="Oval 116">
            <a:extLst>
              <a:ext uri="{FF2B5EF4-FFF2-40B4-BE49-F238E27FC236}">
                <a16:creationId xmlns:a16="http://schemas.microsoft.com/office/drawing/2014/main" xmlns="" id="{DF3E543B-7D5B-47C7-858B-7D81A1D2D097}"/>
              </a:ext>
            </a:extLst>
          </p:cNvPr>
          <p:cNvSpPr/>
          <p:nvPr/>
        </p:nvSpPr>
        <p:spPr>
          <a:xfrm>
            <a:off x="6470359" y="1747863"/>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9" name="Oval 118">
            <a:extLst>
              <a:ext uri="{FF2B5EF4-FFF2-40B4-BE49-F238E27FC236}">
                <a16:creationId xmlns:a16="http://schemas.microsoft.com/office/drawing/2014/main" xmlns="" id="{F2A37F05-BA9C-462C-95F3-7F3F05AB8CA1}"/>
              </a:ext>
            </a:extLst>
          </p:cNvPr>
          <p:cNvSpPr/>
          <p:nvPr/>
        </p:nvSpPr>
        <p:spPr>
          <a:xfrm>
            <a:off x="3894054" y="1417191"/>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21" name="Oval 120">
            <a:extLst>
              <a:ext uri="{FF2B5EF4-FFF2-40B4-BE49-F238E27FC236}">
                <a16:creationId xmlns:a16="http://schemas.microsoft.com/office/drawing/2014/main" xmlns="" id="{6A7613C8-20E1-47AD-8F93-24BE18F0AB95}"/>
              </a:ext>
            </a:extLst>
          </p:cNvPr>
          <p:cNvSpPr/>
          <p:nvPr/>
        </p:nvSpPr>
        <p:spPr>
          <a:xfrm>
            <a:off x="626364" y="3277297"/>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23" name="Oval 122">
            <a:extLst>
              <a:ext uri="{FF2B5EF4-FFF2-40B4-BE49-F238E27FC236}">
                <a16:creationId xmlns:a16="http://schemas.microsoft.com/office/drawing/2014/main" xmlns="" id="{63D0AB9C-596A-4216-AD10-8868FE1FEF25}"/>
              </a:ext>
            </a:extLst>
          </p:cNvPr>
          <p:cNvSpPr/>
          <p:nvPr/>
        </p:nvSpPr>
        <p:spPr>
          <a:xfrm>
            <a:off x="2814145" y="3521260"/>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25" name="Oval 124">
            <a:extLst>
              <a:ext uri="{FF2B5EF4-FFF2-40B4-BE49-F238E27FC236}">
                <a16:creationId xmlns:a16="http://schemas.microsoft.com/office/drawing/2014/main" xmlns="" id="{464E790E-A24A-4348-A43A-9A8B05A3890C}"/>
              </a:ext>
            </a:extLst>
          </p:cNvPr>
          <p:cNvSpPr/>
          <p:nvPr/>
        </p:nvSpPr>
        <p:spPr>
          <a:xfrm>
            <a:off x="2853892" y="4599836"/>
            <a:ext cx="289091" cy="279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graphicFrame>
        <p:nvGraphicFramePr>
          <p:cNvPr id="126" name="Table 126">
            <a:extLst>
              <a:ext uri="{FF2B5EF4-FFF2-40B4-BE49-F238E27FC236}">
                <a16:creationId xmlns:a16="http://schemas.microsoft.com/office/drawing/2014/main" xmlns="" id="{6F7CC760-83FA-4B08-8387-347C7196171C}"/>
              </a:ext>
            </a:extLst>
          </p:cNvPr>
          <p:cNvGraphicFramePr>
            <a:graphicFrameLocks noGrp="1"/>
          </p:cNvGraphicFramePr>
          <p:nvPr>
            <p:extLst>
              <p:ext uri="{D42A27DB-BD31-4B8C-83A1-F6EECF244321}">
                <p14:modId xmlns:p14="http://schemas.microsoft.com/office/powerpoint/2010/main" val="4225959443"/>
              </p:ext>
            </p:extLst>
          </p:nvPr>
        </p:nvGraphicFramePr>
        <p:xfrm>
          <a:off x="9470784" y="4385229"/>
          <a:ext cx="380963" cy="370840"/>
        </p:xfrm>
        <a:graphic>
          <a:graphicData uri="http://schemas.openxmlformats.org/drawingml/2006/table">
            <a:tbl>
              <a:tblPr firstRow="1" bandRow="1">
                <a:tableStyleId>{5C22544A-7EE6-4342-B048-85BDC9FD1C3A}</a:tableStyleId>
              </a:tblPr>
              <a:tblGrid>
                <a:gridCol w="380963">
                  <a:extLst>
                    <a:ext uri="{9D8B030D-6E8A-4147-A177-3AD203B41FA5}">
                      <a16:colId xmlns:a16="http://schemas.microsoft.com/office/drawing/2014/main" xmlns="" val="1034024991"/>
                    </a:ext>
                  </a:extLst>
                </a:gridCol>
              </a:tblGrid>
              <a:tr h="370840">
                <a:tc>
                  <a:txBody>
                    <a:bodyPr/>
                    <a:lstStyle/>
                    <a:p>
                      <a:r>
                        <a:rPr lang="en-IN" dirty="0"/>
                        <a:t> 1</a:t>
                      </a:r>
                    </a:p>
                  </a:txBody>
                  <a:tcPr>
                    <a:solidFill>
                      <a:srgbClr val="00B050"/>
                    </a:solidFill>
                  </a:tcPr>
                </a:tc>
                <a:extLst>
                  <a:ext uri="{0D108BD9-81ED-4DB2-BD59-A6C34878D82A}">
                    <a16:rowId xmlns:a16="http://schemas.microsoft.com/office/drawing/2014/main" xmlns="" val="3105889829"/>
                  </a:ext>
                </a:extLst>
              </a:tr>
            </a:tbl>
          </a:graphicData>
        </a:graphic>
      </p:graphicFrame>
      <p:graphicFrame>
        <p:nvGraphicFramePr>
          <p:cNvPr id="128" name="Table 126">
            <a:extLst>
              <a:ext uri="{FF2B5EF4-FFF2-40B4-BE49-F238E27FC236}">
                <a16:creationId xmlns:a16="http://schemas.microsoft.com/office/drawing/2014/main" xmlns="" id="{F54E1DE5-8175-4B60-894E-60F078E8988F}"/>
              </a:ext>
            </a:extLst>
          </p:cNvPr>
          <p:cNvGraphicFramePr>
            <a:graphicFrameLocks noGrp="1"/>
          </p:cNvGraphicFramePr>
          <p:nvPr>
            <p:extLst>
              <p:ext uri="{D42A27DB-BD31-4B8C-83A1-F6EECF244321}">
                <p14:modId xmlns:p14="http://schemas.microsoft.com/office/powerpoint/2010/main" val="4106746543"/>
              </p:ext>
            </p:extLst>
          </p:nvPr>
        </p:nvGraphicFramePr>
        <p:xfrm>
          <a:off x="6055706" y="4228996"/>
          <a:ext cx="380963" cy="370840"/>
        </p:xfrm>
        <a:graphic>
          <a:graphicData uri="http://schemas.openxmlformats.org/drawingml/2006/table">
            <a:tbl>
              <a:tblPr firstRow="1" bandRow="1">
                <a:tableStyleId>{5C22544A-7EE6-4342-B048-85BDC9FD1C3A}</a:tableStyleId>
              </a:tblPr>
              <a:tblGrid>
                <a:gridCol w="380963">
                  <a:extLst>
                    <a:ext uri="{9D8B030D-6E8A-4147-A177-3AD203B41FA5}">
                      <a16:colId xmlns:a16="http://schemas.microsoft.com/office/drawing/2014/main" xmlns="" val="1034024991"/>
                    </a:ext>
                  </a:extLst>
                </a:gridCol>
              </a:tblGrid>
              <a:tr h="370840">
                <a:tc>
                  <a:txBody>
                    <a:bodyPr/>
                    <a:lstStyle/>
                    <a:p>
                      <a:r>
                        <a:rPr lang="en-IN" dirty="0"/>
                        <a:t> 2</a:t>
                      </a:r>
                    </a:p>
                  </a:txBody>
                  <a:tcPr>
                    <a:solidFill>
                      <a:srgbClr val="00B050"/>
                    </a:solidFill>
                  </a:tcPr>
                </a:tc>
                <a:extLst>
                  <a:ext uri="{0D108BD9-81ED-4DB2-BD59-A6C34878D82A}">
                    <a16:rowId xmlns:a16="http://schemas.microsoft.com/office/drawing/2014/main" xmlns="" val="3105889829"/>
                  </a:ext>
                </a:extLst>
              </a:tr>
            </a:tbl>
          </a:graphicData>
        </a:graphic>
      </p:graphicFrame>
      <p:graphicFrame>
        <p:nvGraphicFramePr>
          <p:cNvPr id="130" name="Table 126">
            <a:extLst>
              <a:ext uri="{FF2B5EF4-FFF2-40B4-BE49-F238E27FC236}">
                <a16:creationId xmlns:a16="http://schemas.microsoft.com/office/drawing/2014/main" xmlns="" id="{F8D7058D-C2AE-4828-9C7E-AAAF5AD27560}"/>
              </a:ext>
            </a:extLst>
          </p:cNvPr>
          <p:cNvGraphicFramePr>
            <a:graphicFrameLocks noGrp="1"/>
          </p:cNvGraphicFramePr>
          <p:nvPr>
            <p:extLst>
              <p:ext uri="{D42A27DB-BD31-4B8C-83A1-F6EECF244321}">
                <p14:modId xmlns:p14="http://schemas.microsoft.com/office/powerpoint/2010/main" val="1985814174"/>
              </p:ext>
            </p:extLst>
          </p:nvPr>
        </p:nvGraphicFramePr>
        <p:xfrm>
          <a:off x="2347060" y="2859688"/>
          <a:ext cx="380963" cy="370840"/>
        </p:xfrm>
        <a:graphic>
          <a:graphicData uri="http://schemas.openxmlformats.org/drawingml/2006/table">
            <a:tbl>
              <a:tblPr firstRow="1" bandRow="1">
                <a:tableStyleId>{5C22544A-7EE6-4342-B048-85BDC9FD1C3A}</a:tableStyleId>
              </a:tblPr>
              <a:tblGrid>
                <a:gridCol w="380963">
                  <a:extLst>
                    <a:ext uri="{9D8B030D-6E8A-4147-A177-3AD203B41FA5}">
                      <a16:colId xmlns:a16="http://schemas.microsoft.com/office/drawing/2014/main" xmlns="" val="1034024991"/>
                    </a:ext>
                  </a:extLst>
                </a:gridCol>
              </a:tblGrid>
              <a:tr h="370840">
                <a:tc>
                  <a:txBody>
                    <a:bodyPr/>
                    <a:lstStyle/>
                    <a:p>
                      <a:r>
                        <a:rPr lang="en-IN" dirty="0"/>
                        <a:t> 3</a:t>
                      </a:r>
                    </a:p>
                  </a:txBody>
                  <a:tcPr>
                    <a:solidFill>
                      <a:srgbClr val="00B050"/>
                    </a:solidFill>
                  </a:tcPr>
                </a:tc>
                <a:extLst>
                  <a:ext uri="{0D108BD9-81ED-4DB2-BD59-A6C34878D82A}">
                    <a16:rowId xmlns:a16="http://schemas.microsoft.com/office/drawing/2014/main" xmlns="" val="3105889829"/>
                  </a:ext>
                </a:extLst>
              </a:tr>
            </a:tbl>
          </a:graphicData>
        </a:graphic>
      </p:graphicFrame>
      <p:graphicFrame>
        <p:nvGraphicFramePr>
          <p:cNvPr id="132" name="Table 126">
            <a:extLst>
              <a:ext uri="{FF2B5EF4-FFF2-40B4-BE49-F238E27FC236}">
                <a16:creationId xmlns:a16="http://schemas.microsoft.com/office/drawing/2014/main" xmlns="" id="{5301C123-8292-4E5A-9480-4F41513AA045}"/>
              </a:ext>
            </a:extLst>
          </p:cNvPr>
          <p:cNvGraphicFramePr>
            <a:graphicFrameLocks noGrp="1"/>
          </p:cNvGraphicFramePr>
          <p:nvPr>
            <p:extLst>
              <p:ext uri="{D42A27DB-BD31-4B8C-83A1-F6EECF244321}">
                <p14:modId xmlns:p14="http://schemas.microsoft.com/office/powerpoint/2010/main" val="1793924965"/>
              </p:ext>
            </p:extLst>
          </p:nvPr>
        </p:nvGraphicFramePr>
        <p:xfrm>
          <a:off x="1739222" y="4847901"/>
          <a:ext cx="380963" cy="370840"/>
        </p:xfrm>
        <a:graphic>
          <a:graphicData uri="http://schemas.openxmlformats.org/drawingml/2006/table">
            <a:tbl>
              <a:tblPr firstRow="1" bandRow="1">
                <a:tableStyleId>{5C22544A-7EE6-4342-B048-85BDC9FD1C3A}</a:tableStyleId>
              </a:tblPr>
              <a:tblGrid>
                <a:gridCol w="380963">
                  <a:extLst>
                    <a:ext uri="{9D8B030D-6E8A-4147-A177-3AD203B41FA5}">
                      <a16:colId xmlns:a16="http://schemas.microsoft.com/office/drawing/2014/main" xmlns="" val="1034024991"/>
                    </a:ext>
                  </a:extLst>
                </a:gridCol>
              </a:tblGrid>
              <a:tr h="370840">
                <a:tc>
                  <a:txBody>
                    <a:bodyPr/>
                    <a:lstStyle/>
                    <a:p>
                      <a:r>
                        <a:rPr lang="en-IN" dirty="0"/>
                        <a:t> 4</a:t>
                      </a:r>
                    </a:p>
                  </a:txBody>
                  <a:tcPr>
                    <a:solidFill>
                      <a:srgbClr val="92D050"/>
                    </a:solidFill>
                  </a:tcPr>
                </a:tc>
                <a:extLst>
                  <a:ext uri="{0D108BD9-81ED-4DB2-BD59-A6C34878D82A}">
                    <a16:rowId xmlns:a16="http://schemas.microsoft.com/office/drawing/2014/main" xmlns="" val="3105889829"/>
                  </a:ext>
                </a:extLst>
              </a:tr>
            </a:tbl>
          </a:graphicData>
        </a:graphic>
      </p:graphicFrame>
    </p:spTree>
    <p:extLst>
      <p:ext uri="{BB962C8B-B14F-4D97-AF65-F5344CB8AC3E}">
        <p14:creationId xmlns:p14="http://schemas.microsoft.com/office/powerpoint/2010/main" val="300323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Preorder Tree Traversal Technique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 </a:t>
            </a:r>
            <a:r>
              <a:rPr lang="en-US" sz="2400" i="1" dirty="0">
                <a:latin typeface="Times New Roman" panose="02020603050405020304" pitchFamily="18" charset="0"/>
                <a:cs typeface="Times New Roman" panose="02020603050405020304" pitchFamily="18" charset="0"/>
              </a:rPr>
              <a:t>preorder traversal </a:t>
            </a:r>
            <a:r>
              <a:rPr lang="en-US" sz="2400" dirty="0">
                <a:latin typeface="Times New Roman" panose="02020603050405020304" pitchFamily="18" charset="0"/>
                <a:cs typeface="Times New Roman" panose="02020603050405020304" pitchFamily="18" charset="0"/>
              </a:rPr>
              <a:t>the vising of the nodes are defined as follows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Process the root</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Left subtree in preorder</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Right subtree in preorder</a:t>
            </a:r>
          </a:p>
          <a:p>
            <a:pPr marL="0" indent="0">
              <a:lnSpc>
                <a:spcPct val="150000"/>
              </a:lnSpc>
              <a:buNone/>
            </a:pPr>
            <a:r>
              <a:rPr lang="en-US" sz="2400" dirty="0">
                <a:latin typeface="Times New Roman" panose="02020603050405020304" pitchFamily="18" charset="0"/>
                <a:cs typeface="Times New Roman" panose="02020603050405020304" pitchFamily="18" charset="0"/>
              </a:rPr>
              <a:t>The visiting order in Inorder traversal is &lt; Root Left  Right&gt;</a:t>
            </a:r>
          </a:p>
          <a:p>
            <a:pPr marL="0" indent="0">
              <a:lnSpc>
                <a:spcPct val="150000"/>
              </a:lnSpc>
              <a:buNone/>
            </a:pPr>
            <a:r>
              <a:rPr lang="en-US" sz="2400" dirty="0">
                <a:latin typeface="Times New Roman" panose="02020603050405020304" pitchFamily="18" charset="0"/>
                <a:cs typeface="Times New Roman" panose="02020603050405020304" pitchFamily="18" charset="0"/>
              </a:rPr>
              <a:t>For example if we apply the preorder traversal in the tree shown here results the following order:</a:t>
            </a:r>
          </a:p>
          <a:p>
            <a:pPr marL="0" indent="0">
              <a:lnSpc>
                <a:spcPct val="150000"/>
              </a:lnSpc>
              <a:buNone/>
            </a:pPr>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Wingdings" panose="05000000000000000000" pitchFamily="2" charset="2"/>
              </a:rPr>
              <a:t> B  D  E  C  G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27</a:t>
            </a:fld>
            <a:endParaRPr lang="en-IN"/>
          </a:p>
        </p:txBody>
      </p:sp>
      <p:grpSp>
        <p:nvGrpSpPr>
          <p:cNvPr id="6" name="Group 5">
            <a:extLst>
              <a:ext uri="{FF2B5EF4-FFF2-40B4-BE49-F238E27FC236}">
                <a16:creationId xmlns:a16="http://schemas.microsoft.com/office/drawing/2014/main" xmlns="" id="{5EFC044F-43BC-48D9-ADB2-9BB94F895FCF}"/>
              </a:ext>
            </a:extLst>
          </p:cNvPr>
          <p:cNvGrpSpPr/>
          <p:nvPr/>
        </p:nvGrpSpPr>
        <p:grpSpPr>
          <a:xfrm>
            <a:off x="9386418" y="1351597"/>
            <a:ext cx="1487024" cy="1359443"/>
            <a:chOff x="8400079" y="1385185"/>
            <a:chExt cx="2275257" cy="1881332"/>
          </a:xfrm>
        </p:grpSpPr>
        <p:sp>
          <p:nvSpPr>
            <p:cNvPr id="7" name="Oval 6">
              <a:extLst>
                <a:ext uri="{FF2B5EF4-FFF2-40B4-BE49-F238E27FC236}">
                  <a16:creationId xmlns:a16="http://schemas.microsoft.com/office/drawing/2014/main" xmlns="" id="{C692D21E-CB4F-4821-94E1-805135E5157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A1B9389F-1ECA-4CD3-B0F1-325657F227B7}"/>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7B441142-C358-479A-A93D-BDA1D4A1EA4A}"/>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2BB29661-22D6-4577-9687-471B2A0DAF9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55850757-39E1-43BA-AD36-1131F6FD2625}"/>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a:extLst>
                <a:ext uri="{FF2B5EF4-FFF2-40B4-BE49-F238E27FC236}">
                  <a16:creationId xmlns:a16="http://schemas.microsoft.com/office/drawing/2014/main" xmlns="" id="{7BE2A56C-37A0-4732-A2C4-B6F7A45DDC7B}"/>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13" name="Straight Connector 12">
              <a:extLst>
                <a:ext uri="{FF2B5EF4-FFF2-40B4-BE49-F238E27FC236}">
                  <a16:creationId xmlns:a16="http://schemas.microsoft.com/office/drawing/2014/main" xmlns="" id="{705EDA95-D918-4A53-B590-213416FA1625}"/>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FEEEAD7-EFEB-4CB2-87A0-9790CFFB42F0}"/>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D70517-C274-4C3D-AA3F-EC6724998EF6}"/>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964A931-6BFB-4947-9789-454239D00005}"/>
                </a:ext>
              </a:extLst>
            </p:cNvPr>
            <p:cNvCxnSpPr>
              <a:cxnSpLocks/>
              <a:endCxn id="11"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710CF120-ADB1-4F8D-B344-8A56C08BDE73}"/>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72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Postorder Tree Traversal Technique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 p</a:t>
            </a:r>
            <a:r>
              <a:rPr lang="en-US" sz="2400" i="1" dirty="0">
                <a:latin typeface="Times New Roman" panose="02020603050405020304" pitchFamily="18" charset="0"/>
                <a:cs typeface="Times New Roman" panose="02020603050405020304" pitchFamily="18" charset="0"/>
              </a:rPr>
              <a:t>ost order traversal </a:t>
            </a:r>
            <a:r>
              <a:rPr lang="en-US" sz="2400" dirty="0">
                <a:latin typeface="Times New Roman" panose="02020603050405020304" pitchFamily="18" charset="0"/>
                <a:cs typeface="Times New Roman" panose="02020603050405020304" pitchFamily="18" charset="0"/>
              </a:rPr>
              <a:t>the vising of the nodes are defined as follows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Left subtree in </a:t>
            </a:r>
            <a:r>
              <a:rPr lang="en-US" sz="2000" dirty="0" err="1">
                <a:latin typeface="Times New Roman" panose="02020603050405020304" pitchFamily="18" charset="0"/>
                <a:cs typeface="Times New Roman" panose="02020603050405020304" pitchFamily="18" charset="0"/>
              </a:rPr>
              <a:t>postorder</a:t>
            </a:r>
            <a:endParaRPr lang="en-US"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Traverse the Right subtree in </a:t>
            </a:r>
            <a:r>
              <a:rPr lang="en-US" sz="2000" dirty="0" err="1">
                <a:latin typeface="Times New Roman" panose="02020603050405020304" pitchFamily="18" charset="0"/>
                <a:cs typeface="Times New Roman" panose="02020603050405020304" pitchFamily="18" charset="0"/>
              </a:rPr>
              <a:t>postorder</a:t>
            </a:r>
            <a:endParaRPr lang="en-US"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Process the root</a:t>
            </a:r>
          </a:p>
          <a:p>
            <a:pPr marL="0" indent="0">
              <a:lnSpc>
                <a:spcPct val="150000"/>
              </a:lnSpc>
              <a:buNone/>
            </a:pPr>
            <a:r>
              <a:rPr lang="en-US" sz="2400" dirty="0">
                <a:latin typeface="Times New Roman" panose="02020603050405020304" pitchFamily="18" charset="0"/>
                <a:cs typeface="Times New Roman" panose="02020603050405020304" pitchFamily="18" charset="0"/>
              </a:rPr>
              <a:t>The visiting order in Inorder traversal is &lt; Left  Right Root &gt;</a:t>
            </a:r>
          </a:p>
          <a:p>
            <a:pPr marL="0" indent="0">
              <a:lnSpc>
                <a:spcPct val="150000"/>
              </a:lnSpc>
              <a:buNone/>
            </a:pPr>
            <a:r>
              <a:rPr lang="en-US" sz="2400" dirty="0">
                <a:latin typeface="Times New Roman" panose="02020603050405020304" pitchFamily="18" charset="0"/>
                <a:cs typeface="Times New Roman" panose="02020603050405020304" pitchFamily="18" charset="0"/>
              </a:rPr>
              <a:t>For example if we apply the post order traversal in the tree shown here results the following order:</a:t>
            </a:r>
          </a:p>
          <a:p>
            <a:pPr marL="0" indent="0">
              <a:lnSpc>
                <a:spcPct val="150000"/>
              </a:lnSpc>
              <a:buNone/>
            </a:pPr>
            <a:r>
              <a:rPr lang="en-US" sz="2400"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sym typeface="Wingdings" panose="05000000000000000000" pitchFamily="2" charset="2"/>
              </a:rPr>
              <a:t> E  B  G  C  A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28</a:t>
            </a:fld>
            <a:endParaRPr lang="en-IN"/>
          </a:p>
        </p:txBody>
      </p:sp>
      <p:grpSp>
        <p:nvGrpSpPr>
          <p:cNvPr id="6" name="Group 5">
            <a:extLst>
              <a:ext uri="{FF2B5EF4-FFF2-40B4-BE49-F238E27FC236}">
                <a16:creationId xmlns:a16="http://schemas.microsoft.com/office/drawing/2014/main" xmlns="" id="{5EFC044F-43BC-48D9-ADB2-9BB94F895FCF}"/>
              </a:ext>
            </a:extLst>
          </p:cNvPr>
          <p:cNvGrpSpPr/>
          <p:nvPr/>
        </p:nvGrpSpPr>
        <p:grpSpPr>
          <a:xfrm>
            <a:off x="9386418" y="1351597"/>
            <a:ext cx="1487024" cy="1359443"/>
            <a:chOff x="8400079" y="1385185"/>
            <a:chExt cx="2275257" cy="1881332"/>
          </a:xfrm>
        </p:grpSpPr>
        <p:sp>
          <p:nvSpPr>
            <p:cNvPr id="7" name="Oval 6">
              <a:extLst>
                <a:ext uri="{FF2B5EF4-FFF2-40B4-BE49-F238E27FC236}">
                  <a16:creationId xmlns:a16="http://schemas.microsoft.com/office/drawing/2014/main" xmlns="" id="{C692D21E-CB4F-4821-94E1-805135E5157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A1B9389F-1ECA-4CD3-B0F1-325657F227B7}"/>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7B441142-C358-479A-A93D-BDA1D4A1EA4A}"/>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2BB29661-22D6-4577-9687-471B2A0DAF9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55850757-39E1-43BA-AD36-1131F6FD2625}"/>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a:extLst>
                <a:ext uri="{FF2B5EF4-FFF2-40B4-BE49-F238E27FC236}">
                  <a16:creationId xmlns:a16="http://schemas.microsoft.com/office/drawing/2014/main" xmlns="" id="{7BE2A56C-37A0-4732-A2C4-B6F7A45DDC7B}"/>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13" name="Straight Connector 12">
              <a:extLst>
                <a:ext uri="{FF2B5EF4-FFF2-40B4-BE49-F238E27FC236}">
                  <a16:creationId xmlns:a16="http://schemas.microsoft.com/office/drawing/2014/main" xmlns="" id="{705EDA95-D918-4A53-B590-213416FA1625}"/>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FEEEAD7-EFEB-4CB2-87A0-9790CFFB42F0}"/>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D70517-C274-4C3D-AA3F-EC6724998EF6}"/>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964A931-6BFB-4947-9789-454239D00005}"/>
                </a:ext>
              </a:extLst>
            </p:cNvPr>
            <p:cNvCxnSpPr>
              <a:cxnSpLocks/>
              <a:endCxn id="11"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710CF120-ADB1-4F8D-B344-8A56C08BDE73}"/>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4039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Level order Tree Traversal Technique</a:t>
            </a:r>
          </a:p>
        </p:txBody>
      </p:sp>
      <p:sp>
        <p:nvSpPr>
          <p:cNvPr id="3" name="Content Placeholder 2"/>
          <p:cNvSpPr>
            <a:spLocks noGrp="1"/>
          </p:cNvSpPr>
          <p:nvPr>
            <p:ph idx="1"/>
          </p:nvPr>
        </p:nvSpPr>
        <p:spPr>
          <a:xfrm>
            <a:off x="838200" y="961053"/>
            <a:ext cx="10515600" cy="5215910"/>
          </a:xfrm>
        </p:spPr>
        <p:txBody>
          <a:bodyPr>
            <a:normAutofit/>
          </a:bodyPr>
          <a:lstStyle/>
          <a:p>
            <a:pPr algn="l">
              <a:lnSpc>
                <a:spcPct val="150000"/>
              </a:lnSpc>
            </a:pPr>
            <a:r>
              <a:rPr lang="en-US" sz="2000" dirty="0">
                <a:latin typeface="Times New Roman" panose="02020603050405020304" pitchFamily="18" charset="0"/>
                <a:cs typeface="Times New Roman" panose="02020603050405020304" pitchFamily="18" charset="0"/>
              </a:rPr>
              <a:t>In level order traversal technique </a:t>
            </a:r>
            <a:r>
              <a:rPr lang="en-US" sz="2000" b="0" i="0" u="none" strike="noStrike" baseline="0" dirty="0">
                <a:latin typeface="Times New Roman" panose="02020603050405020304" pitchFamily="18" charset="0"/>
                <a:cs typeface="Times New Roman" panose="02020603050405020304" pitchFamily="18" charset="0"/>
              </a:rPr>
              <a:t>the nodes are visited level by level starting from the root, and going from left to right. The level order traversal requires a queue data structure.</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For example if we apply the level order tree traversal in the tree shown here results the following order:</a:t>
            </a:r>
          </a:p>
          <a:p>
            <a:pPr marL="0" indent="0">
              <a:lnSpc>
                <a:spcPct val="150000"/>
              </a:lnSpc>
              <a:buNone/>
            </a:pPr>
            <a:r>
              <a:rPr lang="en-US" sz="240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sym typeface="Wingdings" panose="05000000000000000000" pitchFamily="2" charset="2"/>
              </a:rPr>
              <a:t> B  C  D  E  G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29</a:t>
            </a:fld>
            <a:endParaRPr lang="en-IN"/>
          </a:p>
        </p:txBody>
      </p:sp>
      <p:grpSp>
        <p:nvGrpSpPr>
          <p:cNvPr id="6" name="Group 5">
            <a:extLst>
              <a:ext uri="{FF2B5EF4-FFF2-40B4-BE49-F238E27FC236}">
                <a16:creationId xmlns:a16="http://schemas.microsoft.com/office/drawing/2014/main" xmlns="" id="{5EFC044F-43BC-48D9-ADB2-9BB94F895FCF}"/>
              </a:ext>
            </a:extLst>
          </p:cNvPr>
          <p:cNvGrpSpPr/>
          <p:nvPr/>
        </p:nvGrpSpPr>
        <p:grpSpPr>
          <a:xfrm>
            <a:off x="9238688" y="3429000"/>
            <a:ext cx="1487024" cy="1359443"/>
            <a:chOff x="8400079" y="1385185"/>
            <a:chExt cx="2275257" cy="1881332"/>
          </a:xfrm>
        </p:grpSpPr>
        <p:sp>
          <p:nvSpPr>
            <p:cNvPr id="7" name="Oval 6">
              <a:extLst>
                <a:ext uri="{FF2B5EF4-FFF2-40B4-BE49-F238E27FC236}">
                  <a16:creationId xmlns:a16="http://schemas.microsoft.com/office/drawing/2014/main" xmlns="" id="{C692D21E-CB4F-4821-94E1-805135E5157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A1B9389F-1ECA-4CD3-B0F1-325657F227B7}"/>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7B441142-C358-479A-A93D-BDA1D4A1EA4A}"/>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2BB29661-22D6-4577-9687-471B2A0DAF9B}"/>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55850757-39E1-43BA-AD36-1131F6FD2625}"/>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a:extLst>
                <a:ext uri="{FF2B5EF4-FFF2-40B4-BE49-F238E27FC236}">
                  <a16:creationId xmlns:a16="http://schemas.microsoft.com/office/drawing/2014/main" xmlns="" id="{7BE2A56C-37A0-4732-A2C4-B6F7A45DDC7B}"/>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13" name="Straight Connector 12">
              <a:extLst>
                <a:ext uri="{FF2B5EF4-FFF2-40B4-BE49-F238E27FC236}">
                  <a16:creationId xmlns:a16="http://schemas.microsoft.com/office/drawing/2014/main" xmlns="" id="{705EDA95-D918-4A53-B590-213416FA1625}"/>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FEEEAD7-EFEB-4CB2-87A0-9790CFFB42F0}"/>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D70517-C274-4C3D-AA3F-EC6724998EF6}"/>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964A931-6BFB-4947-9789-454239D00005}"/>
                </a:ext>
              </a:extLst>
            </p:cNvPr>
            <p:cNvCxnSpPr>
              <a:cxnSpLocks/>
              <a:endCxn id="11"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710CF120-ADB1-4F8D-B344-8A56C08BDE73}"/>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974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TREES </a:t>
            </a: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&amp;</a:t>
            </a: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GRAPHS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3</a:t>
            </a:fld>
            <a:endParaRPr lang="en-US"/>
          </a:p>
        </p:txBody>
      </p:sp>
    </p:spTree>
    <p:extLst>
      <p:ext uri="{BB962C8B-B14F-4D97-AF65-F5344CB8AC3E}">
        <p14:creationId xmlns:p14="http://schemas.microsoft.com/office/powerpoint/2010/main" val="31533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ASSIGNMENT</a:t>
            </a:r>
          </a:p>
        </p:txBody>
      </p:sp>
      <p:sp>
        <p:nvSpPr>
          <p:cNvPr id="3" name="Content Placeholder 2"/>
          <p:cNvSpPr>
            <a:spLocks noGrp="1"/>
          </p:cNvSpPr>
          <p:nvPr>
            <p:ph idx="1"/>
          </p:nvPr>
        </p:nvSpPr>
        <p:spPr>
          <a:xfrm>
            <a:off x="838200" y="961053"/>
            <a:ext cx="10515600" cy="5215910"/>
          </a:xfrm>
        </p:spPr>
        <p:txBody>
          <a:bodyPr>
            <a:norm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Write the pseudo code for constructing a complete binary tree with n nodes?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Write the non-recursive pseudo codes for the inorder, preorder, post order and level order tree traversal techniques.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How to construct a binary tree if the inorder and post order sequence is given?</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30</a:t>
            </a:fld>
            <a:endParaRPr lang="en-IN"/>
          </a:p>
        </p:txBody>
      </p:sp>
    </p:spTree>
    <p:extLst>
      <p:ext uri="{BB962C8B-B14F-4D97-AF65-F5344CB8AC3E}">
        <p14:creationId xmlns:p14="http://schemas.microsoft.com/office/powerpoint/2010/main" val="46313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Expression Tree</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A binary tree is called expression tree if the operands of the expression are stored at leaves and the operators of the expression are stored at internal nodes (non-leaf nodes). </a:t>
            </a:r>
          </a:p>
          <a:p>
            <a:pPr marL="0" indent="0">
              <a:lnSpc>
                <a:spcPct val="150000"/>
              </a:lnSpc>
              <a:buNone/>
            </a:pPr>
            <a:r>
              <a:rPr lang="en-US" sz="2400" dirty="0">
                <a:latin typeface="Times New Roman" panose="02020603050405020304" pitchFamily="18" charset="0"/>
                <a:cs typeface="Times New Roman" panose="02020603050405020304" pitchFamily="18" charset="0"/>
              </a:rPr>
              <a:t>For example for the expression </a:t>
            </a:r>
            <a:r>
              <a:rPr lang="en-US" sz="2400" b="1" i="1" dirty="0">
                <a:latin typeface="Times New Roman" panose="02020603050405020304" pitchFamily="18" charset="0"/>
                <a:cs typeface="Times New Roman" panose="02020603050405020304" pitchFamily="18" charset="0"/>
              </a:rPr>
              <a:t>(a + b) * (c – d) </a:t>
            </a:r>
            <a:r>
              <a:rPr lang="en-US" sz="2400" dirty="0">
                <a:latin typeface="Times New Roman" panose="02020603050405020304" pitchFamily="18" charset="0"/>
                <a:cs typeface="Times New Roman" panose="02020603050405020304" pitchFamily="18" charset="0"/>
              </a:rPr>
              <a:t> the equivalent expression is as follows: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31</a:t>
            </a:fld>
            <a:endParaRPr lang="en-IN"/>
          </a:p>
        </p:txBody>
      </p:sp>
      <p:grpSp>
        <p:nvGrpSpPr>
          <p:cNvPr id="30" name="Group 29">
            <a:extLst>
              <a:ext uri="{FF2B5EF4-FFF2-40B4-BE49-F238E27FC236}">
                <a16:creationId xmlns:a16="http://schemas.microsoft.com/office/drawing/2014/main" xmlns="" id="{149FA9A5-200E-44AF-A6E7-CC8639551167}"/>
              </a:ext>
            </a:extLst>
          </p:cNvPr>
          <p:cNvGrpSpPr/>
          <p:nvPr/>
        </p:nvGrpSpPr>
        <p:grpSpPr>
          <a:xfrm>
            <a:off x="7568491" y="3564649"/>
            <a:ext cx="3339933" cy="2090862"/>
            <a:chOff x="1386954" y="1915043"/>
            <a:chExt cx="3274311" cy="2090862"/>
          </a:xfrm>
        </p:grpSpPr>
        <p:sp>
          <p:nvSpPr>
            <p:cNvPr id="35" name="Flowchart: Connector 34">
              <a:extLst>
                <a:ext uri="{FF2B5EF4-FFF2-40B4-BE49-F238E27FC236}">
                  <a16:creationId xmlns:a16="http://schemas.microsoft.com/office/drawing/2014/main" xmlns="" id="{21FF4E59-44A0-4F2C-B06C-AEE843FC5834}"/>
                </a:ext>
              </a:extLst>
            </p:cNvPr>
            <p:cNvSpPr/>
            <p:nvPr/>
          </p:nvSpPr>
          <p:spPr>
            <a:xfrm>
              <a:off x="2947351" y="1915043"/>
              <a:ext cx="354560" cy="3693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36" name="Flowchart: Connector 35">
              <a:extLst>
                <a:ext uri="{FF2B5EF4-FFF2-40B4-BE49-F238E27FC236}">
                  <a16:creationId xmlns:a16="http://schemas.microsoft.com/office/drawing/2014/main" xmlns="" id="{E845930D-5C59-4B3B-AD5F-1CD1F9AFA92D}"/>
                </a:ext>
              </a:extLst>
            </p:cNvPr>
            <p:cNvSpPr/>
            <p:nvPr/>
          </p:nvSpPr>
          <p:spPr>
            <a:xfrm>
              <a:off x="4306705" y="3617537"/>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38" name="Flowchart: Connector 37">
              <a:extLst>
                <a:ext uri="{FF2B5EF4-FFF2-40B4-BE49-F238E27FC236}">
                  <a16:creationId xmlns:a16="http://schemas.microsoft.com/office/drawing/2014/main" xmlns="" id="{C5D8CBB5-0975-4D35-A0BF-E21C8766A622}"/>
                </a:ext>
              </a:extLst>
            </p:cNvPr>
            <p:cNvSpPr/>
            <p:nvPr/>
          </p:nvSpPr>
          <p:spPr>
            <a:xfrm>
              <a:off x="3498259" y="3636573"/>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39" name="Flowchart: Connector 38">
              <a:extLst>
                <a:ext uri="{FF2B5EF4-FFF2-40B4-BE49-F238E27FC236}">
                  <a16:creationId xmlns:a16="http://schemas.microsoft.com/office/drawing/2014/main" xmlns="" id="{C269E040-3593-4EC5-94DB-090638ED4A4A}"/>
                </a:ext>
              </a:extLst>
            </p:cNvPr>
            <p:cNvSpPr/>
            <p:nvPr/>
          </p:nvSpPr>
          <p:spPr>
            <a:xfrm>
              <a:off x="3798382" y="2672889"/>
              <a:ext cx="354560" cy="3693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40" name="Flowchart: Connector 39">
              <a:extLst>
                <a:ext uri="{FF2B5EF4-FFF2-40B4-BE49-F238E27FC236}">
                  <a16:creationId xmlns:a16="http://schemas.microsoft.com/office/drawing/2014/main" xmlns="" id="{C2B8AC47-0AB7-480A-AA5F-A11C82FE7FCC}"/>
                </a:ext>
              </a:extLst>
            </p:cNvPr>
            <p:cNvSpPr/>
            <p:nvPr/>
          </p:nvSpPr>
          <p:spPr>
            <a:xfrm>
              <a:off x="2681416" y="360100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42" name="Flowchart: Connector 41">
              <a:extLst>
                <a:ext uri="{FF2B5EF4-FFF2-40B4-BE49-F238E27FC236}">
                  <a16:creationId xmlns:a16="http://schemas.microsoft.com/office/drawing/2014/main" xmlns="" id="{3333D4BF-C6D2-4E73-9A03-F600113E2D5F}"/>
                </a:ext>
              </a:extLst>
            </p:cNvPr>
            <p:cNvSpPr/>
            <p:nvPr/>
          </p:nvSpPr>
          <p:spPr>
            <a:xfrm>
              <a:off x="1386954" y="356365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43" name="Flowchart: Connector 42">
              <a:extLst>
                <a:ext uri="{FF2B5EF4-FFF2-40B4-BE49-F238E27FC236}">
                  <a16:creationId xmlns:a16="http://schemas.microsoft.com/office/drawing/2014/main" xmlns="" id="{1B9B7DB9-9619-4360-B4AE-D1798A8E7438}"/>
                </a:ext>
              </a:extLst>
            </p:cNvPr>
            <p:cNvSpPr/>
            <p:nvPr/>
          </p:nvSpPr>
          <p:spPr>
            <a:xfrm>
              <a:off x="2042959" y="2665498"/>
              <a:ext cx="354560" cy="3693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grpSp>
      <p:cxnSp>
        <p:nvCxnSpPr>
          <p:cNvPr id="54" name="Straight Connector 53">
            <a:extLst>
              <a:ext uri="{FF2B5EF4-FFF2-40B4-BE49-F238E27FC236}">
                <a16:creationId xmlns:a16="http://schemas.microsoft.com/office/drawing/2014/main" xmlns="" id="{0D2B006F-C4F1-4203-9A16-E173A2B0719C}"/>
              </a:ext>
            </a:extLst>
          </p:cNvPr>
          <p:cNvCxnSpPr>
            <a:cxnSpLocks/>
            <a:stCxn id="35" idx="3"/>
            <a:endCxn id="43" idx="7"/>
          </p:cNvCxnSpPr>
          <p:nvPr/>
        </p:nvCxnSpPr>
        <p:spPr>
          <a:xfrm flipH="1">
            <a:off x="8546344" y="3879894"/>
            <a:ext cx="666781" cy="48929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55" name="Straight Connector 54">
            <a:extLst>
              <a:ext uri="{FF2B5EF4-FFF2-40B4-BE49-F238E27FC236}">
                <a16:creationId xmlns:a16="http://schemas.microsoft.com/office/drawing/2014/main" xmlns="" id="{9541C3B7-83C9-4C0B-A895-65280B158CA9}"/>
              </a:ext>
            </a:extLst>
          </p:cNvPr>
          <p:cNvCxnSpPr>
            <a:cxnSpLocks/>
          </p:cNvCxnSpPr>
          <p:nvPr/>
        </p:nvCxnSpPr>
        <p:spPr>
          <a:xfrm flipH="1">
            <a:off x="9930497" y="4642058"/>
            <a:ext cx="201011" cy="64412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56" name="Straight Connector 55">
            <a:extLst>
              <a:ext uri="{FF2B5EF4-FFF2-40B4-BE49-F238E27FC236}">
                <a16:creationId xmlns:a16="http://schemas.microsoft.com/office/drawing/2014/main" xmlns="" id="{5D2DE8C3-96B7-4945-B7CA-55BCF83843BF}"/>
              </a:ext>
            </a:extLst>
          </p:cNvPr>
          <p:cNvCxnSpPr>
            <a:cxnSpLocks/>
          </p:cNvCxnSpPr>
          <p:nvPr/>
        </p:nvCxnSpPr>
        <p:spPr>
          <a:xfrm flipH="1" flipV="1">
            <a:off x="8533075" y="4636592"/>
            <a:ext cx="486339" cy="60275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xmlns="" id="{A74063DC-D7C4-48B3-A9A5-7521FEF4E140}"/>
              </a:ext>
            </a:extLst>
          </p:cNvPr>
          <p:cNvCxnSpPr>
            <a:cxnSpLocks/>
            <a:stCxn id="43" idx="3"/>
          </p:cNvCxnSpPr>
          <p:nvPr/>
        </p:nvCxnSpPr>
        <p:spPr>
          <a:xfrm flipH="1">
            <a:off x="7818642" y="4630349"/>
            <a:ext cx="471966" cy="59552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xmlns="" id="{13C4A409-6196-4179-B7E5-889D6931D7AC}"/>
              </a:ext>
            </a:extLst>
          </p:cNvPr>
          <p:cNvCxnSpPr>
            <a:cxnSpLocks/>
            <a:stCxn id="36" idx="0"/>
          </p:cNvCxnSpPr>
          <p:nvPr/>
        </p:nvCxnSpPr>
        <p:spPr>
          <a:xfrm flipH="1" flipV="1">
            <a:off x="10325330" y="4608779"/>
            <a:ext cx="402260" cy="65836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xmlns="" id="{AC23FC77-B590-4074-9D04-51D8C24AD93A}"/>
              </a:ext>
            </a:extLst>
          </p:cNvPr>
          <p:cNvCxnSpPr>
            <a:cxnSpLocks/>
            <a:stCxn id="39" idx="1"/>
          </p:cNvCxnSpPr>
          <p:nvPr/>
        </p:nvCxnSpPr>
        <p:spPr>
          <a:xfrm flipH="1" flipV="1">
            <a:off x="9485584" y="3813002"/>
            <a:ext cx="595628" cy="563580"/>
          </a:xfrm>
          <a:prstGeom prst="line">
            <a:avLst/>
          </a:prstGeom>
          <a:ln w="127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58392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Construction of an Expression Tree</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An expression tree can be constructed from an postfix expression or prefix expression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following is the procedure for constructing the expression tree from the given postfix expression: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(Create a stack to store the nodes)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Read the each symbol from the postfix expression from left to right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 symbol read is an operand then create a new node and initialize its both  left and right pointers with null. Store the operand into the node. Now push this node into the stack.</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 symbol read is an operator (assume binary operator) then pop the top two nodes from the stack, assume these are T</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the top of the stack) and T</a:t>
            </a:r>
            <a:r>
              <a:rPr lang="en-US" sz="2000" baseline="-25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Now create a new node, lets call it as T</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and store the operator in it. Store T</a:t>
            </a:r>
            <a:r>
              <a:rPr lang="en-US" sz="2000" baseline="-25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in T</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’s left pointer and store T</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in T</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’s right pointer.</a:t>
            </a:r>
            <a:endParaRPr lang="en-US" sz="2000" baseline="-25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32</a:t>
            </a:fld>
            <a:endParaRPr lang="en-IN"/>
          </a:p>
        </p:txBody>
      </p:sp>
    </p:spTree>
    <p:extLst>
      <p:ext uri="{BB962C8B-B14F-4D97-AF65-F5344CB8AC3E}">
        <p14:creationId xmlns:p14="http://schemas.microsoft.com/office/powerpoint/2010/main" val="369914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Construction of an Expression Tree (Example)</a:t>
            </a:r>
          </a:p>
        </p:txBody>
      </p:sp>
      <p:sp>
        <p:nvSpPr>
          <p:cNvPr id="3" name="Content Placeholder 2"/>
          <p:cNvSpPr>
            <a:spLocks noGrp="1"/>
          </p:cNvSpPr>
          <p:nvPr>
            <p:ph idx="1"/>
          </p:nvPr>
        </p:nvSpPr>
        <p:spPr>
          <a:xfrm>
            <a:off x="289249" y="629816"/>
            <a:ext cx="11064551" cy="5547147"/>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b + c d - *</a:t>
            </a:r>
          </a:p>
          <a:p>
            <a:pPr marL="0" indent="0" algn="just">
              <a:lnSpc>
                <a:spcPct val="100000"/>
              </a:lnSpc>
              <a:buNone/>
            </a:pPr>
            <a:r>
              <a:rPr lang="en-US" sz="3000" b="1" baseline="-25000" dirty="0">
                <a:latin typeface="Times New Roman" panose="02020603050405020304" pitchFamily="18" charset="0"/>
                <a:cs typeface="Times New Roman" panose="02020603050405020304" pitchFamily="18" charset="0"/>
              </a:rPr>
              <a:t> After reading a</a:t>
            </a:r>
          </a:p>
          <a:p>
            <a:pPr marL="0" indent="0" algn="just">
              <a:lnSpc>
                <a:spcPct val="100000"/>
              </a:lnSpc>
              <a:buNone/>
            </a:pPr>
            <a:endParaRPr lang="en-US" sz="30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30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3000" b="1" baseline="-25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baseline="-25000" dirty="0">
                <a:latin typeface="Times New Roman" panose="02020603050405020304" pitchFamily="18" charset="0"/>
                <a:cs typeface="Times New Roman" panose="02020603050405020304" pitchFamily="18" charset="0"/>
              </a:rPr>
              <a:t>After reading b</a:t>
            </a:r>
          </a:p>
          <a:p>
            <a:pPr marL="0" indent="0" algn="just">
              <a:lnSpc>
                <a:spcPct val="100000"/>
              </a:lnSpc>
              <a:buNone/>
            </a:pPr>
            <a:r>
              <a:rPr lang="en-US" sz="3000" b="1" baseline="-250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30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3000" b="1" baseline="-25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baseline="-25000" dirty="0">
                <a:latin typeface="Times New Roman" panose="02020603050405020304" pitchFamily="18" charset="0"/>
                <a:cs typeface="Times New Roman" panose="02020603050405020304" pitchFamily="18" charset="0"/>
              </a:rPr>
              <a:t>After reading +</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33</a:t>
            </a:fld>
            <a:endParaRPr lang="en-IN"/>
          </a:p>
        </p:txBody>
      </p:sp>
      <p:graphicFrame>
        <p:nvGraphicFramePr>
          <p:cNvPr id="6" name="Table 6">
            <a:extLst>
              <a:ext uri="{FF2B5EF4-FFF2-40B4-BE49-F238E27FC236}">
                <a16:creationId xmlns:a16="http://schemas.microsoft.com/office/drawing/2014/main" xmlns="" id="{D9FE09AF-5863-4A8B-90BB-8708FA917E2F}"/>
              </a:ext>
            </a:extLst>
          </p:cNvPr>
          <p:cNvGraphicFramePr>
            <a:graphicFrameLocks noGrp="1"/>
          </p:cNvGraphicFramePr>
          <p:nvPr>
            <p:extLst>
              <p:ext uri="{D42A27DB-BD31-4B8C-83A1-F6EECF244321}">
                <p14:modId xmlns:p14="http://schemas.microsoft.com/office/powerpoint/2010/main" val="3118003716"/>
              </p:ext>
            </p:extLst>
          </p:nvPr>
        </p:nvGraphicFramePr>
        <p:xfrm>
          <a:off x="2295593" y="1239102"/>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9" name="Table 7">
            <a:extLst>
              <a:ext uri="{FF2B5EF4-FFF2-40B4-BE49-F238E27FC236}">
                <a16:creationId xmlns:a16="http://schemas.microsoft.com/office/drawing/2014/main" xmlns="" id="{A79FB9BC-FEB5-4BAC-BE6E-AD488BFB72EA}"/>
              </a:ext>
            </a:extLst>
          </p:cNvPr>
          <p:cNvGraphicFramePr>
            <a:graphicFrameLocks noGrp="1"/>
          </p:cNvGraphicFramePr>
          <p:nvPr>
            <p:extLst>
              <p:ext uri="{D42A27DB-BD31-4B8C-83A1-F6EECF244321}">
                <p14:modId xmlns:p14="http://schemas.microsoft.com/office/powerpoint/2010/main" val="2998405992"/>
              </p:ext>
            </p:extLst>
          </p:nvPr>
        </p:nvGraphicFramePr>
        <p:xfrm>
          <a:off x="1667851" y="2178184"/>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11" name="Straight Connector 10">
            <a:extLst>
              <a:ext uri="{FF2B5EF4-FFF2-40B4-BE49-F238E27FC236}">
                <a16:creationId xmlns:a16="http://schemas.microsoft.com/office/drawing/2014/main" xmlns="" id="{8FA507BA-FFCC-4B1F-85AF-BFE7DBE748F6}"/>
              </a:ext>
            </a:extLst>
          </p:cNvPr>
          <p:cNvCxnSpPr>
            <a:cxnSpLocks/>
          </p:cNvCxnSpPr>
          <p:nvPr/>
        </p:nvCxnSpPr>
        <p:spPr>
          <a:xfrm flipH="1">
            <a:off x="1664739" y="2194584"/>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xmlns="" id="{F44E6861-DE80-4F4F-8956-B8AAB0432FDD}"/>
              </a:ext>
            </a:extLst>
          </p:cNvPr>
          <p:cNvCxnSpPr>
            <a:cxnSpLocks/>
          </p:cNvCxnSpPr>
          <p:nvPr/>
        </p:nvCxnSpPr>
        <p:spPr>
          <a:xfrm>
            <a:off x="2534897" y="2189504"/>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xmlns="" id="{92AF6110-0A47-4167-8F6A-8912EE433323}"/>
              </a:ext>
            </a:extLst>
          </p:cNvPr>
          <p:cNvCxnSpPr>
            <a:endCxn id="9" idx="0"/>
          </p:cNvCxnSpPr>
          <p:nvPr/>
        </p:nvCxnSpPr>
        <p:spPr>
          <a:xfrm flipH="1">
            <a:off x="2306998" y="1604862"/>
            <a:ext cx="406658" cy="57332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6">
            <a:extLst>
              <a:ext uri="{FF2B5EF4-FFF2-40B4-BE49-F238E27FC236}">
                <a16:creationId xmlns:a16="http://schemas.microsoft.com/office/drawing/2014/main" xmlns="" id="{8435762A-9C57-40E6-B31B-FA9A4D373BEC}"/>
              </a:ext>
            </a:extLst>
          </p:cNvPr>
          <p:cNvGraphicFramePr>
            <a:graphicFrameLocks noGrp="1"/>
          </p:cNvGraphicFramePr>
          <p:nvPr>
            <p:extLst>
              <p:ext uri="{D42A27DB-BD31-4B8C-83A1-F6EECF244321}">
                <p14:modId xmlns:p14="http://schemas.microsoft.com/office/powerpoint/2010/main" val="4148062128"/>
              </p:ext>
            </p:extLst>
          </p:nvPr>
        </p:nvGraphicFramePr>
        <p:xfrm>
          <a:off x="2355465" y="2870755"/>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27" name="Table 7">
            <a:extLst>
              <a:ext uri="{FF2B5EF4-FFF2-40B4-BE49-F238E27FC236}">
                <a16:creationId xmlns:a16="http://schemas.microsoft.com/office/drawing/2014/main" xmlns="" id="{DE4D2A6A-6322-4DC8-B11E-4B1E954FB1A9}"/>
              </a:ext>
            </a:extLst>
          </p:cNvPr>
          <p:cNvGraphicFramePr>
            <a:graphicFrameLocks noGrp="1"/>
          </p:cNvGraphicFramePr>
          <p:nvPr>
            <p:extLst>
              <p:ext uri="{D42A27DB-BD31-4B8C-83A1-F6EECF244321}">
                <p14:modId xmlns:p14="http://schemas.microsoft.com/office/powerpoint/2010/main" val="4266076769"/>
              </p:ext>
            </p:extLst>
          </p:nvPr>
        </p:nvGraphicFramePr>
        <p:xfrm>
          <a:off x="1716318" y="3821157"/>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28" name="Straight Connector 27">
            <a:extLst>
              <a:ext uri="{FF2B5EF4-FFF2-40B4-BE49-F238E27FC236}">
                <a16:creationId xmlns:a16="http://schemas.microsoft.com/office/drawing/2014/main" xmlns="" id="{D389A978-8366-4888-AE68-7EF1ECC846BD}"/>
              </a:ext>
            </a:extLst>
          </p:cNvPr>
          <p:cNvCxnSpPr>
            <a:cxnSpLocks/>
          </p:cNvCxnSpPr>
          <p:nvPr/>
        </p:nvCxnSpPr>
        <p:spPr>
          <a:xfrm flipH="1">
            <a:off x="1724611" y="3826237"/>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xmlns="" id="{25A5C4C6-7971-4EA9-AEC6-EDAA11E58D54}"/>
              </a:ext>
            </a:extLst>
          </p:cNvPr>
          <p:cNvCxnSpPr>
            <a:cxnSpLocks/>
          </p:cNvCxnSpPr>
          <p:nvPr/>
        </p:nvCxnSpPr>
        <p:spPr>
          <a:xfrm>
            <a:off x="2594769" y="3821157"/>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xmlns="" id="{0C3F26CD-EDFA-49D7-BE91-77E860C102E1}"/>
              </a:ext>
            </a:extLst>
          </p:cNvPr>
          <p:cNvCxnSpPr>
            <a:cxnSpLocks/>
          </p:cNvCxnSpPr>
          <p:nvPr/>
        </p:nvCxnSpPr>
        <p:spPr>
          <a:xfrm flipH="1">
            <a:off x="2366870" y="3076314"/>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1" name="Table 7">
            <a:extLst>
              <a:ext uri="{FF2B5EF4-FFF2-40B4-BE49-F238E27FC236}">
                <a16:creationId xmlns:a16="http://schemas.microsoft.com/office/drawing/2014/main" xmlns="" id="{89029E09-DCA2-46C1-8379-82019DE7BC6B}"/>
              </a:ext>
            </a:extLst>
          </p:cNvPr>
          <p:cNvGraphicFramePr>
            <a:graphicFrameLocks noGrp="1"/>
          </p:cNvGraphicFramePr>
          <p:nvPr>
            <p:extLst>
              <p:ext uri="{D42A27DB-BD31-4B8C-83A1-F6EECF244321}">
                <p14:modId xmlns:p14="http://schemas.microsoft.com/office/powerpoint/2010/main" val="173538452"/>
              </p:ext>
            </p:extLst>
          </p:nvPr>
        </p:nvGraphicFramePr>
        <p:xfrm>
          <a:off x="3390129" y="3809837"/>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32" name="Straight Connector 31">
            <a:extLst>
              <a:ext uri="{FF2B5EF4-FFF2-40B4-BE49-F238E27FC236}">
                <a16:creationId xmlns:a16="http://schemas.microsoft.com/office/drawing/2014/main" xmlns="" id="{EE41E2DC-9E46-46F2-BC03-0F1A8CFBA6BC}"/>
              </a:ext>
            </a:extLst>
          </p:cNvPr>
          <p:cNvCxnSpPr>
            <a:cxnSpLocks/>
          </p:cNvCxnSpPr>
          <p:nvPr/>
        </p:nvCxnSpPr>
        <p:spPr>
          <a:xfrm flipH="1">
            <a:off x="3398422" y="3814917"/>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xmlns="" id="{3B62783A-4D05-4ACE-BCDF-3D9BFCA4AD9C}"/>
              </a:ext>
            </a:extLst>
          </p:cNvPr>
          <p:cNvCxnSpPr>
            <a:cxnSpLocks/>
          </p:cNvCxnSpPr>
          <p:nvPr/>
        </p:nvCxnSpPr>
        <p:spPr>
          <a:xfrm>
            <a:off x="4268580" y="3809837"/>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xmlns="" id="{BCDD768D-6D91-4C4F-B410-91666A6656E7}"/>
              </a:ext>
            </a:extLst>
          </p:cNvPr>
          <p:cNvCxnSpPr>
            <a:cxnSpLocks/>
            <a:endCxn id="31" idx="0"/>
          </p:cNvCxnSpPr>
          <p:nvPr/>
        </p:nvCxnSpPr>
        <p:spPr>
          <a:xfrm>
            <a:off x="3599031" y="3068690"/>
            <a:ext cx="430245" cy="74114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6" name="Table 6">
            <a:extLst>
              <a:ext uri="{FF2B5EF4-FFF2-40B4-BE49-F238E27FC236}">
                <a16:creationId xmlns:a16="http://schemas.microsoft.com/office/drawing/2014/main" xmlns="" id="{010E4D81-2954-440F-896B-7DA523FBF027}"/>
              </a:ext>
            </a:extLst>
          </p:cNvPr>
          <p:cNvGraphicFramePr>
            <a:graphicFrameLocks noGrp="1"/>
          </p:cNvGraphicFramePr>
          <p:nvPr>
            <p:extLst>
              <p:ext uri="{D42A27DB-BD31-4B8C-83A1-F6EECF244321}">
                <p14:modId xmlns:p14="http://schemas.microsoft.com/office/powerpoint/2010/main" val="980295219"/>
              </p:ext>
            </p:extLst>
          </p:nvPr>
        </p:nvGraphicFramePr>
        <p:xfrm>
          <a:off x="2381390" y="4593759"/>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37" name="Table 7">
            <a:extLst>
              <a:ext uri="{FF2B5EF4-FFF2-40B4-BE49-F238E27FC236}">
                <a16:creationId xmlns:a16="http://schemas.microsoft.com/office/drawing/2014/main" xmlns="" id="{85FE0ECE-1722-495A-83EE-17FBB6320CC9}"/>
              </a:ext>
            </a:extLst>
          </p:cNvPr>
          <p:cNvGraphicFramePr>
            <a:graphicFrameLocks noGrp="1"/>
          </p:cNvGraphicFramePr>
          <p:nvPr>
            <p:extLst>
              <p:ext uri="{D42A27DB-BD31-4B8C-83A1-F6EECF244321}">
                <p14:modId xmlns:p14="http://schemas.microsoft.com/office/powerpoint/2010/main" val="2021462194"/>
              </p:ext>
            </p:extLst>
          </p:nvPr>
        </p:nvGraphicFramePr>
        <p:xfrm>
          <a:off x="1742243" y="554416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0" name="Straight Connector 39">
            <a:extLst>
              <a:ext uri="{FF2B5EF4-FFF2-40B4-BE49-F238E27FC236}">
                <a16:creationId xmlns:a16="http://schemas.microsoft.com/office/drawing/2014/main" xmlns="" id="{5C2A7CDC-A1EB-4D55-8C23-E54C382C39CA}"/>
              </a:ext>
            </a:extLst>
          </p:cNvPr>
          <p:cNvCxnSpPr>
            <a:cxnSpLocks/>
          </p:cNvCxnSpPr>
          <p:nvPr/>
        </p:nvCxnSpPr>
        <p:spPr>
          <a:xfrm flipH="1">
            <a:off x="2392795" y="4799318"/>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1" name="Table 7">
            <a:extLst>
              <a:ext uri="{FF2B5EF4-FFF2-40B4-BE49-F238E27FC236}">
                <a16:creationId xmlns:a16="http://schemas.microsoft.com/office/drawing/2014/main" xmlns="" id="{A384F6B2-54AA-4DC2-A843-059BABEAAD0A}"/>
              </a:ext>
            </a:extLst>
          </p:cNvPr>
          <p:cNvGraphicFramePr>
            <a:graphicFrameLocks noGrp="1"/>
          </p:cNvGraphicFramePr>
          <p:nvPr>
            <p:extLst>
              <p:ext uri="{D42A27DB-BD31-4B8C-83A1-F6EECF244321}">
                <p14:modId xmlns:p14="http://schemas.microsoft.com/office/powerpoint/2010/main" val="2041227036"/>
              </p:ext>
            </p:extLst>
          </p:nvPr>
        </p:nvGraphicFramePr>
        <p:xfrm>
          <a:off x="838200" y="6251109"/>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2" name="Straight Connector 41">
            <a:extLst>
              <a:ext uri="{FF2B5EF4-FFF2-40B4-BE49-F238E27FC236}">
                <a16:creationId xmlns:a16="http://schemas.microsoft.com/office/drawing/2014/main" xmlns="" id="{E3EFFA75-F8CD-4A66-B823-3ED6982FADBC}"/>
              </a:ext>
            </a:extLst>
          </p:cNvPr>
          <p:cNvCxnSpPr>
            <a:cxnSpLocks/>
          </p:cNvCxnSpPr>
          <p:nvPr/>
        </p:nvCxnSpPr>
        <p:spPr>
          <a:xfrm flipH="1">
            <a:off x="846493" y="6256189"/>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xmlns="" id="{EAEAFCCB-5598-4224-A8E1-FF808F061586}"/>
              </a:ext>
            </a:extLst>
          </p:cNvPr>
          <p:cNvCxnSpPr>
            <a:cxnSpLocks/>
          </p:cNvCxnSpPr>
          <p:nvPr/>
        </p:nvCxnSpPr>
        <p:spPr>
          <a:xfrm>
            <a:off x="1716651" y="6251109"/>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4" name="Table 7">
            <a:extLst>
              <a:ext uri="{FF2B5EF4-FFF2-40B4-BE49-F238E27FC236}">
                <a16:creationId xmlns:a16="http://schemas.microsoft.com/office/drawing/2014/main" xmlns="" id="{5873D623-A5F9-4C8F-8C7F-3A74FAB2C848}"/>
              </a:ext>
            </a:extLst>
          </p:cNvPr>
          <p:cNvGraphicFramePr>
            <a:graphicFrameLocks noGrp="1"/>
          </p:cNvGraphicFramePr>
          <p:nvPr>
            <p:extLst>
              <p:ext uri="{D42A27DB-BD31-4B8C-83A1-F6EECF244321}">
                <p14:modId xmlns:p14="http://schemas.microsoft.com/office/powerpoint/2010/main" val="4243653958"/>
              </p:ext>
            </p:extLst>
          </p:nvPr>
        </p:nvGraphicFramePr>
        <p:xfrm>
          <a:off x="2675990" y="6251109"/>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5" name="Straight Connector 44">
            <a:extLst>
              <a:ext uri="{FF2B5EF4-FFF2-40B4-BE49-F238E27FC236}">
                <a16:creationId xmlns:a16="http://schemas.microsoft.com/office/drawing/2014/main" xmlns="" id="{C0BC2331-93C7-4D3F-866D-9252F8E0F9F2}"/>
              </a:ext>
            </a:extLst>
          </p:cNvPr>
          <p:cNvCxnSpPr>
            <a:cxnSpLocks/>
          </p:cNvCxnSpPr>
          <p:nvPr/>
        </p:nvCxnSpPr>
        <p:spPr>
          <a:xfrm flipH="1">
            <a:off x="2684283" y="6256189"/>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xmlns="" id="{A7F48D3F-6845-4790-B535-1610A00DDAD1}"/>
              </a:ext>
            </a:extLst>
          </p:cNvPr>
          <p:cNvCxnSpPr>
            <a:cxnSpLocks/>
          </p:cNvCxnSpPr>
          <p:nvPr/>
        </p:nvCxnSpPr>
        <p:spPr>
          <a:xfrm>
            <a:off x="3554441" y="6251109"/>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xmlns="" id="{52A46750-B16F-4ED9-960D-B4ED8439A8EC}"/>
              </a:ext>
            </a:extLst>
          </p:cNvPr>
          <p:cNvCxnSpPr>
            <a:cxnSpLocks/>
            <a:endCxn id="41" idx="0"/>
          </p:cNvCxnSpPr>
          <p:nvPr/>
        </p:nvCxnSpPr>
        <p:spPr>
          <a:xfrm flipH="1">
            <a:off x="1477347" y="5708408"/>
            <a:ext cx="502448" cy="5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DBED9E7-41EE-450E-808C-C86CE331E6A4}"/>
              </a:ext>
            </a:extLst>
          </p:cNvPr>
          <p:cNvCxnSpPr>
            <a:cxnSpLocks/>
          </p:cNvCxnSpPr>
          <p:nvPr/>
        </p:nvCxnSpPr>
        <p:spPr>
          <a:xfrm>
            <a:off x="2773528" y="5737089"/>
            <a:ext cx="430245" cy="506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90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Construction of an Expression Tree (Example)</a:t>
            </a:r>
          </a:p>
        </p:txBody>
      </p:sp>
      <p:sp>
        <p:nvSpPr>
          <p:cNvPr id="3" name="Content Placeholder 2"/>
          <p:cNvSpPr>
            <a:spLocks noGrp="1"/>
          </p:cNvSpPr>
          <p:nvPr>
            <p:ph idx="1"/>
          </p:nvPr>
        </p:nvSpPr>
        <p:spPr>
          <a:xfrm>
            <a:off x="289249" y="629816"/>
            <a:ext cx="11064551" cy="5547147"/>
          </a:xfrm>
        </p:spPr>
        <p:txBody>
          <a:bodyPr>
            <a:normAutofit/>
          </a:bodyPr>
          <a:lstStyle/>
          <a:p>
            <a:pPr marL="0" indent="0" algn="just">
              <a:lnSpc>
                <a:spcPct val="100000"/>
              </a:lnSpc>
              <a:buNone/>
            </a:pPr>
            <a:r>
              <a:rPr lang="en-US" sz="2400" b="1" baseline="-25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After reading c</a:t>
            </a:r>
          </a:p>
          <a:p>
            <a:pPr marL="0" indent="0" algn="just">
              <a:lnSpc>
                <a:spcPct val="10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After reading d</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34</a:t>
            </a:fld>
            <a:endParaRPr lang="en-IN"/>
          </a:p>
        </p:txBody>
      </p:sp>
      <p:graphicFrame>
        <p:nvGraphicFramePr>
          <p:cNvPr id="31" name="Table 7">
            <a:extLst>
              <a:ext uri="{FF2B5EF4-FFF2-40B4-BE49-F238E27FC236}">
                <a16:creationId xmlns:a16="http://schemas.microsoft.com/office/drawing/2014/main" xmlns="" id="{89029E09-DCA2-46C1-8379-82019DE7BC6B}"/>
              </a:ext>
            </a:extLst>
          </p:cNvPr>
          <p:cNvGraphicFramePr>
            <a:graphicFrameLocks noGrp="1"/>
          </p:cNvGraphicFramePr>
          <p:nvPr>
            <p:extLst>
              <p:ext uri="{D42A27DB-BD31-4B8C-83A1-F6EECF244321}">
                <p14:modId xmlns:p14="http://schemas.microsoft.com/office/powerpoint/2010/main" val="2684391901"/>
              </p:ext>
            </p:extLst>
          </p:nvPr>
        </p:nvGraphicFramePr>
        <p:xfrm>
          <a:off x="3166197" y="168953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c</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35" name="Table 6">
            <a:extLst>
              <a:ext uri="{FF2B5EF4-FFF2-40B4-BE49-F238E27FC236}">
                <a16:creationId xmlns:a16="http://schemas.microsoft.com/office/drawing/2014/main" xmlns="" id="{D7CCCE1F-A61D-4E6F-8E9E-85BFDBA6C363}"/>
              </a:ext>
            </a:extLst>
          </p:cNvPr>
          <p:cNvGraphicFramePr>
            <a:graphicFrameLocks noGrp="1"/>
          </p:cNvGraphicFramePr>
          <p:nvPr>
            <p:extLst>
              <p:ext uri="{D42A27DB-BD31-4B8C-83A1-F6EECF244321}">
                <p14:modId xmlns:p14="http://schemas.microsoft.com/office/powerpoint/2010/main" val="1335420305"/>
              </p:ext>
            </p:extLst>
          </p:nvPr>
        </p:nvGraphicFramePr>
        <p:xfrm>
          <a:off x="2366870" y="725588"/>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38" name="Table 7">
            <a:extLst>
              <a:ext uri="{FF2B5EF4-FFF2-40B4-BE49-F238E27FC236}">
                <a16:creationId xmlns:a16="http://schemas.microsoft.com/office/drawing/2014/main" xmlns="" id="{3E110094-D9CC-404F-A352-F996080F6127}"/>
              </a:ext>
            </a:extLst>
          </p:cNvPr>
          <p:cNvGraphicFramePr>
            <a:graphicFrameLocks noGrp="1"/>
          </p:cNvGraphicFramePr>
          <p:nvPr>
            <p:extLst>
              <p:ext uri="{D42A27DB-BD31-4B8C-83A1-F6EECF244321}">
                <p14:modId xmlns:p14="http://schemas.microsoft.com/office/powerpoint/2010/main" val="3680800700"/>
              </p:ext>
            </p:extLst>
          </p:nvPr>
        </p:nvGraphicFramePr>
        <p:xfrm>
          <a:off x="1727723" y="1675990"/>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39" name="Straight Connector 38">
            <a:extLst>
              <a:ext uri="{FF2B5EF4-FFF2-40B4-BE49-F238E27FC236}">
                <a16:creationId xmlns:a16="http://schemas.microsoft.com/office/drawing/2014/main" xmlns="" id="{8500B622-2F14-4853-BFD9-5D3A8AEBA574}"/>
              </a:ext>
            </a:extLst>
          </p:cNvPr>
          <p:cNvCxnSpPr>
            <a:cxnSpLocks/>
          </p:cNvCxnSpPr>
          <p:nvPr/>
        </p:nvCxnSpPr>
        <p:spPr>
          <a:xfrm flipH="1">
            <a:off x="2378275" y="931147"/>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8" name="Table 7">
            <a:extLst>
              <a:ext uri="{FF2B5EF4-FFF2-40B4-BE49-F238E27FC236}">
                <a16:creationId xmlns:a16="http://schemas.microsoft.com/office/drawing/2014/main" xmlns="" id="{39CD2250-0255-48FA-8312-76B4D233F4E5}"/>
              </a:ext>
            </a:extLst>
          </p:cNvPr>
          <p:cNvGraphicFramePr>
            <a:graphicFrameLocks noGrp="1"/>
          </p:cNvGraphicFramePr>
          <p:nvPr>
            <p:extLst>
              <p:ext uri="{D42A27DB-BD31-4B8C-83A1-F6EECF244321}">
                <p14:modId xmlns:p14="http://schemas.microsoft.com/office/powerpoint/2010/main" val="2344300785"/>
              </p:ext>
            </p:extLst>
          </p:nvPr>
        </p:nvGraphicFramePr>
        <p:xfrm>
          <a:off x="823680" y="2382938"/>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9" name="Straight Connector 48">
            <a:extLst>
              <a:ext uri="{FF2B5EF4-FFF2-40B4-BE49-F238E27FC236}">
                <a16:creationId xmlns:a16="http://schemas.microsoft.com/office/drawing/2014/main" xmlns="" id="{4E15B9D4-C4E9-4042-BAF7-FD2CFA52D17E}"/>
              </a:ext>
            </a:extLst>
          </p:cNvPr>
          <p:cNvCxnSpPr>
            <a:cxnSpLocks/>
          </p:cNvCxnSpPr>
          <p:nvPr/>
        </p:nvCxnSpPr>
        <p:spPr>
          <a:xfrm flipH="1">
            <a:off x="831973" y="2388018"/>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xmlns="" id="{A04F2BD5-54DF-4192-B41E-842B2CA15CEC}"/>
              </a:ext>
            </a:extLst>
          </p:cNvPr>
          <p:cNvCxnSpPr>
            <a:cxnSpLocks/>
          </p:cNvCxnSpPr>
          <p:nvPr/>
        </p:nvCxnSpPr>
        <p:spPr>
          <a:xfrm>
            <a:off x="1702131" y="2382938"/>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2" name="Table 7">
            <a:extLst>
              <a:ext uri="{FF2B5EF4-FFF2-40B4-BE49-F238E27FC236}">
                <a16:creationId xmlns:a16="http://schemas.microsoft.com/office/drawing/2014/main" xmlns="" id="{0CEBA538-76A8-407A-921E-F086C02F8CBF}"/>
              </a:ext>
            </a:extLst>
          </p:cNvPr>
          <p:cNvGraphicFramePr>
            <a:graphicFrameLocks noGrp="1"/>
          </p:cNvGraphicFramePr>
          <p:nvPr>
            <p:extLst>
              <p:ext uri="{D42A27DB-BD31-4B8C-83A1-F6EECF244321}">
                <p14:modId xmlns:p14="http://schemas.microsoft.com/office/powerpoint/2010/main" val="2895253932"/>
              </p:ext>
            </p:extLst>
          </p:nvPr>
        </p:nvGraphicFramePr>
        <p:xfrm>
          <a:off x="2661470" y="2382938"/>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53" name="Straight Connector 52">
            <a:extLst>
              <a:ext uri="{FF2B5EF4-FFF2-40B4-BE49-F238E27FC236}">
                <a16:creationId xmlns:a16="http://schemas.microsoft.com/office/drawing/2014/main" xmlns="" id="{F5415D08-33BE-41CC-B56E-8E0A63FA0FB2}"/>
              </a:ext>
            </a:extLst>
          </p:cNvPr>
          <p:cNvCxnSpPr>
            <a:cxnSpLocks/>
          </p:cNvCxnSpPr>
          <p:nvPr/>
        </p:nvCxnSpPr>
        <p:spPr>
          <a:xfrm flipH="1">
            <a:off x="2669763" y="2388018"/>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xmlns="" id="{F08986B3-CB66-4114-9C9B-9A4C98E1BF6B}"/>
              </a:ext>
            </a:extLst>
          </p:cNvPr>
          <p:cNvCxnSpPr>
            <a:cxnSpLocks/>
          </p:cNvCxnSpPr>
          <p:nvPr/>
        </p:nvCxnSpPr>
        <p:spPr>
          <a:xfrm>
            <a:off x="3539921" y="2382938"/>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xmlns="" id="{CEACC121-3071-47CB-A7FD-B61BCD9407C7}"/>
              </a:ext>
            </a:extLst>
          </p:cNvPr>
          <p:cNvCxnSpPr>
            <a:cxnSpLocks/>
            <a:endCxn id="48" idx="0"/>
          </p:cNvCxnSpPr>
          <p:nvPr/>
        </p:nvCxnSpPr>
        <p:spPr>
          <a:xfrm flipH="1">
            <a:off x="1462827" y="1840237"/>
            <a:ext cx="502448" cy="5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7BAD8158-4EC9-4A8E-84B0-B93267F8578A}"/>
              </a:ext>
            </a:extLst>
          </p:cNvPr>
          <p:cNvCxnSpPr>
            <a:cxnSpLocks/>
          </p:cNvCxnSpPr>
          <p:nvPr/>
        </p:nvCxnSpPr>
        <p:spPr>
          <a:xfrm>
            <a:off x="2759008" y="1868918"/>
            <a:ext cx="430245" cy="506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D2F5174-B22C-45CD-9384-F567F4A1615A}"/>
              </a:ext>
            </a:extLst>
          </p:cNvPr>
          <p:cNvCxnSpPr>
            <a:cxnSpLocks/>
            <a:endCxn id="31" idx="0"/>
          </p:cNvCxnSpPr>
          <p:nvPr/>
        </p:nvCxnSpPr>
        <p:spPr>
          <a:xfrm>
            <a:off x="3339999" y="981420"/>
            <a:ext cx="465345" cy="70811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7" name="Table 7">
            <a:extLst>
              <a:ext uri="{FF2B5EF4-FFF2-40B4-BE49-F238E27FC236}">
                <a16:creationId xmlns:a16="http://schemas.microsoft.com/office/drawing/2014/main" xmlns="" id="{C9061A40-3A11-450A-B590-19CE53940928}"/>
              </a:ext>
            </a:extLst>
          </p:cNvPr>
          <p:cNvGraphicFramePr>
            <a:graphicFrameLocks noGrp="1"/>
          </p:cNvGraphicFramePr>
          <p:nvPr>
            <p:extLst>
              <p:ext uri="{D42A27DB-BD31-4B8C-83A1-F6EECF244321}">
                <p14:modId xmlns:p14="http://schemas.microsoft.com/office/powerpoint/2010/main" val="2345936697"/>
              </p:ext>
            </p:extLst>
          </p:nvPr>
        </p:nvGraphicFramePr>
        <p:xfrm>
          <a:off x="2631766" y="4271769"/>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c</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58" name="Table 6">
            <a:extLst>
              <a:ext uri="{FF2B5EF4-FFF2-40B4-BE49-F238E27FC236}">
                <a16:creationId xmlns:a16="http://schemas.microsoft.com/office/drawing/2014/main" xmlns="" id="{A1D83BD2-D076-4BA7-B000-A53FCF2E9767}"/>
              </a:ext>
            </a:extLst>
          </p:cNvPr>
          <p:cNvGraphicFramePr>
            <a:graphicFrameLocks noGrp="1"/>
          </p:cNvGraphicFramePr>
          <p:nvPr>
            <p:extLst>
              <p:ext uri="{D42A27DB-BD31-4B8C-83A1-F6EECF244321}">
                <p14:modId xmlns:p14="http://schemas.microsoft.com/office/powerpoint/2010/main" val="1506516694"/>
              </p:ext>
            </p:extLst>
          </p:nvPr>
        </p:nvGraphicFramePr>
        <p:xfrm>
          <a:off x="1832439" y="3307826"/>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59" name="Table 7">
            <a:extLst>
              <a:ext uri="{FF2B5EF4-FFF2-40B4-BE49-F238E27FC236}">
                <a16:creationId xmlns:a16="http://schemas.microsoft.com/office/drawing/2014/main" xmlns="" id="{D88F92FF-C8C0-4F6A-848F-BA0DA3700C76}"/>
              </a:ext>
            </a:extLst>
          </p:cNvPr>
          <p:cNvGraphicFramePr>
            <a:graphicFrameLocks noGrp="1"/>
          </p:cNvGraphicFramePr>
          <p:nvPr>
            <p:extLst>
              <p:ext uri="{D42A27DB-BD31-4B8C-83A1-F6EECF244321}">
                <p14:modId xmlns:p14="http://schemas.microsoft.com/office/powerpoint/2010/main" val="1293085684"/>
              </p:ext>
            </p:extLst>
          </p:nvPr>
        </p:nvGraphicFramePr>
        <p:xfrm>
          <a:off x="1193292" y="4258228"/>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60" name="Straight Connector 59">
            <a:extLst>
              <a:ext uri="{FF2B5EF4-FFF2-40B4-BE49-F238E27FC236}">
                <a16:creationId xmlns:a16="http://schemas.microsoft.com/office/drawing/2014/main" xmlns="" id="{B7B9DBCC-49A1-49F0-8D75-447FB6405E93}"/>
              </a:ext>
            </a:extLst>
          </p:cNvPr>
          <p:cNvCxnSpPr>
            <a:cxnSpLocks/>
          </p:cNvCxnSpPr>
          <p:nvPr/>
        </p:nvCxnSpPr>
        <p:spPr>
          <a:xfrm flipH="1">
            <a:off x="1843844" y="3513385"/>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1" name="Table 7">
            <a:extLst>
              <a:ext uri="{FF2B5EF4-FFF2-40B4-BE49-F238E27FC236}">
                <a16:creationId xmlns:a16="http://schemas.microsoft.com/office/drawing/2014/main" xmlns="" id="{C3801E33-4F1E-412F-9E40-331D794E21B6}"/>
              </a:ext>
            </a:extLst>
          </p:cNvPr>
          <p:cNvGraphicFramePr>
            <a:graphicFrameLocks noGrp="1"/>
          </p:cNvGraphicFramePr>
          <p:nvPr>
            <p:extLst>
              <p:ext uri="{D42A27DB-BD31-4B8C-83A1-F6EECF244321}">
                <p14:modId xmlns:p14="http://schemas.microsoft.com/office/powerpoint/2010/main" val="2013064328"/>
              </p:ext>
            </p:extLst>
          </p:nvPr>
        </p:nvGraphicFramePr>
        <p:xfrm>
          <a:off x="289249" y="4965176"/>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62" name="Straight Connector 61">
            <a:extLst>
              <a:ext uri="{FF2B5EF4-FFF2-40B4-BE49-F238E27FC236}">
                <a16:creationId xmlns:a16="http://schemas.microsoft.com/office/drawing/2014/main" xmlns="" id="{08921C4E-0FF7-42DF-9A6A-2FE7FA838A36}"/>
              </a:ext>
            </a:extLst>
          </p:cNvPr>
          <p:cNvCxnSpPr>
            <a:cxnSpLocks/>
          </p:cNvCxnSpPr>
          <p:nvPr/>
        </p:nvCxnSpPr>
        <p:spPr>
          <a:xfrm flipH="1">
            <a:off x="297542" y="4970256"/>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xmlns="" id="{FF3AC0E2-396B-45CA-B88B-74037772ADB1}"/>
              </a:ext>
            </a:extLst>
          </p:cNvPr>
          <p:cNvCxnSpPr>
            <a:cxnSpLocks/>
          </p:cNvCxnSpPr>
          <p:nvPr/>
        </p:nvCxnSpPr>
        <p:spPr>
          <a:xfrm>
            <a:off x="1167700" y="4965176"/>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4" name="Table 7">
            <a:extLst>
              <a:ext uri="{FF2B5EF4-FFF2-40B4-BE49-F238E27FC236}">
                <a16:creationId xmlns:a16="http://schemas.microsoft.com/office/drawing/2014/main" xmlns="" id="{7A6D9C94-49B9-4984-A51F-64CADF700A41}"/>
              </a:ext>
            </a:extLst>
          </p:cNvPr>
          <p:cNvGraphicFramePr>
            <a:graphicFrameLocks noGrp="1"/>
          </p:cNvGraphicFramePr>
          <p:nvPr>
            <p:extLst>
              <p:ext uri="{D42A27DB-BD31-4B8C-83A1-F6EECF244321}">
                <p14:modId xmlns:p14="http://schemas.microsoft.com/office/powerpoint/2010/main" val="1702729940"/>
              </p:ext>
            </p:extLst>
          </p:nvPr>
        </p:nvGraphicFramePr>
        <p:xfrm>
          <a:off x="2127039" y="4965176"/>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65" name="Straight Connector 64">
            <a:extLst>
              <a:ext uri="{FF2B5EF4-FFF2-40B4-BE49-F238E27FC236}">
                <a16:creationId xmlns:a16="http://schemas.microsoft.com/office/drawing/2014/main" xmlns="" id="{F79FAD4D-A5A9-42DF-A7BF-8EE8B6BCEE9A}"/>
              </a:ext>
            </a:extLst>
          </p:cNvPr>
          <p:cNvCxnSpPr>
            <a:cxnSpLocks/>
          </p:cNvCxnSpPr>
          <p:nvPr/>
        </p:nvCxnSpPr>
        <p:spPr>
          <a:xfrm flipH="1">
            <a:off x="2135332" y="4970256"/>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xmlns="" id="{C34293F8-1230-4C50-B394-80C683400A89}"/>
              </a:ext>
            </a:extLst>
          </p:cNvPr>
          <p:cNvCxnSpPr>
            <a:cxnSpLocks/>
          </p:cNvCxnSpPr>
          <p:nvPr/>
        </p:nvCxnSpPr>
        <p:spPr>
          <a:xfrm>
            <a:off x="3005490" y="4965176"/>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xmlns="" id="{1FB27651-6138-4710-A841-581E93B60B7D}"/>
              </a:ext>
            </a:extLst>
          </p:cNvPr>
          <p:cNvCxnSpPr>
            <a:cxnSpLocks/>
            <a:endCxn id="61" idx="0"/>
          </p:cNvCxnSpPr>
          <p:nvPr/>
        </p:nvCxnSpPr>
        <p:spPr>
          <a:xfrm flipH="1">
            <a:off x="928396" y="4422475"/>
            <a:ext cx="502448" cy="5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C6409B94-F1CA-4543-B04D-DFFB4A8FC228}"/>
              </a:ext>
            </a:extLst>
          </p:cNvPr>
          <p:cNvCxnSpPr>
            <a:cxnSpLocks/>
            <a:endCxn id="57" idx="0"/>
          </p:cNvCxnSpPr>
          <p:nvPr/>
        </p:nvCxnSpPr>
        <p:spPr>
          <a:xfrm>
            <a:off x="2805568" y="3563658"/>
            <a:ext cx="465345" cy="708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93D25315-65BE-4006-9F25-7714E5285C40}"/>
              </a:ext>
            </a:extLst>
          </p:cNvPr>
          <p:cNvCxnSpPr>
            <a:cxnSpLocks/>
          </p:cNvCxnSpPr>
          <p:nvPr/>
        </p:nvCxnSpPr>
        <p:spPr>
          <a:xfrm>
            <a:off x="2231225" y="4456422"/>
            <a:ext cx="430245" cy="506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B8A9B40B-6C1F-43B7-A72C-CC7E91DCD3DF}"/>
              </a:ext>
            </a:extLst>
          </p:cNvPr>
          <p:cNvCxnSpPr>
            <a:cxnSpLocks/>
          </p:cNvCxnSpPr>
          <p:nvPr/>
        </p:nvCxnSpPr>
        <p:spPr>
          <a:xfrm>
            <a:off x="3897439" y="3563658"/>
            <a:ext cx="465345" cy="708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76D2C3B6-708B-4DB6-8283-655217BCC1F4}"/>
              </a:ext>
            </a:extLst>
          </p:cNvPr>
          <p:cNvCxnSpPr>
            <a:cxnSpLocks/>
          </p:cNvCxnSpPr>
          <p:nvPr/>
        </p:nvCxnSpPr>
        <p:spPr>
          <a:xfrm>
            <a:off x="3539921" y="4280005"/>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xmlns="" id="{DD4DB7BD-90BC-4264-8AA2-F1C497EAE9C9}"/>
              </a:ext>
            </a:extLst>
          </p:cNvPr>
          <p:cNvCxnSpPr>
            <a:cxnSpLocks/>
          </p:cNvCxnSpPr>
          <p:nvPr/>
        </p:nvCxnSpPr>
        <p:spPr>
          <a:xfrm flipH="1">
            <a:off x="2642908" y="4282636"/>
            <a:ext cx="401219" cy="36576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3" name="Table 7">
            <a:extLst>
              <a:ext uri="{FF2B5EF4-FFF2-40B4-BE49-F238E27FC236}">
                <a16:creationId xmlns:a16="http://schemas.microsoft.com/office/drawing/2014/main" xmlns="" id="{CD256819-109A-489F-A1EF-FB30F3AB67C2}"/>
              </a:ext>
            </a:extLst>
          </p:cNvPr>
          <p:cNvGraphicFramePr>
            <a:graphicFrameLocks noGrp="1"/>
          </p:cNvGraphicFramePr>
          <p:nvPr>
            <p:extLst>
              <p:ext uri="{D42A27DB-BD31-4B8C-83A1-F6EECF244321}">
                <p14:modId xmlns:p14="http://schemas.microsoft.com/office/powerpoint/2010/main" val="1719547306"/>
              </p:ext>
            </p:extLst>
          </p:nvPr>
        </p:nvGraphicFramePr>
        <p:xfrm>
          <a:off x="4152299" y="4265736"/>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d</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74" name="Straight Connector 73">
            <a:extLst>
              <a:ext uri="{FF2B5EF4-FFF2-40B4-BE49-F238E27FC236}">
                <a16:creationId xmlns:a16="http://schemas.microsoft.com/office/drawing/2014/main" xmlns="" id="{A8AD9201-EA48-49D2-A8F7-9AB4D1EDF311}"/>
              </a:ext>
            </a:extLst>
          </p:cNvPr>
          <p:cNvCxnSpPr>
            <a:cxnSpLocks/>
          </p:cNvCxnSpPr>
          <p:nvPr/>
        </p:nvCxnSpPr>
        <p:spPr>
          <a:xfrm>
            <a:off x="5060454" y="4273972"/>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xmlns="" id="{3756D31E-4866-43AD-B1C4-1237CFA4A8AC}"/>
              </a:ext>
            </a:extLst>
          </p:cNvPr>
          <p:cNvCxnSpPr>
            <a:cxnSpLocks/>
          </p:cNvCxnSpPr>
          <p:nvPr/>
        </p:nvCxnSpPr>
        <p:spPr>
          <a:xfrm flipH="1">
            <a:off x="4163441" y="4276603"/>
            <a:ext cx="401219" cy="36576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7016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Construction of an Expression Tree (Example)</a:t>
            </a:r>
          </a:p>
        </p:txBody>
      </p:sp>
      <p:sp>
        <p:nvSpPr>
          <p:cNvPr id="3" name="Content Placeholder 2"/>
          <p:cNvSpPr>
            <a:spLocks noGrp="1"/>
          </p:cNvSpPr>
          <p:nvPr>
            <p:ph idx="1"/>
          </p:nvPr>
        </p:nvSpPr>
        <p:spPr>
          <a:xfrm>
            <a:off x="289249" y="629816"/>
            <a:ext cx="11064551" cy="5547147"/>
          </a:xfrm>
        </p:spPr>
        <p:txBody>
          <a:bodyPr>
            <a:normAutofit/>
          </a:bodyPr>
          <a:lstStyle/>
          <a:p>
            <a:pPr marL="0" indent="0" algn="just">
              <a:lnSpc>
                <a:spcPct val="100000"/>
              </a:lnSpc>
              <a:buNone/>
            </a:pPr>
            <a:r>
              <a:rPr lang="en-US" sz="2400" b="1" baseline="-25000" dirty="0">
                <a:latin typeface="Times New Roman" panose="02020603050405020304" pitchFamily="18" charset="0"/>
                <a:cs typeface="Times New Roman" panose="02020603050405020304" pitchFamily="18" charset="0"/>
              </a:rPr>
              <a:t> After reading </a:t>
            </a:r>
            <a:r>
              <a:rPr lang="en-US" sz="2400" baseline="-250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baseline="-25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b="1" baseline="-25000" dirty="0">
                <a:latin typeface="Times New Roman" panose="02020603050405020304" pitchFamily="18" charset="0"/>
                <a:cs typeface="Times New Roman" panose="02020603050405020304" pitchFamily="18" charset="0"/>
              </a:rPr>
              <a:t>After reading *</a:t>
            </a:r>
            <a:endParaRPr lang="en-US" sz="3000" b="1" baseline="-25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35</a:t>
            </a:fld>
            <a:endParaRPr lang="en-IN"/>
          </a:p>
        </p:txBody>
      </p:sp>
      <p:graphicFrame>
        <p:nvGraphicFramePr>
          <p:cNvPr id="57" name="Table 7">
            <a:extLst>
              <a:ext uri="{FF2B5EF4-FFF2-40B4-BE49-F238E27FC236}">
                <a16:creationId xmlns:a16="http://schemas.microsoft.com/office/drawing/2014/main" xmlns="" id="{C9061A40-3A11-450A-B590-19CE53940928}"/>
              </a:ext>
            </a:extLst>
          </p:cNvPr>
          <p:cNvGraphicFramePr>
            <a:graphicFrameLocks noGrp="1"/>
          </p:cNvGraphicFramePr>
          <p:nvPr>
            <p:extLst>
              <p:ext uri="{D42A27DB-BD31-4B8C-83A1-F6EECF244321}">
                <p14:modId xmlns:p14="http://schemas.microsoft.com/office/powerpoint/2010/main" val="588411460"/>
              </p:ext>
            </p:extLst>
          </p:nvPr>
        </p:nvGraphicFramePr>
        <p:xfrm>
          <a:off x="3891569" y="2376186"/>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c</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68" name="Straight Connector 67">
            <a:extLst>
              <a:ext uri="{FF2B5EF4-FFF2-40B4-BE49-F238E27FC236}">
                <a16:creationId xmlns:a16="http://schemas.microsoft.com/office/drawing/2014/main" xmlns="" id="{C6409B94-F1CA-4543-B04D-DFFB4A8FC228}"/>
              </a:ext>
            </a:extLst>
          </p:cNvPr>
          <p:cNvCxnSpPr>
            <a:cxnSpLocks/>
            <a:endCxn id="57" idx="0"/>
          </p:cNvCxnSpPr>
          <p:nvPr/>
        </p:nvCxnSpPr>
        <p:spPr>
          <a:xfrm>
            <a:off x="4309329" y="1898199"/>
            <a:ext cx="221387" cy="477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B8A9B40B-6C1F-43B7-A72C-CC7E91DCD3DF}"/>
              </a:ext>
            </a:extLst>
          </p:cNvPr>
          <p:cNvCxnSpPr>
            <a:cxnSpLocks/>
          </p:cNvCxnSpPr>
          <p:nvPr/>
        </p:nvCxnSpPr>
        <p:spPr>
          <a:xfrm>
            <a:off x="5155584" y="1781659"/>
            <a:ext cx="725368" cy="60951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0" name="Table 6">
            <a:extLst>
              <a:ext uri="{FF2B5EF4-FFF2-40B4-BE49-F238E27FC236}">
                <a16:creationId xmlns:a16="http://schemas.microsoft.com/office/drawing/2014/main" xmlns="" id="{CDD1145F-1D00-4B96-93EB-7FA4EC880221}"/>
              </a:ext>
            </a:extLst>
          </p:cNvPr>
          <p:cNvGraphicFramePr>
            <a:graphicFrameLocks noGrp="1"/>
          </p:cNvGraphicFramePr>
          <p:nvPr>
            <p:extLst>
              <p:ext uri="{D42A27DB-BD31-4B8C-83A1-F6EECF244321}">
                <p14:modId xmlns:p14="http://schemas.microsoft.com/office/powerpoint/2010/main" val="1415728647"/>
              </p:ext>
            </p:extLst>
          </p:nvPr>
        </p:nvGraphicFramePr>
        <p:xfrm>
          <a:off x="2127039" y="718201"/>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graphicFrame>
        <p:nvGraphicFramePr>
          <p:cNvPr id="41" name="Table 7">
            <a:extLst>
              <a:ext uri="{FF2B5EF4-FFF2-40B4-BE49-F238E27FC236}">
                <a16:creationId xmlns:a16="http://schemas.microsoft.com/office/drawing/2014/main" xmlns="" id="{BB505791-A887-4FAA-95B5-ED59637BEA50}"/>
              </a:ext>
            </a:extLst>
          </p:cNvPr>
          <p:cNvGraphicFramePr>
            <a:graphicFrameLocks noGrp="1"/>
          </p:cNvGraphicFramePr>
          <p:nvPr>
            <p:extLst>
              <p:ext uri="{D42A27DB-BD31-4B8C-83A1-F6EECF244321}">
                <p14:modId xmlns:p14="http://schemas.microsoft.com/office/powerpoint/2010/main" val="1604517386"/>
              </p:ext>
            </p:extLst>
          </p:nvPr>
        </p:nvGraphicFramePr>
        <p:xfrm>
          <a:off x="1487892" y="1668603"/>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2" name="Straight Connector 41">
            <a:extLst>
              <a:ext uri="{FF2B5EF4-FFF2-40B4-BE49-F238E27FC236}">
                <a16:creationId xmlns:a16="http://schemas.microsoft.com/office/drawing/2014/main" xmlns="" id="{72241F41-020D-4646-A309-361C0452A04E}"/>
              </a:ext>
            </a:extLst>
          </p:cNvPr>
          <p:cNvCxnSpPr>
            <a:cxnSpLocks/>
          </p:cNvCxnSpPr>
          <p:nvPr/>
        </p:nvCxnSpPr>
        <p:spPr>
          <a:xfrm flipH="1">
            <a:off x="2138444" y="923760"/>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3" name="Table 7">
            <a:extLst>
              <a:ext uri="{FF2B5EF4-FFF2-40B4-BE49-F238E27FC236}">
                <a16:creationId xmlns:a16="http://schemas.microsoft.com/office/drawing/2014/main" xmlns="" id="{6A4D234B-2EE4-4B18-B31D-88ABA6E2DA7B}"/>
              </a:ext>
            </a:extLst>
          </p:cNvPr>
          <p:cNvGraphicFramePr>
            <a:graphicFrameLocks noGrp="1"/>
          </p:cNvGraphicFramePr>
          <p:nvPr>
            <p:extLst>
              <p:ext uri="{D42A27DB-BD31-4B8C-83A1-F6EECF244321}">
                <p14:modId xmlns:p14="http://schemas.microsoft.com/office/powerpoint/2010/main" val="3484726056"/>
              </p:ext>
            </p:extLst>
          </p:nvPr>
        </p:nvGraphicFramePr>
        <p:xfrm>
          <a:off x="583849" y="237555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4" name="Straight Connector 43">
            <a:extLst>
              <a:ext uri="{FF2B5EF4-FFF2-40B4-BE49-F238E27FC236}">
                <a16:creationId xmlns:a16="http://schemas.microsoft.com/office/drawing/2014/main" xmlns="" id="{AD917A65-517F-44AC-B8D3-710512D2DD3C}"/>
              </a:ext>
            </a:extLst>
          </p:cNvPr>
          <p:cNvCxnSpPr>
            <a:cxnSpLocks/>
          </p:cNvCxnSpPr>
          <p:nvPr/>
        </p:nvCxnSpPr>
        <p:spPr>
          <a:xfrm flipH="1">
            <a:off x="592142" y="2380631"/>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xmlns="" id="{87339DBD-C882-460A-85F4-484D10B814D6}"/>
              </a:ext>
            </a:extLst>
          </p:cNvPr>
          <p:cNvCxnSpPr>
            <a:cxnSpLocks/>
          </p:cNvCxnSpPr>
          <p:nvPr/>
        </p:nvCxnSpPr>
        <p:spPr>
          <a:xfrm>
            <a:off x="1462300" y="2375551"/>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6" name="Table 7">
            <a:extLst>
              <a:ext uri="{FF2B5EF4-FFF2-40B4-BE49-F238E27FC236}">
                <a16:creationId xmlns:a16="http://schemas.microsoft.com/office/drawing/2014/main" xmlns="" id="{3135F45F-8F33-4B5C-8E68-0E30972FCB72}"/>
              </a:ext>
            </a:extLst>
          </p:cNvPr>
          <p:cNvGraphicFramePr>
            <a:graphicFrameLocks noGrp="1"/>
          </p:cNvGraphicFramePr>
          <p:nvPr>
            <p:extLst>
              <p:ext uri="{D42A27DB-BD31-4B8C-83A1-F6EECF244321}">
                <p14:modId xmlns:p14="http://schemas.microsoft.com/office/powerpoint/2010/main" val="645841764"/>
              </p:ext>
            </p:extLst>
          </p:nvPr>
        </p:nvGraphicFramePr>
        <p:xfrm>
          <a:off x="2421639" y="237555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47" name="Straight Connector 46">
            <a:extLst>
              <a:ext uri="{FF2B5EF4-FFF2-40B4-BE49-F238E27FC236}">
                <a16:creationId xmlns:a16="http://schemas.microsoft.com/office/drawing/2014/main" xmlns="" id="{DCF3600E-AE00-4E9A-A195-C214216EB2C9}"/>
              </a:ext>
            </a:extLst>
          </p:cNvPr>
          <p:cNvCxnSpPr>
            <a:cxnSpLocks/>
          </p:cNvCxnSpPr>
          <p:nvPr/>
        </p:nvCxnSpPr>
        <p:spPr>
          <a:xfrm flipH="1">
            <a:off x="2429932" y="2380631"/>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xmlns="" id="{73565462-19B5-4CEE-9053-8C446B53409E}"/>
              </a:ext>
            </a:extLst>
          </p:cNvPr>
          <p:cNvCxnSpPr>
            <a:cxnSpLocks/>
          </p:cNvCxnSpPr>
          <p:nvPr/>
        </p:nvCxnSpPr>
        <p:spPr>
          <a:xfrm>
            <a:off x="3300090" y="2375551"/>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xmlns="" id="{A299568D-36E2-4FFC-8D6C-1002437889E9}"/>
              </a:ext>
            </a:extLst>
          </p:cNvPr>
          <p:cNvCxnSpPr>
            <a:cxnSpLocks/>
            <a:endCxn id="43" idx="0"/>
          </p:cNvCxnSpPr>
          <p:nvPr/>
        </p:nvCxnSpPr>
        <p:spPr>
          <a:xfrm flipH="1">
            <a:off x="1222996" y="1832850"/>
            <a:ext cx="502448" cy="5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50C2425-0E66-40E2-8739-2F51E51E14A2}"/>
              </a:ext>
            </a:extLst>
          </p:cNvPr>
          <p:cNvCxnSpPr>
            <a:cxnSpLocks/>
          </p:cNvCxnSpPr>
          <p:nvPr/>
        </p:nvCxnSpPr>
        <p:spPr>
          <a:xfrm>
            <a:off x="3100168" y="974033"/>
            <a:ext cx="1515213" cy="671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C95CB061-6828-4463-A060-CBB4B53D4939}"/>
              </a:ext>
            </a:extLst>
          </p:cNvPr>
          <p:cNvCxnSpPr>
            <a:cxnSpLocks/>
          </p:cNvCxnSpPr>
          <p:nvPr/>
        </p:nvCxnSpPr>
        <p:spPr>
          <a:xfrm>
            <a:off x="2525825" y="1866797"/>
            <a:ext cx="430245" cy="50621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xmlns="" id="{F6A26DB1-E3BC-4622-ADA5-2D9E5F20E69A}"/>
              </a:ext>
            </a:extLst>
          </p:cNvPr>
          <p:cNvGraphicFramePr>
            <a:graphicFrameLocks noGrp="1"/>
          </p:cNvGraphicFramePr>
          <p:nvPr>
            <p:extLst>
              <p:ext uri="{D42A27DB-BD31-4B8C-83A1-F6EECF244321}">
                <p14:modId xmlns:p14="http://schemas.microsoft.com/office/powerpoint/2010/main" val="2432709969"/>
              </p:ext>
            </p:extLst>
          </p:nvPr>
        </p:nvGraphicFramePr>
        <p:xfrm>
          <a:off x="4119445" y="1692782"/>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80" name="Table 7">
            <a:extLst>
              <a:ext uri="{FF2B5EF4-FFF2-40B4-BE49-F238E27FC236}">
                <a16:creationId xmlns:a16="http://schemas.microsoft.com/office/drawing/2014/main" xmlns="" id="{AA7C7D78-284C-4BE3-95FA-E4A9CC7A3258}"/>
              </a:ext>
            </a:extLst>
          </p:cNvPr>
          <p:cNvGraphicFramePr>
            <a:graphicFrameLocks noGrp="1"/>
          </p:cNvGraphicFramePr>
          <p:nvPr>
            <p:extLst>
              <p:ext uri="{D42A27DB-BD31-4B8C-83A1-F6EECF244321}">
                <p14:modId xmlns:p14="http://schemas.microsoft.com/office/powerpoint/2010/main" val="2988174659"/>
              </p:ext>
            </p:extLst>
          </p:nvPr>
        </p:nvGraphicFramePr>
        <p:xfrm>
          <a:off x="5378406" y="2390480"/>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d</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81" name="Straight Connector 80">
            <a:extLst>
              <a:ext uri="{FF2B5EF4-FFF2-40B4-BE49-F238E27FC236}">
                <a16:creationId xmlns:a16="http://schemas.microsoft.com/office/drawing/2014/main" xmlns="" id="{5211F4AB-857D-4D83-B660-9F77C0D0266D}"/>
              </a:ext>
            </a:extLst>
          </p:cNvPr>
          <p:cNvCxnSpPr>
            <a:cxnSpLocks/>
          </p:cNvCxnSpPr>
          <p:nvPr/>
        </p:nvCxnSpPr>
        <p:spPr>
          <a:xfrm>
            <a:off x="6305894" y="2379729"/>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xmlns="" id="{8D56AB07-3680-4DCC-B8A2-11327366712D}"/>
              </a:ext>
            </a:extLst>
          </p:cNvPr>
          <p:cNvCxnSpPr>
            <a:cxnSpLocks/>
          </p:cNvCxnSpPr>
          <p:nvPr/>
        </p:nvCxnSpPr>
        <p:spPr>
          <a:xfrm flipH="1">
            <a:off x="5408881" y="2382360"/>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xmlns="" id="{B9F7AAA3-68F4-4F48-9E7A-26431C3C6003}"/>
              </a:ext>
            </a:extLst>
          </p:cNvPr>
          <p:cNvCxnSpPr>
            <a:cxnSpLocks/>
          </p:cNvCxnSpPr>
          <p:nvPr/>
        </p:nvCxnSpPr>
        <p:spPr>
          <a:xfrm>
            <a:off x="4570999" y="5478089"/>
            <a:ext cx="221387" cy="477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3038520C-A9DE-4EE8-B86B-C99EEA00A790}"/>
              </a:ext>
            </a:extLst>
          </p:cNvPr>
          <p:cNvCxnSpPr>
            <a:cxnSpLocks/>
          </p:cNvCxnSpPr>
          <p:nvPr/>
        </p:nvCxnSpPr>
        <p:spPr>
          <a:xfrm>
            <a:off x="5417254" y="5361549"/>
            <a:ext cx="725368" cy="60951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5" name="Table 7">
            <a:extLst>
              <a:ext uri="{FF2B5EF4-FFF2-40B4-BE49-F238E27FC236}">
                <a16:creationId xmlns:a16="http://schemas.microsoft.com/office/drawing/2014/main" xmlns="" id="{C91B9466-6484-434D-978F-16AD433690F8}"/>
              </a:ext>
            </a:extLst>
          </p:cNvPr>
          <p:cNvGraphicFramePr>
            <a:graphicFrameLocks noGrp="1"/>
          </p:cNvGraphicFramePr>
          <p:nvPr>
            <p:extLst>
              <p:ext uri="{D42A27DB-BD31-4B8C-83A1-F6EECF244321}">
                <p14:modId xmlns:p14="http://schemas.microsoft.com/office/powerpoint/2010/main" val="3359101982"/>
              </p:ext>
            </p:extLst>
          </p:nvPr>
        </p:nvGraphicFramePr>
        <p:xfrm>
          <a:off x="1749562" y="5248493"/>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86" name="Straight Connector 85">
            <a:extLst>
              <a:ext uri="{FF2B5EF4-FFF2-40B4-BE49-F238E27FC236}">
                <a16:creationId xmlns:a16="http://schemas.microsoft.com/office/drawing/2014/main" xmlns="" id="{75C33A1D-3361-46D7-9881-C4944CC538DD}"/>
              </a:ext>
            </a:extLst>
          </p:cNvPr>
          <p:cNvCxnSpPr>
            <a:cxnSpLocks/>
          </p:cNvCxnSpPr>
          <p:nvPr/>
        </p:nvCxnSpPr>
        <p:spPr>
          <a:xfrm flipH="1">
            <a:off x="2400114" y="4503650"/>
            <a:ext cx="406658" cy="76309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7" name="Table 7">
            <a:extLst>
              <a:ext uri="{FF2B5EF4-FFF2-40B4-BE49-F238E27FC236}">
                <a16:creationId xmlns:a16="http://schemas.microsoft.com/office/drawing/2014/main" xmlns="" id="{DF3044CB-F8C4-4CD0-A7FD-CAC3A194CB30}"/>
              </a:ext>
            </a:extLst>
          </p:cNvPr>
          <p:cNvGraphicFramePr>
            <a:graphicFrameLocks noGrp="1"/>
          </p:cNvGraphicFramePr>
          <p:nvPr>
            <p:extLst>
              <p:ext uri="{D42A27DB-BD31-4B8C-83A1-F6EECF244321}">
                <p14:modId xmlns:p14="http://schemas.microsoft.com/office/powerpoint/2010/main" val="2165543825"/>
              </p:ext>
            </p:extLst>
          </p:nvPr>
        </p:nvGraphicFramePr>
        <p:xfrm>
          <a:off x="845519" y="595544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88" name="Straight Connector 87">
            <a:extLst>
              <a:ext uri="{FF2B5EF4-FFF2-40B4-BE49-F238E27FC236}">
                <a16:creationId xmlns:a16="http://schemas.microsoft.com/office/drawing/2014/main" xmlns="" id="{11BDE050-3829-4985-ACDF-586704CC043F}"/>
              </a:ext>
            </a:extLst>
          </p:cNvPr>
          <p:cNvCxnSpPr>
            <a:cxnSpLocks/>
          </p:cNvCxnSpPr>
          <p:nvPr/>
        </p:nvCxnSpPr>
        <p:spPr>
          <a:xfrm flipH="1">
            <a:off x="853812" y="5960521"/>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xmlns="" id="{C9457121-09D9-4704-934B-E1BD52D2CECC}"/>
              </a:ext>
            </a:extLst>
          </p:cNvPr>
          <p:cNvCxnSpPr>
            <a:cxnSpLocks/>
          </p:cNvCxnSpPr>
          <p:nvPr/>
        </p:nvCxnSpPr>
        <p:spPr>
          <a:xfrm>
            <a:off x="1723970" y="5955441"/>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90" name="Table 7">
            <a:extLst>
              <a:ext uri="{FF2B5EF4-FFF2-40B4-BE49-F238E27FC236}">
                <a16:creationId xmlns:a16="http://schemas.microsoft.com/office/drawing/2014/main" xmlns="" id="{88D2F99B-4DBA-4689-8D70-AF341A277CBB}"/>
              </a:ext>
            </a:extLst>
          </p:cNvPr>
          <p:cNvGraphicFramePr>
            <a:graphicFrameLocks noGrp="1"/>
          </p:cNvGraphicFramePr>
          <p:nvPr>
            <p:extLst>
              <p:ext uri="{D42A27DB-BD31-4B8C-83A1-F6EECF244321}">
                <p14:modId xmlns:p14="http://schemas.microsoft.com/office/powerpoint/2010/main" val="1963111313"/>
              </p:ext>
            </p:extLst>
          </p:nvPr>
        </p:nvGraphicFramePr>
        <p:xfrm>
          <a:off x="2683309" y="5955441"/>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b</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91" name="Straight Connector 90">
            <a:extLst>
              <a:ext uri="{FF2B5EF4-FFF2-40B4-BE49-F238E27FC236}">
                <a16:creationId xmlns:a16="http://schemas.microsoft.com/office/drawing/2014/main" xmlns="" id="{A0389ADC-FC02-4CD8-B906-C02E49D5D5FA}"/>
              </a:ext>
            </a:extLst>
          </p:cNvPr>
          <p:cNvCxnSpPr>
            <a:cxnSpLocks/>
          </p:cNvCxnSpPr>
          <p:nvPr/>
        </p:nvCxnSpPr>
        <p:spPr>
          <a:xfrm flipH="1">
            <a:off x="2691602" y="5960521"/>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a:extLst>
              <a:ext uri="{FF2B5EF4-FFF2-40B4-BE49-F238E27FC236}">
                <a16:creationId xmlns:a16="http://schemas.microsoft.com/office/drawing/2014/main" xmlns="" id="{433E4287-4096-48B2-BBA6-6A6078F6E73C}"/>
              </a:ext>
            </a:extLst>
          </p:cNvPr>
          <p:cNvCxnSpPr>
            <a:cxnSpLocks/>
          </p:cNvCxnSpPr>
          <p:nvPr/>
        </p:nvCxnSpPr>
        <p:spPr>
          <a:xfrm>
            <a:off x="3561760" y="5955441"/>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xmlns="" id="{E13EF28E-C8B6-4532-A9D9-D8DD646341A9}"/>
              </a:ext>
            </a:extLst>
          </p:cNvPr>
          <p:cNvCxnSpPr>
            <a:cxnSpLocks/>
            <a:endCxn id="87" idx="0"/>
          </p:cNvCxnSpPr>
          <p:nvPr/>
        </p:nvCxnSpPr>
        <p:spPr>
          <a:xfrm flipH="1">
            <a:off x="1484666" y="5412740"/>
            <a:ext cx="502448" cy="5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56EEFF13-4856-4D74-9B69-6E0F9AEE854E}"/>
              </a:ext>
            </a:extLst>
          </p:cNvPr>
          <p:cNvCxnSpPr>
            <a:cxnSpLocks/>
          </p:cNvCxnSpPr>
          <p:nvPr/>
        </p:nvCxnSpPr>
        <p:spPr>
          <a:xfrm>
            <a:off x="3657608" y="4574974"/>
            <a:ext cx="1219443" cy="650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FD3E1930-A8DE-49AE-A496-06F8FAE26C23}"/>
              </a:ext>
            </a:extLst>
          </p:cNvPr>
          <p:cNvCxnSpPr>
            <a:cxnSpLocks/>
          </p:cNvCxnSpPr>
          <p:nvPr/>
        </p:nvCxnSpPr>
        <p:spPr>
          <a:xfrm>
            <a:off x="2787495" y="5446687"/>
            <a:ext cx="430245" cy="50621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6" name="Table 7">
            <a:extLst>
              <a:ext uri="{FF2B5EF4-FFF2-40B4-BE49-F238E27FC236}">
                <a16:creationId xmlns:a16="http://schemas.microsoft.com/office/drawing/2014/main" xmlns="" id="{0B7E9A26-ACC8-46C1-8E6B-6969D43D0FD5}"/>
              </a:ext>
            </a:extLst>
          </p:cNvPr>
          <p:cNvGraphicFramePr>
            <a:graphicFrameLocks noGrp="1"/>
          </p:cNvGraphicFramePr>
          <p:nvPr>
            <p:extLst>
              <p:ext uri="{D42A27DB-BD31-4B8C-83A1-F6EECF244321}">
                <p14:modId xmlns:p14="http://schemas.microsoft.com/office/powerpoint/2010/main" val="3447982173"/>
              </p:ext>
            </p:extLst>
          </p:nvPr>
        </p:nvGraphicFramePr>
        <p:xfrm>
          <a:off x="4381115" y="5272672"/>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97" name="Table 7">
            <a:extLst>
              <a:ext uri="{FF2B5EF4-FFF2-40B4-BE49-F238E27FC236}">
                <a16:creationId xmlns:a16="http://schemas.microsoft.com/office/drawing/2014/main" xmlns="" id="{3B021CDF-6A4E-4EA1-BB4B-77EF21CDA818}"/>
              </a:ext>
            </a:extLst>
          </p:cNvPr>
          <p:cNvGraphicFramePr>
            <a:graphicFrameLocks noGrp="1"/>
          </p:cNvGraphicFramePr>
          <p:nvPr>
            <p:extLst>
              <p:ext uri="{D42A27DB-BD31-4B8C-83A1-F6EECF244321}">
                <p14:modId xmlns:p14="http://schemas.microsoft.com/office/powerpoint/2010/main" val="743447322"/>
              </p:ext>
            </p:extLst>
          </p:nvPr>
        </p:nvGraphicFramePr>
        <p:xfrm>
          <a:off x="5640076" y="5970370"/>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d</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98" name="Straight Connector 97">
            <a:extLst>
              <a:ext uri="{FF2B5EF4-FFF2-40B4-BE49-F238E27FC236}">
                <a16:creationId xmlns:a16="http://schemas.microsoft.com/office/drawing/2014/main" xmlns="" id="{4EF36412-B54D-4DF5-B505-F0ADF557CF55}"/>
              </a:ext>
            </a:extLst>
          </p:cNvPr>
          <p:cNvCxnSpPr>
            <a:cxnSpLocks/>
          </p:cNvCxnSpPr>
          <p:nvPr/>
        </p:nvCxnSpPr>
        <p:spPr>
          <a:xfrm>
            <a:off x="6567564" y="5959619"/>
            <a:ext cx="357518" cy="37084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xmlns="" id="{0908ECF3-050B-4AF4-BCFA-61A17240C255}"/>
              </a:ext>
            </a:extLst>
          </p:cNvPr>
          <p:cNvCxnSpPr>
            <a:cxnSpLocks/>
          </p:cNvCxnSpPr>
          <p:nvPr/>
        </p:nvCxnSpPr>
        <p:spPr>
          <a:xfrm flipH="1">
            <a:off x="5670551" y="5962250"/>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xmlns="" id="{6CB0D9F0-8AFA-4819-BE40-C67DB3AD8B64}"/>
              </a:ext>
            </a:extLst>
          </p:cNvPr>
          <p:cNvCxnSpPr>
            <a:cxnSpLocks/>
          </p:cNvCxnSpPr>
          <p:nvPr/>
        </p:nvCxnSpPr>
        <p:spPr>
          <a:xfrm flipH="1">
            <a:off x="3916741" y="2365281"/>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xmlns="" id="{26C635AC-5CFC-412C-9434-BD9F07A777F2}"/>
              </a:ext>
            </a:extLst>
          </p:cNvPr>
          <p:cNvCxnSpPr>
            <a:cxnSpLocks/>
          </p:cNvCxnSpPr>
          <p:nvPr/>
        </p:nvCxnSpPr>
        <p:spPr>
          <a:xfrm>
            <a:off x="4785523" y="2388701"/>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02" name="Table 7">
            <a:extLst>
              <a:ext uri="{FF2B5EF4-FFF2-40B4-BE49-F238E27FC236}">
                <a16:creationId xmlns:a16="http://schemas.microsoft.com/office/drawing/2014/main" xmlns="" id="{09C0C073-E44C-4AFF-8A3A-A04425D1B084}"/>
              </a:ext>
            </a:extLst>
          </p:cNvPr>
          <p:cNvGraphicFramePr>
            <a:graphicFrameLocks noGrp="1"/>
          </p:cNvGraphicFramePr>
          <p:nvPr>
            <p:extLst>
              <p:ext uri="{D42A27DB-BD31-4B8C-83A1-F6EECF244321}">
                <p14:modId xmlns:p14="http://schemas.microsoft.com/office/powerpoint/2010/main" val="1580832011"/>
              </p:ext>
            </p:extLst>
          </p:nvPr>
        </p:nvGraphicFramePr>
        <p:xfrm>
          <a:off x="4223389" y="5960855"/>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c</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cxnSp>
        <p:nvCxnSpPr>
          <p:cNvPr id="103" name="Straight Connector 102">
            <a:extLst>
              <a:ext uri="{FF2B5EF4-FFF2-40B4-BE49-F238E27FC236}">
                <a16:creationId xmlns:a16="http://schemas.microsoft.com/office/drawing/2014/main" xmlns="" id="{481AE2D1-E59C-4687-A6CE-1D1FDAA0B29C}"/>
              </a:ext>
            </a:extLst>
          </p:cNvPr>
          <p:cNvCxnSpPr>
            <a:cxnSpLocks/>
          </p:cNvCxnSpPr>
          <p:nvPr/>
        </p:nvCxnSpPr>
        <p:spPr>
          <a:xfrm flipH="1">
            <a:off x="4248561" y="5949950"/>
            <a:ext cx="401219" cy="36576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xmlns="" id="{7E78D826-8BDE-44FB-8B1B-AEBF50A9021F}"/>
              </a:ext>
            </a:extLst>
          </p:cNvPr>
          <p:cNvCxnSpPr>
            <a:cxnSpLocks/>
          </p:cNvCxnSpPr>
          <p:nvPr/>
        </p:nvCxnSpPr>
        <p:spPr>
          <a:xfrm>
            <a:off x="5117343" y="5973370"/>
            <a:ext cx="357518" cy="37084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7">
            <a:extLst>
              <a:ext uri="{FF2B5EF4-FFF2-40B4-BE49-F238E27FC236}">
                <a16:creationId xmlns:a16="http://schemas.microsoft.com/office/drawing/2014/main" xmlns="" id="{4B7E0F90-35CE-47BE-B057-B05DDA6505BD}"/>
              </a:ext>
            </a:extLst>
          </p:cNvPr>
          <p:cNvGraphicFramePr>
            <a:graphicFrameLocks noGrp="1"/>
          </p:cNvGraphicFramePr>
          <p:nvPr>
            <p:extLst>
              <p:ext uri="{D42A27DB-BD31-4B8C-83A1-F6EECF244321}">
                <p14:modId xmlns:p14="http://schemas.microsoft.com/office/powerpoint/2010/main" val="2825095901"/>
              </p:ext>
            </p:extLst>
          </p:nvPr>
        </p:nvGraphicFramePr>
        <p:xfrm>
          <a:off x="2545102" y="4278530"/>
          <a:ext cx="1278294" cy="370840"/>
        </p:xfrm>
        <a:graphic>
          <a:graphicData uri="http://schemas.openxmlformats.org/drawingml/2006/table">
            <a:tbl>
              <a:tblPr firstRow="1" bandRow="1"/>
              <a:tblGrid>
                <a:gridCol w="426098">
                  <a:extLst>
                    <a:ext uri="{9D8B030D-6E8A-4147-A177-3AD203B41FA5}">
                      <a16:colId xmlns:a16="http://schemas.microsoft.com/office/drawing/2014/main" xmlns="" val="4206254559"/>
                    </a:ext>
                  </a:extLst>
                </a:gridCol>
                <a:gridCol w="426098">
                  <a:extLst>
                    <a:ext uri="{9D8B030D-6E8A-4147-A177-3AD203B41FA5}">
                      <a16:colId xmlns:a16="http://schemas.microsoft.com/office/drawing/2014/main" xmlns="" val="845041356"/>
                    </a:ext>
                  </a:extLst>
                </a:gridCol>
                <a:gridCol w="4260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14" name="Table 6">
            <a:extLst>
              <a:ext uri="{FF2B5EF4-FFF2-40B4-BE49-F238E27FC236}">
                <a16:creationId xmlns:a16="http://schemas.microsoft.com/office/drawing/2014/main" xmlns="" id="{62B87BBB-8D41-41F4-8283-15EC1D3A59C0}"/>
              </a:ext>
            </a:extLst>
          </p:cNvPr>
          <p:cNvGraphicFramePr>
            <a:graphicFrameLocks noGrp="1"/>
          </p:cNvGraphicFramePr>
          <p:nvPr>
            <p:extLst>
              <p:ext uri="{D42A27DB-BD31-4B8C-83A1-F6EECF244321}">
                <p14:modId xmlns:p14="http://schemas.microsoft.com/office/powerpoint/2010/main" val="3151436087"/>
              </p:ext>
            </p:extLst>
          </p:nvPr>
        </p:nvGraphicFramePr>
        <p:xfrm>
          <a:off x="2813248" y="3373830"/>
          <a:ext cx="8128000" cy="365760"/>
        </p:xfrm>
        <a:graphic>
          <a:graphicData uri="http://schemas.openxmlformats.org/drawingml/2006/table">
            <a:tbl>
              <a:tblPr firstRow="1" bandRow="1">
                <a:tableStyleId>{16D9F66E-5EB9-4882-86FB-DCBF35E3C3E4}</a:tableStyleId>
              </a:tblPr>
              <a:tblGrid>
                <a:gridCol w="812800">
                  <a:extLst>
                    <a:ext uri="{9D8B030D-6E8A-4147-A177-3AD203B41FA5}">
                      <a16:colId xmlns:a16="http://schemas.microsoft.com/office/drawing/2014/main" xmlns="" val="3842619242"/>
                    </a:ext>
                  </a:extLst>
                </a:gridCol>
                <a:gridCol w="812800">
                  <a:extLst>
                    <a:ext uri="{9D8B030D-6E8A-4147-A177-3AD203B41FA5}">
                      <a16:colId xmlns:a16="http://schemas.microsoft.com/office/drawing/2014/main" xmlns="" val="3261430263"/>
                    </a:ext>
                  </a:extLst>
                </a:gridCol>
                <a:gridCol w="812800">
                  <a:extLst>
                    <a:ext uri="{9D8B030D-6E8A-4147-A177-3AD203B41FA5}">
                      <a16:colId xmlns:a16="http://schemas.microsoft.com/office/drawing/2014/main" xmlns="" val="3310109232"/>
                    </a:ext>
                  </a:extLst>
                </a:gridCol>
                <a:gridCol w="812800">
                  <a:extLst>
                    <a:ext uri="{9D8B030D-6E8A-4147-A177-3AD203B41FA5}">
                      <a16:colId xmlns:a16="http://schemas.microsoft.com/office/drawing/2014/main" xmlns="" val="1867191821"/>
                    </a:ext>
                  </a:extLst>
                </a:gridCol>
                <a:gridCol w="812800">
                  <a:extLst>
                    <a:ext uri="{9D8B030D-6E8A-4147-A177-3AD203B41FA5}">
                      <a16:colId xmlns:a16="http://schemas.microsoft.com/office/drawing/2014/main" xmlns="" val="489577071"/>
                    </a:ext>
                  </a:extLst>
                </a:gridCol>
                <a:gridCol w="812800">
                  <a:extLst>
                    <a:ext uri="{9D8B030D-6E8A-4147-A177-3AD203B41FA5}">
                      <a16:colId xmlns:a16="http://schemas.microsoft.com/office/drawing/2014/main" xmlns="" val="2095905099"/>
                    </a:ext>
                  </a:extLst>
                </a:gridCol>
                <a:gridCol w="812800">
                  <a:extLst>
                    <a:ext uri="{9D8B030D-6E8A-4147-A177-3AD203B41FA5}">
                      <a16:colId xmlns:a16="http://schemas.microsoft.com/office/drawing/2014/main" xmlns="" val="2694801441"/>
                    </a:ext>
                  </a:extLst>
                </a:gridCol>
                <a:gridCol w="812800">
                  <a:extLst>
                    <a:ext uri="{9D8B030D-6E8A-4147-A177-3AD203B41FA5}">
                      <a16:colId xmlns:a16="http://schemas.microsoft.com/office/drawing/2014/main" xmlns="" val="2317843548"/>
                    </a:ext>
                  </a:extLst>
                </a:gridCol>
                <a:gridCol w="812800">
                  <a:extLst>
                    <a:ext uri="{9D8B030D-6E8A-4147-A177-3AD203B41FA5}">
                      <a16:colId xmlns:a16="http://schemas.microsoft.com/office/drawing/2014/main" xmlns="" val="1075113509"/>
                    </a:ext>
                  </a:extLst>
                </a:gridCol>
                <a:gridCol w="812800">
                  <a:extLst>
                    <a:ext uri="{9D8B030D-6E8A-4147-A177-3AD203B41FA5}">
                      <a16:colId xmlns:a16="http://schemas.microsoft.com/office/drawing/2014/main" xmlns="" val="3603477837"/>
                    </a:ext>
                  </a:extLst>
                </a:gridCol>
              </a:tblGrid>
              <a:tr h="33472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40764804"/>
                  </a:ext>
                </a:extLst>
              </a:tr>
            </a:tbl>
          </a:graphicData>
        </a:graphic>
      </p:graphicFrame>
      <p:cxnSp>
        <p:nvCxnSpPr>
          <p:cNvPr id="107" name="Straight Connector 106">
            <a:extLst>
              <a:ext uri="{FF2B5EF4-FFF2-40B4-BE49-F238E27FC236}">
                <a16:creationId xmlns:a16="http://schemas.microsoft.com/office/drawing/2014/main" xmlns="" id="{99F77C0F-E2EB-46AA-A027-B376C3A3F99F}"/>
              </a:ext>
            </a:extLst>
          </p:cNvPr>
          <p:cNvCxnSpPr>
            <a:cxnSpLocks/>
          </p:cNvCxnSpPr>
          <p:nvPr/>
        </p:nvCxnSpPr>
        <p:spPr>
          <a:xfrm flipH="1">
            <a:off x="3060786" y="3537990"/>
            <a:ext cx="406658" cy="7630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68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Expression Tree</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Notes:</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If we run an preorder traversal on the expression tree constructed from the postfix expression gives a prefix expression (postfix to prefix)</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If we run an post order traversal on the expression tree constructed from the prefix expression gives a postfix expression (prefix to postfix).</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baseline="-25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36</a:t>
            </a:fld>
            <a:endParaRPr lang="en-IN"/>
          </a:p>
        </p:txBody>
      </p:sp>
    </p:spTree>
    <p:extLst>
      <p:ext uri="{BB962C8B-B14F-4D97-AF65-F5344CB8AC3E}">
        <p14:creationId xmlns:p14="http://schemas.microsoft.com/office/powerpoint/2010/main" val="2688185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Trees</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main disadvantage with the linked representation of the binary tree is  if there are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nodes then </a:t>
            </a:r>
            <a:r>
              <a:rPr lang="en-US" sz="2400" b="1" i="1" dirty="0">
                <a:latin typeface="Times New Roman" panose="02020603050405020304" pitchFamily="18" charset="0"/>
                <a:cs typeface="Times New Roman" panose="02020603050405020304" pitchFamily="18" charset="0"/>
              </a:rPr>
              <a:t>n + 1</a:t>
            </a:r>
            <a:r>
              <a:rPr lang="en-US" sz="2400" dirty="0">
                <a:latin typeface="Times New Roman" panose="02020603050405020304" pitchFamily="18" charset="0"/>
                <a:cs typeface="Times New Roman" panose="02020603050405020304" pitchFamily="18" charset="0"/>
              </a:rPr>
              <a:t> links are NULL values. </a:t>
            </a:r>
            <a:r>
              <a:rPr lang="en-US" sz="2400" b="0" i="1" u="none" strike="noStrike" baseline="0" dirty="0">
                <a:latin typeface="Times New Roman" panose="02020603050405020304" pitchFamily="18" charset="0"/>
                <a:cs typeface="Times New Roman" panose="02020603050405020304" pitchFamily="18" charset="0"/>
              </a:rPr>
              <a:t>A.J. Perlis and C. Thornton </a:t>
            </a:r>
            <a:r>
              <a:rPr lang="en-US" sz="2400" b="0" u="none" strike="noStrike" baseline="0" dirty="0">
                <a:latin typeface="Times New Roman" panose="02020603050405020304" pitchFamily="18" charset="0"/>
                <a:cs typeface="Times New Roman" panose="02020603050405020304" pitchFamily="18" charset="0"/>
              </a:rPr>
              <a:t>proposed a solution to use these links.</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The idea is  replace the null links with the pointers called the threads to the other nodes in the tree. The common convention is replace the NULLs with the predecessor/successors information.</a:t>
            </a:r>
          </a:p>
          <a:p>
            <a:pPr marL="0" indent="0" algn="just">
              <a:lnSpc>
                <a:spcPct val="150000"/>
              </a:lnSpc>
              <a:buNone/>
            </a:pPr>
            <a:r>
              <a:rPr lang="en-US" sz="2400" b="1" i="1" dirty="0">
                <a:latin typeface="Times New Roman" panose="02020603050405020304" pitchFamily="18" charset="0"/>
                <a:cs typeface="Times New Roman" panose="02020603050405020304" pitchFamily="18" charset="0"/>
              </a:rPr>
              <a:t>Generally we store the predecessor information in NULL left pointers and successor information in right pointer.</a:t>
            </a:r>
            <a:endParaRPr lang="en-US" sz="20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37</a:t>
            </a:fld>
            <a:endParaRPr lang="en-IN"/>
          </a:p>
        </p:txBody>
      </p:sp>
    </p:spTree>
    <p:extLst>
      <p:ext uri="{BB962C8B-B14F-4D97-AF65-F5344CB8AC3E}">
        <p14:creationId xmlns:p14="http://schemas.microsoft.com/office/powerpoint/2010/main" val="730296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Trees</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70000"/>
              </a:lnSpc>
              <a:buNone/>
            </a:pPr>
            <a:r>
              <a:rPr lang="en-US" sz="2200" b="1" u="sng" dirty="0">
                <a:latin typeface="Times New Roman" panose="02020603050405020304" pitchFamily="18" charset="0"/>
                <a:cs typeface="Times New Roman" panose="02020603050405020304" pitchFamily="18" charset="0"/>
              </a:rPr>
              <a:t>Preorder Threaded Binary tree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If we store the preorder predecessor information in NULL left pointers and preorder successor information in right pointer then it is called as preorder threaded binary tree.</a:t>
            </a:r>
          </a:p>
          <a:p>
            <a:pPr marL="0" indent="0" algn="just">
              <a:lnSpc>
                <a:spcPct val="170000"/>
              </a:lnSpc>
              <a:buNone/>
            </a:pPr>
            <a:r>
              <a:rPr lang="en-US" sz="2200" b="1" u="sng" dirty="0">
                <a:latin typeface="Times New Roman" panose="02020603050405020304" pitchFamily="18" charset="0"/>
                <a:cs typeface="Times New Roman" panose="02020603050405020304" pitchFamily="18" charset="0"/>
              </a:rPr>
              <a:t>In Order Threaded Binary tree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If we store the inorder predecessor information in NULL left pointers and inorder successor information in right pointer then it is called as inorder threaded binary tree.</a:t>
            </a:r>
          </a:p>
          <a:p>
            <a:pPr marL="0" indent="0" algn="just">
              <a:lnSpc>
                <a:spcPct val="170000"/>
              </a:lnSpc>
              <a:buNone/>
            </a:pPr>
            <a:r>
              <a:rPr lang="en-US" sz="2200" b="1" u="sng" dirty="0" err="1">
                <a:latin typeface="Times New Roman" panose="02020603050405020304" pitchFamily="18" charset="0"/>
                <a:cs typeface="Times New Roman" panose="02020603050405020304" pitchFamily="18" charset="0"/>
              </a:rPr>
              <a:t>Postorder</a:t>
            </a:r>
            <a:r>
              <a:rPr lang="en-US" sz="2200" b="1" u="sng" dirty="0">
                <a:latin typeface="Times New Roman" panose="02020603050405020304" pitchFamily="18" charset="0"/>
                <a:cs typeface="Times New Roman" panose="02020603050405020304" pitchFamily="18" charset="0"/>
              </a:rPr>
              <a:t> Threaded Binary tree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If we store the post order predecessor information in NULL left pointers and post order successor information in right pointer then it is called as preorder threaded binary tree.</a:t>
            </a:r>
          </a:p>
          <a:p>
            <a:pPr marL="0" indent="0" algn="just">
              <a:lnSpc>
                <a:spcPct val="150000"/>
              </a:lnSpc>
              <a:buNone/>
            </a:pPr>
            <a:endParaRPr lang="en-US" sz="2200" i="1"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i="1"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i="1"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38</a:t>
            </a:fld>
            <a:endParaRPr lang="en-IN"/>
          </a:p>
        </p:txBody>
      </p:sp>
    </p:spTree>
    <p:extLst>
      <p:ext uri="{BB962C8B-B14F-4D97-AF65-F5344CB8AC3E}">
        <p14:creationId xmlns:p14="http://schemas.microsoft.com/office/powerpoint/2010/main" val="1319759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Trees</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i="1" u="sng" dirty="0">
                <a:latin typeface="Times New Roman" panose="02020603050405020304" pitchFamily="18" charset="0"/>
                <a:cs typeface="Times New Roman" panose="02020603050405020304" pitchFamily="18" charset="0"/>
              </a:rPr>
              <a:t>Structure of Threaded Binary Tree</a:t>
            </a: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typedef struct </a:t>
            </a:r>
            <a:r>
              <a:rPr lang="en-US" sz="2400" dirty="0" err="1">
                <a:latin typeface="Times New Roman" panose="02020603050405020304" pitchFamily="18" charset="0"/>
                <a:cs typeface="Times New Roman" panose="02020603050405020304" pitchFamily="18" charset="0"/>
              </a:rPr>
              <a:t>ThreadedBinaryTree</a:t>
            </a:r>
            <a:r>
              <a:rPr lang="en-US" sz="2400" dirty="0">
                <a:latin typeface="Times New Roman" panose="02020603050405020304" pitchFamily="18" charset="0"/>
                <a:cs typeface="Times New Roman" panose="02020603050405020304" pitchFamily="18" charset="0"/>
              </a:rPr>
              <a:t> TBT;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Struct </a:t>
            </a:r>
            <a:r>
              <a:rPr lang="en-US" sz="2400" dirty="0" err="1">
                <a:latin typeface="Times New Roman" panose="02020603050405020304" pitchFamily="18" charset="0"/>
                <a:cs typeface="Times New Roman" panose="02020603050405020304" pitchFamily="18" charset="0"/>
              </a:rPr>
              <a:t>ThreadedBinaryTree</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TBT *left;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TBT *right;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DataType</a:t>
            </a:r>
            <a:r>
              <a:rPr lang="en-US" sz="2400" dirty="0">
                <a:latin typeface="Times New Roman" panose="02020603050405020304" pitchFamily="18" charset="0"/>
                <a:cs typeface="Times New Roman" panose="02020603050405020304" pitchFamily="18" charset="0"/>
              </a:rPr>
              <a:t>&gt; data;</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int </a:t>
            </a:r>
            <a:r>
              <a:rPr lang="en-US" sz="2400" dirty="0" err="1">
                <a:latin typeface="Times New Roman" panose="02020603050405020304" pitchFamily="18" charset="0"/>
                <a:cs typeface="Times New Roman" panose="02020603050405020304" pitchFamily="18" charset="0"/>
              </a:rPr>
              <a:t>Ltag</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int </a:t>
            </a:r>
            <a:r>
              <a:rPr lang="en-US" sz="2400" dirty="0" err="1">
                <a:latin typeface="Times New Roman" panose="02020603050405020304" pitchFamily="18" charset="0"/>
                <a:cs typeface="Times New Roman" panose="02020603050405020304" pitchFamily="18" charset="0"/>
              </a:rPr>
              <a:t>Rtag</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39</a:t>
            </a:fld>
            <a:endParaRPr lang="en-IN"/>
          </a:p>
        </p:txBody>
      </p:sp>
      <p:graphicFrame>
        <p:nvGraphicFramePr>
          <p:cNvPr id="6" name="Table 6">
            <a:extLst>
              <a:ext uri="{FF2B5EF4-FFF2-40B4-BE49-F238E27FC236}">
                <a16:creationId xmlns:a16="http://schemas.microsoft.com/office/drawing/2014/main" xmlns="" id="{ABC815DB-1670-4B67-895F-280E1A340437}"/>
              </a:ext>
            </a:extLst>
          </p:cNvPr>
          <p:cNvGraphicFramePr>
            <a:graphicFrameLocks noGrp="1"/>
          </p:cNvGraphicFramePr>
          <p:nvPr>
            <p:extLst>
              <p:ext uri="{D42A27DB-BD31-4B8C-83A1-F6EECF244321}">
                <p14:modId xmlns:p14="http://schemas.microsoft.com/office/powerpoint/2010/main" val="4041581972"/>
              </p:ext>
            </p:extLst>
          </p:nvPr>
        </p:nvGraphicFramePr>
        <p:xfrm>
          <a:off x="3358292" y="4459644"/>
          <a:ext cx="5810420" cy="370840"/>
        </p:xfrm>
        <a:graphic>
          <a:graphicData uri="http://schemas.openxmlformats.org/drawingml/2006/table">
            <a:tbl>
              <a:tblPr firstRow="1" bandRow="1">
                <a:tableStyleId>{D7AC3CCA-C797-4891-BE02-D94E43425B78}</a:tableStyleId>
              </a:tblPr>
              <a:tblGrid>
                <a:gridCol w="1162084">
                  <a:extLst>
                    <a:ext uri="{9D8B030D-6E8A-4147-A177-3AD203B41FA5}">
                      <a16:colId xmlns:a16="http://schemas.microsoft.com/office/drawing/2014/main" xmlns="" val="485969714"/>
                    </a:ext>
                  </a:extLst>
                </a:gridCol>
                <a:gridCol w="1162084">
                  <a:extLst>
                    <a:ext uri="{9D8B030D-6E8A-4147-A177-3AD203B41FA5}">
                      <a16:colId xmlns:a16="http://schemas.microsoft.com/office/drawing/2014/main" xmlns="" val="1412060544"/>
                    </a:ext>
                  </a:extLst>
                </a:gridCol>
                <a:gridCol w="1162084">
                  <a:extLst>
                    <a:ext uri="{9D8B030D-6E8A-4147-A177-3AD203B41FA5}">
                      <a16:colId xmlns:a16="http://schemas.microsoft.com/office/drawing/2014/main" xmlns="" val="2718579659"/>
                    </a:ext>
                  </a:extLst>
                </a:gridCol>
                <a:gridCol w="1162084">
                  <a:extLst>
                    <a:ext uri="{9D8B030D-6E8A-4147-A177-3AD203B41FA5}">
                      <a16:colId xmlns:a16="http://schemas.microsoft.com/office/drawing/2014/main" xmlns="" val="2604082234"/>
                    </a:ext>
                  </a:extLst>
                </a:gridCol>
                <a:gridCol w="1162084">
                  <a:extLst>
                    <a:ext uri="{9D8B030D-6E8A-4147-A177-3AD203B41FA5}">
                      <a16:colId xmlns:a16="http://schemas.microsoft.com/office/drawing/2014/main" xmlns="" val="1384758621"/>
                    </a:ext>
                  </a:extLst>
                </a:gridCol>
              </a:tblGrid>
              <a:tr h="370840">
                <a:tc>
                  <a:txBody>
                    <a:bodyPr/>
                    <a:lstStyle/>
                    <a:p>
                      <a:r>
                        <a:rPr lang="en-IN" dirty="0"/>
                        <a:t> left</a:t>
                      </a:r>
                    </a:p>
                  </a:txBody>
                  <a:tcPr/>
                </a:tc>
                <a:tc>
                  <a:txBody>
                    <a:bodyPr/>
                    <a:lstStyle/>
                    <a:p>
                      <a:r>
                        <a:rPr lang="en-IN" dirty="0"/>
                        <a:t> </a:t>
                      </a:r>
                      <a:r>
                        <a:rPr lang="en-IN" dirty="0" err="1"/>
                        <a:t>Ltag</a:t>
                      </a:r>
                      <a:endParaRPr lang="en-IN" dirty="0"/>
                    </a:p>
                  </a:txBody>
                  <a:tcPr/>
                </a:tc>
                <a:tc>
                  <a:txBody>
                    <a:bodyPr/>
                    <a:lstStyle/>
                    <a:p>
                      <a:r>
                        <a:rPr lang="en-IN" dirty="0"/>
                        <a:t> data</a:t>
                      </a:r>
                    </a:p>
                  </a:txBody>
                  <a:tcPr/>
                </a:tc>
                <a:tc>
                  <a:txBody>
                    <a:bodyPr/>
                    <a:lstStyle/>
                    <a:p>
                      <a:r>
                        <a:rPr lang="en-IN" dirty="0"/>
                        <a:t> </a:t>
                      </a:r>
                      <a:r>
                        <a:rPr lang="en-IN" dirty="0" err="1"/>
                        <a:t>Rtag</a:t>
                      </a:r>
                      <a:endParaRPr lang="en-IN" dirty="0"/>
                    </a:p>
                  </a:txBody>
                  <a:tcPr/>
                </a:tc>
                <a:tc>
                  <a:txBody>
                    <a:bodyPr/>
                    <a:lstStyle/>
                    <a:p>
                      <a:r>
                        <a:rPr lang="en-IN" dirty="0"/>
                        <a:t> right</a:t>
                      </a:r>
                    </a:p>
                  </a:txBody>
                  <a:tcPr/>
                </a:tc>
                <a:extLst>
                  <a:ext uri="{0D108BD9-81ED-4DB2-BD59-A6C34878D82A}">
                    <a16:rowId xmlns:a16="http://schemas.microsoft.com/office/drawing/2014/main" xmlns="" val="507393808"/>
                  </a:ext>
                </a:extLst>
              </a:tr>
            </a:tbl>
          </a:graphicData>
        </a:graphic>
      </p:graphicFrame>
      <p:cxnSp>
        <p:nvCxnSpPr>
          <p:cNvPr id="8" name="Straight Arrow Connector 7">
            <a:extLst>
              <a:ext uri="{FF2B5EF4-FFF2-40B4-BE49-F238E27FC236}">
                <a16:creationId xmlns:a16="http://schemas.microsoft.com/office/drawing/2014/main" xmlns="" id="{A9279185-42E5-4D42-9730-2747DCDCEDCC}"/>
              </a:ext>
            </a:extLst>
          </p:cNvPr>
          <p:cNvCxnSpPr/>
          <p:nvPr/>
        </p:nvCxnSpPr>
        <p:spPr>
          <a:xfrm flipH="1">
            <a:off x="2965622" y="4753232"/>
            <a:ext cx="543697" cy="55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194D8A48-F83B-4105-965E-E1DA2352D386}"/>
              </a:ext>
            </a:extLst>
          </p:cNvPr>
          <p:cNvCxnSpPr>
            <a:cxnSpLocks/>
          </p:cNvCxnSpPr>
          <p:nvPr/>
        </p:nvCxnSpPr>
        <p:spPr>
          <a:xfrm>
            <a:off x="8810369" y="4675819"/>
            <a:ext cx="751013" cy="55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63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40C94-5CE3-44D0-8C86-0003C4BFA716}"/>
              </a:ext>
            </a:extLst>
          </p:cNvPr>
          <p:cNvSpPr>
            <a:spLocks noGrp="1"/>
          </p:cNvSpPr>
          <p:nvPr>
            <p:ph type="title"/>
          </p:nvPr>
        </p:nvSpPr>
        <p:spPr/>
        <p:txBody>
          <a:bodyPr>
            <a:normAutofit/>
          </a:bodyPr>
          <a:lstStyle/>
          <a:p>
            <a:pPr algn="ctr"/>
            <a:r>
              <a:rPr lang="en-US" sz="3600" spc="5" dirty="0">
                <a:effectLst/>
                <a:latin typeface="Times New Roman" panose="02020603050405020304" pitchFamily="18" charset="0"/>
                <a:ea typeface="Calibri" panose="020F0502020204030204" pitchFamily="34" charset="0"/>
              </a:rPr>
              <a:t>UNIT V: </a:t>
            </a:r>
            <a:r>
              <a:rPr lang="en-US" sz="3600" spc="5" dirty="0">
                <a:latin typeface="Times New Roman" panose="02020603050405020304" pitchFamily="18" charset="0"/>
                <a:ea typeface="Calibri" panose="020F0502020204030204" pitchFamily="34" charset="0"/>
              </a:rPr>
              <a:t>Trees &amp; Graphs</a:t>
            </a:r>
            <a:endParaRPr lang="en-IN" sz="3600" dirty="0"/>
          </a:p>
        </p:txBody>
      </p:sp>
      <p:sp>
        <p:nvSpPr>
          <p:cNvPr id="3" name="Content Placeholder 2">
            <a:extLst>
              <a:ext uri="{FF2B5EF4-FFF2-40B4-BE49-F238E27FC236}">
                <a16:creationId xmlns:a16="http://schemas.microsoft.com/office/drawing/2014/main" xmlns="" id="{533485D0-B7DD-4122-88F4-54A65BB81713}"/>
              </a:ext>
            </a:extLst>
          </p:cNvPr>
          <p:cNvSpPr>
            <a:spLocks noGrp="1"/>
          </p:cNvSpPr>
          <p:nvPr>
            <p:ph idx="1"/>
          </p:nvPr>
        </p:nvSpPr>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1800" spc="5" dirty="0">
              <a:effectLst/>
              <a:latin typeface="Times New Roman" panose="02020603050405020304" pitchFamily="18" charset="0"/>
              <a:ea typeface="Calibri" panose="020F0502020204030204" pitchFamily="34" charset="0"/>
            </a:endParaRPr>
          </a:p>
          <a:p>
            <a:pPr marL="0" indent="0" algn="just">
              <a:lnSpc>
                <a:spcPct val="150000"/>
              </a:lnSpc>
              <a:buNone/>
            </a:pPr>
            <a:r>
              <a:rPr lang="en-US" sz="1800" spc="5" dirty="0">
                <a:effectLst/>
                <a:latin typeface="Times New Roman" panose="02020603050405020304" pitchFamily="18" charset="0"/>
                <a:ea typeface="Calibri" panose="020F0502020204030204" pitchFamily="34" charset="0"/>
              </a:rPr>
              <a:t>Binary tree, Binary search tree, Threaded binary tree, AVL Tree, B Tree, Tries, Heaps, Hash tables.  </a:t>
            </a:r>
          </a:p>
          <a:p>
            <a:pPr marL="0" indent="0" algn="just">
              <a:lnSpc>
                <a:spcPct val="150000"/>
              </a:lnSpc>
              <a:buNone/>
            </a:pPr>
            <a:r>
              <a:rPr lang="en-US" sz="1800" spc="5" dirty="0">
                <a:effectLst/>
                <a:latin typeface="Times New Roman" panose="02020603050405020304" pitchFamily="18" charset="0"/>
                <a:ea typeface="Calibri" panose="020F0502020204030204" pitchFamily="34" charset="0"/>
              </a:rPr>
              <a:t>Graph and its implementation, Graph traversals:  Breadth First Search, Depth First Search, </a:t>
            </a:r>
            <a:r>
              <a:rPr lang="en-US" sz="1800" spc="5" dirty="0">
                <a:latin typeface="Times New Roman" panose="02020603050405020304" pitchFamily="18" charset="0"/>
                <a:ea typeface="Calibri" panose="020F0502020204030204" pitchFamily="34" charset="0"/>
              </a:rPr>
              <a:t>Union-find data structure and applications, Spanning </a:t>
            </a:r>
            <a:r>
              <a:rPr lang="en-US" sz="1800" spc="5" dirty="0">
                <a:effectLst/>
                <a:latin typeface="Times New Roman" panose="02020603050405020304" pitchFamily="18" charset="0"/>
                <a:ea typeface="Calibri" panose="020F0502020204030204" pitchFamily="34" charset="0"/>
              </a:rPr>
              <a:t>Tree – Prim’s algorithm and Kruskal’s algorithm, Shortest path- Dijkstra's algorithm and Bellman Ford algorithm., Topological sorting for Directed Acyclic Graph.</a:t>
            </a:r>
            <a:endParaRPr lang="en-US" sz="24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xmlns=""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5EDEAAE5-6F60-4E5F-AC21-685354A5826F}"/>
              </a:ext>
            </a:extLst>
          </p:cNvPr>
          <p:cNvSpPr>
            <a:spLocks noGrp="1"/>
          </p:cNvSpPr>
          <p:nvPr>
            <p:ph type="sldNum" sz="quarter" idx="12"/>
          </p:nvPr>
        </p:nvSpPr>
        <p:spPr/>
        <p:txBody>
          <a:bodyPr/>
          <a:lstStyle/>
          <a:p>
            <a:fld id="{11B1A458-33C9-4BF4-B91A-A10851AC5830}" type="slidenum">
              <a:rPr lang="en-IN" smtClean="0"/>
              <a:t>4</a:t>
            </a:fld>
            <a:endParaRPr lang="en-IN"/>
          </a:p>
        </p:txBody>
      </p:sp>
    </p:spTree>
    <p:extLst>
      <p:ext uri="{BB962C8B-B14F-4D97-AF65-F5344CB8AC3E}">
        <p14:creationId xmlns:p14="http://schemas.microsoft.com/office/powerpoint/2010/main" val="258343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Trees</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u="sng" dirty="0">
                <a:latin typeface="Times New Roman" panose="02020603050405020304" pitchFamily="18" charset="0"/>
                <a:cs typeface="Times New Roman" panose="02020603050405020304" pitchFamily="18" charset="0"/>
              </a:rPr>
              <a:t>Inorder Threaded Binary Tree</a:t>
            </a: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u="sng"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Similarly for preorder threaded binary tree and pot </a:t>
            </a:r>
            <a:r>
              <a:rPr lang="en-US" sz="2000" dirty="0" err="1">
                <a:latin typeface="Times New Roman" panose="02020603050405020304" pitchFamily="18" charset="0"/>
                <a:cs typeface="Times New Roman" panose="02020603050405020304" pitchFamily="18" charset="0"/>
              </a:rPr>
              <a:t>rorder</a:t>
            </a:r>
            <a:r>
              <a:rPr lang="en-US" sz="2000" dirty="0">
                <a:latin typeface="Times New Roman" panose="02020603050405020304" pitchFamily="18" charset="0"/>
                <a:cs typeface="Times New Roman" panose="02020603050405020304" pitchFamily="18" charset="0"/>
              </a:rPr>
              <a:t> threaded binary tree</a:t>
            </a: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40</a:t>
            </a:fld>
            <a:endParaRPr lang="en-IN"/>
          </a:p>
        </p:txBody>
      </p:sp>
      <p:graphicFrame>
        <p:nvGraphicFramePr>
          <p:cNvPr id="6" name="Table 6">
            <a:extLst>
              <a:ext uri="{FF2B5EF4-FFF2-40B4-BE49-F238E27FC236}">
                <a16:creationId xmlns:a16="http://schemas.microsoft.com/office/drawing/2014/main" xmlns="" id="{ABC815DB-1670-4B67-895F-280E1A340437}"/>
              </a:ext>
            </a:extLst>
          </p:cNvPr>
          <p:cNvGraphicFramePr>
            <a:graphicFrameLocks noGrp="1"/>
          </p:cNvGraphicFramePr>
          <p:nvPr>
            <p:extLst>
              <p:ext uri="{D42A27DB-BD31-4B8C-83A1-F6EECF244321}">
                <p14:modId xmlns:p14="http://schemas.microsoft.com/office/powerpoint/2010/main" val="1147966791"/>
              </p:ext>
            </p:extLst>
          </p:nvPr>
        </p:nvGraphicFramePr>
        <p:xfrm>
          <a:off x="5310660" y="1259405"/>
          <a:ext cx="5810420" cy="370840"/>
        </p:xfrm>
        <a:graphic>
          <a:graphicData uri="http://schemas.openxmlformats.org/drawingml/2006/table">
            <a:tbl>
              <a:tblPr firstRow="1" bandRow="1">
                <a:tableStyleId>{D7AC3CCA-C797-4891-BE02-D94E43425B78}</a:tableStyleId>
              </a:tblPr>
              <a:tblGrid>
                <a:gridCol w="1162084">
                  <a:extLst>
                    <a:ext uri="{9D8B030D-6E8A-4147-A177-3AD203B41FA5}">
                      <a16:colId xmlns:a16="http://schemas.microsoft.com/office/drawing/2014/main" xmlns="" val="485969714"/>
                    </a:ext>
                  </a:extLst>
                </a:gridCol>
                <a:gridCol w="1162084">
                  <a:extLst>
                    <a:ext uri="{9D8B030D-6E8A-4147-A177-3AD203B41FA5}">
                      <a16:colId xmlns:a16="http://schemas.microsoft.com/office/drawing/2014/main" xmlns="" val="1412060544"/>
                    </a:ext>
                  </a:extLst>
                </a:gridCol>
                <a:gridCol w="1162084">
                  <a:extLst>
                    <a:ext uri="{9D8B030D-6E8A-4147-A177-3AD203B41FA5}">
                      <a16:colId xmlns:a16="http://schemas.microsoft.com/office/drawing/2014/main" xmlns="" val="2718579659"/>
                    </a:ext>
                  </a:extLst>
                </a:gridCol>
                <a:gridCol w="1162084">
                  <a:extLst>
                    <a:ext uri="{9D8B030D-6E8A-4147-A177-3AD203B41FA5}">
                      <a16:colId xmlns:a16="http://schemas.microsoft.com/office/drawing/2014/main" xmlns="" val="2604082234"/>
                    </a:ext>
                  </a:extLst>
                </a:gridCol>
                <a:gridCol w="1162084">
                  <a:extLst>
                    <a:ext uri="{9D8B030D-6E8A-4147-A177-3AD203B41FA5}">
                      <a16:colId xmlns:a16="http://schemas.microsoft.com/office/drawing/2014/main" xmlns="" val="1384758621"/>
                    </a:ext>
                  </a:extLst>
                </a:gridCol>
              </a:tblGrid>
              <a:tr h="370840">
                <a:tc>
                  <a:txBody>
                    <a:bodyPr/>
                    <a:lstStyle/>
                    <a:p>
                      <a:r>
                        <a:rPr lang="en-IN" dirty="0"/>
                        <a:t> left</a:t>
                      </a:r>
                    </a:p>
                  </a:txBody>
                  <a:tcPr/>
                </a:tc>
                <a:tc>
                  <a:txBody>
                    <a:bodyPr/>
                    <a:lstStyle/>
                    <a:p>
                      <a:r>
                        <a:rPr lang="en-IN" dirty="0"/>
                        <a:t> </a:t>
                      </a:r>
                      <a:r>
                        <a:rPr lang="en-IN" dirty="0" err="1"/>
                        <a:t>Ltag</a:t>
                      </a:r>
                      <a:endParaRPr lang="en-IN" dirty="0"/>
                    </a:p>
                  </a:txBody>
                  <a:tcPr/>
                </a:tc>
                <a:tc>
                  <a:txBody>
                    <a:bodyPr/>
                    <a:lstStyle/>
                    <a:p>
                      <a:r>
                        <a:rPr lang="en-IN" dirty="0"/>
                        <a:t> data</a:t>
                      </a:r>
                    </a:p>
                  </a:txBody>
                  <a:tcPr/>
                </a:tc>
                <a:tc>
                  <a:txBody>
                    <a:bodyPr/>
                    <a:lstStyle/>
                    <a:p>
                      <a:r>
                        <a:rPr lang="en-IN" dirty="0"/>
                        <a:t> </a:t>
                      </a:r>
                      <a:r>
                        <a:rPr lang="en-IN" dirty="0" err="1"/>
                        <a:t>Rtag</a:t>
                      </a:r>
                      <a:endParaRPr lang="en-IN" dirty="0"/>
                    </a:p>
                  </a:txBody>
                  <a:tcPr/>
                </a:tc>
                <a:tc>
                  <a:txBody>
                    <a:bodyPr/>
                    <a:lstStyle/>
                    <a:p>
                      <a:r>
                        <a:rPr lang="en-IN" dirty="0"/>
                        <a:t> right</a:t>
                      </a:r>
                    </a:p>
                  </a:txBody>
                  <a:tcPr/>
                </a:tc>
                <a:extLst>
                  <a:ext uri="{0D108BD9-81ED-4DB2-BD59-A6C34878D82A}">
                    <a16:rowId xmlns:a16="http://schemas.microsoft.com/office/drawing/2014/main" xmlns="" val="507393808"/>
                  </a:ext>
                </a:extLst>
              </a:tr>
            </a:tbl>
          </a:graphicData>
        </a:graphic>
      </p:graphicFrame>
      <p:cxnSp>
        <p:nvCxnSpPr>
          <p:cNvPr id="8" name="Straight Arrow Connector 7">
            <a:extLst>
              <a:ext uri="{FF2B5EF4-FFF2-40B4-BE49-F238E27FC236}">
                <a16:creationId xmlns:a16="http://schemas.microsoft.com/office/drawing/2014/main" xmlns="" id="{A9279185-42E5-4D42-9730-2747DCDCEDCC}"/>
              </a:ext>
            </a:extLst>
          </p:cNvPr>
          <p:cNvCxnSpPr/>
          <p:nvPr/>
        </p:nvCxnSpPr>
        <p:spPr>
          <a:xfrm flipH="1">
            <a:off x="5231028" y="1443971"/>
            <a:ext cx="543697" cy="55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194D8A48-F83B-4105-965E-E1DA2352D386}"/>
              </a:ext>
            </a:extLst>
          </p:cNvPr>
          <p:cNvCxnSpPr>
            <a:cxnSpLocks/>
          </p:cNvCxnSpPr>
          <p:nvPr/>
        </p:nvCxnSpPr>
        <p:spPr>
          <a:xfrm>
            <a:off x="10352565" y="1354277"/>
            <a:ext cx="751013" cy="55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9">
            <a:extLst>
              <a:ext uri="{FF2B5EF4-FFF2-40B4-BE49-F238E27FC236}">
                <a16:creationId xmlns:a16="http://schemas.microsoft.com/office/drawing/2014/main" xmlns="" id="{6016ECFB-8CA2-49CD-A2E1-35CC81713DCF}"/>
              </a:ext>
            </a:extLst>
          </p:cNvPr>
          <p:cNvGraphicFramePr>
            <a:graphicFrameLocks noGrp="1"/>
          </p:cNvGraphicFramePr>
          <p:nvPr>
            <p:extLst>
              <p:ext uri="{D42A27DB-BD31-4B8C-83A1-F6EECF244321}">
                <p14:modId xmlns:p14="http://schemas.microsoft.com/office/powerpoint/2010/main" val="2497842945"/>
              </p:ext>
            </p:extLst>
          </p:nvPr>
        </p:nvGraphicFramePr>
        <p:xfrm>
          <a:off x="983735" y="2724321"/>
          <a:ext cx="8998465" cy="1854200"/>
        </p:xfrm>
        <a:graphic>
          <a:graphicData uri="http://schemas.openxmlformats.org/drawingml/2006/table">
            <a:tbl>
              <a:tblPr firstRow="1" bandRow="1">
                <a:tableStyleId>{D7AC3CCA-C797-4891-BE02-D94E43425B78}</a:tableStyleId>
              </a:tblPr>
              <a:tblGrid>
                <a:gridCol w="1343691">
                  <a:extLst>
                    <a:ext uri="{9D8B030D-6E8A-4147-A177-3AD203B41FA5}">
                      <a16:colId xmlns:a16="http://schemas.microsoft.com/office/drawing/2014/main" xmlns="" val="1809184772"/>
                    </a:ext>
                  </a:extLst>
                </a:gridCol>
                <a:gridCol w="3182903">
                  <a:extLst>
                    <a:ext uri="{9D8B030D-6E8A-4147-A177-3AD203B41FA5}">
                      <a16:colId xmlns:a16="http://schemas.microsoft.com/office/drawing/2014/main" xmlns="" val="10272475"/>
                    </a:ext>
                  </a:extLst>
                </a:gridCol>
                <a:gridCol w="4471871">
                  <a:extLst>
                    <a:ext uri="{9D8B030D-6E8A-4147-A177-3AD203B41FA5}">
                      <a16:colId xmlns:a16="http://schemas.microsoft.com/office/drawing/2014/main" xmlns="" val="1228320763"/>
                    </a:ext>
                  </a:extLst>
                </a:gridCol>
              </a:tblGrid>
              <a:tr h="370840">
                <a:tc>
                  <a:txBody>
                    <a:bodyPr/>
                    <a:lstStyle/>
                    <a:p>
                      <a:endParaRPr lang="en-IN" dirty="0"/>
                    </a:p>
                  </a:txBody>
                  <a:tcPr/>
                </a:tc>
                <a:tc>
                  <a:txBody>
                    <a:bodyPr/>
                    <a:lstStyle/>
                    <a:p>
                      <a:r>
                        <a:rPr lang="en-IN" dirty="0"/>
                        <a:t> Regular Binary  Tree</a:t>
                      </a:r>
                    </a:p>
                  </a:txBody>
                  <a:tcPr/>
                </a:tc>
                <a:tc>
                  <a:txBody>
                    <a:bodyPr/>
                    <a:lstStyle/>
                    <a:p>
                      <a:r>
                        <a:rPr lang="en-IN" dirty="0"/>
                        <a:t> Inorder Threaded Binary Tree</a:t>
                      </a:r>
                    </a:p>
                  </a:txBody>
                  <a:tcPr/>
                </a:tc>
                <a:extLst>
                  <a:ext uri="{0D108BD9-81ED-4DB2-BD59-A6C34878D82A}">
                    <a16:rowId xmlns:a16="http://schemas.microsoft.com/office/drawing/2014/main" xmlns="" val="3521204512"/>
                  </a:ext>
                </a:extLst>
              </a:tr>
              <a:tr h="370840">
                <a:tc>
                  <a:txBody>
                    <a:bodyPr/>
                    <a:lstStyle/>
                    <a:p>
                      <a:r>
                        <a:rPr lang="en-IN" dirty="0" err="1"/>
                        <a:t>Ltag</a:t>
                      </a:r>
                      <a:r>
                        <a:rPr lang="en-IN" dirty="0"/>
                        <a:t>==0</a:t>
                      </a:r>
                    </a:p>
                  </a:txBody>
                  <a:tcPr/>
                </a:tc>
                <a:tc>
                  <a:txBody>
                    <a:bodyPr/>
                    <a:lstStyle/>
                    <a:p>
                      <a:r>
                        <a:rPr lang="en-IN" dirty="0"/>
                        <a:t>  NULL</a:t>
                      </a:r>
                    </a:p>
                  </a:txBody>
                  <a:tcPr/>
                </a:tc>
                <a:tc>
                  <a:txBody>
                    <a:bodyPr/>
                    <a:lstStyle/>
                    <a:p>
                      <a:r>
                        <a:rPr lang="en-IN" dirty="0"/>
                        <a:t>Left points to the inorder predecessor node</a:t>
                      </a:r>
                    </a:p>
                  </a:txBody>
                  <a:tcPr/>
                </a:tc>
                <a:extLst>
                  <a:ext uri="{0D108BD9-81ED-4DB2-BD59-A6C34878D82A}">
                    <a16:rowId xmlns:a16="http://schemas.microsoft.com/office/drawing/2014/main" xmlns="" val="1358100264"/>
                  </a:ext>
                </a:extLst>
              </a:tr>
              <a:tr h="370840">
                <a:tc>
                  <a:txBody>
                    <a:bodyPr/>
                    <a:lstStyle/>
                    <a:p>
                      <a:r>
                        <a:rPr lang="en-IN" dirty="0" err="1"/>
                        <a:t>Ltag</a:t>
                      </a:r>
                      <a:r>
                        <a:rPr lang="en-IN" dirty="0"/>
                        <a:t>==1</a:t>
                      </a:r>
                    </a:p>
                  </a:txBody>
                  <a:tcPr/>
                </a:tc>
                <a:tc>
                  <a:txBody>
                    <a:bodyPr/>
                    <a:lstStyle/>
                    <a:p>
                      <a:r>
                        <a:rPr lang="en-IN" dirty="0"/>
                        <a:t>Left points to left child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Left points to left child</a:t>
                      </a:r>
                    </a:p>
                  </a:txBody>
                  <a:tcPr/>
                </a:tc>
                <a:extLst>
                  <a:ext uri="{0D108BD9-81ED-4DB2-BD59-A6C34878D82A}">
                    <a16:rowId xmlns:a16="http://schemas.microsoft.com/office/drawing/2014/main" xmlns="" val="3744408228"/>
                  </a:ext>
                </a:extLst>
              </a:tr>
              <a:tr h="370840">
                <a:tc>
                  <a:txBody>
                    <a:bodyPr/>
                    <a:lstStyle/>
                    <a:p>
                      <a:r>
                        <a:rPr lang="en-IN" dirty="0" err="1"/>
                        <a:t>Rtag</a:t>
                      </a:r>
                      <a:r>
                        <a:rPr lang="en-IN" dirty="0"/>
                        <a:t>==0</a:t>
                      </a:r>
                    </a:p>
                  </a:txBody>
                  <a:tcPr/>
                </a:tc>
                <a:tc>
                  <a:txBody>
                    <a:bodyPr/>
                    <a:lstStyle/>
                    <a:p>
                      <a:r>
                        <a:rPr lang="en-IN" dirty="0"/>
                        <a:t>NULL</a:t>
                      </a:r>
                    </a:p>
                  </a:txBody>
                  <a:tcPr/>
                </a:tc>
                <a:tc>
                  <a:txBody>
                    <a:bodyPr/>
                    <a:lstStyle/>
                    <a:p>
                      <a:r>
                        <a:rPr lang="en-IN" dirty="0"/>
                        <a:t>Right points to the inorder successor node</a:t>
                      </a:r>
                    </a:p>
                  </a:txBody>
                  <a:tcPr/>
                </a:tc>
                <a:extLst>
                  <a:ext uri="{0D108BD9-81ED-4DB2-BD59-A6C34878D82A}">
                    <a16:rowId xmlns:a16="http://schemas.microsoft.com/office/drawing/2014/main" xmlns="" val="403861183"/>
                  </a:ext>
                </a:extLst>
              </a:tr>
              <a:tr h="370840">
                <a:tc>
                  <a:txBody>
                    <a:bodyPr/>
                    <a:lstStyle/>
                    <a:p>
                      <a:r>
                        <a:rPr lang="en-IN" dirty="0" err="1"/>
                        <a:t>Rtag</a:t>
                      </a:r>
                      <a:r>
                        <a:rPr lang="en-IN" dirty="0"/>
                        <a:t>==1</a:t>
                      </a:r>
                    </a:p>
                  </a:txBody>
                  <a:tcPr/>
                </a:tc>
                <a:tc>
                  <a:txBody>
                    <a:bodyPr/>
                    <a:lstStyle/>
                    <a:p>
                      <a:r>
                        <a:rPr lang="en-IN" dirty="0"/>
                        <a:t>Right points to right child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Right points to right child</a:t>
                      </a:r>
                    </a:p>
                  </a:txBody>
                  <a:tcPr/>
                </a:tc>
                <a:extLst>
                  <a:ext uri="{0D108BD9-81ED-4DB2-BD59-A6C34878D82A}">
                    <a16:rowId xmlns:a16="http://schemas.microsoft.com/office/drawing/2014/main" xmlns="" val="829311534"/>
                  </a:ext>
                </a:extLst>
              </a:tr>
            </a:tbl>
          </a:graphicData>
        </a:graphic>
      </p:graphicFrame>
    </p:spTree>
    <p:extLst>
      <p:ext uri="{BB962C8B-B14F-4D97-AF65-F5344CB8AC3E}">
        <p14:creationId xmlns:p14="http://schemas.microsoft.com/office/powerpoint/2010/main" val="76936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Trees</a:t>
            </a:r>
          </a:p>
        </p:txBody>
      </p:sp>
      <p:sp>
        <p:nvSpPr>
          <p:cNvPr id="3" name="Content Placeholder 2"/>
          <p:cNvSpPr>
            <a:spLocks noGrp="1"/>
          </p:cNvSpPr>
          <p:nvPr>
            <p:ph idx="1"/>
          </p:nvPr>
        </p:nvSpPr>
        <p:spPr>
          <a:xfrm>
            <a:off x="838200" y="629816"/>
            <a:ext cx="10515600" cy="5547147"/>
          </a:xfrm>
        </p:spPr>
        <p:txBody>
          <a:bodyPr>
            <a:normAutofit/>
          </a:bodyPr>
          <a:lstStyle/>
          <a:p>
            <a:pPr algn="l"/>
            <a:endParaRPr lang="en-US" sz="1800" b="0" i="0" u="none" strike="noStrike" baseline="0" dirty="0">
              <a:latin typeface="Verdana" panose="020B0604030504040204" pitchFamily="34" charset="0"/>
            </a:endParaRPr>
          </a:p>
          <a:p>
            <a:pPr marL="0" indent="0" algn="l">
              <a:buNone/>
            </a:pPr>
            <a:r>
              <a:rPr lang="en-US" sz="1800" i="0" u="sng" strike="noStrike" baseline="0" dirty="0">
                <a:latin typeface="Times New Roman" panose="02020603050405020304" pitchFamily="18" charset="0"/>
                <a:cs typeface="Times New Roman" panose="02020603050405020304" pitchFamily="18" charset="0"/>
              </a:rPr>
              <a:t>Strategy for </a:t>
            </a:r>
            <a:r>
              <a:rPr lang="en-US" sz="1800" u="sng" dirty="0">
                <a:latin typeface="Times New Roman" panose="02020603050405020304" pitchFamily="18" charset="0"/>
                <a:cs typeface="Times New Roman" panose="02020603050405020304" pitchFamily="18" charset="0"/>
              </a:rPr>
              <a:t>In Order Threaded Binary tree </a:t>
            </a:r>
            <a:endParaRPr lang="en-US" sz="1800" i="0" u="sng" strike="noStrike" baseline="0" dirty="0">
              <a:latin typeface="Times New Roman" panose="02020603050405020304" pitchFamily="18" charset="0"/>
              <a:cs typeface="Times New Roman" panose="02020603050405020304" pitchFamily="18" charset="0"/>
            </a:endParaRPr>
          </a:p>
          <a:p>
            <a:pPr algn="l">
              <a:lnSpc>
                <a:spcPct val="200000"/>
              </a:lnSpc>
            </a:pPr>
            <a:endParaRPr lang="en-US" sz="1800" b="0" i="1" u="none" strike="noStrike" baseline="0" dirty="0">
              <a:latin typeface="Times New Roman" panose="02020603050405020304" pitchFamily="18" charset="0"/>
              <a:cs typeface="Times New Roman" panose="02020603050405020304" pitchFamily="18" charset="0"/>
            </a:endParaRPr>
          </a:p>
          <a:p>
            <a:pPr algn="l">
              <a:lnSpc>
                <a:spcPct val="200000"/>
              </a:lnSpc>
            </a:pPr>
            <a:r>
              <a:rPr lang="en-US" sz="2000" b="0" i="1" u="none" strike="noStrike" baseline="0" dirty="0">
                <a:latin typeface="Times New Roman" panose="02020603050405020304" pitchFamily="18" charset="0"/>
                <a:cs typeface="Times New Roman" panose="02020603050405020304" pitchFamily="18" charset="0"/>
              </a:rPr>
              <a:t>If the p</a:t>
            </a:r>
            <a:r>
              <a:rPr lang="en-US" sz="2000" i="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sym typeface="Wingdings" panose="05000000000000000000" pitchFamily="2" charset="2"/>
              </a:rPr>
              <a:t> </a:t>
            </a:r>
            <a:r>
              <a:rPr lang="en-US" sz="2000" i="1" dirty="0" err="1">
                <a:latin typeface="Times New Roman" panose="02020603050405020304" pitchFamily="18" charset="0"/>
                <a:cs typeface="Times New Roman" panose="02020603050405020304" pitchFamily="18" charset="0"/>
                <a:sym typeface="Wingdings" panose="05000000000000000000" pitchFamily="2" charset="2"/>
              </a:rPr>
              <a:t>Rtag</a:t>
            </a:r>
            <a:r>
              <a:rPr lang="en-US" sz="2000" b="0" i="1" u="none" strike="noStrike" baseline="0" dirty="0">
                <a:latin typeface="Times New Roman" panose="02020603050405020304" pitchFamily="18" charset="0"/>
                <a:cs typeface="Times New Roman" panose="02020603050405020304" pitchFamily="18" charset="0"/>
              </a:rPr>
              <a:t> is normally equal to zero, we will replace it by a pointer to the node which would be printed after P when traversing the tree in inorder.</a:t>
            </a:r>
          </a:p>
          <a:p>
            <a:pPr algn="l">
              <a:lnSpc>
                <a:spcPct val="200000"/>
              </a:lnSpc>
            </a:pPr>
            <a:r>
              <a:rPr lang="en-US" sz="2000" b="0" i="1" u="none" strike="noStrike" baseline="0" dirty="0">
                <a:latin typeface="Times New Roman" panose="02020603050405020304" pitchFamily="18" charset="0"/>
                <a:cs typeface="Times New Roman" panose="02020603050405020304" pitchFamily="18" charset="0"/>
              </a:rPr>
              <a:t>A null of p </a:t>
            </a:r>
            <a:r>
              <a:rPr lang="en-US" sz="2000" b="0" i="1" u="none" strike="noStrike" baseline="0" dirty="0">
                <a:latin typeface="Times New Roman" panose="02020603050405020304" pitchFamily="18" charset="0"/>
                <a:cs typeface="Times New Roman" panose="02020603050405020304" pitchFamily="18" charset="0"/>
                <a:sym typeface="Wingdings" panose="05000000000000000000" pitchFamily="2" charset="2"/>
              </a:rPr>
              <a:t> left </a:t>
            </a:r>
            <a:r>
              <a:rPr lang="en-US" sz="2000" b="0" i="1" u="none" strike="noStrike" baseline="0" dirty="0">
                <a:latin typeface="Times New Roman" panose="02020603050405020304" pitchFamily="18" charset="0"/>
                <a:cs typeface="Times New Roman" panose="02020603050405020304" pitchFamily="18" charset="0"/>
              </a:rPr>
              <a:t> is replaced by a pointer to the node which immediately precedes node p in inorder. </a:t>
            </a:r>
            <a:endParaRPr lang="en-US" sz="20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41</a:t>
            </a:fld>
            <a:endParaRPr lang="en-IN"/>
          </a:p>
        </p:txBody>
      </p:sp>
    </p:spTree>
    <p:extLst>
      <p:ext uri="{BB962C8B-B14F-4D97-AF65-F5344CB8AC3E}">
        <p14:creationId xmlns:p14="http://schemas.microsoft.com/office/powerpoint/2010/main" val="1538443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Threaded Binary Tree Example</a:t>
            </a:r>
          </a:p>
        </p:txBody>
      </p:sp>
      <p:sp>
        <p:nvSpPr>
          <p:cNvPr id="3" name="Content Placeholder 2"/>
          <p:cNvSpPr>
            <a:spLocks noGrp="1"/>
          </p:cNvSpPr>
          <p:nvPr>
            <p:ph idx="1"/>
          </p:nvPr>
        </p:nvSpPr>
        <p:spPr>
          <a:xfrm>
            <a:off x="173174" y="629816"/>
            <a:ext cx="11406115" cy="5547147"/>
          </a:xfrm>
        </p:spPr>
        <p:txBody>
          <a:bodyPr>
            <a:normAutofit/>
          </a:bodyPr>
          <a:lstStyle/>
          <a:p>
            <a:pPr marL="0" indent="0" algn="just">
              <a:lnSpc>
                <a:spcPct val="100000"/>
              </a:lnSpc>
              <a:buNone/>
            </a:pPr>
            <a:r>
              <a:rPr lang="en-US" sz="2400" i="1" dirty="0">
                <a:latin typeface="Times New Roman" panose="02020603050405020304" pitchFamily="18" charset="0"/>
                <a:cs typeface="Times New Roman" panose="02020603050405020304" pitchFamily="18" charset="0"/>
              </a:rPr>
              <a:t>Example</a:t>
            </a: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i="1" dirty="0">
                <a:latin typeface="Times New Roman" panose="02020603050405020304" pitchFamily="18" charset="0"/>
                <a:cs typeface="Times New Roman" panose="02020603050405020304" pitchFamily="18" charset="0"/>
              </a:rPr>
              <a:t>Inorder  -   D B A E C F</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42</a:t>
            </a:fld>
            <a:endParaRPr lang="en-IN"/>
          </a:p>
        </p:txBody>
      </p:sp>
      <p:graphicFrame>
        <p:nvGraphicFramePr>
          <p:cNvPr id="7" name="Table 6">
            <a:extLst>
              <a:ext uri="{FF2B5EF4-FFF2-40B4-BE49-F238E27FC236}">
                <a16:creationId xmlns:a16="http://schemas.microsoft.com/office/drawing/2014/main" xmlns="" id="{E4443B28-1522-4371-B264-2A95DFAB3A42}"/>
              </a:ext>
            </a:extLst>
          </p:cNvPr>
          <p:cNvGraphicFramePr>
            <a:graphicFrameLocks noGrp="1"/>
          </p:cNvGraphicFramePr>
          <p:nvPr>
            <p:extLst>
              <p:ext uri="{D42A27DB-BD31-4B8C-83A1-F6EECF244321}">
                <p14:modId xmlns:p14="http://schemas.microsoft.com/office/powerpoint/2010/main" val="525969152"/>
              </p:ext>
            </p:extLst>
          </p:nvPr>
        </p:nvGraphicFramePr>
        <p:xfrm>
          <a:off x="2800179" y="1334278"/>
          <a:ext cx="3295820" cy="365760"/>
        </p:xfrm>
        <a:graphic>
          <a:graphicData uri="http://schemas.openxmlformats.org/drawingml/2006/table">
            <a:tbl>
              <a:tblPr firstRow="1" bandRow="1">
                <a:tableStyleId>{D7AC3CCA-C797-4891-BE02-D94E43425B78}</a:tableStyleId>
              </a:tblPr>
              <a:tblGrid>
                <a:gridCol w="659164">
                  <a:extLst>
                    <a:ext uri="{9D8B030D-6E8A-4147-A177-3AD203B41FA5}">
                      <a16:colId xmlns:a16="http://schemas.microsoft.com/office/drawing/2014/main" xmlns="" val="485969714"/>
                    </a:ext>
                  </a:extLst>
                </a:gridCol>
                <a:gridCol w="659164">
                  <a:extLst>
                    <a:ext uri="{9D8B030D-6E8A-4147-A177-3AD203B41FA5}">
                      <a16:colId xmlns:a16="http://schemas.microsoft.com/office/drawing/2014/main" xmlns="" val="1412060544"/>
                    </a:ext>
                  </a:extLst>
                </a:gridCol>
                <a:gridCol w="659164">
                  <a:extLst>
                    <a:ext uri="{9D8B030D-6E8A-4147-A177-3AD203B41FA5}">
                      <a16:colId xmlns:a16="http://schemas.microsoft.com/office/drawing/2014/main" xmlns="" val="2718579659"/>
                    </a:ext>
                  </a:extLst>
                </a:gridCol>
                <a:gridCol w="659164">
                  <a:extLst>
                    <a:ext uri="{9D8B030D-6E8A-4147-A177-3AD203B41FA5}">
                      <a16:colId xmlns:a16="http://schemas.microsoft.com/office/drawing/2014/main" xmlns="" val="2604082234"/>
                    </a:ext>
                  </a:extLst>
                </a:gridCol>
                <a:gridCol w="659164">
                  <a:extLst>
                    <a:ext uri="{9D8B030D-6E8A-4147-A177-3AD203B41FA5}">
                      <a16:colId xmlns:a16="http://schemas.microsoft.com/office/drawing/2014/main" xmlns="" val="1384758621"/>
                    </a:ext>
                  </a:extLst>
                </a:gridCol>
              </a:tblGrid>
              <a:tr h="291490">
                <a:tc>
                  <a:txBody>
                    <a:bodyPr/>
                    <a:lstStyle/>
                    <a:p>
                      <a:r>
                        <a:rPr lang="en-IN" dirty="0"/>
                        <a:t>       </a:t>
                      </a:r>
                    </a:p>
                  </a:txBody>
                  <a:tcPr/>
                </a:tc>
                <a:tc>
                  <a:txBody>
                    <a:bodyPr/>
                    <a:lstStyle/>
                    <a:p>
                      <a:r>
                        <a:rPr lang="en-IN" dirty="0"/>
                        <a:t>      1</a:t>
                      </a:r>
                    </a:p>
                  </a:txBody>
                  <a:tcPr/>
                </a:tc>
                <a:tc>
                  <a:txBody>
                    <a:bodyPr/>
                    <a:lstStyle/>
                    <a:p>
                      <a:r>
                        <a:rPr lang="en-IN" dirty="0"/>
                        <a:t> ----</a:t>
                      </a:r>
                    </a:p>
                  </a:txBody>
                  <a:tcPr/>
                </a:tc>
                <a:tc>
                  <a:txBody>
                    <a:bodyPr/>
                    <a:lstStyle/>
                    <a:p>
                      <a:r>
                        <a:rPr lang="en-IN" dirty="0"/>
                        <a:t>     1</a:t>
                      </a:r>
                    </a:p>
                  </a:txBody>
                  <a:tcPr/>
                </a:tc>
                <a:tc>
                  <a:txBody>
                    <a:bodyPr/>
                    <a:lstStyle/>
                    <a:p>
                      <a:r>
                        <a:rPr lang="en-IN" dirty="0"/>
                        <a:t>      </a:t>
                      </a:r>
                    </a:p>
                  </a:txBody>
                  <a:tcPr/>
                </a:tc>
                <a:extLst>
                  <a:ext uri="{0D108BD9-81ED-4DB2-BD59-A6C34878D82A}">
                    <a16:rowId xmlns:a16="http://schemas.microsoft.com/office/drawing/2014/main" xmlns="" val="507393808"/>
                  </a:ext>
                </a:extLst>
              </a:tr>
            </a:tbl>
          </a:graphicData>
        </a:graphic>
      </p:graphicFrame>
      <p:sp>
        <p:nvSpPr>
          <p:cNvPr id="8" name="Arrow: Curved Right 7">
            <a:extLst>
              <a:ext uri="{FF2B5EF4-FFF2-40B4-BE49-F238E27FC236}">
                <a16:creationId xmlns:a16="http://schemas.microsoft.com/office/drawing/2014/main" xmlns="" id="{2927B9F0-BE98-4DB9-A9D1-96DA75765D8B}"/>
              </a:ext>
            </a:extLst>
          </p:cNvPr>
          <p:cNvSpPr/>
          <p:nvPr/>
        </p:nvSpPr>
        <p:spPr>
          <a:xfrm rot="10588229">
            <a:off x="6106223" y="1323424"/>
            <a:ext cx="578498" cy="3499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xmlns="" id="{A7009523-2254-4F75-980C-B68ADC50F361}"/>
              </a:ext>
            </a:extLst>
          </p:cNvPr>
          <p:cNvSpPr txBox="1"/>
          <p:nvPr/>
        </p:nvSpPr>
        <p:spPr>
          <a:xfrm>
            <a:off x="6694945" y="1321526"/>
            <a:ext cx="15582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Dummy Node</a:t>
            </a:r>
          </a:p>
        </p:txBody>
      </p:sp>
      <p:graphicFrame>
        <p:nvGraphicFramePr>
          <p:cNvPr id="17" name="Table 16">
            <a:extLst>
              <a:ext uri="{FF2B5EF4-FFF2-40B4-BE49-F238E27FC236}">
                <a16:creationId xmlns:a16="http://schemas.microsoft.com/office/drawing/2014/main" xmlns="" id="{EB16A801-E4C8-4C0F-A0FC-9519B6F041B6}"/>
              </a:ext>
            </a:extLst>
          </p:cNvPr>
          <p:cNvGraphicFramePr>
            <a:graphicFrameLocks noGrp="1"/>
          </p:cNvGraphicFramePr>
          <p:nvPr>
            <p:extLst>
              <p:ext uri="{D42A27DB-BD31-4B8C-83A1-F6EECF244321}">
                <p14:modId xmlns:p14="http://schemas.microsoft.com/office/powerpoint/2010/main" val="2640755314"/>
              </p:ext>
            </p:extLst>
          </p:nvPr>
        </p:nvGraphicFramePr>
        <p:xfrm>
          <a:off x="2004743" y="2270872"/>
          <a:ext cx="2098300" cy="434350"/>
        </p:xfrm>
        <a:graphic>
          <a:graphicData uri="http://schemas.openxmlformats.org/drawingml/2006/table">
            <a:tbl>
              <a:tblPr firstRow="1" bandRow="1">
                <a:tableStyleId>{D7AC3CCA-C797-4891-BE02-D94E43425B78}</a:tableStyleId>
              </a:tblPr>
              <a:tblGrid>
                <a:gridCol w="419660">
                  <a:extLst>
                    <a:ext uri="{9D8B030D-6E8A-4147-A177-3AD203B41FA5}">
                      <a16:colId xmlns:a16="http://schemas.microsoft.com/office/drawing/2014/main" xmlns="" val="485969714"/>
                    </a:ext>
                  </a:extLst>
                </a:gridCol>
                <a:gridCol w="419660">
                  <a:extLst>
                    <a:ext uri="{9D8B030D-6E8A-4147-A177-3AD203B41FA5}">
                      <a16:colId xmlns:a16="http://schemas.microsoft.com/office/drawing/2014/main" xmlns="" val="1412060544"/>
                    </a:ext>
                  </a:extLst>
                </a:gridCol>
                <a:gridCol w="419660">
                  <a:extLst>
                    <a:ext uri="{9D8B030D-6E8A-4147-A177-3AD203B41FA5}">
                      <a16:colId xmlns:a16="http://schemas.microsoft.com/office/drawing/2014/main" xmlns="" val="2718579659"/>
                    </a:ext>
                  </a:extLst>
                </a:gridCol>
                <a:gridCol w="419660">
                  <a:extLst>
                    <a:ext uri="{9D8B030D-6E8A-4147-A177-3AD203B41FA5}">
                      <a16:colId xmlns:a16="http://schemas.microsoft.com/office/drawing/2014/main" xmlns="" val="2604082234"/>
                    </a:ext>
                  </a:extLst>
                </a:gridCol>
                <a:gridCol w="419660">
                  <a:extLst>
                    <a:ext uri="{9D8B030D-6E8A-4147-A177-3AD203B41FA5}">
                      <a16:colId xmlns:a16="http://schemas.microsoft.com/office/drawing/2014/main" xmlns="" val="1384758621"/>
                    </a:ext>
                  </a:extLst>
                </a:gridCol>
              </a:tblGrid>
              <a:tr h="43435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1   </a:t>
                      </a:r>
                    </a:p>
                  </a:txBody>
                  <a:tcPr/>
                </a:tc>
                <a:tc>
                  <a:txBody>
                    <a:bodyPr/>
                    <a:lstStyle/>
                    <a:p>
                      <a:r>
                        <a:rPr lang="en-IN" sz="1600" dirty="0">
                          <a:latin typeface="Times New Roman" panose="02020603050405020304" pitchFamily="18" charset="0"/>
                          <a:cs typeface="Times New Roman" panose="02020603050405020304" pitchFamily="18" charset="0"/>
                        </a:rPr>
                        <a:t>  A   </a:t>
                      </a:r>
                    </a:p>
                  </a:txBody>
                  <a:tcPr/>
                </a:tc>
                <a:tc>
                  <a:txBody>
                    <a:bodyPr/>
                    <a:lstStyle/>
                    <a:p>
                      <a:r>
                        <a:rPr lang="en-IN" sz="1600" dirty="0">
                          <a:latin typeface="Times New Roman" panose="02020603050405020304" pitchFamily="18" charset="0"/>
                          <a:cs typeface="Times New Roman" panose="02020603050405020304" pitchFamily="18" charset="0"/>
                        </a:rPr>
                        <a:t>  1</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graphicFrame>
        <p:nvGraphicFramePr>
          <p:cNvPr id="19" name="Table 18">
            <a:extLst>
              <a:ext uri="{FF2B5EF4-FFF2-40B4-BE49-F238E27FC236}">
                <a16:creationId xmlns:a16="http://schemas.microsoft.com/office/drawing/2014/main" xmlns="" id="{499451D0-5857-435A-980C-CE1A68A16F2D}"/>
              </a:ext>
            </a:extLst>
          </p:cNvPr>
          <p:cNvGraphicFramePr>
            <a:graphicFrameLocks noGrp="1"/>
          </p:cNvGraphicFramePr>
          <p:nvPr>
            <p:extLst>
              <p:ext uri="{D42A27DB-BD31-4B8C-83A1-F6EECF244321}">
                <p14:modId xmlns:p14="http://schemas.microsoft.com/office/powerpoint/2010/main" val="1089967527"/>
              </p:ext>
            </p:extLst>
          </p:nvPr>
        </p:nvGraphicFramePr>
        <p:xfrm>
          <a:off x="782418" y="3286975"/>
          <a:ext cx="1662680" cy="434350"/>
        </p:xfrm>
        <a:graphic>
          <a:graphicData uri="http://schemas.openxmlformats.org/drawingml/2006/table">
            <a:tbl>
              <a:tblPr firstRow="1" bandRow="1">
                <a:tableStyleId>{D7AC3CCA-C797-4891-BE02-D94E43425B78}</a:tableStyleId>
              </a:tblPr>
              <a:tblGrid>
                <a:gridCol w="332536">
                  <a:extLst>
                    <a:ext uri="{9D8B030D-6E8A-4147-A177-3AD203B41FA5}">
                      <a16:colId xmlns:a16="http://schemas.microsoft.com/office/drawing/2014/main" xmlns="" val="485969714"/>
                    </a:ext>
                  </a:extLst>
                </a:gridCol>
                <a:gridCol w="332536">
                  <a:extLst>
                    <a:ext uri="{9D8B030D-6E8A-4147-A177-3AD203B41FA5}">
                      <a16:colId xmlns:a16="http://schemas.microsoft.com/office/drawing/2014/main" xmlns="" val="1412060544"/>
                    </a:ext>
                  </a:extLst>
                </a:gridCol>
                <a:gridCol w="332536">
                  <a:extLst>
                    <a:ext uri="{9D8B030D-6E8A-4147-A177-3AD203B41FA5}">
                      <a16:colId xmlns:a16="http://schemas.microsoft.com/office/drawing/2014/main" xmlns="" val="2718579659"/>
                    </a:ext>
                  </a:extLst>
                </a:gridCol>
                <a:gridCol w="332536">
                  <a:extLst>
                    <a:ext uri="{9D8B030D-6E8A-4147-A177-3AD203B41FA5}">
                      <a16:colId xmlns:a16="http://schemas.microsoft.com/office/drawing/2014/main" xmlns="" val="2604082234"/>
                    </a:ext>
                  </a:extLst>
                </a:gridCol>
                <a:gridCol w="332536">
                  <a:extLst>
                    <a:ext uri="{9D8B030D-6E8A-4147-A177-3AD203B41FA5}">
                      <a16:colId xmlns:a16="http://schemas.microsoft.com/office/drawing/2014/main" xmlns="" val="1384758621"/>
                    </a:ext>
                  </a:extLst>
                </a:gridCol>
              </a:tblGrid>
              <a:tr h="434350">
                <a:tc>
                  <a:txBody>
                    <a:bodyPr/>
                    <a:lstStyle/>
                    <a:p>
                      <a:r>
                        <a:rPr lang="en-IN" sz="1600" b="1" dirty="0">
                          <a:latin typeface="Times New Roman" panose="02020603050405020304" pitchFamily="18" charset="0"/>
                          <a:cs typeface="Times New Roman" panose="02020603050405020304" pitchFamily="18" charset="0"/>
                        </a:rPr>
                        <a:t>     </a:t>
                      </a:r>
                    </a:p>
                  </a:txBody>
                  <a:tcPr/>
                </a:tc>
                <a:tc>
                  <a:txBody>
                    <a:bodyPr/>
                    <a:lstStyle/>
                    <a:p>
                      <a:r>
                        <a:rPr lang="en-IN" sz="1600" b="1" dirty="0">
                          <a:latin typeface="Times New Roman" panose="02020603050405020304" pitchFamily="18" charset="0"/>
                          <a:cs typeface="Times New Roman" panose="02020603050405020304" pitchFamily="18" charset="0"/>
                        </a:rPr>
                        <a:t>1   </a:t>
                      </a:r>
                    </a:p>
                  </a:txBody>
                  <a:tcPr/>
                </a:tc>
                <a:tc>
                  <a:txBody>
                    <a:bodyPr/>
                    <a:lstStyle/>
                    <a:p>
                      <a:r>
                        <a:rPr lang="en-IN" sz="1600" b="1" dirty="0">
                          <a:latin typeface="Times New Roman" panose="02020603050405020304" pitchFamily="18" charset="0"/>
                          <a:cs typeface="Times New Roman" panose="02020603050405020304" pitchFamily="18" charset="0"/>
                        </a:rPr>
                        <a:t>B   </a:t>
                      </a:r>
                    </a:p>
                  </a:txBody>
                  <a:tcPr/>
                </a:tc>
                <a:tc>
                  <a:txBody>
                    <a:bodyPr/>
                    <a:lstStyle/>
                    <a:p>
                      <a:r>
                        <a:rPr lang="en-IN" sz="1600" b="1" dirty="0">
                          <a:latin typeface="Times New Roman" panose="02020603050405020304" pitchFamily="18" charset="0"/>
                          <a:cs typeface="Times New Roman" panose="02020603050405020304" pitchFamily="18" charset="0"/>
                        </a:rPr>
                        <a:t>1</a:t>
                      </a:r>
                    </a:p>
                  </a:txBody>
                  <a:tcPr/>
                </a:tc>
                <a:tc>
                  <a:txBody>
                    <a:bodyPr/>
                    <a:lstStyle/>
                    <a:p>
                      <a:r>
                        <a:rPr lang="en-IN" sz="16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graphicFrame>
        <p:nvGraphicFramePr>
          <p:cNvPr id="21" name="Table 20">
            <a:extLst>
              <a:ext uri="{FF2B5EF4-FFF2-40B4-BE49-F238E27FC236}">
                <a16:creationId xmlns:a16="http://schemas.microsoft.com/office/drawing/2014/main" xmlns="" id="{2A26F6BE-19E5-4174-9416-450D2A10C555}"/>
              </a:ext>
            </a:extLst>
          </p:cNvPr>
          <p:cNvGraphicFramePr>
            <a:graphicFrameLocks noGrp="1"/>
          </p:cNvGraphicFramePr>
          <p:nvPr>
            <p:extLst>
              <p:ext uri="{D42A27DB-BD31-4B8C-83A1-F6EECF244321}">
                <p14:modId xmlns:p14="http://schemas.microsoft.com/office/powerpoint/2010/main" val="1398497732"/>
              </p:ext>
            </p:extLst>
          </p:nvPr>
        </p:nvGraphicFramePr>
        <p:xfrm>
          <a:off x="3950952" y="3163652"/>
          <a:ext cx="1662680" cy="434350"/>
        </p:xfrm>
        <a:graphic>
          <a:graphicData uri="http://schemas.openxmlformats.org/drawingml/2006/table">
            <a:tbl>
              <a:tblPr firstRow="1" bandRow="1">
                <a:tableStyleId>{D7AC3CCA-C797-4891-BE02-D94E43425B78}</a:tableStyleId>
              </a:tblPr>
              <a:tblGrid>
                <a:gridCol w="332536">
                  <a:extLst>
                    <a:ext uri="{9D8B030D-6E8A-4147-A177-3AD203B41FA5}">
                      <a16:colId xmlns:a16="http://schemas.microsoft.com/office/drawing/2014/main" xmlns="" val="485969714"/>
                    </a:ext>
                  </a:extLst>
                </a:gridCol>
                <a:gridCol w="332536">
                  <a:extLst>
                    <a:ext uri="{9D8B030D-6E8A-4147-A177-3AD203B41FA5}">
                      <a16:colId xmlns:a16="http://schemas.microsoft.com/office/drawing/2014/main" xmlns="" val="1412060544"/>
                    </a:ext>
                  </a:extLst>
                </a:gridCol>
                <a:gridCol w="332536">
                  <a:extLst>
                    <a:ext uri="{9D8B030D-6E8A-4147-A177-3AD203B41FA5}">
                      <a16:colId xmlns:a16="http://schemas.microsoft.com/office/drawing/2014/main" xmlns="" val="2718579659"/>
                    </a:ext>
                  </a:extLst>
                </a:gridCol>
                <a:gridCol w="208280">
                  <a:extLst>
                    <a:ext uri="{9D8B030D-6E8A-4147-A177-3AD203B41FA5}">
                      <a16:colId xmlns:a16="http://schemas.microsoft.com/office/drawing/2014/main" xmlns="" val="2604082234"/>
                    </a:ext>
                  </a:extLst>
                </a:gridCol>
                <a:gridCol w="456792">
                  <a:extLst>
                    <a:ext uri="{9D8B030D-6E8A-4147-A177-3AD203B41FA5}">
                      <a16:colId xmlns:a16="http://schemas.microsoft.com/office/drawing/2014/main" xmlns="" val="1384758621"/>
                    </a:ext>
                  </a:extLst>
                </a:gridCol>
              </a:tblGrid>
              <a:tr h="43435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1   </a:t>
                      </a:r>
                    </a:p>
                  </a:txBody>
                  <a:tcPr/>
                </a:tc>
                <a:tc>
                  <a:txBody>
                    <a:bodyPr/>
                    <a:lstStyle/>
                    <a:p>
                      <a:r>
                        <a:rPr lang="en-IN" sz="1600" dirty="0">
                          <a:latin typeface="Times New Roman" panose="02020603050405020304" pitchFamily="18" charset="0"/>
                          <a:cs typeface="Times New Roman" panose="02020603050405020304" pitchFamily="18" charset="0"/>
                        </a:rPr>
                        <a:t>C   </a:t>
                      </a:r>
                    </a:p>
                  </a:txBody>
                  <a:tcPr/>
                </a:tc>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graphicFrame>
        <p:nvGraphicFramePr>
          <p:cNvPr id="23" name="Table 22">
            <a:extLst>
              <a:ext uri="{FF2B5EF4-FFF2-40B4-BE49-F238E27FC236}">
                <a16:creationId xmlns:a16="http://schemas.microsoft.com/office/drawing/2014/main" xmlns="" id="{51EEC83B-EE3A-4C79-BBE7-A518DF7B3109}"/>
              </a:ext>
            </a:extLst>
          </p:cNvPr>
          <p:cNvGraphicFramePr>
            <a:graphicFrameLocks noGrp="1"/>
          </p:cNvGraphicFramePr>
          <p:nvPr>
            <p:extLst>
              <p:ext uri="{D42A27DB-BD31-4B8C-83A1-F6EECF244321}">
                <p14:modId xmlns:p14="http://schemas.microsoft.com/office/powerpoint/2010/main" val="3717593512"/>
              </p:ext>
            </p:extLst>
          </p:nvPr>
        </p:nvGraphicFramePr>
        <p:xfrm>
          <a:off x="5469027" y="4449564"/>
          <a:ext cx="1672250" cy="434350"/>
        </p:xfrm>
        <a:graphic>
          <a:graphicData uri="http://schemas.openxmlformats.org/drawingml/2006/table">
            <a:tbl>
              <a:tblPr firstRow="1" bandRow="1">
                <a:tableStyleId>{D7AC3CCA-C797-4891-BE02-D94E43425B78}</a:tableStyleId>
              </a:tblPr>
              <a:tblGrid>
                <a:gridCol w="334450">
                  <a:extLst>
                    <a:ext uri="{9D8B030D-6E8A-4147-A177-3AD203B41FA5}">
                      <a16:colId xmlns:a16="http://schemas.microsoft.com/office/drawing/2014/main" xmlns="" val="485969714"/>
                    </a:ext>
                  </a:extLst>
                </a:gridCol>
                <a:gridCol w="334450">
                  <a:extLst>
                    <a:ext uri="{9D8B030D-6E8A-4147-A177-3AD203B41FA5}">
                      <a16:colId xmlns:a16="http://schemas.microsoft.com/office/drawing/2014/main" xmlns="" val="1412060544"/>
                    </a:ext>
                  </a:extLst>
                </a:gridCol>
                <a:gridCol w="334450">
                  <a:extLst>
                    <a:ext uri="{9D8B030D-6E8A-4147-A177-3AD203B41FA5}">
                      <a16:colId xmlns:a16="http://schemas.microsoft.com/office/drawing/2014/main" xmlns="" val="2718579659"/>
                    </a:ext>
                  </a:extLst>
                </a:gridCol>
                <a:gridCol w="334450">
                  <a:extLst>
                    <a:ext uri="{9D8B030D-6E8A-4147-A177-3AD203B41FA5}">
                      <a16:colId xmlns:a16="http://schemas.microsoft.com/office/drawing/2014/main" xmlns="" val="2604082234"/>
                    </a:ext>
                  </a:extLst>
                </a:gridCol>
                <a:gridCol w="334450">
                  <a:extLst>
                    <a:ext uri="{9D8B030D-6E8A-4147-A177-3AD203B41FA5}">
                      <a16:colId xmlns:a16="http://schemas.microsoft.com/office/drawing/2014/main" xmlns="" val="1384758621"/>
                    </a:ext>
                  </a:extLst>
                </a:gridCol>
              </a:tblGrid>
              <a:tr h="43435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0   </a:t>
                      </a:r>
                    </a:p>
                  </a:txBody>
                  <a:tcPr/>
                </a:tc>
                <a:tc>
                  <a:txBody>
                    <a:bodyPr/>
                    <a:lstStyle/>
                    <a:p>
                      <a:r>
                        <a:rPr lang="en-IN" sz="1600" dirty="0">
                          <a:latin typeface="Times New Roman" panose="02020603050405020304" pitchFamily="18" charset="0"/>
                          <a:cs typeface="Times New Roman" panose="02020603050405020304" pitchFamily="18" charset="0"/>
                        </a:rPr>
                        <a:t>F   </a:t>
                      </a:r>
                    </a:p>
                  </a:txBody>
                  <a:tcPr/>
                </a:tc>
                <a:tc>
                  <a:txBody>
                    <a:bodyPr/>
                    <a:lstStyle/>
                    <a:p>
                      <a:r>
                        <a:rPr lang="en-IN" sz="1600" dirty="0">
                          <a:latin typeface="Times New Roman" panose="02020603050405020304" pitchFamily="18" charset="0"/>
                          <a:cs typeface="Times New Roman" panose="02020603050405020304" pitchFamily="18" charset="0"/>
                        </a:rPr>
                        <a:t>0</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graphicFrame>
        <p:nvGraphicFramePr>
          <p:cNvPr id="25" name="Table 24">
            <a:extLst>
              <a:ext uri="{FF2B5EF4-FFF2-40B4-BE49-F238E27FC236}">
                <a16:creationId xmlns:a16="http://schemas.microsoft.com/office/drawing/2014/main" xmlns="" id="{D6F63AEB-2C82-4D79-93E7-93497DEB79B5}"/>
              </a:ext>
            </a:extLst>
          </p:cNvPr>
          <p:cNvGraphicFramePr>
            <a:graphicFrameLocks noGrp="1"/>
          </p:cNvGraphicFramePr>
          <p:nvPr>
            <p:extLst>
              <p:ext uri="{D42A27DB-BD31-4B8C-83A1-F6EECF244321}">
                <p14:modId xmlns:p14="http://schemas.microsoft.com/office/powerpoint/2010/main" val="1423831334"/>
              </p:ext>
            </p:extLst>
          </p:nvPr>
        </p:nvGraphicFramePr>
        <p:xfrm>
          <a:off x="237722" y="4450133"/>
          <a:ext cx="1681185" cy="434350"/>
        </p:xfrm>
        <a:graphic>
          <a:graphicData uri="http://schemas.openxmlformats.org/drawingml/2006/table">
            <a:tbl>
              <a:tblPr firstRow="1" bandRow="1">
                <a:tableStyleId>{D7AC3CCA-C797-4891-BE02-D94E43425B78}</a:tableStyleId>
              </a:tblPr>
              <a:tblGrid>
                <a:gridCol w="336237">
                  <a:extLst>
                    <a:ext uri="{9D8B030D-6E8A-4147-A177-3AD203B41FA5}">
                      <a16:colId xmlns:a16="http://schemas.microsoft.com/office/drawing/2014/main" xmlns="" val="485969714"/>
                    </a:ext>
                  </a:extLst>
                </a:gridCol>
                <a:gridCol w="336237">
                  <a:extLst>
                    <a:ext uri="{9D8B030D-6E8A-4147-A177-3AD203B41FA5}">
                      <a16:colId xmlns:a16="http://schemas.microsoft.com/office/drawing/2014/main" xmlns="" val="1412060544"/>
                    </a:ext>
                  </a:extLst>
                </a:gridCol>
                <a:gridCol w="336237">
                  <a:extLst>
                    <a:ext uri="{9D8B030D-6E8A-4147-A177-3AD203B41FA5}">
                      <a16:colId xmlns:a16="http://schemas.microsoft.com/office/drawing/2014/main" xmlns="" val="2718579659"/>
                    </a:ext>
                  </a:extLst>
                </a:gridCol>
                <a:gridCol w="336237">
                  <a:extLst>
                    <a:ext uri="{9D8B030D-6E8A-4147-A177-3AD203B41FA5}">
                      <a16:colId xmlns:a16="http://schemas.microsoft.com/office/drawing/2014/main" xmlns="" val="2604082234"/>
                    </a:ext>
                  </a:extLst>
                </a:gridCol>
                <a:gridCol w="336237">
                  <a:extLst>
                    <a:ext uri="{9D8B030D-6E8A-4147-A177-3AD203B41FA5}">
                      <a16:colId xmlns:a16="http://schemas.microsoft.com/office/drawing/2014/main" xmlns="" val="1384758621"/>
                    </a:ext>
                  </a:extLst>
                </a:gridCol>
              </a:tblGrid>
              <a:tr h="43435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0  </a:t>
                      </a:r>
                    </a:p>
                  </a:txBody>
                  <a:tcPr/>
                </a:tc>
                <a:tc>
                  <a:txBody>
                    <a:bodyPr/>
                    <a:lstStyle/>
                    <a:p>
                      <a:r>
                        <a:rPr lang="en-IN" sz="1600" dirty="0">
                          <a:latin typeface="Times New Roman" panose="02020603050405020304" pitchFamily="18" charset="0"/>
                          <a:cs typeface="Times New Roman" panose="02020603050405020304" pitchFamily="18" charset="0"/>
                        </a:rPr>
                        <a:t>D  </a:t>
                      </a:r>
                    </a:p>
                  </a:txBody>
                  <a:tcPr/>
                </a:tc>
                <a:tc>
                  <a:txBody>
                    <a:bodyPr/>
                    <a:lstStyle/>
                    <a:p>
                      <a:r>
                        <a:rPr lang="en-IN" sz="1600" dirty="0">
                          <a:latin typeface="Times New Roman" panose="02020603050405020304" pitchFamily="18" charset="0"/>
                          <a:cs typeface="Times New Roman" panose="02020603050405020304" pitchFamily="18" charset="0"/>
                        </a:rPr>
                        <a:t> 0</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graphicFrame>
        <p:nvGraphicFramePr>
          <p:cNvPr id="27" name="Table 26">
            <a:extLst>
              <a:ext uri="{FF2B5EF4-FFF2-40B4-BE49-F238E27FC236}">
                <a16:creationId xmlns:a16="http://schemas.microsoft.com/office/drawing/2014/main" xmlns="" id="{EF3E9A2C-13A5-4EC1-996E-14E3382ABEEF}"/>
              </a:ext>
            </a:extLst>
          </p:cNvPr>
          <p:cNvGraphicFramePr>
            <a:graphicFrameLocks noGrp="1"/>
          </p:cNvGraphicFramePr>
          <p:nvPr>
            <p:extLst>
              <p:ext uri="{D42A27DB-BD31-4B8C-83A1-F6EECF244321}">
                <p14:modId xmlns:p14="http://schemas.microsoft.com/office/powerpoint/2010/main" val="42967316"/>
              </p:ext>
            </p:extLst>
          </p:nvPr>
        </p:nvGraphicFramePr>
        <p:xfrm>
          <a:off x="2494898" y="4479035"/>
          <a:ext cx="1563745" cy="579120"/>
        </p:xfrm>
        <a:graphic>
          <a:graphicData uri="http://schemas.openxmlformats.org/drawingml/2006/table">
            <a:tbl>
              <a:tblPr firstRow="1" bandRow="1">
                <a:tableStyleId>{D7AC3CCA-C797-4891-BE02-D94E43425B78}</a:tableStyleId>
              </a:tblPr>
              <a:tblGrid>
                <a:gridCol w="312749">
                  <a:extLst>
                    <a:ext uri="{9D8B030D-6E8A-4147-A177-3AD203B41FA5}">
                      <a16:colId xmlns:a16="http://schemas.microsoft.com/office/drawing/2014/main" xmlns="" val="485969714"/>
                    </a:ext>
                  </a:extLst>
                </a:gridCol>
                <a:gridCol w="312749">
                  <a:extLst>
                    <a:ext uri="{9D8B030D-6E8A-4147-A177-3AD203B41FA5}">
                      <a16:colId xmlns:a16="http://schemas.microsoft.com/office/drawing/2014/main" xmlns="" val="1412060544"/>
                    </a:ext>
                  </a:extLst>
                </a:gridCol>
                <a:gridCol w="312749">
                  <a:extLst>
                    <a:ext uri="{9D8B030D-6E8A-4147-A177-3AD203B41FA5}">
                      <a16:colId xmlns:a16="http://schemas.microsoft.com/office/drawing/2014/main" xmlns="" val="2718579659"/>
                    </a:ext>
                  </a:extLst>
                </a:gridCol>
                <a:gridCol w="312749">
                  <a:extLst>
                    <a:ext uri="{9D8B030D-6E8A-4147-A177-3AD203B41FA5}">
                      <a16:colId xmlns:a16="http://schemas.microsoft.com/office/drawing/2014/main" xmlns="" val="2604082234"/>
                    </a:ext>
                  </a:extLst>
                </a:gridCol>
                <a:gridCol w="312749">
                  <a:extLst>
                    <a:ext uri="{9D8B030D-6E8A-4147-A177-3AD203B41FA5}">
                      <a16:colId xmlns:a16="http://schemas.microsoft.com/office/drawing/2014/main" xmlns="" val="1384758621"/>
                    </a:ext>
                  </a:extLst>
                </a:gridCol>
              </a:tblGrid>
              <a:tr h="43435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0  </a:t>
                      </a:r>
                    </a:p>
                  </a:txBody>
                  <a:tcPr/>
                </a:tc>
                <a:tc>
                  <a:txBody>
                    <a:bodyPr/>
                    <a:lstStyle/>
                    <a:p>
                      <a:r>
                        <a:rPr lang="en-IN" sz="1600" dirty="0">
                          <a:latin typeface="Times New Roman" panose="02020603050405020304" pitchFamily="18" charset="0"/>
                          <a:cs typeface="Times New Roman" panose="02020603050405020304" pitchFamily="18" charset="0"/>
                        </a:rPr>
                        <a:t>E  </a:t>
                      </a:r>
                    </a:p>
                  </a:txBody>
                  <a:tcPr/>
                </a:tc>
                <a:tc>
                  <a:txBody>
                    <a:bodyPr/>
                    <a:lstStyle/>
                    <a:p>
                      <a:r>
                        <a:rPr lang="en-IN" sz="1600" dirty="0">
                          <a:latin typeface="Times New Roman" panose="02020603050405020304" pitchFamily="18" charset="0"/>
                          <a:cs typeface="Times New Roman" panose="02020603050405020304" pitchFamily="18" charset="0"/>
                        </a:rPr>
                        <a:t>0</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507393808"/>
                  </a:ext>
                </a:extLst>
              </a:tr>
            </a:tbl>
          </a:graphicData>
        </a:graphic>
      </p:graphicFrame>
      <p:cxnSp>
        <p:nvCxnSpPr>
          <p:cNvPr id="29" name="Straight Arrow Connector 28">
            <a:extLst>
              <a:ext uri="{FF2B5EF4-FFF2-40B4-BE49-F238E27FC236}">
                <a16:creationId xmlns:a16="http://schemas.microsoft.com/office/drawing/2014/main" xmlns="" id="{453FD2E9-186F-496A-9379-2FD92B958148}"/>
              </a:ext>
            </a:extLst>
          </p:cNvPr>
          <p:cNvCxnSpPr>
            <a:cxnSpLocks/>
          </p:cNvCxnSpPr>
          <p:nvPr/>
        </p:nvCxnSpPr>
        <p:spPr>
          <a:xfrm flipH="1">
            <a:off x="1625751" y="2566951"/>
            <a:ext cx="655400" cy="7303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xmlns="" id="{0ECF8205-4092-4665-8F95-40D416B17464}"/>
              </a:ext>
            </a:extLst>
          </p:cNvPr>
          <p:cNvCxnSpPr>
            <a:cxnSpLocks/>
          </p:cNvCxnSpPr>
          <p:nvPr/>
        </p:nvCxnSpPr>
        <p:spPr>
          <a:xfrm>
            <a:off x="903505" y="3616498"/>
            <a:ext cx="0" cy="8248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xmlns="" id="{5431C72B-C3FF-4A1D-BB2E-518387227D75}"/>
              </a:ext>
            </a:extLst>
          </p:cNvPr>
          <p:cNvCxnSpPr>
            <a:cxnSpLocks/>
          </p:cNvCxnSpPr>
          <p:nvPr/>
        </p:nvCxnSpPr>
        <p:spPr>
          <a:xfrm>
            <a:off x="3951666" y="2566951"/>
            <a:ext cx="660943" cy="5986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xmlns="" id="{224BD09E-9A4D-4E9A-896C-E3268EF4AB5F}"/>
              </a:ext>
            </a:extLst>
          </p:cNvPr>
          <p:cNvCxnSpPr>
            <a:cxnSpLocks/>
          </p:cNvCxnSpPr>
          <p:nvPr/>
        </p:nvCxnSpPr>
        <p:spPr>
          <a:xfrm flipH="1">
            <a:off x="3276771" y="3504150"/>
            <a:ext cx="815096" cy="9726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xmlns="" id="{213BB734-11E3-40FA-8A10-D44D67651BB2}"/>
              </a:ext>
            </a:extLst>
          </p:cNvPr>
          <p:cNvCxnSpPr>
            <a:cxnSpLocks/>
          </p:cNvCxnSpPr>
          <p:nvPr/>
        </p:nvCxnSpPr>
        <p:spPr>
          <a:xfrm>
            <a:off x="5343607" y="3429000"/>
            <a:ext cx="992926" cy="1020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xmlns="" id="{C195E957-5484-40AB-B1EA-6AC3149B4153}"/>
              </a:ext>
            </a:extLst>
          </p:cNvPr>
          <p:cNvCxnSpPr>
            <a:cxnSpLocks/>
          </p:cNvCxnSpPr>
          <p:nvPr/>
        </p:nvCxnSpPr>
        <p:spPr>
          <a:xfrm flipH="1">
            <a:off x="3053893" y="1561072"/>
            <a:ext cx="18369" cy="71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xmlns="" id="{2F34658B-656F-46D4-8AE2-B19F5448E058}"/>
              </a:ext>
            </a:extLst>
          </p:cNvPr>
          <p:cNvCxnSpPr>
            <a:cxnSpLocks/>
          </p:cNvCxnSpPr>
          <p:nvPr/>
        </p:nvCxnSpPr>
        <p:spPr>
          <a:xfrm flipH="1" flipV="1">
            <a:off x="5624990" y="1709497"/>
            <a:ext cx="1272858" cy="285769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xmlns="" id="{295C8A0A-66DA-49BE-8A0B-9446CB85F930}"/>
              </a:ext>
            </a:extLst>
          </p:cNvPr>
          <p:cNvCxnSpPr>
            <a:cxnSpLocks/>
          </p:cNvCxnSpPr>
          <p:nvPr/>
        </p:nvCxnSpPr>
        <p:spPr>
          <a:xfrm flipV="1">
            <a:off x="2705822" y="2705222"/>
            <a:ext cx="7789" cy="1861969"/>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xmlns="" id="{92C2E24D-3FE1-427A-B07E-F8A63604995E}"/>
              </a:ext>
            </a:extLst>
          </p:cNvPr>
          <p:cNvCxnSpPr>
            <a:cxnSpLocks/>
            <a:endCxn id="21" idx="2"/>
          </p:cNvCxnSpPr>
          <p:nvPr/>
        </p:nvCxnSpPr>
        <p:spPr>
          <a:xfrm flipV="1">
            <a:off x="3904735" y="3598002"/>
            <a:ext cx="877557" cy="109821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xmlns="" id="{543B298B-FAFF-4CFF-A542-0F975EA47DE9}"/>
              </a:ext>
            </a:extLst>
          </p:cNvPr>
          <p:cNvCxnSpPr/>
          <p:nvPr/>
        </p:nvCxnSpPr>
        <p:spPr>
          <a:xfrm flipV="1">
            <a:off x="391886" y="1561072"/>
            <a:ext cx="0" cy="2880277"/>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Straight Arrow Connector 88">
            <a:extLst>
              <a:ext uri="{FF2B5EF4-FFF2-40B4-BE49-F238E27FC236}">
                <a16:creationId xmlns:a16="http://schemas.microsoft.com/office/drawing/2014/main" xmlns="" id="{8B8739B8-61DD-4C77-BA78-4002415D1C59}"/>
              </a:ext>
            </a:extLst>
          </p:cNvPr>
          <p:cNvCxnSpPr>
            <a:endCxn id="7" idx="1"/>
          </p:cNvCxnSpPr>
          <p:nvPr/>
        </p:nvCxnSpPr>
        <p:spPr>
          <a:xfrm flipV="1">
            <a:off x="373224" y="1526721"/>
            <a:ext cx="2426955" cy="24789"/>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2" name="Arrow: Right 91">
            <a:extLst>
              <a:ext uri="{FF2B5EF4-FFF2-40B4-BE49-F238E27FC236}">
                <a16:creationId xmlns:a16="http://schemas.microsoft.com/office/drawing/2014/main" xmlns="" id="{E90D6351-A81A-4228-A6BA-CD0FDDF68F9E}"/>
              </a:ext>
            </a:extLst>
          </p:cNvPr>
          <p:cNvSpPr/>
          <p:nvPr/>
        </p:nvSpPr>
        <p:spPr>
          <a:xfrm>
            <a:off x="2661148" y="1427177"/>
            <a:ext cx="134253" cy="241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Arrow: Right 93">
            <a:extLst>
              <a:ext uri="{FF2B5EF4-FFF2-40B4-BE49-F238E27FC236}">
                <a16:creationId xmlns:a16="http://schemas.microsoft.com/office/drawing/2014/main" xmlns="" id="{A2C83448-3F08-43E4-BFA1-89D9FE22C597}"/>
              </a:ext>
            </a:extLst>
          </p:cNvPr>
          <p:cNvSpPr/>
          <p:nvPr/>
        </p:nvSpPr>
        <p:spPr>
          <a:xfrm rot="16200000">
            <a:off x="2661147" y="2651497"/>
            <a:ext cx="134253" cy="241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Arrow: Right 95">
            <a:extLst>
              <a:ext uri="{FF2B5EF4-FFF2-40B4-BE49-F238E27FC236}">
                <a16:creationId xmlns:a16="http://schemas.microsoft.com/office/drawing/2014/main" xmlns="" id="{9482412F-AC7F-40FA-AB22-1B553C34A310}"/>
              </a:ext>
            </a:extLst>
          </p:cNvPr>
          <p:cNvSpPr/>
          <p:nvPr/>
        </p:nvSpPr>
        <p:spPr>
          <a:xfrm rot="18373994">
            <a:off x="4673244" y="3548182"/>
            <a:ext cx="134253" cy="241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Arrow: Right 99">
            <a:extLst>
              <a:ext uri="{FF2B5EF4-FFF2-40B4-BE49-F238E27FC236}">
                <a16:creationId xmlns:a16="http://schemas.microsoft.com/office/drawing/2014/main" xmlns="" id="{CFA051A8-C635-4266-8094-FA1BE64509C8}"/>
              </a:ext>
            </a:extLst>
          </p:cNvPr>
          <p:cNvSpPr/>
          <p:nvPr/>
        </p:nvSpPr>
        <p:spPr>
          <a:xfrm rot="15572488">
            <a:off x="5608548" y="1646313"/>
            <a:ext cx="134253" cy="241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Arrow Connector 100">
            <a:extLst>
              <a:ext uri="{FF2B5EF4-FFF2-40B4-BE49-F238E27FC236}">
                <a16:creationId xmlns:a16="http://schemas.microsoft.com/office/drawing/2014/main" xmlns="" id="{C0E5F081-C7E9-41D4-876E-95422ED7C86F}"/>
              </a:ext>
            </a:extLst>
          </p:cNvPr>
          <p:cNvCxnSpPr>
            <a:cxnSpLocks/>
          </p:cNvCxnSpPr>
          <p:nvPr/>
        </p:nvCxnSpPr>
        <p:spPr>
          <a:xfrm flipV="1">
            <a:off x="2162282" y="2736773"/>
            <a:ext cx="294174" cy="70903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 name="Arrow: Right 103">
            <a:extLst>
              <a:ext uri="{FF2B5EF4-FFF2-40B4-BE49-F238E27FC236}">
                <a16:creationId xmlns:a16="http://schemas.microsoft.com/office/drawing/2014/main" xmlns="" id="{BF8B02EC-D0F1-477C-86AD-CE45AF855662}"/>
              </a:ext>
            </a:extLst>
          </p:cNvPr>
          <p:cNvSpPr/>
          <p:nvPr/>
        </p:nvSpPr>
        <p:spPr>
          <a:xfrm rot="16200000">
            <a:off x="2399793" y="2671543"/>
            <a:ext cx="74643" cy="141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6524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most widely used binary type of tree is Binary Search Tree</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A binary tree is called binary search tree if it follows the following properties: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Every element has a key and no two elements have the same key’</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keys in the left sub tree are smaller than the key value of its root</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keys in the right subtree are greater than the key value of its root</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left and right sub trees are also binary search trees</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43</a:t>
            </a:fld>
            <a:endParaRPr lang="en-IN"/>
          </a:p>
        </p:txBody>
      </p:sp>
    </p:spTree>
    <p:extLst>
      <p:ext uri="{BB962C8B-B14F-4D97-AF65-F5344CB8AC3E}">
        <p14:creationId xmlns:p14="http://schemas.microsoft.com/office/powerpoint/2010/main" val="429178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 - Example</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Example</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44</a:t>
            </a:fld>
            <a:endParaRPr lang="en-IN"/>
          </a:p>
        </p:txBody>
      </p:sp>
      <p:grpSp>
        <p:nvGrpSpPr>
          <p:cNvPr id="6" name="Group 5">
            <a:extLst>
              <a:ext uri="{FF2B5EF4-FFF2-40B4-BE49-F238E27FC236}">
                <a16:creationId xmlns:a16="http://schemas.microsoft.com/office/drawing/2014/main" xmlns="" id="{C7D963B7-CB3A-4298-B218-F8A9EB6BE047}"/>
              </a:ext>
            </a:extLst>
          </p:cNvPr>
          <p:cNvGrpSpPr/>
          <p:nvPr/>
        </p:nvGrpSpPr>
        <p:grpSpPr>
          <a:xfrm>
            <a:off x="5497095" y="1698869"/>
            <a:ext cx="3474100" cy="3017662"/>
            <a:chOff x="1386954" y="1915043"/>
            <a:chExt cx="3405842" cy="3017662"/>
          </a:xfrm>
        </p:grpSpPr>
        <p:sp>
          <p:nvSpPr>
            <p:cNvPr id="11" name="Flowchart: Connector 10">
              <a:extLst>
                <a:ext uri="{FF2B5EF4-FFF2-40B4-BE49-F238E27FC236}">
                  <a16:creationId xmlns:a16="http://schemas.microsoft.com/office/drawing/2014/main" xmlns="" id="{A2426B58-157A-49CC-8E1A-4633A5EB69E3}"/>
                </a:ext>
              </a:extLst>
            </p:cNvPr>
            <p:cNvSpPr/>
            <p:nvPr/>
          </p:nvSpPr>
          <p:spPr>
            <a:xfrm>
              <a:off x="2947351" y="1915043"/>
              <a:ext cx="354560" cy="369332"/>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2" name="Flowchart: Connector 11">
              <a:extLst>
                <a:ext uri="{FF2B5EF4-FFF2-40B4-BE49-F238E27FC236}">
                  <a16:creationId xmlns:a16="http://schemas.microsoft.com/office/drawing/2014/main" xmlns="" id="{1076D39F-1CAD-4F7F-B322-0C7BA3BE7950}"/>
                </a:ext>
              </a:extLst>
            </p:cNvPr>
            <p:cNvSpPr/>
            <p:nvPr/>
          </p:nvSpPr>
          <p:spPr>
            <a:xfrm>
              <a:off x="4306704" y="3617537"/>
              <a:ext cx="486092" cy="4895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12</a:t>
              </a:r>
            </a:p>
          </p:txBody>
        </p:sp>
        <p:sp>
          <p:nvSpPr>
            <p:cNvPr id="14" name="Flowchart: Connector 13">
              <a:extLst>
                <a:ext uri="{FF2B5EF4-FFF2-40B4-BE49-F238E27FC236}">
                  <a16:creationId xmlns:a16="http://schemas.microsoft.com/office/drawing/2014/main" xmlns="" id="{B2A34228-32DF-4683-8244-9B86F4AD7D02}"/>
                </a:ext>
              </a:extLst>
            </p:cNvPr>
            <p:cNvSpPr/>
            <p:nvPr/>
          </p:nvSpPr>
          <p:spPr>
            <a:xfrm>
              <a:off x="3498259" y="3636573"/>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5" name="Flowchart: Connector 14">
              <a:extLst>
                <a:ext uri="{FF2B5EF4-FFF2-40B4-BE49-F238E27FC236}">
                  <a16:creationId xmlns:a16="http://schemas.microsoft.com/office/drawing/2014/main" xmlns="" id="{9C317B59-019E-45A0-84B6-71FF19EA4129}"/>
                </a:ext>
              </a:extLst>
            </p:cNvPr>
            <p:cNvSpPr/>
            <p:nvPr/>
          </p:nvSpPr>
          <p:spPr>
            <a:xfrm>
              <a:off x="3798382" y="2672889"/>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16" name="Flowchart: Connector 15">
              <a:extLst>
                <a:ext uri="{FF2B5EF4-FFF2-40B4-BE49-F238E27FC236}">
                  <a16:creationId xmlns:a16="http://schemas.microsoft.com/office/drawing/2014/main" xmlns="" id="{9324839D-9F88-436F-B536-DC5A33E5B319}"/>
                </a:ext>
              </a:extLst>
            </p:cNvPr>
            <p:cNvSpPr/>
            <p:nvPr/>
          </p:nvSpPr>
          <p:spPr>
            <a:xfrm>
              <a:off x="2681416" y="360100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8" name="Flowchart: Connector 17">
              <a:extLst>
                <a:ext uri="{FF2B5EF4-FFF2-40B4-BE49-F238E27FC236}">
                  <a16:creationId xmlns:a16="http://schemas.microsoft.com/office/drawing/2014/main" xmlns="" id="{755B751E-12C0-4709-BA0F-621E38D61FF0}"/>
                </a:ext>
              </a:extLst>
            </p:cNvPr>
            <p:cNvSpPr/>
            <p:nvPr/>
          </p:nvSpPr>
          <p:spPr>
            <a:xfrm>
              <a:off x="1386954" y="356365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9" name="Flowchart: Connector 18">
              <a:extLst>
                <a:ext uri="{FF2B5EF4-FFF2-40B4-BE49-F238E27FC236}">
                  <a16:creationId xmlns:a16="http://schemas.microsoft.com/office/drawing/2014/main" xmlns="" id="{2370C03B-62E6-4AE0-B43D-6796757B5878}"/>
                </a:ext>
              </a:extLst>
            </p:cNvPr>
            <p:cNvSpPr/>
            <p:nvPr/>
          </p:nvSpPr>
          <p:spPr>
            <a:xfrm>
              <a:off x="2042959" y="2665498"/>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0" name="Flowchart: Connector 19">
              <a:extLst>
                <a:ext uri="{FF2B5EF4-FFF2-40B4-BE49-F238E27FC236}">
                  <a16:creationId xmlns:a16="http://schemas.microsoft.com/office/drawing/2014/main" xmlns="" id="{12B1271C-1719-419D-A394-B713AB7B6DA6}"/>
                </a:ext>
              </a:extLst>
            </p:cNvPr>
            <p:cNvSpPr/>
            <p:nvPr/>
          </p:nvSpPr>
          <p:spPr>
            <a:xfrm>
              <a:off x="3069016" y="4563373"/>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grpSp>
      <p:cxnSp>
        <p:nvCxnSpPr>
          <p:cNvPr id="30" name="Straight Connector 29">
            <a:extLst>
              <a:ext uri="{FF2B5EF4-FFF2-40B4-BE49-F238E27FC236}">
                <a16:creationId xmlns:a16="http://schemas.microsoft.com/office/drawing/2014/main" xmlns="" id="{3F6F86F4-C204-4709-BB80-33B8493B968F}"/>
              </a:ext>
            </a:extLst>
          </p:cNvPr>
          <p:cNvCxnSpPr>
            <a:cxnSpLocks/>
            <a:stCxn id="11" idx="3"/>
            <a:endCxn id="19" idx="7"/>
          </p:cNvCxnSpPr>
          <p:nvPr/>
        </p:nvCxnSpPr>
        <p:spPr>
          <a:xfrm flipH="1">
            <a:off x="6474948" y="2014114"/>
            <a:ext cx="666781" cy="48929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xmlns="" id="{AAB3CF23-87D2-4FB0-AD5D-F60CE0601F5F}"/>
              </a:ext>
            </a:extLst>
          </p:cNvPr>
          <p:cNvCxnSpPr>
            <a:cxnSpLocks/>
          </p:cNvCxnSpPr>
          <p:nvPr/>
        </p:nvCxnSpPr>
        <p:spPr>
          <a:xfrm flipH="1">
            <a:off x="7859101" y="2776278"/>
            <a:ext cx="201011" cy="64412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xmlns="" id="{60A30357-BFFA-4E03-BED7-C8B2824AEEAD}"/>
              </a:ext>
            </a:extLst>
          </p:cNvPr>
          <p:cNvCxnSpPr>
            <a:cxnSpLocks/>
          </p:cNvCxnSpPr>
          <p:nvPr/>
        </p:nvCxnSpPr>
        <p:spPr>
          <a:xfrm flipH="1" flipV="1">
            <a:off x="6461679" y="2770812"/>
            <a:ext cx="486339" cy="60275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xmlns="" id="{BAE1F4C3-87BA-4FF5-BD7B-3403EC6F7E6F}"/>
              </a:ext>
            </a:extLst>
          </p:cNvPr>
          <p:cNvCxnSpPr>
            <a:cxnSpLocks/>
            <a:stCxn id="19" idx="3"/>
          </p:cNvCxnSpPr>
          <p:nvPr/>
        </p:nvCxnSpPr>
        <p:spPr>
          <a:xfrm flipH="1">
            <a:off x="5747246" y="2764569"/>
            <a:ext cx="471966" cy="59552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xmlns="" id="{228559F1-C8AE-4FFB-BF58-522640EF1E91}"/>
              </a:ext>
            </a:extLst>
          </p:cNvPr>
          <p:cNvCxnSpPr>
            <a:cxnSpLocks/>
            <a:stCxn id="12" idx="0"/>
          </p:cNvCxnSpPr>
          <p:nvPr/>
        </p:nvCxnSpPr>
        <p:spPr>
          <a:xfrm flipH="1" flipV="1">
            <a:off x="8253934" y="2742999"/>
            <a:ext cx="469344" cy="65836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xmlns="" id="{EED1D91E-C68A-451A-8726-31897058687A}"/>
              </a:ext>
            </a:extLst>
          </p:cNvPr>
          <p:cNvCxnSpPr>
            <a:cxnSpLocks/>
            <a:stCxn id="15" idx="1"/>
          </p:cNvCxnSpPr>
          <p:nvPr/>
        </p:nvCxnSpPr>
        <p:spPr>
          <a:xfrm flipH="1" flipV="1">
            <a:off x="7414188" y="1947222"/>
            <a:ext cx="595628" cy="56358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xmlns="" id="{4A621F85-ADB7-4304-85AA-D538AB13D72D}"/>
              </a:ext>
            </a:extLst>
          </p:cNvPr>
          <p:cNvCxnSpPr>
            <a:cxnSpLocks/>
          </p:cNvCxnSpPr>
          <p:nvPr/>
        </p:nvCxnSpPr>
        <p:spPr>
          <a:xfrm flipH="1">
            <a:off x="7450431" y="3763443"/>
            <a:ext cx="294305" cy="594352"/>
          </a:xfrm>
          <a:prstGeom prst="line">
            <a:avLst/>
          </a:prstGeom>
          <a:ln w="127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21541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typedef struct </a:t>
            </a:r>
            <a:r>
              <a:rPr lang="en-US" sz="2400" dirty="0" err="1">
                <a:latin typeface="Times New Roman" panose="02020603050405020304" pitchFamily="18" charset="0"/>
                <a:cs typeface="Times New Roman" panose="02020603050405020304" pitchFamily="18" charset="0"/>
              </a:rPr>
              <a:t>BinarySearchTree</a:t>
            </a:r>
            <a:r>
              <a:rPr lang="en-US" sz="2400" dirty="0">
                <a:latin typeface="Times New Roman" panose="02020603050405020304" pitchFamily="18" charset="0"/>
                <a:cs typeface="Times New Roman" panose="02020603050405020304" pitchFamily="18" charset="0"/>
              </a:rPr>
              <a:t> BST;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struct </a:t>
            </a:r>
            <a:r>
              <a:rPr lang="en-US" sz="2400" dirty="0" err="1">
                <a:latin typeface="Times New Roman" panose="02020603050405020304" pitchFamily="18" charset="0"/>
                <a:cs typeface="Times New Roman" panose="02020603050405020304" pitchFamily="18" charset="0"/>
              </a:rPr>
              <a:t>BinarySearchTree</a:t>
            </a:r>
            <a:r>
              <a:rPr lang="en-US" sz="24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&lt;datatype&gt; data;</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BST *left;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BST *right;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}*root = NULL;</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OPERATIONS on Binary Search Tree</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Find an element/ Finding the minimum/Finding the maximum</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Inserting an element into the Binary Search Tree</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Deleting an Element into the Binary Search Tree</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45</a:t>
            </a:fld>
            <a:endParaRPr lang="en-IN"/>
          </a:p>
        </p:txBody>
      </p:sp>
    </p:spTree>
    <p:extLst>
      <p:ext uri="{BB962C8B-B14F-4D97-AF65-F5344CB8AC3E}">
        <p14:creationId xmlns:p14="http://schemas.microsoft.com/office/powerpoint/2010/main" val="3446948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Finding an element in a Binary Search Tree</a:t>
            </a:r>
            <a:r>
              <a:rPr lang="en-US" sz="1800" dirty="0">
                <a:latin typeface="Times New Roman" panose="02020603050405020304" pitchFamily="18" charset="0"/>
                <a:cs typeface="Times New Roman" panose="02020603050405020304" pitchFamily="18" charset="0"/>
              </a:rPr>
              <a:t>:</a:t>
            </a:r>
          </a:p>
          <a:p>
            <a:pPr marL="457200" indent="-457200" algn="just">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The element to be searched is compared with the root element, if both are matches then we return that node. </a:t>
            </a:r>
          </a:p>
          <a:p>
            <a:pPr marL="457200" indent="-457200" algn="just">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If searching element is less than the root element then we search in the left sub tree of the current node. </a:t>
            </a:r>
          </a:p>
          <a:p>
            <a:pPr marL="457200" indent="-457200" algn="just">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If the searching element is greater than the root element then we search in the right sub tree of the current node.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BST *Find(BST *r, int s)    // Recursive implementation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if(r != NULL)</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 (r </a:t>
            </a:r>
            <a:r>
              <a:rPr lang="en-US" sz="1800" dirty="0">
                <a:latin typeface="Times New Roman" panose="02020603050405020304" pitchFamily="18" charset="0"/>
                <a:cs typeface="Times New Roman" panose="02020603050405020304" pitchFamily="18" charset="0"/>
                <a:sym typeface="Wingdings" panose="05000000000000000000" pitchFamily="2" charset="2"/>
              </a:rPr>
              <a:t> data == s)   return r;    </a:t>
            </a:r>
            <a:r>
              <a:rPr lang="en-US" sz="1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Element node address</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if(r  data &gt; s) Find(r  left, s);</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Find(r  right, s);  } return NULL;</a:t>
            </a:r>
            <a:r>
              <a:rPr lang="en-US" sz="1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if element not found  </a:t>
            </a:r>
          </a:p>
          <a:p>
            <a:pPr marL="0" indent="0" algn="just">
              <a:lnSpc>
                <a:spcPct val="100000"/>
              </a:lnSpc>
              <a:buNone/>
            </a:pPr>
            <a:r>
              <a:rPr lang="en-US" sz="1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worst case / when the tree is skewed one (All the nodes are in one side)) = O(n)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average case) = O(log 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Space complexity  = O(n), for recursive stack. </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46</a:t>
            </a:fld>
            <a:endParaRPr lang="en-IN"/>
          </a:p>
        </p:txBody>
      </p:sp>
    </p:spTree>
    <p:extLst>
      <p:ext uri="{BB962C8B-B14F-4D97-AF65-F5344CB8AC3E}">
        <p14:creationId xmlns:p14="http://schemas.microsoft.com/office/powerpoint/2010/main" val="2014543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Finding an element in a Binary Search Tree</a:t>
            </a:r>
            <a:r>
              <a:rPr lang="en-US" sz="18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BST *Find(BST *r, int s) </a:t>
            </a:r>
            <a:r>
              <a:rPr lang="en-US" sz="1800" dirty="0">
                <a:solidFill>
                  <a:srgbClr val="0070C0"/>
                </a:solidFill>
                <a:latin typeface="Times New Roman" panose="02020603050405020304" pitchFamily="18" charset="0"/>
                <a:cs typeface="Times New Roman" panose="02020603050405020304" pitchFamily="18" charset="0"/>
              </a:rPr>
              <a:t>//Non recursive version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if(r == NULL)  return NULL;</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while ( r )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 (r </a:t>
            </a:r>
            <a:r>
              <a:rPr lang="en-US" sz="1800" dirty="0">
                <a:latin typeface="Times New Roman" panose="02020603050405020304" pitchFamily="18" charset="0"/>
                <a:cs typeface="Times New Roman" panose="02020603050405020304" pitchFamily="18" charset="0"/>
                <a:sym typeface="Wingdings" panose="05000000000000000000" pitchFamily="2" charset="2"/>
              </a:rPr>
              <a:t> data == s)   return r;    </a:t>
            </a:r>
            <a:r>
              <a:rPr lang="en-US" sz="1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Element node address</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if(r  data &gt; s) r = r  left;</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r = r  right;  </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 return NULL;</a:t>
            </a:r>
            <a:r>
              <a:rPr lang="en-US" sz="1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if element not found  </a:t>
            </a:r>
          </a:p>
          <a:p>
            <a:pPr marL="0" indent="0" algn="just">
              <a:lnSpc>
                <a:spcPct val="100000"/>
              </a:lnSpc>
              <a:buNone/>
            </a:pPr>
            <a:r>
              <a:rPr lang="en-US" sz="1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worst case / when the tree is skewed one (All the nodes are in one side)) = O(n)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average case) = O(log 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Space complexity  = O(1)</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47</a:t>
            </a:fld>
            <a:endParaRPr lang="en-IN"/>
          </a:p>
        </p:txBody>
      </p:sp>
    </p:spTree>
    <p:extLst>
      <p:ext uri="{BB962C8B-B14F-4D97-AF65-F5344CB8AC3E}">
        <p14:creationId xmlns:p14="http://schemas.microsoft.com/office/powerpoint/2010/main" val="3876538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Finding the minimum element in a Binary Search Tree: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BST *Find_Min(BST *r) </a:t>
            </a:r>
            <a:r>
              <a:rPr lang="en-US" sz="1800" dirty="0">
                <a:solidFill>
                  <a:srgbClr val="0070C0"/>
                </a:solidFill>
                <a:latin typeface="Times New Roman" panose="02020603050405020304" pitchFamily="18" charset="0"/>
                <a:cs typeface="Times New Roman" panose="02020603050405020304" pitchFamily="18" charset="0"/>
              </a:rPr>
              <a:t>// Recursive version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if(r == NULL)  return NULL;</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if (r </a:t>
            </a:r>
            <a:r>
              <a:rPr lang="en-US" sz="1800" dirty="0">
                <a:latin typeface="Times New Roman" panose="02020603050405020304" pitchFamily="18" charset="0"/>
                <a:cs typeface="Times New Roman" panose="02020603050405020304" pitchFamily="18" charset="0"/>
                <a:sym typeface="Wingdings" panose="05000000000000000000" pitchFamily="2" charset="2"/>
              </a:rPr>
              <a:t> left == NULL)   return r;    </a:t>
            </a:r>
            <a:r>
              <a:rPr lang="en-US" sz="1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Element node address</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Find_Min(r  left);</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t>
            </a:r>
            <a:endParaRPr lang="en-US" sz="1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worst case / when the tree is skewed one (All the nodes are in one side)) = O(n)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(in average case) = O(log n)</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Space complexity  = O(n)</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48</a:t>
            </a:fld>
            <a:endParaRPr lang="en-IN"/>
          </a:p>
        </p:txBody>
      </p:sp>
    </p:spTree>
    <p:extLst>
      <p:ext uri="{BB962C8B-B14F-4D97-AF65-F5344CB8AC3E}">
        <p14:creationId xmlns:p14="http://schemas.microsoft.com/office/powerpoint/2010/main" val="3419042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Inserting an element in a Binary Search Tree: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To insert a data into the binary search tree, find the location by using mechanism used in find() operations, if the element is already there then simply neglect and exit from function. Otherwise insert the data at the last location on the path traversed.</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BST *insert(BST *r, int x)</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 if ( r == NULL)  { r = (BST *) malloc (sizeof(BST));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                                if (r == NULL) { printf(“No memory….”); return;}</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                                else { r </a:t>
            </a:r>
            <a:r>
              <a:rPr lang="en-US" sz="1800" dirty="0">
                <a:latin typeface="Times New Roman" panose="02020603050405020304" pitchFamily="18" charset="0"/>
                <a:cs typeface="Times New Roman" panose="02020603050405020304" pitchFamily="18" charset="0"/>
                <a:sym typeface="Wingdings" panose="05000000000000000000" pitchFamily="2" charset="2"/>
              </a:rPr>
              <a:t> data =  x; r  left = r right = NULL;}</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if (r  data &gt; x )  { r  left   = insert(r  left, x);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if(r  data &lt; x)    { r  right = insert(r  right, x); }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return r;</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(worst case) -  O(n)</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Time complexity (average case)  - O(log n)</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49</a:t>
            </a:fld>
            <a:endParaRPr lang="en-IN"/>
          </a:p>
        </p:txBody>
      </p:sp>
    </p:spTree>
    <p:extLst>
      <p:ext uri="{BB962C8B-B14F-4D97-AF65-F5344CB8AC3E}">
        <p14:creationId xmlns:p14="http://schemas.microsoft.com/office/powerpoint/2010/main" val="165839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Trees</a:t>
            </a:r>
          </a:p>
        </p:txBody>
      </p:sp>
      <p:sp>
        <p:nvSpPr>
          <p:cNvPr id="3" name="Content Placeholder 2"/>
          <p:cNvSpPr>
            <a:spLocks noGrp="1"/>
          </p:cNvSpPr>
          <p:nvPr>
            <p:ph idx="1"/>
          </p:nvPr>
        </p:nvSpPr>
        <p:spPr>
          <a:xfrm>
            <a:off x="838200" y="961053"/>
            <a:ext cx="10515600" cy="5215910"/>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One way to define tree is recursively</a:t>
            </a:r>
            <a:r>
              <a:rPr lang="en-US" sz="2400" i="1" dirty="0">
                <a:latin typeface="Times New Roman" panose="02020603050405020304" pitchFamily="18" charset="0"/>
                <a:cs typeface="Times New Roman" panose="02020603050405020304" pitchFamily="18" charset="0"/>
              </a:rPr>
              <a:t>. “Tree is a non-linear data structure and it is a collection of nodes. The collection may be empty ; otherwise, a tree consists of a distinguished node called root, </a:t>
            </a:r>
            <a:r>
              <a:rPr lang="en-US" sz="2400" b="1" i="1" dirty="0">
                <a:latin typeface="Times New Roman" panose="02020603050405020304" pitchFamily="18" charset="0"/>
                <a:cs typeface="Times New Roman" panose="02020603050405020304" pitchFamily="18" charset="0"/>
              </a:rPr>
              <a:t>r</a:t>
            </a:r>
            <a:r>
              <a:rPr lang="en-US" sz="2400" i="1" dirty="0">
                <a:latin typeface="Times New Roman" panose="02020603050405020304" pitchFamily="18" charset="0"/>
                <a:cs typeface="Times New Roman" panose="02020603050405020304" pitchFamily="18" charset="0"/>
              </a:rPr>
              <a:t>, and zero or more non empty (sub) trees T</a:t>
            </a:r>
            <a:r>
              <a:rPr lang="en-US" sz="2400" i="1"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T</a:t>
            </a:r>
            <a:r>
              <a:rPr lang="en-US" sz="2400" i="1"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….T</a:t>
            </a:r>
            <a:r>
              <a:rPr lang="en-US" sz="2400" i="1" baseline="-25000" dirty="0">
                <a:latin typeface="Times New Roman" panose="02020603050405020304" pitchFamily="18" charset="0"/>
                <a:cs typeface="Times New Roman" panose="02020603050405020304" pitchFamily="18" charset="0"/>
              </a:rPr>
              <a:t>k</a:t>
            </a:r>
            <a:r>
              <a:rPr lang="en-US" sz="2400" i="1" dirty="0">
                <a:latin typeface="Times New Roman" panose="02020603050405020304" pitchFamily="18" charset="0"/>
                <a:cs typeface="Times New Roman" panose="02020603050405020304" pitchFamily="18" charset="0"/>
              </a:rPr>
              <a:t>, each of whose roots are connected by a directed edge from r”.</a:t>
            </a:r>
          </a:p>
          <a:p>
            <a:pPr algn="just">
              <a:lnSpc>
                <a:spcPct val="150000"/>
              </a:lnSpc>
            </a:pPr>
            <a:r>
              <a:rPr lang="en-US" sz="2400" dirty="0">
                <a:latin typeface="Times New Roman" panose="02020603050405020304" pitchFamily="18" charset="0"/>
                <a:cs typeface="Times New Roman" panose="02020603050405020304" pitchFamily="18" charset="0"/>
              </a:rPr>
              <a:t>In tree data structure, every individual element is called as </a:t>
            </a:r>
            <a:r>
              <a:rPr lang="en-US" sz="2400" b="1" i="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Node in a tree data structure stores the actual data and a link to next element in hierarchical structure.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a:t>
            </a:fld>
            <a:endParaRPr lang="en-IN"/>
          </a:p>
        </p:txBody>
      </p:sp>
    </p:spTree>
    <p:extLst>
      <p:ext uri="{BB962C8B-B14F-4D97-AF65-F5344CB8AC3E}">
        <p14:creationId xmlns:p14="http://schemas.microsoft.com/office/powerpoint/2010/main" val="1381618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 (Insertion Example)</a:t>
            </a:r>
          </a:p>
        </p:txBody>
      </p:sp>
      <p:sp>
        <p:nvSpPr>
          <p:cNvPr id="3" name="Content Placeholder 2"/>
          <p:cNvSpPr>
            <a:spLocks noGrp="1"/>
          </p:cNvSpPr>
          <p:nvPr>
            <p:ph idx="1"/>
          </p:nvPr>
        </p:nvSpPr>
        <p:spPr>
          <a:xfrm>
            <a:off x="429954" y="406496"/>
            <a:ext cx="11508464" cy="6221593"/>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Insert the following elements into a empty binary search tree:</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12,  6,   23,   39,   7</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Initially                              After inserting 12                                                     After inserting 6 </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After inserting 23                                                     </a:t>
            </a:r>
          </a:p>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After inserting 39 &amp; 7</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50</a:t>
            </a:fld>
            <a:endParaRPr lang="en-IN"/>
          </a:p>
        </p:txBody>
      </p:sp>
      <p:graphicFrame>
        <p:nvGraphicFramePr>
          <p:cNvPr id="7" name="Table 7">
            <a:extLst>
              <a:ext uri="{FF2B5EF4-FFF2-40B4-BE49-F238E27FC236}">
                <a16:creationId xmlns:a16="http://schemas.microsoft.com/office/drawing/2014/main" xmlns="" id="{58B51FD8-4C32-4584-A26F-07C84EA775C0}"/>
              </a:ext>
            </a:extLst>
          </p:cNvPr>
          <p:cNvGraphicFramePr>
            <a:graphicFrameLocks noGrp="1"/>
          </p:cNvGraphicFramePr>
          <p:nvPr>
            <p:extLst>
              <p:ext uri="{D42A27DB-BD31-4B8C-83A1-F6EECF244321}">
                <p14:modId xmlns:p14="http://schemas.microsoft.com/office/powerpoint/2010/main" val="323521344"/>
              </p:ext>
            </p:extLst>
          </p:nvPr>
        </p:nvGraphicFramePr>
        <p:xfrm>
          <a:off x="5669568" y="1703338"/>
          <a:ext cx="1378351" cy="385344"/>
        </p:xfrm>
        <a:graphic>
          <a:graphicData uri="http://schemas.openxmlformats.org/drawingml/2006/table">
            <a:tbl>
              <a:tblPr firstRow="1" bandRow="1"/>
              <a:tblGrid>
                <a:gridCol w="383699">
                  <a:extLst>
                    <a:ext uri="{9D8B030D-6E8A-4147-A177-3AD203B41FA5}">
                      <a16:colId xmlns:a16="http://schemas.microsoft.com/office/drawing/2014/main" xmlns="" val="4206254559"/>
                    </a:ext>
                  </a:extLst>
                </a:gridCol>
                <a:gridCol w="497326">
                  <a:extLst>
                    <a:ext uri="{9D8B030D-6E8A-4147-A177-3AD203B41FA5}">
                      <a16:colId xmlns:a16="http://schemas.microsoft.com/office/drawing/2014/main" xmlns="" val="845041356"/>
                    </a:ext>
                  </a:extLst>
                </a:gridCol>
                <a:gridCol w="497326">
                  <a:extLst>
                    <a:ext uri="{9D8B030D-6E8A-4147-A177-3AD203B41FA5}">
                      <a16:colId xmlns:a16="http://schemas.microsoft.com/office/drawing/2014/main" xmlns="" val="86325293"/>
                    </a:ext>
                  </a:extLst>
                </a:gridCol>
              </a:tblGrid>
              <a:tr h="385344">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12</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9" name="Table 7">
            <a:extLst>
              <a:ext uri="{FF2B5EF4-FFF2-40B4-BE49-F238E27FC236}">
                <a16:creationId xmlns:a16="http://schemas.microsoft.com/office/drawing/2014/main" xmlns="" id="{3730AD0B-E587-48FD-A0E1-A35DDEDF8017}"/>
              </a:ext>
            </a:extLst>
          </p:cNvPr>
          <p:cNvGraphicFramePr>
            <a:graphicFrameLocks noGrp="1"/>
          </p:cNvGraphicFramePr>
          <p:nvPr>
            <p:extLst>
              <p:ext uri="{D42A27DB-BD31-4B8C-83A1-F6EECF244321}">
                <p14:modId xmlns:p14="http://schemas.microsoft.com/office/powerpoint/2010/main" val="664878707"/>
              </p:ext>
            </p:extLst>
          </p:nvPr>
        </p:nvGraphicFramePr>
        <p:xfrm>
          <a:off x="8570030" y="2114329"/>
          <a:ext cx="1222311" cy="350481"/>
        </p:xfrm>
        <a:graphic>
          <a:graphicData uri="http://schemas.openxmlformats.org/drawingml/2006/table">
            <a:tbl>
              <a:tblPr firstRow="1" bandRow="1"/>
              <a:tblGrid>
                <a:gridCol w="407437">
                  <a:extLst>
                    <a:ext uri="{9D8B030D-6E8A-4147-A177-3AD203B41FA5}">
                      <a16:colId xmlns:a16="http://schemas.microsoft.com/office/drawing/2014/main" xmlns="" val="4206254559"/>
                    </a:ext>
                  </a:extLst>
                </a:gridCol>
                <a:gridCol w="407437">
                  <a:extLst>
                    <a:ext uri="{9D8B030D-6E8A-4147-A177-3AD203B41FA5}">
                      <a16:colId xmlns:a16="http://schemas.microsoft.com/office/drawing/2014/main" xmlns="" val="845041356"/>
                    </a:ext>
                  </a:extLst>
                </a:gridCol>
                <a:gridCol w="407437">
                  <a:extLst>
                    <a:ext uri="{9D8B030D-6E8A-4147-A177-3AD203B41FA5}">
                      <a16:colId xmlns:a16="http://schemas.microsoft.com/office/drawing/2014/main" xmlns="" val="86325293"/>
                    </a:ext>
                  </a:extLst>
                </a:gridCol>
              </a:tblGrid>
              <a:tr h="350481">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6</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13" name="Table 7">
            <a:extLst>
              <a:ext uri="{FF2B5EF4-FFF2-40B4-BE49-F238E27FC236}">
                <a16:creationId xmlns:a16="http://schemas.microsoft.com/office/drawing/2014/main" xmlns="" id="{685C65F8-D019-4789-A0CC-ACFBABDEE468}"/>
              </a:ext>
            </a:extLst>
          </p:cNvPr>
          <p:cNvGraphicFramePr>
            <a:graphicFrameLocks noGrp="1"/>
          </p:cNvGraphicFramePr>
          <p:nvPr>
            <p:extLst>
              <p:ext uri="{D42A27DB-BD31-4B8C-83A1-F6EECF244321}">
                <p14:modId xmlns:p14="http://schemas.microsoft.com/office/powerpoint/2010/main" val="2757774094"/>
              </p:ext>
            </p:extLst>
          </p:nvPr>
        </p:nvGraphicFramePr>
        <p:xfrm>
          <a:off x="10432615" y="5462722"/>
          <a:ext cx="1501239" cy="381337"/>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81337">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39</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15" name="Table 7">
            <a:extLst>
              <a:ext uri="{FF2B5EF4-FFF2-40B4-BE49-F238E27FC236}">
                <a16:creationId xmlns:a16="http://schemas.microsoft.com/office/drawing/2014/main" xmlns="" id="{DD4049CB-6B4E-41B1-A121-417456E3E385}"/>
              </a:ext>
            </a:extLst>
          </p:cNvPr>
          <p:cNvGraphicFramePr>
            <a:graphicFrameLocks noGrp="1"/>
          </p:cNvGraphicFramePr>
          <p:nvPr>
            <p:extLst>
              <p:ext uri="{D42A27DB-BD31-4B8C-83A1-F6EECF244321}">
                <p14:modId xmlns:p14="http://schemas.microsoft.com/office/powerpoint/2010/main" val="471871729"/>
              </p:ext>
            </p:extLst>
          </p:nvPr>
        </p:nvGraphicFramePr>
        <p:xfrm>
          <a:off x="4581967" y="4411326"/>
          <a:ext cx="1501239" cy="370840"/>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23</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19" name="Table 10">
            <a:extLst>
              <a:ext uri="{FF2B5EF4-FFF2-40B4-BE49-F238E27FC236}">
                <a16:creationId xmlns:a16="http://schemas.microsoft.com/office/drawing/2014/main" xmlns="" id="{EE9E8623-256A-478A-952E-4180EA2376C6}"/>
              </a:ext>
            </a:extLst>
          </p:cNvPr>
          <p:cNvGraphicFramePr>
            <a:graphicFrameLocks noGrp="1"/>
          </p:cNvGraphicFramePr>
          <p:nvPr>
            <p:extLst>
              <p:ext uri="{D42A27DB-BD31-4B8C-83A1-F6EECF244321}">
                <p14:modId xmlns:p14="http://schemas.microsoft.com/office/powerpoint/2010/main" val="1374596693"/>
              </p:ext>
            </p:extLst>
          </p:nvPr>
        </p:nvGraphicFramePr>
        <p:xfrm>
          <a:off x="5838295" y="1103300"/>
          <a:ext cx="991118" cy="36576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sp>
        <p:nvSpPr>
          <p:cNvPr id="21" name="TextBox 20">
            <a:extLst>
              <a:ext uri="{FF2B5EF4-FFF2-40B4-BE49-F238E27FC236}">
                <a16:creationId xmlns:a16="http://schemas.microsoft.com/office/drawing/2014/main" xmlns="" id="{4AA22129-6799-4EC1-9B26-67B1F6C774D8}"/>
              </a:ext>
            </a:extLst>
          </p:cNvPr>
          <p:cNvSpPr txBox="1"/>
          <p:nvPr/>
        </p:nvSpPr>
        <p:spPr>
          <a:xfrm>
            <a:off x="5113481" y="1016835"/>
            <a:ext cx="64614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root</a:t>
            </a:r>
          </a:p>
        </p:txBody>
      </p:sp>
      <p:cxnSp>
        <p:nvCxnSpPr>
          <p:cNvPr id="23" name="Straight Connector 22">
            <a:extLst>
              <a:ext uri="{FF2B5EF4-FFF2-40B4-BE49-F238E27FC236}">
                <a16:creationId xmlns:a16="http://schemas.microsoft.com/office/drawing/2014/main" xmlns="" id="{68F3B134-BE60-4E25-9947-CE3B0CE618E5}"/>
              </a:ext>
            </a:extLst>
          </p:cNvPr>
          <p:cNvCxnSpPr/>
          <p:nvPr/>
        </p:nvCxnSpPr>
        <p:spPr>
          <a:xfrm>
            <a:off x="5661013" y="1717842"/>
            <a:ext cx="354564" cy="356336"/>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xmlns="" id="{BDB54C21-B7DC-49D3-ABE6-4EE239826861}"/>
              </a:ext>
            </a:extLst>
          </p:cNvPr>
          <p:cNvCxnSpPr/>
          <p:nvPr/>
        </p:nvCxnSpPr>
        <p:spPr>
          <a:xfrm>
            <a:off x="6556752" y="1703338"/>
            <a:ext cx="491167" cy="38534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7" name="Table 10">
            <a:extLst>
              <a:ext uri="{FF2B5EF4-FFF2-40B4-BE49-F238E27FC236}">
                <a16:creationId xmlns:a16="http://schemas.microsoft.com/office/drawing/2014/main" xmlns="" id="{4089E278-294F-42C5-B6C9-776459AAA582}"/>
              </a:ext>
            </a:extLst>
          </p:cNvPr>
          <p:cNvGraphicFramePr>
            <a:graphicFrameLocks noGrp="1"/>
          </p:cNvGraphicFramePr>
          <p:nvPr>
            <p:extLst>
              <p:ext uri="{D42A27DB-BD31-4B8C-83A1-F6EECF244321}">
                <p14:modId xmlns:p14="http://schemas.microsoft.com/office/powerpoint/2010/main" val="2154309833"/>
              </p:ext>
            </p:extLst>
          </p:nvPr>
        </p:nvGraphicFramePr>
        <p:xfrm>
          <a:off x="5934711" y="2174628"/>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cxnSp>
        <p:nvCxnSpPr>
          <p:cNvPr id="29" name="Straight Arrow Connector 28">
            <a:extLst>
              <a:ext uri="{FF2B5EF4-FFF2-40B4-BE49-F238E27FC236}">
                <a16:creationId xmlns:a16="http://schemas.microsoft.com/office/drawing/2014/main" xmlns="" id="{309AE303-4054-4ED9-B38D-CFF8683E4D98}"/>
              </a:ext>
            </a:extLst>
          </p:cNvPr>
          <p:cNvCxnSpPr>
            <a:cxnSpLocks/>
          </p:cNvCxnSpPr>
          <p:nvPr/>
        </p:nvCxnSpPr>
        <p:spPr>
          <a:xfrm>
            <a:off x="6314465" y="1445269"/>
            <a:ext cx="12476" cy="25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7">
            <a:extLst>
              <a:ext uri="{FF2B5EF4-FFF2-40B4-BE49-F238E27FC236}">
                <a16:creationId xmlns:a16="http://schemas.microsoft.com/office/drawing/2014/main" xmlns="" id="{3B84F16F-754F-4AFC-9964-06EA41ACCC5A}"/>
              </a:ext>
            </a:extLst>
          </p:cNvPr>
          <p:cNvGraphicFramePr>
            <a:graphicFrameLocks noGrp="1"/>
          </p:cNvGraphicFramePr>
          <p:nvPr>
            <p:extLst>
              <p:ext uri="{D42A27DB-BD31-4B8C-83A1-F6EECF244321}">
                <p14:modId xmlns:p14="http://schemas.microsoft.com/office/powerpoint/2010/main" val="783962113"/>
              </p:ext>
            </p:extLst>
          </p:nvPr>
        </p:nvGraphicFramePr>
        <p:xfrm>
          <a:off x="9662248" y="1422579"/>
          <a:ext cx="1573639" cy="385344"/>
        </p:xfrm>
        <a:graphic>
          <a:graphicData uri="http://schemas.openxmlformats.org/drawingml/2006/table">
            <a:tbl>
              <a:tblPr firstRow="1" bandRow="1"/>
              <a:tblGrid>
                <a:gridCol w="490766">
                  <a:extLst>
                    <a:ext uri="{9D8B030D-6E8A-4147-A177-3AD203B41FA5}">
                      <a16:colId xmlns:a16="http://schemas.microsoft.com/office/drawing/2014/main" xmlns="" val="4206254559"/>
                    </a:ext>
                  </a:extLst>
                </a:gridCol>
                <a:gridCol w="515085">
                  <a:extLst>
                    <a:ext uri="{9D8B030D-6E8A-4147-A177-3AD203B41FA5}">
                      <a16:colId xmlns:a16="http://schemas.microsoft.com/office/drawing/2014/main" xmlns="" val="845041356"/>
                    </a:ext>
                  </a:extLst>
                </a:gridCol>
                <a:gridCol w="567788">
                  <a:extLst>
                    <a:ext uri="{9D8B030D-6E8A-4147-A177-3AD203B41FA5}">
                      <a16:colId xmlns:a16="http://schemas.microsoft.com/office/drawing/2014/main" xmlns="" val="86325293"/>
                    </a:ext>
                  </a:extLst>
                </a:gridCol>
              </a:tblGrid>
              <a:tr h="385344">
                <a:tc>
                  <a:txBody>
                    <a:bodyPr/>
                    <a:lstStyle/>
                    <a:p>
                      <a:r>
                        <a:rPr lang="en-IN" sz="1200" dirty="0">
                          <a:latin typeface="Times New Roman" panose="02020603050405020304" pitchFamily="18" charset="0"/>
                          <a:cs typeface="Times New Roman" panose="02020603050405020304" pitchFamily="18" charset="0"/>
                        </a:rPr>
                        <a:t>2004</a:t>
                      </a:r>
                    </a:p>
                  </a:txBody>
                  <a:tcPr/>
                </a:tc>
                <a:tc>
                  <a:txBody>
                    <a:bodyPr/>
                    <a:lstStyle/>
                    <a:p>
                      <a:r>
                        <a:rPr lang="en-IN" sz="1600" dirty="0">
                          <a:latin typeface="Times New Roman" panose="02020603050405020304" pitchFamily="18" charset="0"/>
                          <a:cs typeface="Times New Roman" panose="02020603050405020304" pitchFamily="18" charset="0"/>
                        </a:rPr>
                        <a:t>  12</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31" name="Table 10">
            <a:extLst>
              <a:ext uri="{FF2B5EF4-FFF2-40B4-BE49-F238E27FC236}">
                <a16:creationId xmlns:a16="http://schemas.microsoft.com/office/drawing/2014/main" xmlns="" id="{B82BD25A-248E-4D8C-AB67-CBCAFB1214F9}"/>
              </a:ext>
            </a:extLst>
          </p:cNvPr>
          <p:cNvGraphicFramePr>
            <a:graphicFrameLocks noGrp="1"/>
          </p:cNvGraphicFramePr>
          <p:nvPr>
            <p:extLst>
              <p:ext uri="{D42A27DB-BD31-4B8C-83A1-F6EECF244321}">
                <p14:modId xmlns:p14="http://schemas.microsoft.com/office/powerpoint/2010/main" val="810646509"/>
              </p:ext>
            </p:extLst>
          </p:nvPr>
        </p:nvGraphicFramePr>
        <p:xfrm>
          <a:off x="10026263" y="822541"/>
          <a:ext cx="991118" cy="36576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sp>
        <p:nvSpPr>
          <p:cNvPr id="32" name="TextBox 31">
            <a:extLst>
              <a:ext uri="{FF2B5EF4-FFF2-40B4-BE49-F238E27FC236}">
                <a16:creationId xmlns:a16="http://schemas.microsoft.com/office/drawing/2014/main" xmlns="" id="{BBBF80C3-9472-418E-9612-0E4787F843C6}"/>
              </a:ext>
            </a:extLst>
          </p:cNvPr>
          <p:cNvSpPr txBox="1"/>
          <p:nvPr/>
        </p:nvSpPr>
        <p:spPr>
          <a:xfrm>
            <a:off x="10203545" y="453209"/>
            <a:ext cx="64614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root</a:t>
            </a:r>
          </a:p>
        </p:txBody>
      </p:sp>
      <p:cxnSp>
        <p:nvCxnSpPr>
          <p:cNvPr id="34" name="Straight Connector 33">
            <a:extLst>
              <a:ext uri="{FF2B5EF4-FFF2-40B4-BE49-F238E27FC236}">
                <a16:creationId xmlns:a16="http://schemas.microsoft.com/office/drawing/2014/main" xmlns="" id="{0AE84495-6D66-4E4F-B577-3967C09C0D8E}"/>
              </a:ext>
            </a:extLst>
          </p:cNvPr>
          <p:cNvCxnSpPr/>
          <p:nvPr/>
        </p:nvCxnSpPr>
        <p:spPr>
          <a:xfrm>
            <a:off x="10744720" y="1422579"/>
            <a:ext cx="491167" cy="38534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5" name="Table 10">
            <a:extLst>
              <a:ext uri="{FF2B5EF4-FFF2-40B4-BE49-F238E27FC236}">
                <a16:creationId xmlns:a16="http://schemas.microsoft.com/office/drawing/2014/main" xmlns="" id="{2A6E5326-83AD-4E8C-8994-CAF74CD545F2}"/>
              </a:ext>
            </a:extLst>
          </p:cNvPr>
          <p:cNvGraphicFramePr>
            <a:graphicFrameLocks noGrp="1"/>
          </p:cNvGraphicFramePr>
          <p:nvPr>
            <p:extLst>
              <p:ext uri="{D42A27DB-BD31-4B8C-83A1-F6EECF244321}">
                <p14:modId xmlns:p14="http://schemas.microsoft.com/office/powerpoint/2010/main" val="3256765262"/>
              </p:ext>
            </p:extLst>
          </p:nvPr>
        </p:nvGraphicFramePr>
        <p:xfrm>
          <a:off x="10122679" y="1893869"/>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cxnSp>
        <p:nvCxnSpPr>
          <p:cNvPr id="36" name="Straight Arrow Connector 35">
            <a:extLst>
              <a:ext uri="{FF2B5EF4-FFF2-40B4-BE49-F238E27FC236}">
                <a16:creationId xmlns:a16="http://schemas.microsoft.com/office/drawing/2014/main" xmlns="" id="{E9CDE50E-0292-403C-B75A-45F8A8D675CC}"/>
              </a:ext>
            </a:extLst>
          </p:cNvPr>
          <p:cNvCxnSpPr>
            <a:cxnSpLocks/>
          </p:cNvCxnSpPr>
          <p:nvPr/>
        </p:nvCxnSpPr>
        <p:spPr>
          <a:xfrm>
            <a:off x="10509346" y="1164510"/>
            <a:ext cx="12476" cy="25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019131AC-550A-4E1D-8AC4-2BD510DDF4E7}"/>
              </a:ext>
            </a:extLst>
          </p:cNvPr>
          <p:cNvCxnSpPr>
            <a:cxnSpLocks/>
            <a:endCxn id="9" idx="0"/>
          </p:cNvCxnSpPr>
          <p:nvPr/>
        </p:nvCxnSpPr>
        <p:spPr>
          <a:xfrm flipH="1">
            <a:off x="9181185" y="1745902"/>
            <a:ext cx="443464" cy="36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E79CBB7-EAA1-48E1-878A-F01701F3D676}"/>
              </a:ext>
            </a:extLst>
          </p:cNvPr>
          <p:cNvCxnSpPr/>
          <p:nvPr/>
        </p:nvCxnSpPr>
        <p:spPr>
          <a:xfrm>
            <a:off x="9391124" y="2139844"/>
            <a:ext cx="401217" cy="350481"/>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xmlns="" id="{0FF7B426-C6DA-4B21-A033-6ADE2D37EE10}"/>
              </a:ext>
            </a:extLst>
          </p:cNvPr>
          <p:cNvCxnSpPr/>
          <p:nvPr/>
        </p:nvCxnSpPr>
        <p:spPr>
          <a:xfrm>
            <a:off x="8570030" y="2131166"/>
            <a:ext cx="401217" cy="350481"/>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6" name="Table 10">
            <a:extLst>
              <a:ext uri="{FF2B5EF4-FFF2-40B4-BE49-F238E27FC236}">
                <a16:creationId xmlns:a16="http://schemas.microsoft.com/office/drawing/2014/main" xmlns="" id="{B3634CE8-66A2-430D-AC08-09A27EAC85B7}"/>
              </a:ext>
            </a:extLst>
          </p:cNvPr>
          <p:cNvGraphicFramePr>
            <a:graphicFrameLocks noGrp="1"/>
          </p:cNvGraphicFramePr>
          <p:nvPr>
            <p:extLst>
              <p:ext uri="{D42A27DB-BD31-4B8C-83A1-F6EECF244321}">
                <p14:modId xmlns:p14="http://schemas.microsoft.com/office/powerpoint/2010/main" val="802859816"/>
              </p:ext>
            </p:extLst>
          </p:nvPr>
        </p:nvGraphicFramePr>
        <p:xfrm>
          <a:off x="8697855" y="2574168"/>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2004</a:t>
                      </a:r>
                    </a:p>
                  </a:txBody>
                  <a:tcPr/>
                </a:tc>
                <a:extLst>
                  <a:ext uri="{0D108BD9-81ED-4DB2-BD59-A6C34878D82A}">
                    <a16:rowId xmlns:a16="http://schemas.microsoft.com/office/drawing/2014/main" xmlns="" val="3140856386"/>
                  </a:ext>
                </a:extLst>
              </a:tr>
            </a:tbl>
          </a:graphicData>
        </a:graphic>
      </p:graphicFrame>
      <p:graphicFrame>
        <p:nvGraphicFramePr>
          <p:cNvPr id="50" name="Table 10">
            <a:extLst>
              <a:ext uri="{FF2B5EF4-FFF2-40B4-BE49-F238E27FC236}">
                <a16:creationId xmlns:a16="http://schemas.microsoft.com/office/drawing/2014/main" xmlns="" id="{D10086DA-F48C-458E-80FD-F129B8F40A18}"/>
              </a:ext>
            </a:extLst>
          </p:cNvPr>
          <p:cNvGraphicFramePr>
            <a:graphicFrameLocks noGrp="1"/>
          </p:cNvGraphicFramePr>
          <p:nvPr>
            <p:extLst>
              <p:ext uri="{D42A27DB-BD31-4B8C-83A1-F6EECF244321}">
                <p14:modId xmlns:p14="http://schemas.microsoft.com/office/powerpoint/2010/main" val="215356348"/>
              </p:ext>
            </p:extLst>
          </p:nvPr>
        </p:nvGraphicFramePr>
        <p:xfrm>
          <a:off x="1669094" y="1714948"/>
          <a:ext cx="991118" cy="36576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NULL</a:t>
                      </a:r>
                    </a:p>
                  </a:txBody>
                  <a:tcPr/>
                </a:tc>
                <a:extLst>
                  <a:ext uri="{0D108BD9-81ED-4DB2-BD59-A6C34878D82A}">
                    <a16:rowId xmlns:a16="http://schemas.microsoft.com/office/drawing/2014/main" xmlns="" val="3140856386"/>
                  </a:ext>
                </a:extLst>
              </a:tr>
            </a:tbl>
          </a:graphicData>
        </a:graphic>
      </p:graphicFrame>
      <p:sp>
        <p:nvSpPr>
          <p:cNvPr id="52" name="TextBox 51">
            <a:extLst>
              <a:ext uri="{FF2B5EF4-FFF2-40B4-BE49-F238E27FC236}">
                <a16:creationId xmlns:a16="http://schemas.microsoft.com/office/drawing/2014/main" xmlns="" id="{D448980B-E95E-4738-924B-1828D840C6CD}"/>
              </a:ext>
            </a:extLst>
          </p:cNvPr>
          <p:cNvSpPr txBox="1"/>
          <p:nvPr/>
        </p:nvSpPr>
        <p:spPr>
          <a:xfrm>
            <a:off x="1813809" y="1293544"/>
            <a:ext cx="64614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root</a:t>
            </a:r>
          </a:p>
        </p:txBody>
      </p:sp>
      <p:graphicFrame>
        <p:nvGraphicFramePr>
          <p:cNvPr id="53" name="Table 7">
            <a:extLst>
              <a:ext uri="{FF2B5EF4-FFF2-40B4-BE49-F238E27FC236}">
                <a16:creationId xmlns:a16="http://schemas.microsoft.com/office/drawing/2014/main" xmlns="" id="{57142763-0B2E-426D-8951-D364CB4F71E3}"/>
              </a:ext>
            </a:extLst>
          </p:cNvPr>
          <p:cNvGraphicFramePr>
            <a:graphicFrameLocks noGrp="1"/>
          </p:cNvGraphicFramePr>
          <p:nvPr>
            <p:extLst>
              <p:ext uri="{D42A27DB-BD31-4B8C-83A1-F6EECF244321}">
                <p14:modId xmlns:p14="http://schemas.microsoft.com/office/powerpoint/2010/main" val="4234826365"/>
              </p:ext>
            </p:extLst>
          </p:nvPr>
        </p:nvGraphicFramePr>
        <p:xfrm>
          <a:off x="1680004" y="4360971"/>
          <a:ext cx="1222311" cy="350481"/>
        </p:xfrm>
        <a:graphic>
          <a:graphicData uri="http://schemas.openxmlformats.org/drawingml/2006/table">
            <a:tbl>
              <a:tblPr firstRow="1" bandRow="1"/>
              <a:tblGrid>
                <a:gridCol w="407437">
                  <a:extLst>
                    <a:ext uri="{9D8B030D-6E8A-4147-A177-3AD203B41FA5}">
                      <a16:colId xmlns:a16="http://schemas.microsoft.com/office/drawing/2014/main" xmlns="" val="4206254559"/>
                    </a:ext>
                  </a:extLst>
                </a:gridCol>
                <a:gridCol w="407437">
                  <a:extLst>
                    <a:ext uri="{9D8B030D-6E8A-4147-A177-3AD203B41FA5}">
                      <a16:colId xmlns:a16="http://schemas.microsoft.com/office/drawing/2014/main" xmlns="" val="845041356"/>
                    </a:ext>
                  </a:extLst>
                </a:gridCol>
                <a:gridCol w="407437">
                  <a:extLst>
                    <a:ext uri="{9D8B030D-6E8A-4147-A177-3AD203B41FA5}">
                      <a16:colId xmlns:a16="http://schemas.microsoft.com/office/drawing/2014/main" xmlns="" val="86325293"/>
                    </a:ext>
                  </a:extLst>
                </a:gridCol>
              </a:tblGrid>
              <a:tr h="350481">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6</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54" name="Table 7">
            <a:extLst>
              <a:ext uri="{FF2B5EF4-FFF2-40B4-BE49-F238E27FC236}">
                <a16:creationId xmlns:a16="http://schemas.microsoft.com/office/drawing/2014/main" xmlns="" id="{C8C82AE8-549E-4315-B191-302D9C86C10D}"/>
              </a:ext>
            </a:extLst>
          </p:cNvPr>
          <p:cNvGraphicFramePr>
            <a:graphicFrameLocks noGrp="1"/>
          </p:cNvGraphicFramePr>
          <p:nvPr>
            <p:extLst>
              <p:ext uri="{D42A27DB-BD31-4B8C-83A1-F6EECF244321}">
                <p14:modId xmlns:p14="http://schemas.microsoft.com/office/powerpoint/2010/main" val="678983602"/>
              </p:ext>
            </p:extLst>
          </p:nvPr>
        </p:nvGraphicFramePr>
        <p:xfrm>
          <a:off x="2902315" y="3482336"/>
          <a:ext cx="1687194" cy="385344"/>
        </p:xfrm>
        <a:graphic>
          <a:graphicData uri="http://schemas.openxmlformats.org/drawingml/2006/table">
            <a:tbl>
              <a:tblPr firstRow="1" bandRow="1"/>
              <a:tblGrid>
                <a:gridCol w="526180">
                  <a:extLst>
                    <a:ext uri="{9D8B030D-6E8A-4147-A177-3AD203B41FA5}">
                      <a16:colId xmlns:a16="http://schemas.microsoft.com/office/drawing/2014/main" xmlns="" val="4206254559"/>
                    </a:ext>
                  </a:extLst>
                </a:gridCol>
                <a:gridCol w="552254">
                  <a:extLst>
                    <a:ext uri="{9D8B030D-6E8A-4147-A177-3AD203B41FA5}">
                      <a16:colId xmlns:a16="http://schemas.microsoft.com/office/drawing/2014/main" xmlns="" val="845041356"/>
                    </a:ext>
                  </a:extLst>
                </a:gridCol>
                <a:gridCol w="608760">
                  <a:extLst>
                    <a:ext uri="{9D8B030D-6E8A-4147-A177-3AD203B41FA5}">
                      <a16:colId xmlns:a16="http://schemas.microsoft.com/office/drawing/2014/main" xmlns="" val="86325293"/>
                    </a:ext>
                  </a:extLst>
                </a:gridCol>
              </a:tblGrid>
              <a:tr h="385344">
                <a:tc>
                  <a:txBody>
                    <a:bodyPr/>
                    <a:lstStyle/>
                    <a:p>
                      <a:r>
                        <a:rPr lang="en-IN" sz="1200" dirty="0">
                          <a:latin typeface="Times New Roman" panose="02020603050405020304" pitchFamily="18" charset="0"/>
                          <a:cs typeface="Times New Roman" panose="02020603050405020304" pitchFamily="18" charset="0"/>
                        </a:rPr>
                        <a:t>2004</a:t>
                      </a:r>
                    </a:p>
                  </a:txBody>
                  <a:tcPr/>
                </a:tc>
                <a:tc>
                  <a:txBody>
                    <a:bodyPr/>
                    <a:lstStyle/>
                    <a:p>
                      <a:r>
                        <a:rPr lang="en-IN" sz="1600" dirty="0">
                          <a:latin typeface="Times New Roman" panose="02020603050405020304" pitchFamily="18" charset="0"/>
                          <a:cs typeface="Times New Roman" panose="02020603050405020304" pitchFamily="18" charset="0"/>
                        </a:rPr>
                        <a:t>  12</a:t>
                      </a:r>
                    </a:p>
                  </a:txBody>
                  <a:tcPr/>
                </a:tc>
                <a:tc>
                  <a:txBody>
                    <a:bodyPr/>
                    <a:lstStyle/>
                    <a:p>
                      <a:r>
                        <a:rPr lang="en-IN" sz="1600" dirty="0">
                          <a:latin typeface="Times New Roman" panose="02020603050405020304" pitchFamily="18" charset="0"/>
                          <a:cs typeface="Times New Roman" panose="02020603050405020304" pitchFamily="18" charset="0"/>
                        </a:rPr>
                        <a:t>1016</a:t>
                      </a:r>
                    </a:p>
                  </a:txBody>
                  <a:tcPr/>
                </a:tc>
                <a:extLst>
                  <a:ext uri="{0D108BD9-81ED-4DB2-BD59-A6C34878D82A}">
                    <a16:rowId xmlns:a16="http://schemas.microsoft.com/office/drawing/2014/main" xmlns="" val="3206774152"/>
                  </a:ext>
                </a:extLst>
              </a:tr>
            </a:tbl>
          </a:graphicData>
        </a:graphic>
      </p:graphicFrame>
      <p:graphicFrame>
        <p:nvGraphicFramePr>
          <p:cNvPr id="55" name="Table 10">
            <a:extLst>
              <a:ext uri="{FF2B5EF4-FFF2-40B4-BE49-F238E27FC236}">
                <a16:creationId xmlns:a16="http://schemas.microsoft.com/office/drawing/2014/main" xmlns="" id="{7004BB4C-8353-4889-B8D4-E3B94F7C8730}"/>
              </a:ext>
            </a:extLst>
          </p:cNvPr>
          <p:cNvGraphicFramePr>
            <a:graphicFrameLocks noGrp="1"/>
          </p:cNvGraphicFramePr>
          <p:nvPr>
            <p:extLst>
              <p:ext uri="{D42A27DB-BD31-4B8C-83A1-F6EECF244321}">
                <p14:modId xmlns:p14="http://schemas.microsoft.com/office/powerpoint/2010/main" val="884188196"/>
              </p:ext>
            </p:extLst>
          </p:nvPr>
        </p:nvGraphicFramePr>
        <p:xfrm>
          <a:off x="3266330" y="2882298"/>
          <a:ext cx="991118" cy="36576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sp>
        <p:nvSpPr>
          <p:cNvPr id="56" name="TextBox 55">
            <a:extLst>
              <a:ext uri="{FF2B5EF4-FFF2-40B4-BE49-F238E27FC236}">
                <a16:creationId xmlns:a16="http://schemas.microsoft.com/office/drawing/2014/main" xmlns="" id="{301993B4-37AF-4265-B08C-B6ADC4F7138A}"/>
              </a:ext>
            </a:extLst>
          </p:cNvPr>
          <p:cNvSpPr txBox="1"/>
          <p:nvPr/>
        </p:nvSpPr>
        <p:spPr>
          <a:xfrm>
            <a:off x="3443612" y="2512966"/>
            <a:ext cx="64614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root</a:t>
            </a:r>
          </a:p>
        </p:txBody>
      </p:sp>
      <p:graphicFrame>
        <p:nvGraphicFramePr>
          <p:cNvPr id="58" name="Table 10">
            <a:extLst>
              <a:ext uri="{FF2B5EF4-FFF2-40B4-BE49-F238E27FC236}">
                <a16:creationId xmlns:a16="http://schemas.microsoft.com/office/drawing/2014/main" xmlns="" id="{ADC81928-7A39-46B1-8EF0-AE07B32E20F1}"/>
              </a:ext>
            </a:extLst>
          </p:cNvPr>
          <p:cNvGraphicFramePr>
            <a:graphicFrameLocks noGrp="1"/>
          </p:cNvGraphicFramePr>
          <p:nvPr>
            <p:extLst>
              <p:ext uri="{D42A27DB-BD31-4B8C-83A1-F6EECF244321}">
                <p14:modId xmlns:p14="http://schemas.microsoft.com/office/powerpoint/2010/main" val="1921514985"/>
              </p:ext>
            </p:extLst>
          </p:nvPr>
        </p:nvGraphicFramePr>
        <p:xfrm>
          <a:off x="3362746" y="3953626"/>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cxnSp>
        <p:nvCxnSpPr>
          <p:cNvPr id="59" name="Straight Arrow Connector 58">
            <a:extLst>
              <a:ext uri="{FF2B5EF4-FFF2-40B4-BE49-F238E27FC236}">
                <a16:creationId xmlns:a16="http://schemas.microsoft.com/office/drawing/2014/main" xmlns="" id="{E0A556F9-876E-43FE-8784-EA0423C9321F}"/>
              </a:ext>
            </a:extLst>
          </p:cNvPr>
          <p:cNvCxnSpPr>
            <a:cxnSpLocks/>
          </p:cNvCxnSpPr>
          <p:nvPr/>
        </p:nvCxnSpPr>
        <p:spPr>
          <a:xfrm>
            <a:off x="3749413" y="3224267"/>
            <a:ext cx="12476" cy="25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86F47EC3-B42B-4ADF-8905-FFD470F739B2}"/>
              </a:ext>
            </a:extLst>
          </p:cNvPr>
          <p:cNvCxnSpPr>
            <a:cxnSpLocks/>
            <a:endCxn id="53" idx="0"/>
          </p:cNvCxnSpPr>
          <p:nvPr/>
        </p:nvCxnSpPr>
        <p:spPr>
          <a:xfrm flipH="1">
            <a:off x="2291159" y="3858344"/>
            <a:ext cx="637076" cy="50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1DA7A07F-5BE2-4D0F-A1BB-153740D92CD0}"/>
              </a:ext>
            </a:extLst>
          </p:cNvPr>
          <p:cNvCxnSpPr/>
          <p:nvPr/>
        </p:nvCxnSpPr>
        <p:spPr>
          <a:xfrm>
            <a:off x="2501098" y="4360971"/>
            <a:ext cx="401217" cy="350481"/>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xmlns="" id="{D550AC63-1BF9-4507-B96E-8FE9EB7B01E0}"/>
              </a:ext>
            </a:extLst>
          </p:cNvPr>
          <p:cNvCxnSpPr/>
          <p:nvPr/>
        </p:nvCxnSpPr>
        <p:spPr>
          <a:xfrm>
            <a:off x="1689335" y="4363151"/>
            <a:ext cx="401217" cy="350481"/>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3" name="Table 10">
            <a:extLst>
              <a:ext uri="{FF2B5EF4-FFF2-40B4-BE49-F238E27FC236}">
                <a16:creationId xmlns:a16="http://schemas.microsoft.com/office/drawing/2014/main" xmlns="" id="{5773089D-D7BE-4EC0-977A-0C4D5821E849}"/>
              </a:ext>
            </a:extLst>
          </p:cNvPr>
          <p:cNvGraphicFramePr>
            <a:graphicFrameLocks noGrp="1"/>
          </p:cNvGraphicFramePr>
          <p:nvPr>
            <p:extLst>
              <p:ext uri="{D42A27DB-BD31-4B8C-83A1-F6EECF244321}">
                <p14:modId xmlns:p14="http://schemas.microsoft.com/office/powerpoint/2010/main" val="78169544"/>
              </p:ext>
            </p:extLst>
          </p:nvPr>
        </p:nvGraphicFramePr>
        <p:xfrm>
          <a:off x="1689335" y="4764626"/>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2004</a:t>
                      </a:r>
                    </a:p>
                  </a:txBody>
                  <a:tcPr/>
                </a:tc>
                <a:extLst>
                  <a:ext uri="{0D108BD9-81ED-4DB2-BD59-A6C34878D82A}">
                    <a16:rowId xmlns:a16="http://schemas.microsoft.com/office/drawing/2014/main" xmlns="" val="3140856386"/>
                  </a:ext>
                </a:extLst>
              </a:tr>
            </a:tbl>
          </a:graphicData>
        </a:graphic>
      </p:graphicFrame>
      <p:cxnSp>
        <p:nvCxnSpPr>
          <p:cNvPr id="64" name="Straight Arrow Connector 63">
            <a:extLst>
              <a:ext uri="{FF2B5EF4-FFF2-40B4-BE49-F238E27FC236}">
                <a16:creationId xmlns:a16="http://schemas.microsoft.com/office/drawing/2014/main" xmlns="" id="{D7C4A2AE-AE2C-4BF8-9F60-5793AC70CC05}"/>
              </a:ext>
            </a:extLst>
          </p:cNvPr>
          <p:cNvCxnSpPr>
            <a:cxnSpLocks/>
          </p:cNvCxnSpPr>
          <p:nvPr/>
        </p:nvCxnSpPr>
        <p:spPr>
          <a:xfrm>
            <a:off x="4542338" y="3853520"/>
            <a:ext cx="626444" cy="51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4CE22FA0-A6FE-4FBD-A5D9-7EF697240AF2}"/>
              </a:ext>
            </a:extLst>
          </p:cNvPr>
          <p:cNvCxnSpPr/>
          <p:nvPr/>
        </p:nvCxnSpPr>
        <p:spPr>
          <a:xfrm>
            <a:off x="4596850" y="4401000"/>
            <a:ext cx="474304" cy="322697"/>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xmlns="" id="{24DF4598-9D5E-40F0-9FC1-FE16698D3009}"/>
              </a:ext>
            </a:extLst>
          </p:cNvPr>
          <p:cNvCxnSpPr/>
          <p:nvPr/>
        </p:nvCxnSpPr>
        <p:spPr>
          <a:xfrm>
            <a:off x="5608902" y="4448611"/>
            <a:ext cx="474304" cy="322697"/>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0" name="Table 10">
            <a:extLst>
              <a:ext uri="{FF2B5EF4-FFF2-40B4-BE49-F238E27FC236}">
                <a16:creationId xmlns:a16="http://schemas.microsoft.com/office/drawing/2014/main" xmlns="" id="{963DF486-ABF9-47B2-9CC5-7E7F22D5776B}"/>
              </a:ext>
            </a:extLst>
          </p:cNvPr>
          <p:cNvGraphicFramePr>
            <a:graphicFrameLocks noGrp="1"/>
          </p:cNvGraphicFramePr>
          <p:nvPr>
            <p:extLst>
              <p:ext uri="{D42A27DB-BD31-4B8C-83A1-F6EECF244321}">
                <p14:modId xmlns:p14="http://schemas.microsoft.com/office/powerpoint/2010/main" val="3678882246"/>
              </p:ext>
            </p:extLst>
          </p:nvPr>
        </p:nvGraphicFramePr>
        <p:xfrm>
          <a:off x="4876584" y="4827642"/>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1016</a:t>
                      </a:r>
                    </a:p>
                  </a:txBody>
                  <a:tcPr/>
                </a:tc>
                <a:extLst>
                  <a:ext uri="{0D108BD9-81ED-4DB2-BD59-A6C34878D82A}">
                    <a16:rowId xmlns:a16="http://schemas.microsoft.com/office/drawing/2014/main" xmlns="" val="3140856386"/>
                  </a:ext>
                </a:extLst>
              </a:tr>
            </a:tbl>
          </a:graphicData>
        </a:graphic>
      </p:graphicFrame>
      <p:graphicFrame>
        <p:nvGraphicFramePr>
          <p:cNvPr id="72" name="Table 7">
            <a:extLst>
              <a:ext uri="{FF2B5EF4-FFF2-40B4-BE49-F238E27FC236}">
                <a16:creationId xmlns:a16="http://schemas.microsoft.com/office/drawing/2014/main" xmlns="" id="{BD28C9A0-2703-4156-8876-B308C7A8B925}"/>
              </a:ext>
            </a:extLst>
          </p:cNvPr>
          <p:cNvGraphicFramePr>
            <a:graphicFrameLocks noGrp="1"/>
          </p:cNvGraphicFramePr>
          <p:nvPr>
            <p:extLst>
              <p:ext uri="{D42A27DB-BD31-4B8C-83A1-F6EECF244321}">
                <p14:modId xmlns:p14="http://schemas.microsoft.com/office/powerpoint/2010/main" val="1183227145"/>
              </p:ext>
            </p:extLst>
          </p:nvPr>
        </p:nvGraphicFramePr>
        <p:xfrm>
          <a:off x="9521761" y="4855075"/>
          <a:ext cx="1670994" cy="370840"/>
        </p:xfrm>
        <a:graphic>
          <a:graphicData uri="http://schemas.openxmlformats.org/drawingml/2006/table">
            <a:tbl>
              <a:tblPr firstRow="1" bandRow="1"/>
              <a:tblGrid>
                <a:gridCol w="556998">
                  <a:extLst>
                    <a:ext uri="{9D8B030D-6E8A-4147-A177-3AD203B41FA5}">
                      <a16:colId xmlns:a16="http://schemas.microsoft.com/office/drawing/2014/main" xmlns="" val="4206254559"/>
                    </a:ext>
                  </a:extLst>
                </a:gridCol>
                <a:gridCol w="556998">
                  <a:extLst>
                    <a:ext uri="{9D8B030D-6E8A-4147-A177-3AD203B41FA5}">
                      <a16:colId xmlns:a16="http://schemas.microsoft.com/office/drawing/2014/main" xmlns="" val="845041356"/>
                    </a:ext>
                  </a:extLst>
                </a:gridCol>
                <a:gridCol w="556998">
                  <a:extLst>
                    <a:ext uri="{9D8B030D-6E8A-4147-A177-3AD203B41FA5}">
                      <a16:colId xmlns:a16="http://schemas.microsoft.com/office/drawing/2014/main" xmlns="" val="86325293"/>
                    </a:ext>
                  </a:extLst>
                </a:gridCol>
              </a:tblGrid>
              <a:tr h="370840">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23</a:t>
                      </a:r>
                    </a:p>
                  </a:txBody>
                  <a:tcPr/>
                </a:tc>
                <a:tc>
                  <a:txBody>
                    <a:bodyPr/>
                    <a:lstStyle/>
                    <a:p>
                      <a:r>
                        <a:rPr lang="en-IN" sz="1400" dirty="0">
                          <a:latin typeface="Times New Roman" panose="02020603050405020304" pitchFamily="18" charset="0"/>
                          <a:cs typeface="Times New Roman" panose="02020603050405020304" pitchFamily="18" charset="0"/>
                        </a:rPr>
                        <a:t>1030</a:t>
                      </a:r>
                    </a:p>
                  </a:txBody>
                  <a:tcPr/>
                </a:tc>
                <a:extLst>
                  <a:ext uri="{0D108BD9-81ED-4DB2-BD59-A6C34878D82A}">
                    <a16:rowId xmlns:a16="http://schemas.microsoft.com/office/drawing/2014/main" xmlns="" val="3206774152"/>
                  </a:ext>
                </a:extLst>
              </a:tr>
            </a:tbl>
          </a:graphicData>
        </a:graphic>
      </p:graphicFrame>
      <p:graphicFrame>
        <p:nvGraphicFramePr>
          <p:cNvPr id="73" name="Table 7">
            <a:extLst>
              <a:ext uri="{FF2B5EF4-FFF2-40B4-BE49-F238E27FC236}">
                <a16:creationId xmlns:a16="http://schemas.microsoft.com/office/drawing/2014/main" xmlns="" id="{C6820ADE-9385-4C1F-A68D-891C43CC5C77}"/>
              </a:ext>
            </a:extLst>
          </p:cNvPr>
          <p:cNvGraphicFramePr>
            <a:graphicFrameLocks noGrp="1"/>
          </p:cNvGraphicFramePr>
          <p:nvPr>
            <p:extLst>
              <p:ext uri="{D42A27DB-BD31-4B8C-83A1-F6EECF244321}">
                <p14:modId xmlns:p14="http://schemas.microsoft.com/office/powerpoint/2010/main" val="3222301911"/>
              </p:ext>
            </p:extLst>
          </p:nvPr>
        </p:nvGraphicFramePr>
        <p:xfrm>
          <a:off x="6644877" y="4926443"/>
          <a:ext cx="1763607" cy="350481"/>
        </p:xfrm>
        <a:graphic>
          <a:graphicData uri="http://schemas.openxmlformats.org/drawingml/2006/table">
            <a:tbl>
              <a:tblPr firstRow="1" bandRow="1"/>
              <a:tblGrid>
                <a:gridCol w="587869">
                  <a:extLst>
                    <a:ext uri="{9D8B030D-6E8A-4147-A177-3AD203B41FA5}">
                      <a16:colId xmlns:a16="http://schemas.microsoft.com/office/drawing/2014/main" xmlns="" val="4206254559"/>
                    </a:ext>
                  </a:extLst>
                </a:gridCol>
                <a:gridCol w="587869">
                  <a:extLst>
                    <a:ext uri="{9D8B030D-6E8A-4147-A177-3AD203B41FA5}">
                      <a16:colId xmlns:a16="http://schemas.microsoft.com/office/drawing/2014/main" xmlns="" val="845041356"/>
                    </a:ext>
                  </a:extLst>
                </a:gridCol>
                <a:gridCol w="587869">
                  <a:extLst>
                    <a:ext uri="{9D8B030D-6E8A-4147-A177-3AD203B41FA5}">
                      <a16:colId xmlns:a16="http://schemas.microsoft.com/office/drawing/2014/main" xmlns="" val="86325293"/>
                    </a:ext>
                  </a:extLst>
                </a:gridCol>
              </a:tblGrid>
              <a:tr h="350481">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6</a:t>
                      </a:r>
                    </a:p>
                  </a:txBody>
                  <a:tcPr/>
                </a:tc>
                <a:tc>
                  <a:txBody>
                    <a:bodyPr/>
                    <a:lstStyle/>
                    <a:p>
                      <a:r>
                        <a:rPr lang="en-IN" sz="1400" dirty="0">
                          <a:latin typeface="Times New Roman" panose="02020603050405020304" pitchFamily="18" charset="0"/>
                          <a:cs typeface="Times New Roman" panose="02020603050405020304" pitchFamily="18" charset="0"/>
                        </a:rPr>
                        <a:t>2030</a:t>
                      </a:r>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74" name="Table 7">
            <a:extLst>
              <a:ext uri="{FF2B5EF4-FFF2-40B4-BE49-F238E27FC236}">
                <a16:creationId xmlns:a16="http://schemas.microsoft.com/office/drawing/2014/main" xmlns="" id="{79BE0693-C681-4503-B8E5-69839D4CDB30}"/>
              </a:ext>
            </a:extLst>
          </p:cNvPr>
          <p:cNvGraphicFramePr>
            <a:graphicFrameLocks noGrp="1"/>
          </p:cNvGraphicFramePr>
          <p:nvPr>
            <p:extLst>
              <p:ext uri="{D42A27DB-BD31-4B8C-83A1-F6EECF244321}">
                <p14:modId xmlns:p14="http://schemas.microsoft.com/office/powerpoint/2010/main" val="2578792584"/>
              </p:ext>
            </p:extLst>
          </p:nvPr>
        </p:nvGraphicFramePr>
        <p:xfrm>
          <a:off x="7867188" y="4047808"/>
          <a:ext cx="1687194" cy="385344"/>
        </p:xfrm>
        <a:graphic>
          <a:graphicData uri="http://schemas.openxmlformats.org/drawingml/2006/table">
            <a:tbl>
              <a:tblPr firstRow="1" bandRow="1"/>
              <a:tblGrid>
                <a:gridCol w="526180">
                  <a:extLst>
                    <a:ext uri="{9D8B030D-6E8A-4147-A177-3AD203B41FA5}">
                      <a16:colId xmlns:a16="http://schemas.microsoft.com/office/drawing/2014/main" xmlns="" val="4206254559"/>
                    </a:ext>
                  </a:extLst>
                </a:gridCol>
                <a:gridCol w="552254">
                  <a:extLst>
                    <a:ext uri="{9D8B030D-6E8A-4147-A177-3AD203B41FA5}">
                      <a16:colId xmlns:a16="http://schemas.microsoft.com/office/drawing/2014/main" xmlns="" val="845041356"/>
                    </a:ext>
                  </a:extLst>
                </a:gridCol>
                <a:gridCol w="608760">
                  <a:extLst>
                    <a:ext uri="{9D8B030D-6E8A-4147-A177-3AD203B41FA5}">
                      <a16:colId xmlns:a16="http://schemas.microsoft.com/office/drawing/2014/main" xmlns="" val="86325293"/>
                    </a:ext>
                  </a:extLst>
                </a:gridCol>
              </a:tblGrid>
              <a:tr h="385344">
                <a:tc>
                  <a:txBody>
                    <a:bodyPr/>
                    <a:lstStyle/>
                    <a:p>
                      <a:r>
                        <a:rPr lang="en-IN" sz="1200" dirty="0">
                          <a:latin typeface="Times New Roman" panose="02020603050405020304" pitchFamily="18" charset="0"/>
                          <a:cs typeface="Times New Roman" panose="02020603050405020304" pitchFamily="18" charset="0"/>
                        </a:rPr>
                        <a:t>2004</a:t>
                      </a:r>
                    </a:p>
                  </a:txBody>
                  <a:tcPr/>
                </a:tc>
                <a:tc>
                  <a:txBody>
                    <a:bodyPr/>
                    <a:lstStyle/>
                    <a:p>
                      <a:r>
                        <a:rPr lang="en-IN" sz="1600" dirty="0">
                          <a:latin typeface="Times New Roman" panose="02020603050405020304" pitchFamily="18" charset="0"/>
                          <a:cs typeface="Times New Roman" panose="02020603050405020304" pitchFamily="18" charset="0"/>
                        </a:rPr>
                        <a:t>  12</a:t>
                      </a:r>
                    </a:p>
                  </a:txBody>
                  <a:tcPr/>
                </a:tc>
                <a:tc>
                  <a:txBody>
                    <a:bodyPr/>
                    <a:lstStyle/>
                    <a:p>
                      <a:r>
                        <a:rPr lang="en-IN" sz="1600" dirty="0">
                          <a:latin typeface="Times New Roman" panose="02020603050405020304" pitchFamily="18" charset="0"/>
                          <a:cs typeface="Times New Roman" panose="02020603050405020304" pitchFamily="18" charset="0"/>
                        </a:rPr>
                        <a:t>1016</a:t>
                      </a:r>
                    </a:p>
                  </a:txBody>
                  <a:tcPr/>
                </a:tc>
                <a:extLst>
                  <a:ext uri="{0D108BD9-81ED-4DB2-BD59-A6C34878D82A}">
                    <a16:rowId xmlns:a16="http://schemas.microsoft.com/office/drawing/2014/main" xmlns="" val="3206774152"/>
                  </a:ext>
                </a:extLst>
              </a:tr>
            </a:tbl>
          </a:graphicData>
        </a:graphic>
      </p:graphicFrame>
      <p:graphicFrame>
        <p:nvGraphicFramePr>
          <p:cNvPr id="75" name="Table 10">
            <a:extLst>
              <a:ext uri="{FF2B5EF4-FFF2-40B4-BE49-F238E27FC236}">
                <a16:creationId xmlns:a16="http://schemas.microsoft.com/office/drawing/2014/main" xmlns="" id="{80953D88-7810-456F-B299-DD89B6EBE140}"/>
              </a:ext>
            </a:extLst>
          </p:cNvPr>
          <p:cNvGraphicFramePr>
            <a:graphicFrameLocks noGrp="1"/>
          </p:cNvGraphicFramePr>
          <p:nvPr>
            <p:extLst>
              <p:ext uri="{D42A27DB-BD31-4B8C-83A1-F6EECF244321}">
                <p14:modId xmlns:p14="http://schemas.microsoft.com/office/powerpoint/2010/main" val="1468076621"/>
              </p:ext>
            </p:extLst>
          </p:nvPr>
        </p:nvGraphicFramePr>
        <p:xfrm>
          <a:off x="8231203" y="3447770"/>
          <a:ext cx="991118" cy="365760"/>
        </p:xfrm>
        <a:graphic>
          <a:graphicData uri="http://schemas.openxmlformats.org/drawingml/2006/table">
            <a:tbl>
              <a:tblPr firstRow="1" bandRow="1">
                <a:tableStyleId>{F2DE63D5-997A-4646-A377-4702673A728D}</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sp>
        <p:nvSpPr>
          <p:cNvPr id="76" name="TextBox 75">
            <a:extLst>
              <a:ext uri="{FF2B5EF4-FFF2-40B4-BE49-F238E27FC236}">
                <a16:creationId xmlns:a16="http://schemas.microsoft.com/office/drawing/2014/main" xmlns="" id="{285DF895-6DA8-46BE-9219-516F4D055255}"/>
              </a:ext>
            </a:extLst>
          </p:cNvPr>
          <p:cNvSpPr txBox="1"/>
          <p:nvPr/>
        </p:nvSpPr>
        <p:spPr>
          <a:xfrm>
            <a:off x="8408485" y="3078438"/>
            <a:ext cx="64614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root</a:t>
            </a:r>
          </a:p>
        </p:txBody>
      </p:sp>
      <p:graphicFrame>
        <p:nvGraphicFramePr>
          <p:cNvPr id="77" name="Table 10">
            <a:extLst>
              <a:ext uri="{FF2B5EF4-FFF2-40B4-BE49-F238E27FC236}">
                <a16:creationId xmlns:a16="http://schemas.microsoft.com/office/drawing/2014/main" xmlns="" id="{03FC39B6-C340-4403-B1DC-A03D4221B7B2}"/>
              </a:ext>
            </a:extLst>
          </p:cNvPr>
          <p:cNvGraphicFramePr>
            <a:graphicFrameLocks noGrp="1"/>
          </p:cNvGraphicFramePr>
          <p:nvPr>
            <p:extLst>
              <p:ext uri="{D42A27DB-BD31-4B8C-83A1-F6EECF244321}">
                <p14:modId xmlns:p14="http://schemas.microsoft.com/office/powerpoint/2010/main" val="487347753"/>
              </p:ext>
            </p:extLst>
          </p:nvPr>
        </p:nvGraphicFramePr>
        <p:xfrm>
          <a:off x="8327619" y="4519098"/>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1010</a:t>
                      </a:r>
                    </a:p>
                  </a:txBody>
                  <a:tcPr/>
                </a:tc>
                <a:extLst>
                  <a:ext uri="{0D108BD9-81ED-4DB2-BD59-A6C34878D82A}">
                    <a16:rowId xmlns:a16="http://schemas.microsoft.com/office/drawing/2014/main" xmlns="" val="3140856386"/>
                  </a:ext>
                </a:extLst>
              </a:tr>
            </a:tbl>
          </a:graphicData>
        </a:graphic>
      </p:graphicFrame>
      <p:cxnSp>
        <p:nvCxnSpPr>
          <p:cNvPr id="78" name="Straight Arrow Connector 77">
            <a:extLst>
              <a:ext uri="{FF2B5EF4-FFF2-40B4-BE49-F238E27FC236}">
                <a16:creationId xmlns:a16="http://schemas.microsoft.com/office/drawing/2014/main" xmlns="" id="{26B90969-55D5-4532-9BD5-F9E53C951183}"/>
              </a:ext>
            </a:extLst>
          </p:cNvPr>
          <p:cNvCxnSpPr>
            <a:cxnSpLocks/>
          </p:cNvCxnSpPr>
          <p:nvPr/>
        </p:nvCxnSpPr>
        <p:spPr>
          <a:xfrm>
            <a:off x="8714286" y="3789739"/>
            <a:ext cx="12476" cy="25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2DBC306E-FC70-4122-A0BD-E870E9A22867}"/>
              </a:ext>
            </a:extLst>
          </p:cNvPr>
          <p:cNvCxnSpPr>
            <a:cxnSpLocks/>
            <a:endCxn id="73" idx="0"/>
          </p:cNvCxnSpPr>
          <p:nvPr/>
        </p:nvCxnSpPr>
        <p:spPr>
          <a:xfrm flipH="1">
            <a:off x="7526680" y="4423816"/>
            <a:ext cx="366428" cy="50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893B9BCE-E801-499E-9C0D-27D66CE371BC}"/>
              </a:ext>
            </a:extLst>
          </p:cNvPr>
          <p:cNvCxnSpPr>
            <a:cxnSpLocks/>
          </p:cNvCxnSpPr>
          <p:nvPr/>
        </p:nvCxnSpPr>
        <p:spPr>
          <a:xfrm>
            <a:off x="6654208" y="4928623"/>
            <a:ext cx="584025" cy="348301"/>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2" name="Table 10">
            <a:extLst>
              <a:ext uri="{FF2B5EF4-FFF2-40B4-BE49-F238E27FC236}">
                <a16:creationId xmlns:a16="http://schemas.microsoft.com/office/drawing/2014/main" xmlns="" id="{FDA100C4-BDE3-421C-8A3A-25E2DCF8C6E5}"/>
              </a:ext>
            </a:extLst>
          </p:cNvPr>
          <p:cNvGraphicFramePr>
            <a:graphicFrameLocks noGrp="1"/>
          </p:cNvGraphicFramePr>
          <p:nvPr>
            <p:extLst>
              <p:ext uri="{D42A27DB-BD31-4B8C-83A1-F6EECF244321}">
                <p14:modId xmlns:p14="http://schemas.microsoft.com/office/powerpoint/2010/main" val="20653840"/>
              </p:ext>
            </p:extLst>
          </p:nvPr>
        </p:nvGraphicFramePr>
        <p:xfrm>
          <a:off x="6654208" y="5330098"/>
          <a:ext cx="991118" cy="365760"/>
        </p:xfrm>
        <a:graphic>
          <a:graphicData uri="http://schemas.openxmlformats.org/drawingml/2006/table">
            <a:tbl>
              <a:tblPr firstRow="1" bandRow="1">
                <a:tableStyleId>{16D9F66E-5EB9-4882-86FB-DCBF35E3C3E4}</a:tableStyleId>
              </a:tblPr>
              <a:tblGrid>
                <a:gridCol w="991118">
                  <a:extLst>
                    <a:ext uri="{9D8B030D-6E8A-4147-A177-3AD203B41FA5}">
                      <a16:colId xmlns:a16="http://schemas.microsoft.com/office/drawing/2014/main" xmlns="" val="1457914010"/>
                    </a:ext>
                  </a:extLst>
                </a:gridCol>
              </a:tblGrid>
              <a:tr h="336808">
                <a:tc>
                  <a:txBody>
                    <a:bodyPr/>
                    <a:lstStyle/>
                    <a:p>
                      <a:r>
                        <a:rPr lang="en-IN" dirty="0"/>
                        <a:t>   2004</a:t>
                      </a:r>
                    </a:p>
                  </a:txBody>
                  <a:tcPr/>
                </a:tc>
                <a:extLst>
                  <a:ext uri="{0D108BD9-81ED-4DB2-BD59-A6C34878D82A}">
                    <a16:rowId xmlns:a16="http://schemas.microsoft.com/office/drawing/2014/main" xmlns="" val="3140856386"/>
                  </a:ext>
                </a:extLst>
              </a:tr>
            </a:tbl>
          </a:graphicData>
        </a:graphic>
      </p:graphicFrame>
      <p:cxnSp>
        <p:nvCxnSpPr>
          <p:cNvPr id="83" name="Straight Arrow Connector 82">
            <a:extLst>
              <a:ext uri="{FF2B5EF4-FFF2-40B4-BE49-F238E27FC236}">
                <a16:creationId xmlns:a16="http://schemas.microsoft.com/office/drawing/2014/main" xmlns="" id="{FE6FDF8D-0081-498F-BB6A-4D468EED647D}"/>
              </a:ext>
            </a:extLst>
          </p:cNvPr>
          <p:cNvCxnSpPr>
            <a:cxnSpLocks/>
          </p:cNvCxnSpPr>
          <p:nvPr/>
        </p:nvCxnSpPr>
        <p:spPr>
          <a:xfrm>
            <a:off x="9507211" y="4418992"/>
            <a:ext cx="474304" cy="38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E770C5A5-0937-411A-A599-4B92554D3564}"/>
              </a:ext>
            </a:extLst>
          </p:cNvPr>
          <p:cNvCxnSpPr>
            <a:cxnSpLocks/>
          </p:cNvCxnSpPr>
          <p:nvPr/>
        </p:nvCxnSpPr>
        <p:spPr>
          <a:xfrm>
            <a:off x="9538083" y="4873819"/>
            <a:ext cx="529379" cy="31958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6" name="Table 10">
            <a:extLst>
              <a:ext uri="{FF2B5EF4-FFF2-40B4-BE49-F238E27FC236}">
                <a16:creationId xmlns:a16="http://schemas.microsoft.com/office/drawing/2014/main" xmlns="" id="{102261D5-7BE6-412E-A33D-A1C1E49BB30A}"/>
              </a:ext>
            </a:extLst>
          </p:cNvPr>
          <p:cNvGraphicFramePr>
            <a:graphicFrameLocks noGrp="1"/>
          </p:cNvGraphicFramePr>
          <p:nvPr>
            <p:extLst>
              <p:ext uri="{D42A27DB-BD31-4B8C-83A1-F6EECF244321}">
                <p14:modId xmlns:p14="http://schemas.microsoft.com/office/powerpoint/2010/main" val="1049889460"/>
              </p:ext>
            </p:extLst>
          </p:nvPr>
        </p:nvGraphicFramePr>
        <p:xfrm>
          <a:off x="9557569" y="5319866"/>
          <a:ext cx="697966" cy="365760"/>
        </p:xfrm>
        <a:graphic>
          <a:graphicData uri="http://schemas.openxmlformats.org/drawingml/2006/table">
            <a:tbl>
              <a:tblPr firstRow="1" bandRow="1">
                <a:tableStyleId>{16D9F66E-5EB9-4882-86FB-DCBF35E3C3E4}</a:tableStyleId>
              </a:tblPr>
              <a:tblGrid>
                <a:gridCol w="697966">
                  <a:extLst>
                    <a:ext uri="{9D8B030D-6E8A-4147-A177-3AD203B41FA5}">
                      <a16:colId xmlns:a16="http://schemas.microsoft.com/office/drawing/2014/main" xmlns="" val="1457914010"/>
                    </a:ext>
                  </a:extLst>
                </a:gridCol>
              </a:tblGrid>
              <a:tr h="336808">
                <a:tc>
                  <a:txBody>
                    <a:bodyPr/>
                    <a:lstStyle/>
                    <a:p>
                      <a:r>
                        <a:rPr lang="en-IN" dirty="0"/>
                        <a:t>1016</a:t>
                      </a:r>
                    </a:p>
                  </a:txBody>
                  <a:tcPr/>
                </a:tc>
                <a:extLst>
                  <a:ext uri="{0D108BD9-81ED-4DB2-BD59-A6C34878D82A}">
                    <a16:rowId xmlns:a16="http://schemas.microsoft.com/office/drawing/2014/main" xmlns="" val="3140856386"/>
                  </a:ext>
                </a:extLst>
              </a:tr>
            </a:tbl>
          </a:graphicData>
        </a:graphic>
      </p:graphicFrame>
      <p:cxnSp>
        <p:nvCxnSpPr>
          <p:cNvPr id="90" name="Straight Connector 89">
            <a:extLst>
              <a:ext uri="{FF2B5EF4-FFF2-40B4-BE49-F238E27FC236}">
                <a16:creationId xmlns:a16="http://schemas.microsoft.com/office/drawing/2014/main" xmlns="" id="{720D9355-C815-409F-BDE6-7FF2AAD77921}"/>
              </a:ext>
            </a:extLst>
          </p:cNvPr>
          <p:cNvCxnSpPr/>
          <p:nvPr/>
        </p:nvCxnSpPr>
        <p:spPr>
          <a:xfrm>
            <a:off x="10432615" y="5492041"/>
            <a:ext cx="474304" cy="322697"/>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xmlns="" id="{AC0994AF-5C79-43E8-AB0E-9784F4ED197E}"/>
              </a:ext>
            </a:extLst>
          </p:cNvPr>
          <p:cNvCxnSpPr/>
          <p:nvPr/>
        </p:nvCxnSpPr>
        <p:spPr>
          <a:xfrm>
            <a:off x="11432982" y="5512978"/>
            <a:ext cx="474304" cy="322697"/>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xmlns="" id="{ED760AA4-2909-493E-8953-FFDF8CE49FC9}"/>
              </a:ext>
            </a:extLst>
          </p:cNvPr>
          <p:cNvCxnSpPr>
            <a:cxnSpLocks/>
          </p:cNvCxnSpPr>
          <p:nvPr/>
        </p:nvCxnSpPr>
        <p:spPr>
          <a:xfrm>
            <a:off x="10892292" y="5225915"/>
            <a:ext cx="300463" cy="22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5" name="Table 10">
            <a:extLst>
              <a:ext uri="{FF2B5EF4-FFF2-40B4-BE49-F238E27FC236}">
                <a16:creationId xmlns:a16="http://schemas.microsoft.com/office/drawing/2014/main" xmlns="" id="{5B0AA01C-9CAC-47CD-9807-45DA898A6266}"/>
              </a:ext>
            </a:extLst>
          </p:cNvPr>
          <p:cNvGraphicFramePr>
            <a:graphicFrameLocks noGrp="1"/>
          </p:cNvGraphicFramePr>
          <p:nvPr>
            <p:extLst>
              <p:ext uri="{D42A27DB-BD31-4B8C-83A1-F6EECF244321}">
                <p14:modId xmlns:p14="http://schemas.microsoft.com/office/powerpoint/2010/main" val="1871068078"/>
              </p:ext>
            </p:extLst>
          </p:nvPr>
        </p:nvGraphicFramePr>
        <p:xfrm>
          <a:off x="10931161" y="5936139"/>
          <a:ext cx="697966" cy="365760"/>
        </p:xfrm>
        <a:graphic>
          <a:graphicData uri="http://schemas.openxmlformats.org/drawingml/2006/table">
            <a:tbl>
              <a:tblPr firstRow="1" bandRow="1">
                <a:tableStyleId>{16D9F66E-5EB9-4882-86FB-DCBF35E3C3E4}</a:tableStyleId>
              </a:tblPr>
              <a:tblGrid>
                <a:gridCol w="697966">
                  <a:extLst>
                    <a:ext uri="{9D8B030D-6E8A-4147-A177-3AD203B41FA5}">
                      <a16:colId xmlns:a16="http://schemas.microsoft.com/office/drawing/2014/main" xmlns="" val="1457914010"/>
                    </a:ext>
                  </a:extLst>
                </a:gridCol>
              </a:tblGrid>
              <a:tr h="336808">
                <a:tc>
                  <a:txBody>
                    <a:bodyPr/>
                    <a:lstStyle/>
                    <a:p>
                      <a:r>
                        <a:rPr lang="en-IN" dirty="0"/>
                        <a:t>1030</a:t>
                      </a:r>
                    </a:p>
                  </a:txBody>
                  <a:tcPr/>
                </a:tc>
                <a:extLst>
                  <a:ext uri="{0D108BD9-81ED-4DB2-BD59-A6C34878D82A}">
                    <a16:rowId xmlns:a16="http://schemas.microsoft.com/office/drawing/2014/main" xmlns="" val="3140856386"/>
                  </a:ext>
                </a:extLst>
              </a:tr>
            </a:tbl>
          </a:graphicData>
        </a:graphic>
      </p:graphicFrame>
      <p:graphicFrame>
        <p:nvGraphicFramePr>
          <p:cNvPr id="97" name="Table 7">
            <a:extLst>
              <a:ext uri="{FF2B5EF4-FFF2-40B4-BE49-F238E27FC236}">
                <a16:creationId xmlns:a16="http://schemas.microsoft.com/office/drawing/2014/main" xmlns="" id="{96568F3F-2266-4945-9A91-714045648AB4}"/>
              </a:ext>
            </a:extLst>
          </p:cNvPr>
          <p:cNvGraphicFramePr>
            <a:graphicFrameLocks noGrp="1"/>
          </p:cNvGraphicFramePr>
          <p:nvPr>
            <p:extLst>
              <p:ext uri="{D42A27DB-BD31-4B8C-83A1-F6EECF244321}">
                <p14:modId xmlns:p14="http://schemas.microsoft.com/office/powerpoint/2010/main" val="1838447277"/>
              </p:ext>
            </p:extLst>
          </p:nvPr>
        </p:nvGraphicFramePr>
        <p:xfrm>
          <a:off x="7947235" y="5739622"/>
          <a:ext cx="1501239" cy="381337"/>
        </p:xfrm>
        <a:graphic>
          <a:graphicData uri="http://schemas.openxmlformats.org/drawingml/2006/table">
            <a:tbl>
              <a:tblPr firstRow="1" bandRow="1"/>
              <a:tblGrid>
                <a:gridCol w="500413">
                  <a:extLst>
                    <a:ext uri="{9D8B030D-6E8A-4147-A177-3AD203B41FA5}">
                      <a16:colId xmlns:a16="http://schemas.microsoft.com/office/drawing/2014/main" xmlns="" val="4206254559"/>
                    </a:ext>
                  </a:extLst>
                </a:gridCol>
                <a:gridCol w="500413">
                  <a:extLst>
                    <a:ext uri="{9D8B030D-6E8A-4147-A177-3AD203B41FA5}">
                      <a16:colId xmlns:a16="http://schemas.microsoft.com/office/drawing/2014/main" xmlns="" val="845041356"/>
                    </a:ext>
                  </a:extLst>
                </a:gridCol>
                <a:gridCol w="500413">
                  <a:extLst>
                    <a:ext uri="{9D8B030D-6E8A-4147-A177-3AD203B41FA5}">
                      <a16:colId xmlns:a16="http://schemas.microsoft.com/office/drawing/2014/main" xmlns="" val="86325293"/>
                    </a:ext>
                  </a:extLst>
                </a:gridCol>
              </a:tblGrid>
              <a:tr h="381337">
                <a:tc>
                  <a:txBody>
                    <a:bodyPr/>
                    <a:lstStyle/>
                    <a:p>
                      <a:r>
                        <a:rPr lang="en-IN"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 7</a:t>
                      </a:r>
                    </a:p>
                  </a:txBody>
                  <a:tcPr/>
                </a:tc>
                <a:tc>
                  <a:txBody>
                    <a:bodyPr/>
                    <a:lstStyle/>
                    <a:p>
                      <a:r>
                        <a:rPr lang="en-IN" sz="16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xmlns="" val="3206774152"/>
                  </a:ext>
                </a:extLst>
              </a:tr>
            </a:tbl>
          </a:graphicData>
        </a:graphic>
      </p:graphicFrame>
      <p:graphicFrame>
        <p:nvGraphicFramePr>
          <p:cNvPr id="99" name="Table 10">
            <a:extLst>
              <a:ext uri="{FF2B5EF4-FFF2-40B4-BE49-F238E27FC236}">
                <a16:creationId xmlns:a16="http://schemas.microsoft.com/office/drawing/2014/main" xmlns="" id="{8A2BAC14-1367-4E41-A596-99E18DBEE3C7}"/>
              </a:ext>
            </a:extLst>
          </p:cNvPr>
          <p:cNvGraphicFramePr>
            <a:graphicFrameLocks noGrp="1"/>
          </p:cNvGraphicFramePr>
          <p:nvPr>
            <p:extLst>
              <p:ext uri="{D42A27DB-BD31-4B8C-83A1-F6EECF244321}">
                <p14:modId xmlns:p14="http://schemas.microsoft.com/office/powerpoint/2010/main" val="4262462252"/>
              </p:ext>
            </p:extLst>
          </p:nvPr>
        </p:nvGraphicFramePr>
        <p:xfrm>
          <a:off x="8445781" y="6213039"/>
          <a:ext cx="697966" cy="365760"/>
        </p:xfrm>
        <a:graphic>
          <a:graphicData uri="http://schemas.openxmlformats.org/drawingml/2006/table">
            <a:tbl>
              <a:tblPr firstRow="1" bandRow="1">
                <a:tableStyleId>{16D9F66E-5EB9-4882-86FB-DCBF35E3C3E4}</a:tableStyleId>
              </a:tblPr>
              <a:tblGrid>
                <a:gridCol w="697966">
                  <a:extLst>
                    <a:ext uri="{9D8B030D-6E8A-4147-A177-3AD203B41FA5}">
                      <a16:colId xmlns:a16="http://schemas.microsoft.com/office/drawing/2014/main" xmlns="" val="1457914010"/>
                    </a:ext>
                  </a:extLst>
                </a:gridCol>
              </a:tblGrid>
              <a:tr h="336808">
                <a:tc>
                  <a:txBody>
                    <a:bodyPr/>
                    <a:lstStyle/>
                    <a:p>
                      <a:r>
                        <a:rPr lang="en-IN" dirty="0"/>
                        <a:t>2030</a:t>
                      </a:r>
                    </a:p>
                  </a:txBody>
                  <a:tcPr/>
                </a:tc>
                <a:extLst>
                  <a:ext uri="{0D108BD9-81ED-4DB2-BD59-A6C34878D82A}">
                    <a16:rowId xmlns:a16="http://schemas.microsoft.com/office/drawing/2014/main" xmlns="" val="3140856386"/>
                  </a:ext>
                </a:extLst>
              </a:tr>
            </a:tbl>
          </a:graphicData>
        </a:graphic>
      </p:graphicFrame>
      <p:cxnSp>
        <p:nvCxnSpPr>
          <p:cNvPr id="104" name="Straight Connector 103">
            <a:extLst>
              <a:ext uri="{FF2B5EF4-FFF2-40B4-BE49-F238E27FC236}">
                <a16:creationId xmlns:a16="http://schemas.microsoft.com/office/drawing/2014/main" xmlns="" id="{BF216BEB-3D76-4BDC-ABDA-258032702BDA}"/>
              </a:ext>
            </a:extLst>
          </p:cNvPr>
          <p:cNvCxnSpPr/>
          <p:nvPr/>
        </p:nvCxnSpPr>
        <p:spPr>
          <a:xfrm>
            <a:off x="7947235" y="5768941"/>
            <a:ext cx="474304" cy="322697"/>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xmlns="" id="{C68A515A-A78C-4566-8F98-4B4FE2C3DD73}"/>
              </a:ext>
            </a:extLst>
          </p:cNvPr>
          <p:cNvCxnSpPr/>
          <p:nvPr/>
        </p:nvCxnSpPr>
        <p:spPr>
          <a:xfrm>
            <a:off x="8947602" y="5767705"/>
            <a:ext cx="474304" cy="322697"/>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xmlns="" id="{5BE4C3CF-61E1-4EFC-8633-A6AFD05EE071}"/>
              </a:ext>
            </a:extLst>
          </p:cNvPr>
          <p:cNvCxnSpPr>
            <a:cxnSpLocks/>
          </p:cNvCxnSpPr>
          <p:nvPr/>
        </p:nvCxnSpPr>
        <p:spPr>
          <a:xfrm>
            <a:off x="8134460" y="5270050"/>
            <a:ext cx="435069" cy="404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AD779B0D-6CA6-42D5-9F97-2336290EA2C8}"/>
              </a:ext>
            </a:extLst>
          </p:cNvPr>
          <p:cNvSpPr/>
          <p:nvPr/>
        </p:nvSpPr>
        <p:spPr>
          <a:xfrm>
            <a:off x="429953" y="1093166"/>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Oval 7">
            <a:extLst>
              <a:ext uri="{FF2B5EF4-FFF2-40B4-BE49-F238E27FC236}">
                <a16:creationId xmlns:a16="http://schemas.microsoft.com/office/drawing/2014/main" xmlns="" id="{F3D1397C-E015-4EAD-86B4-078D8FADBA11}"/>
              </a:ext>
            </a:extLst>
          </p:cNvPr>
          <p:cNvSpPr/>
          <p:nvPr/>
        </p:nvSpPr>
        <p:spPr>
          <a:xfrm>
            <a:off x="5537274" y="3249458"/>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0" name="Oval 9">
            <a:extLst>
              <a:ext uri="{FF2B5EF4-FFF2-40B4-BE49-F238E27FC236}">
                <a16:creationId xmlns:a16="http://schemas.microsoft.com/office/drawing/2014/main" xmlns="" id="{D1894670-396C-4DF7-90D4-7947A1F0B23B}"/>
              </a:ext>
            </a:extLst>
          </p:cNvPr>
          <p:cNvSpPr/>
          <p:nvPr/>
        </p:nvSpPr>
        <p:spPr>
          <a:xfrm>
            <a:off x="914629" y="2768840"/>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1" name="Oval 10">
            <a:extLst>
              <a:ext uri="{FF2B5EF4-FFF2-40B4-BE49-F238E27FC236}">
                <a16:creationId xmlns:a16="http://schemas.microsoft.com/office/drawing/2014/main" xmlns="" id="{B201FF58-ACB2-48DE-92FB-7FFC3583E1FA}"/>
              </a:ext>
            </a:extLst>
          </p:cNvPr>
          <p:cNvSpPr/>
          <p:nvPr/>
        </p:nvSpPr>
        <p:spPr>
          <a:xfrm>
            <a:off x="7753194" y="924294"/>
            <a:ext cx="353952" cy="336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2" name="Oval 11">
            <a:extLst>
              <a:ext uri="{FF2B5EF4-FFF2-40B4-BE49-F238E27FC236}">
                <a16:creationId xmlns:a16="http://schemas.microsoft.com/office/drawing/2014/main" xmlns="" id="{66B99DE6-1178-43D0-92DB-44E413F975B9}"/>
              </a:ext>
            </a:extLst>
          </p:cNvPr>
          <p:cNvSpPr/>
          <p:nvPr/>
        </p:nvSpPr>
        <p:spPr>
          <a:xfrm>
            <a:off x="2952600" y="949393"/>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xmlns="" id="{A1C53A1E-6FA7-46D2-BB3B-A12AAC9CC0A0}"/>
                  </a:ext>
                </a:extLst>
              </p14:cNvPr>
              <p14:cNvContentPartPr/>
              <p14:nvPr/>
            </p14:nvContentPartPr>
            <p14:xfrm>
              <a:off x="457112" y="811433"/>
              <a:ext cx="360" cy="360"/>
            </p14:xfrm>
          </p:contentPart>
        </mc:Choice>
        <mc:Fallback xmlns="">
          <p:pic>
            <p:nvPicPr>
              <p:cNvPr id="14" name="Ink 13">
                <a:extLst>
                  <a:ext uri="{FF2B5EF4-FFF2-40B4-BE49-F238E27FC236}">
                    <a16:creationId xmlns:a16="http://schemas.microsoft.com/office/drawing/2014/main" id="{A1C53A1E-6FA7-46D2-BB3B-A12AAC9CC0A0}"/>
                  </a:ext>
                </a:extLst>
              </p:cNvPr>
              <p:cNvPicPr/>
              <p:nvPr/>
            </p:nvPicPr>
            <p:blipFill>
              <a:blip r:embed="rId3"/>
              <a:stretch>
                <a:fillRect/>
              </a:stretch>
            </p:blipFill>
            <p:spPr>
              <a:xfrm>
                <a:off x="452792" y="80711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xmlns="" id="{A37AE1F6-E7ED-4190-AB54-63BA5FF36D7A}"/>
                  </a:ext>
                </a:extLst>
              </p14:cNvPr>
              <p14:cNvContentPartPr/>
              <p14:nvPr/>
            </p14:nvContentPartPr>
            <p14:xfrm>
              <a:off x="382232" y="1138313"/>
              <a:ext cx="2298960" cy="1073520"/>
            </p14:xfrm>
          </p:contentPart>
        </mc:Choice>
        <mc:Fallback xmlns="">
          <p:pic>
            <p:nvPicPr>
              <p:cNvPr id="41" name="Ink 40">
                <a:extLst>
                  <a:ext uri="{FF2B5EF4-FFF2-40B4-BE49-F238E27FC236}">
                    <a16:creationId xmlns:a16="http://schemas.microsoft.com/office/drawing/2014/main" id="{A37AE1F6-E7ED-4190-AB54-63BA5FF36D7A}"/>
                  </a:ext>
                </a:extLst>
              </p:cNvPr>
              <p:cNvPicPr/>
              <p:nvPr/>
            </p:nvPicPr>
            <p:blipFill>
              <a:blip r:embed="rId5"/>
              <a:stretch>
                <a:fillRect/>
              </a:stretch>
            </p:blipFill>
            <p:spPr>
              <a:xfrm>
                <a:off x="328232" y="1030313"/>
                <a:ext cx="2406600" cy="128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2" name="Ink 41">
                <a:extLst>
                  <a:ext uri="{FF2B5EF4-FFF2-40B4-BE49-F238E27FC236}">
                    <a16:creationId xmlns:a16="http://schemas.microsoft.com/office/drawing/2014/main" xmlns="" id="{42A724D5-0706-464E-B3BD-C7B8AE53357C}"/>
                  </a:ext>
                </a:extLst>
              </p14:cNvPr>
              <p14:cNvContentPartPr/>
              <p14:nvPr/>
            </p14:nvContentPartPr>
            <p14:xfrm>
              <a:off x="3330632" y="1408313"/>
              <a:ext cx="360" cy="360"/>
            </p14:xfrm>
          </p:contentPart>
        </mc:Choice>
        <mc:Fallback xmlns="">
          <p:pic>
            <p:nvPicPr>
              <p:cNvPr id="42" name="Ink 41">
                <a:extLst>
                  <a:ext uri="{FF2B5EF4-FFF2-40B4-BE49-F238E27FC236}">
                    <a16:creationId xmlns:a16="http://schemas.microsoft.com/office/drawing/2014/main" id="{42A724D5-0706-464E-B3BD-C7B8AE53357C}"/>
                  </a:ext>
                </a:extLst>
              </p:cNvPr>
              <p:cNvPicPr/>
              <p:nvPr/>
            </p:nvPicPr>
            <p:blipFill>
              <a:blip r:embed="rId7"/>
              <a:stretch>
                <a:fillRect/>
              </a:stretch>
            </p:blipFill>
            <p:spPr>
              <a:xfrm>
                <a:off x="3276992" y="13006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5" name="Ink 44">
                <a:extLst>
                  <a:ext uri="{FF2B5EF4-FFF2-40B4-BE49-F238E27FC236}">
                    <a16:creationId xmlns:a16="http://schemas.microsoft.com/office/drawing/2014/main" xmlns="" id="{E91837EA-445A-4E9D-A649-CD6ACD8E79E2}"/>
                  </a:ext>
                </a:extLst>
              </p14:cNvPr>
              <p14:cNvContentPartPr/>
              <p14:nvPr/>
            </p14:nvContentPartPr>
            <p14:xfrm>
              <a:off x="3116072" y="1054073"/>
              <a:ext cx="360" cy="360"/>
            </p14:xfrm>
          </p:contentPart>
        </mc:Choice>
        <mc:Fallback xmlns="">
          <p:pic>
            <p:nvPicPr>
              <p:cNvPr id="45" name="Ink 44">
                <a:extLst>
                  <a:ext uri="{FF2B5EF4-FFF2-40B4-BE49-F238E27FC236}">
                    <a16:creationId xmlns:a16="http://schemas.microsoft.com/office/drawing/2014/main" id="{E91837EA-445A-4E9D-A649-CD6ACD8E79E2}"/>
                  </a:ext>
                </a:extLst>
              </p:cNvPr>
              <p:cNvPicPr/>
              <p:nvPr/>
            </p:nvPicPr>
            <p:blipFill>
              <a:blip r:embed="rId7"/>
              <a:stretch>
                <a:fillRect/>
              </a:stretch>
            </p:blipFill>
            <p:spPr>
              <a:xfrm>
                <a:off x="3062072" y="9460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xmlns="" id="{74153CF1-1E16-4B1E-8EB8-F92552C7476A}"/>
                  </a:ext>
                </a:extLst>
              </p14:cNvPr>
              <p14:cNvContentPartPr/>
              <p14:nvPr/>
            </p14:nvContentPartPr>
            <p14:xfrm>
              <a:off x="2891792" y="865073"/>
              <a:ext cx="4330080" cy="1804680"/>
            </p14:xfrm>
          </p:contentPart>
        </mc:Choice>
        <mc:Fallback xmlns="">
          <p:pic>
            <p:nvPicPr>
              <p:cNvPr id="47" name="Ink 46">
                <a:extLst>
                  <a:ext uri="{FF2B5EF4-FFF2-40B4-BE49-F238E27FC236}">
                    <a16:creationId xmlns:a16="http://schemas.microsoft.com/office/drawing/2014/main" id="{74153CF1-1E16-4B1E-8EB8-F92552C7476A}"/>
                  </a:ext>
                </a:extLst>
              </p:cNvPr>
              <p:cNvPicPr/>
              <p:nvPr/>
            </p:nvPicPr>
            <p:blipFill>
              <a:blip r:embed="rId10"/>
              <a:stretch>
                <a:fillRect/>
              </a:stretch>
            </p:blipFill>
            <p:spPr>
              <a:xfrm>
                <a:off x="2837792" y="757073"/>
                <a:ext cx="4437720" cy="202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Ink 64">
                <a:extLst>
                  <a:ext uri="{FF2B5EF4-FFF2-40B4-BE49-F238E27FC236}">
                    <a16:creationId xmlns:a16="http://schemas.microsoft.com/office/drawing/2014/main" xmlns="" id="{38F1AB13-E5BB-4F7C-B082-EFF21CD6754C}"/>
                  </a:ext>
                </a:extLst>
              </p14:cNvPr>
              <p14:cNvContentPartPr/>
              <p14:nvPr/>
            </p14:nvContentPartPr>
            <p14:xfrm>
              <a:off x="2360432" y="3097433"/>
              <a:ext cx="360" cy="360"/>
            </p14:xfrm>
          </p:contentPart>
        </mc:Choice>
        <mc:Fallback xmlns="">
          <p:pic>
            <p:nvPicPr>
              <p:cNvPr id="65" name="Ink 64">
                <a:extLst>
                  <a:ext uri="{FF2B5EF4-FFF2-40B4-BE49-F238E27FC236}">
                    <a16:creationId xmlns:a16="http://schemas.microsoft.com/office/drawing/2014/main" id="{38F1AB13-E5BB-4F7C-B082-EFF21CD6754C}"/>
                  </a:ext>
                </a:extLst>
              </p:cNvPr>
              <p:cNvPicPr/>
              <p:nvPr/>
            </p:nvPicPr>
            <p:blipFill>
              <a:blip r:embed="rId12"/>
              <a:stretch>
                <a:fillRect/>
              </a:stretch>
            </p:blipFill>
            <p:spPr>
              <a:xfrm>
                <a:off x="2306792" y="29897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6" name="Ink 65">
                <a:extLst>
                  <a:ext uri="{FF2B5EF4-FFF2-40B4-BE49-F238E27FC236}">
                    <a16:creationId xmlns:a16="http://schemas.microsoft.com/office/drawing/2014/main" xmlns="" id="{E1786439-894C-49EC-87ED-D8B301F59ED2}"/>
                  </a:ext>
                </a:extLst>
              </p14:cNvPr>
              <p14:cNvContentPartPr/>
              <p14:nvPr/>
            </p14:nvContentPartPr>
            <p14:xfrm>
              <a:off x="828992" y="2377433"/>
              <a:ext cx="5321160" cy="2831760"/>
            </p14:xfrm>
          </p:contentPart>
        </mc:Choice>
        <mc:Fallback xmlns="">
          <p:pic>
            <p:nvPicPr>
              <p:cNvPr id="66" name="Ink 65">
                <a:extLst>
                  <a:ext uri="{FF2B5EF4-FFF2-40B4-BE49-F238E27FC236}">
                    <a16:creationId xmlns:a16="http://schemas.microsoft.com/office/drawing/2014/main" id="{E1786439-894C-49EC-87ED-D8B301F59ED2}"/>
                  </a:ext>
                </a:extLst>
              </p:cNvPr>
              <p:cNvPicPr/>
              <p:nvPr/>
            </p:nvPicPr>
            <p:blipFill>
              <a:blip r:embed="rId14"/>
              <a:stretch>
                <a:fillRect/>
              </a:stretch>
            </p:blipFill>
            <p:spPr>
              <a:xfrm>
                <a:off x="775352" y="2269433"/>
                <a:ext cx="5428800" cy="3047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xmlns="" id="{2A1C0D66-BD33-4742-9BE3-F29E257ED8B7}"/>
                  </a:ext>
                </a:extLst>
              </p14:cNvPr>
              <p14:cNvContentPartPr/>
              <p14:nvPr/>
            </p14:nvContentPartPr>
            <p14:xfrm>
              <a:off x="1340912" y="3051353"/>
              <a:ext cx="4874040" cy="2243520"/>
            </p14:xfrm>
          </p:contentPart>
        </mc:Choice>
        <mc:Fallback xmlns="">
          <p:pic>
            <p:nvPicPr>
              <p:cNvPr id="69" name="Ink 68">
                <a:extLst>
                  <a:ext uri="{FF2B5EF4-FFF2-40B4-BE49-F238E27FC236}">
                    <a16:creationId xmlns:a16="http://schemas.microsoft.com/office/drawing/2014/main" id="{2A1C0D66-BD33-4742-9BE3-F29E257ED8B7}"/>
                  </a:ext>
                </a:extLst>
              </p:cNvPr>
              <p:cNvPicPr/>
              <p:nvPr/>
            </p:nvPicPr>
            <p:blipFill>
              <a:blip r:embed="rId16"/>
              <a:stretch>
                <a:fillRect/>
              </a:stretch>
            </p:blipFill>
            <p:spPr>
              <a:xfrm>
                <a:off x="1286912" y="2943353"/>
                <a:ext cx="4981680" cy="2459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xmlns="" id="{D42504F1-ABA4-4258-BA2B-2A0C67C867AE}"/>
                  </a:ext>
                </a:extLst>
              </p14:cNvPr>
              <p14:cNvContentPartPr/>
              <p14:nvPr/>
            </p14:nvContentPartPr>
            <p14:xfrm>
              <a:off x="7539032" y="643673"/>
              <a:ext cx="3966480" cy="2315160"/>
            </p14:xfrm>
          </p:contentPart>
        </mc:Choice>
        <mc:Fallback xmlns="">
          <p:pic>
            <p:nvPicPr>
              <p:cNvPr id="85" name="Ink 84">
                <a:extLst>
                  <a:ext uri="{FF2B5EF4-FFF2-40B4-BE49-F238E27FC236}">
                    <a16:creationId xmlns:a16="http://schemas.microsoft.com/office/drawing/2014/main" id="{D42504F1-ABA4-4258-BA2B-2A0C67C867AE}"/>
                  </a:ext>
                </a:extLst>
              </p:cNvPr>
              <p:cNvPicPr/>
              <p:nvPr/>
            </p:nvPicPr>
            <p:blipFill>
              <a:blip r:embed="rId18"/>
              <a:stretch>
                <a:fillRect/>
              </a:stretch>
            </p:blipFill>
            <p:spPr>
              <a:xfrm>
                <a:off x="7485032" y="535673"/>
                <a:ext cx="4074120" cy="2530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7" name="Ink 86">
                <a:extLst>
                  <a:ext uri="{FF2B5EF4-FFF2-40B4-BE49-F238E27FC236}">
                    <a16:creationId xmlns:a16="http://schemas.microsoft.com/office/drawing/2014/main" xmlns="" id="{5037EC7A-155B-44CB-871C-CC9AC5C3D518}"/>
                  </a:ext>
                </a:extLst>
              </p14:cNvPr>
              <p14:cNvContentPartPr/>
              <p14:nvPr/>
            </p14:nvContentPartPr>
            <p14:xfrm>
              <a:off x="8668352" y="792353"/>
              <a:ext cx="2707920" cy="1866960"/>
            </p14:xfrm>
          </p:contentPart>
        </mc:Choice>
        <mc:Fallback xmlns="">
          <p:pic>
            <p:nvPicPr>
              <p:cNvPr id="87" name="Ink 86">
                <a:extLst>
                  <a:ext uri="{FF2B5EF4-FFF2-40B4-BE49-F238E27FC236}">
                    <a16:creationId xmlns:a16="http://schemas.microsoft.com/office/drawing/2014/main" id="{5037EC7A-155B-44CB-871C-CC9AC5C3D518}"/>
                  </a:ext>
                </a:extLst>
              </p:cNvPr>
              <p:cNvPicPr/>
              <p:nvPr/>
            </p:nvPicPr>
            <p:blipFill>
              <a:blip r:embed="rId20"/>
              <a:stretch>
                <a:fillRect/>
              </a:stretch>
            </p:blipFill>
            <p:spPr>
              <a:xfrm>
                <a:off x="8614352" y="684353"/>
                <a:ext cx="2815560" cy="208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8" name="Ink 87">
                <a:extLst>
                  <a:ext uri="{FF2B5EF4-FFF2-40B4-BE49-F238E27FC236}">
                    <a16:creationId xmlns:a16="http://schemas.microsoft.com/office/drawing/2014/main" xmlns="" id="{9C660299-A4EA-496A-B76A-830DEB2F60F0}"/>
                  </a:ext>
                </a:extLst>
              </p14:cNvPr>
              <p14:cNvContentPartPr/>
              <p14:nvPr/>
            </p14:nvContentPartPr>
            <p14:xfrm>
              <a:off x="7600592" y="1043273"/>
              <a:ext cx="2316960" cy="1877400"/>
            </p14:xfrm>
          </p:contentPart>
        </mc:Choice>
        <mc:Fallback xmlns="">
          <p:pic>
            <p:nvPicPr>
              <p:cNvPr id="88" name="Ink 87">
                <a:extLst>
                  <a:ext uri="{FF2B5EF4-FFF2-40B4-BE49-F238E27FC236}">
                    <a16:creationId xmlns:a16="http://schemas.microsoft.com/office/drawing/2014/main" id="{9C660299-A4EA-496A-B76A-830DEB2F60F0}"/>
                  </a:ext>
                </a:extLst>
              </p:cNvPr>
              <p:cNvPicPr/>
              <p:nvPr/>
            </p:nvPicPr>
            <p:blipFill>
              <a:blip r:embed="rId22"/>
              <a:stretch>
                <a:fillRect/>
              </a:stretch>
            </p:blipFill>
            <p:spPr>
              <a:xfrm>
                <a:off x="7546592" y="935273"/>
                <a:ext cx="2424600" cy="209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9" name="Ink 88">
                <a:extLst>
                  <a:ext uri="{FF2B5EF4-FFF2-40B4-BE49-F238E27FC236}">
                    <a16:creationId xmlns:a16="http://schemas.microsoft.com/office/drawing/2014/main" xmlns="" id="{345D518A-5794-4673-81A5-E779EB6E91EB}"/>
                  </a:ext>
                </a:extLst>
              </p14:cNvPr>
              <p14:cNvContentPartPr/>
              <p14:nvPr/>
            </p14:nvContentPartPr>
            <p14:xfrm>
              <a:off x="6335192" y="2005553"/>
              <a:ext cx="360" cy="360"/>
            </p14:xfrm>
          </p:contentPart>
        </mc:Choice>
        <mc:Fallback xmlns="">
          <p:pic>
            <p:nvPicPr>
              <p:cNvPr id="89" name="Ink 88">
                <a:extLst>
                  <a:ext uri="{FF2B5EF4-FFF2-40B4-BE49-F238E27FC236}">
                    <a16:creationId xmlns:a16="http://schemas.microsoft.com/office/drawing/2014/main" id="{345D518A-5794-4673-81A5-E779EB6E91EB}"/>
                  </a:ext>
                </a:extLst>
              </p:cNvPr>
              <p:cNvPicPr/>
              <p:nvPr/>
            </p:nvPicPr>
            <p:blipFill>
              <a:blip r:embed="rId7"/>
              <a:stretch>
                <a:fillRect/>
              </a:stretch>
            </p:blipFill>
            <p:spPr>
              <a:xfrm>
                <a:off x="6281552" y="18979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3" name="Ink 92">
                <a:extLst>
                  <a:ext uri="{FF2B5EF4-FFF2-40B4-BE49-F238E27FC236}">
                    <a16:creationId xmlns:a16="http://schemas.microsoft.com/office/drawing/2014/main" xmlns="" id="{BB8D4F7E-516C-440A-A363-64A645700C4E}"/>
                  </a:ext>
                </a:extLst>
              </p14:cNvPr>
              <p14:cNvContentPartPr/>
              <p14:nvPr/>
            </p14:nvContentPartPr>
            <p14:xfrm>
              <a:off x="6232592" y="1968113"/>
              <a:ext cx="360" cy="360"/>
            </p14:xfrm>
          </p:contentPart>
        </mc:Choice>
        <mc:Fallback xmlns="">
          <p:pic>
            <p:nvPicPr>
              <p:cNvPr id="93" name="Ink 92">
                <a:extLst>
                  <a:ext uri="{FF2B5EF4-FFF2-40B4-BE49-F238E27FC236}">
                    <a16:creationId xmlns:a16="http://schemas.microsoft.com/office/drawing/2014/main" id="{BB8D4F7E-516C-440A-A363-64A645700C4E}"/>
                  </a:ext>
                </a:extLst>
              </p:cNvPr>
              <p:cNvPicPr/>
              <p:nvPr/>
            </p:nvPicPr>
            <p:blipFill>
              <a:blip r:embed="rId7"/>
              <a:stretch>
                <a:fillRect/>
              </a:stretch>
            </p:blipFill>
            <p:spPr>
              <a:xfrm>
                <a:off x="6178952" y="18604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4" name="Ink 93">
                <a:extLst>
                  <a:ext uri="{FF2B5EF4-FFF2-40B4-BE49-F238E27FC236}">
                    <a16:creationId xmlns:a16="http://schemas.microsoft.com/office/drawing/2014/main" xmlns="" id="{984B7937-E5D3-4D57-94D4-0A26F2076574}"/>
                  </a:ext>
                </a:extLst>
              </p14:cNvPr>
              <p14:cNvContentPartPr/>
              <p14:nvPr/>
            </p14:nvContentPartPr>
            <p14:xfrm>
              <a:off x="5541032" y="3002753"/>
              <a:ext cx="6478200" cy="3575880"/>
            </p14:xfrm>
          </p:contentPart>
        </mc:Choice>
        <mc:Fallback xmlns="">
          <p:pic>
            <p:nvPicPr>
              <p:cNvPr id="94" name="Ink 93">
                <a:extLst>
                  <a:ext uri="{FF2B5EF4-FFF2-40B4-BE49-F238E27FC236}">
                    <a16:creationId xmlns:a16="http://schemas.microsoft.com/office/drawing/2014/main" id="{984B7937-E5D3-4D57-94D4-0A26F2076574}"/>
                  </a:ext>
                </a:extLst>
              </p:cNvPr>
              <p:cNvPicPr/>
              <p:nvPr/>
            </p:nvPicPr>
            <p:blipFill>
              <a:blip r:embed="rId26"/>
              <a:stretch>
                <a:fillRect/>
              </a:stretch>
            </p:blipFill>
            <p:spPr>
              <a:xfrm>
                <a:off x="5487392" y="2894753"/>
                <a:ext cx="6585840" cy="3791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6" name="Ink 95">
                <a:extLst>
                  <a:ext uri="{FF2B5EF4-FFF2-40B4-BE49-F238E27FC236}">
                    <a16:creationId xmlns:a16="http://schemas.microsoft.com/office/drawing/2014/main" xmlns="" id="{CDB9C0E6-7CD1-4B8D-8A40-0B3979E74754}"/>
                  </a:ext>
                </a:extLst>
              </p14:cNvPr>
              <p14:cNvContentPartPr/>
              <p14:nvPr/>
            </p14:nvContentPartPr>
            <p14:xfrm>
              <a:off x="12418472" y="2892233"/>
              <a:ext cx="360" cy="360"/>
            </p14:xfrm>
          </p:contentPart>
        </mc:Choice>
        <mc:Fallback xmlns="">
          <p:pic>
            <p:nvPicPr>
              <p:cNvPr id="96" name="Ink 95">
                <a:extLst>
                  <a:ext uri="{FF2B5EF4-FFF2-40B4-BE49-F238E27FC236}">
                    <a16:creationId xmlns:a16="http://schemas.microsoft.com/office/drawing/2014/main" id="{CDB9C0E6-7CD1-4B8D-8A40-0B3979E74754}"/>
                  </a:ext>
                </a:extLst>
              </p:cNvPr>
              <p:cNvPicPr/>
              <p:nvPr/>
            </p:nvPicPr>
            <p:blipFill>
              <a:blip r:embed="rId28"/>
              <a:stretch>
                <a:fillRect/>
              </a:stretch>
            </p:blipFill>
            <p:spPr>
              <a:xfrm>
                <a:off x="12364832" y="2784233"/>
                <a:ext cx="108000" cy="216000"/>
              </a:xfrm>
              <a:prstGeom prst="rect">
                <a:avLst/>
              </a:prstGeom>
            </p:spPr>
          </p:pic>
        </mc:Fallback>
      </mc:AlternateContent>
    </p:spTree>
    <p:extLst>
      <p:ext uri="{BB962C8B-B14F-4D97-AF65-F5344CB8AC3E}">
        <p14:creationId xmlns:p14="http://schemas.microsoft.com/office/powerpoint/2010/main" val="493062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 (Deletion)</a:t>
            </a:r>
          </a:p>
        </p:txBody>
      </p:sp>
      <p:sp>
        <p:nvSpPr>
          <p:cNvPr id="3" name="Content Placeholder 2"/>
          <p:cNvSpPr>
            <a:spLocks noGrp="1"/>
          </p:cNvSpPr>
          <p:nvPr>
            <p:ph idx="1"/>
          </p:nvPr>
        </p:nvSpPr>
        <p:spPr>
          <a:xfrm>
            <a:off x="438539" y="629816"/>
            <a:ext cx="11392677" cy="5547147"/>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Deleting an element in a Binary Search Tree</a:t>
            </a:r>
            <a:endParaRPr lang="en-US" sz="2000" b="1" i="1"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i="1" dirty="0">
                <a:latin typeface="Times New Roman" panose="02020603050405020304" pitchFamily="18" charset="0"/>
                <a:cs typeface="Times New Roman" panose="02020603050405020304" pitchFamily="18" charset="0"/>
              </a:rPr>
              <a:t>Case – 1</a:t>
            </a:r>
          </a:p>
          <a:p>
            <a:pPr marL="0" indent="0" algn="just">
              <a:lnSpc>
                <a:spcPct val="150000"/>
              </a:lnSpc>
              <a:buNone/>
            </a:pPr>
            <a:r>
              <a:rPr lang="en-US" sz="2000" b="1" i="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The deleted element is a leaf node then return NULL to its parent node.</a:t>
            </a:r>
            <a:endParaRPr lang="en-US" sz="2000" b="1" i="1"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i="1" dirty="0">
                <a:latin typeface="Times New Roman" panose="02020603050405020304" pitchFamily="18" charset="0"/>
                <a:cs typeface="Times New Roman" panose="02020603050405020304" pitchFamily="18" charset="0"/>
              </a:rPr>
              <a:t>Case 2  </a:t>
            </a:r>
          </a:p>
          <a:p>
            <a:pPr marL="0" indent="0" algn="just">
              <a:lnSpc>
                <a:spcPct val="150000"/>
              </a:lnSpc>
              <a:buNone/>
            </a:pPr>
            <a:r>
              <a:rPr lang="en-US" sz="2000" i="1" dirty="0">
                <a:latin typeface="Times New Roman" panose="02020603050405020304" pitchFamily="18" charset="0"/>
                <a:cs typeface="Times New Roman" panose="02020603050405020304" pitchFamily="18" charset="0"/>
              </a:rPr>
              <a:t>	The deleted element has one child, then send the child node to the parent of the deleted node.</a:t>
            </a:r>
          </a:p>
          <a:p>
            <a:pPr marL="0" indent="0" algn="just">
              <a:lnSpc>
                <a:spcPct val="150000"/>
              </a:lnSpc>
              <a:buNone/>
            </a:pPr>
            <a:r>
              <a:rPr lang="en-US" sz="2000" b="1" i="1" dirty="0">
                <a:latin typeface="Times New Roman" panose="02020603050405020304" pitchFamily="18" charset="0"/>
                <a:cs typeface="Times New Roman" panose="02020603050405020304" pitchFamily="18" charset="0"/>
              </a:rPr>
              <a:t>Case 3</a:t>
            </a:r>
          </a:p>
          <a:p>
            <a:pPr marL="0" indent="0" algn="just">
              <a:lnSpc>
                <a:spcPct val="150000"/>
              </a:lnSpc>
              <a:buNone/>
            </a:pPr>
            <a:r>
              <a:rPr lang="en-US" sz="2000" i="1" dirty="0">
                <a:latin typeface="Times New Roman" panose="02020603050405020304" pitchFamily="18" charset="0"/>
                <a:cs typeface="Times New Roman" panose="02020603050405020304" pitchFamily="18" charset="0"/>
              </a:rPr>
              <a:t>	The deleted node has both left and right child, then the preferred strategy is to replace key of this node with the largest element of the left subtree and recursively delete that node.</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51</a:t>
            </a:fld>
            <a:endParaRPr lang="en-IN"/>
          </a:p>
        </p:txBody>
      </p:sp>
    </p:spTree>
    <p:extLst>
      <p:ext uri="{BB962C8B-B14F-4D97-AF65-F5344CB8AC3E}">
        <p14:creationId xmlns:p14="http://schemas.microsoft.com/office/powerpoint/2010/main" val="3260367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 (Deletion Example)</a:t>
            </a:r>
          </a:p>
        </p:txBody>
      </p:sp>
      <p:sp>
        <p:nvSpPr>
          <p:cNvPr id="3" name="Content Placeholder 2"/>
          <p:cNvSpPr>
            <a:spLocks noGrp="1"/>
          </p:cNvSpPr>
          <p:nvPr>
            <p:ph idx="1"/>
          </p:nvPr>
        </p:nvSpPr>
        <p:spPr>
          <a:xfrm>
            <a:off x="838200" y="629816"/>
            <a:ext cx="10515600" cy="5547147"/>
          </a:xfrm>
        </p:spPr>
        <p:txBody>
          <a:bodyPr>
            <a:noAutofit/>
          </a:bodyPr>
          <a:lstStyle/>
          <a:p>
            <a:pPr marL="0" indent="0" algn="just">
              <a:lnSpc>
                <a:spcPct val="100000"/>
              </a:lnSpc>
              <a:buNone/>
            </a:pPr>
            <a:r>
              <a:rPr lang="en-US" sz="1800" i="1" dirty="0">
                <a:latin typeface="Times New Roman" panose="02020603050405020304" pitchFamily="18" charset="0"/>
                <a:cs typeface="Times New Roman" panose="02020603050405020304" pitchFamily="18" charset="0"/>
              </a:rPr>
              <a:t>Consider the following binary search tree:</a:t>
            </a:r>
          </a:p>
          <a:p>
            <a:pPr marL="0" indent="0" algn="just">
              <a:lnSpc>
                <a:spcPct val="100000"/>
              </a:lnSpc>
              <a:buNone/>
            </a:pPr>
            <a:r>
              <a:rPr lang="en-US" sz="1800" i="1" dirty="0">
                <a:latin typeface="Times New Roman" panose="02020603050405020304" pitchFamily="18" charset="0"/>
                <a:cs typeface="Times New Roman" panose="02020603050405020304" pitchFamily="18" charset="0"/>
              </a:rPr>
              <a:t>                                                                                     Delete the element 2 (Case – 1)</a:t>
            </a: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i="1" dirty="0">
                <a:latin typeface="Times New Roman" panose="02020603050405020304" pitchFamily="18" charset="0"/>
                <a:cs typeface="Times New Roman" panose="02020603050405020304" pitchFamily="18" charset="0"/>
              </a:rPr>
              <a:t>Delete the element 3 (Case – 2)                                                   Delete the element 8 (Case – 3)</a:t>
            </a:r>
          </a:p>
          <a:p>
            <a:pPr marL="0" indent="0" algn="just">
              <a:lnSpc>
                <a:spcPct val="100000"/>
              </a:lnSpc>
              <a:buNone/>
            </a:pPr>
            <a:endParaRPr lang="en-US" sz="18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52</a:t>
            </a:fld>
            <a:endParaRPr lang="en-IN"/>
          </a:p>
        </p:txBody>
      </p:sp>
      <p:sp>
        <p:nvSpPr>
          <p:cNvPr id="6" name="Oval 5">
            <a:extLst>
              <a:ext uri="{FF2B5EF4-FFF2-40B4-BE49-F238E27FC236}">
                <a16:creationId xmlns:a16="http://schemas.microsoft.com/office/drawing/2014/main" xmlns="" id="{3E60F85E-6B25-49C8-9153-764E1E08286D}"/>
              </a:ext>
            </a:extLst>
          </p:cNvPr>
          <p:cNvSpPr/>
          <p:nvPr/>
        </p:nvSpPr>
        <p:spPr>
          <a:xfrm>
            <a:off x="2874774" y="11231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 name="Oval 6">
            <a:extLst>
              <a:ext uri="{FF2B5EF4-FFF2-40B4-BE49-F238E27FC236}">
                <a16:creationId xmlns:a16="http://schemas.microsoft.com/office/drawing/2014/main" xmlns="" id="{173B2D90-63C4-44E2-AD25-825DBDA87E46}"/>
              </a:ext>
            </a:extLst>
          </p:cNvPr>
          <p:cNvSpPr/>
          <p:nvPr/>
        </p:nvSpPr>
        <p:spPr>
          <a:xfrm>
            <a:off x="2057658" y="17327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 name="Oval 7">
            <a:extLst>
              <a:ext uri="{FF2B5EF4-FFF2-40B4-BE49-F238E27FC236}">
                <a16:creationId xmlns:a16="http://schemas.microsoft.com/office/drawing/2014/main" xmlns="" id="{9AB9D803-4644-49A5-802D-784026DC698C}"/>
              </a:ext>
            </a:extLst>
          </p:cNvPr>
          <p:cNvSpPr/>
          <p:nvPr/>
        </p:nvSpPr>
        <p:spPr>
          <a:xfrm>
            <a:off x="3759912" y="17327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Oval 8">
            <a:extLst>
              <a:ext uri="{FF2B5EF4-FFF2-40B4-BE49-F238E27FC236}">
                <a16:creationId xmlns:a16="http://schemas.microsoft.com/office/drawing/2014/main" xmlns="" id="{A432C540-1E19-437F-81E2-9E396A2716D2}"/>
              </a:ext>
            </a:extLst>
          </p:cNvPr>
          <p:cNvSpPr/>
          <p:nvPr/>
        </p:nvSpPr>
        <p:spPr>
          <a:xfrm>
            <a:off x="1581139" y="2460958"/>
            <a:ext cx="476519" cy="403281"/>
          </a:xfrm>
          <a:prstGeom prst="ellipse">
            <a:avLst/>
          </a:prstGeom>
          <a:solidFill>
            <a:srgbClr val="C0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US" dirty="0">
              <a:solidFill>
                <a:schemeClr val="tx1"/>
              </a:solidFill>
            </a:endParaRPr>
          </a:p>
        </p:txBody>
      </p:sp>
      <p:sp>
        <p:nvSpPr>
          <p:cNvPr id="10" name="Oval 9">
            <a:extLst>
              <a:ext uri="{FF2B5EF4-FFF2-40B4-BE49-F238E27FC236}">
                <a16:creationId xmlns:a16="http://schemas.microsoft.com/office/drawing/2014/main" xmlns="" id="{490C3070-F656-42B7-ABCD-B9D87436CAE1}"/>
              </a:ext>
            </a:extLst>
          </p:cNvPr>
          <p:cNvSpPr/>
          <p:nvPr/>
        </p:nvSpPr>
        <p:spPr>
          <a:xfrm>
            <a:off x="2432526" y="252001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Oval 10">
            <a:extLst>
              <a:ext uri="{FF2B5EF4-FFF2-40B4-BE49-F238E27FC236}">
                <a16:creationId xmlns:a16="http://schemas.microsoft.com/office/drawing/2014/main" xmlns="" id="{FC8414EF-3080-4CA3-B7A3-EF91219588EE}"/>
              </a:ext>
            </a:extLst>
          </p:cNvPr>
          <p:cNvSpPr/>
          <p:nvPr/>
        </p:nvSpPr>
        <p:spPr>
          <a:xfrm>
            <a:off x="3413724" y="253364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 name="Oval 11">
            <a:extLst>
              <a:ext uri="{FF2B5EF4-FFF2-40B4-BE49-F238E27FC236}">
                <a16:creationId xmlns:a16="http://schemas.microsoft.com/office/drawing/2014/main" xmlns="" id="{280BB4FB-FA3B-471E-9CDC-DBB1D3988577}"/>
              </a:ext>
            </a:extLst>
          </p:cNvPr>
          <p:cNvSpPr/>
          <p:nvPr/>
        </p:nvSpPr>
        <p:spPr>
          <a:xfrm>
            <a:off x="4089483" y="255681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cxnSp>
        <p:nvCxnSpPr>
          <p:cNvPr id="13" name="Straight Connector 12">
            <a:extLst>
              <a:ext uri="{FF2B5EF4-FFF2-40B4-BE49-F238E27FC236}">
                <a16:creationId xmlns:a16="http://schemas.microsoft.com/office/drawing/2014/main" xmlns="" id="{B7FECFDC-AA56-4979-A848-5F43CC42FE2E}"/>
              </a:ext>
            </a:extLst>
          </p:cNvPr>
          <p:cNvCxnSpPr>
            <a:cxnSpLocks/>
            <a:stCxn id="6" idx="3"/>
          </p:cNvCxnSpPr>
          <p:nvPr/>
        </p:nvCxnSpPr>
        <p:spPr>
          <a:xfrm flipH="1">
            <a:off x="2430978" y="1467329"/>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AC99216F-6FBB-4506-B6E7-40ED9C8598B5}"/>
              </a:ext>
            </a:extLst>
          </p:cNvPr>
          <p:cNvCxnSpPr>
            <a:stCxn id="6" idx="5"/>
            <a:endCxn id="8" idx="0"/>
          </p:cNvCxnSpPr>
          <p:nvPr/>
        </p:nvCxnSpPr>
        <p:spPr>
          <a:xfrm>
            <a:off x="3281508" y="1467329"/>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9473B736-E946-4E12-B4FE-4ECB4E9A7FE9}"/>
              </a:ext>
            </a:extLst>
          </p:cNvPr>
          <p:cNvCxnSpPr>
            <a:stCxn id="7" idx="3"/>
            <a:endCxn id="9" idx="0"/>
          </p:cNvCxnSpPr>
          <p:nvPr/>
        </p:nvCxnSpPr>
        <p:spPr>
          <a:xfrm flipH="1">
            <a:off x="1819399" y="2076929"/>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0180003-452E-4FB1-B0E2-B8D4F2C110B4}"/>
              </a:ext>
            </a:extLst>
          </p:cNvPr>
          <p:cNvCxnSpPr>
            <a:cxnSpLocks/>
          </p:cNvCxnSpPr>
          <p:nvPr/>
        </p:nvCxnSpPr>
        <p:spPr>
          <a:xfrm>
            <a:off x="2397611" y="2107052"/>
            <a:ext cx="226520" cy="3906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7C0A6F76-F8C4-41B6-A90C-163CB7B94A7B}"/>
              </a:ext>
            </a:extLst>
          </p:cNvPr>
          <p:cNvSpPr/>
          <p:nvPr/>
        </p:nvSpPr>
        <p:spPr>
          <a:xfrm>
            <a:off x="2948273" y="322735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18" name="Straight Connector 17">
            <a:extLst>
              <a:ext uri="{FF2B5EF4-FFF2-40B4-BE49-F238E27FC236}">
                <a16:creationId xmlns:a16="http://schemas.microsoft.com/office/drawing/2014/main" xmlns="" id="{87206849-7A74-4CBA-8FB6-66FEF0E088F9}"/>
              </a:ext>
            </a:extLst>
          </p:cNvPr>
          <p:cNvCxnSpPr>
            <a:cxnSpLocks/>
          </p:cNvCxnSpPr>
          <p:nvPr/>
        </p:nvCxnSpPr>
        <p:spPr>
          <a:xfrm flipH="1">
            <a:off x="3721769" y="2135988"/>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9B09F12F-21DA-4D5A-9DE2-1FD908C3C6A4}"/>
              </a:ext>
            </a:extLst>
          </p:cNvPr>
          <p:cNvCxnSpPr>
            <a:cxnSpLocks/>
            <a:stCxn id="8" idx="5"/>
            <a:endCxn id="12" idx="0"/>
          </p:cNvCxnSpPr>
          <p:nvPr/>
        </p:nvCxnSpPr>
        <p:spPr>
          <a:xfrm>
            <a:off x="4166646" y="2076929"/>
            <a:ext cx="161097" cy="479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E397227-347A-492E-8E2B-FF6923C48ADA}"/>
              </a:ext>
            </a:extLst>
          </p:cNvPr>
          <p:cNvCxnSpPr>
            <a:cxnSpLocks/>
          </p:cNvCxnSpPr>
          <p:nvPr/>
        </p:nvCxnSpPr>
        <p:spPr>
          <a:xfrm flipH="1">
            <a:off x="3271344" y="2911942"/>
            <a:ext cx="234546" cy="3327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xmlns="" id="{93B8AADA-00F7-4310-8A4A-E11EC6806147}"/>
              </a:ext>
            </a:extLst>
          </p:cNvPr>
          <p:cNvSpPr/>
          <p:nvPr/>
        </p:nvSpPr>
        <p:spPr>
          <a:xfrm>
            <a:off x="9282955" y="126568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5" name="Oval 54">
            <a:extLst>
              <a:ext uri="{FF2B5EF4-FFF2-40B4-BE49-F238E27FC236}">
                <a16:creationId xmlns:a16="http://schemas.microsoft.com/office/drawing/2014/main" xmlns="" id="{971E8B9B-E291-4D62-9EC9-E80348E71D1B}"/>
              </a:ext>
            </a:extLst>
          </p:cNvPr>
          <p:cNvSpPr/>
          <p:nvPr/>
        </p:nvSpPr>
        <p:spPr>
          <a:xfrm>
            <a:off x="8465839" y="1875288"/>
            <a:ext cx="476519" cy="403281"/>
          </a:xfrm>
          <a:prstGeom prst="ellipse">
            <a:avLst/>
          </a:prstGeom>
          <a:solidFill>
            <a:srgbClr val="C0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6" name="Oval 55">
            <a:extLst>
              <a:ext uri="{FF2B5EF4-FFF2-40B4-BE49-F238E27FC236}">
                <a16:creationId xmlns:a16="http://schemas.microsoft.com/office/drawing/2014/main" xmlns="" id="{0BF11762-0963-4DB4-A530-BED0AFA827D8}"/>
              </a:ext>
            </a:extLst>
          </p:cNvPr>
          <p:cNvSpPr/>
          <p:nvPr/>
        </p:nvSpPr>
        <p:spPr>
          <a:xfrm>
            <a:off x="10168093" y="187528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7" name="Oval 56">
            <a:extLst>
              <a:ext uri="{FF2B5EF4-FFF2-40B4-BE49-F238E27FC236}">
                <a16:creationId xmlns:a16="http://schemas.microsoft.com/office/drawing/2014/main" xmlns="" id="{093C63CC-61DE-41C3-93C3-DA423081D0F7}"/>
              </a:ext>
            </a:extLst>
          </p:cNvPr>
          <p:cNvSpPr/>
          <p:nvPr/>
        </p:nvSpPr>
        <p:spPr>
          <a:xfrm>
            <a:off x="8840707" y="266259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8" name="Oval 57">
            <a:extLst>
              <a:ext uri="{FF2B5EF4-FFF2-40B4-BE49-F238E27FC236}">
                <a16:creationId xmlns:a16="http://schemas.microsoft.com/office/drawing/2014/main" xmlns="" id="{1D9977D7-7357-425A-A8C5-5120D4A6127C}"/>
              </a:ext>
            </a:extLst>
          </p:cNvPr>
          <p:cNvSpPr/>
          <p:nvPr/>
        </p:nvSpPr>
        <p:spPr>
          <a:xfrm>
            <a:off x="9821905" y="2676228"/>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59" name="Straight Connector 58">
            <a:extLst>
              <a:ext uri="{FF2B5EF4-FFF2-40B4-BE49-F238E27FC236}">
                <a16:creationId xmlns:a16="http://schemas.microsoft.com/office/drawing/2014/main" xmlns="" id="{AC0ECB51-602A-49D0-8E51-5830B4D1333B}"/>
              </a:ext>
            </a:extLst>
          </p:cNvPr>
          <p:cNvCxnSpPr>
            <a:stCxn id="54" idx="3"/>
          </p:cNvCxnSpPr>
          <p:nvPr/>
        </p:nvCxnSpPr>
        <p:spPr>
          <a:xfrm flipH="1">
            <a:off x="8839159" y="1609910"/>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E7B44234-0B1A-46A6-BCDF-E220F5FA7DFB}"/>
              </a:ext>
            </a:extLst>
          </p:cNvPr>
          <p:cNvCxnSpPr>
            <a:stCxn id="54" idx="5"/>
            <a:endCxn id="56" idx="0"/>
          </p:cNvCxnSpPr>
          <p:nvPr/>
        </p:nvCxnSpPr>
        <p:spPr>
          <a:xfrm>
            <a:off x="9689689" y="1609910"/>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89E37032-FC34-4D49-871E-575A4DC7CC44}"/>
              </a:ext>
            </a:extLst>
          </p:cNvPr>
          <p:cNvCxnSpPr>
            <a:cxnSpLocks/>
          </p:cNvCxnSpPr>
          <p:nvPr/>
        </p:nvCxnSpPr>
        <p:spPr>
          <a:xfrm>
            <a:off x="8805792" y="2249633"/>
            <a:ext cx="226520" cy="3906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xmlns="" id="{D787BE8F-AEC0-4E5F-874F-FFA7CA99FD09}"/>
              </a:ext>
            </a:extLst>
          </p:cNvPr>
          <p:cNvSpPr/>
          <p:nvPr/>
        </p:nvSpPr>
        <p:spPr>
          <a:xfrm>
            <a:off x="9356454" y="3369940"/>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63" name="Straight Connector 62">
            <a:extLst>
              <a:ext uri="{FF2B5EF4-FFF2-40B4-BE49-F238E27FC236}">
                <a16:creationId xmlns:a16="http://schemas.microsoft.com/office/drawing/2014/main" xmlns="" id="{5E0ED552-AF8E-40EB-B6C5-2AE0F6AA6A92}"/>
              </a:ext>
            </a:extLst>
          </p:cNvPr>
          <p:cNvCxnSpPr>
            <a:cxnSpLocks/>
          </p:cNvCxnSpPr>
          <p:nvPr/>
        </p:nvCxnSpPr>
        <p:spPr>
          <a:xfrm flipH="1">
            <a:off x="10129950" y="2278569"/>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3CC19CC-52E9-4FEC-88CD-76136357B606}"/>
              </a:ext>
            </a:extLst>
          </p:cNvPr>
          <p:cNvCxnSpPr>
            <a:cxnSpLocks/>
            <a:stCxn id="56" idx="5"/>
          </p:cNvCxnSpPr>
          <p:nvPr/>
        </p:nvCxnSpPr>
        <p:spPr>
          <a:xfrm>
            <a:off x="10574827" y="2219510"/>
            <a:ext cx="161097" cy="479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14B1831A-A386-413D-8258-E477ECBDBF5A}"/>
              </a:ext>
            </a:extLst>
          </p:cNvPr>
          <p:cNvCxnSpPr>
            <a:cxnSpLocks/>
          </p:cNvCxnSpPr>
          <p:nvPr/>
        </p:nvCxnSpPr>
        <p:spPr>
          <a:xfrm flipH="1">
            <a:off x="9679525" y="3054523"/>
            <a:ext cx="234546" cy="3327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xmlns="" id="{E94E7485-6304-4269-87AF-9D9639F50280}"/>
              </a:ext>
            </a:extLst>
          </p:cNvPr>
          <p:cNvSpPr/>
          <p:nvPr/>
        </p:nvSpPr>
        <p:spPr>
          <a:xfrm>
            <a:off x="10632149" y="2661736"/>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2" name="Oval 91">
            <a:extLst>
              <a:ext uri="{FF2B5EF4-FFF2-40B4-BE49-F238E27FC236}">
                <a16:creationId xmlns:a16="http://schemas.microsoft.com/office/drawing/2014/main" xmlns="" id="{FAA1018A-CCF9-4A71-BAA4-B2768D16E023}"/>
              </a:ext>
            </a:extLst>
          </p:cNvPr>
          <p:cNvSpPr/>
          <p:nvPr/>
        </p:nvSpPr>
        <p:spPr>
          <a:xfrm>
            <a:off x="4306293" y="422416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3" name="Oval 92">
            <a:extLst>
              <a:ext uri="{FF2B5EF4-FFF2-40B4-BE49-F238E27FC236}">
                <a16:creationId xmlns:a16="http://schemas.microsoft.com/office/drawing/2014/main" xmlns="" id="{F99A8243-5366-4171-8E06-54957BA5ADC6}"/>
              </a:ext>
            </a:extLst>
          </p:cNvPr>
          <p:cNvSpPr/>
          <p:nvPr/>
        </p:nvSpPr>
        <p:spPr>
          <a:xfrm>
            <a:off x="3489177" y="483376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4" name="Oval 93">
            <a:extLst>
              <a:ext uri="{FF2B5EF4-FFF2-40B4-BE49-F238E27FC236}">
                <a16:creationId xmlns:a16="http://schemas.microsoft.com/office/drawing/2014/main" xmlns="" id="{814FB271-2BB1-4293-8950-1CC0AC4BE027}"/>
              </a:ext>
            </a:extLst>
          </p:cNvPr>
          <p:cNvSpPr/>
          <p:nvPr/>
        </p:nvSpPr>
        <p:spPr>
          <a:xfrm>
            <a:off x="5191431" y="4833767"/>
            <a:ext cx="476519" cy="403281"/>
          </a:xfrm>
          <a:prstGeom prst="ellipse">
            <a:avLst/>
          </a:prstGeom>
          <a:solidFill>
            <a:srgbClr val="C00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5" name="Oval 94">
            <a:extLst>
              <a:ext uri="{FF2B5EF4-FFF2-40B4-BE49-F238E27FC236}">
                <a16:creationId xmlns:a16="http://schemas.microsoft.com/office/drawing/2014/main" xmlns="" id="{D2D2595B-C9E8-4C3E-AB72-FB5065193D74}"/>
              </a:ext>
            </a:extLst>
          </p:cNvPr>
          <p:cNvSpPr/>
          <p:nvPr/>
        </p:nvSpPr>
        <p:spPr>
          <a:xfrm>
            <a:off x="4845243" y="56347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6" name="Straight Connector 95">
            <a:extLst>
              <a:ext uri="{FF2B5EF4-FFF2-40B4-BE49-F238E27FC236}">
                <a16:creationId xmlns:a16="http://schemas.microsoft.com/office/drawing/2014/main" xmlns="" id="{70494742-F1D0-4008-8C6F-C3B85E5E9B33}"/>
              </a:ext>
            </a:extLst>
          </p:cNvPr>
          <p:cNvCxnSpPr>
            <a:stCxn id="92" idx="3"/>
          </p:cNvCxnSpPr>
          <p:nvPr/>
        </p:nvCxnSpPr>
        <p:spPr>
          <a:xfrm flipH="1">
            <a:off x="3862497" y="4568389"/>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05AF7B5B-BBA3-465D-A9FB-AFAC7A51D7C2}"/>
              </a:ext>
            </a:extLst>
          </p:cNvPr>
          <p:cNvCxnSpPr>
            <a:stCxn id="92" idx="5"/>
            <a:endCxn id="94" idx="0"/>
          </p:cNvCxnSpPr>
          <p:nvPr/>
        </p:nvCxnSpPr>
        <p:spPr>
          <a:xfrm>
            <a:off x="4713027" y="4568389"/>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xmlns="" id="{4D0C0C82-0B5A-4619-9DE7-50ED5C0BA067}"/>
              </a:ext>
            </a:extLst>
          </p:cNvPr>
          <p:cNvSpPr/>
          <p:nvPr/>
        </p:nvSpPr>
        <p:spPr>
          <a:xfrm>
            <a:off x="4379792" y="632841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99" name="Straight Connector 98">
            <a:extLst>
              <a:ext uri="{FF2B5EF4-FFF2-40B4-BE49-F238E27FC236}">
                <a16:creationId xmlns:a16="http://schemas.microsoft.com/office/drawing/2014/main" xmlns="" id="{7ACCCEEF-4988-44FD-BFF2-5D74F59DEC08}"/>
              </a:ext>
            </a:extLst>
          </p:cNvPr>
          <p:cNvCxnSpPr>
            <a:cxnSpLocks/>
          </p:cNvCxnSpPr>
          <p:nvPr/>
        </p:nvCxnSpPr>
        <p:spPr>
          <a:xfrm flipH="1">
            <a:off x="5153288" y="5237048"/>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2E1109A4-26B4-48B5-B714-9C54A3EC2E65}"/>
              </a:ext>
            </a:extLst>
          </p:cNvPr>
          <p:cNvCxnSpPr>
            <a:cxnSpLocks/>
            <a:stCxn id="94" idx="5"/>
          </p:cNvCxnSpPr>
          <p:nvPr/>
        </p:nvCxnSpPr>
        <p:spPr>
          <a:xfrm>
            <a:off x="5598165" y="5177989"/>
            <a:ext cx="161097" cy="479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F739620-38D1-4571-A979-E313D1456BF3}"/>
              </a:ext>
            </a:extLst>
          </p:cNvPr>
          <p:cNvCxnSpPr>
            <a:cxnSpLocks/>
          </p:cNvCxnSpPr>
          <p:nvPr/>
        </p:nvCxnSpPr>
        <p:spPr>
          <a:xfrm flipH="1">
            <a:off x="4702863" y="6013002"/>
            <a:ext cx="234546" cy="3327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xmlns="" id="{7F683093-894E-4113-B26B-0531A5107956}"/>
              </a:ext>
            </a:extLst>
          </p:cNvPr>
          <p:cNvSpPr/>
          <p:nvPr/>
        </p:nvSpPr>
        <p:spPr>
          <a:xfrm>
            <a:off x="5655487" y="5620215"/>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3" name="Oval 102">
            <a:extLst>
              <a:ext uri="{FF2B5EF4-FFF2-40B4-BE49-F238E27FC236}">
                <a16:creationId xmlns:a16="http://schemas.microsoft.com/office/drawing/2014/main" xmlns="" id="{A6016C77-5A6E-4DAA-AC7D-0AE4E898EAE8}"/>
              </a:ext>
            </a:extLst>
          </p:cNvPr>
          <p:cNvSpPr/>
          <p:nvPr/>
        </p:nvSpPr>
        <p:spPr>
          <a:xfrm>
            <a:off x="9994371" y="408745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4" name="Oval 103">
            <a:extLst>
              <a:ext uri="{FF2B5EF4-FFF2-40B4-BE49-F238E27FC236}">
                <a16:creationId xmlns:a16="http://schemas.microsoft.com/office/drawing/2014/main" xmlns="" id="{78F93F63-F0B2-48C5-BEB7-C1FA1A52C7EB}"/>
              </a:ext>
            </a:extLst>
          </p:cNvPr>
          <p:cNvSpPr/>
          <p:nvPr/>
        </p:nvSpPr>
        <p:spPr>
          <a:xfrm>
            <a:off x="9177255" y="469705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5" name="Oval 104">
            <a:extLst>
              <a:ext uri="{FF2B5EF4-FFF2-40B4-BE49-F238E27FC236}">
                <a16:creationId xmlns:a16="http://schemas.microsoft.com/office/drawing/2014/main" xmlns="" id="{60E30756-F245-4441-8973-49B9BCFC1B14}"/>
              </a:ext>
            </a:extLst>
          </p:cNvPr>
          <p:cNvSpPr/>
          <p:nvPr/>
        </p:nvSpPr>
        <p:spPr>
          <a:xfrm>
            <a:off x="10879509" y="469705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6" name="Oval 105">
            <a:extLst>
              <a:ext uri="{FF2B5EF4-FFF2-40B4-BE49-F238E27FC236}">
                <a16:creationId xmlns:a16="http://schemas.microsoft.com/office/drawing/2014/main" xmlns="" id="{49901AAF-A692-42FF-BE10-DD2CA3F28736}"/>
              </a:ext>
            </a:extLst>
          </p:cNvPr>
          <p:cNvSpPr/>
          <p:nvPr/>
        </p:nvSpPr>
        <p:spPr>
          <a:xfrm>
            <a:off x="10533321" y="5497990"/>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107" name="Straight Connector 106">
            <a:extLst>
              <a:ext uri="{FF2B5EF4-FFF2-40B4-BE49-F238E27FC236}">
                <a16:creationId xmlns:a16="http://schemas.microsoft.com/office/drawing/2014/main" xmlns="" id="{B27F7306-DA62-4CFF-9664-AB750A86EAA2}"/>
              </a:ext>
            </a:extLst>
          </p:cNvPr>
          <p:cNvCxnSpPr>
            <a:stCxn id="103" idx="3"/>
          </p:cNvCxnSpPr>
          <p:nvPr/>
        </p:nvCxnSpPr>
        <p:spPr>
          <a:xfrm flipH="1">
            <a:off x="9550575" y="4431672"/>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E7E5F512-49E5-4E0C-9698-A6B475BBF8E6}"/>
              </a:ext>
            </a:extLst>
          </p:cNvPr>
          <p:cNvCxnSpPr>
            <a:stCxn id="103" idx="5"/>
            <a:endCxn id="105" idx="0"/>
          </p:cNvCxnSpPr>
          <p:nvPr/>
        </p:nvCxnSpPr>
        <p:spPr>
          <a:xfrm>
            <a:off x="10401105" y="4431672"/>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821FCD51-E19F-48E3-A3A7-FEE8DD624A33}"/>
              </a:ext>
            </a:extLst>
          </p:cNvPr>
          <p:cNvCxnSpPr>
            <a:cxnSpLocks/>
          </p:cNvCxnSpPr>
          <p:nvPr/>
        </p:nvCxnSpPr>
        <p:spPr>
          <a:xfrm flipH="1">
            <a:off x="10841366" y="5100331"/>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22B4B2D6-81AF-42F3-AE91-2293F0BF654F}"/>
              </a:ext>
            </a:extLst>
          </p:cNvPr>
          <p:cNvCxnSpPr>
            <a:cxnSpLocks/>
            <a:stCxn id="105" idx="5"/>
          </p:cNvCxnSpPr>
          <p:nvPr/>
        </p:nvCxnSpPr>
        <p:spPr>
          <a:xfrm>
            <a:off x="11286243" y="5041272"/>
            <a:ext cx="161097" cy="479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xmlns="" id="{75E191CB-40D6-4CBE-84C6-ABF49BC1B2FA}"/>
              </a:ext>
            </a:extLst>
          </p:cNvPr>
          <p:cNvSpPr/>
          <p:nvPr/>
        </p:nvSpPr>
        <p:spPr>
          <a:xfrm>
            <a:off x="11211006" y="5521159"/>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17417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831"/>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Search Tree (Deletion – pseudo code)</a:t>
            </a:r>
          </a:p>
        </p:txBody>
      </p:sp>
      <p:sp>
        <p:nvSpPr>
          <p:cNvPr id="3" name="Content Placeholder 2"/>
          <p:cNvSpPr>
            <a:spLocks noGrp="1"/>
          </p:cNvSpPr>
          <p:nvPr>
            <p:ph idx="1"/>
          </p:nvPr>
        </p:nvSpPr>
        <p:spPr>
          <a:xfrm>
            <a:off x="363895" y="540122"/>
            <a:ext cx="11476652" cy="5636841"/>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Deleting an element in a Binary Search Tree</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BST *Delete(BST *r, int x)</a:t>
            </a:r>
          </a:p>
          <a:p>
            <a:pPr marL="0" indent="0" algn="just">
              <a:lnSpc>
                <a:spcPct val="100000"/>
              </a:lnSpc>
              <a:spcBef>
                <a:spcPts val="0"/>
              </a:spcBef>
              <a:buNone/>
            </a:pPr>
            <a:r>
              <a:rPr lang="en-US" sz="1800" dirty="0">
                <a:solidFill>
                  <a:srgbClr val="00B05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if (r== NULL) printf(“Element Not found”);   </a:t>
            </a:r>
            <a:r>
              <a:rPr lang="en-US" sz="1600" b="1" dirty="0">
                <a:solidFill>
                  <a:srgbClr val="FF0000"/>
                </a:solidFill>
                <a:latin typeface="Times New Roman" panose="02020603050405020304" pitchFamily="18" charset="0"/>
                <a:cs typeface="Times New Roman" panose="02020603050405020304" pitchFamily="18" charset="0"/>
              </a:rPr>
              <a:t>// if tree is empty or no nodes left to search x, then declare element not found</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   else if (r </a:t>
            </a:r>
            <a:r>
              <a:rPr lang="en-US" sz="1800" dirty="0">
                <a:latin typeface="Times New Roman" panose="02020603050405020304" pitchFamily="18" charset="0"/>
                <a:cs typeface="Times New Roman" panose="02020603050405020304" pitchFamily="18" charset="0"/>
                <a:sym typeface="Wingdings" panose="05000000000000000000" pitchFamily="2" charset="2"/>
              </a:rPr>
              <a:t> data &gt; x) { r  left = Delete(r  left, x);}  </a:t>
            </a:r>
            <a:r>
              <a:rPr lang="en-US" sz="1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if x is less than the element in </a:t>
            </a:r>
            <a:r>
              <a:rPr lang="en-US" sz="1600" b="1"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a:t>
            </a:r>
            <a:r>
              <a:rPr lang="en-US" sz="1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then traverse the left sub tree of r</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 (r  data &lt; x) {r  right = Delete(r  right, x); </a:t>
            </a:r>
            <a:r>
              <a:rPr lang="en-US" sz="1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if x is less than the element in </a:t>
            </a:r>
            <a:r>
              <a:rPr lang="en-US" sz="1600" b="1"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a:t>
            </a:r>
            <a:r>
              <a:rPr lang="en-US" sz="1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then traverse the right sub tree of r</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a:t>
            </a:r>
            <a:r>
              <a:rPr lang="en-US" sz="1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if element found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solidFill>
                  <a:srgbClr val="CC0099"/>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sym typeface="Wingdings" panose="05000000000000000000" pitchFamily="2" charset="2"/>
              </a:rPr>
              <a:t>  BST *temp = r;</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if( r  left == NULL &amp;&amp; r  right == NULL)  { return NULL;}    </a:t>
            </a:r>
            <a:r>
              <a:rPr lang="en-US" sz="1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Case-1</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if(r  left == NULL)    { r = r  right; free(temp);}     </a:t>
            </a:r>
            <a:r>
              <a:rPr lang="en-US" sz="1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Case-2</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if(r  right == NULL)  { r = r  left;   free(temp);}     </a:t>
            </a:r>
            <a:r>
              <a:rPr lang="en-US" sz="1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Case-2</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else if( r  left &amp;&amp; r  right)                                                </a:t>
            </a:r>
            <a:r>
              <a:rPr lang="en-US" sz="1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case-3</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   temp = Find_Max( r  left);</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r  data = temp  data;</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r  left = Delete (r  left, temp  data);}</a:t>
            </a:r>
          </a:p>
          <a:p>
            <a:pPr marL="0" indent="0" algn="just">
              <a:lnSpc>
                <a:spcPct val="100000"/>
              </a:lnSpc>
              <a:spcBef>
                <a:spcPts val="0"/>
              </a:spcBef>
              <a:buNone/>
            </a:pPr>
            <a:r>
              <a:rPr lang="en-US" sz="1800" dirty="0">
                <a:solidFill>
                  <a:srgbClr val="CC0099"/>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return r;</a:t>
            </a:r>
          </a:p>
          <a:p>
            <a:pPr marL="0" indent="0" algn="just">
              <a:lnSpc>
                <a:spcPct val="100000"/>
              </a:lnSpc>
              <a:spcBef>
                <a:spcPts val="0"/>
              </a:spcBef>
              <a:buNone/>
            </a:pPr>
            <a:r>
              <a:rPr 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(worst case – if binary search tree is a skewed one) = O(n)</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Time Complexity (average case)  = O (log n)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  Space complexity = O(n) [stack]  </a:t>
            </a:r>
            <a:r>
              <a:rPr lang="en-US" sz="1800" i="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if we implement non recursive one then the space complexity will be O(1)    </a:t>
            </a:r>
            <a:endParaRPr lang="en-US" sz="1800" i="1" dirty="0">
              <a:solidFill>
                <a:srgbClr val="00B05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53</a:t>
            </a:fld>
            <a:endParaRPr lang="en-IN"/>
          </a:p>
        </p:txBody>
      </p:sp>
    </p:spTree>
    <p:extLst>
      <p:ext uri="{BB962C8B-B14F-4D97-AF65-F5344CB8AC3E}">
        <p14:creationId xmlns:p14="http://schemas.microsoft.com/office/powerpoint/2010/main" val="4083692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Priority Queues</a:t>
            </a:r>
          </a:p>
        </p:txBody>
      </p:sp>
      <p:sp>
        <p:nvSpPr>
          <p:cNvPr id="3" name="Content Placeholder 2"/>
          <p:cNvSpPr>
            <a:spLocks noGrp="1"/>
          </p:cNvSpPr>
          <p:nvPr>
            <p:ph idx="1"/>
          </p:nvPr>
        </p:nvSpPr>
        <p:spPr>
          <a:xfrm>
            <a:off x="363895" y="650421"/>
            <a:ext cx="11476652" cy="5526542"/>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some application we need to find the minimum/maximum element in a set of elements. We can do these operations using Priority Queues.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Priority Queue is a Data Structure that allows at least the following  two operations:</a:t>
            </a:r>
          </a:p>
          <a:p>
            <a:pPr marL="914400" lvl="1" indent="-4572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Insert</a:t>
            </a:r>
          </a:p>
          <a:p>
            <a:pPr marL="914400" lvl="1" indent="-4572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Delete Minimum (or Delete Maximum)</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These operations are equivalent to Enqueue and Dequeue operations of a queue, but in priority queue the order in which elements are inserted in the queue may not be the same order in which they were processed.</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u="sng" dirty="0">
                <a:latin typeface="Times New Roman" panose="02020603050405020304" pitchFamily="18" charset="0"/>
                <a:cs typeface="Times New Roman" panose="02020603050405020304" pitchFamily="18" charset="0"/>
              </a:rPr>
              <a:t>Operations</a:t>
            </a:r>
          </a:p>
          <a:p>
            <a:pPr marL="457200" indent="-457200" algn="just">
              <a:lnSpc>
                <a:spcPct val="100000"/>
              </a:lnSpc>
              <a:buAutoNum type="arabicPeriod"/>
            </a:pPr>
            <a:r>
              <a:rPr lang="en-US" sz="2000" dirty="0">
                <a:latin typeface="Times New Roman" panose="02020603050405020304" pitchFamily="18" charset="0"/>
                <a:cs typeface="Times New Roman" panose="02020603050405020304" pitchFamily="18" charset="0"/>
              </a:rPr>
              <a:t>Insert (key, data) – Inserts data with key into the priority queue</a:t>
            </a:r>
          </a:p>
          <a:p>
            <a:pPr marL="457200" indent="-457200" algn="just">
              <a:lnSpc>
                <a:spcPct val="100000"/>
              </a:lnSpc>
              <a:buAutoNum type="arabicPeriod"/>
            </a:pPr>
            <a:r>
              <a:rPr lang="en-US" sz="2000" dirty="0">
                <a:latin typeface="Times New Roman" panose="02020603050405020304" pitchFamily="18" charset="0"/>
                <a:cs typeface="Times New Roman" panose="02020603050405020304" pitchFamily="18" charset="0"/>
              </a:rPr>
              <a:t>Delete Min/ Delete Max</a:t>
            </a:r>
          </a:p>
          <a:p>
            <a:pPr marL="457200" indent="-457200" algn="just">
              <a:lnSpc>
                <a:spcPct val="100000"/>
              </a:lnSpc>
              <a:buAutoNum type="arabicPeriod"/>
            </a:pPr>
            <a:r>
              <a:rPr lang="en-US" sz="2000" dirty="0">
                <a:latin typeface="Times New Roman" panose="02020603050405020304" pitchFamily="18" charset="0"/>
                <a:cs typeface="Times New Roman" panose="02020603050405020304" pitchFamily="18" charset="0"/>
              </a:rPr>
              <a:t>Find Minimum/ Maximum</a:t>
            </a:r>
          </a:p>
          <a:p>
            <a:pPr marL="457200" indent="-457200" algn="just">
              <a:lnSpc>
                <a:spcPct val="100000"/>
              </a:lnSpc>
              <a:buAutoNum type="arabicPeriod"/>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54</a:t>
            </a:fld>
            <a:endParaRPr lang="en-IN"/>
          </a:p>
        </p:txBody>
      </p:sp>
      <p:graphicFrame>
        <p:nvGraphicFramePr>
          <p:cNvPr id="6" name="Table 6">
            <a:extLst>
              <a:ext uri="{FF2B5EF4-FFF2-40B4-BE49-F238E27FC236}">
                <a16:creationId xmlns:a16="http://schemas.microsoft.com/office/drawing/2014/main" xmlns="" id="{7BB3AB82-F83D-4A95-93F1-C56B375D7025}"/>
              </a:ext>
            </a:extLst>
          </p:cNvPr>
          <p:cNvGraphicFramePr>
            <a:graphicFrameLocks noGrp="1"/>
          </p:cNvGraphicFramePr>
          <p:nvPr>
            <p:extLst>
              <p:ext uri="{D42A27DB-BD31-4B8C-83A1-F6EECF244321}">
                <p14:modId xmlns:p14="http://schemas.microsoft.com/office/powerpoint/2010/main" val="899821996"/>
              </p:ext>
            </p:extLst>
          </p:nvPr>
        </p:nvGraphicFramePr>
        <p:xfrm>
          <a:off x="4196702" y="3293708"/>
          <a:ext cx="2810588" cy="771204"/>
        </p:xfrm>
        <a:graphic>
          <a:graphicData uri="http://schemas.openxmlformats.org/drawingml/2006/table">
            <a:tbl>
              <a:tblPr firstRow="1" bandRow="1">
                <a:tableStyleId>{16D9F66E-5EB9-4882-86FB-DCBF35E3C3E4}</a:tableStyleId>
              </a:tblPr>
              <a:tblGrid>
                <a:gridCol w="2810588">
                  <a:extLst>
                    <a:ext uri="{9D8B030D-6E8A-4147-A177-3AD203B41FA5}">
                      <a16:colId xmlns:a16="http://schemas.microsoft.com/office/drawing/2014/main" xmlns="" val="353518321"/>
                    </a:ext>
                  </a:extLst>
                </a:gridCol>
              </a:tblGrid>
              <a:tr h="771204">
                <a:tc>
                  <a:txBody>
                    <a:bodyPr/>
                    <a:lstStyle/>
                    <a:p>
                      <a:r>
                        <a:rPr lang="en-IN" dirty="0"/>
                        <a:t>             </a:t>
                      </a:r>
                    </a:p>
                    <a:p>
                      <a:r>
                        <a:rPr lang="en-IN" dirty="0"/>
                        <a:t>            Priority Queue</a:t>
                      </a:r>
                    </a:p>
                  </a:txBody>
                  <a:tcPr/>
                </a:tc>
                <a:extLst>
                  <a:ext uri="{0D108BD9-81ED-4DB2-BD59-A6C34878D82A}">
                    <a16:rowId xmlns:a16="http://schemas.microsoft.com/office/drawing/2014/main" xmlns="" val="407628924"/>
                  </a:ext>
                </a:extLst>
              </a:tr>
            </a:tbl>
          </a:graphicData>
        </a:graphic>
      </p:graphicFrame>
      <p:cxnSp>
        <p:nvCxnSpPr>
          <p:cNvPr id="8" name="Straight Arrow Connector 7">
            <a:extLst>
              <a:ext uri="{FF2B5EF4-FFF2-40B4-BE49-F238E27FC236}">
                <a16:creationId xmlns:a16="http://schemas.microsoft.com/office/drawing/2014/main" xmlns="" id="{2CF8813B-47B7-4F0B-8F91-663E4E79388C}"/>
              </a:ext>
            </a:extLst>
          </p:cNvPr>
          <p:cNvCxnSpPr>
            <a:cxnSpLocks/>
          </p:cNvCxnSpPr>
          <p:nvPr/>
        </p:nvCxnSpPr>
        <p:spPr>
          <a:xfrm>
            <a:off x="2248677" y="3798332"/>
            <a:ext cx="194802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xmlns="" id="{A40E040C-EABE-471A-801E-C85182161BBF}"/>
              </a:ext>
            </a:extLst>
          </p:cNvPr>
          <p:cNvCxnSpPr>
            <a:cxnSpLocks/>
          </p:cNvCxnSpPr>
          <p:nvPr/>
        </p:nvCxnSpPr>
        <p:spPr>
          <a:xfrm>
            <a:off x="7007290" y="3840559"/>
            <a:ext cx="38442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xmlns="" id="{E03FD6A4-7A6D-4333-AFE9-B04A61C86D64}"/>
              </a:ext>
            </a:extLst>
          </p:cNvPr>
          <p:cNvSpPr txBox="1"/>
          <p:nvPr/>
        </p:nvSpPr>
        <p:spPr>
          <a:xfrm>
            <a:off x="2435290" y="3429000"/>
            <a:ext cx="152866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Insert</a:t>
            </a:r>
          </a:p>
        </p:txBody>
      </p:sp>
      <p:sp>
        <p:nvSpPr>
          <p:cNvPr id="15" name="TextBox 14">
            <a:extLst>
              <a:ext uri="{FF2B5EF4-FFF2-40B4-BE49-F238E27FC236}">
                <a16:creationId xmlns:a16="http://schemas.microsoft.com/office/drawing/2014/main" xmlns="" id="{BEACBC8B-BC3F-4C19-BC25-D37D6FD9249A}"/>
              </a:ext>
            </a:extLst>
          </p:cNvPr>
          <p:cNvSpPr txBox="1"/>
          <p:nvPr/>
        </p:nvSpPr>
        <p:spPr>
          <a:xfrm>
            <a:off x="7301464" y="3541793"/>
            <a:ext cx="337275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Delete Maximum (or Minimum)</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F917E637-BFA0-4E85-BA8B-6EC44909E04C}"/>
                  </a:ext>
                </a:extLst>
              </p14:cNvPr>
              <p14:cNvContentPartPr/>
              <p14:nvPr/>
            </p14:nvContentPartPr>
            <p14:xfrm>
              <a:off x="2742752" y="3666593"/>
              <a:ext cx="360" cy="3960"/>
            </p14:xfrm>
          </p:contentPart>
        </mc:Choice>
        <mc:Fallback xmlns="">
          <p:pic>
            <p:nvPicPr>
              <p:cNvPr id="7" name="Ink 6">
                <a:extLst>
                  <a:ext uri="{FF2B5EF4-FFF2-40B4-BE49-F238E27FC236}">
                    <a16:creationId xmlns:a16="http://schemas.microsoft.com/office/drawing/2014/main" id="{F917E637-BFA0-4E85-BA8B-6EC44909E04C}"/>
                  </a:ext>
                </a:extLst>
              </p:cNvPr>
              <p:cNvPicPr/>
              <p:nvPr/>
            </p:nvPicPr>
            <p:blipFill>
              <a:blip r:embed="rId3"/>
              <a:stretch>
                <a:fillRect/>
              </a:stretch>
            </p:blipFill>
            <p:spPr>
              <a:xfrm>
                <a:off x="2688752" y="3558953"/>
                <a:ext cx="108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xmlns="" id="{CE381C07-69D5-4F31-8CDF-533E5186DCFA}"/>
                  </a:ext>
                </a:extLst>
              </p14:cNvPr>
              <p14:cNvContentPartPr/>
              <p14:nvPr/>
            </p14:nvContentPartPr>
            <p14:xfrm>
              <a:off x="2657072" y="3517553"/>
              <a:ext cx="741960" cy="194760"/>
            </p14:xfrm>
          </p:contentPart>
        </mc:Choice>
        <mc:Fallback xmlns="">
          <p:pic>
            <p:nvPicPr>
              <p:cNvPr id="9" name="Ink 8">
                <a:extLst>
                  <a:ext uri="{FF2B5EF4-FFF2-40B4-BE49-F238E27FC236}">
                    <a16:creationId xmlns:a16="http://schemas.microsoft.com/office/drawing/2014/main" id="{CE381C07-69D5-4F31-8CDF-533E5186DCFA}"/>
                  </a:ext>
                </a:extLst>
              </p:cNvPr>
              <p:cNvPicPr/>
              <p:nvPr/>
            </p:nvPicPr>
            <p:blipFill>
              <a:blip r:embed="rId5"/>
              <a:stretch>
                <a:fillRect/>
              </a:stretch>
            </p:blipFill>
            <p:spPr>
              <a:xfrm>
                <a:off x="2603432" y="3409553"/>
                <a:ext cx="84960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xmlns="" id="{05E343C7-F2C7-4523-90CB-C0FC7DA28459}"/>
                  </a:ext>
                </a:extLst>
              </p14:cNvPr>
              <p14:cNvContentPartPr/>
              <p14:nvPr/>
            </p14:nvContentPartPr>
            <p14:xfrm>
              <a:off x="7361552" y="3647873"/>
              <a:ext cx="360" cy="360"/>
            </p14:xfrm>
          </p:contentPart>
        </mc:Choice>
        <mc:Fallback xmlns="">
          <p:pic>
            <p:nvPicPr>
              <p:cNvPr id="10" name="Ink 9">
                <a:extLst>
                  <a:ext uri="{FF2B5EF4-FFF2-40B4-BE49-F238E27FC236}">
                    <a16:creationId xmlns:a16="http://schemas.microsoft.com/office/drawing/2014/main" id="{05E343C7-F2C7-4523-90CB-C0FC7DA28459}"/>
                  </a:ext>
                </a:extLst>
              </p:cNvPr>
              <p:cNvPicPr/>
              <p:nvPr/>
            </p:nvPicPr>
            <p:blipFill>
              <a:blip r:embed="rId7"/>
              <a:stretch>
                <a:fillRect/>
              </a:stretch>
            </p:blipFill>
            <p:spPr>
              <a:xfrm>
                <a:off x="7307552" y="3539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05B279FC-9AE5-4AA8-8C1E-8A317EF38916}"/>
                  </a:ext>
                </a:extLst>
              </p14:cNvPr>
              <p14:cNvContentPartPr/>
              <p14:nvPr/>
            </p14:nvContentPartPr>
            <p14:xfrm>
              <a:off x="7348592" y="3479393"/>
              <a:ext cx="3279240" cy="383400"/>
            </p14:xfrm>
          </p:contentPart>
        </mc:Choice>
        <mc:Fallback xmlns="">
          <p:pic>
            <p:nvPicPr>
              <p:cNvPr id="12" name="Ink 11">
                <a:extLst>
                  <a:ext uri="{FF2B5EF4-FFF2-40B4-BE49-F238E27FC236}">
                    <a16:creationId xmlns:a16="http://schemas.microsoft.com/office/drawing/2014/main" id="{05B279FC-9AE5-4AA8-8C1E-8A317EF38916}"/>
                  </a:ext>
                </a:extLst>
              </p:cNvPr>
              <p:cNvPicPr/>
              <p:nvPr/>
            </p:nvPicPr>
            <p:blipFill>
              <a:blip r:embed="rId9"/>
              <a:stretch>
                <a:fillRect/>
              </a:stretch>
            </p:blipFill>
            <p:spPr>
              <a:xfrm>
                <a:off x="7294592" y="3371393"/>
                <a:ext cx="3386880" cy="599040"/>
              </a:xfrm>
              <a:prstGeom prst="rect">
                <a:avLst/>
              </a:prstGeom>
            </p:spPr>
          </p:pic>
        </mc:Fallback>
      </mc:AlternateContent>
    </p:spTree>
    <p:extLst>
      <p:ext uri="{BB962C8B-B14F-4D97-AF65-F5344CB8AC3E}">
        <p14:creationId xmlns:p14="http://schemas.microsoft.com/office/powerpoint/2010/main" val="3853663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Priority Queues</a:t>
            </a:r>
          </a:p>
        </p:txBody>
      </p:sp>
      <p:sp>
        <p:nvSpPr>
          <p:cNvPr id="3" name="Content Placeholder 2"/>
          <p:cNvSpPr>
            <a:spLocks noGrp="1"/>
          </p:cNvSpPr>
          <p:nvPr>
            <p:ph idx="1"/>
          </p:nvPr>
        </p:nvSpPr>
        <p:spPr>
          <a:xfrm>
            <a:off x="363895" y="650421"/>
            <a:ext cx="11476652" cy="5526542"/>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Applications</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 data compression algorithms like, in Huffman coding algorithm</a:t>
            </a:r>
          </a:p>
          <a:p>
            <a:pPr marL="914400" lvl="1" indent="-45720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 shortest path algorithms -  Dijkstra’s Algorithm</a:t>
            </a:r>
          </a:p>
          <a:p>
            <a:pPr marL="914400" lvl="1" indent="-45720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 finding the minimum spanning tree algorithms – Prims algorithm</a:t>
            </a:r>
          </a:p>
          <a:p>
            <a:pPr marL="914400" lvl="1" indent="-45720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Finding the k</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smallest element</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55</a:t>
            </a:fld>
            <a:endParaRPr lang="en-IN"/>
          </a:p>
        </p:txBody>
      </p:sp>
    </p:spTree>
    <p:extLst>
      <p:ext uri="{BB962C8B-B14F-4D97-AF65-F5344CB8AC3E}">
        <p14:creationId xmlns:p14="http://schemas.microsoft.com/office/powerpoint/2010/main" val="3441403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Priority Queues</a:t>
            </a:r>
          </a:p>
        </p:txBody>
      </p:sp>
      <p:sp>
        <p:nvSpPr>
          <p:cNvPr id="3" name="Content Placeholder 2"/>
          <p:cNvSpPr>
            <a:spLocks noGrp="1"/>
          </p:cNvSpPr>
          <p:nvPr>
            <p:ph idx="1"/>
          </p:nvPr>
        </p:nvSpPr>
        <p:spPr>
          <a:xfrm>
            <a:off x="363895" y="650421"/>
            <a:ext cx="11476652" cy="5526542"/>
          </a:xfrm>
        </p:spPr>
        <p:txBody>
          <a:bodyPr>
            <a:noAutofit/>
          </a:bodyPr>
          <a:lstStyle/>
          <a:p>
            <a:pPr marL="0" indent="0" algn="just">
              <a:lnSpc>
                <a:spcPct val="100000"/>
              </a:lnSpc>
              <a:buNone/>
            </a:pPr>
            <a:r>
              <a:rPr lang="en-US" sz="2000" u="sng" dirty="0">
                <a:latin typeface="Times New Roman" panose="02020603050405020304" pitchFamily="18" charset="0"/>
                <a:cs typeface="Times New Roman" panose="02020603050405020304" pitchFamily="18" charset="0"/>
              </a:rPr>
              <a:t>Implementation of Priority Queues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Using the arrays - Insert the elements into the array and when deleting the element find the smallest element and delete it.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Using Linked Lists – It is very similar to arrays, instead of arrays here we will use the linked lists.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Binary Search Tree Implementation – Both insertion and deletions will take O(</a:t>
            </a:r>
            <a:r>
              <a:rPr lang="en-US" sz="2000" dirty="0" err="1">
                <a:latin typeface="Times New Roman" panose="02020603050405020304" pitchFamily="18" charset="0"/>
                <a:cs typeface="Times New Roman" panose="02020603050405020304" pitchFamily="18" charset="0"/>
              </a:rPr>
              <a:t>logn</a:t>
            </a:r>
            <a:r>
              <a:rPr lang="en-US" sz="2000" dirty="0">
                <a:latin typeface="Times New Roman" panose="02020603050405020304" pitchFamily="18" charset="0"/>
                <a:cs typeface="Times New Roman" panose="02020603050405020304" pitchFamily="18" charset="0"/>
              </a:rPr>
              <a:t> ) in average case.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Using the binary Heap implementation – Gives O(log n) complexity in all the insertion, deletion and searching for an element. Finding the maximum and minimum will take O(1) complexity.</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56</a:t>
            </a:fld>
            <a:endParaRPr lang="en-IN"/>
          </a:p>
        </p:txBody>
      </p:sp>
    </p:spTree>
    <p:extLst>
      <p:ext uri="{BB962C8B-B14F-4D97-AF65-F5344CB8AC3E}">
        <p14:creationId xmlns:p14="http://schemas.microsoft.com/office/powerpoint/2010/main" val="3667173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Heap</a:t>
            </a:r>
          </a:p>
        </p:txBody>
      </p:sp>
      <p:sp>
        <p:nvSpPr>
          <p:cNvPr id="3" name="Content Placeholder 2"/>
          <p:cNvSpPr>
            <a:spLocks noGrp="1"/>
          </p:cNvSpPr>
          <p:nvPr>
            <p:ph idx="1"/>
          </p:nvPr>
        </p:nvSpPr>
        <p:spPr>
          <a:xfrm>
            <a:off x="363895" y="650421"/>
            <a:ext cx="11476652" cy="5526542"/>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Heap is a tree which must satisfy two properties</a:t>
            </a:r>
          </a:p>
          <a:p>
            <a:pPr marL="914400" lvl="1"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Structure Property  -   The tree must be completely filled, with the possible exception of the bottom level, which is filled from left to right (complete binary tree). All the leaves must be at level h or h-1. </a:t>
            </a:r>
          </a:p>
          <a:p>
            <a:pPr marL="914400" lvl="1"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Order Property – The key of parent node must be smaller (or larger ) than its children.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Types of Heaps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Min heap – The value of a node must be less than or equal to its children.</a:t>
            </a:r>
          </a:p>
          <a:p>
            <a:pPr marL="457200" indent="-457200" algn="just">
              <a:lnSpc>
                <a:spcPct val="150000"/>
              </a:lnSpc>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Max heap - The value of a node must be greater than or equal to its children.</a:t>
            </a: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57</a:t>
            </a:fld>
            <a:endParaRPr lang="en-IN"/>
          </a:p>
        </p:txBody>
      </p:sp>
    </p:spTree>
    <p:extLst>
      <p:ext uri="{BB962C8B-B14F-4D97-AF65-F5344CB8AC3E}">
        <p14:creationId xmlns:p14="http://schemas.microsoft.com/office/powerpoint/2010/main" val="3760951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159"/>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a:t>
            </a:r>
          </a:p>
        </p:txBody>
      </p:sp>
      <p:sp>
        <p:nvSpPr>
          <p:cNvPr id="3" name="Content Placeholder 2"/>
          <p:cNvSpPr>
            <a:spLocks noGrp="1"/>
          </p:cNvSpPr>
          <p:nvPr>
            <p:ph idx="1"/>
          </p:nvPr>
        </p:nvSpPr>
        <p:spPr>
          <a:xfrm>
            <a:off x="357674" y="485192"/>
            <a:ext cx="11476652" cy="5871158"/>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Any heap is called binary heap if each node may have up to two children.</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Representing Heaps – Heaps can be represented using arrays. For any element in array at position i,  the left child is in position 2*i+1 and the right child is in the position 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+2 and the parent is in position </a:t>
            </a:r>
            <a:r>
              <a:rPr lang="en-US" sz="2400" b="0" i="1" u="none" strike="noStrike" baseline="0" dirty="0">
                <a:latin typeface="Times New Roman" panose="02020603050405020304" pitchFamily="18" charset="0"/>
                <a:cs typeface="Times New Roman" panose="02020603050405020304" pitchFamily="18" charset="0"/>
              </a:rPr>
              <a:t>floor((i-1)/2).</a:t>
            </a:r>
          </a:p>
          <a:p>
            <a:pPr marL="0" indent="0" algn="just">
              <a:lnSpc>
                <a:spcPct val="150000"/>
              </a:lnSpc>
              <a:buNone/>
            </a:pPr>
            <a:r>
              <a:rPr lang="en-US" sz="2400" b="1" i="1" u="sng" dirty="0">
                <a:latin typeface="Times New Roman" panose="02020603050405020304" pitchFamily="18" charset="0"/>
                <a:cs typeface="Times New Roman" panose="02020603050405020304" pitchFamily="18" charset="0"/>
              </a:rPr>
              <a:t>Inserting a element into the binary heap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Insert the new element in the next available location in the array. If it violates the heap order property the new element is percolated up (swapping with its parent) the heap until the correct location is found.</a:t>
            </a:r>
          </a:p>
          <a:p>
            <a:pPr marL="0" indent="0" algn="just">
              <a:lnSpc>
                <a:spcPct val="150000"/>
              </a:lnSpc>
              <a:buNone/>
            </a:pPr>
            <a:r>
              <a:rPr lang="en-US" sz="2400" b="1" i="1" u="sng" dirty="0">
                <a:latin typeface="Times New Roman" panose="02020603050405020304" pitchFamily="18" charset="0"/>
                <a:cs typeface="Times New Roman" panose="02020603050405020304" pitchFamily="18" charset="0"/>
              </a:rPr>
              <a:t>Deleting the element from the Min Heap </a:t>
            </a:r>
            <a:r>
              <a:rPr lang="en-US" sz="2400" dirty="0">
                <a:latin typeface="Times New Roman" panose="02020603050405020304" pitchFamily="18" charset="0"/>
                <a:cs typeface="Times New Roman" panose="02020603050405020304" pitchFamily="18" charset="0"/>
              </a:rPr>
              <a:t>– Replace the root element with the last element. Slide down (heapify – swap with its children) to the minimum of the of the children till it finds it correct position.</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58</a:t>
            </a:fld>
            <a:endParaRPr lang="en-IN"/>
          </a:p>
        </p:txBody>
      </p:sp>
    </p:spTree>
    <p:extLst>
      <p:ext uri="{BB962C8B-B14F-4D97-AF65-F5344CB8AC3E}">
        <p14:creationId xmlns:p14="http://schemas.microsoft.com/office/powerpoint/2010/main" val="81446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 – Example Insertion</a:t>
            </a:r>
          </a:p>
        </p:txBody>
      </p:sp>
      <p:sp>
        <p:nvSpPr>
          <p:cNvPr id="3" name="Content Placeholder 2"/>
          <p:cNvSpPr>
            <a:spLocks noGrp="1"/>
          </p:cNvSpPr>
          <p:nvPr>
            <p:ph idx="1"/>
          </p:nvPr>
        </p:nvSpPr>
        <p:spPr>
          <a:xfrm>
            <a:off x="357674" y="650421"/>
            <a:ext cx="11476652" cy="552654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the following elements into the empty binary min heap:   12, 1, 9, 5, 10, 23</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Initially</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12</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1</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Violating the order property  - Percolated Up</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59</a:t>
            </a:fld>
            <a:endParaRPr lang="en-IN"/>
          </a:p>
        </p:txBody>
      </p:sp>
      <p:graphicFrame>
        <p:nvGraphicFramePr>
          <p:cNvPr id="6" name="Table 6">
            <a:extLst>
              <a:ext uri="{FF2B5EF4-FFF2-40B4-BE49-F238E27FC236}">
                <a16:creationId xmlns:a16="http://schemas.microsoft.com/office/drawing/2014/main" xmlns="" id="{45509E94-8380-42BB-8487-1FCA7CA3A806}"/>
              </a:ext>
            </a:extLst>
          </p:cNvPr>
          <p:cNvGraphicFramePr>
            <a:graphicFrameLocks noGrp="1"/>
          </p:cNvGraphicFramePr>
          <p:nvPr>
            <p:extLst>
              <p:ext uri="{D42A27DB-BD31-4B8C-83A1-F6EECF244321}">
                <p14:modId xmlns:p14="http://schemas.microsoft.com/office/powerpoint/2010/main" val="337936602"/>
              </p:ext>
            </p:extLst>
          </p:nvPr>
        </p:nvGraphicFramePr>
        <p:xfrm>
          <a:off x="1966686" y="1548881"/>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19" name="Group 18">
            <a:extLst>
              <a:ext uri="{FF2B5EF4-FFF2-40B4-BE49-F238E27FC236}">
                <a16:creationId xmlns:a16="http://schemas.microsoft.com/office/drawing/2014/main" xmlns="" id="{6453004D-B284-47C2-95E2-626115B3D420}"/>
              </a:ext>
            </a:extLst>
          </p:cNvPr>
          <p:cNvGrpSpPr/>
          <p:nvPr/>
        </p:nvGrpSpPr>
        <p:grpSpPr>
          <a:xfrm>
            <a:off x="1966686" y="1986811"/>
            <a:ext cx="4188409" cy="372746"/>
            <a:chOff x="1966686" y="1986811"/>
            <a:chExt cx="4188409" cy="372746"/>
          </a:xfrm>
        </p:grpSpPr>
        <p:sp>
          <p:nvSpPr>
            <p:cNvPr id="8" name="TextBox 7">
              <a:extLst>
                <a:ext uri="{FF2B5EF4-FFF2-40B4-BE49-F238E27FC236}">
                  <a16:creationId xmlns:a16="http://schemas.microsoft.com/office/drawing/2014/main" xmlns="" id="{E93810DE-0EEB-4947-8B8D-AD50C1CE5DE2}"/>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10" name="TextBox 9">
              <a:extLst>
                <a:ext uri="{FF2B5EF4-FFF2-40B4-BE49-F238E27FC236}">
                  <a16:creationId xmlns:a16="http://schemas.microsoft.com/office/drawing/2014/main" xmlns="" id="{A97479EE-90CC-4218-A253-D82FD4B81F13}"/>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12" name="TextBox 11">
              <a:extLst>
                <a:ext uri="{FF2B5EF4-FFF2-40B4-BE49-F238E27FC236}">
                  <a16:creationId xmlns:a16="http://schemas.microsoft.com/office/drawing/2014/main" xmlns="" id="{A8946499-6D61-4B7E-B92B-311E058AF8F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14" name="TextBox 13">
              <a:extLst>
                <a:ext uri="{FF2B5EF4-FFF2-40B4-BE49-F238E27FC236}">
                  <a16:creationId xmlns:a16="http://schemas.microsoft.com/office/drawing/2014/main" xmlns="" id="{26CF90B4-C05D-48BC-8FCD-130E11AC9EE7}"/>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16" name="TextBox 15">
              <a:extLst>
                <a:ext uri="{FF2B5EF4-FFF2-40B4-BE49-F238E27FC236}">
                  <a16:creationId xmlns:a16="http://schemas.microsoft.com/office/drawing/2014/main" xmlns="" id="{1878604C-3D44-49C3-A82A-667BEF3B4062}"/>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18" name="TextBox 17">
              <a:extLst>
                <a:ext uri="{FF2B5EF4-FFF2-40B4-BE49-F238E27FC236}">
                  <a16:creationId xmlns:a16="http://schemas.microsoft.com/office/drawing/2014/main" xmlns="" id="{B46FB23F-AD72-4422-94A1-864545F65C20}"/>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aphicFrame>
        <p:nvGraphicFramePr>
          <p:cNvPr id="20" name="Table 6">
            <a:extLst>
              <a:ext uri="{FF2B5EF4-FFF2-40B4-BE49-F238E27FC236}">
                <a16:creationId xmlns:a16="http://schemas.microsoft.com/office/drawing/2014/main" xmlns="" id="{2416504B-F739-46FE-B77F-4B3C6B46A074}"/>
              </a:ext>
            </a:extLst>
          </p:cNvPr>
          <p:cNvGraphicFramePr>
            <a:graphicFrameLocks noGrp="1"/>
          </p:cNvGraphicFramePr>
          <p:nvPr>
            <p:extLst>
              <p:ext uri="{D42A27DB-BD31-4B8C-83A1-F6EECF244321}">
                <p14:modId xmlns:p14="http://schemas.microsoft.com/office/powerpoint/2010/main" val="1429857531"/>
              </p:ext>
            </p:extLst>
          </p:nvPr>
        </p:nvGraphicFramePr>
        <p:xfrm>
          <a:off x="2094198" y="2813101"/>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12</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21" name="Group 20">
            <a:extLst>
              <a:ext uri="{FF2B5EF4-FFF2-40B4-BE49-F238E27FC236}">
                <a16:creationId xmlns:a16="http://schemas.microsoft.com/office/drawing/2014/main" xmlns="" id="{73FC2673-9947-403C-92DD-ECB5AB1C541A}"/>
              </a:ext>
            </a:extLst>
          </p:cNvPr>
          <p:cNvGrpSpPr/>
          <p:nvPr/>
        </p:nvGrpSpPr>
        <p:grpSpPr>
          <a:xfrm>
            <a:off x="2094198" y="3251031"/>
            <a:ext cx="4188409" cy="372746"/>
            <a:chOff x="1966686" y="1986811"/>
            <a:chExt cx="4188409" cy="372746"/>
          </a:xfrm>
        </p:grpSpPr>
        <p:sp>
          <p:nvSpPr>
            <p:cNvPr id="22" name="TextBox 21">
              <a:extLst>
                <a:ext uri="{FF2B5EF4-FFF2-40B4-BE49-F238E27FC236}">
                  <a16:creationId xmlns:a16="http://schemas.microsoft.com/office/drawing/2014/main" xmlns="" id="{FB154CC8-1A22-4D0F-9699-A0A6401EF7D8}"/>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23" name="TextBox 22">
              <a:extLst>
                <a:ext uri="{FF2B5EF4-FFF2-40B4-BE49-F238E27FC236}">
                  <a16:creationId xmlns:a16="http://schemas.microsoft.com/office/drawing/2014/main" xmlns="" id="{1330A0C1-9889-4C22-A050-4D97AEE99C9D}"/>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24" name="TextBox 23">
              <a:extLst>
                <a:ext uri="{FF2B5EF4-FFF2-40B4-BE49-F238E27FC236}">
                  <a16:creationId xmlns:a16="http://schemas.microsoft.com/office/drawing/2014/main" xmlns="" id="{A4769FD1-7925-437E-B161-BD66576E626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25" name="TextBox 24">
              <a:extLst>
                <a:ext uri="{FF2B5EF4-FFF2-40B4-BE49-F238E27FC236}">
                  <a16:creationId xmlns:a16="http://schemas.microsoft.com/office/drawing/2014/main" xmlns="" id="{A0DCB255-3887-4F27-8770-D26927DBBD34}"/>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26" name="TextBox 25">
              <a:extLst>
                <a:ext uri="{FF2B5EF4-FFF2-40B4-BE49-F238E27FC236}">
                  <a16:creationId xmlns:a16="http://schemas.microsoft.com/office/drawing/2014/main" xmlns="" id="{C20405EE-49AA-411C-87C4-EFE30F518A5A}"/>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27" name="TextBox 26">
              <a:extLst>
                <a:ext uri="{FF2B5EF4-FFF2-40B4-BE49-F238E27FC236}">
                  <a16:creationId xmlns:a16="http://schemas.microsoft.com/office/drawing/2014/main" xmlns="" id="{3781B036-3BAD-433F-AEEA-B41206D5C83B}"/>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aphicFrame>
        <p:nvGraphicFramePr>
          <p:cNvPr id="37" name="Table 6">
            <a:extLst>
              <a:ext uri="{FF2B5EF4-FFF2-40B4-BE49-F238E27FC236}">
                <a16:creationId xmlns:a16="http://schemas.microsoft.com/office/drawing/2014/main" xmlns="" id="{6E4D7536-4E55-4D59-9962-E25F1DABFD16}"/>
              </a:ext>
            </a:extLst>
          </p:cNvPr>
          <p:cNvGraphicFramePr>
            <a:graphicFrameLocks noGrp="1"/>
          </p:cNvGraphicFramePr>
          <p:nvPr>
            <p:extLst>
              <p:ext uri="{D42A27DB-BD31-4B8C-83A1-F6EECF244321}">
                <p14:modId xmlns:p14="http://schemas.microsoft.com/office/powerpoint/2010/main" val="3074917957"/>
              </p:ext>
            </p:extLst>
          </p:nvPr>
        </p:nvGraphicFramePr>
        <p:xfrm>
          <a:off x="1951129" y="4272574"/>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12</a:t>
                      </a:r>
                    </a:p>
                  </a:txBody>
                  <a:tcPr/>
                </a:tc>
                <a:tc>
                  <a:txBody>
                    <a:bodyPr/>
                    <a:lstStyle/>
                    <a:p>
                      <a:r>
                        <a:rPr lang="en-IN" dirty="0"/>
                        <a:t>  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38" name="Group 37">
            <a:extLst>
              <a:ext uri="{FF2B5EF4-FFF2-40B4-BE49-F238E27FC236}">
                <a16:creationId xmlns:a16="http://schemas.microsoft.com/office/drawing/2014/main" xmlns="" id="{F0DD58C3-5EEC-4D70-B026-35BC8BBF1245}"/>
              </a:ext>
            </a:extLst>
          </p:cNvPr>
          <p:cNvGrpSpPr/>
          <p:nvPr/>
        </p:nvGrpSpPr>
        <p:grpSpPr>
          <a:xfrm>
            <a:off x="1951129" y="4710504"/>
            <a:ext cx="4188409" cy="372746"/>
            <a:chOff x="1966686" y="1986811"/>
            <a:chExt cx="4188409" cy="372746"/>
          </a:xfrm>
        </p:grpSpPr>
        <p:sp>
          <p:nvSpPr>
            <p:cNvPr id="39" name="TextBox 38">
              <a:extLst>
                <a:ext uri="{FF2B5EF4-FFF2-40B4-BE49-F238E27FC236}">
                  <a16:creationId xmlns:a16="http://schemas.microsoft.com/office/drawing/2014/main" xmlns="" id="{6687C41A-8CDF-4A5F-8681-1C6DF2E3623F}"/>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40" name="TextBox 39">
              <a:extLst>
                <a:ext uri="{FF2B5EF4-FFF2-40B4-BE49-F238E27FC236}">
                  <a16:creationId xmlns:a16="http://schemas.microsoft.com/office/drawing/2014/main" xmlns="" id="{1E7765D3-CD48-49AD-B5B4-FCA3B852000B}"/>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41" name="TextBox 40">
              <a:extLst>
                <a:ext uri="{FF2B5EF4-FFF2-40B4-BE49-F238E27FC236}">
                  <a16:creationId xmlns:a16="http://schemas.microsoft.com/office/drawing/2014/main" xmlns="" id="{32AF4092-8B6E-4471-83C4-D4F6FDAFAE9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42" name="TextBox 41">
              <a:extLst>
                <a:ext uri="{FF2B5EF4-FFF2-40B4-BE49-F238E27FC236}">
                  <a16:creationId xmlns:a16="http://schemas.microsoft.com/office/drawing/2014/main" xmlns="" id="{E0EE13BC-877C-4A28-A553-167A52377390}"/>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43" name="TextBox 42">
              <a:extLst>
                <a:ext uri="{FF2B5EF4-FFF2-40B4-BE49-F238E27FC236}">
                  <a16:creationId xmlns:a16="http://schemas.microsoft.com/office/drawing/2014/main" xmlns="" id="{0166014D-5A40-45A9-A48A-1B7D3921550F}"/>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44" name="TextBox 43">
              <a:extLst>
                <a:ext uri="{FF2B5EF4-FFF2-40B4-BE49-F238E27FC236}">
                  <a16:creationId xmlns:a16="http://schemas.microsoft.com/office/drawing/2014/main" xmlns="" id="{7C357507-25D0-46A8-92FC-4BC7ED3A7CEF}"/>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46" name="Oval 45">
            <a:extLst>
              <a:ext uri="{FF2B5EF4-FFF2-40B4-BE49-F238E27FC236}">
                <a16:creationId xmlns:a16="http://schemas.microsoft.com/office/drawing/2014/main" xmlns="" id="{741C38FA-D7F8-4364-AC53-86D129D85AF9}"/>
              </a:ext>
            </a:extLst>
          </p:cNvPr>
          <p:cNvSpPr/>
          <p:nvPr/>
        </p:nvSpPr>
        <p:spPr>
          <a:xfrm>
            <a:off x="8170354" y="2668555"/>
            <a:ext cx="808280" cy="66247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8" name="Oval 47">
            <a:extLst>
              <a:ext uri="{FF2B5EF4-FFF2-40B4-BE49-F238E27FC236}">
                <a16:creationId xmlns:a16="http://schemas.microsoft.com/office/drawing/2014/main" xmlns="" id="{2C47F2BF-3F26-4FDC-8B4F-DC9BFA409BA1}"/>
              </a:ext>
            </a:extLst>
          </p:cNvPr>
          <p:cNvSpPr/>
          <p:nvPr/>
        </p:nvSpPr>
        <p:spPr>
          <a:xfrm>
            <a:off x="8153400" y="4048031"/>
            <a:ext cx="808280" cy="66247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50" name="Oval 49">
            <a:extLst>
              <a:ext uri="{FF2B5EF4-FFF2-40B4-BE49-F238E27FC236}">
                <a16:creationId xmlns:a16="http://schemas.microsoft.com/office/drawing/2014/main" xmlns="" id="{6D5BDD6B-8278-4369-83DD-1CC7067EF617}"/>
              </a:ext>
            </a:extLst>
          </p:cNvPr>
          <p:cNvSpPr/>
          <p:nvPr/>
        </p:nvSpPr>
        <p:spPr>
          <a:xfrm>
            <a:off x="7345120" y="5079836"/>
            <a:ext cx="808280" cy="66247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52" name="Straight Connector 51">
            <a:extLst>
              <a:ext uri="{FF2B5EF4-FFF2-40B4-BE49-F238E27FC236}">
                <a16:creationId xmlns:a16="http://schemas.microsoft.com/office/drawing/2014/main" xmlns="" id="{E080A4FF-488F-45D0-ADA6-86412A098567}"/>
              </a:ext>
            </a:extLst>
          </p:cNvPr>
          <p:cNvCxnSpPr>
            <a:stCxn id="48" idx="3"/>
            <a:endCxn id="50" idx="7"/>
          </p:cNvCxnSpPr>
          <p:nvPr/>
        </p:nvCxnSpPr>
        <p:spPr>
          <a:xfrm flipH="1">
            <a:off x="8035030" y="4613487"/>
            <a:ext cx="236740" cy="563366"/>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xmlns="" id="{0577B9A9-52A1-4033-A7ED-71A105AA9819}"/>
              </a:ext>
            </a:extLst>
          </p:cNvPr>
          <p:cNvCxnSpPr/>
          <p:nvPr/>
        </p:nvCxnSpPr>
        <p:spPr>
          <a:xfrm>
            <a:off x="9128965" y="4710504"/>
            <a:ext cx="884853"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63" name="Oval 62">
            <a:extLst>
              <a:ext uri="{FF2B5EF4-FFF2-40B4-BE49-F238E27FC236}">
                <a16:creationId xmlns:a16="http://schemas.microsoft.com/office/drawing/2014/main" xmlns="" id="{8C62BCAD-512D-43E9-8961-8617E8C67734}"/>
              </a:ext>
            </a:extLst>
          </p:cNvPr>
          <p:cNvSpPr/>
          <p:nvPr/>
        </p:nvSpPr>
        <p:spPr>
          <a:xfrm>
            <a:off x="10862084" y="3951014"/>
            <a:ext cx="808280" cy="66247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4" name="Oval 63">
            <a:extLst>
              <a:ext uri="{FF2B5EF4-FFF2-40B4-BE49-F238E27FC236}">
                <a16:creationId xmlns:a16="http://schemas.microsoft.com/office/drawing/2014/main" xmlns="" id="{24A0DA91-CC46-4FC9-87B2-353D6DFE509E}"/>
              </a:ext>
            </a:extLst>
          </p:cNvPr>
          <p:cNvSpPr/>
          <p:nvPr/>
        </p:nvSpPr>
        <p:spPr>
          <a:xfrm>
            <a:off x="10053804" y="4982819"/>
            <a:ext cx="808280" cy="66247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65" name="Straight Connector 64">
            <a:extLst>
              <a:ext uri="{FF2B5EF4-FFF2-40B4-BE49-F238E27FC236}">
                <a16:creationId xmlns:a16="http://schemas.microsoft.com/office/drawing/2014/main" xmlns="" id="{F52139DE-5563-4C7A-938E-0D81B0CECDFC}"/>
              </a:ext>
            </a:extLst>
          </p:cNvPr>
          <p:cNvCxnSpPr>
            <a:stCxn id="63" idx="3"/>
            <a:endCxn id="64" idx="7"/>
          </p:cNvCxnSpPr>
          <p:nvPr/>
        </p:nvCxnSpPr>
        <p:spPr>
          <a:xfrm flipH="1">
            <a:off x="10743714" y="4516470"/>
            <a:ext cx="236740" cy="563366"/>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66" name="Table 6">
            <a:extLst>
              <a:ext uri="{FF2B5EF4-FFF2-40B4-BE49-F238E27FC236}">
                <a16:creationId xmlns:a16="http://schemas.microsoft.com/office/drawing/2014/main" xmlns="" id="{CAA48F97-5E71-4BE3-99CF-00D6E6E0F24C}"/>
              </a:ext>
            </a:extLst>
          </p:cNvPr>
          <p:cNvGraphicFramePr>
            <a:graphicFrameLocks noGrp="1"/>
          </p:cNvGraphicFramePr>
          <p:nvPr>
            <p:extLst>
              <p:ext uri="{D42A27DB-BD31-4B8C-83A1-F6EECF244321}">
                <p14:modId xmlns:p14="http://schemas.microsoft.com/office/powerpoint/2010/main" val="1753542369"/>
              </p:ext>
            </p:extLst>
          </p:nvPr>
        </p:nvGraphicFramePr>
        <p:xfrm>
          <a:off x="7022322" y="6024699"/>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12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67" name="Group 66">
            <a:extLst>
              <a:ext uri="{FF2B5EF4-FFF2-40B4-BE49-F238E27FC236}">
                <a16:creationId xmlns:a16="http://schemas.microsoft.com/office/drawing/2014/main" xmlns="" id="{392E0A97-55FC-4366-B55D-64DD8D41533F}"/>
              </a:ext>
            </a:extLst>
          </p:cNvPr>
          <p:cNvGrpSpPr/>
          <p:nvPr/>
        </p:nvGrpSpPr>
        <p:grpSpPr>
          <a:xfrm>
            <a:off x="7022322" y="6462629"/>
            <a:ext cx="4188409" cy="372746"/>
            <a:chOff x="1966686" y="1986811"/>
            <a:chExt cx="4188409" cy="372746"/>
          </a:xfrm>
        </p:grpSpPr>
        <p:sp>
          <p:nvSpPr>
            <p:cNvPr id="68" name="TextBox 67">
              <a:extLst>
                <a:ext uri="{FF2B5EF4-FFF2-40B4-BE49-F238E27FC236}">
                  <a16:creationId xmlns:a16="http://schemas.microsoft.com/office/drawing/2014/main" xmlns="" id="{C9419F88-51EB-49F0-BE99-7EBAF3983E7E}"/>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69" name="TextBox 68">
              <a:extLst>
                <a:ext uri="{FF2B5EF4-FFF2-40B4-BE49-F238E27FC236}">
                  <a16:creationId xmlns:a16="http://schemas.microsoft.com/office/drawing/2014/main" xmlns="" id="{7A614FE6-78D2-44CF-8B7A-31B53F181692}"/>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70" name="TextBox 69">
              <a:extLst>
                <a:ext uri="{FF2B5EF4-FFF2-40B4-BE49-F238E27FC236}">
                  <a16:creationId xmlns:a16="http://schemas.microsoft.com/office/drawing/2014/main" xmlns="" id="{40A4468A-AA1C-4241-B66E-B2FA2473DFFB}"/>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71" name="TextBox 70">
              <a:extLst>
                <a:ext uri="{FF2B5EF4-FFF2-40B4-BE49-F238E27FC236}">
                  <a16:creationId xmlns:a16="http://schemas.microsoft.com/office/drawing/2014/main" xmlns="" id="{81B89287-9641-4049-A485-5DEAB9A7FC1B}"/>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72" name="TextBox 71">
              <a:extLst>
                <a:ext uri="{FF2B5EF4-FFF2-40B4-BE49-F238E27FC236}">
                  <a16:creationId xmlns:a16="http://schemas.microsoft.com/office/drawing/2014/main" xmlns="" id="{E9921F0B-B16F-4387-9E7F-A57637415CE9}"/>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73" name="TextBox 72">
              <a:extLst>
                <a:ext uri="{FF2B5EF4-FFF2-40B4-BE49-F238E27FC236}">
                  <a16:creationId xmlns:a16="http://schemas.microsoft.com/office/drawing/2014/main" xmlns="" id="{E01A6213-A555-4FCF-98D4-F06B7ADEE4D2}"/>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7" name="Oval 6">
            <a:extLst>
              <a:ext uri="{FF2B5EF4-FFF2-40B4-BE49-F238E27FC236}">
                <a16:creationId xmlns:a16="http://schemas.microsoft.com/office/drawing/2014/main" xmlns="" id="{E990C83B-F00E-4C54-A40D-C5157CBB67D6}"/>
              </a:ext>
            </a:extLst>
          </p:cNvPr>
          <p:cNvSpPr/>
          <p:nvPr/>
        </p:nvSpPr>
        <p:spPr>
          <a:xfrm>
            <a:off x="429953" y="1093166"/>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3" name="Oval 12">
            <a:extLst>
              <a:ext uri="{FF2B5EF4-FFF2-40B4-BE49-F238E27FC236}">
                <a16:creationId xmlns:a16="http://schemas.microsoft.com/office/drawing/2014/main" xmlns="" id="{562ED9D6-15D0-4AE9-9266-6386711FFD71}"/>
              </a:ext>
            </a:extLst>
          </p:cNvPr>
          <p:cNvSpPr/>
          <p:nvPr/>
        </p:nvSpPr>
        <p:spPr>
          <a:xfrm>
            <a:off x="218325" y="3865151"/>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5" name="Oval 14">
            <a:extLst>
              <a:ext uri="{FF2B5EF4-FFF2-40B4-BE49-F238E27FC236}">
                <a16:creationId xmlns:a16="http://schemas.microsoft.com/office/drawing/2014/main" xmlns="" id="{9C868969-63C9-475F-80C0-5737AEA10EEF}"/>
              </a:ext>
            </a:extLst>
          </p:cNvPr>
          <p:cNvSpPr/>
          <p:nvPr/>
        </p:nvSpPr>
        <p:spPr>
          <a:xfrm>
            <a:off x="349520" y="2561183"/>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28" name="Straight Arrow Connector 27">
            <a:extLst>
              <a:ext uri="{FF2B5EF4-FFF2-40B4-BE49-F238E27FC236}">
                <a16:creationId xmlns:a16="http://schemas.microsoft.com/office/drawing/2014/main" xmlns="" id="{C9B8A3F6-B006-417F-B3E8-DD4D0E5A19DD}"/>
              </a:ext>
            </a:extLst>
          </p:cNvPr>
          <p:cNvCxnSpPr/>
          <p:nvPr/>
        </p:nvCxnSpPr>
        <p:spPr>
          <a:xfrm>
            <a:off x="6811347" y="2926943"/>
            <a:ext cx="1010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8C41A75B-C387-49E4-B0E0-B293984FDC7E}"/>
              </a:ext>
            </a:extLst>
          </p:cNvPr>
          <p:cNvCxnSpPr/>
          <p:nvPr/>
        </p:nvCxnSpPr>
        <p:spPr>
          <a:xfrm>
            <a:off x="6335105" y="4455454"/>
            <a:ext cx="1010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FE9C254B-FEE5-495F-A8C0-AD62C8C6D33C}"/>
              </a:ext>
            </a:extLst>
          </p:cNvPr>
          <p:cNvGrpSpPr/>
          <p:nvPr/>
        </p:nvGrpSpPr>
        <p:grpSpPr>
          <a:xfrm>
            <a:off x="7454432" y="4077294"/>
            <a:ext cx="639720" cy="923760"/>
            <a:chOff x="7454432" y="4077294"/>
            <a:chExt cx="639720" cy="923760"/>
          </a:xfrm>
        </p:grpSpPr>
        <mc:AlternateContent xmlns:mc="http://schemas.openxmlformats.org/markup-compatibility/2006">
          <mc:Choice xmlns:p14="http://schemas.microsoft.com/office/powerpoint/2010/main" xmlns:aink="http://schemas.microsoft.com/office/drawing/2016/ink" xmlns="" Requires="p14 aink">
            <p:contentPart p14:bwMode="auto" r:id="rId2">
              <p14:nvContentPartPr>
                <p14:cNvPr id="9" name="Ink 8">
                  <a:extLst>
                    <a:ext uri="{FF2B5EF4-FFF2-40B4-BE49-F238E27FC236}">
                      <a16:creationId xmlns:a16="http://schemas.microsoft.com/office/drawing/2014/main" id="{D6D35D1D-E523-4230-AD17-A465148BA907}"/>
                    </a:ext>
                  </a:extLst>
                </p14:cNvPr>
                <p14:cNvContentPartPr/>
                <p14:nvPr/>
              </p14:nvContentPartPr>
              <p14:xfrm>
                <a:off x="7454432" y="4150374"/>
                <a:ext cx="556920" cy="850680"/>
              </p14:xfrm>
            </p:contentPart>
          </mc:Choice>
          <mc:Fallback>
            <p:pic>
              <p:nvPicPr>
                <p:cNvPr id="9" name="Ink 8">
                  <a:extLst>
                    <a:ext uri="{FF2B5EF4-FFF2-40B4-BE49-F238E27FC236}">
                      <a16:creationId xmlns:a16="http://schemas.microsoft.com/office/drawing/2014/main" xmlns="" xmlns:aink="http://schemas.microsoft.com/office/drawing/2016/ink" xmlns:p14="http://schemas.microsoft.com/office/powerpoint/2010/main" id="{D6D35D1D-E523-4230-AD17-A465148BA907}"/>
                    </a:ext>
                  </a:extLst>
                </p:cNvPr>
                <p:cNvPicPr/>
                <p:nvPr/>
              </p:nvPicPr>
              <p:blipFill>
                <a:blip r:embed="rId3"/>
                <a:stretch>
                  <a:fillRect/>
                </a:stretch>
              </p:blipFill>
              <p:spPr>
                <a:xfrm>
                  <a:off x="7445792" y="4141734"/>
                  <a:ext cx="574560" cy="86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4">
              <p14:nvContentPartPr>
                <p14:cNvPr id="11" name="Ink 10">
                  <a:extLst>
                    <a:ext uri="{FF2B5EF4-FFF2-40B4-BE49-F238E27FC236}">
                      <a16:creationId xmlns:a16="http://schemas.microsoft.com/office/drawing/2014/main" id="{E7731D90-CA4C-45F3-9E05-F5EFC435FA56}"/>
                    </a:ext>
                  </a:extLst>
                </p14:cNvPr>
                <p14:cNvContentPartPr/>
                <p14:nvPr/>
              </p14:nvContentPartPr>
              <p14:xfrm>
                <a:off x="7922792" y="4077294"/>
                <a:ext cx="171360" cy="294120"/>
              </p14:xfrm>
            </p:contentPart>
          </mc:Choice>
          <mc:Fallback>
            <p:pic>
              <p:nvPicPr>
                <p:cNvPr id="11" name="Ink 10">
                  <a:extLst>
                    <a:ext uri="{FF2B5EF4-FFF2-40B4-BE49-F238E27FC236}">
                      <a16:creationId xmlns:a16="http://schemas.microsoft.com/office/drawing/2014/main" xmlns="" xmlns:aink="http://schemas.microsoft.com/office/drawing/2016/ink" xmlns:p14="http://schemas.microsoft.com/office/powerpoint/2010/main" id="{E7731D90-CA4C-45F3-9E05-F5EFC435FA56}"/>
                    </a:ext>
                  </a:extLst>
                </p:cNvPr>
                <p:cNvPicPr/>
                <p:nvPr/>
              </p:nvPicPr>
              <p:blipFill>
                <a:blip r:embed="rId5"/>
                <a:stretch>
                  <a:fillRect/>
                </a:stretch>
              </p:blipFill>
              <p:spPr>
                <a:xfrm>
                  <a:off x="7914152" y="4068294"/>
                  <a:ext cx="189000" cy="311760"/>
                </a:xfrm>
                <a:prstGeom prst="rect">
                  <a:avLst/>
                </a:prstGeom>
              </p:spPr>
            </p:pic>
          </mc:Fallback>
        </mc:AlternateContent>
      </p:grpSp>
    </p:spTree>
    <p:extLst>
      <p:ext uri="{BB962C8B-B14F-4D97-AF65-F5344CB8AC3E}">
        <p14:creationId xmlns:p14="http://schemas.microsoft.com/office/powerpoint/2010/main" val="203031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rved Left Arrow 6"/>
          <p:cNvSpPr/>
          <p:nvPr/>
        </p:nvSpPr>
        <p:spPr>
          <a:xfrm rot="11576854">
            <a:off x="8568231" y="905046"/>
            <a:ext cx="399460" cy="1179941"/>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9053042" y="859052"/>
            <a:ext cx="2384621" cy="1200329"/>
          </a:xfrm>
          <a:prstGeom prst="rect">
            <a:avLst/>
          </a:prstGeom>
          <a:noFill/>
        </p:spPr>
        <p:txBody>
          <a:bodyPr wrap="square" rtlCol="0">
            <a:spAutoFit/>
          </a:bodyPr>
          <a:lstStyle/>
          <a:p>
            <a:pPr algn="just"/>
            <a:r>
              <a:rPr lang="en-US" b="1" i="1" dirty="0">
                <a:solidFill>
                  <a:srgbClr val="FF0000"/>
                </a:solidFill>
                <a:latin typeface="Times New Roman" panose="02020603050405020304" pitchFamily="18" charset="0"/>
                <a:cs typeface="Times New Roman" panose="02020603050405020304" pitchFamily="18" charset="0"/>
              </a:rPr>
              <a:t>Root node </a:t>
            </a:r>
            <a:r>
              <a:rPr lang="en-US" dirty="0">
                <a:solidFill>
                  <a:srgbClr val="FF0000"/>
                </a:solidFill>
                <a:latin typeface="Times New Roman" panose="02020603050405020304" pitchFamily="18" charset="0"/>
                <a:cs typeface="Times New Roman" panose="02020603050405020304" pitchFamily="18" charset="0"/>
              </a:rPr>
              <a:t>is the top most node in the tree. If Root is NULL means that tree is empty.</a:t>
            </a:r>
          </a:p>
        </p:txBody>
      </p:sp>
      <p:sp>
        <p:nvSpPr>
          <p:cNvPr id="10" name="TextBox 9"/>
          <p:cNvSpPr txBox="1"/>
          <p:nvPr/>
        </p:nvSpPr>
        <p:spPr>
          <a:xfrm>
            <a:off x="7755892" y="5227203"/>
            <a:ext cx="4122603"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There are totally 10 nodes (in general </a:t>
            </a:r>
            <a:r>
              <a:rPr lang="en-US" b="1"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nodes), 9 edges (in general </a:t>
            </a:r>
            <a:r>
              <a:rPr lang="en-US" b="1" i="1"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 edges).</a:t>
            </a:r>
          </a:p>
          <a:p>
            <a:pPr algn="just"/>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sub-trees of Root node T, and T</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T</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T</a:t>
            </a:r>
            <a:r>
              <a:rPr lang="en-US" baseline="-25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are the subtrees of 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p>
          <a:p>
            <a:pPr algn="just"/>
            <a:endParaRPr lang="en-US"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xmlns="" id="{889946E2-8EDD-4535-8E30-9FB23B359C4B}"/>
              </a:ext>
            </a:extLst>
          </p:cNvPr>
          <p:cNvSpPr>
            <a:spLocks noGrp="1"/>
          </p:cNvSpPr>
          <p:nvPr>
            <p:ph type="title"/>
          </p:nvPr>
        </p:nvSpPr>
        <p:spPr>
          <a:xfrm>
            <a:off x="247831" y="78028"/>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Trees Terminology</a:t>
            </a:r>
          </a:p>
        </p:txBody>
      </p:sp>
      <p:grpSp>
        <p:nvGrpSpPr>
          <p:cNvPr id="85" name="Group 84">
            <a:extLst>
              <a:ext uri="{FF2B5EF4-FFF2-40B4-BE49-F238E27FC236}">
                <a16:creationId xmlns:a16="http://schemas.microsoft.com/office/drawing/2014/main" xmlns="" id="{9EF32D70-21B8-496B-8296-52E357CD652F}"/>
              </a:ext>
            </a:extLst>
          </p:cNvPr>
          <p:cNvGrpSpPr/>
          <p:nvPr/>
        </p:nvGrpSpPr>
        <p:grpSpPr>
          <a:xfrm>
            <a:off x="6369248" y="1906089"/>
            <a:ext cx="4495779" cy="3341492"/>
            <a:chOff x="595460" y="1730377"/>
            <a:chExt cx="4407448" cy="3341492"/>
          </a:xfrm>
        </p:grpSpPr>
        <p:cxnSp>
          <p:nvCxnSpPr>
            <p:cNvPr id="6" name="Straight Arrow Connector 5"/>
            <p:cNvCxnSpPr>
              <a:cxnSpLocks/>
            </p:cNvCxnSpPr>
            <p:nvPr/>
          </p:nvCxnSpPr>
          <p:spPr>
            <a:xfrm>
              <a:off x="1108372" y="2075869"/>
              <a:ext cx="0" cy="2697973"/>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673341" y="2572787"/>
              <a:ext cx="489397" cy="400110"/>
            </a:xfrm>
            <a:prstGeom prst="rect">
              <a:avLst/>
            </a:prstGeom>
            <a:noFill/>
          </p:spPr>
          <p:txBody>
            <a:bodyPr wrap="square" rtlCol="0">
              <a:spAutoFit/>
            </a:bodyPr>
            <a:lstStyle/>
            <a:p>
              <a:r>
                <a:rPr lang="en-US" sz="2000" b="1" dirty="0"/>
                <a:t>T</a:t>
              </a:r>
              <a:r>
                <a:rPr lang="en-US" sz="2000" b="1" baseline="-25000" dirty="0"/>
                <a:t>1</a:t>
              </a:r>
            </a:p>
          </p:txBody>
        </p:sp>
        <p:sp>
          <p:nvSpPr>
            <p:cNvPr id="11" name="TextBox 10"/>
            <p:cNvSpPr txBox="1"/>
            <p:nvPr/>
          </p:nvSpPr>
          <p:spPr>
            <a:xfrm>
              <a:off x="4101018" y="2642111"/>
              <a:ext cx="489397" cy="400110"/>
            </a:xfrm>
            <a:prstGeom prst="rect">
              <a:avLst/>
            </a:prstGeom>
            <a:noFill/>
          </p:spPr>
          <p:txBody>
            <a:bodyPr wrap="square" rtlCol="0">
              <a:spAutoFit/>
            </a:bodyPr>
            <a:lstStyle/>
            <a:p>
              <a:r>
                <a:rPr lang="en-US" sz="2000" b="1" dirty="0"/>
                <a:t>T</a:t>
              </a:r>
              <a:r>
                <a:rPr lang="en-US" sz="2000" b="1" baseline="-25000" dirty="0"/>
                <a:t>2</a:t>
              </a:r>
              <a:endParaRPr lang="en-US" b="1" baseline="-25000" dirty="0"/>
            </a:p>
          </p:txBody>
        </p:sp>
        <p:sp>
          <p:nvSpPr>
            <p:cNvPr id="2" name="TextBox 1">
              <a:extLst>
                <a:ext uri="{FF2B5EF4-FFF2-40B4-BE49-F238E27FC236}">
                  <a16:creationId xmlns:a16="http://schemas.microsoft.com/office/drawing/2014/main" xmlns="" id="{DB0F35C8-D5AF-4D83-8E23-3F264AC14BEA}"/>
                </a:ext>
              </a:extLst>
            </p:cNvPr>
            <p:cNvSpPr txBox="1"/>
            <p:nvPr/>
          </p:nvSpPr>
          <p:spPr>
            <a:xfrm>
              <a:off x="2489101" y="1837476"/>
              <a:ext cx="282021" cy="400110"/>
            </a:xfrm>
            <a:prstGeom prst="rect">
              <a:avLst/>
            </a:prstGeom>
            <a:noFill/>
          </p:spPr>
          <p:txBody>
            <a:bodyPr wrap="square" rtlCol="0">
              <a:spAutoFit/>
            </a:bodyPr>
            <a:lstStyle/>
            <a:p>
              <a:r>
                <a:rPr lang="en-US" sz="2000" b="1" dirty="0"/>
                <a:t>T</a:t>
              </a:r>
              <a:endParaRPr lang="en-US" sz="2000" b="1" baseline="-25000" dirty="0"/>
            </a:p>
          </p:txBody>
        </p:sp>
        <p:sp>
          <p:nvSpPr>
            <p:cNvPr id="3" name="Flowchart: Connector 2">
              <a:extLst>
                <a:ext uri="{FF2B5EF4-FFF2-40B4-BE49-F238E27FC236}">
                  <a16:creationId xmlns:a16="http://schemas.microsoft.com/office/drawing/2014/main" xmlns="" id="{0753B1EE-D77B-45F0-A0A0-C9C0DD0B610D}"/>
                </a:ext>
              </a:extLst>
            </p:cNvPr>
            <p:cNvSpPr/>
            <p:nvPr/>
          </p:nvSpPr>
          <p:spPr>
            <a:xfrm>
              <a:off x="2947351" y="1915043"/>
              <a:ext cx="354560" cy="3693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5" name="Flowchart: Connector 4">
              <a:extLst>
                <a:ext uri="{FF2B5EF4-FFF2-40B4-BE49-F238E27FC236}">
                  <a16:creationId xmlns:a16="http://schemas.microsoft.com/office/drawing/2014/main" xmlns="" id="{3279480F-944D-446A-BF47-65383E37AA9E}"/>
                </a:ext>
              </a:extLst>
            </p:cNvPr>
            <p:cNvSpPr/>
            <p:nvPr/>
          </p:nvSpPr>
          <p:spPr>
            <a:xfrm>
              <a:off x="4306705" y="3617537"/>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15" name="Flowchart: Connector 14">
              <a:extLst>
                <a:ext uri="{FF2B5EF4-FFF2-40B4-BE49-F238E27FC236}">
                  <a16:creationId xmlns:a16="http://schemas.microsoft.com/office/drawing/2014/main" xmlns="" id="{2FB7FB75-5D15-4447-8F76-AD28459B1A0E}"/>
                </a:ext>
              </a:extLst>
            </p:cNvPr>
            <p:cNvSpPr/>
            <p:nvPr/>
          </p:nvSpPr>
          <p:spPr>
            <a:xfrm>
              <a:off x="2059509" y="4589176"/>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17" name="Flowchart: Connector 16">
              <a:extLst>
                <a:ext uri="{FF2B5EF4-FFF2-40B4-BE49-F238E27FC236}">
                  <a16:creationId xmlns:a16="http://schemas.microsoft.com/office/drawing/2014/main" xmlns="" id="{68B64F0B-BCCF-435A-8AE5-3EE5ECD5E7DF}"/>
                </a:ext>
              </a:extLst>
            </p:cNvPr>
            <p:cNvSpPr/>
            <p:nvPr/>
          </p:nvSpPr>
          <p:spPr>
            <a:xfrm>
              <a:off x="3498259" y="3636573"/>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9" name="Flowchart: Connector 18">
              <a:extLst>
                <a:ext uri="{FF2B5EF4-FFF2-40B4-BE49-F238E27FC236}">
                  <a16:creationId xmlns:a16="http://schemas.microsoft.com/office/drawing/2014/main" xmlns="" id="{AD7EB727-932D-4828-9A53-C089126F07FA}"/>
                </a:ext>
              </a:extLst>
            </p:cNvPr>
            <p:cNvSpPr/>
            <p:nvPr/>
          </p:nvSpPr>
          <p:spPr>
            <a:xfrm>
              <a:off x="3798382" y="2672889"/>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21" name="Flowchart: Connector 20">
              <a:extLst>
                <a:ext uri="{FF2B5EF4-FFF2-40B4-BE49-F238E27FC236}">
                  <a16:creationId xmlns:a16="http://schemas.microsoft.com/office/drawing/2014/main" xmlns="" id="{89684849-B6AA-4D0A-AB32-F73C9FA5F29B}"/>
                </a:ext>
              </a:extLst>
            </p:cNvPr>
            <p:cNvSpPr/>
            <p:nvPr/>
          </p:nvSpPr>
          <p:spPr>
            <a:xfrm>
              <a:off x="2681416" y="360100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23" name="Flowchart: Connector 22">
              <a:extLst>
                <a:ext uri="{FF2B5EF4-FFF2-40B4-BE49-F238E27FC236}">
                  <a16:creationId xmlns:a16="http://schemas.microsoft.com/office/drawing/2014/main" xmlns="" id="{4D8D7867-11BE-4365-905D-8AF961A56156}"/>
                </a:ext>
              </a:extLst>
            </p:cNvPr>
            <p:cNvSpPr/>
            <p:nvPr/>
          </p:nvSpPr>
          <p:spPr>
            <a:xfrm>
              <a:off x="2057579" y="3601638"/>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Flowchart: Connector 24">
              <a:extLst>
                <a:ext uri="{FF2B5EF4-FFF2-40B4-BE49-F238E27FC236}">
                  <a16:creationId xmlns:a16="http://schemas.microsoft.com/office/drawing/2014/main" xmlns="" id="{A6A82A86-49C5-48A8-9618-7D83B3D13974}"/>
                </a:ext>
              </a:extLst>
            </p:cNvPr>
            <p:cNvSpPr/>
            <p:nvPr/>
          </p:nvSpPr>
          <p:spPr>
            <a:xfrm>
              <a:off x="1386954" y="3563651"/>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7" name="Flowchart: Connector 26">
              <a:extLst>
                <a:ext uri="{FF2B5EF4-FFF2-40B4-BE49-F238E27FC236}">
                  <a16:creationId xmlns:a16="http://schemas.microsoft.com/office/drawing/2014/main" xmlns="" id="{503E82F4-8FAB-4DDF-93A5-AFCD70DB9B4F}"/>
                </a:ext>
              </a:extLst>
            </p:cNvPr>
            <p:cNvSpPr/>
            <p:nvPr/>
          </p:nvSpPr>
          <p:spPr>
            <a:xfrm>
              <a:off x="2042959" y="2665498"/>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1" name="Flowchart: Connector 30">
              <a:extLst>
                <a:ext uri="{FF2B5EF4-FFF2-40B4-BE49-F238E27FC236}">
                  <a16:creationId xmlns:a16="http://schemas.microsoft.com/office/drawing/2014/main" xmlns="" id="{24F8DD27-7E3F-4B9F-8D3A-AEEFB9AED210}"/>
                </a:ext>
              </a:extLst>
            </p:cNvPr>
            <p:cNvSpPr/>
            <p:nvPr/>
          </p:nvSpPr>
          <p:spPr>
            <a:xfrm>
              <a:off x="4089628" y="4464257"/>
              <a:ext cx="354560"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34" name="TextBox 33">
              <a:extLst>
                <a:ext uri="{FF2B5EF4-FFF2-40B4-BE49-F238E27FC236}">
                  <a16:creationId xmlns:a16="http://schemas.microsoft.com/office/drawing/2014/main" xmlns="" id="{C8B441BD-4870-4138-9881-8E905F5F0AE8}"/>
                </a:ext>
              </a:extLst>
            </p:cNvPr>
            <p:cNvSpPr txBox="1"/>
            <p:nvPr/>
          </p:nvSpPr>
          <p:spPr>
            <a:xfrm>
              <a:off x="778021" y="1730377"/>
              <a:ext cx="69979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TOP</a:t>
              </a:r>
            </a:p>
          </p:txBody>
        </p:sp>
        <p:sp>
          <p:nvSpPr>
            <p:cNvPr id="35" name="TextBox 34">
              <a:extLst>
                <a:ext uri="{FF2B5EF4-FFF2-40B4-BE49-F238E27FC236}">
                  <a16:creationId xmlns:a16="http://schemas.microsoft.com/office/drawing/2014/main" xmlns="" id="{4C4B1493-8E3B-4692-B9D3-1C70360426BA}"/>
                </a:ext>
              </a:extLst>
            </p:cNvPr>
            <p:cNvSpPr txBox="1"/>
            <p:nvPr/>
          </p:nvSpPr>
          <p:spPr>
            <a:xfrm>
              <a:off x="595460" y="4702537"/>
              <a:ext cx="1152963" cy="369332"/>
            </a:xfrm>
            <a:prstGeom prst="rect">
              <a:avLst/>
            </a:prstGeom>
            <a:noFill/>
          </p:spPr>
          <p:txBody>
            <a:bodyPr wrap="square" rtlCol="0">
              <a:spAutoFit/>
            </a:bodyPr>
            <a:lstStyle/>
            <a:p>
              <a:r>
                <a:rPr lang="en-IN" dirty="0">
                  <a:solidFill>
                    <a:srgbClr val="00B0F0"/>
                  </a:solidFill>
                  <a:latin typeface="Times New Roman" panose="02020603050405020304" pitchFamily="18" charset="0"/>
                  <a:cs typeface="Times New Roman" panose="02020603050405020304" pitchFamily="18" charset="0"/>
                </a:rPr>
                <a:t>BOTTOM</a:t>
              </a:r>
            </a:p>
          </p:txBody>
        </p:sp>
        <p:sp>
          <p:nvSpPr>
            <p:cNvPr id="64" name="TextBox 63">
              <a:extLst>
                <a:ext uri="{FF2B5EF4-FFF2-40B4-BE49-F238E27FC236}">
                  <a16:creationId xmlns:a16="http://schemas.microsoft.com/office/drawing/2014/main" xmlns="" id="{40A6E65F-684B-49D9-95B6-67D82BF100E6}"/>
                </a:ext>
              </a:extLst>
            </p:cNvPr>
            <p:cNvSpPr txBox="1"/>
            <p:nvPr/>
          </p:nvSpPr>
          <p:spPr>
            <a:xfrm>
              <a:off x="4317019" y="4225831"/>
              <a:ext cx="489397" cy="400110"/>
            </a:xfrm>
            <a:prstGeom prst="rect">
              <a:avLst/>
            </a:prstGeom>
            <a:noFill/>
          </p:spPr>
          <p:txBody>
            <a:bodyPr wrap="square" rtlCol="0">
              <a:spAutoFit/>
            </a:bodyPr>
            <a:lstStyle/>
            <a:p>
              <a:r>
                <a:rPr lang="en-US" sz="2000" b="1" dirty="0"/>
                <a:t>T</a:t>
              </a:r>
              <a:r>
                <a:rPr lang="en-US" sz="2000" b="1" baseline="-25000" dirty="0"/>
                <a:t>9</a:t>
              </a:r>
            </a:p>
          </p:txBody>
        </p:sp>
        <p:sp>
          <p:nvSpPr>
            <p:cNvPr id="66" name="TextBox 65">
              <a:extLst>
                <a:ext uri="{FF2B5EF4-FFF2-40B4-BE49-F238E27FC236}">
                  <a16:creationId xmlns:a16="http://schemas.microsoft.com/office/drawing/2014/main" xmlns="" id="{8697A4ED-DD1C-4306-927C-2C28C4000DE4}"/>
                </a:ext>
              </a:extLst>
            </p:cNvPr>
            <p:cNvSpPr txBox="1"/>
            <p:nvPr/>
          </p:nvSpPr>
          <p:spPr>
            <a:xfrm>
              <a:off x="4513511" y="3334755"/>
              <a:ext cx="489397" cy="400110"/>
            </a:xfrm>
            <a:prstGeom prst="rect">
              <a:avLst/>
            </a:prstGeom>
            <a:noFill/>
          </p:spPr>
          <p:txBody>
            <a:bodyPr wrap="square" rtlCol="0">
              <a:spAutoFit/>
            </a:bodyPr>
            <a:lstStyle/>
            <a:p>
              <a:r>
                <a:rPr lang="en-US" sz="2000" b="1" dirty="0"/>
                <a:t>T</a:t>
              </a:r>
              <a:r>
                <a:rPr lang="en-US" sz="2000" b="1" baseline="-25000" dirty="0"/>
                <a:t>8</a:t>
              </a:r>
            </a:p>
          </p:txBody>
        </p:sp>
        <p:sp>
          <p:nvSpPr>
            <p:cNvPr id="68" name="TextBox 67">
              <a:extLst>
                <a:ext uri="{FF2B5EF4-FFF2-40B4-BE49-F238E27FC236}">
                  <a16:creationId xmlns:a16="http://schemas.microsoft.com/office/drawing/2014/main" xmlns="" id="{2B157E98-BB8F-4C87-9419-3F3EF5735FE8}"/>
                </a:ext>
              </a:extLst>
            </p:cNvPr>
            <p:cNvSpPr txBox="1"/>
            <p:nvPr/>
          </p:nvSpPr>
          <p:spPr>
            <a:xfrm>
              <a:off x="1785047" y="3290872"/>
              <a:ext cx="489397" cy="400110"/>
            </a:xfrm>
            <a:prstGeom prst="rect">
              <a:avLst/>
            </a:prstGeom>
            <a:noFill/>
          </p:spPr>
          <p:txBody>
            <a:bodyPr wrap="square" rtlCol="0">
              <a:spAutoFit/>
            </a:bodyPr>
            <a:lstStyle/>
            <a:p>
              <a:r>
                <a:rPr lang="en-US" sz="2000" b="1" dirty="0"/>
                <a:t>T</a:t>
              </a:r>
              <a:r>
                <a:rPr lang="en-US" sz="2000" b="1" baseline="-25000" dirty="0"/>
                <a:t>4</a:t>
              </a:r>
            </a:p>
          </p:txBody>
        </p:sp>
        <p:sp>
          <p:nvSpPr>
            <p:cNvPr id="70" name="TextBox 69">
              <a:extLst>
                <a:ext uri="{FF2B5EF4-FFF2-40B4-BE49-F238E27FC236}">
                  <a16:creationId xmlns:a16="http://schemas.microsoft.com/office/drawing/2014/main" xmlns="" id="{B7F4FFD7-DD81-4AD9-B734-AD80E16B16B4}"/>
                </a:ext>
              </a:extLst>
            </p:cNvPr>
            <p:cNvSpPr txBox="1"/>
            <p:nvPr/>
          </p:nvSpPr>
          <p:spPr>
            <a:xfrm>
              <a:off x="1108372" y="3306151"/>
              <a:ext cx="489397" cy="400110"/>
            </a:xfrm>
            <a:prstGeom prst="rect">
              <a:avLst/>
            </a:prstGeom>
            <a:noFill/>
          </p:spPr>
          <p:txBody>
            <a:bodyPr wrap="square" rtlCol="0">
              <a:spAutoFit/>
            </a:bodyPr>
            <a:lstStyle/>
            <a:p>
              <a:r>
                <a:rPr lang="en-US" sz="2000" b="1" dirty="0"/>
                <a:t>T</a:t>
              </a:r>
              <a:r>
                <a:rPr lang="en-US" sz="2000" b="1" baseline="-25000" dirty="0"/>
                <a:t>3</a:t>
              </a:r>
            </a:p>
          </p:txBody>
        </p:sp>
        <p:sp>
          <p:nvSpPr>
            <p:cNvPr id="72" name="TextBox 71">
              <a:extLst>
                <a:ext uri="{FF2B5EF4-FFF2-40B4-BE49-F238E27FC236}">
                  <a16:creationId xmlns:a16="http://schemas.microsoft.com/office/drawing/2014/main" xmlns="" id="{40909CD6-9795-4AEB-ABC7-C1012553F140}"/>
                </a:ext>
              </a:extLst>
            </p:cNvPr>
            <p:cNvSpPr txBox="1"/>
            <p:nvPr/>
          </p:nvSpPr>
          <p:spPr>
            <a:xfrm>
              <a:off x="3291184" y="3339737"/>
              <a:ext cx="489397" cy="400110"/>
            </a:xfrm>
            <a:prstGeom prst="rect">
              <a:avLst/>
            </a:prstGeom>
            <a:noFill/>
          </p:spPr>
          <p:txBody>
            <a:bodyPr wrap="square" rtlCol="0">
              <a:spAutoFit/>
            </a:bodyPr>
            <a:lstStyle/>
            <a:p>
              <a:r>
                <a:rPr lang="en-US" sz="2000" b="1" dirty="0"/>
                <a:t>T</a:t>
              </a:r>
              <a:r>
                <a:rPr lang="en-US" sz="2000" b="1" baseline="-25000" dirty="0"/>
                <a:t>7</a:t>
              </a:r>
            </a:p>
          </p:txBody>
        </p:sp>
        <p:sp>
          <p:nvSpPr>
            <p:cNvPr id="74" name="TextBox 73">
              <a:extLst>
                <a:ext uri="{FF2B5EF4-FFF2-40B4-BE49-F238E27FC236}">
                  <a16:creationId xmlns:a16="http://schemas.microsoft.com/office/drawing/2014/main" xmlns="" id="{0FD08F1A-2277-41C4-ACAF-17DD77BEDD6F}"/>
                </a:ext>
              </a:extLst>
            </p:cNvPr>
            <p:cNvSpPr txBox="1"/>
            <p:nvPr/>
          </p:nvSpPr>
          <p:spPr>
            <a:xfrm>
              <a:off x="2416445" y="3324146"/>
              <a:ext cx="489397" cy="400110"/>
            </a:xfrm>
            <a:prstGeom prst="rect">
              <a:avLst/>
            </a:prstGeom>
            <a:noFill/>
          </p:spPr>
          <p:txBody>
            <a:bodyPr wrap="square" rtlCol="0">
              <a:spAutoFit/>
            </a:bodyPr>
            <a:lstStyle/>
            <a:p>
              <a:r>
                <a:rPr lang="en-US" sz="2000" b="1" dirty="0"/>
                <a:t>T</a:t>
              </a:r>
              <a:r>
                <a:rPr lang="en-US" sz="2000" b="1" baseline="-25000" dirty="0"/>
                <a:t>5</a:t>
              </a:r>
            </a:p>
          </p:txBody>
        </p:sp>
        <p:sp>
          <p:nvSpPr>
            <p:cNvPr id="76" name="TextBox 75">
              <a:extLst>
                <a:ext uri="{FF2B5EF4-FFF2-40B4-BE49-F238E27FC236}">
                  <a16:creationId xmlns:a16="http://schemas.microsoft.com/office/drawing/2014/main" xmlns="" id="{9E6ED588-1190-4C17-B51B-BEA8B15E4C00}"/>
                </a:ext>
              </a:extLst>
            </p:cNvPr>
            <p:cNvSpPr txBox="1"/>
            <p:nvPr/>
          </p:nvSpPr>
          <p:spPr>
            <a:xfrm>
              <a:off x="1812880" y="4271105"/>
              <a:ext cx="489397" cy="400110"/>
            </a:xfrm>
            <a:prstGeom prst="rect">
              <a:avLst/>
            </a:prstGeom>
            <a:noFill/>
          </p:spPr>
          <p:txBody>
            <a:bodyPr wrap="square" rtlCol="0">
              <a:spAutoFit/>
            </a:bodyPr>
            <a:lstStyle/>
            <a:p>
              <a:r>
                <a:rPr lang="en-US" sz="2000" b="1" dirty="0"/>
                <a:t>T</a:t>
              </a:r>
              <a:r>
                <a:rPr lang="en-US" sz="2000" b="1" baseline="-25000" dirty="0"/>
                <a:t>6</a:t>
              </a:r>
            </a:p>
          </p:txBody>
        </p:sp>
      </p:grpSp>
      <p:sp>
        <p:nvSpPr>
          <p:cNvPr id="80" name="TextBox 79">
            <a:extLst>
              <a:ext uri="{FF2B5EF4-FFF2-40B4-BE49-F238E27FC236}">
                <a16:creationId xmlns:a16="http://schemas.microsoft.com/office/drawing/2014/main" xmlns="" id="{BB9C79D5-338D-4BFD-B6CF-6841F7E417EF}"/>
              </a:ext>
            </a:extLst>
          </p:cNvPr>
          <p:cNvSpPr txBox="1"/>
          <p:nvPr/>
        </p:nvSpPr>
        <p:spPr>
          <a:xfrm>
            <a:off x="10991461" y="2303138"/>
            <a:ext cx="859058" cy="400110"/>
          </a:xfrm>
          <a:prstGeom prst="rect">
            <a:avLst/>
          </a:prstGeom>
          <a:noFill/>
        </p:spPr>
        <p:txBody>
          <a:bodyPr wrap="square" rtlCol="0">
            <a:spAutoFit/>
          </a:bodyPr>
          <a:lstStyle/>
          <a:p>
            <a:r>
              <a:rPr lang="en-US" sz="2000" b="1" dirty="0">
                <a:solidFill>
                  <a:srgbClr val="00B050"/>
                </a:solidFill>
                <a:latin typeface="Times New Roman" panose="02020603050405020304" pitchFamily="18" charset="0"/>
                <a:cs typeface="Times New Roman" panose="02020603050405020304" pitchFamily="18" charset="0"/>
              </a:rPr>
              <a:t>Edge</a:t>
            </a:r>
          </a:p>
        </p:txBody>
      </p:sp>
      <p:sp>
        <p:nvSpPr>
          <p:cNvPr id="82" name="Arrow: Right 81">
            <a:extLst>
              <a:ext uri="{FF2B5EF4-FFF2-40B4-BE49-F238E27FC236}">
                <a16:creationId xmlns:a16="http://schemas.microsoft.com/office/drawing/2014/main" xmlns="" id="{AC61C27B-FA71-4AC3-A9FB-A076AFE89DC2}"/>
              </a:ext>
            </a:extLst>
          </p:cNvPr>
          <p:cNvSpPr/>
          <p:nvPr/>
        </p:nvSpPr>
        <p:spPr>
          <a:xfrm flipV="1">
            <a:off x="9394698" y="2479270"/>
            <a:ext cx="1596763" cy="47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87" name="Content Placeholder 2">
            <a:extLst>
              <a:ext uri="{FF2B5EF4-FFF2-40B4-BE49-F238E27FC236}">
                <a16:creationId xmlns:a16="http://schemas.microsoft.com/office/drawing/2014/main" xmlns="" id="{4EB7A6F0-33E6-432F-AD5A-FE662692607D}"/>
              </a:ext>
            </a:extLst>
          </p:cNvPr>
          <p:cNvSpPr>
            <a:spLocks noGrp="1"/>
          </p:cNvSpPr>
          <p:nvPr>
            <p:ph idx="1"/>
          </p:nvPr>
        </p:nvSpPr>
        <p:spPr>
          <a:xfrm>
            <a:off x="460265" y="237428"/>
            <a:ext cx="2039744" cy="6092889"/>
          </a:xfrm>
        </p:spPr>
        <p:txBody>
          <a:bodyPr>
            <a:normAutofit fontScale="62500" lnSpcReduction="20000"/>
          </a:bodyPr>
          <a:lstStyle/>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latin typeface="Times New Roman" panose="02020603050405020304" pitchFamily="18" charset="0"/>
                <a:cs typeface="Times New Roman" panose="02020603050405020304" pitchFamily="18" charset="0"/>
              </a:rPr>
              <a:t>Parent</a:t>
            </a:r>
          </a:p>
          <a:p>
            <a:pPr>
              <a:lnSpc>
                <a:spcPct val="120000"/>
              </a:lnSpc>
            </a:pPr>
            <a:r>
              <a:rPr lang="en-US" dirty="0">
                <a:latin typeface="Times New Roman" panose="02020603050405020304" pitchFamily="18" charset="0"/>
                <a:cs typeface="Times New Roman" panose="02020603050405020304" pitchFamily="18" charset="0"/>
              </a:rPr>
              <a:t>Child</a:t>
            </a:r>
          </a:p>
          <a:p>
            <a:pPr>
              <a:lnSpc>
                <a:spcPct val="120000"/>
              </a:lnSpc>
            </a:pPr>
            <a:r>
              <a:rPr lang="en-US" dirty="0">
                <a:latin typeface="Times New Roman" panose="02020603050405020304" pitchFamily="18" charset="0"/>
                <a:cs typeface="Times New Roman" panose="02020603050405020304" pitchFamily="18" charset="0"/>
              </a:rPr>
              <a:t>Siblings</a:t>
            </a:r>
          </a:p>
          <a:p>
            <a:pPr>
              <a:lnSpc>
                <a:spcPct val="120000"/>
              </a:lnSpc>
            </a:pPr>
            <a:r>
              <a:rPr lang="en-US" dirty="0">
                <a:latin typeface="Times New Roman" panose="02020603050405020304" pitchFamily="18" charset="0"/>
                <a:cs typeface="Times New Roman" panose="02020603050405020304" pitchFamily="18" charset="0"/>
              </a:rPr>
              <a:t>Leaf</a:t>
            </a:r>
          </a:p>
          <a:p>
            <a:pPr>
              <a:lnSpc>
                <a:spcPct val="120000"/>
              </a:lnSpc>
            </a:pPr>
            <a:r>
              <a:rPr lang="en-US" dirty="0">
                <a:latin typeface="Times New Roman" panose="02020603050405020304" pitchFamily="18" charset="0"/>
                <a:cs typeface="Times New Roman" panose="02020603050405020304" pitchFamily="18" charset="0"/>
              </a:rPr>
              <a:t>Internal Nodes</a:t>
            </a:r>
          </a:p>
          <a:p>
            <a:pPr>
              <a:lnSpc>
                <a:spcPct val="120000"/>
              </a:lnSpc>
            </a:pPr>
            <a:r>
              <a:rPr lang="en-US" dirty="0">
                <a:latin typeface="Times New Roman" panose="02020603050405020304" pitchFamily="18" charset="0"/>
                <a:cs typeface="Times New Roman" panose="02020603050405020304" pitchFamily="18" charset="0"/>
              </a:rPr>
              <a:t>Degree</a:t>
            </a:r>
          </a:p>
          <a:p>
            <a:pPr>
              <a:lnSpc>
                <a:spcPct val="120000"/>
              </a:lnSpc>
            </a:pPr>
            <a:r>
              <a:rPr lang="en-US" dirty="0">
                <a:latin typeface="Times New Roman" panose="02020603050405020304" pitchFamily="18" charset="0"/>
                <a:cs typeface="Times New Roman" panose="02020603050405020304" pitchFamily="18" charset="0"/>
              </a:rPr>
              <a:t>Level</a:t>
            </a:r>
          </a:p>
          <a:p>
            <a:pPr>
              <a:lnSpc>
                <a:spcPct val="120000"/>
              </a:lnSpc>
            </a:pPr>
            <a:r>
              <a:rPr lang="en-US" dirty="0">
                <a:latin typeface="Times New Roman" panose="02020603050405020304" pitchFamily="18" charset="0"/>
                <a:cs typeface="Times New Roman" panose="02020603050405020304" pitchFamily="18" charset="0"/>
              </a:rPr>
              <a:t>Height</a:t>
            </a:r>
          </a:p>
          <a:p>
            <a:pPr>
              <a:lnSpc>
                <a:spcPct val="120000"/>
              </a:lnSpc>
            </a:pPr>
            <a:r>
              <a:rPr lang="en-US" dirty="0">
                <a:latin typeface="Times New Roman" panose="02020603050405020304" pitchFamily="18" charset="0"/>
                <a:cs typeface="Times New Roman" panose="02020603050405020304" pitchFamily="18" charset="0"/>
              </a:rPr>
              <a:t>Depth</a:t>
            </a:r>
          </a:p>
          <a:p>
            <a:pPr>
              <a:lnSpc>
                <a:spcPct val="120000"/>
              </a:lnSpc>
            </a:pPr>
            <a:r>
              <a:rPr lang="en-US" dirty="0">
                <a:latin typeface="Times New Roman" panose="02020603050405020304" pitchFamily="18" charset="0"/>
                <a:cs typeface="Times New Roman" panose="02020603050405020304" pitchFamily="18" charset="0"/>
              </a:rPr>
              <a:t>Path</a:t>
            </a:r>
          </a:p>
          <a:p>
            <a:pPr>
              <a:lnSpc>
                <a:spcPct val="120000"/>
              </a:lnSpc>
            </a:pPr>
            <a:r>
              <a:rPr lang="en-US" dirty="0">
                <a:latin typeface="Times New Roman" panose="02020603050405020304" pitchFamily="18" charset="0"/>
                <a:cs typeface="Times New Roman" panose="02020603050405020304" pitchFamily="18" charset="0"/>
              </a:rPr>
              <a:t>Sub-Tree</a:t>
            </a:r>
          </a:p>
          <a:p>
            <a:pPr>
              <a:lnSpc>
                <a:spcPct val="120000"/>
              </a:lnSpc>
            </a:pPr>
            <a:r>
              <a:rPr lang="en-US" dirty="0">
                <a:latin typeface="Times New Roman" panose="02020603050405020304" pitchFamily="18" charset="0"/>
                <a:cs typeface="Times New Roman" panose="02020603050405020304" pitchFamily="18" charset="0"/>
              </a:rPr>
              <a:t>In-degree</a:t>
            </a:r>
          </a:p>
          <a:p>
            <a:pPr>
              <a:lnSpc>
                <a:spcPct val="120000"/>
              </a:lnSpc>
            </a:pPr>
            <a:r>
              <a:rPr lang="en-US" dirty="0">
                <a:latin typeface="Times New Roman" panose="02020603050405020304" pitchFamily="18" charset="0"/>
                <a:cs typeface="Times New Roman" panose="02020603050405020304" pitchFamily="18" charset="0"/>
              </a:rPr>
              <a:t>Out-degree</a:t>
            </a:r>
          </a:p>
          <a:p>
            <a:endParaRPr lang="en-US" dirty="0"/>
          </a:p>
        </p:txBody>
      </p:sp>
      <p:sp>
        <p:nvSpPr>
          <p:cNvPr id="86" name="TextBox 85">
            <a:extLst>
              <a:ext uri="{FF2B5EF4-FFF2-40B4-BE49-F238E27FC236}">
                <a16:creationId xmlns:a16="http://schemas.microsoft.com/office/drawing/2014/main" xmlns="" id="{167ADEB0-4E74-4700-BBA4-B1A39EE54732}"/>
              </a:ext>
            </a:extLst>
          </p:cNvPr>
          <p:cNvSpPr txBox="1"/>
          <p:nvPr/>
        </p:nvSpPr>
        <p:spPr>
          <a:xfrm>
            <a:off x="2134706" y="564028"/>
            <a:ext cx="5410612" cy="1200329"/>
          </a:xfrm>
          <a:prstGeom prst="rect">
            <a:avLst/>
          </a:prstGeom>
          <a:noFill/>
          <a:ln w="28575">
            <a:solidFill>
              <a:schemeClr val="tx1"/>
            </a:solidFill>
          </a:ln>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Root</a:t>
            </a:r>
          </a:p>
          <a:p>
            <a:r>
              <a:rPr lang="en-US" dirty="0">
                <a:solidFill>
                  <a:srgbClr val="FF0000"/>
                </a:solidFill>
                <a:latin typeface="Times New Roman" panose="02020603050405020304" pitchFamily="18" charset="0"/>
                <a:cs typeface="Times New Roman" panose="02020603050405020304" pitchFamily="18" charset="0"/>
              </a:rPr>
              <a:t>Top most node in the tree. </a:t>
            </a:r>
          </a:p>
          <a:p>
            <a:r>
              <a:rPr lang="en-US" dirty="0">
                <a:solidFill>
                  <a:srgbClr val="FF0000"/>
                </a:solidFill>
                <a:latin typeface="Times New Roman" panose="02020603050405020304" pitchFamily="18" charset="0"/>
                <a:cs typeface="Times New Roman" panose="02020603050405020304" pitchFamily="18" charset="0"/>
              </a:rPr>
              <a:t>If Root is NULL means that tree is empty. </a:t>
            </a:r>
          </a:p>
          <a:p>
            <a:r>
              <a:rPr lang="en-US" dirty="0">
                <a:solidFill>
                  <a:srgbClr val="FF0000"/>
                </a:solidFill>
                <a:latin typeface="Times New Roman" panose="02020603050405020304" pitchFamily="18" charset="0"/>
                <a:cs typeface="Times New Roman" panose="02020603050405020304" pitchFamily="18" charset="0"/>
              </a:rPr>
              <a:t>Tree contains only one Root node</a:t>
            </a:r>
            <a:r>
              <a:rPr lang="en-US" dirty="0">
                <a:solidFill>
                  <a:srgbClr val="00B050"/>
                </a:solidFill>
                <a:latin typeface="Times New Roman" panose="02020603050405020304" pitchFamily="18" charset="0"/>
                <a:cs typeface="Times New Roman" panose="02020603050405020304" pitchFamily="18" charset="0"/>
              </a:rPr>
              <a:t>.</a:t>
            </a:r>
          </a:p>
        </p:txBody>
      </p:sp>
      <p:sp>
        <p:nvSpPr>
          <p:cNvPr id="91" name="TextBox 90">
            <a:extLst>
              <a:ext uri="{FF2B5EF4-FFF2-40B4-BE49-F238E27FC236}">
                <a16:creationId xmlns:a16="http://schemas.microsoft.com/office/drawing/2014/main" xmlns="" id="{66A5D64E-E915-405E-A481-3EB74B09E38B}"/>
              </a:ext>
            </a:extLst>
          </p:cNvPr>
          <p:cNvSpPr txBox="1"/>
          <p:nvPr/>
        </p:nvSpPr>
        <p:spPr>
          <a:xfrm>
            <a:off x="2417696" y="2266152"/>
            <a:ext cx="3860927" cy="1754326"/>
          </a:xfrm>
          <a:prstGeom prst="rect">
            <a:avLst/>
          </a:prstGeom>
          <a:noFill/>
          <a:ln w="28575">
            <a:solidFill>
              <a:schemeClr val="tx1"/>
            </a:solidFill>
          </a:ln>
        </p:spPr>
        <p:txBody>
          <a:bodyPr wrap="square">
            <a:spAutoFit/>
          </a:bodyPr>
          <a:lstStyle/>
          <a:p>
            <a:pPr algn="just"/>
            <a:r>
              <a:rPr lang="en-US" b="1" i="1" u="sng" dirty="0">
                <a:solidFill>
                  <a:srgbClr val="00B050"/>
                </a:solidFill>
                <a:latin typeface="Times New Roman" panose="02020603050405020304" pitchFamily="18" charset="0"/>
                <a:cs typeface="Times New Roman" panose="02020603050405020304" pitchFamily="18" charset="0"/>
              </a:rPr>
              <a:t>Edge</a:t>
            </a:r>
          </a:p>
          <a:p>
            <a:pPr algn="just"/>
            <a:r>
              <a:rPr lang="en-US" dirty="0">
                <a:solidFill>
                  <a:srgbClr val="00B050"/>
                </a:solidFill>
                <a:latin typeface="Times New Roman" panose="02020603050405020304" pitchFamily="18" charset="0"/>
                <a:cs typeface="Times New Roman" panose="02020603050405020304" pitchFamily="18" charset="0"/>
              </a:rPr>
              <a:t>The connecting link between any two nodes in a tree is called as </a:t>
            </a:r>
            <a:r>
              <a:rPr lang="en-US" b="1" dirty="0">
                <a:solidFill>
                  <a:srgbClr val="00B050"/>
                </a:solidFill>
                <a:latin typeface="Times New Roman" panose="02020603050405020304" pitchFamily="18" charset="0"/>
                <a:cs typeface="Times New Roman" panose="02020603050405020304" pitchFamily="18" charset="0"/>
              </a:rPr>
              <a:t>EDGE</a:t>
            </a:r>
            <a:r>
              <a:rPr lang="en-US" dirty="0">
                <a:solidFill>
                  <a:srgbClr val="00B050"/>
                </a:solidFill>
                <a:latin typeface="Times New Roman" panose="02020603050405020304" pitchFamily="18" charset="0"/>
                <a:cs typeface="Times New Roman" panose="02020603050405020304" pitchFamily="18" charset="0"/>
              </a:rPr>
              <a:t>.</a:t>
            </a:r>
          </a:p>
          <a:p>
            <a:pPr algn="just"/>
            <a:r>
              <a:rPr lang="en-US" dirty="0">
                <a:solidFill>
                  <a:srgbClr val="00B050"/>
                </a:solidFill>
                <a:latin typeface="Times New Roman" panose="02020603050405020304" pitchFamily="18" charset="0"/>
                <a:cs typeface="Times New Roman" panose="02020603050405020304" pitchFamily="18" charset="0"/>
              </a:rPr>
              <a:t>In a tree with '</a:t>
            </a:r>
            <a:r>
              <a:rPr lang="en-US" b="1" dirty="0">
                <a:solidFill>
                  <a:srgbClr val="00B050"/>
                </a:solidFill>
                <a:latin typeface="Times New Roman" panose="02020603050405020304" pitchFamily="18" charset="0"/>
                <a:cs typeface="Times New Roman" panose="02020603050405020304" pitchFamily="18" charset="0"/>
              </a:rPr>
              <a:t>N</a:t>
            </a:r>
            <a:r>
              <a:rPr lang="en-US" dirty="0">
                <a:solidFill>
                  <a:srgbClr val="00B050"/>
                </a:solidFill>
                <a:latin typeface="Times New Roman" panose="02020603050405020304" pitchFamily="18" charset="0"/>
                <a:cs typeface="Times New Roman" panose="02020603050405020304" pitchFamily="18" charset="0"/>
              </a:rPr>
              <a:t>' number of nodes there will be a maximum of '</a:t>
            </a:r>
            <a:r>
              <a:rPr lang="en-US" b="1" dirty="0">
                <a:solidFill>
                  <a:srgbClr val="00B050"/>
                </a:solidFill>
                <a:latin typeface="Times New Roman" panose="02020603050405020304" pitchFamily="18" charset="0"/>
                <a:cs typeface="Times New Roman" panose="02020603050405020304" pitchFamily="18" charset="0"/>
              </a:rPr>
              <a:t>N-1</a:t>
            </a:r>
            <a:r>
              <a:rPr lang="en-US" dirty="0">
                <a:solidFill>
                  <a:srgbClr val="00B050"/>
                </a:solidFill>
                <a:latin typeface="Times New Roman" panose="02020603050405020304" pitchFamily="18" charset="0"/>
                <a:cs typeface="Times New Roman" panose="02020603050405020304" pitchFamily="18" charset="0"/>
              </a:rPr>
              <a:t>' number of edges.</a:t>
            </a:r>
          </a:p>
        </p:txBody>
      </p:sp>
      <p:sp>
        <p:nvSpPr>
          <p:cNvPr id="90" name="Right Arrow 7">
            <a:extLst>
              <a:ext uri="{FF2B5EF4-FFF2-40B4-BE49-F238E27FC236}">
                <a16:creationId xmlns:a16="http://schemas.microsoft.com/office/drawing/2014/main" xmlns="" id="{9D606A08-D0F0-4076-9590-27649A3BCBE4}"/>
              </a:ext>
            </a:extLst>
          </p:cNvPr>
          <p:cNvSpPr/>
          <p:nvPr/>
        </p:nvSpPr>
        <p:spPr>
          <a:xfrm rot="1465065">
            <a:off x="1223094" y="563630"/>
            <a:ext cx="880663" cy="118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7">
            <a:extLst>
              <a:ext uri="{FF2B5EF4-FFF2-40B4-BE49-F238E27FC236}">
                <a16:creationId xmlns:a16="http://schemas.microsoft.com/office/drawing/2014/main" xmlns="" id="{FBE6DEB6-D839-49C2-976A-D9F8CB5E7AF8}"/>
              </a:ext>
            </a:extLst>
          </p:cNvPr>
          <p:cNvSpPr/>
          <p:nvPr/>
        </p:nvSpPr>
        <p:spPr>
          <a:xfrm rot="2869675">
            <a:off x="1010937" y="1492560"/>
            <a:ext cx="1741184" cy="91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xmlns="" id="{3600DCC2-33BA-4D8A-A27D-F921A70FF97A}"/>
              </a:ext>
            </a:extLst>
          </p:cNvPr>
          <p:cNvCxnSpPr>
            <a:cxnSpLocks/>
            <a:stCxn id="3" idx="3"/>
            <a:endCxn id="27" idx="7"/>
          </p:cNvCxnSpPr>
          <p:nvPr/>
        </p:nvCxnSpPr>
        <p:spPr>
          <a:xfrm flipH="1">
            <a:off x="8154458" y="2406000"/>
            <a:ext cx="666781" cy="48929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98" name="Straight Connector 97">
            <a:extLst>
              <a:ext uri="{FF2B5EF4-FFF2-40B4-BE49-F238E27FC236}">
                <a16:creationId xmlns:a16="http://schemas.microsoft.com/office/drawing/2014/main" xmlns="" id="{3DE6646B-FFCC-4114-8221-192D9EA8214D}"/>
              </a:ext>
            </a:extLst>
          </p:cNvPr>
          <p:cNvCxnSpPr>
            <a:cxnSpLocks/>
          </p:cNvCxnSpPr>
          <p:nvPr/>
        </p:nvCxnSpPr>
        <p:spPr>
          <a:xfrm flipH="1">
            <a:off x="9538611" y="3168164"/>
            <a:ext cx="201011" cy="64412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xmlns="" id="{FFB96AD2-BEC4-4FE0-BA41-1BE0910F296E}"/>
              </a:ext>
            </a:extLst>
          </p:cNvPr>
          <p:cNvCxnSpPr>
            <a:cxnSpLocks/>
          </p:cNvCxnSpPr>
          <p:nvPr/>
        </p:nvCxnSpPr>
        <p:spPr>
          <a:xfrm flipH="1" flipV="1">
            <a:off x="8141189" y="3162698"/>
            <a:ext cx="486339" cy="60275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xmlns="" id="{52F00958-B048-4249-B476-2DE0029B021B}"/>
              </a:ext>
            </a:extLst>
          </p:cNvPr>
          <p:cNvCxnSpPr>
            <a:cxnSpLocks/>
            <a:stCxn id="27" idx="4"/>
          </p:cNvCxnSpPr>
          <p:nvPr/>
        </p:nvCxnSpPr>
        <p:spPr>
          <a:xfrm>
            <a:off x="8026590" y="3210542"/>
            <a:ext cx="27714" cy="57156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01" name="Straight Connector 100">
            <a:extLst>
              <a:ext uri="{FF2B5EF4-FFF2-40B4-BE49-F238E27FC236}">
                <a16:creationId xmlns:a16="http://schemas.microsoft.com/office/drawing/2014/main" xmlns="" id="{20B87E35-A725-4880-9FD8-AEEB887ECB8D}"/>
              </a:ext>
            </a:extLst>
          </p:cNvPr>
          <p:cNvCxnSpPr>
            <a:cxnSpLocks/>
            <a:stCxn id="27" idx="3"/>
          </p:cNvCxnSpPr>
          <p:nvPr/>
        </p:nvCxnSpPr>
        <p:spPr>
          <a:xfrm flipH="1">
            <a:off x="7426756" y="3156455"/>
            <a:ext cx="471966" cy="59552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xmlns="" id="{F5E8E707-735A-4782-9D47-9E65D7B6E660}"/>
              </a:ext>
            </a:extLst>
          </p:cNvPr>
          <p:cNvCxnSpPr>
            <a:cxnSpLocks/>
          </p:cNvCxnSpPr>
          <p:nvPr/>
        </p:nvCxnSpPr>
        <p:spPr>
          <a:xfrm>
            <a:off x="8024327" y="4143088"/>
            <a:ext cx="27714" cy="62871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11" name="Straight Connector 110">
            <a:extLst>
              <a:ext uri="{FF2B5EF4-FFF2-40B4-BE49-F238E27FC236}">
                <a16:creationId xmlns:a16="http://schemas.microsoft.com/office/drawing/2014/main" xmlns="" id="{6AC76F4C-BC4E-4E56-8F4B-22220C7CC779}"/>
              </a:ext>
            </a:extLst>
          </p:cNvPr>
          <p:cNvCxnSpPr>
            <a:cxnSpLocks/>
            <a:stCxn id="5" idx="0"/>
          </p:cNvCxnSpPr>
          <p:nvPr/>
        </p:nvCxnSpPr>
        <p:spPr>
          <a:xfrm flipH="1" flipV="1">
            <a:off x="9933444" y="3134885"/>
            <a:ext cx="402260" cy="65836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14" name="Straight Connector 113">
            <a:extLst>
              <a:ext uri="{FF2B5EF4-FFF2-40B4-BE49-F238E27FC236}">
                <a16:creationId xmlns:a16="http://schemas.microsoft.com/office/drawing/2014/main" xmlns="" id="{DA269E97-F0C6-4444-A94D-C11CF9FD38AA}"/>
              </a:ext>
            </a:extLst>
          </p:cNvPr>
          <p:cNvCxnSpPr>
            <a:cxnSpLocks/>
            <a:stCxn id="19" idx="1"/>
          </p:cNvCxnSpPr>
          <p:nvPr/>
        </p:nvCxnSpPr>
        <p:spPr>
          <a:xfrm flipH="1" flipV="1">
            <a:off x="9093698" y="2339108"/>
            <a:ext cx="595628" cy="56358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xmlns="" id="{2B825084-113C-4E12-A618-E6BB4BA7939E}"/>
              </a:ext>
            </a:extLst>
          </p:cNvPr>
          <p:cNvCxnSpPr>
            <a:cxnSpLocks/>
            <a:stCxn id="17" idx="5"/>
            <a:endCxn id="31" idx="0"/>
          </p:cNvCxnSpPr>
          <p:nvPr/>
        </p:nvCxnSpPr>
        <p:spPr>
          <a:xfrm>
            <a:off x="9638924" y="4127530"/>
            <a:ext cx="475353" cy="512439"/>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4" name="Footer Placeholder 3">
            <a:extLst>
              <a:ext uri="{FF2B5EF4-FFF2-40B4-BE49-F238E27FC236}">
                <a16:creationId xmlns:a16="http://schemas.microsoft.com/office/drawing/2014/main" xmlns="" id="{21435FBF-18F7-4CE1-B729-4F7712320016}"/>
              </a:ext>
            </a:extLst>
          </p:cNvPr>
          <p:cNvSpPr>
            <a:spLocks noGrp="1"/>
          </p:cNvSpPr>
          <p:nvPr>
            <p:ph type="ftr" sz="quarter" idx="11"/>
          </p:nvPr>
        </p:nvSpPr>
        <p:spPr/>
        <p:txBody>
          <a:bodyPr/>
          <a:lstStyle/>
          <a:p>
            <a:r>
              <a:rPr lang="en-IN"/>
              <a:t>Dr Somaraju Suvvari                                                                                                        NITP -- CS3401</a:t>
            </a:r>
          </a:p>
        </p:txBody>
      </p:sp>
      <p:sp>
        <p:nvSpPr>
          <p:cNvPr id="13" name="Slide Number Placeholder 12">
            <a:extLst>
              <a:ext uri="{FF2B5EF4-FFF2-40B4-BE49-F238E27FC236}">
                <a16:creationId xmlns:a16="http://schemas.microsoft.com/office/drawing/2014/main" xmlns="" id="{E6663A8B-43DD-4F84-9952-7F663BF2F986}"/>
              </a:ext>
            </a:extLst>
          </p:cNvPr>
          <p:cNvSpPr>
            <a:spLocks noGrp="1"/>
          </p:cNvSpPr>
          <p:nvPr>
            <p:ph type="sldNum" sz="quarter" idx="12"/>
          </p:nvPr>
        </p:nvSpPr>
        <p:spPr/>
        <p:txBody>
          <a:bodyPr/>
          <a:lstStyle/>
          <a:p>
            <a:fld id="{11B1A458-33C9-4BF4-B91A-A10851AC5830}" type="slidenum">
              <a:rPr lang="en-IN" smtClean="0"/>
              <a:t>6</a:t>
            </a:fld>
            <a:endParaRPr lang="en-IN"/>
          </a:p>
        </p:txBody>
      </p:sp>
    </p:spTree>
    <p:extLst>
      <p:ext uri="{BB962C8B-B14F-4D97-AF65-F5344CB8AC3E}">
        <p14:creationId xmlns:p14="http://schemas.microsoft.com/office/powerpoint/2010/main" val="2977862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 – Example Insertion</a:t>
            </a:r>
          </a:p>
        </p:txBody>
      </p:sp>
      <p:sp>
        <p:nvSpPr>
          <p:cNvPr id="3" name="Content Placeholder 2"/>
          <p:cNvSpPr>
            <a:spLocks noGrp="1"/>
          </p:cNvSpPr>
          <p:nvPr>
            <p:ph idx="1"/>
          </p:nvPr>
        </p:nvSpPr>
        <p:spPr>
          <a:xfrm>
            <a:off x="379707" y="735176"/>
            <a:ext cx="11476652" cy="552654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the following elements into the empty binary min heap:   12, 1, 9, 5, 10, 23</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9</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5</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60</a:t>
            </a:fld>
            <a:endParaRPr lang="en-IN" dirty="0"/>
          </a:p>
        </p:txBody>
      </p:sp>
      <p:sp>
        <p:nvSpPr>
          <p:cNvPr id="63" name="Oval 62">
            <a:extLst>
              <a:ext uri="{FF2B5EF4-FFF2-40B4-BE49-F238E27FC236}">
                <a16:creationId xmlns:a16="http://schemas.microsoft.com/office/drawing/2014/main" xmlns="" id="{8C62BCAD-512D-43E9-8961-8617E8C67734}"/>
              </a:ext>
            </a:extLst>
          </p:cNvPr>
          <p:cNvSpPr/>
          <p:nvPr/>
        </p:nvSpPr>
        <p:spPr>
          <a:xfrm>
            <a:off x="7343191" y="1406712"/>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4" name="Oval 63">
            <a:extLst>
              <a:ext uri="{FF2B5EF4-FFF2-40B4-BE49-F238E27FC236}">
                <a16:creationId xmlns:a16="http://schemas.microsoft.com/office/drawing/2014/main" xmlns="" id="{24A0DA91-CC46-4FC9-87B2-353D6DFE509E}"/>
              </a:ext>
            </a:extLst>
          </p:cNvPr>
          <p:cNvSpPr/>
          <p:nvPr/>
        </p:nvSpPr>
        <p:spPr>
          <a:xfrm>
            <a:off x="6683821" y="2156833"/>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65" name="Straight Connector 64">
            <a:extLst>
              <a:ext uri="{FF2B5EF4-FFF2-40B4-BE49-F238E27FC236}">
                <a16:creationId xmlns:a16="http://schemas.microsoft.com/office/drawing/2014/main" xmlns="" id="{F52139DE-5563-4C7A-938E-0D81B0CECDFC}"/>
              </a:ext>
            </a:extLst>
          </p:cNvPr>
          <p:cNvCxnSpPr>
            <a:cxnSpLocks/>
            <a:stCxn id="63" idx="3"/>
            <a:endCxn id="64" idx="7"/>
          </p:cNvCxnSpPr>
          <p:nvPr/>
        </p:nvCxnSpPr>
        <p:spPr>
          <a:xfrm flipH="1">
            <a:off x="7129815" y="1837803"/>
            <a:ext cx="288121" cy="389265"/>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66" name="Table 6">
            <a:extLst>
              <a:ext uri="{FF2B5EF4-FFF2-40B4-BE49-F238E27FC236}">
                <a16:creationId xmlns:a16="http://schemas.microsoft.com/office/drawing/2014/main" xmlns="" id="{CAA48F97-5E71-4BE3-99CF-00D6E6E0F24C}"/>
              </a:ext>
            </a:extLst>
          </p:cNvPr>
          <p:cNvGraphicFramePr>
            <a:graphicFrameLocks noGrp="1"/>
          </p:cNvGraphicFramePr>
          <p:nvPr>
            <p:extLst>
              <p:ext uri="{D42A27DB-BD31-4B8C-83A1-F6EECF244321}">
                <p14:modId xmlns:p14="http://schemas.microsoft.com/office/powerpoint/2010/main" val="2810762788"/>
              </p:ext>
            </p:extLst>
          </p:nvPr>
        </p:nvGraphicFramePr>
        <p:xfrm>
          <a:off x="780661" y="1546005"/>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12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67" name="Group 66">
            <a:extLst>
              <a:ext uri="{FF2B5EF4-FFF2-40B4-BE49-F238E27FC236}">
                <a16:creationId xmlns:a16="http://schemas.microsoft.com/office/drawing/2014/main" xmlns="" id="{392E0A97-55FC-4366-B55D-64DD8D41533F}"/>
              </a:ext>
            </a:extLst>
          </p:cNvPr>
          <p:cNvGrpSpPr/>
          <p:nvPr/>
        </p:nvGrpSpPr>
        <p:grpSpPr>
          <a:xfrm>
            <a:off x="780661" y="1972167"/>
            <a:ext cx="4188409" cy="372746"/>
            <a:chOff x="1966686" y="1986811"/>
            <a:chExt cx="4188409" cy="372746"/>
          </a:xfrm>
        </p:grpSpPr>
        <p:sp>
          <p:nvSpPr>
            <p:cNvPr id="68" name="TextBox 67">
              <a:extLst>
                <a:ext uri="{FF2B5EF4-FFF2-40B4-BE49-F238E27FC236}">
                  <a16:creationId xmlns:a16="http://schemas.microsoft.com/office/drawing/2014/main" xmlns="" id="{C9419F88-51EB-49F0-BE99-7EBAF3983E7E}"/>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69" name="TextBox 68">
              <a:extLst>
                <a:ext uri="{FF2B5EF4-FFF2-40B4-BE49-F238E27FC236}">
                  <a16:creationId xmlns:a16="http://schemas.microsoft.com/office/drawing/2014/main" xmlns="" id="{7A614FE6-78D2-44CF-8B7A-31B53F181692}"/>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70" name="TextBox 69">
              <a:extLst>
                <a:ext uri="{FF2B5EF4-FFF2-40B4-BE49-F238E27FC236}">
                  <a16:creationId xmlns:a16="http://schemas.microsoft.com/office/drawing/2014/main" xmlns="" id="{40A4468A-AA1C-4241-B66E-B2FA2473DFFB}"/>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71" name="TextBox 70">
              <a:extLst>
                <a:ext uri="{FF2B5EF4-FFF2-40B4-BE49-F238E27FC236}">
                  <a16:creationId xmlns:a16="http://schemas.microsoft.com/office/drawing/2014/main" xmlns="" id="{81B89287-9641-4049-A485-5DEAB9A7FC1B}"/>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72" name="TextBox 71">
              <a:extLst>
                <a:ext uri="{FF2B5EF4-FFF2-40B4-BE49-F238E27FC236}">
                  <a16:creationId xmlns:a16="http://schemas.microsoft.com/office/drawing/2014/main" xmlns="" id="{E9921F0B-B16F-4387-9E7F-A57637415CE9}"/>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73" name="TextBox 72">
              <a:extLst>
                <a:ext uri="{FF2B5EF4-FFF2-40B4-BE49-F238E27FC236}">
                  <a16:creationId xmlns:a16="http://schemas.microsoft.com/office/drawing/2014/main" xmlns="" id="{E01A6213-A555-4FCF-98D4-F06B7ADEE4D2}"/>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aphicFrame>
        <p:nvGraphicFramePr>
          <p:cNvPr id="47" name="Table 6">
            <a:extLst>
              <a:ext uri="{FF2B5EF4-FFF2-40B4-BE49-F238E27FC236}">
                <a16:creationId xmlns:a16="http://schemas.microsoft.com/office/drawing/2014/main" xmlns="" id="{1073BD6F-E069-4C0B-9139-B641B04D6E78}"/>
              </a:ext>
            </a:extLst>
          </p:cNvPr>
          <p:cNvGraphicFramePr>
            <a:graphicFrameLocks noGrp="1"/>
          </p:cNvGraphicFramePr>
          <p:nvPr>
            <p:extLst>
              <p:ext uri="{D42A27DB-BD31-4B8C-83A1-F6EECF244321}">
                <p14:modId xmlns:p14="http://schemas.microsoft.com/office/powerpoint/2010/main" val="2138989210"/>
              </p:ext>
            </p:extLst>
          </p:nvPr>
        </p:nvGraphicFramePr>
        <p:xfrm>
          <a:off x="1630787" y="2918109"/>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12</a:t>
                      </a:r>
                    </a:p>
                  </a:txBody>
                  <a:tcPr/>
                </a:tc>
                <a:tc>
                  <a:txBody>
                    <a:bodyPr/>
                    <a:lstStyle/>
                    <a:p>
                      <a:r>
                        <a:rPr lang="en-IN" dirty="0"/>
                        <a:t>   9</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49" name="Group 48">
            <a:extLst>
              <a:ext uri="{FF2B5EF4-FFF2-40B4-BE49-F238E27FC236}">
                <a16:creationId xmlns:a16="http://schemas.microsoft.com/office/drawing/2014/main" xmlns="" id="{40D8C0A0-E6BE-4B8E-9868-027D80A40E96}"/>
              </a:ext>
            </a:extLst>
          </p:cNvPr>
          <p:cNvGrpSpPr/>
          <p:nvPr/>
        </p:nvGrpSpPr>
        <p:grpSpPr>
          <a:xfrm>
            <a:off x="1630787" y="3344271"/>
            <a:ext cx="4188409" cy="372746"/>
            <a:chOff x="1966686" y="1986811"/>
            <a:chExt cx="4188409" cy="372746"/>
          </a:xfrm>
        </p:grpSpPr>
        <p:sp>
          <p:nvSpPr>
            <p:cNvPr id="51" name="TextBox 50">
              <a:extLst>
                <a:ext uri="{FF2B5EF4-FFF2-40B4-BE49-F238E27FC236}">
                  <a16:creationId xmlns:a16="http://schemas.microsoft.com/office/drawing/2014/main" xmlns="" id="{64748262-04BD-43F6-ABEC-3A16DB6EF257}"/>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53" name="TextBox 52">
              <a:extLst>
                <a:ext uri="{FF2B5EF4-FFF2-40B4-BE49-F238E27FC236}">
                  <a16:creationId xmlns:a16="http://schemas.microsoft.com/office/drawing/2014/main" xmlns="" id="{1DA40379-122D-4D47-B2CD-94F727FBFF0A}"/>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54" name="TextBox 53">
              <a:extLst>
                <a:ext uri="{FF2B5EF4-FFF2-40B4-BE49-F238E27FC236}">
                  <a16:creationId xmlns:a16="http://schemas.microsoft.com/office/drawing/2014/main" xmlns="" id="{AEAA38B8-80A0-4BEE-BDC8-83A1B9FFC25A}"/>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56" name="TextBox 55">
              <a:extLst>
                <a:ext uri="{FF2B5EF4-FFF2-40B4-BE49-F238E27FC236}">
                  <a16:creationId xmlns:a16="http://schemas.microsoft.com/office/drawing/2014/main" xmlns="" id="{7BAD4911-C963-4809-81F8-91CC7CEC8358}"/>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57" name="TextBox 56">
              <a:extLst>
                <a:ext uri="{FF2B5EF4-FFF2-40B4-BE49-F238E27FC236}">
                  <a16:creationId xmlns:a16="http://schemas.microsoft.com/office/drawing/2014/main" xmlns="" id="{53F1FF09-72C3-41E6-82B0-EB7C07F80528}"/>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59" name="TextBox 58">
              <a:extLst>
                <a:ext uri="{FF2B5EF4-FFF2-40B4-BE49-F238E27FC236}">
                  <a16:creationId xmlns:a16="http://schemas.microsoft.com/office/drawing/2014/main" xmlns="" id="{1822602A-656F-4137-94D1-CCDC721396E4}"/>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81" name="Oval 80">
            <a:extLst>
              <a:ext uri="{FF2B5EF4-FFF2-40B4-BE49-F238E27FC236}">
                <a16:creationId xmlns:a16="http://schemas.microsoft.com/office/drawing/2014/main" xmlns="" id="{6E7DA4BF-8C0E-4F11-A5D5-A0DCD44A7A59}"/>
              </a:ext>
            </a:extLst>
          </p:cNvPr>
          <p:cNvSpPr/>
          <p:nvPr/>
        </p:nvSpPr>
        <p:spPr>
          <a:xfrm>
            <a:off x="9381620" y="2636426"/>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2" name="Oval 81">
            <a:extLst>
              <a:ext uri="{FF2B5EF4-FFF2-40B4-BE49-F238E27FC236}">
                <a16:creationId xmlns:a16="http://schemas.microsoft.com/office/drawing/2014/main" xmlns="" id="{1BA7062A-A30B-47EA-BB07-DF27F013FEED}"/>
              </a:ext>
            </a:extLst>
          </p:cNvPr>
          <p:cNvSpPr/>
          <p:nvPr/>
        </p:nvSpPr>
        <p:spPr>
          <a:xfrm>
            <a:off x="8722250" y="338654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83" name="Straight Connector 82">
            <a:extLst>
              <a:ext uri="{FF2B5EF4-FFF2-40B4-BE49-F238E27FC236}">
                <a16:creationId xmlns:a16="http://schemas.microsoft.com/office/drawing/2014/main" xmlns="" id="{78287C0D-3B68-451B-A707-063DC106A9E2}"/>
              </a:ext>
            </a:extLst>
          </p:cNvPr>
          <p:cNvCxnSpPr>
            <a:cxnSpLocks/>
            <a:stCxn id="81" idx="3"/>
            <a:endCxn id="82" idx="7"/>
          </p:cNvCxnSpPr>
          <p:nvPr/>
        </p:nvCxnSpPr>
        <p:spPr>
          <a:xfrm flipH="1">
            <a:off x="9168244" y="3067517"/>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29" name="Oval 28">
            <a:extLst>
              <a:ext uri="{FF2B5EF4-FFF2-40B4-BE49-F238E27FC236}">
                <a16:creationId xmlns:a16="http://schemas.microsoft.com/office/drawing/2014/main" xmlns="" id="{7E026F5B-DA0F-4096-8B0D-FA0F8EA608AC}"/>
              </a:ext>
            </a:extLst>
          </p:cNvPr>
          <p:cNvSpPr/>
          <p:nvPr/>
        </p:nvSpPr>
        <p:spPr>
          <a:xfrm>
            <a:off x="9905159" y="344681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cxnSp>
        <p:nvCxnSpPr>
          <p:cNvPr id="85" name="Straight Connector 84">
            <a:extLst>
              <a:ext uri="{FF2B5EF4-FFF2-40B4-BE49-F238E27FC236}">
                <a16:creationId xmlns:a16="http://schemas.microsoft.com/office/drawing/2014/main" xmlns="" id="{16FEC544-9002-46B5-9EC1-40F8A84A8FEF}"/>
              </a:ext>
            </a:extLst>
          </p:cNvPr>
          <p:cNvCxnSpPr>
            <a:cxnSpLocks/>
            <a:endCxn id="29" idx="0"/>
          </p:cNvCxnSpPr>
          <p:nvPr/>
        </p:nvCxnSpPr>
        <p:spPr>
          <a:xfrm>
            <a:off x="9845297" y="3036541"/>
            <a:ext cx="321119" cy="410275"/>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86" name="Table 6">
            <a:extLst>
              <a:ext uri="{FF2B5EF4-FFF2-40B4-BE49-F238E27FC236}">
                <a16:creationId xmlns:a16="http://schemas.microsoft.com/office/drawing/2014/main" xmlns="" id="{5DB2B761-4CC1-4BFC-8BAC-B79627C52E17}"/>
              </a:ext>
            </a:extLst>
          </p:cNvPr>
          <p:cNvGraphicFramePr>
            <a:graphicFrameLocks noGrp="1"/>
          </p:cNvGraphicFramePr>
          <p:nvPr>
            <p:extLst>
              <p:ext uri="{D42A27DB-BD31-4B8C-83A1-F6EECF244321}">
                <p14:modId xmlns:p14="http://schemas.microsoft.com/office/powerpoint/2010/main" val="4089328046"/>
              </p:ext>
            </p:extLst>
          </p:nvPr>
        </p:nvGraphicFramePr>
        <p:xfrm>
          <a:off x="1775763" y="4148082"/>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12</a:t>
                      </a:r>
                    </a:p>
                  </a:txBody>
                  <a:tcPr/>
                </a:tc>
                <a:tc>
                  <a:txBody>
                    <a:bodyPr/>
                    <a:lstStyle/>
                    <a:p>
                      <a:r>
                        <a:rPr lang="en-IN" dirty="0"/>
                        <a:t>   9</a:t>
                      </a:r>
                    </a:p>
                  </a:txBody>
                  <a:tcPr/>
                </a:tc>
                <a:tc>
                  <a:txBody>
                    <a:bodyPr/>
                    <a:lstStyle/>
                    <a:p>
                      <a:r>
                        <a:rPr lang="en-IN" dirty="0"/>
                        <a:t>    5</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87" name="Group 86">
            <a:extLst>
              <a:ext uri="{FF2B5EF4-FFF2-40B4-BE49-F238E27FC236}">
                <a16:creationId xmlns:a16="http://schemas.microsoft.com/office/drawing/2014/main" xmlns="" id="{04BB67C2-1C7D-4DE7-A4B1-F8768D998900}"/>
              </a:ext>
            </a:extLst>
          </p:cNvPr>
          <p:cNvGrpSpPr/>
          <p:nvPr/>
        </p:nvGrpSpPr>
        <p:grpSpPr>
          <a:xfrm>
            <a:off x="1775763" y="4574244"/>
            <a:ext cx="4188409" cy="372746"/>
            <a:chOff x="1966686" y="1986811"/>
            <a:chExt cx="4188409" cy="372746"/>
          </a:xfrm>
        </p:grpSpPr>
        <p:sp>
          <p:nvSpPr>
            <p:cNvPr id="88" name="TextBox 87">
              <a:extLst>
                <a:ext uri="{FF2B5EF4-FFF2-40B4-BE49-F238E27FC236}">
                  <a16:creationId xmlns:a16="http://schemas.microsoft.com/office/drawing/2014/main" xmlns="" id="{FF61DBAD-695E-4CC1-AE8F-C0B7EB91A529}"/>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89" name="TextBox 88">
              <a:extLst>
                <a:ext uri="{FF2B5EF4-FFF2-40B4-BE49-F238E27FC236}">
                  <a16:creationId xmlns:a16="http://schemas.microsoft.com/office/drawing/2014/main" xmlns="" id="{1C312016-9CF1-4D87-B476-81EB9E55A25C}"/>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90" name="TextBox 89">
              <a:extLst>
                <a:ext uri="{FF2B5EF4-FFF2-40B4-BE49-F238E27FC236}">
                  <a16:creationId xmlns:a16="http://schemas.microsoft.com/office/drawing/2014/main" xmlns="" id="{1732CF40-4D4F-45B1-B3BB-45D3CB59BA60}"/>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91" name="TextBox 90">
              <a:extLst>
                <a:ext uri="{FF2B5EF4-FFF2-40B4-BE49-F238E27FC236}">
                  <a16:creationId xmlns:a16="http://schemas.microsoft.com/office/drawing/2014/main" xmlns="" id="{D9194469-AF23-4B9E-882B-9B9BE0687203}"/>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92" name="TextBox 91">
              <a:extLst>
                <a:ext uri="{FF2B5EF4-FFF2-40B4-BE49-F238E27FC236}">
                  <a16:creationId xmlns:a16="http://schemas.microsoft.com/office/drawing/2014/main" xmlns="" id="{F2815D86-5E7B-4E77-9563-6A208D31DE25}"/>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93" name="TextBox 92">
              <a:extLst>
                <a:ext uri="{FF2B5EF4-FFF2-40B4-BE49-F238E27FC236}">
                  <a16:creationId xmlns:a16="http://schemas.microsoft.com/office/drawing/2014/main" xmlns="" id="{FB26C1FB-7AED-4182-90E7-41F012AEDE2F}"/>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94" name="Oval 93">
            <a:extLst>
              <a:ext uri="{FF2B5EF4-FFF2-40B4-BE49-F238E27FC236}">
                <a16:creationId xmlns:a16="http://schemas.microsoft.com/office/drawing/2014/main" xmlns="" id="{0BBCFF11-806B-40D6-9EB0-5BC039F2D496}"/>
              </a:ext>
            </a:extLst>
          </p:cNvPr>
          <p:cNvSpPr/>
          <p:nvPr/>
        </p:nvSpPr>
        <p:spPr>
          <a:xfrm>
            <a:off x="7087995" y="4271742"/>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5" name="Oval 94">
            <a:extLst>
              <a:ext uri="{FF2B5EF4-FFF2-40B4-BE49-F238E27FC236}">
                <a16:creationId xmlns:a16="http://schemas.microsoft.com/office/drawing/2014/main" xmlns="" id="{0B3834DA-E91F-422F-BEDB-EADD3AF8ABCE}"/>
              </a:ext>
            </a:extLst>
          </p:cNvPr>
          <p:cNvSpPr/>
          <p:nvPr/>
        </p:nvSpPr>
        <p:spPr>
          <a:xfrm>
            <a:off x="6428625" y="5021863"/>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96" name="Straight Connector 95">
            <a:extLst>
              <a:ext uri="{FF2B5EF4-FFF2-40B4-BE49-F238E27FC236}">
                <a16:creationId xmlns:a16="http://schemas.microsoft.com/office/drawing/2014/main" xmlns="" id="{E5B3BF63-E462-44D1-B367-8B3D9D67C476}"/>
              </a:ext>
            </a:extLst>
          </p:cNvPr>
          <p:cNvCxnSpPr>
            <a:cxnSpLocks/>
            <a:stCxn id="94" idx="3"/>
            <a:endCxn id="95" idx="7"/>
          </p:cNvCxnSpPr>
          <p:nvPr/>
        </p:nvCxnSpPr>
        <p:spPr>
          <a:xfrm flipH="1">
            <a:off x="6874619" y="4702833"/>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97" name="Oval 96">
            <a:extLst>
              <a:ext uri="{FF2B5EF4-FFF2-40B4-BE49-F238E27FC236}">
                <a16:creationId xmlns:a16="http://schemas.microsoft.com/office/drawing/2014/main" xmlns="" id="{2BF2F15C-0992-4328-B54B-DC2C6ED81ABB}"/>
              </a:ext>
            </a:extLst>
          </p:cNvPr>
          <p:cNvSpPr/>
          <p:nvPr/>
        </p:nvSpPr>
        <p:spPr>
          <a:xfrm>
            <a:off x="7611534" y="5082132"/>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cxnSp>
        <p:nvCxnSpPr>
          <p:cNvPr id="98" name="Straight Connector 97">
            <a:extLst>
              <a:ext uri="{FF2B5EF4-FFF2-40B4-BE49-F238E27FC236}">
                <a16:creationId xmlns:a16="http://schemas.microsoft.com/office/drawing/2014/main" xmlns="" id="{C9F686E7-2338-4094-BED4-3162A8341A93}"/>
              </a:ext>
            </a:extLst>
          </p:cNvPr>
          <p:cNvCxnSpPr>
            <a:cxnSpLocks/>
            <a:endCxn id="97" idx="0"/>
          </p:cNvCxnSpPr>
          <p:nvPr/>
        </p:nvCxnSpPr>
        <p:spPr>
          <a:xfrm>
            <a:off x="7551672" y="4671857"/>
            <a:ext cx="321119" cy="410275"/>
          </a:xfrm>
          <a:prstGeom prst="line">
            <a:avLst/>
          </a:prstGeom>
        </p:spPr>
        <p:style>
          <a:lnRef idx="3">
            <a:schemeClr val="accent2"/>
          </a:lnRef>
          <a:fillRef idx="0">
            <a:schemeClr val="accent2"/>
          </a:fillRef>
          <a:effectRef idx="2">
            <a:schemeClr val="accent2"/>
          </a:effectRef>
          <a:fontRef idx="minor">
            <a:schemeClr val="tx1"/>
          </a:fontRef>
        </p:style>
      </p:cxnSp>
      <p:sp>
        <p:nvSpPr>
          <p:cNvPr id="31" name="Oval 30">
            <a:extLst>
              <a:ext uri="{FF2B5EF4-FFF2-40B4-BE49-F238E27FC236}">
                <a16:creationId xmlns:a16="http://schemas.microsoft.com/office/drawing/2014/main" xmlns="" id="{ABF7E9BB-8FF1-4FB4-87F7-CF3E5B88ADB8}"/>
              </a:ext>
            </a:extLst>
          </p:cNvPr>
          <p:cNvSpPr/>
          <p:nvPr/>
        </p:nvSpPr>
        <p:spPr>
          <a:xfrm>
            <a:off x="5701008" y="563913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00" name="Straight Connector 99">
            <a:extLst>
              <a:ext uri="{FF2B5EF4-FFF2-40B4-BE49-F238E27FC236}">
                <a16:creationId xmlns:a16="http://schemas.microsoft.com/office/drawing/2014/main" xmlns="" id="{C1D6C51C-A655-47F3-846D-1B9210065ACD}"/>
              </a:ext>
            </a:extLst>
          </p:cNvPr>
          <p:cNvCxnSpPr>
            <a:cxnSpLocks/>
          </p:cNvCxnSpPr>
          <p:nvPr/>
        </p:nvCxnSpPr>
        <p:spPr>
          <a:xfrm flipH="1">
            <a:off x="6191169" y="5367092"/>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101" name="TextBox 100">
            <a:extLst>
              <a:ext uri="{FF2B5EF4-FFF2-40B4-BE49-F238E27FC236}">
                <a16:creationId xmlns:a16="http://schemas.microsoft.com/office/drawing/2014/main" xmlns="" id="{6151A572-8CA8-43E0-A671-D493E5A3B248}"/>
              </a:ext>
            </a:extLst>
          </p:cNvPr>
          <p:cNvSpPr txBox="1"/>
          <p:nvPr/>
        </p:nvSpPr>
        <p:spPr>
          <a:xfrm>
            <a:off x="555424" y="5121857"/>
            <a:ext cx="6097554" cy="369332"/>
          </a:xfrm>
          <a:prstGeom prst="rect">
            <a:avLst/>
          </a:prstGeom>
          <a:noFill/>
        </p:spPr>
        <p:txBody>
          <a:bodyPr wrap="square">
            <a:spAutoFit/>
          </a:bodyPr>
          <a:lstStyle/>
          <a:p>
            <a:r>
              <a:rPr lang="en-US" sz="1800" dirty="0">
                <a:solidFill>
                  <a:srgbClr val="FF0000"/>
                </a:solidFill>
                <a:latin typeface="Times New Roman" panose="02020603050405020304" pitchFamily="18" charset="0"/>
                <a:cs typeface="Times New Roman" panose="02020603050405020304" pitchFamily="18" charset="0"/>
              </a:rPr>
              <a:t>Violating the order property  - Percolated Up</a:t>
            </a:r>
            <a:endParaRPr lang="en-IN" dirty="0">
              <a:solidFill>
                <a:srgbClr val="FF0000"/>
              </a:solidFill>
            </a:endParaRPr>
          </a:p>
        </p:txBody>
      </p:sp>
      <p:sp>
        <p:nvSpPr>
          <p:cNvPr id="33" name="Arrow: Down 32">
            <a:extLst>
              <a:ext uri="{FF2B5EF4-FFF2-40B4-BE49-F238E27FC236}">
                <a16:creationId xmlns:a16="http://schemas.microsoft.com/office/drawing/2014/main" xmlns="" id="{52C86EC1-7FBA-4016-9028-B67EA5121C2E}"/>
              </a:ext>
            </a:extLst>
          </p:cNvPr>
          <p:cNvSpPr/>
          <p:nvPr/>
        </p:nvSpPr>
        <p:spPr>
          <a:xfrm>
            <a:off x="5112139" y="4876994"/>
            <a:ext cx="93658" cy="879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2" name="Table 6">
            <a:extLst>
              <a:ext uri="{FF2B5EF4-FFF2-40B4-BE49-F238E27FC236}">
                <a16:creationId xmlns:a16="http://schemas.microsoft.com/office/drawing/2014/main" xmlns="" id="{3364CFFE-308A-4ED3-A1F4-C81C204E7288}"/>
              </a:ext>
            </a:extLst>
          </p:cNvPr>
          <p:cNvGraphicFramePr>
            <a:graphicFrameLocks noGrp="1"/>
          </p:cNvGraphicFramePr>
          <p:nvPr>
            <p:extLst>
              <p:ext uri="{D42A27DB-BD31-4B8C-83A1-F6EECF244321}">
                <p14:modId xmlns:p14="http://schemas.microsoft.com/office/powerpoint/2010/main" val="4200486893"/>
              </p:ext>
            </p:extLst>
          </p:nvPr>
        </p:nvGraphicFramePr>
        <p:xfrm>
          <a:off x="1113762" y="5846212"/>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103" name="Group 102">
            <a:extLst>
              <a:ext uri="{FF2B5EF4-FFF2-40B4-BE49-F238E27FC236}">
                <a16:creationId xmlns:a16="http://schemas.microsoft.com/office/drawing/2014/main" xmlns="" id="{FAF26C31-6826-46A9-A988-FC78FAD86E4B}"/>
              </a:ext>
            </a:extLst>
          </p:cNvPr>
          <p:cNvGrpSpPr/>
          <p:nvPr/>
        </p:nvGrpSpPr>
        <p:grpSpPr>
          <a:xfrm>
            <a:off x="1113762" y="6272374"/>
            <a:ext cx="4188409" cy="372746"/>
            <a:chOff x="1966686" y="1986811"/>
            <a:chExt cx="4188409" cy="372746"/>
          </a:xfrm>
        </p:grpSpPr>
        <p:sp>
          <p:nvSpPr>
            <p:cNvPr id="104" name="TextBox 103">
              <a:extLst>
                <a:ext uri="{FF2B5EF4-FFF2-40B4-BE49-F238E27FC236}">
                  <a16:creationId xmlns:a16="http://schemas.microsoft.com/office/drawing/2014/main" xmlns="" id="{EE45DD0F-E93F-496C-A7CE-E451F98B3A63}"/>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105" name="TextBox 104">
              <a:extLst>
                <a:ext uri="{FF2B5EF4-FFF2-40B4-BE49-F238E27FC236}">
                  <a16:creationId xmlns:a16="http://schemas.microsoft.com/office/drawing/2014/main" xmlns="" id="{D18DFB57-AD05-4193-93C0-324642D9D29B}"/>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106" name="TextBox 105">
              <a:extLst>
                <a:ext uri="{FF2B5EF4-FFF2-40B4-BE49-F238E27FC236}">
                  <a16:creationId xmlns:a16="http://schemas.microsoft.com/office/drawing/2014/main" xmlns="" id="{02AB7206-E894-4827-973A-4C080ADFDE9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107" name="TextBox 106">
              <a:extLst>
                <a:ext uri="{FF2B5EF4-FFF2-40B4-BE49-F238E27FC236}">
                  <a16:creationId xmlns:a16="http://schemas.microsoft.com/office/drawing/2014/main" xmlns="" id="{2CE8C19A-D18B-486D-9134-0D509FE2C0EB}"/>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108" name="TextBox 107">
              <a:extLst>
                <a:ext uri="{FF2B5EF4-FFF2-40B4-BE49-F238E27FC236}">
                  <a16:creationId xmlns:a16="http://schemas.microsoft.com/office/drawing/2014/main" xmlns="" id="{13A78129-39F9-4F99-8392-E96B8C2783EB}"/>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109" name="TextBox 108">
              <a:extLst>
                <a:ext uri="{FF2B5EF4-FFF2-40B4-BE49-F238E27FC236}">
                  <a16:creationId xmlns:a16="http://schemas.microsoft.com/office/drawing/2014/main" xmlns="" id="{68C8C465-F92E-4272-B170-AF0F3DD9B7BD}"/>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34" name="Arrow: Down 33">
            <a:extLst>
              <a:ext uri="{FF2B5EF4-FFF2-40B4-BE49-F238E27FC236}">
                <a16:creationId xmlns:a16="http://schemas.microsoft.com/office/drawing/2014/main" xmlns="" id="{970DD4CE-52E1-47CE-9C54-91C579F869E5}"/>
              </a:ext>
            </a:extLst>
          </p:cNvPr>
          <p:cNvSpPr/>
          <p:nvPr/>
        </p:nvSpPr>
        <p:spPr>
          <a:xfrm rot="16200000">
            <a:off x="8624033" y="4210693"/>
            <a:ext cx="198517" cy="879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xmlns="" id="{E6EAB4B1-92FE-4D28-ADC3-E1BE5CC3C46E}"/>
              </a:ext>
            </a:extLst>
          </p:cNvPr>
          <p:cNvSpPr/>
          <p:nvPr/>
        </p:nvSpPr>
        <p:spPr>
          <a:xfrm>
            <a:off x="9768841" y="4515643"/>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2" name="Oval 111">
            <a:extLst>
              <a:ext uri="{FF2B5EF4-FFF2-40B4-BE49-F238E27FC236}">
                <a16:creationId xmlns:a16="http://schemas.microsoft.com/office/drawing/2014/main" xmlns="" id="{24687254-12FB-42CC-B469-74184CC53A87}"/>
              </a:ext>
            </a:extLst>
          </p:cNvPr>
          <p:cNvSpPr/>
          <p:nvPr/>
        </p:nvSpPr>
        <p:spPr>
          <a:xfrm>
            <a:off x="9109471" y="5265764"/>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13" name="Straight Connector 112">
            <a:extLst>
              <a:ext uri="{FF2B5EF4-FFF2-40B4-BE49-F238E27FC236}">
                <a16:creationId xmlns:a16="http://schemas.microsoft.com/office/drawing/2014/main" xmlns="" id="{087791E4-04FC-420E-B5CE-5AB751D32404}"/>
              </a:ext>
            </a:extLst>
          </p:cNvPr>
          <p:cNvCxnSpPr>
            <a:cxnSpLocks/>
            <a:stCxn id="111" idx="3"/>
            <a:endCxn id="112" idx="7"/>
          </p:cNvCxnSpPr>
          <p:nvPr/>
        </p:nvCxnSpPr>
        <p:spPr>
          <a:xfrm flipH="1">
            <a:off x="9555465" y="4946734"/>
            <a:ext cx="288121"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14" name="Straight Connector 113">
            <a:extLst>
              <a:ext uri="{FF2B5EF4-FFF2-40B4-BE49-F238E27FC236}">
                <a16:creationId xmlns:a16="http://schemas.microsoft.com/office/drawing/2014/main" xmlns="" id="{037D72FA-D601-4A91-8B16-06E02C150E3D}"/>
              </a:ext>
            </a:extLst>
          </p:cNvPr>
          <p:cNvCxnSpPr>
            <a:cxnSpLocks/>
          </p:cNvCxnSpPr>
          <p:nvPr/>
        </p:nvCxnSpPr>
        <p:spPr>
          <a:xfrm>
            <a:off x="10232518" y="4915758"/>
            <a:ext cx="321119" cy="410275"/>
          </a:xfrm>
          <a:prstGeom prst="line">
            <a:avLst/>
          </a:prstGeom>
        </p:spPr>
        <p:style>
          <a:lnRef idx="3">
            <a:schemeClr val="accent2"/>
          </a:lnRef>
          <a:fillRef idx="0">
            <a:schemeClr val="accent2"/>
          </a:fillRef>
          <a:effectRef idx="2">
            <a:schemeClr val="accent2"/>
          </a:effectRef>
          <a:fontRef idx="minor">
            <a:schemeClr val="tx1"/>
          </a:fontRef>
        </p:style>
      </p:cxnSp>
      <p:sp>
        <p:nvSpPr>
          <p:cNvPr id="115" name="Oval 114">
            <a:extLst>
              <a:ext uri="{FF2B5EF4-FFF2-40B4-BE49-F238E27FC236}">
                <a16:creationId xmlns:a16="http://schemas.microsoft.com/office/drawing/2014/main" xmlns="" id="{FE399B9D-8248-47DC-A059-962A138B39E9}"/>
              </a:ext>
            </a:extLst>
          </p:cNvPr>
          <p:cNvSpPr/>
          <p:nvPr/>
        </p:nvSpPr>
        <p:spPr>
          <a:xfrm>
            <a:off x="8381854" y="588303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116" name="Straight Connector 115">
            <a:extLst>
              <a:ext uri="{FF2B5EF4-FFF2-40B4-BE49-F238E27FC236}">
                <a16:creationId xmlns:a16="http://schemas.microsoft.com/office/drawing/2014/main" xmlns="" id="{7B547A2C-5784-453B-80FC-9D04C738B241}"/>
              </a:ext>
            </a:extLst>
          </p:cNvPr>
          <p:cNvCxnSpPr>
            <a:cxnSpLocks/>
          </p:cNvCxnSpPr>
          <p:nvPr/>
        </p:nvCxnSpPr>
        <p:spPr>
          <a:xfrm flipH="1">
            <a:off x="8872015" y="5610993"/>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35" name="Oval 34">
            <a:extLst>
              <a:ext uri="{FF2B5EF4-FFF2-40B4-BE49-F238E27FC236}">
                <a16:creationId xmlns:a16="http://schemas.microsoft.com/office/drawing/2014/main" xmlns="" id="{C233B4A7-447B-4AF6-80E4-24BCCC2A139C}"/>
              </a:ext>
            </a:extLst>
          </p:cNvPr>
          <p:cNvSpPr/>
          <p:nvPr/>
        </p:nvSpPr>
        <p:spPr>
          <a:xfrm>
            <a:off x="10320296" y="531667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cxnSp>
        <p:nvCxnSpPr>
          <p:cNvPr id="74" name="Straight Arrow Connector 73">
            <a:extLst>
              <a:ext uri="{FF2B5EF4-FFF2-40B4-BE49-F238E27FC236}">
                <a16:creationId xmlns:a16="http://schemas.microsoft.com/office/drawing/2014/main" xmlns="" id="{850510B8-D09B-4770-A54F-F0DCA50746F4}"/>
              </a:ext>
            </a:extLst>
          </p:cNvPr>
          <p:cNvCxnSpPr/>
          <p:nvPr/>
        </p:nvCxnSpPr>
        <p:spPr>
          <a:xfrm>
            <a:off x="5525634" y="1769947"/>
            <a:ext cx="1010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666826CE-1E80-467F-8A3C-9A525D1B879E}"/>
              </a:ext>
            </a:extLst>
          </p:cNvPr>
          <p:cNvCxnSpPr>
            <a:cxnSpLocks/>
          </p:cNvCxnSpPr>
          <p:nvPr/>
        </p:nvCxnSpPr>
        <p:spPr>
          <a:xfrm flipV="1">
            <a:off x="6232682" y="3036541"/>
            <a:ext cx="2566085" cy="30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EAF889E8-84F9-497B-9081-5734E3FFB8BF}"/>
              </a:ext>
            </a:extLst>
          </p:cNvPr>
          <p:cNvCxnSpPr/>
          <p:nvPr/>
        </p:nvCxnSpPr>
        <p:spPr>
          <a:xfrm>
            <a:off x="5974282" y="4590036"/>
            <a:ext cx="1010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xmlns="" id="{D1982A8F-4F47-41B9-9A64-E45A8CA65021}"/>
              </a:ext>
            </a:extLst>
          </p:cNvPr>
          <p:cNvSpPr/>
          <p:nvPr/>
        </p:nvSpPr>
        <p:spPr>
          <a:xfrm>
            <a:off x="349520" y="2561183"/>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Oval 8">
            <a:extLst>
              <a:ext uri="{FF2B5EF4-FFF2-40B4-BE49-F238E27FC236}">
                <a16:creationId xmlns:a16="http://schemas.microsoft.com/office/drawing/2014/main" xmlns="" id="{712E8518-6B01-4B9E-9EE4-75962F538977}"/>
              </a:ext>
            </a:extLst>
          </p:cNvPr>
          <p:cNvSpPr/>
          <p:nvPr/>
        </p:nvSpPr>
        <p:spPr>
          <a:xfrm>
            <a:off x="292274" y="4029848"/>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nvGrpSpPr>
          <p:cNvPr id="10" name="Group 9">
            <a:extLst>
              <a:ext uri="{FF2B5EF4-FFF2-40B4-BE49-F238E27FC236}">
                <a16:creationId xmlns:a16="http://schemas.microsoft.com/office/drawing/2014/main" xmlns="" id="{FD87AF85-BE80-446F-B9F2-5ABB47121034}"/>
              </a:ext>
            </a:extLst>
          </p:cNvPr>
          <p:cNvGrpSpPr/>
          <p:nvPr/>
        </p:nvGrpSpPr>
        <p:grpSpPr>
          <a:xfrm>
            <a:off x="5784392" y="4917593"/>
            <a:ext cx="700560" cy="662400"/>
            <a:chOff x="5784392" y="4917593"/>
            <a:chExt cx="700560" cy="66240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7C5F009C-EAE5-4EBB-90C2-2E2EA876AA7A}"/>
                    </a:ext>
                  </a:extLst>
                </p14:cNvPr>
                <p14:cNvContentPartPr/>
                <p14:nvPr/>
              </p14:nvContentPartPr>
              <p14:xfrm>
                <a:off x="5784392" y="4953593"/>
                <a:ext cx="565200" cy="626400"/>
              </p14:xfrm>
            </p:contentPart>
          </mc:Choice>
          <mc:Fallback xmlns="">
            <p:pic>
              <p:nvPicPr>
                <p:cNvPr id="6" name="Ink 5">
                  <a:extLst>
                    <a:ext uri="{FF2B5EF4-FFF2-40B4-BE49-F238E27FC236}">
                      <a16:creationId xmlns:a16="http://schemas.microsoft.com/office/drawing/2014/main" id="{7C5F009C-EAE5-4EBB-90C2-2E2EA876AA7A}"/>
                    </a:ext>
                  </a:extLst>
                </p:cNvPr>
                <p:cNvPicPr/>
                <p:nvPr/>
              </p:nvPicPr>
              <p:blipFill>
                <a:blip r:embed="rId3"/>
                <a:stretch>
                  <a:fillRect/>
                </a:stretch>
              </p:blipFill>
              <p:spPr>
                <a:xfrm>
                  <a:off x="5775392" y="4944593"/>
                  <a:ext cx="582840" cy="644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xmlns="" id="{E6D5647A-8433-4311-9297-52BAA21B58E0}"/>
                    </a:ext>
                  </a:extLst>
                </p14:cNvPr>
                <p14:cNvContentPartPr/>
                <p14:nvPr/>
              </p14:nvContentPartPr>
              <p14:xfrm>
                <a:off x="6269672" y="4917593"/>
                <a:ext cx="215280" cy="212760"/>
              </p14:xfrm>
            </p:contentPart>
          </mc:Choice>
          <mc:Fallback xmlns="">
            <p:pic>
              <p:nvPicPr>
                <p:cNvPr id="8" name="Ink 7">
                  <a:extLst>
                    <a:ext uri="{FF2B5EF4-FFF2-40B4-BE49-F238E27FC236}">
                      <a16:creationId xmlns:a16="http://schemas.microsoft.com/office/drawing/2014/main" id="{E6D5647A-8433-4311-9297-52BAA21B58E0}"/>
                    </a:ext>
                  </a:extLst>
                </p:cNvPr>
                <p:cNvPicPr/>
                <p:nvPr/>
              </p:nvPicPr>
              <p:blipFill>
                <a:blip r:embed="rId5"/>
                <a:stretch>
                  <a:fillRect/>
                </a:stretch>
              </p:blipFill>
              <p:spPr>
                <a:xfrm>
                  <a:off x="6260672" y="4908593"/>
                  <a:ext cx="232920" cy="230400"/>
                </a:xfrm>
                <a:prstGeom prst="rect">
                  <a:avLst/>
                </a:prstGeom>
              </p:spPr>
            </p:pic>
          </mc:Fallback>
        </mc:AlternateContent>
      </p:grpSp>
    </p:spTree>
    <p:extLst>
      <p:ext uri="{BB962C8B-B14F-4D97-AF65-F5344CB8AC3E}">
        <p14:creationId xmlns:p14="http://schemas.microsoft.com/office/powerpoint/2010/main" val="2033029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 – Example Insertion</a:t>
            </a:r>
          </a:p>
        </p:txBody>
      </p:sp>
      <p:sp>
        <p:nvSpPr>
          <p:cNvPr id="3" name="Content Placeholder 2"/>
          <p:cNvSpPr>
            <a:spLocks noGrp="1"/>
          </p:cNvSpPr>
          <p:nvPr>
            <p:ph idx="1"/>
          </p:nvPr>
        </p:nvSpPr>
        <p:spPr>
          <a:xfrm>
            <a:off x="379707" y="735176"/>
            <a:ext cx="11476652" cy="552654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the following elements into the empty binary min heap:   12, 1, 9, 5, 10, 23</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10</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Insert 23</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61</a:t>
            </a:fld>
            <a:endParaRPr lang="en-IN" dirty="0"/>
          </a:p>
        </p:txBody>
      </p:sp>
      <p:sp>
        <p:nvSpPr>
          <p:cNvPr id="111" name="Oval 110">
            <a:extLst>
              <a:ext uri="{FF2B5EF4-FFF2-40B4-BE49-F238E27FC236}">
                <a16:creationId xmlns:a16="http://schemas.microsoft.com/office/drawing/2014/main" xmlns="" id="{E6EAB4B1-92FE-4D28-ADC3-E1BE5CC3C46E}"/>
              </a:ext>
            </a:extLst>
          </p:cNvPr>
          <p:cNvSpPr/>
          <p:nvPr/>
        </p:nvSpPr>
        <p:spPr>
          <a:xfrm>
            <a:off x="9852817" y="1582014"/>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2" name="Oval 111">
            <a:extLst>
              <a:ext uri="{FF2B5EF4-FFF2-40B4-BE49-F238E27FC236}">
                <a16:creationId xmlns:a16="http://schemas.microsoft.com/office/drawing/2014/main" xmlns="" id="{24687254-12FB-42CC-B469-74184CC53A87}"/>
              </a:ext>
            </a:extLst>
          </p:cNvPr>
          <p:cNvSpPr/>
          <p:nvPr/>
        </p:nvSpPr>
        <p:spPr>
          <a:xfrm>
            <a:off x="9193447" y="233213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13" name="Straight Connector 112">
            <a:extLst>
              <a:ext uri="{FF2B5EF4-FFF2-40B4-BE49-F238E27FC236}">
                <a16:creationId xmlns:a16="http://schemas.microsoft.com/office/drawing/2014/main" xmlns="" id="{087791E4-04FC-420E-B5CE-5AB751D32404}"/>
              </a:ext>
            </a:extLst>
          </p:cNvPr>
          <p:cNvCxnSpPr>
            <a:cxnSpLocks/>
            <a:stCxn id="111" idx="3"/>
            <a:endCxn id="112" idx="7"/>
          </p:cNvCxnSpPr>
          <p:nvPr/>
        </p:nvCxnSpPr>
        <p:spPr>
          <a:xfrm flipH="1">
            <a:off x="9639441" y="2013105"/>
            <a:ext cx="288121"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14" name="Straight Connector 113">
            <a:extLst>
              <a:ext uri="{FF2B5EF4-FFF2-40B4-BE49-F238E27FC236}">
                <a16:creationId xmlns:a16="http://schemas.microsoft.com/office/drawing/2014/main" xmlns="" id="{037D72FA-D601-4A91-8B16-06E02C150E3D}"/>
              </a:ext>
            </a:extLst>
          </p:cNvPr>
          <p:cNvCxnSpPr>
            <a:cxnSpLocks/>
          </p:cNvCxnSpPr>
          <p:nvPr/>
        </p:nvCxnSpPr>
        <p:spPr>
          <a:xfrm>
            <a:off x="10316494" y="1982129"/>
            <a:ext cx="321119" cy="410275"/>
          </a:xfrm>
          <a:prstGeom prst="line">
            <a:avLst/>
          </a:prstGeom>
        </p:spPr>
        <p:style>
          <a:lnRef idx="3">
            <a:schemeClr val="accent2"/>
          </a:lnRef>
          <a:fillRef idx="0">
            <a:schemeClr val="accent2"/>
          </a:fillRef>
          <a:effectRef idx="2">
            <a:schemeClr val="accent2"/>
          </a:effectRef>
          <a:fontRef idx="minor">
            <a:schemeClr val="tx1"/>
          </a:fontRef>
        </p:style>
      </p:cxnSp>
      <p:sp>
        <p:nvSpPr>
          <p:cNvPr id="115" name="Oval 114">
            <a:extLst>
              <a:ext uri="{FF2B5EF4-FFF2-40B4-BE49-F238E27FC236}">
                <a16:creationId xmlns:a16="http://schemas.microsoft.com/office/drawing/2014/main" xmlns="" id="{FE399B9D-8248-47DC-A059-962A138B39E9}"/>
              </a:ext>
            </a:extLst>
          </p:cNvPr>
          <p:cNvSpPr/>
          <p:nvPr/>
        </p:nvSpPr>
        <p:spPr>
          <a:xfrm>
            <a:off x="8465830" y="294940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116" name="Straight Connector 115">
            <a:extLst>
              <a:ext uri="{FF2B5EF4-FFF2-40B4-BE49-F238E27FC236}">
                <a16:creationId xmlns:a16="http://schemas.microsoft.com/office/drawing/2014/main" xmlns="" id="{7B547A2C-5784-453B-80FC-9D04C738B241}"/>
              </a:ext>
            </a:extLst>
          </p:cNvPr>
          <p:cNvCxnSpPr>
            <a:cxnSpLocks/>
          </p:cNvCxnSpPr>
          <p:nvPr/>
        </p:nvCxnSpPr>
        <p:spPr>
          <a:xfrm flipH="1">
            <a:off x="8955991" y="2677364"/>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35" name="Oval 34">
            <a:extLst>
              <a:ext uri="{FF2B5EF4-FFF2-40B4-BE49-F238E27FC236}">
                <a16:creationId xmlns:a16="http://schemas.microsoft.com/office/drawing/2014/main" xmlns="" id="{C233B4A7-447B-4AF6-80E4-24BCCC2A139C}"/>
              </a:ext>
            </a:extLst>
          </p:cNvPr>
          <p:cNvSpPr/>
          <p:nvPr/>
        </p:nvSpPr>
        <p:spPr>
          <a:xfrm>
            <a:off x="10404272" y="238304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graphicFrame>
        <p:nvGraphicFramePr>
          <p:cNvPr id="6" name="Table 6">
            <a:extLst>
              <a:ext uri="{FF2B5EF4-FFF2-40B4-BE49-F238E27FC236}">
                <a16:creationId xmlns:a16="http://schemas.microsoft.com/office/drawing/2014/main" xmlns="" id="{2E2F1160-9392-4AA2-A7B3-5BC3CB3EF533}"/>
              </a:ext>
            </a:extLst>
          </p:cNvPr>
          <p:cNvGraphicFramePr>
            <a:graphicFrameLocks noGrp="1"/>
          </p:cNvGraphicFramePr>
          <p:nvPr>
            <p:extLst>
              <p:ext uri="{D42A27DB-BD31-4B8C-83A1-F6EECF244321}">
                <p14:modId xmlns:p14="http://schemas.microsoft.com/office/powerpoint/2010/main" val="763750586"/>
              </p:ext>
            </p:extLst>
          </p:nvPr>
        </p:nvGraphicFramePr>
        <p:xfrm>
          <a:off x="600578" y="1399134"/>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75" name="Group 74">
            <a:extLst>
              <a:ext uri="{FF2B5EF4-FFF2-40B4-BE49-F238E27FC236}">
                <a16:creationId xmlns:a16="http://schemas.microsoft.com/office/drawing/2014/main" xmlns="" id="{1E37B93D-1435-45AC-8DB9-78B0C09F098A}"/>
              </a:ext>
            </a:extLst>
          </p:cNvPr>
          <p:cNvGrpSpPr/>
          <p:nvPr/>
        </p:nvGrpSpPr>
        <p:grpSpPr>
          <a:xfrm>
            <a:off x="600578" y="1714322"/>
            <a:ext cx="4188409" cy="372746"/>
            <a:chOff x="1966686" y="1986811"/>
            <a:chExt cx="4188409" cy="372746"/>
          </a:xfrm>
        </p:grpSpPr>
        <p:sp>
          <p:nvSpPr>
            <p:cNvPr id="76" name="TextBox 75">
              <a:extLst>
                <a:ext uri="{FF2B5EF4-FFF2-40B4-BE49-F238E27FC236}">
                  <a16:creationId xmlns:a16="http://schemas.microsoft.com/office/drawing/2014/main" xmlns="" id="{024292C7-2D27-4F31-B84D-83CE3526D839}"/>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77" name="TextBox 76">
              <a:extLst>
                <a:ext uri="{FF2B5EF4-FFF2-40B4-BE49-F238E27FC236}">
                  <a16:creationId xmlns:a16="http://schemas.microsoft.com/office/drawing/2014/main" xmlns="" id="{17D63A35-877C-46CA-B984-0E566D61BF25}"/>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78" name="TextBox 77">
              <a:extLst>
                <a:ext uri="{FF2B5EF4-FFF2-40B4-BE49-F238E27FC236}">
                  <a16:creationId xmlns:a16="http://schemas.microsoft.com/office/drawing/2014/main" xmlns="" id="{9AC88285-4CD3-4742-8337-A70D83DFB75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79" name="TextBox 78">
              <a:extLst>
                <a:ext uri="{FF2B5EF4-FFF2-40B4-BE49-F238E27FC236}">
                  <a16:creationId xmlns:a16="http://schemas.microsoft.com/office/drawing/2014/main" xmlns="" id="{32A4F2B0-298B-4B32-8051-93ADE81DF651}"/>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80" name="TextBox 79">
              <a:extLst>
                <a:ext uri="{FF2B5EF4-FFF2-40B4-BE49-F238E27FC236}">
                  <a16:creationId xmlns:a16="http://schemas.microsoft.com/office/drawing/2014/main" xmlns="" id="{D298749B-3362-42D1-A340-A2BF2F45C3E0}"/>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xmlns="" id="{607E5144-271C-48C6-834C-0023C64CD27E}"/>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aphicFrame>
        <p:nvGraphicFramePr>
          <p:cNvPr id="99" name="Table 6">
            <a:extLst>
              <a:ext uri="{FF2B5EF4-FFF2-40B4-BE49-F238E27FC236}">
                <a16:creationId xmlns:a16="http://schemas.microsoft.com/office/drawing/2014/main" xmlns="" id="{F1D0F398-FF16-4E62-AF79-F5135E19E7B3}"/>
              </a:ext>
            </a:extLst>
          </p:cNvPr>
          <p:cNvGraphicFramePr>
            <a:graphicFrameLocks noGrp="1"/>
          </p:cNvGraphicFramePr>
          <p:nvPr>
            <p:extLst>
              <p:ext uri="{D42A27DB-BD31-4B8C-83A1-F6EECF244321}">
                <p14:modId xmlns:p14="http://schemas.microsoft.com/office/powerpoint/2010/main" val="1851764585"/>
              </p:ext>
            </p:extLst>
          </p:nvPr>
        </p:nvGraphicFramePr>
        <p:xfrm>
          <a:off x="1070271" y="2811728"/>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endParaRPr lang="en-IN" dirty="0"/>
                    </a:p>
                  </a:txBody>
                  <a:tcPr/>
                </a:tc>
                <a:extLst>
                  <a:ext uri="{0D108BD9-81ED-4DB2-BD59-A6C34878D82A}">
                    <a16:rowId xmlns:a16="http://schemas.microsoft.com/office/drawing/2014/main" xmlns="" val="1275055625"/>
                  </a:ext>
                </a:extLst>
              </a:tr>
            </a:tbl>
          </a:graphicData>
        </a:graphic>
      </p:graphicFrame>
      <p:grpSp>
        <p:nvGrpSpPr>
          <p:cNvPr id="110" name="Group 109">
            <a:extLst>
              <a:ext uri="{FF2B5EF4-FFF2-40B4-BE49-F238E27FC236}">
                <a16:creationId xmlns:a16="http://schemas.microsoft.com/office/drawing/2014/main" xmlns="" id="{58486316-33B0-4517-9026-1632C947989D}"/>
              </a:ext>
            </a:extLst>
          </p:cNvPr>
          <p:cNvGrpSpPr/>
          <p:nvPr/>
        </p:nvGrpSpPr>
        <p:grpSpPr>
          <a:xfrm>
            <a:off x="1070271" y="3126916"/>
            <a:ext cx="4188409" cy="372746"/>
            <a:chOff x="1966686" y="1986811"/>
            <a:chExt cx="4188409" cy="372746"/>
          </a:xfrm>
        </p:grpSpPr>
        <p:sp>
          <p:nvSpPr>
            <p:cNvPr id="117" name="TextBox 116">
              <a:extLst>
                <a:ext uri="{FF2B5EF4-FFF2-40B4-BE49-F238E27FC236}">
                  <a16:creationId xmlns:a16="http://schemas.microsoft.com/office/drawing/2014/main" xmlns="" id="{DC9A8E8E-D28A-48FE-806D-BC937016D1AE}"/>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118" name="TextBox 117">
              <a:extLst>
                <a:ext uri="{FF2B5EF4-FFF2-40B4-BE49-F238E27FC236}">
                  <a16:creationId xmlns:a16="http://schemas.microsoft.com/office/drawing/2014/main" xmlns="" id="{08523660-7BE6-41D0-92F8-AF1B2C221128}"/>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119" name="TextBox 118">
              <a:extLst>
                <a:ext uri="{FF2B5EF4-FFF2-40B4-BE49-F238E27FC236}">
                  <a16:creationId xmlns:a16="http://schemas.microsoft.com/office/drawing/2014/main" xmlns="" id="{0429AD96-CDE3-463B-871E-D45F0E7AB689}"/>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120" name="TextBox 119">
              <a:extLst>
                <a:ext uri="{FF2B5EF4-FFF2-40B4-BE49-F238E27FC236}">
                  <a16:creationId xmlns:a16="http://schemas.microsoft.com/office/drawing/2014/main" xmlns="" id="{737020C6-BA80-4AE9-8871-829ECE301B7A}"/>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121" name="TextBox 120">
              <a:extLst>
                <a:ext uri="{FF2B5EF4-FFF2-40B4-BE49-F238E27FC236}">
                  <a16:creationId xmlns:a16="http://schemas.microsoft.com/office/drawing/2014/main" xmlns="" id="{4D9A75DC-7FDD-4312-8AA9-6D92563FDF00}"/>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122" name="TextBox 121">
              <a:extLst>
                <a:ext uri="{FF2B5EF4-FFF2-40B4-BE49-F238E27FC236}">
                  <a16:creationId xmlns:a16="http://schemas.microsoft.com/office/drawing/2014/main" xmlns="" id="{ED635F15-08D1-4BBB-9501-B49E42CF1076}"/>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130" name="Oval 129">
            <a:extLst>
              <a:ext uri="{FF2B5EF4-FFF2-40B4-BE49-F238E27FC236}">
                <a16:creationId xmlns:a16="http://schemas.microsoft.com/office/drawing/2014/main" xmlns="" id="{21053488-BF3E-40FF-9F1B-9D7FBF742D84}"/>
              </a:ext>
            </a:extLst>
          </p:cNvPr>
          <p:cNvSpPr/>
          <p:nvPr/>
        </p:nvSpPr>
        <p:spPr>
          <a:xfrm>
            <a:off x="6523182" y="2551764"/>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1" name="Oval 130">
            <a:extLst>
              <a:ext uri="{FF2B5EF4-FFF2-40B4-BE49-F238E27FC236}">
                <a16:creationId xmlns:a16="http://schemas.microsoft.com/office/drawing/2014/main" xmlns="" id="{3A3E5B26-A585-4C39-8EF4-036B40B730A3}"/>
              </a:ext>
            </a:extLst>
          </p:cNvPr>
          <p:cNvSpPr/>
          <p:nvPr/>
        </p:nvSpPr>
        <p:spPr>
          <a:xfrm>
            <a:off x="5863812" y="330188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32" name="Straight Connector 131">
            <a:extLst>
              <a:ext uri="{FF2B5EF4-FFF2-40B4-BE49-F238E27FC236}">
                <a16:creationId xmlns:a16="http://schemas.microsoft.com/office/drawing/2014/main" xmlns="" id="{B0F54ADD-AF9C-41D7-AE00-81C540D3D778}"/>
              </a:ext>
            </a:extLst>
          </p:cNvPr>
          <p:cNvCxnSpPr>
            <a:cxnSpLocks/>
            <a:stCxn id="130" idx="3"/>
            <a:endCxn id="131" idx="7"/>
          </p:cNvCxnSpPr>
          <p:nvPr/>
        </p:nvCxnSpPr>
        <p:spPr>
          <a:xfrm flipH="1">
            <a:off x="6309806" y="2982855"/>
            <a:ext cx="288121"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33" name="Straight Connector 132">
            <a:extLst>
              <a:ext uri="{FF2B5EF4-FFF2-40B4-BE49-F238E27FC236}">
                <a16:creationId xmlns:a16="http://schemas.microsoft.com/office/drawing/2014/main" xmlns="" id="{948303D0-969F-42AE-A91F-B45BA5B1FE68}"/>
              </a:ext>
            </a:extLst>
          </p:cNvPr>
          <p:cNvCxnSpPr>
            <a:cxnSpLocks/>
          </p:cNvCxnSpPr>
          <p:nvPr/>
        </p:nvCxnSpPr>
        <p:spPr>
          <a:xfrm>
            <a:off x="6986859" y="2951879"/>
            <a:ext cx="321119" cy="410275"/>
          </a:xfrm>
          <a:prstGeom prst="line">
            <a:avLst/>
          </a:prstGeom>
        </p:spPr>
        <p:style>
          <a:lnRef idx="3">
            <a:schemeClr val="accent2"/>
          </a:lnRef>
          <a:fillRef idx="0">
            <a:schemeClr val="accent2"/>
          </a:fillRef>
          <a:effectRef idx="2">
            <a:schemeClr val="accent2"/>
          </a:effectRef>
          <a:fontRef idx="minor">
            <a:schemeClr val="tx1"/>
          </a:fontRef>
        </p:style>
      </p:cxnSp>
      <p:sp>
        <p:nvSpPr>
          <p:cNvPr id="134" name="Oval 133">
            <a:extLst>
              <a:ext uri="{FF2B5EF4-FFF2-40B4-BE49-F238E27FC236}">
                <a16:creationId xmlns:a16="http://schemas.microsoft.com/office/drawing/2014/main" xmlns="" id="{EF1FE036-81E5-4BFA-B31D-01B0D5F5D3B8}"/>
              </a:ext>
            </a:extLst>
          </p:cNvPr>
          <p:cNvSpPr/>
          <p:nvPr/>
        </p:nvSpPr>
        <p:spPr>
          <a:xfrm>
            <a:off x="5136195" y="391915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135" name="Straight Connector 134">
            <a:extLst>
              <a:ext uri="{FF2B5EF4-FFF2-40B4-BE49-F238E27FC236}">
                <a16:creationId xmlns:a16="http://schemas.microsoft.com/office/drawing/2014/main" xmlns="" id="{E833150D-D7F4-4E20-869B-ABBEEECAA64C}"/>
              </a:ext>
            </a:extLst>
          </p:cNvPr>
          <p:cNvCxnSpPr>
            <a:cxnSpLocks/>
          </p:cNvCxnSpPr>
          <p:nvPr/>
        </p:nvCxnSpPr>
        <p:spPr>
          <a:xfrm flipH="1">
            <a:off x="5626356" y="3647114"/>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136" name="Oval 135">
            <a:extLst>
              <a:ext uri="{FF2B5EF4-FFF2-40B4-BE49-F238E27FC236}">
                <a16:creationId xmlns:a16="http://schemas.microsoft.com/office/drawing/2014/main" xmlns="" id="{0F6417BB-37BC-414A-9E74-3E6CBC3B260C}"/>
              </a:ext>
            </a:extLst>
          </p:cNvPr>
          <p:cNvSpPr/>
          <p:nvPr/>
        </p:nvSpPr>
        <p:spPr>
          <a:xfrm>
            <a:off x="7074637" y="335279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8" name="Oval 7">
            <a:extLst>
              <a:ext uri="{FF2B5EF4-FFF2-40B4-BE49-F238E27FC236}">
                <a16:creationId xmlns:a16="http://schemas.microsoft.com/office/drawing/2014/main" xmlns="" id="{02064381-F8B6-49C2-B3F8-604A6D2980BB}"/>
              </a:ext>
            </a:extLst>
          </p:cNvPr>
          <p:cNvSpPr/>
          <p:nvPr/>
        </p:nvSpPr>
        <p:spPr>
          <a:xfrm>
            <a:off x="6404017" y="4022023"/>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138" name="Straight Connector 137">
            <a:extLst>
              <a:ext uri="{FF2B5EF4-FFF2-40B4-BE49-F238E27FC236}">
                <a16:creationId xmlns:a16="http://schemas.microsoft.com/office/drawing/2014/main" xmlns="" id="{501D7D76-33F0-4504-A160-6792D588E223}"/>
              </a:ext>
            </a:extLst>
          </p:cNvPr>
          <p:cNvCxnSpPr>
            <a:cxnSpLocks/>
            <a:endCxn id="8" idx="1"/>
          </p:cNvCxnSpPr>
          <p:nvPr/>
        </p:nvCxnSpPr>
        <p:spPr>
          <a:xfrm>
            <a:off x="6338689" y="3733023"/>
            <a:ext cx="141848" cy="359235"/>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11" name="Table 6">
            <a:extLst>
              <a:ext uri="{FF2B5EF4-FFF2-40B4-BE49-F238E27FC236}">
                <a16:creationId xmlns:a16="http://schemas.microsoft.com/office/drawing/2014/main" xmlns="" id="{8D06A543-1CEA-4775-8054-75BDAB274F33}"/>
              </a:ext>
            </a:extLst>
          </p:cNvPr>
          <p:cNvGraphicFramePr>
            <a:graphicFrameLocks noGrp="1"/>
          </p:cNvGraphicFramePr>
          <p:nvPr>
            <p:extLst>
              <p:ext uri="{D42A27DB-BD31-4B8C-83A1-F6EECF244321}">
                <p14:modId xmlns:p14="http://schemas.microsoft.com/office/powerpoint/2010/main" val="122577954"/>
              </p:ext>
            </p:extLst>
          </p:nvPr>
        </p:nvGraphicFramePr>
        <p:xfrm>
          <a:off x="947359" y="4821659"/>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r>
                        <a:rPr lang="en-IN" dirty="0"/>
                        <a:t>  23</a:t>
                      </a:r>
                    </a:p>
                  </a:txBody>
                  <a:tcPr/>
                </a:tc>
                <a:extLst>
                  <a:ext uri="{0D108BD9-81ED-4DB2-BD59-A6C34878D82A}">
                    <a16:rowId xmlns:a16="http://schemas.microsoft.com/office/drawing/2014/main" xmlns="" val="1275055625"/>
                  </a:ext>
                </a:extLst>
              </a:tr>
            </a:tbl>
          </a:graphicData>
        </a:graphic>
      </p:graphicFrame>
      <p:grpSp>
        <p:nvGrpSpPr>
          <p:cNvPr id="140" name="Group 139">
            <a:extLst>
              <a:ext uri="{FF2B5EF4-FFF2-40B4-BE49-F238E27FC236}">
                <a16:creationId xmlns:a16="http://schemas.microsoft.com/office/drawing/2014/main" xmlns="" id="{EBED2114-D06F-4D46-A60E-3616648452A1}"/>
              </a:ext>
            </a:extLst>
          </p:cNvPr>
          <p:cNvGrpSpPr/>
          <p:nvPr/>
        </p:nvGrpSpPr>
        <p:grpSpPr>
          <a:xfrm>
            <a:off x="1018893" y="5189588"/>
            <a:ext cx="4188409" cy="372746"/>
            <a:chOff x="1966686" y="1986811"/>
            <a:chExt cx="4188409" cy="372746"/>
          </a:xfrm>
        </p:grpSpPr>
        <p:sp>
          <p:nvSpPr>
            <p:cNvPr id="141" name="TextBox 140">
              <a:extLst>
                <a:ext uri="{FF2B5EF4-FFF2-40B4-BE49-F238E27FC236}">
                  <a16:creationId xmlns:a16="http://schemas.microsoft.com/office/drawing/2014/main" xmlns="" id="{29244D72-A7D3-4605-9D0B-A9C39974F900}"/>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142" name="TextBox 141">
              <a:extLst>
                <a:ext uri="{FF2B5EF4-FFF2-40B4-BE49-F238E27FC236}">
                  <a16:creationId xmlns:a16="http://schemas.microsoft.com/office/drawing/2014/main" xmlns="" id="{F64E8A8E-3A8B-4526-975E-87419BF841D9}"/>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143" name="TextBox 142">
              <a:extLst>
                <a:ext uri="{FF2B5EF4-FFF2-40B4-BE49-F238E27FC236}">
                  <a16:creationId xmlns:a16="http://schemas.microsoft.com/office/drawing/2014/main" xmlns="" id="{5777D53D-64A5-4844-AF7D-B4C8A21ABD3E}"/>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144" name="TextBox 143">
              <a:extLst>
                <a:ext uri="{FF2B5EF4-FFF2-40B4-BE49-F238E27FC236}">
                  <a16:creationId xmlns:a16="http://schemas.microsoft.com/office/drawing/2014/main" xmlns="" id="{3DE1F192-7932-49B2-9A7E-FC4D4944239E}"/>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145" name="TextBox 144">
              <a:extLst>
                <a:ext uri="{FF2B5EF4-FFF2-40B4-BE49-F238E27FC236}">
                  <a16:creationId xmlns:a16="http://schemas.microsoft.com/office/drawing/2014/main" xmlns="" id="{D8C7AFEF-22FA-4A4A-8AED-17181E262A3E}"/>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146" name="TextBox 145">
              <a:extLst>
                <a:ext uri="{FF2B5EF4-FFF2-40B4-BE49-F238E27FC236}">
                  <a16:creationId xmlns:a16="http://schemas.microsoft.com/office/drawing/2014/main" xmlns="" id="{31E12749-15A7-45F4-BD1E-35564411F09D}"/>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147" name="Oval 146">
            <a:extLst>
              <a:ext uri="{FF2B5EF4-FFF2-40B4-BE49-F238E27FC236}">
                <a16:creationId xmlns:a16="http://schemas.microsoft.com/office/drawing/2014/main" xmlns="" id="{FE0FB189-50E6-4F6C-A9BF-B2245B15BBEC}"/>
              </a:ext>
            </a:extLst>
          </p:cNvPr>
          <p:cNvSpPr/>
          <p:nvPr/>
        </p:nvSpPr>
        <p:spPr>
          <a:xfrm>
            <a:off x="8855773" y="4078964"/>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8" name="Oval 147">
            <a:extLst>
              <a:ext uri="{FF2B5EF4-FFF2-40B4-BE49-F238E27FC236}">
                <a16:creationId xmlns:a16="http://schemas.microsoft.com/office/drawing/2014/main" xmlns="" id="{DCFF2A25-21F5-4536-9520-A7B981703515}"/>
              </a:ext>
            </a:extLst>
          </p:cNvPr>
          <p:cNvSpPr/>
          <p:nvPr/>
        </p:nvSpPr>
        <p:spPr>
          <a:xfrm>
            <a:off x="8196403" y="482908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49" name="Straight Connector 148">
            <a:extLst>
              <a:ext uri="{FF2B5EF4-FFF2-40B4-BE49-F238E27FC236}">
                <a16:creationId xmlns:a16="http://schemas.microsoft.com/office/drawing/2014/main" xmlns="" id="{DD631A39-C423-4451-A5A4-5292DC4E011B}"/>
              </a:ext>
            </a:extLst>
          </p:cNvPr>
          <p:cNvCxnSpPr>
            <a:cxnSpLocks/>
            <a:stCxn id="147" idx="3"/>
            <a:endCxn id="148" idx="7"/>
          </p:cNvCxnSpPr>
          <p:nvPr/>
        </p:nvCxnSpPr>
        <p:spPr>
          <a:xfrm flipH="1">
            <a:off x="8642397" y="4510055"/>
            <a:ext cx="288121"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50" name="Straight Connector 149">
            <a:extLst>
              <a:ext uri="{FF2B5EF4-FFF2-40B4-BE49-F238E27FC236}">
                <a16:creationId xmlns:a16="http://schemas.microsoft.com/office/drawing/2014/main" xmlns="" id="{637ECFC0-565D-4C2C-9FA0-09051821ABC0}"/>
              </a:ext>
            </a:extLst>
          </p:cNvPr>
          <p:cNvCxnSpPr>
            <a:cxnSpLocks/>
            <a:endCxn id="153" idx="1"/>
          </p:cNvCxnSpPr>
          <p:nvPr/>
        </p:nvCxnSpPr>
        <p:spPr>
          <a:xfrm>
            <a:off x="9319450" y="4479079"/>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151" name="Oval 150">
            <a:extLst>
              <a:ext uri="{FF2B5EF4-FFF2-40B4-BE49-F238E27FC236}">
                <a16:creationId xmlns:a16="http://schemas.microsoft.com/office/drawing/2014/main" xmlns="" id="{2AD5BB74-2DCA-4D0B-8361-E33B4E9A4AFE}"/>
              </a:ext>
            </a:extLst>
          </p:cNvPr>
          <p:cNvSpPr/>
          <p:nvPr/>
        </p:nvSpPr>
        <p:spPr>
          <a:xfrm>
            <a:off x="7468786" y="544635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152" name="Straight Connector 151">
            <a:extLst>
              <a:ext uri="{FF2B5EF4-FFF2-40B4-BE49-F238E27FC236}">
                <a16:creationId xmlns:a16="http://schemas.microsoft.com/office/drawing/2014/main" xmlns="" id="{E3354BAF-6859-45AC-A976-CAF8AE254C96}"/>
              </a:ext>
            </a:extLst>
          </p:cNvPr>
          <p:cNvCxnSpPr>
            <a:cxnSpLocks/>
          </p:cNvCxnSpPr>
          <p:nvPr/>
        </p:nvCxnSpPr>
        <p:spPr>
          <a:xfrm flipH="1">
            <a:off x="7958947" y="5174314"/>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153" name="Oval 152">
            <a:extLst>
              <a:ext uri="{FF2B5EF4-FFF2-40B4-BE49-F238E27FC236}">
                <a16:creationId xmlns:a16="http://schemas.microsoft.com/office/drawing/2014/main" xmlns="" id="{57FFAA8B-886D-46EF-A70D-056BBBB6BBA5}"/>
              </a:ext>
            </a:extLst>
          </p:cNvPr>
          <p:cNvSpPr/>
          <p:nvPr/>
        </p:nvSpPr>
        <p:spPr>
          <a:xfrm>
            <a:off x="9835711" y="4832640"/>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154" name="Oval 153">
            <a:extLst>
              <a:ext uri="{FF2B5EF4-FFF2-40B4-BE49-F238E27FC236}">
                <a16:creationId xmlns:a16="http://schemas.microsoft.com/office/drawing/2014/main" xmlns="" id="{02C262C8-297E-4CB3-AB15-C5D467FE5588}"/>
              </a:ext>
            </a:extLst>
          </p:cNvPr>
          <p:cNvSpPr/>
          <p:nvPr/>
        </p:nvSpPr>
        <p:spPr>
          <a:xfrm>
            <a:off x="8736608" y="5549223"/>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155" name="Straight Connector 154">
            <a:extLst>
              <a:ext uri="{FF2B5EF4-FFF2-40B4-BE49-F238E27FC236}">
                <a16:creationId xmlns:a16="http://schemas.microsoft.com/office/drawing/2014/main" xmlns="" id="{7532AB22-9AB6-46D6-898A-36AD8E459CBA}"/>
              </a:ext>
            </a:extLst>
          </p:cNvPr>
          <p:cNvCxnSpPr>
            <a:cxnSpLocks/>
            <a:endCxn id="154" idx="1"/>
          </p:cNvCxnSpPr>
          <p:nvPr/>
        </p:nvCxnSpPr>
        <p:spPr>
          <a:xfrm>
            <a:off x="8671280" y="5260223"/>
            <a:ext cx="141848" cy="359235"/>
          </a:xfrm>
          <a:prstGeom prst="line">
            <a:avLst/>
          </a:prstGeom>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xmlns="" id="{D3FE50D3-1DA6-4108-BE19-B61088B866BA}"/>
              </a:ext>
            </a:extLst>
          </p:cNvPr>
          <p:cNvSpPr/>
          <p:nvPr/>
        </p:nvSpPr>
        <p:spPr>
          <a:xfrm>
            <a:off x="9522244" y="560465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23</a:t>
            </a:r>
          </a:p>
        </p:txBody>
      </p:sp>
      <p:cxnSp>
        <p:nvCxnSpPr>
          <p:cNvPr id="157" name="Straight Connector 156">
            <a:extLst>
              <a:ext uri="{FF2B5EF4-FFF2-40B4-BE49-F238E27FC236}">
                <a16:creationId xmlns:a16="http://schemas.microsoft.com/office/drawing/2014/main" xmlns="" id="{34EB4B23-C9AC-4A05-8364-7FEB9B66B107}"/>
              </a:ext>
            </a:extLst>
          </p:cNvPr>
          <p:cNvCxnSpPr>
            <a:cxnSpLocks/>
          </p:cNvCxnSpPr>
          <p:nvPr/>
        </p:nvCxnSpPr>
        <p:spPr>
          <a:xfrm flipH="1">
            <a:off x="9793265" y="5218277"/>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7" name="Oval 6">
            <a:extLst>
              <a:ext uri="{FF2B5EF4-FFF2-40B4-BE49-F238E27FC236}">
                <a16:creationId xmlns:a16="http://schemas.microsoft.com/office/drawing/2014/main" xmlns="" id="{A9B649CC-D322-4532-80F0-F83FB9AEF171}"/>
              </a:ext>
            </a:extLst>
          </p:cNvPr>
          <p:cNvSpPr/>
          <p:nvPr/>
        </p:nvSpPr>
        <p:spPr>
          <a:xfrm>
            <a:off x="311405" y="1948875"/>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9" name="Oval 8">
            <a:extLst>
              <a:ext uri="{FF2B5EF4-FFF2-40B4-BE49-F238E27FC236}">
                <a16:creationId xmlns:a16="http://schemas.microsoft.com/office/drawing/2014/main" xmlns="" id="{078DA472-84D9-4917-982A-56D7AFAB0761}"/>
              </a:ext>
            </a:extLst>
          </p:cNvPr>
          <p:cNvSpPr/>
          <p:nvPr/>
        </p:nvSpPr>
        <p:spPr>
          <a:xfrm>
            <a:off x="335641" y="3896084"/>
            <a:ext cx="30878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cxnSp>
        <p:nvCxnSpPr>
          <p:cNvPr id="13" name="Straight Arrow Connector 12">
            <a:extLst>
              <a:ext uri="{FF2B5EF4-FFF2-40B4-BE49-F238E27FC236}">
                <a16:creationId xmlns:a16="http://schemas.microsoft.com/office/drawing/2014/main" xmlns="" id="{170BE1CD-7DE8-4AE1-A4F5-5C931053C536}"/>
              </a:ext>
            </a:extLst>
          </p:cNvPr>
          <p:cNvCxnSpPr/>
          <p:nvPr/>
        </p:nvCxnSpPr>
        <p:spPr>
          <a:xfrm>
            <a:off x="5136195" y="1582014"/>
            <a:ext cx="4229969" cy="25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C41C2DC-32FD-4FA7-BF29-C7567E3DF99C}"/>
              </a:ext>
            </a:extLst>
          </p:cNvPr>
          <p:cNvCxnSpPr/>
          <p:nvPr/>
        </p:nvCxnSpPr>
        <p:spPr>
          <a:xfrm>
            <a:off x="5626356" y="2949407"/>
            <a:ext cx="615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E837BBD9-4D0C-42E3-B102-E6E874A6A1DD}"/>
              </a:ext>
            </a:extLst>
          </p:cNvPr>
          <p:cNvCxnSpPr/>
          <p:nvPr/>
        </p:nvCxnSpPr>
        <p:spPr>
          <a:xfrm>
            <a:off x="5619220" y="4979878"/>
            <a:ext cx="2318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33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a:t>
            </a:r>
          </a:p>
        </p:txBody>
      </p:sp>
      <p:sp>
        <p:nvSpPr>
          <p:cNvPr id="3" name="Content Placeholder 2"/>
          <p:cNvSpPr>
            <a:spLocks noGrp="1"/>
          </p:cNvSpPr>
          <p:nvPr>
            <p:ph idx="1"/>
          </p:nvPr>
        </p:nvSpPr>
        <p:spPr>
          <a:xfrm>
            <a:off x="357674" y="650421"/>
            <a:ext cx="11476652" cy="552654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Perform delete operation:</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u="sng" dirty="0">
                <a:latin typeface="Times New Roman" panose="02020603050405020304" pitchFamily="18" charset="0"/>
                <a:cs typeface="Times New Roman" panose="02020603050405020304" pitchFamily="18" charset="0"/>
              </a:rPr>
              <a:t>Heapify</a:t>
            </a:r>
          </a:p>
          <a:p>
            <a:pPr marL="0" indent="0" algn="just">
              <a:lnSpc>
                <a:spcPct val="150000"/>
              </a:lnSpc>
              <a:buNone/>
            </a:pPr>
            <a:r>
              <a:rPr lang="en-US" sz="2400"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62</a:t>
            </a:fld>
            <a:endParaRPr lang="en-IN"/>
          </a:p>
        </p:txBody>
      </p:sp>
      <p:graphicFrame>
        <p:nvGraphicFramePr>
          <p:cNvPr id="6" name="Table 6">
            <a:extLst>
              <a:ext uri="{FF2B5EF4-FFF2-40B4-BE49-F238E27FC236}">
                <a16:creationId xmlns:a16="http://schemas.microsoft.com/office/drawing/2014/main" xmlns="" id="{D8241A3C-0739-41F8-AAD0-0BC9FCE2F467}"/>
              </a:ext>
            </a:extLst>
          </p:cNvPr>
          <p:cNvGraphicFramePr>
            <a:graphicFrameLocks noGrp="1"/>
          </p:cNvGraphicFramePr>
          <p:nvPr>
            <p:extLst>
              <p:ext uri="{D42A27DB-BD31-4B8C-83A1-F6EECF244321}">
                <p14:modId xmlns:p14="http://schemas.microsoft.com/office/powerpoint/2010/main" val="2729678799"/>
              </p:ext>
            </p:extLst>
          </p:nvPr>
        </p:nvGraphicFramePr>
        <p:xfrm>
          <a:off x="1301922" y="1248034"/>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1</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r>
                        <a:rPr lang="en-IN" dirty="0"/>
                        <a:t>  23</a:t>
                      </a:r>
                    </a:p>
                  </a:txBody>
                  <a:tcPr/>
                </a:tc>
                <a:extLst>
                  <a:ext uri="{0D108BD9-81ED-4DB2-BD59-A6C34878D82A}">
                    <a16:rowId xmlns:a16="http://schemas.microsoft.com/office/drawing/2014/main" xmlns="" val="1275055625"/>
                  </a:ext>
                </a:extLst>
              </a:tr>
            </a:tbl>
          </a:graphicData>
        </a:graphic>
      </p:graphicFrame>
      <p:grpSp>
        <p:nvGrpSpPr>
          <p:cNvPr id="7" name="Group 6">
            <a:extLst>
              <a:ext uri="{FF2B5EF4-FFF2-40B4-BE49-F238E27FC236}">
                <a16:creationId xmlns:a16="http://schemas.microsoft.com/office/drawing/2014/main" xmlns="" id="{3D2786FC-212D-40CA-A1FE-BF225D3858F8}"/>
              </a:ext>
            </a:extLst>
          </p:cNvPr>
          <p:cNvGrpSpPr/>
          <p:nvPr/>
        </p:nvGrpSpPr>
        <p:grpSpPr>
          <a:xfrm>
            <a:off x="1373456" y="1615963"/>
            <a:ext cx="4188409" cy="372746"/>
            <a:chOff x="1966686" y="1986811"/>
            <a:chExt cx="4188409" cy="372746"/>
          </a:xfrm>
        </p:grpSpPr>
        <p:sp>
          <p:nvSpPr>
            <p:cNvPr id="8" name="TextBox 7">
              <a:extLst>
                <a:ext uri="{FF2B5EF4-FFF2-40B4-BE49-F238E27FC236}">
                  <a16:creationId xmlns:a16="http://schemas.microsoft.com/office/drawing/2014/main" xmlns="" id="{C7F30854-32F0-4684-81B1-C15FE39D4B57}"/>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9" name="TextBox 8">
              <a:extLst>
                <a:ext uri="{FF2B5EF4-FFF2-40B4-BE49-F238E27FC236}">
                  <a16:creationId xmlns:a16="http://schemas.microsoft.com/office/drawing/2014/main" xmlns="" id="{6FCC4177-2CEE-473E-BA7A-C789089BC7BF}"/>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10" name="TextBox 9">
              <a:extLst>
                <a:ext uri="{FF2B5EF4-FFF2-40B4-BE49-F238E27FC236}">
                  <a16:creationId xmlns:a16="http://schemas.microsoft.com/office/drawing/2014/main" xmlns="" id="{92D623AC-7C31-465B-944D-D3DDC8DC12D5}"/>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11" name="TextBox 10">
              <a:extLst>
                <a:ext uri="{FF2B5EF4-FFF2-40B4-BE49-F238E27FC236}">
                  <a16:creationId xmlns:a16="http://schemas.microsoft.com/office/drawing/2014/main" xmlns="" id="{9E8AFD3D-7ED5-4099-BA32-1AA1F920B745}"/>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12" name="TextBox 11">
              <a:extLst>
                <a:ext uri="{FF2B5EF4-FFF2-40B4-BE49-F238E27FC236}">
                  <a16:creationId xmlns:a16="http://schemas.microsoft.com/office/drawing/2014/main" xmlns="" id="{CC92B8E2-81EB-4E8B-B166-B34DEFAB07D3}"/>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13" name="TextBox 12">
              <a:extLst>
                <a:ext uri="{FF2B5EF4-FFF2-40B4-BE49-F238E27FC236}">
                  <a16:creationId xmlns:a16="http://schemas.microsoft.com/office/drawing/2014/main" xmlns="" id="{1CECADCF-50FE-4A0A-A8FD-B6D7520EE986}"/>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sp>
        <p:nvSpPr>
          <p:cNvPr id="14" name="Oval 13">
            <a:extLst>
              <a:ext uri="{FF2B5EF4-FFF2-40B4-BE49-F238E27FC236}">
                <a16:creationId xmlns:a16="http://schemas.microsoft.com/office/drawing/2014/main" xmlns="" id="{D8BE23F4-DF95-478B-907E-F86D1938FA39}"/>
              </a:ext>
            </a:extLst>
          </p:cNvPr>
          <p:cNvSpPr/>
          <p:nvPr/>
        </p:nvSpPr>
        <p:spPr>
          <a:xfrm>
            <a:off x="8621685" y="816943"/>
            <a:ext cx="510391"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a:extLst>
              <a:ext uri="{FF2B5EF4-FFF2-40B4-BE49-F238E27FC236}">
                <a16:creationId xmlns:a16="http://schemas.microsoft.com/office/drawing/2014/main" xmlns="" id="{221AB895-7F1E-4C59-A211-3D1628AF2E32}"/>
              </a:ext>
            </a:extLst>
          </p:cNvPr>
          <p:cNvSpPr/>
          <p:nvPr/>
        </p:nvSpPr>
        <p:spPr>
          <a:xfrm>
            <a:off x="7962315" y="1567064"/>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16" name="Straight Connector 15">
            <a:extLst>
              <a:ext uri="{FF2B5EF4-FFF2-40B4-BE49-F238E27FC236}">
                <a16:creationId xmlns:a16="http://schemas.microsoft.com/office/drawing/2014/main" xmlns="" id="{1654D403-077F-4463-9B15-A1171E82F49A}"/>
              </a:ext>
            </a:extLst>
          </p:cNvPr>
          <p:cNvCxnSpPr>
            <a:cxnSpLocks/>
            <a:stCxn id="14" idx="3"/>
            <a:endCxn id="15" idx="7"/>
          </p:cNvCxnSpPr>
          <p:nvPr/>
        </p:nvCxnSpPr>
        <p:spPr>
          <a:xfrm flipH="1">
            <a:off x="8408309" y="1248034"/>
            <a:ext cx="288121"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xmlns="" id="{66CBE23C-E9DD-428C-AB2C-26ACFB7D54C7}"/>
              </a:ext>
            </a:extLst>
          </p:cNvPr>
          <p:cNvCxnSpPr>
            <a:cxnSpLocks/>
            <a:endCxn id="20" idx="1"/>
          </p:cNvCxnSpPr>
          <p:nvPr/>
        </p:nvCxnSpPr>
        <p:spPr>
          <a:xfrm>
            <a:off x="9085362" y="1217058"/>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18" name="Oval 17">
            <a:extLst>
              <a:ext uri="{FF2B5EF4-FFF2-40B4-BE49-F238E27FC236}">
                <a16:creationId xmlns:a16="http://schemas.microsoft.com/office/drawing/2014/main" xmlns="" id="{20A11E86-CC96-46B8-8F8B-199DCA90ECCD}"/>
              </a:ext>
            </a:extLst>
          </p:cNvPr>
          <p:cNvSpPr/>
          <p:nvPr/>
        </p:nvSpPr>
        <p:spPr>
          <a:xfrm>
            <a:off x="7234698" y="2184336"/>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19" name="Straight Connector 18">
            <a:extLst>
              <a:ext uri="{FF2B5EF4-FFF2-40B4-BE49-F238E27FC236}">
                <a16:creationId xmlns:a16="http://schemas.microsoft.com/office/drawing/2014/main" xmlns="" id="{CC5BDDE4-27EC-4FD9-BD4A-4F6FBC73FD1C}"/>
              </a:ext>
            </a:extLst>
          </p:cNvPr>
          <p:cNvCxnSpPr>
            <a:cxnSpLocks/>
          </p:cNvCxnSpPr>
          <p:nvPr/>
        </p:nvCxnSpPr>
        <p:spPr>
          <a:xfrm flipH="1">
            <a:off x="7724859" y="1912293"/>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20" name="Oval 19">
            <a:extLst>
              <a:ext uri="{FF2B5EF4-FFF2-40B4-BE49-F238E27FC236}">
                <a16:creationId xmlns:a16="http://schemas.microsoft.com/office/drawing/2014/main" xmlns="" id="{BB10DF81-FFCB-4231-92F3-F0E335D6B8D9}"/>
              </a:ext>
            </a:extLst>
          </p:cNvPr>
          <p:cNvSpPr/>
          <p:nvPr/>
        </p:nvSpPr>
        <p:spPr>
          <a:xfrm>
            <a:off x="9601623" y="1570619"/>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21" name="Oval 20">
            <a:extLst>
              <a:ext uri="{FF2B5EF4-FFF2-40B4-BE49-F238E27FC236}">
                <a16:creationId xmlns:a16="http://schemas.microsoft.com/office/drawing/2014/main" xmlns="" id="{EF87298F-4EAA-4F08-8196-6AB65DCF49B0}"/>
              </a:ext>
            </a:extLst>
          </p:cNvPr>
          <p:cNvSpPr/>
          <p:nvPr/>
        </p:nvSpPr>
        <p:spPr>
          <a:xfrm>
            <a:off x="8502520" y="2287202"/>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22" name="Straight Connector 21">
            <a:extLst>
              <a:ext uri="{FF2B5EF4-FFF2-40B4-BE49-F238E27FC236}">
                <a16:creationId xmlns:a16="http://schemas.microsoft.com/office/drawing/2014/main" xmlns="" id="{3CB7D626-E20C-468C-841A-5932DB2E93FF}"/>
              </a:ext>
            </a:extLst>
          </p:cNvPr>
          <p:cNvCxnSpPr>
            <a:cxnSpLocks/>
            <a:endCxn id="21" idx="1"/>
          </p:cNvCxnSpPr>
          <p:nvPr/>
        </p:nvCxnSpPr>
        <p:spPr>
          <a:xfrm>
            <a:off x="8437192" y="1998202"/>
            <a:ext cx="141848" cy="359235"/>
          </a:xfrm>
          <a:prstGeom prst="line">
            <a:avLst/>
          </a:prstGeom>
        </p:spPr>
        <p:style>
          <a:lnRef idx="3">
            <a:schemeClr val="accent2"/>
          </a:lnRef>
          <a:fillRef idx="0">
            <a:schemeClr val="accent2"/>
          </a:fillRef>
          <a:effectRef idx="2">
            <a:schemeClr val="accent2"/>
          </a:effectRef>
          <a:fontRef idx="minor">
            <a:schemeClr val="tx1"/>
          </a:fontRef>
        </p:style>
      </p:cxnSp>
      <p:sp>
        <p:nvSpPr>
          <p:cNvPr id="23" name="Oval 22">
            <a:extLst>
              <a:ext uri="{FF2B5EF4-FFF2-40B4-BE49-F238E27FC236}">
                <a16:creationId xmlns:a16="http://schemas.microsoft.com/office/drawing/2014/main" xmlns="" id="{965A0FA1-CE40-47E0-ADD7-A1967BC70C02}"/>
              </a:ext>
            </a:extLst>
          </p:cNvPr>
          <p:cNvSpPr/>
          <p:nvPr/>
        </p:nvSpPr>
        <p:spPr>
          <a:xfrm>
            <a:off x="9288156" y="2342635"/>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23</a:t>
            </a:r>
          </a:p>
        </p:txBody>
      </p:sp>
      <p:cxnSp>
        <p:nvCxnSpPr>
          <p:cNvPr id="24" name="Straight Connector 23">
            <a:extLst>
              <a:ext uri="{FF2B5EF4-FFF2-40B4-BE49-F238E27FC236}">
                <a16:creationId xmlns:a16="http://schemas.microsoft.com/office/drawing/2014/main" xmlns="" id="{582D8DBA-29CD-49F0-9CF9-28A76B28D5DD}"/>
              </a:ext>
            </a:extLst>
          </p:cNvPr>
          <p:cNvCxnSpPr>
            <a:cxnSpLocks/>
          </p:cNvCxnSpPr>
          <p:nvPr/>
        </p:nvCxnSpPr>
        <p:spPr>
          <a:xfrm flipH="1">
            <a:off x="9559177" y="1956256"/>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25" name="Left Bracket 24">
            <a:extLst>
              <a:ext uri="{FF2B5EF4-FFF2-40B4-BE49-F238E27FC236}">
                <a16:creationId xmlns:a16="http://schemas.microsoft.com/office/drawing/2014/main" xmlns="" id="{B3F4C7BD-91DF-43C4-8461-A64457FE2CCE}"/>
              </a:ext>
            </a:extLst>
          </p:cNvPr>
          <p:cNvSpPr/>
          <p:nvPr/>
        </p:nvSpPr>
        <p:spPr>
          <a:xfrm rot="16200000">
            <a:off x="3123390" y="-81039"/>
            <a:ext cx="743641" cy="4133308"/>
          </a:xfrm>
          <a:prstGeom prst="leftBracket">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26" name="Arrow: Up 25">
            <a:extLst>
              <a:ext uri="{FF2B5EF4-FFF2-40B4-BE49-F238E27FC236}">
                <a16:creationId xmlns:a16="http://schemas.microsoft.com/office/drawing/2014/main" xmlns="" id="{3FBF8919-52B2-4851-A3EF-EA26476C1946}"/>
              </a:ext>
            </a:extLst>
          </p:cNvPr>
          <p:cNvSpPr/>
          <p:nvPr/>
        </p:nvSpPr>
        <p:spPr>
          <a:xfrm>
            <a:off x="1373456" y="1631301"/>
            <a:ext cx="137068" cy="668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6" name="Table 6">
            <a:extLst>
              <a:ext uri="{FF2B5EF4-FFF2-40B4-BE49-F238E27FC236}">
                <a16:creationId xmlns:a16="http://schemas.microsoft.com/office/drawing/2014/main" xmlns="" id="{8E8A4421-4E58-4014-94F4-C15C9589BC46}"/>
              </a:ext>
            </a:extLst>
          </p:cNvPr>
          <p:cNvGraphicFramePr>
            <a:graphicFrameLocks noGrp="1"/>
          </p:cNvGraphicFramePr>
          <p:nvPr>
            <p:extLst>
              <p:ext uri="{D42A27DB-BD31-4B8C-83A1-F6EECF244321}">
                <p14:modId xmlns:p14="http://schemas.microsoft.com/office/powerpoint/2010/main" val="4094490356"/>
              </p:ext>
            </p:extLst>
          </p:nvPr>
        </p:nvGraphicFramePr>
        <p:xfrm>
          <a:off x="1301922" y="2860474"/>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23</a:t>
                      </a:r>
                    </a:p>
                  </a:txBody>
                  <a:tcPr/>
                </a:tc>
                <a:tc>
                  <a:txBody>
                    <a:bodyPr/>
                    <a:lstStyle/>
                    <a:p>
                      <a:r>
                        <a:rPr lang="en-IN" dirty="0"/>
                        <a:t>  5</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r>
                        <a:rPr lang="en-IN" dirty="0"/>
                        <a:t>  </a:t>
                      </a:r>
                    </a:p>
                  </a:txBody>
                  <a:tcPr/>
                </a:tc>
                <a:extLst>
                  <a:ext uri="{0D108BD9-81ED-4DB2-BD59-A6C34878D82A}">
                    <a16:rowId xmlns:a16="http://schemas.microsoft.com/office/drawing/2014/main" xmlns="" val="1275055625"/>
                  </a:ext>
                </a:extLst>
              </a:tr>
            </a:tbl>
          </a:graphicData>
        </a:graphic>
      </p:graphicFrame>
      <p:grpSp>
        <p:nvGrpSpPr>
          <p:cNvPr id="37" name="Group 36">
            <a:extLst>
              <a:ext uri="{FF2B5EF4-FFF2-40B4-BE49-F238E27FC236}">
                <a16:creationId xmlns:a16="http://schemas.microsoft.com/office/drawing/2014/main" xmlns="" id="{E010D1AF-57F6-4FA7-BD14-A84706107E34}"/>
              </a:ext>
            </a:extLst>
          </p:cNvPr>
          <p:cNvGrpSpPr/>
          <p:nvPr/>
        </p:nvGrpSpPr>
        <p:grpSpPr>
          <a:xfrm>
            <a:off x="1373456" y="3228403"/>
            <a:ext cx="4188409" cy="372746"/>
            <a:chOff x="1966686" y="1986811"/>
            <a:chExt cx="4188409" cy="372746"/>
          </a:xfrm>
        </p:grpSpPr>
        <p:sp>
          <p:nvSpPr>
            <p:cNvPr id="38" name="TextBox 37">
              <a:extLst>
                <a:ext uri="{FF2B5EF4-FFF2-40B4-BE49-F238E27FC236}">
                  <a16:creationId xmlns:a16="http://schemas.microsoft.com/office/drawing/2014/main" xmlns="" id="{6FEE9863-8815-4371-AAA2-BB646873A36B}"/>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39" name="TextBox 38">
              <a:extLst>
                <a:ext uri="{FF2B5EF4-FFF2-40B4-BE49-F238E27FC236}">
                  <a16:creationId xmlns:a16="http://schemas.microsoft.com/office/drawing/2014/main" xmlns="" id="{7AFE8D7B-5AC9-4711-8E9E-7CE101D336E8}"/>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40" name="TextBox 39">
              <a:extLst>
                <a:ext uri="{FF2B5EF4-FFF2-40B4-BE49-F238E27FC236}">
                  <a16:creationId xmlns:a16="http://schemas.microsoft.com/office/drawing/2014/main" xmlns="" id="{2348552A-0D78-4172-9B84-03549DE5D132}"/>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41" name="TextBox 40">
              <a:extLst>
                <a:ext uri="{FF2B5EF4-FFF2-40B4-BE49-F238E27FC236}">
                  <a16:creationId xmlns:a16="http://schemas.microsoft.com/office/drawing/2014/main" xmlns="" id="{F9426EDC-B3C5-485A-A641-A83FA0865E18}"/>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42" name="TextBox 41">
              <a:extLst>
                <a:ext uri="{FF2B5EF4-FFF2-40B4-BE49-F238E27FC236}">
                  <a16:creationId xmlns:a16="http://schemas.microsoft.com/office/drawing/2014/main" xmlns="" id="{D7F62E25-8989-4425-8430-65326E982ED6}"/>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43" name="TextBox 42">
              <a:extLst>
                <a:ext uri="{FF2B5EF4-FFF2-40B4-BE49-F238E27FC236}">
                  <a16:creationId xmlns:a16="http://schemas.microsoft.com/office/drawing/2014/main" xmlns="" id="{ECC2A649-765C-47D2-BABD-ACD60D6B5812}"/>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pSp>
        <p:nvGrpSpPr>
          <p:cNvPr id="70" name="Group 69">
            <a:extLst>
              <a:ext uri="{FF2B5EF4-FFF2-40B4-BE49-F238E27FC236}">
                <a16:creationId xmlns:a16="http://schemas.microsoft.com/office/drawing/2014/main" xmlns="" id="{B29BE2F7-FD7A-4921-83BA-DCFF864E7DEF}"/>
              </a:ext>
            </a:extLst>
          </p:cNvPr>
          <p:cNvGrpSpPr/>
          <p:nvPr/>
        </p:nvGrpSpPr>
        <p:grpSpPr>
          <a:xfrm>
            <a:off x="5444701" y="2877438"/>
            <a:ext cx="2889439" cy="1949852"/>
            <a:chOff x="5444701" y="2877438"/>
            <a:chExt cx="2889439" cy="1949852"/>
          </a:xfrm>
        </p:grpSpPr>
        <p:sp>
          <p:nvSpPr>
            <p:cNvPr id="56" name="Oval 55">
              <a:extLst>
                <a:ext uri="{FF2B5EF4-FFF2-40B4-BE49-F238E27FC236}">
                  <a16:creationId xmlns:a16="http://schemas.microsoft.com/office/drawing/2014/main" xmlns="" id="{E08D349C-55D4-4A9B-823F-61DFCD7D05B9}"/>
                </a:ext>
              </a:extLst>
            </p:cNvPr>
            <p:cNvSpPr/>
            <p:nvPr/>
          </p:nvSpPr>
          <p:spPr>
            <a:xfrm>
              <a:off x="6831688" y="2877438"/>
              <a:ext cx="522460"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23</a:t>
              </a:r>
            </a:p>
          </p:txBody>
        </p:sp>
        <p:sp>
          <p:nvSpPr>
            <p:cNvPr id="57" name="Oval 56">
              <a:extLst>
                <a:ext uri="{FF2B5EF4-FFF2-40B4-BE49-F238E27FC236}">
                  <a16:creationId xmlns:a16="http://schemas.microsoft.com/office/drawing/2014/main" xmlns="" id="{A0636A1D-E386-433A-A6C4-850C4B5AE4E4}"/>
                </a:ext>
              </a:extLst>
            </p:cNvPr>
            <p:cNvSpPr/>
            <p:nvPr/>
          </p:nvSpPr>
          <p:spPr>
            <a:xfrm>
              <a:off x="6172318" y="3627559"/>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5</a:t>
              </a:r>
            </a:p>
          </p:txBody>
        </p:sp>
        <p:cxnSp>
          <p:nvCxnSpPr>
            <p:cNvPr id="58" name="Straight Connector 57">
              <a:extLst>
                <a:ext uri="{FF2B5EF4-FFF2-40B4-BE49-F238E27FC236}">
                  <a16:creationId xmlns:a16="http://schemas.microsoft.com/office/drawing/2014/main" xmlns="" id="{1A2B415C-8503-4935-B829-78E7D7359199}"/>
                </a:ext>
              </a:extLst>
            </p:cNvPr>
            <p:cNvCxnSpPr>
              <a:cxnSpLocks/>
              <a:stCxn id="56" idx="3"/>
              <a:endCxn id="57" idx="7"/>
            </p:cNvCxnSpPr>
            <p:nvPr/>
          </p:nvCxnSpPr>
          <p:spPr>
            <a:xfrm flipH="1">
              <a:off x="6618312" y="3308529"/>
              <a:ext cx="289888"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xmlns="" id="{942B39D4-F6E0-4B33-8750-06D58E29AB6E}"/>
                </a:ext>
              </a:extLst>
            </p:cNvPr>
            <p:cNvCxnSpPr>
              <a:cxnSpLocks/>
              <a:endCxn id="62" idx="1"/>
            </p:cNvCxnSpPr>
            <p:nvPr/>
          </p:nvCxnSpPr>
          <p:spPr>
            <a:xfrm>
              <a:off x="7295365" y="3277553"/>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60" name="Oval 59">
              <a:extLst>
                <a:ext uri="{FF2B5EF4-FFF2-40B4-BE49-F238E27FC236}">
                  <a16:creationId xmlns:a16="http://schemas.microsoft.com/office/drawing/2014/main" xmlns="" id="{02DE2B36-F0BC-4E12-8374-41D0B91E5672}"/>
                </a:ext>
              </a:extLst>
            </p:cNvPr>
            <p:cNvSpPr/>
            <p:nvPr/>
          </p:nvSpPr>
          <p:spPr>
            <a:xfrm>
              <a:off x="5444701" y="4244831"/>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61" name="Straight Connector 60">
              <a:extLst>
                <a:ext uri="{FF2B5EF4-FFF2-40B4-BE49-F238E27FC236}">
                  <a16:creationId xmlns:a16="http://schemas.microsoft.com/office/drawing/2014/main" xmlns="" id="{1274CDE0-5C2B-4794-82D1-8DD799C20FDE}"/>
                </a:ext>
              </a:extLst>
            </p:cNvPr>
            <p:cNvCxnSpPr>
              <a:cxnSpLocks/>
            </p:cNvCxnSpPr>
            <p:nvPr/>
          </p:nvCxnSpPr>
          <p:spPr>
            <a:xfrm flipH="1">
              <a:off x="5934862" y="3972788"/>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62" name="Oval 61">
              <a:extLst>
                <a:ext uri="{FF2B5EF4-FFF2-40B4-BE49-F238E27FC236}">
                  <a16:creationId xmlns:a16="http://schemas.microsoft.com/office/drawing/2014/main" xmlns="" id="{103240B5-B8E0-49AB-A857-06D1AEA87FF5}"/>
                </a:ext>
              </a:extLst>
            </p:cNvPr>
            <p:cNvSpPr/>
            <p:nvPr/>
          </p:nvSpPr>
          <p:spPr>
            <a:xfrm>
              <a:off x="7811626" y="3631114"/>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63" name="Oval 62">
              <a:extLst>
                <a:ext uri="{FF2B5EF4-FFF2-40B4-BE49-F238E27FC236}">
                  <a16:creationId xmlns:a16="http://schemas.microsoft.com/office/drawing/2014/main" xmlns="" id="{E4B391B1-C42F-4863-99F1-BAFFCF517B6A}"/>
                </a:ext>
              </a:extLst>
            </p:cNvPr>
            <p:cNvSpPr/>
            <p:nvPr/>
          </p:nvSpPr>
          <p:spPr>
            <a:xfrm>
              <a:off x="6712523" y="434769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64" name="Straight Connector 63">
              <a:extLst>
                <a:ext uri="{FF2B5EF4-FFF2-40B4-BE49-F238E27FC236}">
                  <a16:creationId xmlns:a16="http://schemas.microsoft.com/office/drawing/2014/main" xmlns="" id="{3201680E-0634-45D3-9CE8-8C83B0C39EDF}"/>
                </a:ext>
              </a:extLst>
            </p:cNvPr>
            <p:cNvCxnSpPr>
              <a:cxnSpLocks/>
              <a:endCxn id="63" idx="1"/>
            </p:cNvCxnSpPr>
            <p:nvPr/>
          </p:nvCxnSpPr>
          <p:spPr>
            <a:xfrm>
              <a:off x="6647195" y="4058697"/>
              <a:ext cx="141848" cy="359235"/>
            </a:xfrm>
            <a:prstGeom prst="line">
              <a:avLst/>
            </a:prstGeom>
          </p:spPr>
          <p:style>
            <a:lnRef idx="3">
              <a:schemeClr val="accent2"/>
            </a:lnRef>
            <a:fillRef idx="0">
              <a:schemeClr val="accent2"/>
            </a:fillRef>
            <a:effectRef idx="2">
              <a:schemeClr val="accent2"/>
            </a:effectRef>
            <a:fontRef idx="minor">
              <a:schemeClr val="tx1"/>
            </a:fontRef>
          </p:style>
        </p:cxnSp>
      </p:grpSp>
      <p:graphicFrame>
        <p:nvGraphicFramePr>
          <p:cNvPr id="69" name="Table 6">
            <a:extLst>
              <a:ext uri="{FF2B5EF4-FFF2-40B4-BE49-F238E27FC236}">
                <a16:creationId xmlns:a16="http://schemas.microsoft.com/office/drawing/2014/main" xmlns="" id="{2D20576E-E341-44BC-AB81-445AF807EDAE}"/>
              </a:ext>
            </a:extLst>
          </p:cNvPr>
          <p:cNvGraphicFramePr>
            <a:graphicFrameLocks noGrp="1"/>
          </p:cNvGraphicFramePr>
          <p:nvPr>
            <p:extLst>
              <p:ext uri="{D42A27DB-BD31-4B8C-83A1-F6EECF244321}">
                <p14:modId xmlns:p14="http://schemas.microsoft.com/office/powerpoint/2010/main" val="361459710"/>
              </p:ext>
            </p:extLst>
          </p:nvPr>
        </p:nvGraphicFramePr>
        <p:xfrm>
          <a:off x="1329471" y="4897567"/>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5</a:t>
                      </a:r>
                    </a:p>
                  </a:txBody>
                  <a:tcPr/>
                </a:tc>
                <a:tc>
                  <a:txBody>
                    <a:bodyPr/>
                    <a:lstStyle/>
                    <a:p>
                      <a:r>
                        <a:rPr lang="en-IN" dirty="0"/>
                        <a:t> 23</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r>
                        <a:rPr lang="en-IN" dirty="0"/>
                        <a:t>  </a:t>
                      </a:r>
                    </a:p>
                  </a:txBody>
                  <a:tcPr/>
                </a:tc>
                <a:extLst>
                  <a:ext uri="{0D108BD9-81ED-4DB2-BD59-A6C34878D82A}">
                    <a16:rowId xmlns:a16="http://schemas.microsoft.com/office/drawing/2014/main" xmlns="" val="1275055625"/>
                  </a:ext>
                </a:extLst>
              </a:tr>
            </a:tbl>
          </a:graphicData>
        </a:graphic>
      </p:graphicFrame>
      <p:grpSp>
        <p:nvGrpSpPr>
          <p:cNvPr id="71" name="Group 70">
            <a:extLst>
              <a:ext uri="{FF2B5EF4-FFF2-40B4-BE49-F238E27FC236}">
                <a16:creationId xmlns:a16="http://schemas.microsoft.com/office/drawing/2014/main" xmlns="" id="{505E7E56-BD8F-4AC5-BDA1-3B34471108BF}"/>
              </a:ext>
            </a:extLst>
          </p:cNvPr>
          <p:cNvGrpSpPr/>
          <p:nvPr/>
        </p:nvGrpSpPr>
        <p:grpSpPr>
          <a:xfrm>
            <a:off x="7675011" y="4299994"/>
            <a:ext cx="2889439" cy="1949852"/>
            <a:chOff x="5444701" y="2877438"/>
            <a:chExt cx="2889439" cy="1949852"/>
          </a:xfrm>
        </p:grpSpPr>
        <p:sp>
          <p:nvSpPr>
            <p:cNvPr id="72" name="Oval 71">
              <a:extLst>
                <a:ext uri="{FF2B5EF4-FFF2-40B4-BE49-F238E27FC236}">
                  <a16:creationId xmlns:a16="http://schemas.microsoft.com/office/drawing/2014/main" xmlns="" id="{856F639D-D7C7-46DF-9D6F-F459161BA262}"/>
                </a:ext>
              </a:extLst>
            </p:cNvPr>
            <p:cNvSpPr/>
            <p:nvPr/>
          </p:nvSpPr>
          <p:spPr>
            <a:xfrm>
              <a:off x="6831688" y="2877438"/>
              <a:ext cx="522460"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73" name="Oval 72">
              <a:extLst>
                <a:ext uri="{FF2B5EF4-FFF2-40B4-BE49-F238E27FC236}">
                  <a16:creationId xmlns:a16="http://schemas.microsoft.com/office/drawing/2014/main" xmlns="" id="{433B8B55-66E4-4568-BEDF-DFDC91533B41}"/>
                </a:ext>
              </a:extLst>
            </p:cNvPr>
            <p:cNvSpPr/>
            <p:nvPr/>
          </p:nvSpPr>
          <p:spPr>
            <a:xfrm>
              <a:off x="6172318" y="3627559"/>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23</a:t>
              </a:r>
            </a:p>
          </p:txBody>
        </p:sp>
        <p:cxnSp>
          <p:nvCxnSpPr>
            <p:cNvPr id="74" name="Straight Connector 73">
              <a:extLst>
                <a:ext uri="{FF2B5EF4-FFF2-40B4-BE49-F238E27FC236}">
                  <a16:creationId xmlns:a16="http://schemas.microsoft.com/office/drawing/2014/main" xmlns="" id="{229F6DE8-5DB3-4064-ACB0-C5083E807A59}"/>
                </a:ext>
              </a:extLst>
            </p:cNvPr>
            <p:cNvCxnSpPr>
              <a:cxnSpLocks/>
              <a:stCxn id="72" idx="3"/>
              <a:endCxn id="73" idx="7"/>
            </p:cNvCxnSpPr>
            <p:nvPr/>
          </p:nvCxnSpPr>
          <p:spPr>
            <a:xfrm flipH="1">
              <a:off x="6618312" y="3308529"/>
              <a:ext cx="289888"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xmlns="" id="{0B73108D-1B35-4DA2-AA99-168EDF4906A9}"/>
                </a:ext>
              </a:extLst>
            </p:cNvPr>
            <p:cNvCxnSpPr>
              <a:cxnSpLocks/>
              <a:endCxn id="78" idx="1"/>
            </p:cNvCxnSpPr>
            <p:nvPr/>
          </p:nvCxnSpPr>
          <p:spPr>
            <a:xfrm>
              <a:off x="7295365" y="3277553"/>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76" name="Oval 75">
              <a:extLst>
                <a:ext uri="{FF2B5EF4-FFF2-40B4-BE49-F238E27FC236}">
                  <a16:creationId xmlns:a16="http://schemas.microsoft.com/office/drawing/2014/main" xmlns="" id="{198D0BF3-B9AB-4BF2-8BD7-C787A84BE19D}"/>
                </a:ext>
              </a:extLst>
            </p:cNvPr>
            <p:cNvSpPr/>
            <p:nvPr/>
          </p:nvSpPr>
          <p:spPr>
            <a:xfrm>
              <a:off x="5444701" y="4244831"/>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77" name="Straight Connector 76">
              <a:extLst>
                <a:ext uri="{FF2B5EF4-FFF2-40B4-BE49-F238E27FC236}">
                  <a16:creationId xmlns:a16="http://schemas.microsoft.com/office/drawing/2014/main" xmlns="" id="{EBD172FB-6DC7-455C-AB10-A4B396FA76DD}"/>
                </a:ext>
              </a:extLst>
            </p:cNvPr>
            <p:cNvCxnSpPr>
              <a:cxnSpLocks/>
            </p:cNvCxnSpPr>
            <p:nvPr/>
          </p:nvCxnSpPr>
          <p:spPr>
            <a:xfrm flipH="1">
              <a:off x="5934862" y="3972788"/>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78" name="Oval 77">
              <a:extLst>
                <a:ext uri="{FF2B5EF4-FFF2-40B4-BE49-F238E27FC236}">
                  <a16:creationId xmlns:a16="http://schemas.microsoft.com/office/drawing/2014/main" xmlns="" id="{EE31C28D-D0C9-462A-BCCD-0FF9E40639C2}"/>
                </a:ext>
              </a:extLst>
            </p:cNvPr>
            <p:cNvSpPr/>
            <p:nvPr/>
          </p:nvSpPr>
          <p:spPr>
            <a:xfrm>
              <a:off x="7811626" y="3631114"/>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79" name="Oval 78">
              <a:extLst>
                <a:ext uri="{FF2B5EF4-FFF2-40B4-BE49-F238E27FC236}">
                  <a16:creationId xmlns:a16="http://schemas.microsoft.com/office/drawing/2014/main" xmlns="" id="{59D9D683-592B-4B03-9D2E-37488CAD0AD2}"/>
                </a:ext>
              </a:extLst>
            </p:cNvPr>
            <p:cNvSpPr/>
            <p:nvPr/>
          </p:nvSpPr>
          <p:spPr>
            <a:xfrm>
              <a:off x="6712523" y="434769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80" name="Straight Connector 79">
              <a:extLst>
                <a:ext uri="{FF2B5EF4-FFF2-40B4-BE49-F238E27FC236}">
                  <a16:creationId xmlns:a16="http://schemas.microsoft.com/office/drawing/2014/main" xmlns="" id="{B8B350C0-A7F9-46D2-B5DB-88B4285D6C88}"/>
                </a:ext>
              </a:extLst>
            </p:cNvPr>
            <p:cNvCxnSpPr>
              <a:cxnSpLocks/>
              <a:endCxn id="79" idx="1"/>
            </p:cNvCxnSpPr>
            <p:nvPr/>
          </p:nvCxnSpPr>
          <p:spPr>
            <a:xfrm>
              <a:off x="6647195" y="4058697"/>
              <a:ext cx="141848" cy="359235"/>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81" name="Group 80">
            <a:extLst>
              <a:ext uri="{FF2B5EF4-FFF2-40B4-BE49-F238E27FC236}">
                <a16:creationId xmlns:a16="http://schemas.microsoft.com/office/drawing/2014/main" xmlns="" id="{AF1D1B76-FD3D-4C9C-81C9-5E19F51148C2}"/>
              </a:ext>
            </a:extLst>
          </p:cNvPr>
          <p:cNvGrpSpPr/>
          <p:nvPr/>
        </p:nvGrpSpPr>
        <p:grpSpPr>
          <a:xfrm>
            <a:off x="1301922" y="5266344"/>
            <a:ext cx="4188409" cy="372746"/>
            <a:chOff x="1966686" y="1986811"/>
            <a:chExt cx="4188409" cy="372746"/>
          </a:xfrm>
        </p:grpSpPr>
        <p:sp>
          <p:nvSpPr>
            <p:cNvPr id="82" name="TextBox 81">
              <a:extLst>
                <a:ext uri="{FF2B5EF4-FFF2-40B4-BE49-F238E27FC236}">
                  <a16:creationId xmlns:a16="http://schemas.microsoft.com/office/drawing/2014/main" xmlns="" id="{7FEBC1BD-BA7E-4900-A5B5-326FEFB01BBF}"/>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83" name="TextBox 82">
              <a:extLst>
                <a:ext uri="{FF2B5EF4-FFF2-40B4-BE49-F238E27FC236}">
                  <a16:creationId xmlns:a16="http://schemas.microsoft.com/office/drawing/2014/main" xmlns="" id="{5CA29A69-8002-4A35-9C1E-519BE1AD4512}"/>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84" name="TextBox 83">
              <a:extLst>
                <a:ext uri="{FF2B5EF4-FFF2-40B4-BE49-F238E27FC236}">
                  <a16:creationId xmlns:a16="http://schemas.microsoft.com/office/drawing/2014/main" xmlns="" id="{C06B1843-73B6-40E9-BA55-42AF2C2F4AA8}"/>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85" name="TextBox 84">
              <a:extLst>
                <a:ext uri="{FF2B5EF4-FFF2-40B4-BE49-F238E27FC236}">
                  <a16:creationId xmlns:a16="http://schemas.microsoft.com/office/drawing/2014/main" xmlns="" id="{60CF8053-26B5-47A1-BF66-9B88DCF0AC44}"/>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86" name="TextBox 85">
              <a:extLst>
                <a:ext uri="{FF2B5EF4-FFF2-40B4-BE49-F238E27FC236}">
                  <a16:creationId xmlns:a16="http://schemas.microsoft.com/office/drawing/2014/main" xmlns="" id="{6A50439D-2852-4EF1-A409-6030BDDD8ADC}"/>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87" name="TextBox 86">
              <a:extLst>
                <a:ext uri="{FF2B5EF4-FFF2-40B4-BE49-F238E27FC236}">
                  <a16:creationId xmlns:a16="http://schemas.microsoft.com/office/drawing/2014/main" xmlns="" id="{36B43463-AAEC-4A91-B695-E90201C19F5C}"/>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cxnSp>
        <p:nvCxnSpPr>
          <p:cNvPr id="28" name="Straight Arrow Connector 27">
            <a:extLst>
              <a:ext uri="{FF2B5EF4-FFF2-40B4-BE49-F238E27FC236}">
                <a16:creationId xmlns:a16="http://schemas.microsoft.com/office/drawing/2014/main" xmlns="" id="{1EBD11AA-95E6-4757-8420-40323099FBF1}"/>
              </a:ext>
            </a:extLst>
          </p:cNvPr>
          <p:cNvCxnSpPr/>
          <p:nvPr/>
        </p:nvCxnSpPr>
        <p:spPr>
          <a:xfrm>
            <a:off x="5859624" y="1483567"/>
            <a:ext cx="1222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C55DBB12-5893-4D25-9030-626305DDA498}"/>
              </a:ext>
            </a:extLst>
          </p:cNvPr>
          <p:cNvCxnSpPr>
            <a:cxnSpLocks/>
          </p:cNvCxnSpPr>
          <p:nvPr/>
        </p:nvCxnSpPr>
        <p:spPr>
          <a:xfrm>
            <a:off x="5685889" y="3026229"/>
            <a:ext cx="705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FA035D6E-E87B-4CE0-A07A-510DB36EDD8C}"/>
              </a:ext>
            </a:extLst>
          </p:cNvPr>
          <p:cNvCxnSpPr/>
          <p:nvPr/>
        </p:nvCxnSpPr>
        <p:spPr>
          <a:xfrm>
            <a:off x="3415004" y="3627559"/>
            <a:ext cx="0" cy="98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FA932C55-0808-458E-B20D-E9E9CF37429F}"/>
              </a:ext>
            </a:extLst>
          </p:cNvPr>
          <p:cNvCxnSpPr>
            <a:cxnSpLocks/>
          </p:cNvCxnSpPr>
          <p:nvPr/>
        </p:nvCxnSpPr>
        <p:spPr>
          <a:xfrm>
            <a:off x="5870193" y="5114352"/>
            <a:ext cx="2142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xmlns="" id="{E3EEE055-7072-4F2D-84AD-8C6719FA43ED}"/>
                  </a:ext>
                </a:extLst>
              </p14:cNvPr>
              <p14:cNvContentPartPr/>
              <p14:nvPr/>
            </p14:nvContentPartPr>
            <p14:xfrm>
              <a:off x="8649272" y="837353"/>
              <a:ext cx="402840" cy="376920"/>
            </p14:xfrm>
          </p:contentPart>
        </mc:Choice>
        <mc:Fallback xmlns="">
          <p:pic>
            <p:nvPicPr>
              <p:cNvPr id="27" name="Ink 26">
                <a:extLst>
                  <a:ext uri="{FF2B5EF4-FFF2-40B4-BE49-F238E27FC236}">
                    <a16:creationId xmlns:a16="http://schemas.microsoft.com/office/drawing/2014/main" id="{E3EEE055-7072-4F2D-84AD-8C6719FA43ED}"/>
                  </a:ext>
                </a:extLst>
              </p:cNvPr>
              <p:cNvPicPr/>
              <p:nvPr/>
            </p:nvPicPr>
            <p:blipFill>
              <a:blip r:embed="rId3"/>
              <a:stretch>
                <a:fillRect/>
              </a:stretch>
            </p:blipFill>
            <p:spPr>
              <a:xfrm>
                <a:off x="8595272" y="729353"/>
                <a:ext cx="5104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xmlns="" id="{D3DF97E4-A266-494B-948B-6904FDB17157}"/>
                  </a:ext>
                </a:extLst>
              </p14:cNvPr>
              <p14:cNvContentPartPr/>
              <p14:nvPr/>
            </p14:nvContentPartPr>
            <p14:xfrm>
              <a:off x="9384392" y="2366633"/>
              <a:ext cx="320040" cy="322200"/>
            </p14:xfrm>
          </p:contentPart>
        </mc:Choice>
        <mc:Fallback xmlns="">
          <p:pic>
            <p:nvPicPr>
              <p:cNvPr id="29" name="Ink 28">
                <a:extLst>
                  <a:ext uri="{FF2B5EF4-FFF2-40B4-BE49-F238E27FC236}">
                    <a16:creationId xmlns:a16="http://schemas.microsoft.com/office/drawing/2014/main" id="{D3DF97E4-A266-494B-948B-6904FDB17157}"/>
                  </a:ext>
                </a:extLst>
              </p:cNvPr>
              <p:cNvPicPr/>
              <p:nvPr/>
            </p:nvPicPr>
            <p:blipFill>
              <a:blip r:embed="rId5"/>
              <a:stretch>
                <a:fillRect/>
              </a:stretch>
            </p:blipFill>
            <p:spPr>
              <a:xfrm>
                <a:off x="9330392" y="2258993"/>
                <a:ext cx="42768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xmlns="" id="{B9A701C3-41F0-4B31-A1D2-0166BEC9DD3C}"/>
                  </a:ext>
                </a:extLst>
              </p14:cNvPr>
              <p14:cNvContentPartPr/>
              <p14:nvPr/>
            </p14:nvContentPartPr>
            <p14:xfrm>
              <a:off x="6213152" y="3013553"/>
              <a:ext cx="532800" cy="441000"/>
            </p14:xfrm>
          </p:contentPart>
        </mc:Choice>
        <mc:Fallback xmlns="">
          <p:pic>
            <p:nvPicPr>
              <p:cNvPr id="30" name="Ink 29">
                <a:extLst>
                  <a:ext uri="{FF2B5EF4-FFF2-40B4-BE49-F238E27FC236}">
                    <a16:creationId xmlns:a16="http://schemas.microsoft.com/office/drawing/2014/main" id="{B9A701C3-41F0-4B31-A1D2-0166BEC9DD3C}"/>
                  </a:ext>
                </a:extLst>
              </p:cNvPr>
              <p:cNvPicPr/>
              <p:nvPr/>
            </p:nvPicPr>
            <p:blipFill>
              <a:blip r:embed="rId7"/>
              <a:stretch>
                <a:fillRect/>
              </a:stretch>
            </p:blipFill>
            <p:spPr>
              <a:xfrm>
                <a:off x="6204512" y="3004553"/>
                <a:ext cx="5504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xmlns="" id="{D4CD1EF7-4AD9-4416-9CEF-8B21445F231D}"/>
                  </a:ext>
                </a:extLst>
              </p14:cNvPr>
              <p14:cNvContentPartPr/>
              <p14:nvPr/>
            </p14:nvContentPartPr>
            <p14:xfrm>
              <a:off x="6101552" y="3403073"/>
              <a:ext cx="246960" cy="126000"/>
            </p14:xfrm>
          </p:contentPart>
        </mc:Choice>
        <mc:Fallback xmlns="">
          <p:pic>
            <p:nvPicPr>
              <p:cNvPr id="32" name="Ink 31">
                <a:extLst>
                  <a:ext uri="{FF2B5EF4-FFF2-40B4-BE49-F238E27FC236}">
                    <a16:creationId xmlns:a16="http://schemas.microsoft.com/office/drawing/2014/main" id="{D4CD1EF7-4AD9-4416-9CEF-8B21445F231D}"/>
                  </a:ext>
                </a:extLst>
              </p:cNvPr>
              <p:cNvPicPr/>
              <p:nvPr/>
            </p:nvPicPr>
            <p:blipFill>
              <a:blip r:embed="rId9"/>
              <a:stretch>
                <a:fillRect/>
              </a:stretch>
            </p:blipFill>
            <p:spPr>
              <a:xfrm>
                <a:off x="6092552" y="3394073"/>
                <a:ext cx="264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E2B12629-BB46-4172-B9E6-5A782F6D3262}"/>
                  </a:ext>
                </a:extLst>
              </p14:cNvPr>
              <p14:cNvContentPartPr/>
              <p14:nvPr/>
            </p14:nvContentPartPr>
            <p14:xfrm>
              <a:off x="9068672" y="5177513"/>
              <a:ext cx="512280" cy="555480"/>
            </p14:xfrm>
          </p:contentPart>
        </mc:Choice>
        <mc:Fallback xmlns="">
          <p:pic>
            <p:nvPicPr>
              <p:cNvPr id="33" name="Ink 32">
                <a:extLst>
                  <a:ext uri="{FF2B5EF4-FFF2-40B4-BE49-F238E27FC236}">
                    <a16:creationId xmlns:a16="http://schemas.microsoft.com/office/drawing/2014/main" id="{E2B12629-BB46-4172-B9E6-5A782F6D3262}"/>
                  </a:ext>
                </a:extLst>
              </p:cNvPr>
              <p:cNvPicPr/>
              <p:nvPr/>
            </p:nvPicPr>
            <p:blipFill>
              <a:blip r:embed="rId11"/>
              <a:stretch>
                <a:fillRect/>
              </a:stretch>
            </p:blipFill>
            <p:spPr>
              <a:xfrm>
                <a:off x="9060032" y="5168873"/>
                <a:ext cx="5299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xmlns="" id="{DC538F10-1F77-454D-B645-1B46D692D934}"/>
                  </a:ext>
                </a:extLst>
              </p14:cNvPr>
              <p14:cNvContentPartPr/>
              <p14:nvPr/>
            </p14:nvContentPartPr>
            <p14:xfrm>
              <a:off x="9442352" y="5666033"/>
              <a:ext cx="152280" cy="102600"/>
            </p14:xfrm>
          </p:contentPart>
        </mc:Choice>
        <mc:Fallback xmlns="">
          <p:pic>
            <p:nvPicPr>
              <p:cNvPr id="34" name="Ink 33">
                <a:extLst>
                  <a:ext uri="{FF2B5EF4-FFF2-40B4-BE49-F238E27FC236}">
                    <a16:creationId xmlns:a16="http://schemas.microsoft.com/office/drawing/2014/main" id="{DC538F10-1F77-454D-B645-1B46D692D934}"/>
                  </a:ext>
                </a:extLst>
              </p:cNvPr>
              <p:cNvPicPr/>
              <p:nvPr/>
            </p:nvPicPr>
            <p:blipFill>
              <a:blip r:embed="rId13"/>
              <a:stretch>
                <a:fillRect/>
              </a:stretch>
            </p:blipFill>
            <p:spPr>
              <a:xfrm>
                <a:off x="9433352" y="5657033"/>
                <a:ext cx="169920" cy="120240"/>
              </a:xfrm>
              <a:prstGeom prst="rect">
                <a:avLst/>
              </a:prstGeom>
            </p:spPr>
          </p:pic>
        </mc:Fallback>
      </mc:AlternateContent>
      <p:grpSp>
        <p:nvGrpSpPr>
          <p:cNvPr id="45" name="Group 44">
            <a:extLst>
              <a:ext uri="{FF2B5EF4-FFF2-40B4-BE49-F238E27FC236}">
                <a16:creationId xmlns:a16="http://schemas.microsoft.com/office/drawing/2014/main" xmlns="" id="{A71B9159-630A-4D38-BADD-EE2253C0407A}"/>
              </a:ext>
            </a:extLst>
          </p:cNvPr>
          <p:cNvGrpSpPr/>
          <p:nvPr/>
        </p:nvGrpSpPr>
        <p:grpSpPr>
          <a:xfrm>
            <a:off x="7576112" y="4245113"/>
            <a:ext cx="792360" cy="509040"/>
            <a:chOff x="7576112" y="4245113"/>
            <a:chExt cx="792360" cy="509040"/>
          </a:xfrm>
        </p:grpSpPr>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xmlns="" id="{AAAC2137-9069-42AB-A64F-761E134F1FD1}"/>
                    </a:ext>
                  </a:extLst>
                </p14:cNvPr>
                <p14:cNvContentPartPr/>
                <p14:nvPr/>
              </p14:nvContentPartPr>
              <p14:xfrm>
                <a:off x="7576112" y="4245113"/>
                <a:ext cx="682560" cy="404280"/>
              </p14:xfrm>
            </p:contentPart>
          </mc:Choice>
          <mc:Fallback xmlns="">
            <p:pic>
              <p:nvPicPr>
                <p:cNvPr id="35" name="Ink 34">
                  <a:extLst>
                    <a:ext uri="{FF2B5EF4-FFF2-40B4-BE49-F238E27FC236}">
                      <a16:creationId xmlns:a16="http://schemas.microsoft.com/office/drawing/2014/main" id="{AAAC2137-9069-42AB-A64F-761E134F1FD1}"/>
                    </a:ext>
                  </a:extLst>
                </p:cNvPr>
                <p:cNvPicPr/>
                <p:nvPr/>
              </p:nvPicPr>
              <p:blipFill>
                <a:blip r:embed="rId15"/>
                <a:stretch>
                  <a:fillRect/>
                </a:stretch>
              </p:blipFill>
              <p:spPr>
                <a:xfrm>
                  <a:off x="7567472" y="4236113"/>
                  <a:ext cx="7002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xmlns="" id="{904C7447-FD09-473C-AD27-9B9B43A4EA52}"/>
                    </a:ext>
                  </a:extLst>
                </p14:cNvPr>
                <p14:cNvContentPartPr/>
                <p14:nvPr/>
              </p14:nvContentPartPr>
              <p14:xfrm>
                <a:off x="8146352" y="4515833"/>
                <a:ext cx="222120" cy="238320"/>
              </p14:xfrm>
            </p:contentPart>
          </mc:Choice>
          <mc:Fallback xmlns="">
            <p:pic>
              <p:nvPicPr>
                <p:cNvPr id="44" name="Ink 43">
                  <a:extLst>
                    <a:ext uri="{FF2B5EF4-FFF2-40B4-BE49-F238E27FC236}">
                      <a16:creationId xmlns:a16="http://schemas.microsoft.com/office/drawing/2014/main" id="{904C7447-FD09-473C-AD27-9B9B43A4EA52}"/>
                    </a:ext>
                  </a:extLst>
                </p:cNvPr>
                <p:cNvPicPr/>
                <p:nvPr/>
              </p:nvPicPr>
              <p:blipFill>
                <a:blip r:embed="rId17"/>
                <a:stretch>
                  <a:fillRect/>
                </a:stretch>
              </p:blipFill>
              <p:spPr>
                <a:xfrm>
                  <a:off x="8137352" y="4506833"/>
                  <a:ext cx="239760" cy="255960"/>
                </a:xfrm>
                <a:prstGeom prst="rect">
                  <a:avLst/>
                </a:prstGeom>
              </p:spPr>
            </p:pic>
          </mc:Fallback>
        </mc:AlternateContent>
      </p:grpSp>
    </p:spTree>
    <p:extLst>
      <p:ext uri="{BB962C8B-B14F-4D97-AF65-F5344CB8AC3E}">
        <p14:creationId xmlns:p14="http://schemas.microsoft.com/office/powerpoint/2010/main" val="2308645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Binary Heap</a:t>
            </a:r>
          </a:p>
        </p:txBody>
      </p:sp>
      <p:sp>
        <p:nvSpPr>
          <p:cNvPr id="3" name="Content Placeholder 2"/>
          <p:cNvSpPr>
            <a:spLocks noGrp="1"/>
          </p:cNvSpPr>
          <p:nvPr>
            <p:ph idx="1"/>
          </p:nvPr>
        </p:nvSpPr>
        <p:spPr>
          <a:xfrm>
            <a:off x="357674" y="650421"/>
            <a:ext cx="11476652" cy="552654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Perform delete operation:</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u="sng" dirty="0">
                <a:latin typeface="Times New Roman" panose="02020603050405020304" pitchFamily="18" charset="0"/>
                <a:cs typeface="Times New Roman" panose="02020603050405020304" pitchFamily="18" charset="0"/>
              </a:rPr>
              <a:t>Heapify</a:t>
            </a:r>
          </a:p>
          <a:p>
            <a:pPr marL="0" indent="0" algn="just">
              <a:lnSpc>
                <a:spcPct val="150000"/>
              </a:lnSpc>
              <a:buNone/>
            </a:pPr>
            <a:r>
              <a:rPr lang="en-US" sz="2400" u="sng"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63</a:t>
            </a:fld>
            <a:endParaRPr lang="en-IN"/>
          </a:p>
        </p:txBody>
      </p:sp>
      <p:graphicFrame>
        <p:nvGraphicFramePr>
          <p:cNvPr id="69" name="Table 6">
            <a:extLst>
              <a:ext uri="{FF2B5EF4-FFF2-40B4-BE49-F238E27FC236}">
                <a16:creationId xmlns:a16="http://schemas.microsoft.com/office/drawing/2014/main" xmlns="" id="{2D20576E-E341-44BC-AB81-445AF807EDAE}"/>
              </a:ext>
            </a:extLst>
          </p:cNvPr>
          <p:cNvGraphicFramePr>
            <a:graphicFrameLocks noGrp="1"/>
          </p:cNvGraphicFramePr>
          <p:nvPr>
            <p:extLst>
              <p:ext uri="{D42A27DB-BD31-4B8C-83A1-F6EECF244321}">
                <p14:modId xmlns:p14="http://schemas.microsoft.com/office/powerpoint/2010/main" val="211186807"/>
              </p:ext>
            </p:extLst>
          </p:nvPr>
        </p:nvGraphicFramePr>
        <p:xfrm>
          <a:off x="1133529" y="1323942"/>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5</a:t>
                      </a:r>
                    </a:p>
                  </a:txBody>
                  <a:tcPr/>
                </a:tc>
                <a:tc>
                  <a:txBody>
                    <a:bodyPr/>
                    <a:lstStyle/>
                    <a:p>
                      <a:r>
                        <a:rPr lang="en-IN" dirty="0"/>
                        <a:t> 23</a:t>
                      </a:r>
                    </a:p>
                  </a:txBody>
                  <a:tcPr/>
                </a:tc>
                <a:tc>
                  <a:txBody>
                    <a:bodyPr/>
                    <a:lstStyle/>
                    <a:p>
                      <a:r>
                        <a:rPr lang="en-IN" dirty="0"/>
                        <a:t>   9</a:t>
                      </a:r>
                    </a:p>
                  </a:txBody>
                  <a:tcPr/>
                </a:tc>
                <a:tc>
                  <a:txBody>
                    <a:bodyPr/>
                    <a:lstStyle/>
                    <a:p>
                      <a:r>
                        <a:rPr lang="en-IN" dirty="0"/>
                        <a:t>    12</a:t>
                      </a:r>
                    </a:p>
                  </a:txBody>
                  <a:tcPr/>
                </a:tc>
                <a:tc>
                  <a:txBody>
                    <a:bodyPr/>
                    <a:lstStyle/>
                    <a:p>
                      <a:r>
                        <a:rPr lang="en-IN" dirty="0"/>
                        <a:t>  10</a:t>
                      </a:r>
                    </a:p>
                  </a:txBody>
                  <a:tcPr/>
                </a:tc>
                <a:tc>
                  <a:txBody>
                    <a:bodyPr/>
                    <a:lstStyle/>
                    <a:p>
                      <a:r>
                        <a:rPr lang="en-IN" dirty="0"/>
                        <a:t>  </a:t>
                      </a:r>
                    </a:p>
                  </a:txBody>
                  <a:tcPr/>
                </a:tc>
                <a:extLst>
                  <a:ext uri="{0D108BD9-81ED-4DB2-BD59-A6C34878D82A}">
                    <a16:rowId xmlns:a16="http://schemas.microsoft.com/office/drawing/2014/main" xmlns="" val="1275055625"/>
                  </a:ext>
                </a:extLst>
              </a:tr>
            </a:tbl>
          </a:graphicData>
        </a:graphic>
      </p:graphicFrame>
      <p:grpSp>
        <p:nvGrpSpPr>
          <p:cNvPr id="71" name="Group 70">
            <a:extLst>
              <a:ext uri="{FF2B5EF4-FFF2-40B4-BE49-F238E27FC236}">
                <a16:creationId xmlns:a16="http://schemas.microsoft.com/office/drawing/2014/main" xmlns="" id="{505E7E56-BD8F-4AC5-BDA1-3B34471108BF}"/>
              </a:ext>
            </a:extLst>
          </p:cNvPr>
          <p:cNvGrpSpPr/>
          <p:nvPr/>
        </p:nvGrpSpPr>
        <p:grpSpPr>
          <a:xfrm>
            <a:off x="7749656" y="829808"/>
            <a:ext cx="2889439" cy="1949852"/>
            <a:chOff x="5444701" y="2877438"/>
            <a:chExt cx="2889439" cy="1949852"/>
          </a:xfrm>
        </p:grpSpPr>
        <p:sp>
          <p:nvSpPr>
            <p:cNvPr id="72" name="Oval 71">
              <a:extLst>
                <a:ext uri="{FF2B5EF4-FFF2-40B4-BE49-F238E27FC236}">
                  <a16:creationId xmlns:a16="http://schemas.microsoft.com/office/drawing/2014/main" xmlns="" id="{856F639D-D7C7-46DF-9D6F-F459161BA262}"/>
                </a:ext>
              </a:extLst>
            </p:cNvPr>
            <p:cNvSpPr/>
            <p:nvPr/>
          </p:nvSpPr>
          <p:spPr>
            <a:xfrm>
              <a:off x="6831688" y="2877438"/>
              <a:ext cx="522460"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73" name="Oval 72">
              <a:extLst>
                <a:ext uri="{FF2B5EF4-FFF2-40B4-BE49-F238E27FC236}">
                  <a16:creationId xmlns:a16="http://schemas.microsoft.com/office/drawing/2014/main" xmlns="" id="{433B8B55-66E4-4568-BEDF-DFDC91533B41}"/>
                </a:ext>
              </a:extLst>
            </p:cNvPr>
            <p:cNvSpPr/>
            <p:nvPr/>
          </p:nvSpPr>
          <p:spPr>
            <a:xfrm>
              <a:off x="6172318" y="3627559"/>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23</a:t>
              </a:r>
            </a:p>
          </p:txBody>
        </p:sp>
        <p:cxnSp>
          <p:nvCxnSpPr>
            <p:cNvPr id="74" name="Straight Connector 73">
              <a:extLst>
                <a:ext uri="{FF2B5EF4-FFF2-40B4-BE49-F238E27FC236}">
                  <a16:creationId xmlns:a16="http://schemas.microsoft.com/office/drawing/2014/main" xmlns="" id="{229F6DE8-5DB3-4064-ACB0-C5083E807A59}"/>
                </a:ext>
              </a:extLst>
            </p:cNvPr>
            <p:cNvCxnSpPr>
              <a:cxnSpLocks/>
              <a:stCxn id="72" idx="3"/>
              <a:endCxn id="73" idx="7"/>
            </p:cNvCxnSpPr>
            <p:nvPr/>
          </p:nvCxnSpPr>
          <p:spPr>
            <a:xfrm flipH="1">
              <a:off x="6618312" y="3308529"/>
              <a:ext cx="289888"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xmlns="" id="{0B73108D-1B35-4DA2-AA99-168EDF4906A9}"/>
                </a:ext>
              </a:extLst>
            </p:cNvPr>
            <p:cNvCxnSpPr>
              <a:cxnSpLocks/>
              <a:endCxn id="78" idx="1"/>
            </p:cNvCxnSpPr>
            <p:nvPr/>
          </p:nvCxnSpPr>
          <p:spPr>
            <a:xfrm>
              <a:off x="7295365" y="3277553"/>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76" name="Oval 75">
              <a:extLst>
                <a:ext uri="{FF2B5EF4-FFF2-40B4-BE49-F238E27FC236}">
                  <a16:creationId xmlns:a16="http://schemas.microsoft.com/office/drawing/2014/main" xmlns="" id="{198D0BF3-B9AB-4BF2-8BD7-C787A84BE19D}"/>
                </a:ext>
              </a:extLst>
            </p:cNvPr>
            <p:cNvSpPr/>
            <p:nvPr/>
          </p:nvSpPr>
          <p:spPr>
            <a:xfrm>
              <a:off x="5444701" y="4244831"/>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77" name="Straight Connector 76">
              <a:extLst>
                <a:ext uri="{FF2B5EF4-FFF2-40B4-BE49-F238E27FC236}">
                  <a16:creationId xmlns:a16="http://schemas.microsoft.com/office/drawing/2014/main" xmlns="" id="{EBD172FB-6DC7-455C-AB10-A4B396FA76DD}"/>
                </a:ext>
              </a:extLst>
            </p:cNvPr>
            <p:cNvCxnSpPr>
              <a:cxnSpLocks/>
            </p:cNvCxnSpPr>
            <p:nvPr/>
          </p:nvCxnSpPr>
          <p:spPr>
            <a:xfrm flipH="1">
              <a:off x="5934862" y="3972788"/>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78" name="Oval 77">
              <a:extLst>
                <a:ext uri="{FF2B5EF4-FFF2-40B4-BE49-F238E27FC236}">
                  <a16:creationId xmlns:a16="http://schemas.microsoft.com/office/drawing/2014/main" xmlns="" id="{EE31C28D-D0C9-462A-BCCD-0FF9E40639C2}"/>
                </a:ext>
              </a:extLst>
            </p:cNvPr>
            <p:cNvSpPr/>
            <p:nvPr/>
          </p:nvSpPr>
          <p:spPr>
            <a:xfrm>
              <a:off x="7811626" y="3631114"/>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79" name="Oval 78">
              <a:extLst>
                <a:ext uri="{FF2B5EF4-FFF2-40B4-BE49-F238E27FC236}">
                  <a16:creationId xmlns:a16="http://schemas.microsoft.com/office/drawing/2014/main" xmlns="" id="{59D9D683-592B-4B03-9D2E-37488CAD0AD2}"/>
                </a:ext>
              </a:extLst>
            </p:cNvPr>
            <p:cNvSpPr/>
            <p:nvPr/>
          </p:nvSpPr>
          <p:spPr>
            <a:xfrm>
              <a:off x="6712523" y="434769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80" name="Straight Connector 79">
              <a:extLst>
                <a:ext uri="{FF2B5EF4-FFF2-40B4-BE49-F238E27FC236}">
                  <a16:creationId xmlns:a16="http://schemas.microsoft.com/office/drawing/2014/main" xmlns="" id="{B8B350C0-A7F9-46D2-B5DB-88B4285D6C88}"/>
                </a:ext>
              </a:extLst>
            </p:cNvPr>
            <p:cNvCxnSpPr>
              <a:cxnSpLocks/>
              <a:endCxn id="79" idx="1"/>
            </p:cNvCxnSpPr>
            <p:nvPr/>
          </p:nvCxnSpPr>
          <p:spPr>
            <a:xfrm>
              <a:off x="6647195" y="4058697"/>
              <a:ext cx="141848" cy="359235"/>
            </a:xfrm>
            <a:prstGeom prst="line">
              <a:avLst/>
            </a:prstGeom>
          </p:spPr>
          <p:style>
            <a:lnRef idx="3">
              <a:schemeClr val="accent2"/>
            </a:lnRef>
            <a:fillRef idx="0">
              <a:schemeClr val="accent2"/>
            </a:fillRef>
            <a:effectRef idx="2">
              <a:schemeClr val="accent2"/>
            </a:effectRef>
            <a:fontRef idx="minor">
              <a:schemeClr val="tx1"/>
            </a:fontRef>
          </p:style>
        </p:cxnSp>
      </p:grpSp>
      <p:graphicFrame>
        <p:nvGraphicFramePr>
          <p:cNvPr id="27" name="Table 6">
            <a:extLst>
              <a:ext uri="{FF2B5EF4-FFF2-40B4-BE49-F238E27FC236}">
                <a16:creationId xmlns:a16="http://schemas.microsoft.com/office/drawing/2014/main" xmlns="" id="{A33047C0-5501-47DB-9F83-7C7FCC67E0BB}"/>
              </a:ext>
            </a:extLst>
          </p:cNvPr>
          <p:cNvGraphicFramePr>
            <a:graphicFrameLocks noGrp="1"/>
          </p:cNvGraphicFramePr>
          <p:nvPr>
            <p:extLst>
              <p:ext uri="{D42A27DB-BD31-4B8C-83A1-F6EECF244321}">
                <p14:modId xmlns:p14="http://schemas.microsoft.com/office/powerpoint/2010/main" val="2037622287"/>
              </p:ext>
            </p:extLst>
          </p:nvPr>
        </p:nvGraphicFramePr>
        <p:xfrm>
          <a:off x="1096200" y="2925362"/>
          <a:ext cx="4331478" cy="365760"/>
        </p:xfrm>
        <a:graphic>
          <a:graphicData uri="http://schemas.openxmlformats.org/drawingml/2006/table">
            <a:tbl>
              <a:tblPr firstRow="1" bandRow="1">
                <a:tableStyleId>{D7AC3CCA-C797-4891-BE02-D94E43425B78}</a:tableStyleId>
              </a:tblPr>
              <a:tblGrid>
                <a:gridCol w="721913">
                  <a:extLst>
                    <a:ext uri="{9D8B030D-6E8A-4147-A177-3AD203B41FA5}">
                      <a16:colId xmlns:a16="http://schemas.microsoft.com/office/drawing/2014/main" xmlns="" val="3509400305"/>
                    </a:ext>
                  </a:extLst>
                </a:gridCol>
                <a:gridCol w="721913">
                  <a:extLst>
                    <a:ext uri="{9D8B030D-6E8A-4147-A177-3AD203B41FA5}">
                      <a16:colId xmlns:a16="http://schemas.microsoft.com/office/drawing/2014/main" xmlns="" val="4097779395"/>
                    </a:ext>
                  </a:extLst>
                </a:gridCol>
                <a:gridCol w="721913">
                  <a:extLst>
                    <a:ext uri="{9D8B030D-6E8A-4147-A177-3AD203B41FA5}">
                      <a16:colId xmlns:a16="http://schemas.microsoft.com/office/drawing/2014/main" xmlns="" val="3745606248"/>
                    </a:ext>
                  </a:extLst>
                </a:gridCol>
                <a:gridCol w="721913">
                  <a:extLst>
                    <a:ext uri="{9D8B030D-6E8A-4147-A177-3AD203B41FA5}">
                      <a16:colId xmlns:a16="http://schemas.microsoft.com/office/drawing/2014/main" xmlns="" val="2406690189"/>
                    </a:ext>
                  </a:extLst>
                </a:gridCol>
                <a:gridCol w="721913">
                  <a:extLst>
                    <a:ext uri="{9D8B030D-6E8A-4147-A177-3AD203B41FA5}">
                      <a16:colId xmlns:a16="http://schemas.microsoft.com/office/drawing/2014/main" xmlns="" val="2187867186"/>
                    </a:ext>
                  </a:extLst>
                </a:gridCol>
                <a:gridCol w="721913">
                  <a:extLst>
                    <a:ext uri="{9D8B030D-6E8A-4147-A177-3AD203B41FA5}">
                      <a16:colId xmlns:a16="http://schemas.microsoft.com/office/drawing/2014/main" xmlns="" val="3489458494"/>
                    </a:ext>
                  </a:extLst>
                </a:gridCol>
              </a:tblGrid>
              <a:tr h="334726">
                <a:tc>
                  <a:txBody>
                    <a:bodyPr/>
                    <a:lstStyle/>
                    <a:p>
                      <a:r>
                        <a:rPr lang="en-IN" dirty="0"/>
                        <a:t>   5</a:t>
                      </a:r>
                    </a:p>
                  </a:txBody>
                  <a:tcPr/>
                </a:tc>
                <a:tc>
                  <a:txBody>
                    <a:bodyPr/>
                    <a:lstStyle/>
                    <a:p>
                      <a:r>
                        <a:rPr lang="en-IN" dirty="0"/>
                        <a:t> 10</a:t>
                      </a:r>
                    </a:p>
                  </a:txBody>
                  <a:tcPr/>
                </a:tc>
                <a:tc>
                  <a:txBody>
                    <a:bodyPr/>
                    <a:lstStyle/>
                    <a:p>
                      <a:r>
                        <a:rPr lang="en-IN" dirty="0"/>
                        <a:t>   9</a:t>
                      </a:r>
                    </a:p>
                  </a:txBody>
                  <a:tcPr/>
                </a:tc>
                <a:tc>
                  <a:txBody>
                    <a:bodyPr/>
                    <a:lstStyle/>
                    <a:p>
                      <a:r>
                        <a:rPr lang="en-IN" dirty="0"/>
                        <a:t>    12</a:t>
                      </a:r>
                    </a:p>
                  </a:txBody>
                  <a:tcPr/>
                </a:tc>
                <a:tc>
                  <a:txBody>
                    <a:bodyPr/>
                    <a:lstStyle/>
                    <a:p>
                      <a:r>
                        <a:rPr lang="en-IN" dirty="0"/>
                        <a:t>  23</a:t>
                      </a:r>
                    </a:p>
                  </a:txBody>
                  <a:tcPr/>
                </a:tc>
                <a:tc>
                  <a:txBody>
                    <a:bodyPr/>
                    <a:lstStyle/>
                    <a:p>
                      <a:r>
                        <a:rPr lang="en-IN" dirty="0"/>
                        <a:t>  </a:t>
                      </a:r>
                    </a:p>
                  </a:txBody>
                  <a:tcPr/>
                </a:tc>
                <a:extLst>
                  <a:ext uri="{0D108BD9-81ED-4DB2-BD59-A6C34878D82A}">
                    <a16:rowId xmlns:a16="http://schemas.microsoft.com/office/drawing/2014/main" xmlns="" val="1275055625"/>
                  </a:ext>
                </a:extLst>
              </a:tr>
            </a:tbl>
          </a:graphicData>
        </a:graphic>
      </p:graphicFrame>
      <p:grpSp>
        <p:nvGrpSpPr>
          <p:cNvPr id="66" name="Group 65">
            <a:extLst>
              <a:ext uri="{FF2B5EF4-FFF2-40B4-BE49-F238E27FC236}">
                <a16:creationId xmlns:a16="http://schemas.microsoft.com/office/drawing/2014/main" xmlns="" id="{E88E7183-2773-4E6B-A8BB-6136AF17A5BA}"/>
              </a:ext>
            </a:extLst>
          </p:cNvPr>
          <p:cNvGrpSpPr/>
          <p:nvPr/>
        </p:nvGrpSpPr>
        <p:grpSpPr>
          <a:xfrm>
            <a:off x="968688" y="3242627"/>
            <a:ext cx="4188409" cy="372746"/>
            <a:chOff x="1966686" y="1986811"/>
            <a:chExt cx="4188409" cy="372746"/>
          </a:xfrm>
        </p:grpSpPr>
        <p:sp>
          <p:nvSpPr>
            <p:cNvPr id="67" name="TextBox 66">
              <a:extLst>
                <a:ext uri="{FF2B5EF4-FFF2-40B4-BE49-F238E27FC236}">
                  <a16:creationId xmlns:a16="http://schemas.microsoft.com/office/drawing/2014/main" xmlns="" id="{1152D370-E49B-4046-827B-1AF0178288D2}"/>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68" name="TextBox 67">
              <a:extLst>
                <a:ext uri="{FF2B5EF4-FFF2-40B4-BE49-F238E27FC236}">
                  <a16:creationId xmlns:a16="http://schemas.microsoft.com/office/drawing/2014/main" xmlns="" id="{BE050DFD-EB1E-496A-B9C1-9A09B792C0A2}"/>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81" name="TextBox 80">
              <a:extLst>
                <a:ext uri="{FF2B5EF4-FFF2-40B4-BE49-F238E27FC236}">
                  <a16:creationId xmlns:a16="http://schemas.microsoft.com/office/drawing/2014/main" xmlns="" id="{C820D81F-AABC-4323-9BD8-7E0F144C93FC}"/>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xmlns="" id="{A1910913-707D-46BC-B8BF-81168BC0A7B3}"/>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83" name="TextBox 82">
              <a:extLst>
                <a:ext uri="{FF2B5EF4-FFF2-40B4-BE49-F238E27FC236}">
                  <a16:creationId xmlns:a16="http://schemas.microsoft.com/office/drawing/2014/main" xmlns="" id="{57047BF5-C909-4379-8579-25A03A00E129}"/>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xmlns="" id="{ED1AFC0C-A88F-4FBF-A5C7-548098A33BA9}"/>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pSp>
        <p:nvGrpSpPr>
          <p:cNvPr id="85" name="Group 84">
            <a:extLst>
              <a:ext uri="{FF2B5EF4-FFF2-40B4-BE49-F238E27FC236}">
                <a16:creationId xmlns:a16="http://schemas.microsoft.com/office/drawing/2014/main" xmlns="" id="{FCDAF724-5760-49A5-814D-519B89CCF369}"/>
              </a:ext>
            </a:extLst>
          </p:cNvPr>
          <p:cNvGrpSpPr/>
          <p:nvPr/>
        </p:nvGrpSpPr>
        <p:grpSpPr>
          <a:xfrm>
            <a:off x="1152039" y="1651139"/>
            <a:ext cx="4188409" cy="372746"/>
            <a:chOff x="1966686" y="1986811"/>
            <a:chExt cx="4188409" cy="372746"/>
          </a:xfrm>
        </p:grpSpPr>
        <p:sp>
          <p:nvSpPr>
            <p:cNvPr id="86" name="TextBox 85">
              <a:extLst>
                <a:ext uri="{FF2B5EF4-FFF2-40B4-BE49-F238E27FC236}">
                  <a16:creationId xmlns:a16="http://schemas.microsoft.com/office/drawing/2014/main" xmlns="" id="{81E81861-AC2A-4384-9AA7-273D8D332ED9}"/>
                </a:ext>
              </a:extLst>
            </p:cNvPr>
            <p:cNvSpPr txBox="1"/>
            <p:nvPr/>
          </p:nvSpPr>
          <p:spPr>
            <a:xfrm>
              <a:off x="196668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0</a:t>
              </a:r>
            </a:p>
          </p:txBody>
        </p:sp>
        <p:sp>
          <p:nvSpPr>
            <p:cNvPr id="87" name="TextBox 86">
              <a:extLst>
                <a:ext uri="{FF2B5EF4-FFF2-40B4-BE49-F238E27FC236}">
                  <a16:creationId xmlns:a16="http://schemas.microsoft.com/office/drawing/2014/main" xmlns="" id="{F6E463B3-73E5-4018-BB10-409926CDD8DB}"/>
                </a:ext>
              </a:extLst>
            </p:cNvPr>
            <p:cNvSpPr txBox="1"/>
            <p:nvPr/>
          </p:nvSpPr>
          <p:spPr>
            <a:xfrm>
              <a:off x="5716557"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5</a:t>
              </a:r>
            </a:p>
          </p:txBody>
        </p:sp>
        <p:sp>
          <p:nvSpPr>
            <p:cNvPr id="88" name="TextBox 87">
              <a:extLst>
                <a:ext uri="{FF2B5EF4-FFF2-40B4-BE49-F238E27FC236}">
                  <a16:creationId xmlns:a16="http://schemas.microsoft.com/office/drawing/2014/main" xmlns="" id="{74A8F135-8575-4683-A412-10C8A05D157E}"/>
                </a:ext>
              </a:extLst>
            </p:cNvPr>
            <p:cNvSpPr txBox="1"/>
            <p:nvPr/>
          </p:nvSpPr>
          <p:spPr>
            <a:xfrm>
              <a:off x="3501562"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2</a:t>
              </a:r>
            </a:p>
          </p:txBody>
        </p:sp>
        <p:sp>
          <p:nvSpPr>
            <p:cNvPr id="89" name="TextBox 88">
              <a:extLst>
                <a:ext uri="{FF2B5EF4-FFF2-40B4-BE49-F238E27FC236}">
                  <a16:creationId xmlns:a16="http://schemas.microsoft.com/office/drawing/2014/main" xmlns="" id="{ED76A003-4F03-4A36-BC0D-5146588B7029}"/>
                </a:ext>
              </a:extLst>
            </p:cNvPr>
            <p:cNvSpPr txBox="1"/>
            <p:nvPr/>
          </p:nvSpPr>
          <p:spPr>
            <a:xfrm>
              <a:off x="4958182" y="1986811"/>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4</a:t>
              </a:r>
            </a:p>
          </p:txBody>
        </p:sp>
        <p:sp>
          <p:nvSpPr>
            <p:cNvPr id="90" name="TextBox 89">
              <a:extLst>
                <a:ext uri="{FF2B5EF4-FFF2-40B4-BE49-F238E27FC236}">
                  <a16:creationId xmlns:a16="http://schemas.microsoft.com/office/drawing/2014/main" xmlns="" id="{DFEEC1A2-C02A-4823-9A3D-99487B6176BB}"/>
                </a:ext>
              </a:extLst>
            </p:cNvPr>
            <p:cNvSpPr txBox="1"/>
            <p:nvPr/>
          </p:nvSpPr>
          <p:spPr>
            <a:xfrm>
              <a:off x="4259937"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3</a:t>
              </a:r>
            </a:p>
          </p:txBody>
        </p:sp>
        <p:sp>
          <p:nvSpPr>
            <p:cNvPr id="91" name="TextBox 90">
              <a:extLst>
                <a:ext uri="{FF2B5EF4-FFF2-40B4-BE49-F238E27FC236}">
                  <a16:creationId xmlns:a16="http://schemas.microsoft.com/office/drawing/2014/main" xmlns="" id="{278E1C24-5DA3-4238-B414-3D25498321D3}"/>
                </a:ext>
              </a:extLst>
            </p:cNvPr>
            <p:cNvSpPr txBox="1"/>
            <p:nvPr/>
          </p:nvSpPr>
          <p:spPr>
            <a:xfrm>
              <a:off x="2765726" y="1990225"/>
              <a:ext cx="4385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1</a:t>
              </a:r>
            </a:p>
          </p:txBody>
        </p:sp>
      </p:grpSp>
      <p:grpSp>
        <p:nvGrpSpPr>
          <p:cNvPr id="92" name="Group 91">
            <a:extLst>
              <a:ext uri="{FF2B5EF4-FFF2-40B4-BE49-F238E27FC236}">
                <a16:creationId xmlns:a16="http://schemas.microsoft.com/office/drawing/2014/main" xmlns="" id="{3A7913B4-1A38-4DFD-B5CC-3AB776378079}"/>
              </a:ext>
            </a:extLst>
          </p:cNvPr>
          <p:cNvGrpSpPr/>
          <p:nvPr/>
        </p:nvGrpSpPr>
        <p:grpSpPr>
          <a:xfrm>
            <a:off x="2170348" y="3702924"/>
            <a:ext cx="2889439" cy="1949852"/>
            <a:chOff x="5444701" y="2877438"/>
            <a:chExt cx="2889439" cy="1949852"/>
          </a:xfrm>
        </p:grpSpPr>
        <p:sp>
          <p:nvSpPr>
            <p:cNvPr id="93" name="Oval 92">
              <a:extLst>
                <a:ext uri="{FF2B5EF4-FFF2-40B4-BE49-F238E27FC236}">
                  <a16:creationId xmlns:a16="http://schemas.microsoft.com/office/drawing/2014/main" xmlns="" id="{F5376D2E-CFED-4089-956F-4206DCEBAB36}"/>
                </a:ext>
              </a:extLst>
            </p:cNvPr>
            <p:cNvSpPr/>
            <p:nvPr/>
          </p:nvSpPr>
          <p:spPr>
            <a:xfrm>
              <a:off x="6831688" y="2877438"/>
              <a:ext cx="522460" cy="505054"/>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94" name="Oval 93">
              <a:extLst>
                <a:ext uri="{FF2B5EF4-FFF2-40B4-BE49-F238E27FC236}">
                  <a16:creationId xmlns:a16="http://schemas.microsoft.com/office/drawing/2014/main" xmlns="" id="{17DF01CC-E878-4F17-88DF-257F9EAF7431}"/>
                </a:ext>
              </a:extLst>
            </p:cNvPr>
            <p:cNvSpPr/>
            <p:nvPr/>
          </p:nvSpPr>
          <p:spPr>
            <a:xfrm>
              <a:off x="6172318" y="3627559"/>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10</a:t>
              </a:r>
            </a:p>
          </p:txBody>
        </p:sp>
        <p:cxnSp>
          <p:nvCxnSpPr>
            <p:cNvPr id="95" name="Straight Connector 94">
              <a:extLst>
                <a:ext uri="{FF2B5EF4-FFF2-40B4-BE49-F238E27FC236}">
                  <a16:creationId xmlns:a16="http://schemas.microsoft.com/office/drawing/2014/main" xmlns="" id="{B5D3E19C-9606-4A1A-8A4E-B5D8EE35AA4F}"/>
                </a:ext>
              </a:extLst>
            </p:cNvPr>
            <p:cNvCxnSpPr>
              <a:cxnSpLocks/>
              <a:stCxn id="93" idx="3"/>
              <a:endCxn id="94" idx="7"/>
            </p:cNvCxnSpPr>
            <p:nvPr/>
          </p:nvCxnSpPr>
          <p:spPr>
            <a:xfrm flipH="1">
              <a:off x="6618312" y="3308529"/>
              <a:ext cx="289888" cy="389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96" name="Straight Connector 95">
              <a:extLst>
                <a:ext uri="{FF2B5EF4-FFF2-40B4-BE49-F238E27FC236}">
                  <a16:creationId xmlns:a16="http://schemas.microsoft.com/office/drawing/2014/main" xmlns="" id="{57ED71FE-7381-448B-9931-86D66FE0E4D8}"/>
                </a:ext>
              </a:extLst>
            </p:cNvPr>
            <p:cNvCxnSpPr>
              <a:cxnSpLocks/>
              <a:endCxn id="99" idx="1"/>
            </p:cNvCxnSpPr>
            <p:nvPr/>
          </p:nvCxnSpPr>
          <p:spPr>
            <a:xfrm>
              <a:off x="7295365" y="3277553"/>
              <a:ext cx="592781" cy="414243"/>
            </a:xfrm>
            <a:prstGeom prst="line">
              <a:avLst/>
            </a:prstGeom>
          </p:spPr>
          <p:style>
            <a:lnRef idx="3">
              <a:schemeClr val="accent2"/>
            </a:lnRef>
            <a:fillRef idx="0">
              <a:schemeClr val="accent2"/>
            </a:fillRef>
            <a:effectRef idx="2">
              <a:schemeClr val="accent2"/>
            </a:effectRef>
            <a:fontRef idx="minor">
              <a:schemeClr val="tx1"/>
            </a:fontRef>
          </p:style>
        </p:cxnSp>
        <p:sp>
          <p:nvSpPr>
            <p:cNvPr id="97" name="Oval 96">
              <a:extLst>
                <a:ext uri="{FF2B5EF4-FFF2-40B4-BE49-F238E27FC236}">
                  <a16:creationId xmlns:a16="http://schemas.microsoft.com/office/drawing/2014/main" xmlns="" id="{3550CA55-D3ED-40F6-97F6-6BCFD08288D2}"/>
                </a:ext>
              </a:extLst>
            </p:cNvPr>
            <p:cNvSpPr/>
            <p:nvPr/>
          </p:nvSpPr>
          <p:spPr>
            <a:xfrm>
              <a:off x="5444701" y="4244831"/>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12</a:t>
              </a:r>
            </a:p>
          </p:txBody>
        </p:sp>
        <p:cxnSp>
          <p:nvCxnSpPr>
            <p:cNvPr id="98" name="Straight Connector 97">
              <a:extLst>
                <a:ext uri="{FF2B5EF4-FFF2-40B4-BE49-F238E27FC236}">
                  <a16:creationId xmlns:a16="http://schemas.microsoft.com/office/drawing/2014/main" xmlns="" id="{6DFF5CB9-4DB0-4784-87AB-850FCEC05031}"/>
                </a:ext>
              </a:extLst>
            </p:cNvPr>
            <p:cNvCxnSpPr>
              <a:cxnSpLocks/>
            </p:cNvCxnSpPr>
            <p:nvPr/>
          </p:nvCxnSpPr>
          <p:spPr>
            <a:xfrm flipH="1">
              <a:off x="5934862" y="3972788"/>
              <a:ext cx="288121" cy="389265"/>
            </a:xfrm>
            <a:prstGeom prst="line">
              <a:avLst/>
            </a:prstGeom>
          </p:spPr>
          <p:style>
            <a:lnRef idx="3">
              <a:schemeClr val="accent2"/>
            </a:lnRef>
            <a:fillRef idx="0">
              <a:schemeClr val="accent2"/>
            </a:fillRef>
            <a:effectRef idx="2">
              <a:schemeClr val="accent2"/>
            </a:effectRef>
            <a:fontRef idx="minor">
              <a:schemeClr val="tx1"/>
            </a:fontRef>
          </p:style>
        </p:cxnSp>
        <p:sp>
          <p:nvSpPr>
            <p:cNvPr id="99" name="Oval 98">
              <a:extLst>
                <a:ext uri="{FF2B5EF4-FFF2-40B4-BE49-F238E27FC236}">
                  <a16:creationId xmlns:a16="http://schemas.microsoft.com/office/drawing/2014/main" xmlns="" id="{F19E748E-979E-46EA-A9D3-FEF4502FA880}"/>
                </a:ext>
              </a:extLst>
            </p:cNvPr>
            <p:cNvSpPr/>
            <p:nvPr/>
          </p:nvSpPr>
          <p:spPr>
            <a:xfrm>
              <a:off x="7811626" y="3631114"/>
              <a:ext cx="522514" cy="414365"/>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9</a:t>
              </a:r>
            </a:p>
          </p:txBody>
        </p:sp>
        <p:sp>
          <p:nvSpPr>
            <p:cNvPr id="100" name="Oval 99">
              <a:extLst>
                <a:ext uri="{FF2B5EF4-FFF2-40B4-BE49-F238E27FC236}">
                  <a16:creationId xmlns:a16="http://schemas.microsoft.com/office/drawing/2014/main" xmlns="" id="{25CC90E1-C08C-41F3-BDE9-118A7ACA0739}"/>
                </a:ext>
              </a:extLst>
            </p:cNvPr>
            <p:cNvSpPr/>
            <p:nvPr/>
          </p:nvSpPr>
          <p:spPr>
            <a:xfrm>
              <a:off x="6712523" y="4347697"/>
              <a:ext cx="522514" cy="479593"/>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23</a:t>
              </a:r>
            </a:p>
          </p:txBody>
        </p:sp>
        <p:cxnSp>
          <p:nvCxnSpPr>
            <p:cNvPr id="101" name="Straight Connector 100">
              <a:extLst>
                <a:ext uri="{FF2B5EF4-FFF2-40B4-BE49-F238E27FC236}">
                  <a16:creationId xmlns:a16="http://schemas.microsoft.com/office/drawing/2014/main" xmlns="" id="{CFB5C84E-DF10-4171-9894-2A8EE3CA8139}"/>
                </a:ext>
              </a:extLst>
            </p:cNvPr>
            <p:cNvCxnSpPr>
              <a:cxnSpLocks/>
              <a:endCxn id="100" idx="1"/>
            </p:cNvCxnSpPr>
            <p:nvPr/>
          </p:nvCxnSpPr>
          <p:spPr>
            <a:xfrm>
              <a:off x="6647195" y="4058697"/>
              <a:ext cx="141848" cy="359235"/>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42" name="Straight Arrow Connector 41">
            <a:extLst>
              <a:ext uri="{FF2B5EF4-FFF2-40B4-BE49-F238E27FC236}">
                <a16:creationId xmlns:a16="http://schemas.microsoft.com/office/drawing/2014/main" xmlns="" id="{33ECCEA7-3490-481E-970A-A3416901402E}"/>
              </a:ext>
            </a:extLst>
          </p:cNvPr>
          <p:cNvCxnSpPr>
            <a:cxnSpLocks/>
          </p:cNvCxnSpPr>
          <p:nvPr/>
        </p:nvCxnSpPr>
        <p:spPr>
          <a:xfrm>
            <a:off x="6012460" y="1579929"/>
            <a:ext cx="1918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3AA0C6AA-ACD1-44D5-AA74-36274A86E18E}"/>
                  </a:ext>
                </a:extLst>
              </p14:cNvPr>
              <p14:cNvContentPartPr/>
              <p14:nvPr/>
            </p14:nvContentPartPr>
            <p14:xfrm>
              <a:off x="9115472" y="1734473"/>
              <a:ext cx="524160" cy="499320"/>
            </p14:xfrm>
          </p:contentPart>
        </mc:Choice>
        <mc:Fallback xmlns="">
          <p:pic>
            <p:nvPicPr>
              <p:cNvPr id="6" name="Ink 5">
                <a:extLst>
                  <a:ext uri="{FF2B5EF4-FFF2-40B4-BE49-F238E27FC236}">
                    <a16:creationId xmlns:a16="http://schemas.microsoft.com/office/drawing/2014/main" id="{3AA0C6AA-ACD1-44D5-AA74-36274A86E18E}"/>
                  </a:ext>
                </a:extLst>
              </p:cNvPr>
              <p:cNvPicPr/>
              <p:nvPr/>
            </p:nvPicPr>
            <p:blipFill>
              <a:blip r:embed="rId3"/>
              <a:stretch>
                <a:fillRect/>
              </a:stretch>
            </p:blipFill>
            <p:spPr>
              <a:xfrm>
                <a:off x="9106832" y="1725833"/>
                <a:ext cx="54180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31ECC801-9991-47AD-93DD-58BA65077700}"/>
                  </a:ext>
                </a:extLst>
              </p14:cNvPr>
              <p14:cNvContentPartPr/>
              <p14:nvPr/>
            </p14:nvContentPartPr>
            <p14:xfrm>
              <a:off x="9470432" y="2173673"/>
              <a:ext cx="204120" cy="124200"/>
            </p14:xfrm>
          </p:contentPart>
        </mc:Choice>
        <mc:Fallback xmlns="">
          <p:pic>
            <p:nvPicPr>
              <p:cNvPr id="7" name="Ink 6">
                <a:extLst>
                  <a:ext uri="{FF2B5EF4-FFF2-40B4-BE49-F238E27FC236}">
                    <a16:creationId xmlns:a16="http://schemas.microsoft.com/office/drawing/2014/main" id="{31ECC801-9991-47AD-93DD-58BA65077700}"/>
                  </a:ext>
                </a:extLst>
              </p:cNvPr>
              <p:cNvPicPr/>
              <p:nvPr/>
            </p:nvPicPr>
            <p:blipFill>
              <a:blip r:embed="rId5"/>
              <a:stretch>
                <a:fillRect/>
              </a:stretch>
            </p:blipFill>
            <p:spPr>
              <a:xfrm>
                <a:off x="9461432" y="2164673"/>
                <a:ext cx="221760" cy="141840"/>
              </a:xfrm>
              <a:prstGeom prst="rect">
                <a:avLst/>
              </a:prstGeom>
            </p:spPr>
          </p:pic>
        </mc:Fallback>
      </mc:AlternateContent>
      <p:grpSp>
        <p:nvGrpSpPr>
          <p:cNvPr id="11" name="Group 10">
            <a:extLst>
              <a:ext uri="{FF2B5EF4-FFF2-40B4-BE49-F238E27FC236}">
                <a16:creationId xmlns:a16="http://schemas.microsoft.com/office/drawing/2014/main" xmlns="" id="{F10FB3E9-BD3F-4FE6-908E-D4372B0D3FF0}"/>
              </a:ext>
            </a:extLst>
          </p:cNvPr>
          <p:cNvGrpSpPr/>
          <p:nvPr/>
        </p:nvGrpSpPr>
        <p:grpSpPr>
          <a:xfrm>
            <a:off x="5649752" y="2910593"/>
            <a:ext cx="2104200" cy="1270080"/>
            <a:chOff x="5649752" y="2910593"/>
            <a:chExt cx="2104200" cy="127008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xmlns="" id="{EFE3B2A5-BD35-4740-8B13-C2D4F8FD0CB4}"/>
                    </a:ext>
                  </a:extLst>
                </p14:cNvPr>
                <p14:cNvContentPartPr/>
                <p14:nvPr/>
              </p14:nvContentPartPr>
              <p14:xfrm>
                <a:off x="5863952" y="2910593"/>
                <a:ext cx="1890000" cy="1140480"/>
              </p14:xfrm>
            </p:contentPart>
          </mc:Choice>
          <mc:Fallback xmlns="">
            <p:pic>
              <p:nvPicPr>
                <p:cNvPr id="8" name="Ink 7">
                  <a:extLst>
                    <a:ext uri="{FF2B5EF4-FFF2-40B4-BE49-F238E27FC236}">
                      <a16:creationId xmlns:a16="http://schemas.microsoft.com/office/drawing/2014/main" id="{EFE3B2A5-BD35-4740-8B13-C2D4F8FD0CB4}"/>
                    </a:ext>
                  </a:extLst>
                </p:cNvPr>
                <p:cNvPicPr/>
                <p:nvPr/>
              </p:nvPicPr>
              <p:blipFill>
                <a:blip r:embed="rId7"/>
                <a:stretch>
                  <a:fillRect/>
                </a:stretch>
              </p:blipFill>
              <p:spPr>
                <a:xfrm>
                  <a:off x="5854952" y="2901953"/>
                  <a:ext cx="1907640" cy="115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xmlns="" id="{BF8C66BA-8899-4FC9-B6AE-B68F83B1A5A7}"/>
                    </a:ext>
                  </a:extLst>
                </p14:cNvPr>
                <p14:cNvContentPartPr/>
                <p14:nvPr/>
              </p14:nvContentPartPr>
              <p14:xfrm>
                <a:off x="5649752" y="3843713"/>
                <a:ext cx="368640" cy="330480"/>
              </p14:xfrm>
            </p:contentPart>
          </mc:Choice>
          <mc:Fallback xmlns="">
            <p:pic>
              <p:nvPicPr>
                <p:cNvPr id="9" name="Ink 8">
                  <a:extLst>
                    <a:ext uri="{FF2B5EF4-FFF2-40B4-BE49-F238E27FC236}">
                      <a16:creationId xmlns:a16="http://schemas.microsoft.com/office/drawing/2014/main" id="{BF8C66BA-8899-4FC9-B6AE-B68F83B1A5A7}"/>
                    </a:ext>
                  </a:extLst>
                </p:cNvPr>
                <p:cNvPicPr/>
                <p:nvPr/>
              </p:nvPicPr>
              <p:blipFill>
                <a:blip r:embed="rId9"/>
                <a:stretch>
                  <a:fillRect/>
                </a:stretch>
              </p:blipFill>
              <p:spPr>
                <a:xfrm>
                  <a:off x="5641112" y="3835073"/>
                  <a:ext cx="38628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02FC2815-A91F-4EA3-81EF-D3521905C648}"/>
                    </a:ext>
                  </a:extLst>
                </p14:cNvPr>
                <p14:cNvContentPartPr/>
                <p14:nvPr/>
              </p14:nvContentPartPr>
              <p14:xfrm>
                <a:off x="5654432" y="4002473"/>
                <a:ext cx="289440" cy="178200"/>
              </p14:xfrm>
            </p:contentPart>
          </mc:Choice>
          <mc:Fallback xmlns="">
            <p:pic>
              <p:nvPicPr>
                <p:cNvPr id="10" name="Ink 9">
                  <a:extLst>
                    <a:ext uri="{FF2B5EF4-FFF2-40B4-BE49-F238E27FC236}">
                      <a16:creationId xmlns:a16="http://schemas.microsoft.com/office/drawing/2014/main" id="{02FC2815-A91F-4EA3-81EF-D3521905C648}"/>
                    </a:ext>
                  </a:extLst>
                </p:cNvPr>
                <p:cNvPicPr/>
                <p:nvPr/>
              </p:nvPicPr>
              <p:blipFill>
                <a:blip r:embed="rId11"/>
                <a:stretch>
                  <a:fillRect/>
                </a:stretch>
              </p:blipFill>
              <p:spPr>
                <a:xfrm>
                  <a:off x="5645432" y="3993833"/>
                  <a:ext cx="307080" cy="195840"/>
                </a:xfrm>
                <a:prstGeom prst="rect">
                  <a:avLst/>
                </a:prstGeom>
              </p:spPr>
            </p:pic>
          </mc:Fallback>
        </mc:AlternateContent>
      </p:grpSp>
    </p:spTree>
    <p:extLst>
      <p:ext uri="{BB962C8B-B14F-4D97-AF65-F5344CB8AC3E}">
        <p14:creationId xmlns:p14="http://schemas.microsoft.com/office/powerpoint/2010/main" val="895938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Heap Sort</a:t>
            </a:r>
          </a:p>
        </p:txBody>
      </p:sp>
      <p:sp>
        <p:nvSpPr>
          <p:cNvPr id="3" name="Content Placeholder 2"/>
          <p:cNvSpPr>
            <a:spLocks noGrp="1"/>
          </p:cNvSpPr>
          <p:nvPr>
            <p:ph idx="1"/>
          </p:nvPr>
        </p:nvSpPr>
        <p:spPr>
          <a:xfrm>
            <a:off x="363895" y="650421"/>
            <a:ext cx="11476652" cy="5526542"/>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Heap Sort (From Max Heap)</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Construct the Max Heap from the given input</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Remove the root and put it at the end of the array. Put the last element of the heap at the vacant place (At root)</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Reduce the size of the heap by one and heapify the root element again so that we have highest element at the root.</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process is repeated until all the elements of the list are sorted.</a:t>
            </a:r>
          </a:p>
          <a:p>
            <a:pPr marL="457200" lvl="1"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64</a:t>
            </a:fld>
            <a:endParaRPr lang="en-IN"/>
          </a:p>
        </p:txBody>
      </p:sp>
    </p:spTree>
    <p:extLst>
      <p:ext uri="{BB962C8B-B14F-4D97-AF65-F5344CB8AC3E}">
        <p14:creationId xmlns:p14="http://schemas.microsoft.com/office/powerpoint/2010/main" val="4224501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Trees</a:t>
            </a:r>
          </a:p>
        </p:txBody>
      </p:sp>
      <p:sp>
        <p:nvSpPr>
          <p:cNvPr id="3" name="Content Placeholder 2"/>
          <p:cNvSpPr>
            <a:spLocks noGrp="1"/>
          </p:cNvSpPr>
          <p:nvPr>
            <p:ph idx="1"/>
          </p:nvPr>
        </p:nvSpPr>
        <p:spPr>
          <a:xfrm>
            <a:off x="363895" y="650421"/>
            <a:ext cx="11476652" cy="5526542"/>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We have seen many data structures whose worst case time complexity for searching an element is O(n), where n is the number of elements. </a:t>
            </a:r>
          </a:p>
          <a:p>
            <a:pPr algn="just">
              <a:lnSpc>
                <a:spcPct val="150000"/>
              </a:lnSpc>
            </a:pPr>
            <a:r>
              <a:rPr lang="en-US" sz="2200" dirty="0">
                <a:latin typeface="Times New Roman" panose="02020603050405020304" pitchFamily="18" charset="0"/>
                <a:cs typeface="Times New Roman" panose="02020603050405020304" pitchFamily="18" charset="0"/>
              </a:rPr>
              <a:t>Even in the binary search trees it happens when the tree is skew one.  </a:t>
            </a:r>
          </a:p>
          <a:p>
            <a:pPr algn="just">
              <a:lnSpc>
                <a:spcPct val="150000"/>
              </a:lnSpc>
            </a:pPr>
            <a:r>
              <a:rPr lang="en-US" sz="2200" dirty="0">
                <a:latin typeface="Times New Roman" panose="02020603050405020304" pitchFamily="18" charset="0"/>
                <a:cs typeface="Times New Roman" panose="02020603050405020304" pitchFamily="18" charset="0"/>
              </a:rPr>
              <a:t>We can improve the complexity of searching an element in the worst case to O(log n) using the special data structure Height Balanced trees.</a:t>
            </a:r>
          </a:p>
          <a:p>
            <a:pPr algn="just">
              <a:lnSpc>
                <a:spcPct val="150000"/>
              </a:lnSpc>
            </a:pPr>
            <a:r>
              <a:rPr lang="en-US" sz="2200" dirty="0">
                <a:latin typeface="Times New Roman" panose="02020603050405020304" pitchFamily="18" charset="0"/>
                <a:cs typeface="Times New Roman" panose="02020603050405020304" pitchFamily="18" charset="0"/>
              </a:rPr>
              <a:t>In the height balanced trees the  difference between the left subtree and right subtrees (represented using </a:t>
            </a:r>
            <a:r>
              <a:rPr lang="en-US" sz="2200" b="1"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and some times it is called as </a:t>
            </a:r>
            <a:r>
              <a:rPr lang="en-US" sz="2200" b="1" i="1" dirty="0">
                <a:latin typeface="Times New Roman" panose="02020603050405020304" pitchFamily="18" charset="0"/>
                <a:cs typeface="Times New Roman" panose="02020603050405020304" pitchFamily="18" charset="0"/>
              </a:rPr>
              <a:t>balance factor</a:t>
            </a:r>
            <a:r>
              <a:rPr lang="en-US" sz="2200" dirty="0">
                <a:latin typeface="Times New Roman" panose="02020603050405020304" pitchFamily="18" charset="0"/>
                <a:cs typeface="Times New Roman" panose="02020603050405020304" pitchFamily="18" charset="0"/>
              </a:rPr>
              <a:t>) is considered in balancing the height of the tree and is called as balance factor of the tree represented using the HB(k). </a:t>
            </a:r>
          </a:p>
          <a:p>
            <a:pPr algn="just">
              <a:lnSpc>
                <a:spcPct val="150000"/>
              </a:lnSpc>
            </a:pPr>
            <a:r>
              <a:rPr lang="en-US" sz="2200" dirty="0">
                <a:latin typeface="Times New Roman" panose="02020603050405020304" pitchFamily="18" charset="0"/>
                <a:cs typeface="Times New Roman" panose="02020603050405020304" pitchFamily="18" charset="0"/>
              </a:rPr>
              <a:t>In full balanced binary search tree the value of k is </a:t>
            </a:r>
            <a:r>
              <a:rPr lang="en-US" sz="2200" i="1" dirty="0">
                <a:latin typeface="Times New Roman" panose="02020603050405020304" pitchFamily="18" charset="0"/>
                <a:cs typeface="Times New Roman" panose="02020603050405020304" pitchFamily="18" charset="0"/>
              </a:rPr>
              <a:t>ZERO.</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65</a:t>
            </a:fld>
            <a:endParaRPr lang="en-IN"/>
          </a:p>
        </p:txBody>
      </p:sp>
      <p:grpSp>
        <p:nvGrpSpPr>
          <p:cNvPr id="6" name="Group 5">
            <a:extLst>
              <a:ext uri="{FF2B5EF4-FFF2-40B4-BE49-F238E27FC236}">
                <a16:creationId xmlns:a16="http://schemas.microsoft.com/office/drawing/2014/main" xmlns="" id="{113DD592-6BAC-40DD-A71D-61610B13BB56}"/>
              </a:ext>
            </a:extLst>
          </p:cNvPr>
          <p:cNvGrpSpPr/>
          <p:nvPr/>
        </p:nvGrpSpPr>
        <p:grpSpPr>
          <a:xfrm>
            <a:off x="9434958" y="4613070"/>
            <a:ext cx="1778884" cy="1359443"/>
            <a:chOff x="8400079" y="1385185"/>
            <a:chExt cx="2721825" cy="1881332"/>
          </a:xfrm>
        </p:grpSpPr>
        <p:sp>
          <p:nvSpPr>
            <p:cNvPr id="7" name="Oval 6">
              <a:extLst>
                <a:ext uri="{FF2B5EF4-FFF2-40B4-BE49-F238E27FC236}">
                  <a16:creationId xmlns:a16="http://schemas.microsoft.com/office/drawing/2014/main" xmlns="" id="{FCFAA135-FC9F-494E-883E-32AD88D8A96B}"/>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41E7EB06-9DA6-4B3A-A275-6CA4C8A79776}"/>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F5571CEC-8931-4395-B482-2BCABA8DD741}"/>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DA76A790-E57A-4CFF-ABDD-C4B04E85CDA5}"/>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a:extLst>
                <a:ext uri="{FF2B5EF4-FFF2-40B4-BE49-F238E27FC236}">
                  <a16:creationId xmlns:a16="http://schemas.microsoft.com/office/drawing/2014/main" xmlns="" id="{D0D96EED-5452-4371-A80C-CC5777C82E8A}"/>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a:extLst>
                <a:ext uri="{FF2B5EF4-FFF2-40B4-BE49-F238E27FC236}">
                  <a16:creationId xmlns:a16="http://schemas.microsoft.com/office/drawing/2014/main" xmlns="" id="{8B198EC5-B6EA-4D5E-A48F-F8AF71EBF65C}"/>
                </a:ext>
              </a:extLst>
            </p:cNvPr>
            <p:cNvSpPr/>
            <p:nvPr/>
          </p:nvSpPr>
          <p:spPr>
            <a:xfrm>
              <a:off x="9900941" y="2863236"/>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3" name="Oval 12">
              <a:extLst>
                <a:ext uri="{FF2B5EF4-FFF2-40B4-BE49-F238E27FC236}">
                  <a16:creationId xmlns:a16="http://schemas.microsoft.com/office/drawing/2014/main" xmlns="" id="{B56A3C35-6F02-4B50-A252-E040474CC1F5}"/>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4" name="Straight Connector 13">
              <a:extLst>
                <a:ext uri="{FF2B5EF4-FFF2-40B4-BE49-F238E27FC236}">
                  <a16:creationId xmlns:a16="http://schemas.microsoft.com/office/drawing/2014/main" xmlns="" id="{77B202ED-4D16-4406-8C28-DF24CB854A16}"/>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BF29883-CBDC-4F27-90EA-BF4506BF10ED}"/>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4B45B73-9138-420F-8A38-8B86A902CFB2}"/>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CAEFE78-E491-48D1-ADDD-C6F926C118F8}"/>
                </a:ext>
              </a:extLst>
            </p:cNvPr>
            <p:cNvCxnSpPr>
              <a:cxnSpLocks/>
              <a:endCxn id="11"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126A1DA-94A8-48AC-88AE-AA70A845D3BB}"/>
                </a:ext>
              </a:extLst>
            </p:cNvPr>
            <p:cNvCxnSpPr>
              <a:cxnSpLocks/>
            </p:cNvCxnSpPr>
            <p:nvPr/>
          </p:nvCxnSpPr>
          <p:spPr>
            <a:xfrm flipH="1">
              <a:off x="10243538" y="2466248"/>
              <a:ext cx="88568" cy="4087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CC8F067-8C42-423C-B0EF-AA455D17149C}"/>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915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Trees</a:t>
            </a:r>
          </a:p>
        </p:txBody>
      </p:sp>
      <p:sp>
        <p:nvSpPr>
          <p:cNvPr id="3" name="Content Placeholder 2"/>
          <p:cNvSpPr>
            <a:spLocks noGrp="1"/>
          </p:cNvSpPr>
          <p:nvPr>
            <p:ph idx="1"/>
          </p:nvPr>
        </p:nvSpPr>
        <p:spPr>
          <a:xfrm>
            <a:off x="363895" y="650421"/>
            <a:ext cx="11476652" cy="5526542"/>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If  the </a:t>
            </a:r>
            <a:r>
              <a:rPr lang="en-US" sz="2200" i="1" dirty="0">
                <a:latin typeface="Times New Roman" panose="02020603050405020304" pitchFamily="18" charset="0"/>
                <a:cs typeface="Times New Roman" panose="02020603050405020304" pitchFamily="18" charset="0"/>
              </a:rPr>
              <a:t>value of k is one</a:t>
            </a:r>
            <a:r>
              <a:rPr lang="en-US" sz="2200" dirty="0">
                <a:latin typeface="Times New Roman" panose="02020603050405020304" pitchFamily="18" charset="0"/>
                <a:cs typeface="Times New Roman" panose="02020603050405020304" pitchFamily="18" charset="0"/>
              </a:rPr>
              <a:t>, then such a tree is called as </a:t>
            </a:r>
            <a:r>
              <a:rPr lang="en-US" sz="2200" i="1" dirty="0">
                <a:latin typeface="Times New Roman" panose="02020603050405020304" pitchFamily="18" charset="0"/>
                <a:cs typeface="Times New Roman" panose="02020603050405020304" pitchFamily="18" charset="0"/>
              </a:rPr>
              <a:t>AVL tree</a:t>
            </a:r>
            <a:r>
              <a:rPr lang="en-US" sz="2200" dirty="0">
                <a:latin typeface="Times New Roman" panose="02020603050405020304" pitchFamily="18" charset="0"/>
                <a:cs typeface="Times New Roman" panose="02020603050405020304" pitchFamily="18" charset="0"/>
              </a:rPr>
              <a:t>, i.e., Any binary search tree is called as AVL Tree if </a:t>
            </a:r>
            <a:r>
              <a:rPr lang="en-US" sz="2200" i="1" dirty="0">
                <a:latin typeface="Times New Roman" panose="02020603050405020304" pitchFamily="18" charset="0"/>
                <a:cs typeface="Times New Roman" panose="02020603050405020304" pitchFamily="18" charset="0"/>
              </a:rPr>
              <a:t>the difference between the left subtree height and the right subtree height is at most one.</a:t>
            </a:r>
          </a:p>
          <a:p>
            <a:pPr algn="just">
              <a:lnSpc>
                <a:spcPct val="150000"/>
              </a:lnSpc>
            </a:pPr>
            <a:endParaRPr lang="en-US" sz="2200" i="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a:p>
            <a:pPr lvl="1"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66</a:t>
            </a:fld>
            <a:endParaRPr lang="en-IN"/>
          </a:p>
        </p:txBody>
      </p:sp>
      <p:grpSp>
        <p:nvGrpSpPr>
          <p:cNvPr id="6" name="Group 5">
            <a:extLst>
              <a:ext uri="{FF2B5EF4-FFF2-40B4-BE49-F238E27FC236}">
                <a16:creationId xmlns:a16="http://schemas.microsoft.com/office/drawing/2014/main" xmlns="" id="{113DD592-6BAC-40DD-A71D-61610B13BB56}"/>
              </a:ext>
            </a:extLst>
          </p:cNvPr>
          <p:cNvGrpSpPr/>
          <p:nvPr/>
        </p:nvGrpSpPr>
        <p:grpSpPr>
          <a:xfrm>
            <a:off x="2101097" y="2069557"/>
            <a:ext cx="1778884" cy="1358410"/>
            <a:chOff x="8400079" y="1385185"/>
            <a:chExt cx="2721825" cy="1879903"/>
          </a:xfrm>
        </p:grpSpPr>
        <p:sp>
          <p:nvSpPr>
            <p:cNvPr id="7" name="Oval 6">
              <a:extLst>
                <a:ext uri="{FF2B5EF4-FFF2-40B4-BE49-F238E27FC236}">
                  <a16:creationId xmlns:a16="http://schemas.microsoft.com/office/drawing/2014/main" xmlns="" id="{FCFAA135-FC9F-494E-883E-32AD88D8A96B}"/>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xmlns="" id="{41E7EB06-9DA6-4B3A-A275-6CA4C8A79776}"/>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xmlns="" id="{F5571CEC-8931-4395-B482-2BCABA8DD741}"/>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xmlns="" id="{DA76A790-E57A-4CFF-ABDD-C4B04E85CDA5}"/>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Oval 12">
              <a:extLst>
                <a:ext uri="{FF2B5EF4-FFF2-40B4-BE49-F238E27FC236}">
                  <a16:creationId xmlns:a16="http://schemas.microsoft.com/office/drawing/2014/main" xmlns="" id="{B56A3C35-6F02-4B50-A252-E040474CC1F5}"/>
                </a:ext>
              </a:extLst>
            </p:cNvPr>
            <p:cNvSpPr/>
            <p:nvPr/>
          </p:nvSpPr>
          <p:spPr>
            <a:xfrm>
              <a:off x="10645385" y="28618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4" name="Straight Connector 13">
              <a:extLst>
                <a:ext uri="{FF2B5EF4-FFF2-40B4-BE49-F238E27FC236}">
                  <a16:creationId xmlns:a16="http://schemas.microsoft.com/office/drawing/2014/main" xmlns="" id="{77B202ED-4D16-4406-8C28-DF24CB854A16}"/>
                </a:ext>
              </a:extLst>
            </p:cNvPr>
            <p:cNvCxnSpPr>
              <a:cxnSpLocks/>
              <a:stCxn id="7"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BF29883-CBDC-4F27-90EA-BF4506BF10ED}"/>
                </a:ext>
              </a:extLst>
            </p:cNvPr>
            <p:cNvCxnSpPr>
              <a:cxnSpLocks/>
              <a:stCxn id="7" idx="5"/>
              <a:endCxn id="9"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4B45B73-9138-420F-8A38-8B86A902CFB2}"/>
                </a:ext>
              </a:extLst>
            </p:cNvPr>
            <p:cNvCxnSpPr>
              <a:cxnSpLocks/>
              <a:stCxn id="8" idx="3"/>
              <a:endCxn id="10"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CC8F067-8C42-423C-B0EF-AA455D17149C}"/>
                </a:ext>
              </a:extLst>
            </p:cNvPr>
            <p:cNvCxnSpPr>
              <a:cxnSpLocks/>
            </p:cNvCxnSpPr>
            <p:nvPr/>
          </p:nvCxnSpPr>
          <p:spPr>
            <a:xfrm>
              <a:off x="10603378" y="2440618"/>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xmlns="" id="{9C6193D1-6CAD-4135-BA34-3004E09015D5}"/>
              </a:ext>
            </a:extLst>
          </p:cNvPr>
          <p:cNvGrpSpPr/>
          <p:nvPr/>
        </p:nvGrpSpPr>
        <p:grpSpPr>
          <a:xfrm>
            <a:off x="7721159" y="2118266"/>
            <a:ext cx="1487024" cy="1358410"/>
            <a:chOff x="8400079" y="1385185"/>
            <a:chExt cx="2275257" cy="1879903"/>
          </a:xfrm>
        </p:grpSpPr>
        <p:sp>
          <p:nvSpPr>
            <p:cNvPr id="21" name="Oval 20">
              <a:extLst>
                <a:ext uri="{FF2B5EF4-FFF2-40B4-BE49-F238E27FC236}">
                  <a16:creationId xmlns:a16="http://schemas.microsoft.com/office/drawing/2014/main" xmlns="" id="{752D2652-0857-499F-B4FA-7204AA08C73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2" name="Oval 21">
              <a:extLst>
                <a:ext uri="{FF2B5EF4-FFF2-40B4-BE49-F238E27FC236}">
                  <a16:creationId xmlns:a16="http://schemas.microsoft.com/office/drawing/2014/main" xmlns="" id="{A460096A-F5BA-4ADA-ADD3-E4300F7DD4AA}"/>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3" name="Oval 22">
              <a:extLst>
                <a:ext uri="{FF2B5EF4-FFF2-40B4-BE49-F238E27FC236}">
                  <a16:creationId xmlns:a16="http://schemas.microsoft.com/office/drawing/2014/main" xmlns="" id="{3D191BF5-B709-48AB-8804-F968841C98C6}"/>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4" name="Oval 23">
              <a:extLst>
                <a:ext uri="{FF2B5EF4-FFF2-40B4-BE49-F238E27FC236}">
                  <a16:creationId xmlns:a16="http://schemas.microsoft.com/office/drawing/2014/main" xmlns="" id="{1222E3EF-05AA-4429-A540-CC3034B67678}"/>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5" name="Oval 24">
              <a:extLst>
                <a:ext uri="{FF2B5EF4-FFF2-40B4-BE49-F238E27FC236}">
                  <a16:creationId xmlns:a16="http://schemas.microsoft.com/office/drawing/2014/main" xmlns="" id="{A569D5C3-BE9C-4C09-B0B6-672E8C93D691}"/>
                </a:ext>
              </a:extLst>
            </p:cNvPr>
            <p:cNvSpPr/>
            <p:nvPr/>
          </p:nvSpPr>
          <p:spPr>
            <a:xfrm>
              <a:off x="9165161" y="286180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28" name="Straight Connector 27">
              <a:extLst>
                <a:ext uri="{FF2B5EF4-FFF2-40B4-BE49-F238E27FC236}">
                  <a16:creationId xmlns:a16="http://schemas.microsoft.com/office/drawing/2014/main" xmlns="" id="{CBAEBC7C-AEAE-4FDE-806F-2342F30277E0}"/>
                </a:ext>
              </a:extLst>
            </p:cNvPr>
            <p:cNvCxnSpPr>
              <a:cxnSpLocks/>
              <a:stCxn id="21"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DC9F97C-78D4-4A90-9F78-2D59F6BC9105}"/>
                </a:ext>
              </a:extLst>
            </p:cNvPr>
            <p:cNvCxnSpPr>
              <a:cxnSpLocks/>
              <a:stCxn id="21" idx="5"/>
              <a:endCxn id="23"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C56E4EF-002D-43A1-A7EE-8F3BD9012B1F}"/>
                </a:ext>
              </a:extLst>
            </p:cNvPr>
            <p:cNvCxnSpPr>
              <a:cxnSpLocks/>
              <a:stCxn id="22" idx="3"/>
              <a:endCxn id="24"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892AD0A-529C-4050-8ED4-30C38BE603C2}"/>
                </a:ext>
              </a:extLst>
            </p:cNvPr>
            <p:cNvCxnSpPr>
              <a:cxnSpLocks/>
              <a:endCxn id="25" idx="0"/>
            </p:cNvCxnSpPr>
            <p:nvPr/>
          </p:nvCxnSpPr>
          <p:spPr>
            <a:xfrm>
              <a:off x="9230158" y="239326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xmlns="" id="{D5DC6750-B79D-4D95-92B0-E8BDE8C1FB9A}"/>
              </a:ext>
            </a:extLst>
          </p:cNvPr>
          <p:cNvSpPr/>
          <p:nvPr/>
        </p:nvSpPr>
        <p:spPr>
          <a:xfrm>
            <a:off x="7563067" y="3778047"/>
            <a:ext cx="311435" cy="291409"/>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35" name="Straight Connector 34">
            <a:extLst>
              <a:ext uri="{FF2B5EF4-FFF2-40B4-BE49-F238E27FC236}">
                <a16:creationId xmlns:a16="http://schemas.microsoft.com/office/drawing/2014/main" xmlns="" id="{84B3BFB7-AE5F-436D-8A2F-57D2463D6301}"/>
              </a:ext>
            </a:extLst>
          </p:cNvPr>
          <p:cNvCxnSpPr>
            <a:cxnSpLocks/>
          </p:cNvCxnSpPr>
          <p:nvPr/>
        </p:nvCxnSpPr>
        <p:spPr>
          <a:xfrm flipH="1">
            <a:off x="7786976" y="3491185"/>
            <a:ext cx="57885" cy="295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D9EB8607-F118-4CFA-B28A-1D1BE0625297}"/>
              </a:ext>
            </a:extLst>
          </p:cNvPr>
          <p:cNvSpPr txBox="1"/>
          <p:nvPr/>
        </p:nvSpPr>
        <p:spPr>
          <a:xfrm>
            <a:off x="2101097" y="3762746"/>
            <a:ext cx="1536396" cy="369332"/>
          </a:xfrm>
          <a:prstGeom prst="rect">
            <a:avLst/>
          </a:prstGeom>
          <a:noFill/>
        </p:spPr>
        <p:txBody>
          <a:bodyPr wrap="square">
            <a:spAutoFit/>
          </a:bodyPr>
          <a:lstStyle/>
          <a:p>
            <a:pPr algn="ctr"/>
            <a:r>
              <a:rPr lang="en-IN" dirty="0">
                <a:solidFill>
                  <a:srgbClr val="00B050"/>
                </a:solidFill>
                <a:latin typeface="Times New Roman" panose="02020603050405020304" pitchFamily="18" charset="0"/>
                <a:cs typeface="Times New Roman" panose="02020603050405020304" pitchFamily="18" charset="0"/>
              </a:rPr>
              <a:t>AVL Tree</a:t>
            </a:r>
          </a:p>
        </p:txBody>
      </p:sp>
      <p:sp>
        <p:nvSpPr>
          <p:cNvPr id="39" name="TextBox 38">
            <a:extLst>
              <a:ext uri="{FF2B5EF4-FFF2-40B4-BE49-F238E27FC236}">
                <a16:creationId xmlns:a16="http://schemas.microsoft.com/office/drawing/2014/main" xmlns="" id="{1C561569-14E4-4DF7-9089-144A95E056ED}"/>
              </a:ext>
            </a:extLst>
          </p:cNvPr>
          <p:cNvSpPr txBox="1"/>
          <p:nvPr/>
        </p:nvSpPr>
        <p:spPr>
          <a:xfrm>
            <a:off x="8156352" y="3786565"/>
            <a:ext cx="1849124" cy="369332"/>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Not an AVL Tree-</a:t>
            </a:r>
          </a:p>
        </p:txBody>
      </p:sp>
      <p:sp>
        <p:nvSpPr>
          <p:cNvPr id="41" name="TextBox 40">
            <a:extLst>
              <a:ext uri="{FF2B5EF4-FFF2-40B4-BE49-F238E27FC236}">
                <a16:creationId xmlns:a16="http://schemas.microsoft.com/office/drawing/2014/main" xmlns="" id="{0851CA60-4968-4416-B1A5-C20B8713C765}"/>
              </a:ext>
            </a:extLst>
          </p:cNvPr>
          <p:cNvSpPr txBox="1"/>
          <p:nvPr/>
        </p:nvSpPr>
        <p:spPr>
          <a:xfrm>
            <a:off x="9208183" y="1978396"/>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43" name="TextBox 42">
            <a:extLst>
              <a:ext uri="{FF2B5EF4-FFF2-40B4-BE49-F238E27FC236}">
                <a16:creationId xmlns:a16="http://schemas.microsoft.com/office/drawing/2014/main" xmlns="" id="{644AE9D0-FB50-4F62-934D-1C58953A341A}"/>
              </a:ext>
            </a:extLst>
          </p:cNvPr>
          <p:cNvSpPr txBox="1"/>
          <p:nvPr/>
        </p:nvSpPr>
        <p:spPr>
          <a:xfrm>
            <a:off x="3659418" y="2462876"/>
            <a:ext cx="72611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45" name="TextBox 44">
            <a:extLst>
              <a:ext uri="{FF2B5EF4-FFF2-40B4-BE49-F238E27FC236}">
                <a16:creationId xmlns:a16="http://schemas.microsoft.com/office/drawing/2014/main" xmlns="" id="{6CDC256D-A234-43BE-9940-96822F223CF5}"/>
              </a:ext>
            </a:extLst>
          </p:cNvPr>
          <p:cNvSpPr txBox="1"/>
          <p:nvPr/>
        </p:nvSpPr>
        <p:spPr>
          <a:xfrm>
            <a:off x="1606209" y="2426817"/>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47" name="TextBox 46">
            <a:extLst>
              <a:ext uri="{FF2B5EF4-FFF2-40B4-BE49-F238E27FC236}">
                <a16:creationId xmlns:a16="http://schemas.microsoft.com/office/drawing/2014/main" xmlns="" id="{4EF887FA-C7EB-4732-A8F8-157CED5A2E5D}"/>
              </a:ext>
            </a:extLst>
          </p:cNvPr>
          <p:cNvSpPr txBox="1"/>
          <p:nvPr/>
        </p:nvSpPr>
        <p:spPr>
          <a:xfrm>
            <a:off x="3194756" y="1929687"/>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49" name="TextBox 48">
            <a:extLst>
              <a:ext uri="{FF2B5EF4-FFF2-40B4-BE49-F238E27FC236}">
                <a16:creationId xmlns:a16="http://schemas.microsoft.com/office/drawing/2014/main" xmlns="" id="{4FDBC60F-ECE1-44F1-A94D-0C9401B1EBCE}"/>
              </a:ext>
            </a:extLst>
          </p:cNvPr>
          <p:cNvSpPr txBox="1"/>
          <p:nvPr/>
        </p:nvSpPr>
        <p:spPr>
          <a:xfrm>
            <a:off x="7285714" y="2494989"/>
            <a:ext cx="70672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Tree>
    <p:extLst>
      <p:ext uri="{BB962C8B-B14F-4D97-AF65-F5344CB8AC3E}">
        <p14:creationId xmlns:p14="http://schemas.microsoft.com/office/powerpoint/2010/main" val="49243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3895" y="650421"/>
                <a:ext cx="11476652" cy="5526542"/>
              </a:xfrm>
            </p:spPr>
            <p:txBody>
              <a:bodyPr>
                <a:noAutofit/>
              </a:bodyPr>
              <a:lstStyle/>
              <a:p>
                <a:pPr algn="just">
                  <a:lnSpc>
                    <a:spcPct val="150000"/>
                  </a:lnSpc>
                </a:pPr>
                <a:endParaRPr lang="en-US" sz="2200" i="1" dirty="0">
                  <a:latin typeface="Times New Roman" panose="02020603050405020304" pitchFamily="18" charset="0"/>
                  <a:cs typeface="Times New Roman" panose="02020603050405020304" pitchFamily="18" charset="0"/>
                </a:endParaRPr>
              </a:p>
              <a:p>
                <a:pPr algn="just">
                  <a:lnSpc>
                    <a:spcPct val="150000"/>
                  </a:lnSpc>
                </a:pPr>
                <a:r>
                  <a:rPr lang="en-US" sz="2200" b="1" dirty="0">
                    <a:latin typeface="Times New Roman" panose="02020603050405020304" pitchFamily="18" charset="0"/>
                    <a:cs typeface="Times New Roman" panose="02020603050405020304" pitchFamily="18" charset="0"/>
                  </a:rPr>
                  <a:t>Minimum and Maximum number of nodes in an AVL Tree of height </a:t>
                </a:r>
                <a:r>
                  <a:rPr lang="en-US" sz="2200" b="1" i="1" dirty="0">
                    <a:latin typeface="Times New Roman" panose="02020603050405020304" pitchFamily="18" charset="0"/>
                    <a:cs typeface="Times New Roman" panose="02020603050405020304" pitchFamily="18" charset="0"/>
                  </a:rPr>
                  <a:t>h</a:t>
                </a:r>
              </a:p>
              <a:p>
                <a:pPr lvl="1" algn="just">
                  <a:lnSpc>
                    <a:spcPct val="150000"/>
                  </a:lnSpc>
                </a:pPr>
                <a:r>
                  <a:rPr lang="en-US" sz="1800" i="1" dirty="0">
                    <a:latin typeface="Times New Roman" panose="02020603050405020304" pitchFamily="18" charset="0"/>
                    <a:cs typeface="Times New Roman" panose="02020603050405020304" pitchFamily="18" charset="0"/>
                  </a:rPr>
                  <a:t>Minimum number of nodes in an AVL tree is possible if the height of the left subtree and right subtree is differed by one.</a:t>
                </a:r>
              </a:p>
              <a:p>
                <a:pPr lvl="2" algn="just">
                  <a:lnSpc>
                    <a:spcPct val="150000"/>
                  </a:lnSpc>
                </a:pPr>
                <a:r>
                  <a:rPr lang="en-US" sz="1800" b="1" i="1" dirty="0">
                    <a:latin typeface="Times New Roman" panose="02020603050405020304" pitchFamily="18" charset="0"/>
                    <a:cs typeface="Times New Roman" panose="02020603050405020304" pitchFamily="18" charset="0"/>
                  </a:rPr>
                  <a:t>Min(n(h)) =  n(h-1) + n(h-2) + 1 = 1.44 log n = O(log n)</a:t>
                </a:r>
              </a:p>
              <a:p>
                <a:pPr lvl="1" algn="just">
                  <a:lnSpc>
                    <a:spcPct val="150000"/>
                  </a:lnSpc>
                </a:pPr>
                <a:endParaRPr lang="en-US" sz="1800" b="1" i="1" dirty="0">
                  <a:latin typeface="Times New Roman" panose="02020603050405020304" pitchFamily="18" charset="0"/>
                  <a:cs typeface="Times New Roman" panose="02020603050405020304" pitchFamily="18" charset="0"/>
                </a:endParaRPr>
              </a:p>
              <a:p>
                <a:pPr lvl="1" algn="just">
                  <a:lnSpc>
                    <a:spcPct val="150000"/>
                  </a:lnSpc>
                </a:pPr>
                <a:r>
                  <a:rPr lang="en-US" sz="1800" dirty="0">
                    <a:latin typeface="Times New Roman" panose="02020603050405020304" pitchFamily="18" charset="0"/>
                    <a:cs typeface="Times New Roman" panose="02020603050405020304" pitchFamily="18" charset="0"/>
                  </a:rPr>
                  <a:t>Maximum number of nodes in an AVL tree is possible if the height of the left subtree and right subtree is differed by zero.</a:t>
                </a:r>
              </a:p>
              <a:p>
                <a:pPr lvl="2" algn="just">
                  <a:lnSpc>
                    <a:spcPct val="150000"/>
                  </a:lnSpc>
                </a:pPr>
                <a:r>
                  <a:rPr lang="en-US" sz="1800" b="1" i="1" dirty="0">
                    <a:latin typeface="Times New Roman" panose="02020603050405020304" pitchFamily="18" charset="0"/>
                    <a:cs typeface="Times New Roman" panose="02020603050405020304" pitchFamily="18" charset="0"/>
                  </a:rPr>
                  <a:t>Max(n(h)) =  n(h-1) + n(h-1) + 1   </a:t>
                </a:r>
                <a14:m>
                  <m:oMath xmlns:m="http://schemas.openxmlformats.org/officeDocument/2006/math">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1800" b="1" i="1" dirty="0">
                    <a:latin typeface="Times New Roman" panose="02020603050405020304" pitchFamily="18" charset="0"/>
                    <a:cs typeface="Times New Roman" panose="02020603050405020304" pitchFamily="18" charset="0"/>
                  </a:rPr>
                  <a:t>log n = O(log n)</a:t>
                </a:r>
              </a:p>
              <a:p>
                <a:pPr lvl="1"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3895" y="650421"/>
                <a:ext cx="11476652" cy="5526542"/>
              </a:xfrm>
              <a:blipFill>
                <a:blip r:embed="rId2"/>
                <a:stretch>
                  <a:fillRect l="-638" r="-47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67</a:t>
            </a:fld>
            <a:endParaRPr lang="en-IN"/>
          </a:p>
        </p:txBody>
      </p:sp>
      <p:grpSp>
        <p:nvGrpSpPr>
          <p:cNvPr id="20" name="Group 19">
            <a:extLst>
              <a:ext uri="{FF2B5EF4-FFF2-40B4-BE49-F238E27FC236}">
                <a16:creationId xmlns:a16="http://schemas.microsoft.com/office/drawing/2014/main" xmlns="" id="{9C6193D1-6CAD-4135-BA34-3004E09015D5}"/>
              </a:ext>
            </a:extLst>
          </p:cNvPr>
          <p:cNvGrpSpPr/>
          <p:nvPr/>
        </p:nvGrpSpPr>
        <p:grpSpPr>
          <a:xfrm>
            <a:off x="9360034" y="4320121"/>
            <a:ext cx="1487024" cy="1331803"/>
            <a:chOff x="8400079" y="1385185"/>
            <a:chExt cx="2275257" cy="1843082"/>
          </a:xfrm>
        </p:grpSpPr>
        <p:sp>
          <p:nvSpPr>
            <p:cNvPr id="21" name="Oval 20">
              <a:extLst>
                <a:ext uri="{FF2B5EF4-FFF2-40B4-BE49-F238E27FC236}">
                  <a16:creationId xmlns:a16="http://schemas.microsoft.com/office/drawing/2014/main" xmlns="" id="{752D2652-0857-499F-B4FA-7204AA08C73F}"/>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2" name="Oval 21">
              <a:extLst>
                <a:ext uri="{FF2B5EF4-FFF2-40B4-BE49-F238E27FC236}">
                  <a16:creationId xmlns:a16="http://schemas.microsoft.com/office/drawing/2014/main" xmlns="" id="{A460096A-F5BA-4ADA-ADD3-E4300F7DD4AA}"/>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3" name="Oval 22">
              <a:extLst>
                <a:ext uri="{FF2B5EF4-FFF2-40B4-BE49-F238E27FC236}">
                  <a16:creationId xmlns:a16="http://schemas.microsoft.com/office/drawing/2014/main" xmlns="" id="{3D191BF5-B709-48AB-8804-F968841C98C6}"/>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4" name="Oval 23">
              <a:extLst>
                <a:ext uri="{FF2B5EF4-FFF2-40B4-BE49-F238E27FC236}">
                  <a16:creationId xmlns:a16="http://schemas.microsoft.com/office/drawing/2014/main" xmlns="" id="{1222E3EF-05AA-4429-A540-CC3034B67678}"/>
                </a:ext>
              </a:extLst>
            </p:cNvPr>
            <p:cNvSpPr/>
            <p:nvPr/>
          </p:nvSpPr>
          <p:spPr>
            <a:xfrm>
              <a:off x="8400079" y="2858935"/>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5" name="Oval 24">
              <a:extLst>
                <a:ext uri="{FF2B5EF4-FFF2-40B4-BE49-F238E27FC236}">
                  <a16:creationId xmlns:a16="http://schemas.microsoft.com/office/drawing/2014/main" xmlns="" id="{A569D5C3-BE9C-4C09-B0B6-672E8C93D691}"/>
                </a:ext>
              </a:extLst>
            </p:cNvPr>
            <p:cNvSpPr/>
            <p:nvPr/>
          </p:nvSpPr>
          <p:spPr>
            <a:xfrm>
              <a:off x="9153308" y="2802917"/>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28" name="Straight Connector 27">
              <a:extLst>
                <a:ext uri="{FF2B5EF4-FFF2-40B4-BE49-F238E27FC236}">
                  <a16:creationId xmlns:a16="http://schemas.microsoft.com/office/drawing/2014/main" xmlns="" id="{CBAEBC7C-AEAE-4FDE-806F-2342F30277E0}"/>
                </a:ext>
              </a:extLst>
            </p:cNvPr>
            <p:cNvCxnSpPr>
              <a:cxnSpLocks/>
              <a:stCxn id="21"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DC9F97C-78D4-4A90-9F78-2D59F6BC9105}"/>
                </a:ext>
              </a:extLst>
            </p:cNvPr>
            <p:cNvCxnSpPr>
              <a:cxnSpLocks/>
              <a:stCxn id="21" idx="5"/>
              <a:endCxn id="23"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C56E4EF-002D-43A1-A7EE-8F3BD9012B1F}"/>
                </a:ext>
              </a:extLst>
            </p:cNvPr>
            <p:cNvCxnSpPr>
              <a:cxnSpLocks/>
              <a:stCxn id="22" idx="3"/>
              <a:endCxn id="24" idx="0"/>
            </p:cNvCxnSpPr>
            <p:nvPr/>
          </p:nvCxnSpPr>
          <p:spPr>
            <a:xfrm flipH="1">
              <a:off x="8638339" y="2334201"/>
              <a:ext cx="249222" cy="5247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892AD0A-529C-4050-8ED4-30C38BE603C2}"/>
                </a:ext>
              </a:extLst>
            </p:cNvPr>
            <p:cNvCxnSpPr>
              <a:cxnSpLocks/>
              <a:endCxn id="25" idx="0"/>
            </p:cNvCxnSpPr>
            <p:nvPr/>
          </p:nvCxnSpPr>
          <p:spPr>
            <a:xfrm>
              <a:off x="9218306" y="2334370"/>
              <a:ext cx="173263" cy="468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xmlns="" id="{B2E3C517-7A40-4C02-AFCB-FDFF3F45AC36}"/>
              </a:ext>
            </a:extLst>
          </p:cNvPr>
          <p:cNvSpPr/>
          <p:nvPr/>
        </p:nvSpPr>
        <p:spPr>
          <a:xfrm>
            <a:off x="10379905" y="5488662"/>
            <a:ext cx="311435" cy="266878"/>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38" name="Straight Connector 37">
            <a:extLst>
              <a:ext uri="{FF2B5EF4-FFF2-40B4-BE49-F238E27FC236}">
                <a16:creationId xmlns:a16="http://schemas.microsoft.com/office/drawing/2014/main" xmlns="" id="{40300256-9F51-4EB1-9739-D8106859DF53}"/>
              </a:ext>
            </a:extLst>
          </p:cNvPr>
          <p:cNvCxnSpPr>
            <a:cxnSpLocks/>
          </p:cNvCxnSpPr>
          <p:nvPr/>
        </p:nvCxnSpPr>
        <p:spPr>
          <a:xfrm flipH="1">
            <a:off x="10517122" y="5098564"/>
            <a:ext cx="139792" cy="390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xmlns="" id="{4E67282D-57C5-47FE-A7DC-249AF90DEB9C}"/>
              </a:ext>
            </a:extLst>
          </p:cNvPr>
          <p:cNvGrpSpPr/>
          <p:nvPr/>
        </p:nvGrpSpPr>
        <p:grpSpPr>
          <a:xfrm>
            <a:off x="8861711" y="2293209"/>
            <a:ext cx="1540984" cy="961152"/>
            <a:chOff x="8074855" y="1385185"/>
            <a:chExt cx="2600481" cy="1584228"/>
          </a:xfrm>
        </p:grpSpPr>
        <p:sp>
          <p:nvSpPr>
            <p:cNvPr id="42" name="Oval 41">
              <a:extLst>
                <a:ext uri="{FF2B5EF4-FFF2-40B4-BE49-F238E27FC236}">
                  <a16:creationId xmlns:a16="http://schemas.microsoft.com/office/drawing/2014/main" xmlns="" id="{FC105D78-F2E3-4E74-9BCC-BF799C377D06}"/>
                </a:ext>
              </a:extLst>
            </p:cNvPr>
            <p:cNvSpPr/>
            <p:nvPr/>
          </p:nvSpPr>
          <p:spPr>
            <a:xfrm>
              <a:off x="9497207" y="1385185"/>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4" name="Oval 43">
              <a:extLst>
                <a:ext uri="{FF2B5EF4-FFF2-40B4-BE49-F238E27FC236}">
                  <a16:creationId xmlns:a16="http://schemas.microsoft.com/office/drawing/2014/main" xmlns="" id="{ACDC41F2-3FBB-4FBD-B2D7-65CE123CF028}"/>
                </a:ext>
              </a:extLst>
            </p:cNvPr>
            <p:cNvSpPr/>
            <p:nvPr/>
          </p:nvSpPr>
          <p:spPr>
            <a:xfrm>
              <a:off x="8817776" y="198997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6" name="Oval 45">
              <a:extLst>
                <a:ext uri="{FF2B5EF4-FFF2-40B4-BE49-F238E27FC236}">
                  <a16:creationId xmlns:a16="http://schemas.microsoft.com/office/drawing/2014/main" xmlns="" id="{5A953808-C37D-4FED-A61F-35F95C848470}"/>
                </a:ext>
              </a:extLst>
            </p:cNvPr>
            <p:cNvSpPr/>
            <p:nvPr/>
          </p:nvSpPr>
          <p:spPr>
            <a:xfrm>
              <a:off x="10198817" y="2044069"/>
              <a:ext cx="476519" cy="403281"/>
            </a:xfrm>
            <a:prstGeom prst="ellipse">
              <a:avLst/>
            </a:prstGeom>
            <a:no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48" name="Oval 47">
              <a:extLst>
                <a:ext uri="{FF2B5EF4-FFF2-40B4-BE49-F238E27FC236}">
                  <a16:creationId xmlns:a16="http://schemas.microsoft.com/office/drawing/2014/main" xmlns="" id="{3E0BD552-B412-4059-B9BE-6751E0BA022B}"/>
                </a:ext>
              </a:extLst>
            </p:cNvPr>
            <p:cNvSpPr/>
            <p:nvPr/>
          </p:nvSpPr>
          <p:spPr>
            <a:xfrm>
              <a:off x="8074855" y="2600081"/>
              <a:ext cx="476519" cy="369332"/>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cxnSp>
          <p:nvCxnSpPr>
            <p:cNvPr id="50" name="Straight Connector 49">
              <a:extLst>
                <a:ext uri="{FF2B5EF4-FFF2-40B4-BE49-F238E27FC236}">
                  <a16:creationId xmlns:a16="http://schemas.microsoft.com/office/drawing/2014/main" xmlns="" id="{56399271-55D3-4B8A-8A0E-2F1B65ADEA5D}"/>
                </a:ext>
              </a:extLst>
            </p:cNvPr>
            <p:cNvCxnSpPr>
              <a:cxnSpLocks/>
              <a:stCxn id="42" idx="3"/>
            </p:cNvCxnSpPr>
            <p:nvPr/>
          </p:nvCxnSpPr>
          <p:spPr>
            <a:xfrm flipH="1">
              <a:off x="9053411" y="1729407"/>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8EB174CC-9B26-4861-8AAE-42F91D6D8EFA}"/>
                </a:ext>
              </a:extLst>
            </p:cNvPr>
            <p:cNvCxnSpPr>
              <a:cxnSpLocks/>
              <a:stCxn id="42" idx="5"/>
              <a:endCxn id="46" idx="0"/>
            </p:cNvCxnSpPr>
            <p:nvPr/>
          </p:nvCxnSpPr>
          <p:spPr>
            <a:xfrm>
              <a:off x="9903941" y="1729407"/>
              <a:ext cx="533136" cy="314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489F395-F52D-4994-957C-61B840DAB993}"/>
                </a:ext>
              </a:extLst>
            </p:cNvPr>
            <p:cNvCxnSpPr>
              <a:cxnSpLocks/>
              <a:stCxn id="44" idx="3"/>
              <a:endCxn id="48" idx="0"/>
            </p:cNvCxnSpPr>
            <p:nvPr/>
          </p:nvCxnSpPr>
          <p:spPr>
            <a:xfrm flipH="1">
              <a:off x="8313115" y="2334202"/>
              <a:ext cx="574447" cy="2658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Thought Bubble: Cloud 11">
            <a:extLst>
              <a:ext uri="{FF2B5EF4-FFF2-40B4-BE49-F238E27FC236}">
                <a16:creationId xmlns:a16="http://schemas.microsoft.com/office/drawing/2014/main" xmlns="" id="{A3E492B2-56FC-4AB4-B6A4-FAC3F43AD2E3}"/>
              </a:ext>
            </a:extLst>
          </p:cNvPr>
          <p:cNvSpPr/>
          <p:nvPr/>
        </p:nvSpPr>
        <p:spPr>
          <a:xfrm>
            <a:off x="8533451" y="2537880"/>
            <a:ext cx="1361345" cy="858212"/>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hought Bubble: Cloud 16">
            <a:extLst>
              <a:ext uri="{FF2B5EF4-FFF2-40B4-BE49-F238E27FC236}">
                <a16:creationId xmlns:a16="http://schemas.microsoft.com/office/drawing/2014/main" xmlns="" id="{6AD019FF-B007-4EC0-B07C-70D0A02B0F72}"/>
              </a:ext>
            </a:extLst>
          </p:cNvPr>
          <p:cNvSpPr/>
          <p:nvPr/>
        </p:nvSpPr>
        <p:spPr>
          <a:xfrm>
            <a:off x="9984169" y="2502049"/>
            <a:ext cx="464468" cy="752312"/>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hought Bubble: Cloud 17">
            <a:extLst>
              <a:ext uri="{FF2B5EF4-FFF2-40B4-BE49-F238E27FC236}">
                <a16:creationId xmlns:a16="http://schemas.microsoft.com/office/drawing/2014/main" xmlns="" id="{B6F06221-F642-4616-A019-FB12B5A1CDE9}"/>
              </a:ext>
            </a:extLst>
          </p:cNvPr>
          <p:cNvSpPr/>
          <p:nvPr/>
        </p:nvSpPr>
        <p:spPr>
          <a:xfrm>
            <a:off x="9059457" y="4621210"/>
            <a:ext cx="1202052" cy="145389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hought Bubble: Cloud 26">
            <a:extLst>
              <a:ext uri="{FF2B5EF4-FFF2-40B4-BE49-F238E27FC236}">
                <a16:creationId xmlns:a16="http://schemas.microsoft.com/office/drawing/2014/main" xmlns="" id="{29570946-ACA9-479A-819F-D4133C5CDBD7}"/>
              </a:ext>
            </a:extLst>
          </p:cNvPr>
          <p:cNvSpPr/>
          <p:nvPr/>
        </p:nvSpPr>
        <p:spPr>
          <a:xfrm>
            <a:off x="10275633" y="4682540"/>
            <a:ext cx="762561" cy="1284154"/>
          </a:xfrm>
          <a:prstGeom prst="cloudCallou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0877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Declaration</a:t>
            </a:r>
          </a:p>
        </p:txBody>
      </p:sp>
      <p:sp>
        <p:nvSpPr>
          <p:cNvPr id="3" name="Content Placeholder 2"/>
          <p:cNvSpPr>
            <a:spLocks noGrp="1"/>
          </p:cNvSpPr>
          <p:nvPr>
            <p:ph idx="1"/>
          </p:nvPr>
        </p:nvSpPr>
        <p:spPr>
          <a:xfrm>
            <a:off x="363895" y="531845"/>
            <a:ext cx="11476652" cy="5645118"/>
          </a:xfrm>
        </p:spPr>
        <p:txBody>
          <a:bodyPr>
            <a:noAutofit/>
          </a:bodyPr>
          <a:lstStyle/>
          <a:p>
            <a:pPr marL="0" indent="0" algn="just">
              <a:lnSpc>
                <a:spcPct val="100000"/>
              </a:lnSpc>
              <a:buNone/>
            </a:pPr>
            <a:r>
              <a:rPr lang="en-US" sz="2000" b="1" u="sng" dirty="0">
                <a:latin typeface="Times New Roman" panose="02020603050405020304" pitchFamily="18" charset="0"/>
                <a:cs typeface="Times New Roman" panose="02020603050405020304" pitchFamily="18" charset="0"/>
              </a:rPr>
              <a:t>AVL Tree declaration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typedef struct AVLTree AVL;</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struct AVLTree {</a:t>
            </a: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&lt;data type&gt; data;</a:t>
            </a: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AVL *left;</a:t>
            </a: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AVL *right;</a:t>
            </a:r>
          </a:p>
          <a:p>
            <a:pPr marL="914400" lvl="2" indent="0" algn="just">
              <a:lnSpc>
                <a:spcPct val="100000"/>
              </a:lnSpc>
              <a:buNone/>
            </a:pPr>
            <a:r>
              <a:rPr lang="en-US" sz="1800" dirty="0">
                <a:latin typeface="Times New Roman" panose="02020603050405020304" pitchFamily="18" charset="0"/>
                <a:cs typeface="Times New Roman" panose="02020603050405020304" pitchFamily="18" charset="0"/>
              </a:rPr>
              <a:t>int height;  </a:t>
            </a:r>
            <a:r>
              <a:rPr lang="en-US" sz="20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000" b="1" u="sng" dirty="0">
                <a:latin typeface="Times New Roman" panose="02020603050405020304" pitchFamily="18" charset="0"/>
                <a:cs typeface="Times New Roman" panose="02020603050405020304" pitchFamily="18" charset="0"/>
              </a:rPr>
              <a:t>Insertion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AVL tree is similar to Binary Search Tree, so find the proper place for the new element as we do in the Binary Search Tree and insert the new element. But after insertion the possibility is that it may violate the balance factor.</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So whenever after insertion there is a violation in balance factor then fix the size of the tree by rearranging the nodes.</a:t>
            </a:r>
          </a:p>
          <a:p>
            <a:pPr marL="0" indent="0" algn="just">
              <a:lnSpc>
                <a:spcPct val="100000"/>
              </a:lnSpc>
              <a:buNone/>
            </a:pPr>
            <a:r>
              <a:rPr lang="en-US" sz="2400" b="1" i="1" dirty="0">
                <a:solidFill>
                  <a:srgbClr val="FF0000"/>
                </a:solidFill>
                <a:latin typeface="Times New Roman" panose="02020603050405020304" pitchFamily="18" charset="0"/>
                <a:cs typeface="Times New Roman" panose="02020603050405020304" pitchFamily="18" charset="0"/>
              </a:rPr>
              <a:t>Note: Always fix the first node that is not satisfying the AVL property on the path from the insertion point to the root.</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68</a:t>
            </a:fld>
            <a:endParaRPr lang="en-IN"/>
          </a:p>
        </p:txBody>
      </p:sp>
    </p:spTree>
    <p:extLst>
      <p:ext uri="{BB962C8B-B14F-4D97-AF65-F5344CB8AC3E}">
        <p14:creationId xmlns:p14="http://schemas.microsoft.com/office/powerpoint/2010/main" val="42278756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Insertion</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400" u="sng" dirty="0">
                <a:latin typeface="Times New Roman" panose="02020603050405020304" pitchFamily="18" charset="0"/>
                <a:cs typeface="Times New Roman" panose="02020603050405020304" pitchFamily="18" charset="0"/>
              </a:rPr>
              <a:t>Types of Violations</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Let us assume the node that violates the AVL property </a:t>
            </a:r>
            <a:r>
              <a:rPr lang="en-US" sz="2000" dirty="0">
                <a:latin typeface="Times New Roman" panose="02020603050405020304" pitchFamily="18" charset="0"/>
                <a:cs typeface="Times New Roman" panose="02020603050405020304" pitchFamily="18" charset="0"/>
              </a:rPr>
              <a:t>on the path from the insertion point to the root is X. The following are the four types of possible violations:</a:t>
            </a:r>
          </a:p>
          <a:p>
            <a:pPr marL="457200" indent="-457200" algn="just">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 Inserting a node into the left subtree of the left child of X (Case-1).</a:t>
            </a:r>
          </a:p>
          <a:p>
            <a:pPr marL="457200" indent="-457200" algn="just">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Inserting a node into the right subtree of the left child of X (case -2).</a:t>
            </a:r>
          </a:p>
          <a:p>
            <a:pPr marL="457200" indent="-457200" algn="just">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Inserting a node into the left subtree of the right child of X (case -3).</a:t>
            </a:r>
          </a:p>
          <a:p>
            <a:pPr marL="457200" indent="-457200" algn="just">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Inserting a node into the right subtree of the right child of X (case - 4).</a:t>
            </a:r>
          </a:p>
          <a:p>
            <a:pPr marL="457200" indent="-457200" algn="just">
              <a:lnSpc>
                <a:spcPct val="10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1" i="1" dirty="0">
                <a:solidFill>
                  <a:srgbClr val="FF0000"/>
                </a:solidFill>
                <a:latin typeface="Times New Roman" panose="02020603050405020304" pitchFamily="18" charset="0"/>
                <a:cs typeface="Times New Roman" panose="02020603050405020304" pitchFamily="18" charset="0"/>
              </a:rPr>
              <a:t>These violations can be fixed using single rotation or using the double rotation</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69</a:t>
            </a:fld>
            <a:endParaRPr lang="en-IN"/>
          </a:p>
        </p:txBody>
      </p:sp>
    </p:spTree>
    <p:extLst>
      <p:ext uri="{BB962C8B-B14F-4D97-AF65-F5344CB8AC3E}">
        <p14:creationId xmlns:p14="http://schemas.microsoft.com/office/powerpoint/2010/main" val="301483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244" y="96305"/>
            <a:ext cx="3720921" cy="595984"/>
          </a:xfrm>
          <a:ln>
            <a:solidFill>
              <a:schemeClr val="tx1"/>
            </a:solidFill>
          </a:ln>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rPr>
              <a:t>Tree - Terminology</a:t>
            </a:r>
          </a:p>
        </p:txBody>
      </p:sp>
      <p:sp>
        <p:nvSpPr>
          <p:cNvPr id="6" name="TextBox 5"/>
          <p:cNvSpPr txBox="1"/>
          <p:nvPr/>
        </p:nvSpPr>
        <p:spPr>
          <a:xfrm>
            <a:off x="1935801" y="1150552"/>
            <a:ext cx="4769792" cy="2997231"/>
          </a:xfrm>
          <a:prstGeom prst="rect">
            <a:avLst/>
          </a:prstGeom>
          <a:noFill/>
          <a:ln w="28575">
            <a:solidFill>
              <a:schemeClr val="tx1"/>
            </a:solidFill>
          </a:ln>
        </p:spPr>
        <p:txBody>
          <a:bodyPr wrap="square" rtlCol="0">
            <a:spAutoFit/>
          </a:bodyPr>
          <a:lstStyle/>
          <a:p>
            <a:pPr algn="just">
              <a:lnSpc>
                <a:spcPct val="150000"/>
              </a:lnSpc>
            </a:pPr>
            <a:r>
              <a:rPr lang="en-US" sz="2000" b="1" u="sng" dirty="0">
                <a:solidFill>
                  <a:srgbClr val="00B0F0"/>
                </a:solidFill>
                <a:latin typeface="Times New Roman" panose="02020603050405020304" pitchFamily="18" charset="0"/>
                <a:cs typeface="Times New Roman" panose="02020603050405020304" pitchFamily="18" charset="0"/>
              </a:rPr>
              <a:t>Parent</a:t>
            </a:r>
          </a:p>
          <a:p>
            <a:pPr marL="285750" indent="-285750" algn="just">
              <a:lnSpc>
                <a:spcPct val="150000"/>
              </a:lnSpc>
              <a:buFont typeface="Courier New" panose="02070309020205020404" pitchFamily="49" charset="0"/>
              <a:buChar char="o"/>
            </a:pPr>
            <a:r>
              <a:rPr lang="en-US" dirty="0">
                <a:solidFill>
                  <a:srgbClr val="00B0F0"/>
                </a:solidFill>
                <a:latin typeface="Times New Roman" panose="02020603050405020304" pitchFamily="18" charset="0"/>
                <a:cs typeface="Times New Roman" panose="02020603050405020304" pitchFamily="18" charset="0"/>
              </a:rPr>
              <a:t>The node which is a </a:t>
            </a:r>
            <a:r>
              <a:rPr lang="en-US" i="1" dirty="0">
                <a:solidFill>
                  <a:srgbClr val="00B0F0"/>
                </a:solidFill>
                <a:latin typeface="Times New Roman" panose="02020603050405020304" pitchFamily="18" charset="0"/>
                <a:cs typeface="Times New Roman" panose="02020603050405020304" pitchFamily="18" charset="0"/>
              </a:rPr>
              <a:t>predecessor</a:t>
            </a:r>
            <a:r>
              <a:rPr lang="en-US" dirty="0">
                <a:solidFill>
                  <a:srgbClr val="00B0F0"/>
                </a:solidFill>
                <a:latin typeface="Times New Roman" panose="02020603050405020304" pitchFamily="18" charset="0"/>
                <a:cs typeface="Times New Roman" panose="02020603050405020304" pitchFamily="18" charset="0"/>
              </a:rPr>
              <a:t> of any node is called as PARENT NODE.</a:t>
            </a:r>
          </a:p>
          <a:p>
            <a:pPr marL="285750" indent="-285750" algn="just">
              <a:lnSpc>
                <a:spcPct val="150000"/>
              </a:lnSpc>
              <a:buFont typeface="Courier New" panose="02070309020205020404" pitchFamily="49" charset="0"/>
              <a:buChar char="o"/>
            </a:pPr>
            <a:r>
              <a:rPr lang="en-US" dirty="0">
                <a:solidFill>
                  <a:srgbClr val="00B0F0"/>
                </a:solidFill>
                <a:latin typeface="Times New Roman" panose="02020603050405020304" pitchFamily="18" charset="0"/>
                <a:cs typeface="Times New Roman" panose="02020603050405020304" pitchFamily="18" charset="0"/>
              </a:rPr>
              <a:t>The node which has child / children</a:t>
            </a:r>
          </a:p>
          <a:p>
            <a:pPr marL="285750" indent="-285750" algn="just">
              <a:lnSpc>
                <a:spcPct val="150000"/>
              </a:lnSpc>
              <a:buFont typeface="Courier New" panose="02070309020205020404" pitchFamily="49" charset="0"/>
              <a:buChar char="o"/>
            </a:pPr>
            <a:r>
              <a:rPr lang="en-US" dirty="0">
                <a:solidFill>
                  <a:srgbClr val="00B0F0"/>
                </a:solidFill>
                <a:latin typeface="Times New Roman" panose="02020603050405020304" pitchFamily="18" charset="0"/>
                <a:cs typeface="Times New Roman" panose="02020603050405020304" pitchFamily="18" charset="0"/>
              </a:rPr>
              <a:t>The node which has a branch from it to any other node is called a parent node.</a:t>
            </a:r>
          </a:p>
          <a:p>
            <a:pPr marL="285750" indent="-285750" algn="just">
              <a:lnSpc>
                <a:spcPct val="150000"/>
              </a:lnSpc>
              <a:buFont typeface="Courier New" panose="02070309020205020404" pitchFamily="49" charset="0"/>
              <a:buChar char="o"/>
            </a:pPr>
            <a:r>
              <a:rPr lang="en-US" dirty="0">
                <a:solidFill>
                  <a:srgbClr val="00B0F0"/>
                </a:solidFill>
                <a:latin typeface="Times New Roman" panose="02020603050405020304" pitchFamily="18" charset="0"/>
                <a:cs typeface="Times New Roman" panose="02020603050405020304" pitchFamily="18" charset="0"/>
              </a:rPr>
              <a:t>The root node does not have any parent.</a:t>
            </a:r>
          </a:p>
        </p:txBody>
      </p:sp>
      <p:sp>
        <p:nvSpPr>
          <p:cNvPr id="14" name="Oval 13"/>
          <p:cNvSpPr/>
          <p:nvPr/>
        </p:nvSpPr>
        <p:spPr>
          <a:xfrm>
            <a:off x="8297904" y="339312"/>
            <a:ext cx="476519" cy="403281"/>
          </a:xfrm>
          <a:prstGeom prst="ellipse">
            <a:avLst/>
          </a:prstGeom>
          <a:pattFill prst="pct60">
            <a:fgClr>
              <a:schemeClr val="accent1"/>
            </a:fgClr>
            <a:bgClr>
              <a:schemeClr val="bg1"/>
            </a:bgClr>
          </a:patt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t>
            </a:r>
          </a:p>
        </p:txBody>
      </p:sp>
      <p:sp>
        <p:nvSpPr>
          <p:cNvPr id="15" name="Oval 14"/>
          <p:cNvSpPr/>
          <p:nvPr/>
        </p:nvSpPr>
        <p:spPr>
          <a:xfrm>
            <a:off x="7480788" y="948912"/>
            <a:ext cx="476519" cy="403281"/>
          </a:xfrm>
          <a:prstGeom prst="ellipse">
            <a:avLst/>
          </a:prstGeom>
          <a:pattFill prst="pct60">
            <a:fgClr>
              <a:schemeClr val="accent1"/>
            </a:fgClr>
            <a:bgClr>
              <a:schemeClr val="bg1"/>
            </a:bgClr>
          </a:patt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p>
        </p:txBody>
      </p:sp>
      <p:sp>
        <p:nvSpPr>
          <p:cNvPr id="16" name="Oval 15"/>
          <p:cNvSpPr/>
          <p:nvPr/>
        </p:nvSpPr>
        <p:spPr>
          <a:xfrm>
            <a:off x="9183042" y="948912"/>
            <a:ext cx="476519" cy="403281"/>
          </a:xfrm>
          <a:prstGeom prst="ellipse">
            <a:avLst/>
          </a:prstGeom>
          <a:pattFill prst="pct60">
            <a:fgClr>
              <a:schemeClr val="accent1"/>
            </a:fgClr>
            <a:bgClr>
              <a:schemeClr val="bg1"/>
            </a:bgClr>
          </a:patt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a:t>
            </a:r>
          </a:p>
        </p:txBody>
      </p:sp>
      <p:sp>
        <p:nvSpPr>
          <p:cNvPr id="17" name="Oval 16"/>
          <p:cNvSpPr/>
          <p:nvPr/>
        </p:nvSpPr>
        <p:spPr>
          <a:xfrm>
            <a:off x="7004269" y="1677163"/>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
            </a:r>
          </a:p>
        </p:txBody>
      </p:sp>
      <p:sp>
        <p:nvSpPr>
          <p:cNvPr id="18" name="Oval 17"/>
          <p:cNvSpPr/>
          <p:nvPr/>
        </p:nvSpPr>
        <p:spPr>
          <a:xfrm>
            <a:off x="7615849" y="1677163"/>
            <a:ext cx="476519" cy="403281"/>
          </a:xfrm>
          <a:prstGeom prst="ellipse">
            <a:avLst/>
          </a:prstGeom>
          <a:pattFill prst="pct60">
            <a:fgClr>
              <a:schemeClr val="accent1"/>
            </a:fgClr>
            <a:bgClr>
              <a:schemeClr val="bg1"/>
            </a:bgClr>
          </a:patt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a:t>
            </a:r>
          </a:p>
        </p:txBody>
      </p:sp>
      <p:sp>
        <p:nvSpPr>
          <p:cNvPr id="19" name="Oval 18"/>
          <p:cNvSpPr/>
          <p:nvPr/>
        </p:nvSpPr>
        <p:spPr>
          <a:xfrm>
            <a:off x="8215638" y="167716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p>
        </p:txBody>
      </p:sp>
      <p:sp>
        <p:nvSpPr>
          <p:cNvPr id="20" name="Oval 19"/>
          <p:cNvSpPr/>
          <p:nvPr/>
        </p:nvSpPr>
        <p:spPr>
          <a:xfrm>
            <a:off x="8943625" y="1677161"/>
            <a:ext cx="476519" cy="403281"/>
          </a:xfrm>
          <a:prstGeom prst="ellipse">
            <a:avLst/>
          </a:prstGeom>
          <a:pattFill prst="pct60">
            <a:fgClr>
              <a:schemeClr val="accent1"/>
            </a:fgClr>
            <a:bgClr>
              <a:schemeClr val="bg1"/>
            </a:bgClr>
          </a:patt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a:t>
            </a:r>
          </a:p>
        </p:txBody>
      </p:sp>
      <p:sp>
        <p:nvSpPr>
          <p:cNvPr id="21" name="Oval 20"/>
          <p:cNvSpPr/>
          <p:nvPr/>
        </p:nvSpPr>
        <p:spPr>
          <a:xfrm>
            <a:off x="9659822" y="1677161"/>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H</a:t>
            </a:r>
          </a:p>
        </p:txBody>
      </p:sp>
      <p:sp>
        <p:nvSpPr>
          <p:cNvPr id="22" name="Oval 21"/>
          <p:cNvSpPr/>
          <p:nvPr/>
        </p:nvSpPr>
        <p:spPr>
          <a:xfrm>
            <a:off x="8092368" y="240541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J</a:t>
            </a:r>
          </a:p>
        </p:txBody>
      </p:sp>
      <p:sp>
        <p:nvSpPr>
          <p:cNvPr id="23" name="Oval 22"/>
          <p:cNvSpPr/>
          <p:nvPr/>
        </p:nvSpPr>
        <p:spPr>
          <a:xfrm>
            <a:off x="7377589" y="2405414"/>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a:t>
            </a:r>
          </a:p>
        </p:txBody>
      </p:sp>
      <p:cxnSp>
        <p:nvCxnSpPr>
          <p:cNvPr id="25" name="Straight Connector 24"/>
          <p:cNvCxnSpPr>
            <a:cxnSpLocks/>
          </p:cNvCxnSpPr>
          <p:nvPr/>
        </p:nvCxnSpPr>
        <p:spPr>
          <a:xfrm flipH="1">
            <a:off x="7827081" y="683534"/>
            <a:ext cx="513581" cy="2653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5"/>
            <a:endCxn id="16" idx="0"/>
          </p:cNvCxnSpPr>
          <p:nvPr/>
        </p:nvCxnSpPr>
        <p:spPr>
          <a:xfrm>
            <a:off x="8704638" y="683534"/>
            <a:ext cx="716664" cy="265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7" idx="0"/>
          </p:cNvCxnSpPr>
          <p:nvPr/>
        </p:nvCxnSpPr>
        <p:spPr>
          <a:xfrm flipH="1">
            <a:off x="7242529" y="1293134"/>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4"/>
            <a:endCxn id="18" idx="0"/>
          </p:cNvCxnSpPr>
          <p:nvPr/>
        </p:nvCxnSpPr>
        <p:spPr>
          <a:xfrm>
            <a:off x="7719048" y="1352193"/>
            <a:ext cx="135061" cy="3249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a:off x="7882322" y="1293133"/>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943624" y="240372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K</a:t>
            </a:r>
          </a:p>
        </p:txBody>
      </p:sp>
      <p:cxnSp>
        <p:nvCxnSpPr>
          <p:cNvPr id="38" name="Straight Connector 37"/>
          <p:cNvCxnSpPr>
            <a:endCxn id="23" idx="0"/>
          </p:cNvCxnSpPr>
          <p:nvPr/>
        </p:nvCxnSpPr>
        <p:spPr>
          <a:xfrm flipH="1">
            <a:off x="7615849" y="2080444"/>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2" idx="0"/>
          </p:cNvCxnSpPr>
          <p:nvPr/>
        </p:nvCxnSpPr>
        <p:spPr>
          <a:xfrm>
            <a:off x="7983308" y="2061240"/>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3"/>
          </p:cNvCxnSpPr>
          <p:nvPr/>
        </p:nvCxnSpPr>
        <p:spPr>
          <a:xfrm flipH="1">
            <a:off x="9112099" y="1293134"/>
            <a:ext cx="140728" cy="4208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1" idx="1"/>
          </p:cNvCxnSpPr>
          <p:nvPr/>
        </p:nvCxnSpPr>
        <p:spPr>
          <a:xfrm>
            <a:off x="9528953" y="1308299"/>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7" idx="0"/>
          </p:cNvCxnSpPr>
          <p:nvPr/>
        </p:nvCxnSpPr>
        <p:spPr>
          <a:xfrm>
            <a:off x="9181883" y="2055511"/>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20390" y="3105834"/>
            <a:ext cx="3929691" cy="369332"/>
          </a:xfrm>
          <a:prstGeom prst="rect">
            <a:avLst/>
          </a:prstGeom>
          <a:noFill/>
          <a:ln>
            <a:solidFill>
              <a:schemeClr val="tx2"/>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The parent nodes here are: </a:t>
            </a:r>
            <a:r>
              <a:rPr lang="en-US" dirty="0">
                <a:solidFill>
                  <a:srgbClr val="00B0F0"/>
                </a:solidFill>
                <a:latin typeface="Times New Roman" panose="02020603050405020304" pitchFamily="18" charset="0"/>
                <a:cs typeface="Times New Roman" panose="02020603050405020304" pitchFamily="18" charset="0"/>
              </a:rPr>
              <a:t>A, B, C, E, G</a:t>
            </a:r>
          </a:p>
        </p:txBody>
      </p:sp>
      <p:sp>
        <p:nvSpPr>
          <p:cNvPr id="66" name="Content Placeholder 2">
            <a:extLst>
              <a:ext uri="{FF2B5EF4-FFF2-40B4-BE49-F238E27FC236}">
                <a16:creationId xmlns:a16="http://schemas.microsoft.com/office/drawing/2014/main" xmlns="" id="{20C2E614-C128-4530-8F02-44977718DFA3}"/>
              </a:ext>
            </a:extLst>
          </p:cNvPr>
          <p:cNvSpPr txBox="1">
            <a:spLocks/>
          </p:cNvSpPr>
          <p:nvPr/>
        </p:nvSpPr>
        <p:spPr>
          <a:xfrm>
            <a:off x="183395" y="-44715"/>
            <a:ext cx="1840363" cy="649216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latin typeface="Times New Roman" panose="02020603050405020304" pitchFamily="18" charset="0"/>
                <a:cs typeface="Times New Roman" panose="02020603050405020304" pitchFamily="18" charset="0"/>
              </a:rPr>
              <a:t>Child</a:t>
            </a:r>
          </a:p>
          <a:p>
            <a:pPr>
              <a:lnSpc>
                <a:spcPct val="120000"/>
              </a:lnSpc>
            </a:pPr>
            <a:r>
              <a:rPr lang="en-US" dirty="0">
                <a:latin typeface="Times New Roman" panose="02020603050405020304" pitchFamily="18" charset="0"/>
                <a:cs typeface="Times New Roman" panose="02020603050405020304" pitchFamily="18" charset="0"/>
              </a:rPr>
              <a:t>Siblings</a:t>
            </a:r>
          </a:p>
          <a:p>
            <a:pPr>
              <a:lnSpc>
                <a:spcPct val="120000"/>
              </a:lnSpc>
            </a:pPr>
            <a:r>
              <a:rPr lang="en-US" dirty="0">
                <a:latin typeface="Times New Roman" panose="02020603050405020304" pitchFamily="18" charset="0"/>
                <a:cs typeface="Times New Roman" panose="02020603050405020304" pitchFamily="18" charset="0"/>
              </a:rPr>
              <a:t>Leaf</a:t>
            </a:r>
          </a:p>
          <a:p>
            <a:pPr>
              <a:lnSpc>
                <a:spcPct val="120000"/>
              </a:lnSpc>
            </a:pPr>
            <a:r>
              <a:rPr lang="en-US" dirty="0">
                <a:latin typeface="Times New Roman" panose="02020603050405020304" pitchFamily="18" charset="0"/>
                <a:cs typeface="Times New Roman" panose="02020603050405020304" pitchFamily="18" charset="0"/>
              </a:rPr>
              <a:t>Internal Nodes</a:t>
            </a:r>
          </a:p>
          <a:p>
            <a:pPr>
              <a:lnSpc>
                <a:spcPct val="120000"/>
              </a:lnSpc>
            </a:pPr>
            <a:r>
              <a:rPr lang="en-US" dirty="0">
                <a:latin typeface="Times New Roman" panose="02020603050405020304" pitchFamily="18" charset="0"/>
                <a:cs typeface="Times New Roman" panose="02020603050405020304" pitchFamily="18" charset="0"/>
              </a:rPr>
              <a:t>Degree</a:t>
            </a:r>
          </a:p>
          <a:p>
            <a:pPr>
              <a:lnSpc>
                <a:spcPct val="120000"/>
              </a:lnSpc>
            </a:pPr>
            <a:r>
              <a:rPr lang="en-US" dirty="0">
                <a:latin typeface="Times New Roman" panose="02020603050405020304" pitchFamily="18" charset="0"/>
                <a:cs typeface="Times New Roman" panose="02020603050405020304" pitchFamily="18" charset="0"/>
              </a:rPr>
              <a:t>Level</a:t>
            </a:r>
          </a:p>
          <a:p>
            <a:pPr>
              <a:lnSpc>
                <a:spcPct val="120000"/>
              </a:lnSpc>
            </a:pPr>
            <a:r>
              <a:rPr lang="en-US" dirty="0">
                <a:latin typeface="Times New Roman" panose="02020603050405020304" pitchFamily="18" charset="0"/>
                <a:cs typeface="Times New Roman" panose="02020603050405020304" pitchFamily="18" charset="0"/>
              </a:rPr>
              <a:t>Height</a:t>
            </a:r>
          </a:p>
          <a:p>
            <a:pPr>
              <a:lnSpc>
                <a:spcPct val="120000"/>
              </a:lnSpc>
            </a:pPr>
            <a:r>
              <a:rPr lang="en-US" dirty="0">
                <a:latin typeface="Times New Roman" panose="02020603050405020304" pitchFamily="18" charset="0"/>
                <a:cs typeface="Times New Roman" panose="02020603050405020304" pitchFamily="18" charset="0"/>
              </a:rPr>
              <a:t>Depth</a:t>
            </a:r>
          </a:p>
          <a:p>
            <a:pPr>
              <a:lnSpc>
                <a:spcPct val="120000"/>
              </a:lnSpc>
            </a:pPr>
            <a:r>
              <a:rPr lang="en-US" dirty="0">
                <a:latin typeface="Times New Roman" panose="02020603050405020304" pitchFamily="18" charset="0"/>
                <a:cs typeface="Times New Roman" panose="02020603050405020304" pitchFamily="18" charset="0"/>
              </a:rPr>
              <a:t>Path</a:t>
            </a:r>
          </a:p>
          <a:p>
            <a:pPr>
              <a:lnSpc>
                <a:spcPct val="120000"/>
              </a:lnSpc>
            </a:pPr>
            <a:r>
              <a:rPr lang="en-US" dirty="0">
                <a:latin typeface="Times New Roman" panose="02020603050405020304" pitchFamily="18" charset="0"/>
                <a:cs typeface="Times New Roman" panose="02020603050405020304" pitchFamily="18" charset="0"/>
              </a:rPr>
              <a:t>Sub-Tree</a:t>
            </a:r>
          </a:p>
          <a:p>
            <a:pPr>
              <a:lnSpc>
                <a:spcPct val="120000"/>
              </a:lnSpc>
            </a:pPr>
            <a:r>
              <a:rPr lang="en-US" dirty="0">
                <a:latin typeface="Times New Roman" panose="02020603050405020304" pitchFamily="18" charset="0"/>
                <a:cs typeface="Times New Roman" panose="02020603050405020304" pitchFamily="18" charset="0"/>
              </a:rPr>
              <a:t>In-degree</a:t>
            </a:r>
          </a:p>
          <a:p>
            <a:pPr>
              <a:lnSpc>
                <a:spcPct val="120000"/>
              </a:lnSpc>
            </a:pPr>
            <a:r>
              <a:rPr lang="en-US" dirty="0">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xmlns="" id="{56EDE2CA-70CC-4445-BD15-84BA676DEF56}"/>
              </a:ext>
            </a:extLst>
          </p:cNvPr>
          <p:cNvSpPr/>
          <p:nvPr/>
        </p:nvSpPr>
        <p:spPr>
          <a:xfrm rot="570023">
            <a:off x="1185622" y="1374536"/>
            <a:ext cx="639755" cy="140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xmlns="" id="{34CCACDD-A754-40B0-A1C8-6C8495046644}"/>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EC14377-34C1-4336-8C05-AF40DF2C9118}"/>
              </a:ext>
            </a:extLst>
          </p:cNvPr>
          <p:cNvSpPr>
            <a:spLocks noGrp="1"/>
          </p:cNvSpPr>
          <p:nvPr>
            <p:ph type="sldNum" sz="quarter" idx="12"/>
          </p:nvPr>
        </p:nvSpPr>
        <p:spPr/>
        <p:txBody>
          <a:bodyPr/>
          <a:lstStyle/>
          <a:p>
            <a:fld id="{11B1A458-33C9-4BF4-B91A-A10851AC5830}" type="slidenum">
              <a:rPr lang="en-IN" smtClean="0"/>
              <a:t>7</a:t>
            </a:fld>
            <a:endParaRPr lang="en-IN"/>
          </a:p>
        </p:txBody>
      </p:sp>
    </p:spTree>
    <p:extLst>
      <p:ext uri="{BB962C8B-B14F-4D97-AF65-F5344CB8AC3E}">
        <p14:creationId xmlns:p14="http://schemas.microsoft.com/office/powerpoint/2010/main" val="33757533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Left – Left Rotation</a:t>
            </a:r>
            <a:r>
              <a:rPr lang="en-US" sz="2200" dirty="0">
                <a:latin typeface="Times New Roman" panose="02020603050405020304" pitchFamily="18" charset="0"/>
                <a:cs typeface="Times New Roman" panose="02020603050405020304" pitchFamily="18" charset="0"/>
              </a:rPr>
              <a:t> (LL – rotation to solve case -1)</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A new node is inserted into the left subtree of the left child of Y, Violation happened at node X;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That is height of the left subtree is h + 2 and height of the right subtree of X is h, so the balance factor k = 2.</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70</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8" name="Oval 7">
            <a:extLst>
              <a:ext uri="{FF2B5EF4-FFF2-40B4-BE49-F238E27FC236}">
                <a16:creationId xmlns:a16="http://schemas.microsoft.com/office/drawing/2014/main" xmlns="" id="{139D4A60-69C8-4693-A8DC-6C02D891DFCB}"/>
              </a:ext>
            </a:extLst>
          </p:cNvPr>
          <p:cNvSpPr/>
          <p:nvPr/>
        </p:nvSpPr>
        <p:spPr>
          <a:xfrm>
            <a:off x="2435291" y="281186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11" name="Thought Bubble: Cloud 10">
            <a:extLst>
              <a:ext uri="{FF2B5EF4-FFF2-40B4-BE49-F238E27FC236}">
                <a16:creationId xmlns:a16="http://schemas.microsoft.com/office/drawing/2014/main" xmlns="" id="{19B212A4-F239-4E82-8097-0A0931525A38}"/>
              </a:ext>
            </a:extLst>
          </p:cNvPr>
          <p:cNvSpPr/>
          <p:nvPr/>
        </p:nvSpPr>
        <p:spPr>
          <a:xfrm>
            <a:off x="1576874" y="3590180"/>
            <a:ext cx="793102" cy="96105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15" name="Straight Connector 14">
            <a:extLst>
              <a:ext uri="{FF2B5EF4-FFF2-40B4-BE49-F238E27FC236}">
                <a16:creationId xmlns:a16="http://schemas.microsoft.com/office/drawing/2014/main" xmlns="" id="{4AA0A210-FD32-4FFC-8034-2AB23373022B}"/>
              </a:ext>
            </a:extLst>
          </p:cNvPr>
          <p:cNvCxnSpPr>
            <a:stCxn id="6" idx="3"/>
            <a:endCxn id="8" idx="7"/>
          </p:cNvCxnSpPr>
          <p:nvPr/>
        </p:nvCxnSpPr>
        <p:spPr>
          <a:xfrm flipH="1">
            <a:off x="2769786" y="2591137"/>
            <a:ext cx="161433"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xmlns="" id="{40A193FC-51CC-4D98-9BB9-FD925672BEEF}"/>
              </a:ext>
            </a:extLst>
          </p:cNvPr>
          <p:cNvCxnSpPr>
            <a:cxnSpLocks/>
          </p:cNvCxnSpPr>
          <p:nvPr/>
        </p:nvCxnSpPr>
        <p:spPr>
          <a:xfrm>
            <a:off x="2816548" y="3116144"/>
            <a:ext cx="253223" cy="3128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3224687" y="2574153"/>
            <a:ext cx="238376" cy="35580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2230870" y="316303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xmlns="" id="{B9947CF9-F154-42B0-9F5D-3C4E3BE0252F}"/>
              </a:ext>
            </a:extLst>
          </p:cNvPr>
          <p:cNvSpPr txBox="1"/>
          <p:nvPr/>
        </p:nvSpPr>
        <p:spPr>
          <a:xfrm>
            <a:off x="2322191" y="2111440"/>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25" name="TextBox 24">
            <a:extLst>
              <a:ext uri="{FF2B5EF4-FFF2-40B4-BE49-F238E27FC236}">
                <a16:creationId xmlns:a16="http://schemas.microsoft.com/office/drawing/2014/main" xmlns="" id="{9D64F0F1-B27D-43B3-A2C5-EF424E81D719}"/>
              </a:ext>
            </a:extLst>
          </p:cNvPr>
          <p:cNvSpPr txBox="1"/>
          <p:nvPr/>
        </p:nvSpPr>
        <p:spPr>
          <a:xfrm>
            <a:off x="1811651"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0" name="TextBox 29">
            <a:extLst>
              <a:ext uri="{FF2B5EF4-FFF2-40B4-BE49-F238E27FC236}">
                <a16:creationId xmlns:a16="http://schemas.microsoft.com/office/drawing/2014/main" xmlns="" id="{ECB88143-C1DB-4929-9032-FBBC8E127938}"/>
              </a:ext>
            </a:extLst>
          </p:cNvPr>
          <p:cNvSpPr txBox="1"/>
          <p:nvPr/>
        </p:nvSpPr>
        <p:spPr>
          <a:xfrm>
            <a:off x="3785597"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0</a:t>
            </a:r>
          </a:p>
        </p:txBody>
      </p:sp>
      <p:sp>
        <p:nvSpPr>
          <p:cNvPr id="31" name="Isosceles Triangle 30">
            <a:extLst>
              <a:ext uri="{FF2B5EF4-FFF2-40B4-BE49-F238E27FC236}">
                <a16:creationId xmlns:a16="http://schemas.microsoft.com/office/drawing/2014/main" xmlns="" id="{A3DCBE18-ACFE-4969-9310-4FEB44A744FF}"/>
              </a:ext>
            </a:extLst>
          </p:cNvPr>
          <p:cNvSpPr/>
          <p:nvPr/>
        </p:nvSpPr>
        <p:spPr>
          <a:xfrm>
            <a:off x="2747864" y="34136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3" name="Isosceles Triangle 32">
            <a:extLst>
              <a:ext uri="{FF2B5EF4-FFF2-40B4-BE49-F238E27FC236}">
                <a16:creationId xmlns:a16="http://schemas.microsoft.com/office/drawing/2014/main" xmlns="" id="{F18DB8E8-4B97-4D88-8A99-AE281687D4C5}"/>
              </a:ext>
            </a:extLst>
          </p:cNvPr>
          <p:cNvSpPr/>
          <p:nvPr/>
        </p:nvSpPr>
        <p:spPr>
          <a:xfrm>
            <a:off x="3149710" y="28855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Tree>
    <p:extLst>
      <p:ext uri="{BB962C8B-B14F-4D97-AF65-F5344CB8AC3E}">
        <p14:creationId xmlns:p14="http://schemas.microsoft.com/office/powerpoint/2010/main" val="1266819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Left – Left Rotation</a:t>
            </a:r>
            <a:r>
              <a:rPr lang="en-US" sz="2200" dirty="0">
                <a:latin typeface="Times New Roman" panose="02020603050405020304" pitchFamily="18" charset="0"/>
                <a:cs typeface="Times New Roman" panose="02020603050405020304" pitchFamily="18" charset="0"/>
              </a:rPr>
              <a:t> (LL – rotation to solve case -1)</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Reduce the height of the left tree of X by one by increasing the height of right subtree of X to one.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71</a:t>
            </a:fld>
            <a:endParaRPr lang="en-IN"/>
          </a:p>
        </p:txBody>
      </p:sp>
      <p:sp>
        <p:nvSpPr>
          <p:cNvPr id="8" name="Oval 7">
            <a:extLst>
              <a:ext uri="{FF2B5EF4-FFF2-40B4-BE49-F238E27FC236}">
                <a16:creationId xmlns:a16="http://schemas.microsoft.com/office/drawing/2014/main" xmlns="" id="{139D4A60-69C8-4693-A8DC-6C02D891DFCB}"/>
              </a:ext>
            </a:extLst>
          </p:cNvPr>
          <p:cNvSpPr/>
          <p:nvPr/>
        </p:nvSpPr>
        <p:spPr>
          <a:xfrm>
            <a:off x="2435291" y="281186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15" name="Straight Connector 14">
            <a:extLst>
              <a:ext uri="{FF2B5EF4-FFF2-40B4-BE49-F238E27FC236}">
                <a16:creationId xmlns:a16="http://schemas.microsoft.com/office/drawing/2014/main" xmlns="" id="{4AA0A210-FD32-4FFC-8034-2AB23373022B}"/>
              </a:ext>
            </a:extLst>
          </p:cNvPr>
          <p:cNvCxnSpPr>
            <a:stCxn id="6" idx="3"/>
            <a:endCxn id="8" idx="7"/>
          </p:cNvCxnSpPr>
          <p:nvPr/>
        </p:nvCxnSpPr>
        <p:spPr>
          <a:xfrm flipH="1">
            <a:off x="2769786" y="2591137"/>
            <a:ext cx="161433"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xmlns="" id="{40A193FC-51CC-4D98-9BB9-FD925672BEEF}"/>
              </a:ext>
            </a:extLst>
          </p:cNvPr>
          <p:cNvCxnSpPr>
            <a:cxnSpLocks/>
          </p:cNvCxnSpPr>
          <p:nvPr/>
        </p:nvCxnSpPr>
        <p:spPr>
          <a:xfrm>
            <a:off x="2816548" y="3116144"/>
            <a:ext cx="253223" cy="312856"/>
          </a:xfrm>
          <a:prstGeom prst="line">
            <a:avLst/>
          </a:prstGeom>
        </p:spPr>
        <p:style>
          <a:lnRef idx="3">
            <a:schemeClr val="accent5"/>
          </a:lnRef>
          <a:fillRef idx="0">
            <a:schemeClr val="accent5"/>
          </a:fillRef>
          <a:effectRef idx="2">
            <a:schemeClr val="accent5"/>
          </a:effectRef>
          <a:fontRef idx="minor">
            <a:schemeClr val="tx1"/>
          </a:fontRef>
        </p:style>
      </p:cxn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17" name="Straight Connector 16">
            <a:extLst>
              <a:ext uri="{FF2B5EF4-FFF2-40B4-BE49-F238E27FC236}">
                <a16:creationId xmlns:a16="http://schemas.microsoft.com/office/drawing/2014/main" xmlns="" id="{94DBBFE0-5C03-4918-8272-4F42CBC65C3F}"/>
              </a:ext>
            </a:extLst>
          </p:cNvPr>
          <p:cNvCxnSpPr>
            <a:cxnSpLocks/>
            <a:endCxn id="14" idx="0"/>
          </p:cNvCxnSpPr>
          <p:nvPr/>
        </p:nvCxnSpPr>
        <p:spPr>
          <a:xfrm>
            <a:off x="9997528" y="2760335"/>
            <a:ext cx="388668" cy="35580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2230870" y="316303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30" name="TextBox 29">
            <a:extLst>
              <a:ext uri="{FF2B5EF4-FFF2-40B4-BE49-F238E27FC236}">
                <a16:creationId xmlns:a16="http://schemas.microsoft.com/office/drawing/2014/main" xmlns="" id="{ECB88143-C1DB-4929-9032-FBBC8E127938}"/>
              </a:ext>
            </a:extLst>
          </p:cNvPr>
          <p:cNvSpPr txBox="1"/>
          <p:nvPr/>
        </p:nvSpPr>
        <p:spPr>
          <a:xfrm>
            <a:off x="3785597"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0</a:t>
            </a:r>
          </a:p>
        </p:txBody>
      </p:sp>
      <p:sp>
        <p:nvSpPr>
          <p:cNvPr id="11" name="Thought Bubble: Cloud 10">
            <a:extLst>
              <a:ext uri="{FF2B5EF4-FFF2-40B4-BE49-F238E27FC236}">
                <a16:creationId xmlns:a16="http://schemas.microsoft.com/office/drawing/2014/main" xmlns="" id="{19B212A4-F239-4E82-8097-0A0931525A38}"/>
              </a:ext>
            </a:extLst>
          </p:cNvPr>
          <p:cNvSpPr/>
          <p:nvPr/>
        </p:nvSpPr>
        <p:spPr>
          <a:xfrm>
            <a:off x="1576874" y="3590180"/>
            <a:ext cx="793102" cy="96105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23" name="TextBox 22">
            <a:extLst>
              <a:ext uri="{FF2B5EF4-FFF2-40B4-BE49-F238E27FC236}">
                <a16:creationId xmlns:a16="http://schemas.microsoft.com/office/drawing/2014/main" xmlns="" id="{B9947CF9-F154-42B0-9F5D-3C4E3BE0252F}"/>
              </a:ext>
            </a:extLst>
          </p:cNvPr>
          <p:cNvSpPr txBox="1"/>
          <p:nvPr/>
        </p:nvSpPr>
        <p:spPr>
          <a:xfrm>
            <a:off x="2322191" y="2111440"/>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25" name="TextBox 24">
            <a:extLst>
              <a:ext uri="{FF2B5EF4-FFF2-40B4-BE49-F238E27FC236}">
                <a16:creationId xmlns:a16="http://schemas.microsoft.com/office/drawing/2014/main" xmlns="" id="{9D64F0F1-B27D-43B3-A2C5-EF424E81D719}"/>
              </a:ext>
            </a:extLst>
          </p:cNvPr>
          <p:cNvSpPr txBox="1"/>
          <p:nvPr/>
        </p:nvSpPr>
        <p:spPr>
          <a:xfrm>
            <a:off x="1811651"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1" name="Isosceles Triangle 30">
            <a:extLst>
              <a:ext uri="{FF2B5EF4-FFF2-40B4-BE49-F238E27FC236}">
                <a16:creationId xmlns:a16="http://schemas.microsoft.com/office/drawing/2014/main" xmlns="" id="{A3DCBE18-ACFE-4969-9310-4FEB44A744FF}"/>
              </a:ext>
            </a:extLst>
          </p:cNvPr>
          <p:cNvSpPr/>
          <p:nvPr/>
        </p:nvSpPr>
        <p:spPr>
          <a:xfrm>
            <a:off x="2747864" y="34136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Arrow: Right 6">
            <a:extLst>
              <a:ext uri="{FF2B5EF4-FFF2-40B4-BE49-F238E27FC236}">
                <a16:creationId xmlns:a16="http://schemas.microsoft.com/office/drawing/2014/main" xmlns="" id="{0E351C2B-C6C6-4B3B-92BA-091ADB87C882}"/>
              </a:ext>
            </a:extLst>
          </p:cNvPr>
          <p:cNvSpPr/>
          <p:nvPr/>
        </p:nvSpPr>
        <p:spPr>
          <a:xfrm>
            <a:off x="4533177" y="2929962"/>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hought Bubble: Cloud 33">
            <a:extLst>
              <a:ext uri="{FF2B5EF4-FFF2-40B4-BE49-F238E27FC236}">
                <a16:creationId xmlns:a16="http://schemas.microsoft.com/office/drawing/2014/main" xmlns="" id="{9D828F5D-D164-437B-946A-E17F358E0386}"/>
              </a:ext>
            </a:extLst>
          </p:cNvPr>
          <p:cNvSpPr/>
          <p:nvPr/>
        </p:nvSpPr>
        <p:spPr>
          <a:xfrm>
            <a:off x="7962227" y="2480772"/>
            <a:ext cx="793102" cy="96105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37" name="Isosceles Triangle 36">
            <a:extLst>
              <a:ext uri="{FF2B5EF4-FFF2-40B4-BE49-F238E27FC236}">
                <a16:creationId xmlns:a16="http://schemas.microsoft.com/office/drawing/2014/main" xmlns="" id="{2F8AA65F-817D-4614-BC73-315100991AB1}"/>
              </a:ext>
            </a:extLst>
          </p:cNvPr>
          <p:cNvSpPr/>
          <p:nvPr/>
        </p:nvSpPr>
        <p:spPr>
          <a:xfrm>
            <a:off x="9196521" y="309258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9" name="Oval 38">
            <a:extLst>
              <a:ext uri="{FF2B5EF4-FFF2-40B4-BE49-F238E27FC236}">
                <a16:creationId xmlns:a16="http://schemas.microsoft.com/office/drawing/2014/main" xmlns="" id="{3FA37955-5FC6-4615-9907-ECD2F94DAF03}"/>
              </a:ext>
            </a:extLst>
          </p:cNvPr>
          <p:cNvSpPr/>
          <p:nvPr/>
        </p:nvSpPr>
        <p:spPr>
          <a:xfrm>
            <a:off x="8951468" y="182731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14" name="Isosceles Triangle 13">
            <a:extLst>
              <a:ext uri="{FF2B5EF4-FFF2-40B4-BE49-F238E27FC236}">
                <a16:creationId xmlns:a16="http://schemas.microsoft.com/office/drawing/2014/main" xmlns="" id="{ED50E62A-D0F5-4148-83EF-D7FFAB863F31}"/>
              </a:ext>
            </a:extLst>
          </p:cNvPr>
          <p:cNvSpPr/>
          <p:nvPr/>
        </p:nvSpPr>
        <p:spPr>
          <a:xfrm>
            <a:off x="10064289" y="311614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0" name="Isosceles Triangle 19">
            <a:extLst>
              <a:ext uri="{FF2B5EF4-FFF2-40B4-BE49-F238E27FC236}">
                <a16:creationId xmlns:a16="http://schemas.microsoft.com/office/drawing/2014/main" xmlns="" id="{A340C7E1-FFE1-4C87-8A4B-E8BDBC0BD7E7}"/>
              </a:ext>
            </a:extLst>
          </p:cNvPr>
          <p:cNvSpPr/>
          <p:nvPr/>
        </p:nvSpPr>
        <p:spPr>
          <a:xfrm>
            <a:off x="3443848" y="3082362"/>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1" name="Oval 20">
            <a:extLst>
              <a:ext uri="{FF2B5EF4-FFF2-40B4-BE49-F238E27FC236}">
                <a16:creationId xmlns:a16="http://schemas.microsoft.com/office/drawing/2014/main" xmlns="" id="{442EDE3A-6FDA-46A3-8797-9E93379CF402}"/>
              </a:ext>
            </a:extLst>
          </p:cNvPr>
          <p:cNvSpPr/>
          <p:nvPr/>
        </p:nvSpPr>
        <p:spPr>
          <a:xfrm>
            <a:off x="9682016" y="241873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44" name="Straight Connector 43">
            <a:extLst>
              <a:ext uri="{FF2B5EF4-FFF2-40B4-BE49-F238E27FC236}">
                <a16:creationId xmlns:a16="http://schemas.microsoft.com/office/drawing/2014/main" xmlns="" id="{17B4B5BD-CAEE-4791-AE68-E60E8AB4A64C}"/>
              </a:ext>
            </a:extLst>
          </p:cNvPr>
          <p:cNvCxnSpPr>
            <a:cxnSpLocks/>
          </p:cNvCxnSpPr>
          <p:nvPr/>
        </p:nvCxnSpPr>
        <p:spPr>
          <a:xfrm flipH="1">
            <a:off x="9518427" y="2769899"/>
            <a:ext cx="228100" cy="312463"/>
          </a:xfrm>
          <a:prstGeom prst="line">
            <a:avLst/>
          </a:prstGeom>
        </p:spPr>
        <p:style>
          <a:lnRef idx="3">
            <a:schemeClr val="accent5"/>
          </a:lnRef>
          <a:fillRef idx="0">
            <a:schemeClr val="accent5"/>
          </a:fillRef>
          <a:effectRef idx="2">
            <a:schemeClr val="accent5"/>
          </a:effectRef>
          <a:fontRef idx="minor">
            <a:schemeClr val="tx1"/>
          </a:fontRef>
        </p:style>
      </p:cxnSp>
      <p:cxnSp>
        <p:nvCxnSpPr>
          <p:cNvPr id="46" name="Straight Connector 45">
            <a:extLst>
              <a:ext uri="{FF2B5EF4-FFF2-40B4-BE49-F238E27FC236}">
                <a16:creationId xmlns:a16="http://schemas.microsoft.com/office/drawing/2014/main" xmlns="" id="{B61D89FF-A8E4-427B-A1AF-906580D7326C}"/>
              </a:ext>
            </a:extLst>
          </p:cNvPr>
          <p:cNvCxnSpPr>
            <a:cxnSpLocks/>
          </p:cNvCxnSpPr>
          <p:nvPr/>
        </p:nvCxnSpPr>
        <p:spPr>
          <a:xfrm flipH="1">
            <a:off x="8610600" y="2114612"/>
            <a:ext cx="396405" cy="362866"/>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xmlns="" id="{EC573525-670E-439B-8D22-F5ADE36CDEBD}"/>
              </a:ext>
            </a:extLst>
          </p:cNvPr>
          <p:cNvCxnSpPr>
            <a:cxnSpLocks/>
            <a:endCxn id="21" idx="1"/>
          </p:cNvCxnSpPr>
          <p:nvPr/>
        </p:nvCxnSpPr>
        <p:spPr>
          <a:xfrm>
            <a:off x="9346998" y="2119423"/>
            <a:ext cx="392408" cy="358067"/>
          </a:xfrm>
          <a:prstGeom prst="line">
            <a:avLst/>
          </a:prstGeom>
        </p:spPr>
        <p:style>
          <a:lnRef idx="3">
            <a:schemeClr val="accent5"/>
          </a:lnRef>
          <a:fillRef idx="0">
            <a:schemeClr val="accent5"/>
          </a:fillRef>
          <a:effectRef idx="2">
            <a:schemeClr val="accent5"/>
          </a:effectRef>
          <a:fontRef idx="minor">
            <a:schemeClr val="tx1"/>
          </a:fontRef>
        </p:style>
      </p:cxnSp>
      <p:sp>
        <p:nvSpPr>
          <p:cNvPr id="53" name="TextBox 52">
            <a:extLst>
              <a:ext uri="{FF2B5EF4-FFF2-40B4-BE49-F238E27FC236}">
                <a16:creationId xmlns:a16="http://schemas.microsoft.com/office/drawing/2014/main" xmlns="" id="{BCC0A6C6-0813-4460-8278-A7DB797545CB}"/>
              </a:ext>
            </a:extLst>
          </p:cNvPr>
          <p:cNvSpPr txBox="1"/>
          <p:nvPr/>
        </p:nvSpPr>
        <p:spPr>
          <a:xfrm>
            <a:off x="8330787" y="1750559"/>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cxnSp>
        <p:nvCxnSpPr>
          <p:cNvPr id="54" name="Straight Connector 53">
            <a:extLst>
              <a:ext uri="{FF2B5EF4-FFF2-40B4-BE49-F238E27FC236}">
                <a16:creationId xmlns:a16="http://schemas.microsoft.com/office/drawing/2014/main" xmlns="" id="{4FE03919-16AB-4DEC-9EDA-2A4E66CF3ED2}"/>
              </a:ext>
            </a:extLst>
          </p:cNvPr>
          <p:cNvCxnSpPr>
            <a:cxnSpLocks/>
            <a:endCxn id="20" idx="0"/>
          </p:cNvCxnSpPr>
          <p:nvPr/>
        </p:nvCxnSpPr>
        <p:spPr>
          <a:xfrm>
            <a:off x="3193928" y="2599167"/>
            <a:ext cx="571827" cy="483195"/>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61205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Left – Left Rotation</a:t>
            </a:r>
            <a:r>
              <a:rPr lang="en-US" sz="2200" dirty="0">
                <a:latin typeface="Times New Roman" panose="02020603050405020304" pitchFamily="18" charset="0"/>
                <a:cs typeface="Times New Roman" panose="02020603050405020304" pitchFamily="18" charset="0"/>
              </a:rPr>
              <a:t> (LL – rotation to solve case -1)  Example</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 (new element inserted is 1)</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The violations happened at node element 5, do the L-L rotation</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72</a:t>
            </a:fld>
            <a:endParaRPr lang="en-IN"/>
          </a:p>
        </p:txBody>
      </p:sp>
      <p:sp>
        <p:nvSpPr>
          <p:cNvPr id="8" name="Oval 7">
            <a:extLst>
              <a:ext uri="{FF2B5EF4-FFF2-40B4-BE49-F238E27FC236}">
                <a16:creationId xmlns:a16="http://schemas.microsoft.com/office/drawing/2014/main" xmlns="" id="{139D4A60-69C8-4693-A8DC-6C02D891DFCB}"/>
              </a:ext>
            </a:extLst>
          </p:cNvPr>
          <p:cNvSpPr/>
          <p:nvPr/>
        </p:nvSpPr>
        <p:spPr>
          <a:xfrm>
            <a:off x="2435291" y="281186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5</a:t>
            </a:r>
            <a:endParaRPr lang="en-IN" dirty="0"/>
          </a:p>
        </p:txBody>
      </p:sp>
      <p:cxnSp>
        <p:nvCxnSpPr>
          <p:cNvPr id="15" name="Straight Connector 14">
            <a:extLst>
              <a:ext uri="{FF2B5EF4-FFF2-40B4-BE49-F238E27FC236}">
                <a16:creationId xmlns:a16="http://schemas.microsoft.com/office/drawing/2014/main" xmlns="" id="{4AA0A210-FD32-4FFC-8034-2AB23373022B}"/>
              </a:ext>
            </a:extLst>
          </p:cNvPr>
          <p:cNvCxnSpPr>
            <a:cxnSpLocks/>
            <a:stCxn id="6" idx="3"/>
            <a:endCxn id="8" idx="7"/>
          </p:cNvCxnSpPr>
          <p:nvPr/>
        </p:nvCxnSpPr>
        <p:spPr>
          <a:xfrm flipH="1">
            <a:off x="2769786" y="2591137"/>
            <a:ext cx="161433"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2230870" y="316303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7" name="Arrow: Right 6">
            <a:extLst>
              <a:ext uri="{FF2B5EF4-FFF2-40B4-BE49-F238E27FC236}">
                <a16:creationId xmlns:a16="http://schemas.microsoft.com/office/drawing/2014/main" xmlns="" id="{0E351C2B-C6C6-4B3B-92BA-091ADB87C882}"/>
              </a:ext>
            </a:extLst>
          </p:cNvPr>
          <p:cNvSpPr/>
          <p:nvPr/>
        </p:nvSpPr>
        <p:spPr>
          <a:xfrm>
            <a:off x="4533177" y="2929962"/>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1A086995-3ABB-4026-AD26-44B8C29F83A5}"/>
              </a:ext>
            </a:extLst>
          </p:cNvPr>
          <p:cNvSpPr/>
          <p:nvPr/>
        </p:nvSpPr>
        <p:spPr>
          <a:xfrm>
            <a:off x="1922950" y="356480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sp>
        <p:nvSpPr>
          <p:cNvPr id="10" name="Oval 9">
            <a:extLst>
              <a:ext uri="{FF2B5EF4-FFF2-40B4-BE49-F238E27FC236}">
                <a16:creationId xmlns:a16="http://schemas.microsoft.com/office/drawing/2014/main" xmlns="" id="{B6F25995-23D5-4D6A-81DC-ECDD6BB6DC0F}"/>
              </a:ext>
            </a:extLst>
          </p:cNvPr>
          <p:cNvSpPr/>
          <p:nvPr/>
        </p:nvSpPr>
        <p:spPr>
          <a:xfrm>
            <a:off x="2942383" y="358297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cxnSp>
        <p:nvCxnSpPr>
          <p:cNvPr id="33" name="Straight Connector 32">
            <a:extLst>
              <a:ext uri="{FF2B5EF4-FFF2-40B4-BE49-F238E27FC236}">
                <a16:creationId xmlns:a16="http://schemas.microsoft.com/office/drawing/2014/main" xmlns="" id="{93CA7BB1-A69C-4865-908F-1A6FD5D46768}"/>
              </a:ext>
            </a:extLst>
          </p:cNvPr>
          <p:cNvCxnSpPr>
            <a:cxnSpLocks/>
            <a:endCxn id="10" idx="1"/>
          </p:cNvCxnSpPr>
          <p:nvPr/>
        </p:nvCxnSpPr>
        <p:spPr>
          <a:xfrm>
            <a:off x="2732716" y="3201721"/>
            <a:ext cx="267057" cy="440007"/>
          </a:xfrm>
          <a:prstGeom prst="line">
            <a:avLst/>
          </a:prstGeom>
        </p:spPr>
        <p:style>
          <a:lnRef idx="3">
            <a:schemeClr val="accent5"/>
          </a:lnRef>
          <a:fillRef idx="0">
            <a:schemeClr val="accent5"/>
          </a:fillRef>
          <a:effectRef idx="2">
            <a:schemeClr val="accent5"/>
          </a:effectRef>
          <a:fontRef idx="minor">
            <a:schemeClr val="tx1"/>
          </a:fontRef>
        </p:style>
      </p:cxnSp>
      <p:sp>
        <p:nvSpPr>
          <p:cNvPr id="35" name="Oval 34">
            <a:extLst>
              <a:ext uri="{FF2B5EF4-FFF2-40B4-BE49-F238E27FC236}">
                <a16:creationId xmlns:a16="http://schemas.microsoft.com/office/drawing/2014/main" xmlns="" id="{EFE845D7-6EC5-473A-AB56-5B46CB84E8B2}"/>
              </a:ext>
            </a:extLst>
          </p:cNvPr>
          <p:cNvSpPr/>
          <p:nvPr/>
        </p:nvSpPr>
        <p:spPr>
          <a:xfrm>
            <a:off x="3182871" y="2817381"/>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12</a:t>
            </a:r>
            <a:endParaRPr lang="en-IN" sz="1400" dirty="0"/>
          </a:p>
        </p:txBody>
      </p:sp>
      <p:cxnSp>
        <p:nvCxnSpPr>
          <p:cNvPr id="36" name="Straight Connector 35">
            <a:extLst>
              <a:ext uri="{FF2B5EF4-FFF2-40B4-BE49-F238E27FC236}">
                <a16:creationId xmlns:a16="http://schemas.microsoft.com/office/drawing/2014/main" xmlns="" id="{BAC88C3E-768D-4DF5-B84C-7E7D58CAC982}"/>
              </a:ext>
            </a:extLst>
          </p:cNvPr>
          <p:cNvCxnSpPr>
            <a:cxnSpLocks/>
          </p:cNvCxnSpPr>
          <p:nvPr/>
        </p:nvCxnSpPr>
        <p:spPr>
          <a:xfrm>
            <a:off x="3230426" y="2544218"/>
            <a:ext cx="227671" cy="275731"/>
          </a:xfrm>
          <a:prstGeom prst="line">
            <a:avLst/>
          </a:prstGeom>
        </p:spPr>
        <p:style>
          <a:lnRef idx="3">
            <a:schemeClr val="accent5"/>
          </a:lnRef>
          <a:fillRef idx="0">
            <a:schemeClr val="accent5"/>
          </a:fillRef>
          <a:effectRef idx="2">
            <a:schemeClr val="accent5"/>
          </a:effectRef>
          <a:fontRef idx="minor">
            <a:schemeClr val="tx1"/>
          </a:fontRef>
        </p:style>
      </p:cxnSp>
      <p:cxnSp>
        <p:nvCxnSpPr>
          <p:cNvPr id="42" name="Straight Connector 41">
            <a:extLst>
              <a:ext uri="{FF2B5EF4-FFF2-40B4-BE49-F238E27FC236}">
                <a16:creationId xmlns:a16="http://schemas.microsoft.com/office/drawing/2014/main" xmlns="" id="{84D306DB-E520-4215-A492-D94B32E02848}"/>
              </a:ext>
            </a:extLst>
          </p:cNvPr>
          <p:cNvCxnSpPr>
            <a:cxnSpLocks/>
          </p:cNvCxnSpPr>
          <p:nvPr/>
        </p:nvCxnSpPr>
        <p:spPr>
          <a:xfrm flipH="1">
            <a:off x="1656064" y="3914187"/>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43" name="Oval 42">
            <a:extLst>
              <a:ext uri="{FF2B5EF4-FFF2-40B4-BE49-F238E27FC236}">
                <a16:creationId xmlns:a16="http://schemas.microsoft.com/office/drawing/2014/main" xmlns="" id="{9EE8D1C6-17BE-4CAF-9B32-6B8F791121A2}"/>
              </a:ext>
            </a:extLst>
          </p:cNvPr>
          <p:cNvSpPr/>
          <p:nvPr/>
        </p:nvSpPr>
        <p:spPr>
          <a:xfrm>
            <a:off x="1348144" y="4315962"/>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a:t>
            </a:r>
            <a:endParaRPr lang="en-IN" dirty="0"/>
          </a:p>
        </p:txBody>
      </p:sp>
      <p:sp>
        <p:nvSpPr>
          <p:cNvPr id="45" name="Oval 44">
            <a:extLst>
              <a:ext uri="{FF2B5EF4-FFF2-40B4-BE49-F238E27FC236}">
                <a16:creationId xmlns:a16="http://schemas.microsoft.com/office/drawing/2014/main" xmlns="" id="{9D475DA5-2371-428F-BA52-B210E087ADFA}"/>
              </a:ext>
            </a:extLst>
          </p:cNvPr>
          <p:cNvSpPr/>
          <p:nvPr/>
        </p:nvSpPr>
        <p:spPr>
          <a:xfrm>
            <a:off x="3578019" y="3491760"/>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19</a:t>
            </a:r>
            <a:endParaRPr lang="en-IN" sz="1400" dirty="0"/>
          </a:p>
        </p:txBody>
      </p:sp>
      <p:cxnSp>
        <p:nvCxnSpPr>
          <p:cNvPr id="47" name="Straight Connector 46">
            <a:extLst>
              <a:ext uri="{FF2B5EF4-FFF2-40B4-BE49-F238E27FC236}">
                <a16:creationId xmlns:a16="http://schemas.microsoft.com/office/drawing/2014/main" xmlns="" id="{8BE9B3F1-B073-405D-9309-16D36F7C71BF}"/>
              </a:ext>
            </a:extLst>
          </p:cNvPr>
          <p:cNvCxnSpPr>
            <a:cxnSpLocks/>
          </p:cNvCxnSpPr>
          <p:nvPr/>
        </p:nvCxnSpPr>
        <p:spPr>
          <a:xfrm>
            <a:off x="3625574" y="3218597"/>
            <a:ext cx="227671" cy="275731"/>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xmlns="" id="{B86EFA7A-A94D-452D-B8BB-349C2CEC5BB6}"/>
              </a:ext>
            </a:extLst>
          </p:cNvPr>
          <p:cNvCxnSpPr>
            <a:cxnSpLocks/>
          </p:cNvCxnSpPr>
          <p:nvPr/>
        </p:nvCxnSpPr>
        <p:spPr>
          <a:xfrm flipH="1">
            <a:off x="1131569" y="4691807"/>
            <a:ext cx="300540" cy="427146"/>
          </a:xfrm>
          <a:prstGeom prst="line">
            <a:avLst/>
          </a:prstGeom>
          <a:ln w="28575"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Oval 48">
            <a:extLst>
              <a:ext uri="{FF2B5EF4-FFF2-40B4-BE49-F238E27FC236}">
                <a16:creationId xmlns:a16="http://schemas.microsoft.com/office/drawing/2014/main" xmlns="" id="{217950C5-132A-4AE5-B19D-DDEC65478116}"/>
              </a:ext>
            </a:extLst>
          </p:cNvPr>
          <p:cNvSpPr/>
          <p:nvPr/>
        </p:nvSpPr>
        <p:spPr>
          <a:xfrm>
            <a:off x="823649" y="5093582"/>
            <a:ext cx="391885" cy="401216"/>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22225">
                  <a:solidFill>
                    <a:schemeClr val="accent2"/>
                  </a:solidFill>
                  <a:prstDash val="solid"/>
                </a:ln>
                <a:solidFill>
                  <a:schemeClr val="accent2">
                    <a:lumMod val="40000"/>
                    <a:lumOff val="60000"/>
                  </a:schemeClr>
                </a:solidFill>
              </a:rPr>
              <a:t>1</a:t>
            </a:r>
          </a:p>
        </p:txBody>
      </p:sp>
      <p:sp>
        <p:nvSpPr>
          <p:cNvPr id="114" name="Oval 113">
            <a:extLst>
              <a:ext uri="{FF2B5EF4-FFF2-40B4-BE49-F238E27FC236}">
                <a16:creationId xmlns:a16="http://schemas.microsoft.com/office/drawing/2014/main" xmlns="" id="{08BEF5AB-2FB6-42E1-BDC2-7722067E3420}"/>
              </a:ext>
            </a:extLst>
          </p:cNvPr>
          <p:cNvSpPr/>
          <p:nvPr/>
        </p:nvSpPr>
        <p:spPr>
          <a:xfrm>
            <a:off x="8310286" y="271344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cxnSp>
        <p:nvCxnSpPr>
          <p:cNvPr id="115" name="Straight Connector 114">
            <a:extLst>
              <a:ext uri="{FF2B5EF4-FFF2-40B4-BE49-F238E27FC236}">
                <a16:creationId xmlns:a16="http://schemas.microsoft.com/office/drawing/2014/main" xmlns="" id="{F5858360-6108-4994-952E-838AA8DA3A37}"/>
              </a:ext>
            </a:extLst>
          </p:cNvPr>
          <p:cNvCxnSpPr>
            <a:stCxn id="116" idx="3"/>
            <a:endCxn id="114" idx="7"/>
          </p:cNvCxnSpPr>
          <p:nvPr/>
        </p:nvCxnSpPr>
        <p:spPr>
          <a:xfrm flipH="1">
            <a:off x="8644781" y="2492717"/>
            <a:ext cx="161433"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116" name="Oval 115">
            <a:extLst>
              <a:ext uri="{FF2B5EF4-FFF2-40B4-BE49-F238E27FC236}">
                <a16:creationId xmlns:a16="http://schemas.microsoft.com/office/drawing/2014/main" xmlns="" id="{7DB09FA8-941D-4FC3-85D0-45FFCFC25C2A}"/>
              </a:ext>
            </a:extLst>
          </p:cNvPr>
          <p:cNvSpPr/>
          <p:nvPr/>
        </p:nvSpPr>
        <p:spPr>
          <a:xfrm>
            <a:off x="8748824" y="215025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cxnSp>
        <p:nvCxnSpPr>
          <p:cNvPr id="117" name="Straight Connector 116">
            <a:extLst>
              <a:ext uri="{FF2B5EF4-FFF2-40B4-BE49-F238E27FC236}">
                <a16:creationId xmlns:a16="http://schemas.microsoft.com/office/drawing/2014/main" xmlns="" id="{0436A0D8-41DF-4142-9E26-87C630EB183C}"/>
              </a:ext>
            </a:extLst>
          </p:cNvPr>
          <p:cNvCxnSpPr>
            <a:cxnSpLocks/>
          </p:cNvCxnSpPr>
          <p:nvPr/>
        </p:nvCxnSpPr>
        <p:spPr>
          <a:xfrm flipH="1">
            <a:off x="8105865" y="306461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118" name="Oval 117">
            <a:extLst>
              <a:ext uri="{FF2B5EF4-FFF2-40B4-BE49-F238E27FC236}">
                <a16:creationId xmlns:a16="http://schemas.microsoft.com/office/drawing/2014/main" xmlns="" id="{60FAD063-73FC-4B3A-8E4F-6108F146E90C}"/>
              </a:ext>
            </a:extLst>
          </p:cNvPr>
          <p:cNvSpPr/>
          <p:nvPr/>
        </p:nvSpPr>
        <p:spPr>
          <a:xfrm>
            <a:off x="7797945" y="346638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a:t>
            </a:r>
            <a:endParaRPr lang="en-IN" dirty="0"/>
          </a:p>
        </p:txBody>
      </p:sp>
      <p:sp>
        <p:nvSpPr>
          <p:cNvPr id="119" name="Oval 118">
            <a:extLst>
              <a:ext uri="{FF2B5EF4-FFF2-40B4-BE49-F238E27FC236}">
                <a16:creationId xmlns:a16="http://schemas.microsoft.com/office/drawing/2014/main" xmlns="" id="{E9556AAF-79D2-4C8B-A175-DBC63C39C797}"/>
              </a:ext>
            </a:extLst>
          </p:cNvPr>
          <p:cNvSpPr/>
          <p:nvPr/>
        </p:nvSpPr>
        <p:spPr>
          <a:xfrm>
            <a:off x="8817378" y="348455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5</a:t>
            </a:r>
            <a:endParaRPr lang="en-IN" dirty="0"/>
          </a:p>
        </p:txBody>
      </p:sp>
      <p:cxnSp>
        <p:nvCxnSpPr>
          <p:cNvPr id="120" name="Straight Connector 119">
            <a:extLst>
              <a:ext uri="{FF2B5EF4-FFF2-40B4-BE49-F238E27FC236}">
                <a16:creationId xmlns:a16="http://schemas.microsoft.com/office/drawing/2014/main" xmlns="" id="{5FF26979-0EB0-4095-A8C7-3F794DB9F3F5}"/>
              </a:ext>
            </a:extLst>
          </p:cNvPr>
          <p:cNvCxnSpPr>
            <a:cxnSpLocks/>
            <a:endCxn id="119" idx="1"/>
          </p:cNvCxnSpPr>
          <p:nvPr/>
        </p:nvCxnSpPr>
        <p:spPr>
          <a:xfrm>
            <a:off x="8607711" y="3103301"/>
            <a:ext cx="267057" cy="440007"/>
          </a:xfrm>
          <a:prstGeom prst="line">
            <a:avLst/>
          </a:prstGeom>
        </p:spPr>
        <p:style>
          <a:lnRef idx="3">
            <a:schemeClr val="accent5"/>
          </a:lnRef>
          <a:fillRef idx="0">
            <a:schemeClr val="accent5"/>
          </a:fillRef>
          <a:effectRef idx="2">
            <a:schemeClr val="accent5"/>
          </a:effectRef>
          <a:fontRef idx="minor">
            <a:schemeClr val="tx1"/>
          </a:fontRef>
        </p:style>
      </p:cxnSp>
      <p:sp>
        <p:nvSpPr>
          <p:cNvPr id="121" name="Oval 120">
            <a:extLst>
              <a:ext uri="{FF2B5EF4-FFF2-40B4-BE49-F238E27FC236}">
                <a16:creationId xmlns:a16="http://schemas.microsoft.com/office/drawing/2014/main" xmlns="" id="{F308E86B-BCCA-47EC-AA9A-8EB692AB8DAA}"/>
              </a:ext>
            </a:extLst>
          </p:cNvPr>
          <p:cNvSpPr/>
          <p:nvPr/>
        </p:nvSpPr>
        <p:spPr>
          <a:xfrm>
            <a:off x="9057866" y="2718961"/>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12</a:t>
            </a:r>
            <a:endParaRPr lang="en-IN" sz="1400" dirty="0"/>
          </a:p>
        </p:txBody>
      </p:sp>
      <p:cxnSp>
        <p:nvCxnSpPr>
          <p:cNvPr id="122" name="Straight Connector 121">
            <a:extLst>
              <a:ext uri="{FF2B5EF4-FFF2-40B4-BE49-F238E27FC236}">
                <a16:creationId xmlns:a16="http://schemas.microsoft.com/office/drawing/2014/main" xmlns="" id="{AD194702-C021-4744-9B1D-DE929F42C968}"/>
              </a:ext>
            </a:extLst>
          </p:cNvPr>
          <p:cNvCxnSpPr>
            <a:cxnSpLocks/>
          </p:cNvCxnSpPr>
          <p:nvPr/>
        </p:nvCxnSpPr>
        <p:spPr>
          <a:xfrm>
            <a:off x="9105421" y="2445798"/>
            <a:ext cx="227671" cy="27573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xmlns="" id="{43E39BAE-1F5E-4F1D-983F-1FA648389CDF}"/>
              </a:ext>
            </a:extLst>
          </p:cNvPr>
          <p:cNvCxnSpPr>
            <a:cxnSpLocks/>
            <a:stCxn id="118" idx="5"/>
            <a:endCxn id="124" idx="0"/>
          </p:cNvCxnSpPr>
          <p:nvPr/>
        </p:nvCxnSpPr>
        <p:spPr>
          <a:xfrm>
            <a:off x="8132440" y="3808848"/>
            <a:ext cx="164620" cy="451213"/>
          </a:xfrm>
          <a:prstGeom prst="line">
            <a:avLst/>
          </a:prstGeom>
        </p:spPr>
        <p:style>
          <a:lnRef idx="3">
            <a:schemeClr val="accent5"/>
          </a:lnRef>
          <a:fillRef idx="0">
            <a:schemeClr val="accent5"/>
          </a:fillRef>
          <a:effectRef idx="2">
            <a:schemeClr val="accent5"/>
          </a:effectRef>
          <a:fontRef idx="minor">
            <a:schemeClr val="tx1"/>
          </a:fontRef>
        </p:style>
      </p:cxnSp>
      <p:sp>
        <p:nvSpPr>
          <p:cNvPr id="124" name="Oval 123">
            <a:extLst>
              <a:ext uri="{FF2B5EF4-FFF2-40B4-BE49-F238E27FC236}">
                <a16:creationId xmlns:a16="http://schemas.microsoft.com/office/drawing/2014/main" xmlns="" id="{DB58D001-AA8D-4501-89EE-6D75CA1D218C}"/>
              </a:ext>
            </a:extLst>
          </p:cNvPr>
          <p:cNvSpPr/>
          <p:nvPr/>
        </p:nvSpPr>
        <p:spPr>
          <a:xfrm>
            <a:off x="8101117" y="426006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sp>
        <p:nvSpPr>
          <p:cNvPr id="125" name="Oval 124">
            <a:extLst>
              <a:ext uri="{FF2B5EF4-FFF2-40B4-BE49-F238E27FC236}">
                <a16:creationId xmlns:a16="http://schemas.microsoft.com/office/drawing/2014/main" xmlns="" id="{40FEB17A-C83A-4C81-B5FF-D000E721AE6F}"/>
              </a:ext>
            </a:extLst>
          </p:cNvPr>
          <p:cNvSpPr/>
          <p:nvPr/>
        </p:nvSpPr>
        <p:spPr>
          <a:xfrm>
            <a:off x="9453014" y="3393340"/>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19</a:t>
            </a:r>
            <a:endParaRPr lang="en-IN" sz="1400" dirty="0"/>
          </a:p>
        </p:txBody>
      </p:sp>
      <p:cxnSp>
        <p:nvCxnSpPr>
          <p:cNvPr id="126" name="Straight Connector 125">
            <a:extLst>
              <a:ext uri="{FF2B5EF4-FFF2-40B4-BE49-F238E27FC236}">
                <a16:creationId xmlns:a16="http://schemas.microsoft.com/office/drawing/2014/main" xmlns="" id="{ABFD9BB4-3F79-4BB8-965C-952590E79981}"/>
              </a:ext>
            </a:extLst>
          </p:cNvPr>
          <p:cNvCxnSpPr>
            <a:cxnSpLocks/>
          </p:cNvCxnSpPr>
          <p:nvPr/>
        </p:nvCxnSpPr>
        <p:spPr>
          <a:xfrm>
            <a:off x="9500569" y="3120177"/>
            <a:ext cx="227671" cy="27573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7" name="Straight Connector 126">
            <a:extLst>
              <a:ext uri="{FF2B5EF4-FFF2-40B4-BE49-F238E27FC236}">
                <a16:creationId xmlns:a16="http://schemas.microsoft.com/office/drawing/2014/main" xmlns="" id="{EFE25E5C-6440-4A42-9499-7B523650703E}"/>
              </a:ext>
            </a:extLst>
          </p:cNvPr>
          <p:cNvCxnSpPr>
            <a:cxnSpLocks/>
          </p:cNvCxnSpPr>
          <p:nvPr/>
        </p:nvCxnSpPr>
        <p:spPr>
          <a:xfrm flipH="1">
            <a:off x="7580068" y="3828792"/>
            <a:ext cx="300540" cy="427146"/>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8" name="Oval 127">
            <a:extLst>
              <a:ext uri="{FF2B5EF4-FFF2-40B4-BE49-F238E27FC236}">
                <a16:creationId xmlns:a16="http://schemas.microsoft.com/office/drawing/2014/main" xmlns="" id="{815CC396-3F0B-425A-954C-6D2B0B736482}"/>
              </a:ext>
            </a:extLst>
          </p:cNvPr>
          <p:cNvSpPr/>
          <p:nvPr/>
        </p:nvSpPr>
        <p:spPr>
          <a:xfrm>
            <a:off x="7296117" y="4217125"/>
            <a:ext cx="391885" cy="401216"/>
          </a:xfrm>
          <a:prstGeom prst="ellipse">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22225">
                  <a:solidFill>
                    <a:schemeClr val="accent2"/>
                  </a:solidFill>
                  <a:prstDash val="solid"/>
                </a:ln>
                <a:solidFill>
                  <a:schemeClr val="accent2">
                    <a:lumMod val="40000"/>
                    <a:lumOff val="60000"/>
                  </a:schemeClr>
                </a:solidFill>
              </a:rPr>
              <a:t>1</a:t>
            </a:r>
          </a:p>
        </p:txBody>
      </p:sp>
      <p:sp>
        <p:nvSpPr>
          <p:cNvPr id="22" name="Oval 21">
            <a:extLst>
              <a:ext uri="{FF2B5EF4-FFF2-40B4-BE49-F238E27FC236}">
                <a16:creationId xmlns:a16="http://schemas.microsoft.com/office/drawing/2014/main" xmlns="" id="{75464E25-B002-4649-8C08-40F52EB3CA7B}"/>
              </a:ext>
            </a:extLst>
          </p:cNvPr>
          <p:cNvSpPr/>
          <p:nvPr/>
        </p:nvSpPr>
        <p:spPr>
          <a:xfrm>
            <a:off x="2383815" y="441012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dirty="0"/>
          </a:p>
        </p:txBody>
      </p:sp>
      <p:cxnSp>
        <p:nvCxnSpPr>
          <p:cNvPr id="130" name="Straight Connector 129">
            <a:extLst>
              <a:ext uri="{FF2B5EF4-FFF2-40B4-BE49-F238E27FC236}">
                <a16:creationId xmlns:a16="http://schemas.microsoft.com/office/drawing/2014/main" xmlns="" id="{CBAEFDCE-BDCA-4AD5-B786-1FA1C48E533E}"/>
              </a:ext>
            </a:extLst>
          </p:cNvPr>
          <p:cNvCxnSpPr>
            <a:cxnSpLocks/>
          </p:cNvCxnSpPr>
          <p:nvPr/>
        </p:nvCxnSpPr>
        <p:spPr>
          <a:xfrm>
            <a:off x="2230870" y="3965332"/>
            <a:ext cx="267057" cy="440007"/>
          </a:xfrm>
          <a:prstGeom prst="line">
            <a:avLst/>
          </a:prstGeom>
        </p:spPr>
        <p:style>
          <a:lnRef idx="3">
            <a:schemeClr val="accent5"/>
          </a:lnRef>
          <a:fillRef idx="0">
            <a:schemeClr val="accent5"/>
          </a:fillRef>
          <a:effectRef idx="2">
            <a:schemeClr val="accent5"/>
          </a:effectRef>
          <a:fontRef idx="minor">
            <a:schemeClr val="tx1"/>
          </a:fontRef>
        </p:style>
      </p:cxnSp>
      <p:sp>
        <p:nvSpPr>
          <p:cNvPr id="131" name="Oval 130">
            <a:extLst>
              <a:ext uri="{FF2B5EF4-FFF2-40B4-BE49-F238E27FC236}">
                <a16:creationId xmlns:a16="http://schemas.microsoft.com/office/drawing/2014/main" xmlns="" id="{2770E813-7F4E-4B88-B149-AE001150D6BE}"/>
              </a:ext>
            </a:extLst>
          </p:cNvPr>
          <p:cNvSpPr/>
          <p:nvPr/>
        </p:nvSpPr>
        <p:spPr>
          <a:xfrm>
            <a:off x="8568672" y="427577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dirty="0"/>
          </a:p>
        </p:txBody>
      </p:sp>
      <p:cxnSp>
        <p:nvCxnSpPr>
          <p:cNvPr id="132" name="Straight Connector 131">
            <a:extLst>
              <a:ext uri="{FF2B5EF4-FFF2-40B4-BE49-F238E27FC236}">
                <a16:creationId xmlns:a16="http://schemas.microsoft.com/office/drawing/2014/main" xmlns="" id="{EC53B7CB-C8D3-49B4-B792-E87FFDAB64FA}"/>
              </a:ext>
            </a:extLst>
          </p:cNvPr>
          <p:cNvCxnSpPr>
            <a:cxnSpLocks/>
          </p:cNvCxnSpPr>
          <p:nvPr/>
        </p:nvCxnSpPr>
        <p:spPr>
          <a:xfrm flipH="1">
            <a:off x="8781474" y="3867605"/>
            <a:ext cx="108731" cy="399412"/>
          </a:xfrm>
          <a:prstGeom prst="line">
            <a:avLst/>
          </a:prstGeom>
        </p:spPr>
        <p:style>
          <a:lnRef idx="3">
            <a:schemeClr val="accent5"/>
          </a:lnRef>
          <a:fillRef idx="0">
            <a:schemeClr val="accent5"/>
          </a:fillRef>
          <a:effectRef idx="2">
            <a:schemeClr val="accent5"/>
          </a:effectRef>
          <a:fontRef idx="minor">
            <a:schemeClr val="tx1"/>
          </a:fontRef>
        </p:style>
      </p:cxnSp>
      <p:sp>
        <p:nvSpPr>
          <p:cNvPr id="133" name="Oval 132">
            <a:extLst>
              <a:ext uri="{FF2B5EF4-FFF2-40B4-BE49-F238E27FC236}">
                <a16:creationId xmlns:a16="http://schemas.microsoft.com/office/drawing/2014/main" xmlns="" id="{07286A72-7346-4F93-A5E1-80AD5A3446F6}"/>
              </a:ext>
            </a:extLst>
          </p:cNvPr>
          <p:cNvSpPr/>
          <p:nvPr/>
        </p:nvSpPr>
        <p:spPr>
          <a:xfrm>
            <a:off x="9395624" y="420194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cxnSp>
        <p:nvCxnSpPr>
          <p:cNvPr id="134" name="Straight Connector 133">
            <a:extLst>
              <a:ext uri="{FF2B5EF4-FFF2-40B4-BE49-F238E27FC236}">
                <a16:creationId xmlns:a16="http://schemas.microsoft.com/office/drawing/2014/main" xmlns="" id="{B36066C3-47E2-4A48-863B-2C0CEC73B60C}"/>
              </a:ext>
            </a:extLst>
          </p:cNvPr>
          <p:cNvCxnSpPr>
            <a:cxnSpLocks/>
            <a:endCxn id="133" idx="1"/>
          </p:cNvCxnSpPr>
          <p:nvPr/>
        </p:nvCxnSpPr>
        <p:spPr>
          <a:xfrm>
            <a:off x="9185957" y="3820697"/>
            <a:ext cx="267057" cy="440007"/>
          </a:xfrm>
          <a:prstGeom prst="line">
            <a:avLst/>
          </a:prstGeom>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xmlns="" id="{79693D9B-6A30-4EF5-AE6A-C39569366C15}"/>
                  </a:ext>
                </a:extLst>
              </p14:cNvPr>
              <p14:cNvContentPartPr/>
              <p14:nvPr/>
            </p14:nvContentPartPr>
            <p14:xfrm>
              <a:off x="997832" y="5252753"/>
              <a:ext cx="360" cy="360"/>
            </p14:xfrm>
          </p:contentPart>
        </mc:Choice>
        <mc:Fallback xmlns="">
          <p:pic>
            <p:nvPicPr>
              <p:cNvPr id="11" name="Ink 10">
                <a:extLst>
                  <a:ext uri="{FF2B5EF4-FFF2-40B4-BE49-F238E27FC236}">
                    <a16:creationId xmlns:a16="http://schemas.microsoft.com/office/drawing/2014/main" id="{79693D9B-6A30-4EF5-AE6A-C39569366C15}"/>
                  </a:ext>
                </a:extLst>
              </p:cNvPr>
              <p:cNvPicPr/>
              <p:nvPr/>
            </p:nvPicPr>
            <p:blipFill>
              <a:blip r:embed="rId3"/>
              <a:stretch>
                <a:fillRect/>
              </a:stretch>
            </p:blipFill>
            <p:spPr>
              <a:xfrm>
                <a:off x="944192" y="51447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xmlns="" id="{F1F0E1EC-7BDC-452D-B626-C169D5AF5D64}"/>
                  </a:ext>
                </a:extLst>
              </p14:cNvPr>
              <p14:cNvContentPartPr/>
              <p14:nvPr/>
            </p14:nvContentPartPr>
            <p14:xfrm>
              <a:off x="857072" y="5203433"/>
              <a:ext cx="336960" cy="237960"/>
            </p14:xfrm>
          </p:contentPart>
        </mc:Choice>
        <mc:Fallback xmlns="">
          <p:pic>
            <p:nvPicPr>
              <p:cNvPr id="12" name="Ink 11">
                <a:extLst>
                  <a:ext uri="{FF2B5EF4-FFF2-40B4-BE49-F238E27FC236}">
                    <a16:creationId xmlns:a16="http://schemas.microsoft.com/office/drawing/2014/main" id="{F1F0E1EC-7BDC-452D-B626-C169D5AF5D64}"/>
                  </a:ext>
                </a:extLst>
              </p:cNvPr>
              <p:cNvPicPr/>
              <p:nvPr/>
            </p:nvPicPr>
            <p:blipFill>
              <a:blip r:embed="rId5"/>
              <a:stretch>
                <a:fillRect/>
              </a:stretch>
            </p:blipFill>
            <p:spPr>
              <a:xfrm>
                <a:off x="803072" y="5095793"/>
                <a:ext cx="44460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xmlns="" id="{D26C6CF1-82C3-497D-9893-787C0AFCCDE9}"/>
                  </a:ext>
                </a:extLst>
              </p14:cNvPr>
              <p14:cNvContentPartPr/>
              <p14:nvPr/>
            </p14:nvContentPartPr>
            <p14:xfrm>
              <a:off x="7336712" y="4283993"/>
              <a:ext cx="308520" cy="243360"/>
            </p14:xfrm>
          </p:contentPart>
        </mc:Choice>
        <mc:Fallback xmlns="">
          <p:pic>
            <p:nvPicPr>
              <p:cNvPr id="13" name="Ink 12">
                <a:extLst>
                  <a:ext uri="{FF2B5EF4-FFF2-40B4-BE49-F238E27FC236}">
                    <a16:creationId xmlns:a16="http://schemas.microsoft.com/office/drawing/2014/main" id="{D26C6CF1-82C3-497D-9893-787C0AFCCDE9}"/>
                  </a:ext>
                </a:extLst>
              </p:cNvPr>
              <p:cNvPicPr/>
              <p:nvPr/>
            </p:nvPicPr>
            <p:blipFill>
              <a:blip r:embed="rId7"/>
              <a:stretch>
                <a:fillRect/>
              </a:stretch>
            </p:blipFill>
            <p:spPr>
              <a:xfrm>
                <a:off x="7282712" y="4176353"/>
                <a:ext cx="416160" cy="459000"/>
              </a:xfrm>
              <a:prstGeom prst="rect">
                <a:avLst/>
              </a:prstGeom>
            </p:spPr>
          </p:pic>
        </mc:Fallback>
      </mc:AlternateContent>
    </p:spTree>
    <p:extLst>
      <p:ext uri="{BB962C8B-B14F-4D97-AF65-F5344CB8AC3E}">
        <p14:creationId xmlns:p14="http://schemas.microsoft.com/office/powerpoint/2010/main" val="2092276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L-L Insertion pseudo code</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solidFill>
                  <a:srgbClr val="FF0000"/>
                </a:solidFill>
                <a:latin typeface="Times New Roman" panose="02020603050405020304" pitchFamily="18" charset="0"/>
                <a:cs typeface="Times New Roman" panose="02020603050405020304" pitchFamily="18" charset="0"/>
              </a:rPr>
              <a:t>L-L rotation	</a:t>
            </a: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Traverse from the inserting node position to the node where the AVL property violated and in the path update all the heights of the node by increasing to one. Call the following code at node X,</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AVL *</a:t>
            </a:r>
            <a:r>
              <a:rPr lang="en-US" sz="2200" dirty="0" err="1">
                <a:latin typeface="Times New Roman" panose="02020603050405020304" pitchFamily="18" charset="0"/>
                <a:cs typeface="Times New Roman" panose="02020603050405020304" pitchFamily="18" charset="0"/>
              </a:rPr>
              <a:t>LL_Rotation</a:t>
            </a:r>
            <a:r>
              <a:rPr lang="en-US" sz="2200" dirty="0">
                <a:latin typeface="Times New Roman" panose="02020603050405020304" pitchFamily="18" charset="0"/>
                <a:cs typeface="Times New Roman" panose="02020603050405020304" pitchFamily="18" charset="0"/>
              </a:rPr>
              <a:t>(AVL *X)</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AVL *T = X –&gt; left;</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X </a:t>
            </a:r>
            <a:r>
              <a:rPr lang="en-US" sz="2200" dirty="0">
                <a:latin typeface="Times New Roman" panose="02020603050405020304" pitchFamily="18" charset="0"/>
                <a:cs typeface="Times New Roman" panose="02020603050405020304" pitchFamily="18" charset="0"/>
                <a:sym typeface="Wingdings" panose="05000000000000000000" pitchFamily="2" charset="2"/>
              </a:rPr>
              <a:t> left = *T  right;</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X  height = MAX(</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Xleftheight</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Xrightheight</a:t>
            </a:r>
            <a:r>
              <a:rPr lang="en-US" sz="2200" dirty="0">
                <a:latin typeface="Times New Roman" panose="02020603050405020304" pitchFamily="18" charset="0"/>
                <a:cs typeface="Times New Roman" panose="02020603050405020304" pitchFamily="18" charset="0"/>
                <a:sym typeface="Wingdings" panose="05000000000000000000" pitchFamily="2" charset="2"/>
              </a:rPr>
              <a:t>) + 1;</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T  height = MAX(</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Tleftheight</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Xheight</a:t>
            </a:r>
            <a:r>
              <a:rPr lang="en-US" sz="2200" dirty="0">
                <a:latin typeface="Times New Roman" panose="02020603050405020304" pitchFamily="18" charset="0"/>
                <a:cs typeface="Times New Roman" panose="02020603050405020304" pitchFamily="18" charset="0"/>
                <a:sym typeface="Wingdings" panose="05000000000000000000" pitchFamily="2" charset="2"/>
              </a:rPr>
              <a:t>) + 1;</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return T;</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Time Complexity -  O(1) and Space Complexity – O(1)</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a:t>
            </a: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73</a:t>
            </a:fld>
            <a:endParaRPr lang="en-IN"/>
          </a:p>
        </p:txBody>
      </p:sp>
      <p:grpSp>
        <p:nvGrpSpPr>
          <p:cNvPr id="25" name="Group 24">
            <a:extLst>
              <a:ext uri="{FF2B5EF4-FFF2-40B4-BE49-F238E27FC236}">
                <a16:creationId xmlns:a16="http://schemas.microsoft.com/office/drawing/2014/main" xmlns="" id="{3FE4467C-67B0-4DF6-86AD-5CC4EC2A09CB}"/>
              </a:ext>
            </a:extLst>
          </p:cNvPr>
          <p:cNvGrpSpPr/>
          <p:nvPr/>
        </p:nvGrpSpPr>
        <p:grpSpPr>
          <a:xfrm>
            <a:off x="7753739" y="2405814"/>
            <a:ext cx="3909526" cy="2723917"/>
            <a:chOff x="1576874" y="1827316"/>
            <a:chExt cx="9131228" cy="2723917"/>
          </a:xfrm>
        </p:grpSpPr>
        <p:sp>
          <p:nvSpPr>
            <p:cNvPr id="6" name="Oval 5">
              <a:extLst>
                <a:ext uri="{FF2B5EF4-FFF2-40B4-BE49-F238E27FC236}">
                  <a16:creationId xmlns:a16="http://schemas.microsoft.com/office/drawing/2014/main" xmlns="" id="{21DC1611-BA08-45EF-A15C-DDD63A8D8E85}"/>
                </a:ext>
              </a:extLst>
            </p:cNvPr>
            <p:cNvSpPr/>
            <p:nvPr/>
          </p:nvSpPr>
          <p:spPr>
            <a:xfrm>
              <a:off x="2435291" y="281186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7" name="Straight Connector 6">
              <a:extLst>
                <a:ext uri="{FF2B5EF4-FFF2-40B4-BE49-F238E27FC236}">
                  <a16:creationId xmlns:a16="http://schemas.microsoft.com/office/drawing/2014/main" xmlns="" id="{0AFE5D43-AEAA-4420-B470-5BC80706927D}"/>
                </a:ext>
              </a:extLst>
            </p:cNvPr>
            <p:cNvCxnSpPr>
              <a:endCxn id="6" idx="7"/>
            </p:cNvCxnSpPr>
            <p:nvPr/>
          </p:nvCxnSpPr>
          <p:spPr>
            <a:xfrm flipH="1">
              <a:off x="2769786" y="2591137"/>
              <a:ext cx="161433"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xmlns="" id="{570A9337-95AA-4932-8AAE-56C6F52EDCC4}"/>
                </a:ext>
              </a:extLst>
            </p:cNvPr>
            <p:cNvCxnSpPr>
              <a:cxnSpLocks/>
            </p:cNvCxnSpPr>
            <p:nvPr/>
          </p:nvCxnSpPr>
          <p:spPr>
            <a:xfrm>
              <a:off x="2816548" y="3116144"/>
              <a:ext cx="253223" cy="312856"/>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xmlns="" id="{577F9CD4-71D0-4523-B697-B9A2A7D7C4F6}"/>
                </a:ext>
              </a:extLst>
            </p:cNvPr>
            <p:cNvCxnSpPr>
              <a:cxnSpLocks/>
              <a:endCxn id="18" idx="0"/>
            </p:cNvCxnSpPr>
            <p:nvPr/>
          </p:nvCxnSpPr>
          <p:spPr>
            <a:xfrm>
              <a:off x="9997528" y="2760335"/>
              <a:ext cx="388668" cy="35580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xmlns="" id="{288CA16D-67AA-433C-BDDF-FE5B4F6C0370}"/>
                </a:ext>
              </a:extLst>
            </p:cNvPr>
            <p:cNvCxnSpPr>
              <a:cxnSpLocks/>
            </p:cNvCxnSpPr>
            <p:nvPr/>
          </p:nvCxnSpPr>
          <p:spPr>
            <a:xfrm flipH="1">
              <a:off x="2230870" y="316303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11" name="Thought Bubble: Cloud 10">
              <a:extLst>
                <a:ext uri="{FF2B5EF4-FFF2-40B4-BE49-F238E27FC236}">
                  <a16:creationId xmlns:a16="http://schemas.microsoft.com/office/drawing/2014/main" xmlns="" id="{F0BE36DC-5651-4FD9-B12C-1ECD99B20A22}"/>
                </a:ext>
              </a:extLst>
            </p:cNvPr>
            <p:cNvSpPr/>
            <p:nvPr/>
          </p:nvSpPr>
          <p:spPr>
            <a:xfrm>
              <a:off x="1576874" y="3590180"/>
              <a:ext cx="793102" cy="96105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13" name="Isosceles Triangle 12">
              <a:extLst>
                <a:ext uri="{FF2B5EF4-FFF2-40B4-BE49-F238E27FC236}">
                  <a16:creationId xmlns:a16="http://schemas.microsoft.com/office/drawing/2014/main" xmlns="" id="{3FA11A2F-4996-4DD3-AFAD-33A7430D31D4}"/>
                </a:ext>
              </a:extLst>
            </p:cNvPr>
            <p:cNvSpPr/>
            <p:nvPr/>
          </p:nvSpPr>
          <p:spPr>
            <a:xfrm>
              <a:off x="2747864" y="34136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4" name="Arrow: Right 13">
              <a:extLst>
                <a:ext uri="{FF2B5EF4-FFF2-40B4-BE49-F238E27FC236}">
                  <a16:creationId xmlns:a16="http://schemas.microsoft.com/office/drawing/2014/main" xmlns="" id="{68667760-54EB-4BDF-89D2-A66F3ACF28AB}"/>
                </a:ext>
              </a:extLst>
            </p:cNvPr>
            <p:cNvSpPr/>
            <p:nvPr/>
          </p:nvSpPr>
          <p:spPr>
            <a:xfrm>
              <a:off x="4533177" y="2929962"/>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hought Bubble: Cloud 14">
              <a:extLst>
                <a:ext uri="{FF2B5EF4-FFF2-40B4-BE49-F238E27FC236}">
                  <a16:creationId xmlns:a16="http://schemas.microsoft.com/office/drawing/2014/main" xmlns="" id="{9A71FC21-AC1C-4444-AADA-BEE3E9D3AD4B}"/>
                </a:ext>
              </a:extLst>
            </p:cNvPr>
            <p:cNvSpPr/>
            <p:nvPr/>
          </p:nvSpPr>
          <p:spPr>
            <a:xfrm>
              <a:off x="7962227" y="2480772"/>
              <a:ext cx="793102" cy="96105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16" name="Isosceles Triangle 15">
              <a:extLst>
                <a:ext uri="{FF2B5EF4-FFF2-40B4-BE49-F238E27FC236}">
                  <a16:creationId xmlns:a16="http://schemas.microsoft.com/office/drawing/2014/main" xmlns="" id="{8D058295-ECF5-4C27-AB13-D599860E3D29}"/>
                </a:ext>
              </a:extLst>
            </p:cNvPr>
            <p:cNvSpPr/>
            <p:nvPr/>
          </p:nvSpPr>
          <p:spPr>
            <a:xfrm>
              <a:off x="9196521" y="309258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Oval 16">
              <a:extLst>
                <a:ext uri="{FF2B5EF4-FFF2-40B4-BE49-F238E27FC236}">
                  <a16:creationId xmlns:a16="http://schemas.microsoft.com/office/drawing/2014/main" xmlns="" id="{1CAAEA66-2732-4A97-8896-1FE668B583AB}"/>
                </a:ext>
              </a:extLst>
            </p:cNvPr>
            <p:cNvSpPr/>
            <p:nvPr/>
          </p:nvSpPr>
          <p:spPr>
            <a:xfrm>
              <a:off x="8951468" y="182731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18" name="Isosceles Triangle 17">
              <a:extLst>
                <a:ext uri="{FF2B5EF4-FFF2-40B4-BE49-F238E27FC236}">
                  <a16:creationId xmlns:a16="http://schemas.microsoft.com/office/drawing/2014/main" xmlns="" id="{099CDA7E-A74A-4108-9C37-7F4F64A82F52}"/>
                </a:ext>
              </a:extLst>
            </p:cNvPr>
            <p:cNvSpPr/>
            <p:nvPr/>
          </p:nvSpPr>
          <p:spPr>
            <a:xfrm>
              <a:off x="10064289" y="311614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Isosceles Triangle 18">
              <a:extLst>
                <a:ext uri="{FF2B5EF4-FFF2-40B4-BE49-F238E27FC236}">
                  <a16:creationId xmlns:a16="http://schemas.microsoft.com/office/drawing/2014/main" xmlns="" id="{D318F911-F9D8-4114-9B21-505D7B6823B8}"/>
                </a:ext>
              </a:extLst>
            </p:cNvPr>
            <p:cNvSpPr/>
            <p:nvPr/>
          </p:nvSpPr>
          <p:spPr>
            <a:xfrm>
              <a:off x="3443848" y="3082362"/>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0" name="Oval 19">
              <a:extLst>
                <a:ext uri="{FF2B5EF4-FFF2-40B4-BE49-F238E27FC236}">
                  <a16:creationId xmlns:a16="http://schemas.microsoft.com/office/drawing/2014/main" xmlns="" id="{614B3408-22C0-4A87-98CD-586EB30B1521}"/>
                </a:ext>
              </a:extLst>
            </p:cNvPr>
            <p:cNvSpPr/>
            <p:nvPr/>
          </p:nvSpPr>
          <p:spPr>
            <a:xfrm>
              <a:off x="9682016" y="241873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21" name="Straight Connector 20">
              <a:extLst>
                <a:ext uri="{FF2B5EF4-FFF2-40B4-BE49-F238E27FC236}">
                  <a16:creationId xmlns:a16="http://schemas.microsoft.com/office/drawing/2014/main" xmlns="" id="{50030336-2084-4708-99D1-9323A801A07D}"/>
                </a:ext>
              </a:extLst>
            </p:cNvPr>
            <p:cNvCxnSpPr>
              <a:cxnSpLocks/>
            </p:cNvCxnSpPr>
            <p:nvPr/>
          </p:nvCxnSpPr>
          <p:spPr>
            <a:xfrm flipH="1">
              <a:off x="9518427" y="2769899"/>
              <a:ext cx="228100" cy="312463"/>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Straight Connector 21">
              <a:extLst>
                <a:ext uri="{FF2B5EF4-FFF2-40B4-BE49-F238E27FC236}">
                  <a16:creationId xmlns:a16="http://schemas.microsoft.com/office/drawing/2014/main" xmlns="" id="{14EE8D0F-14A3-47BA-9DFD-386EF7B10363}"/>
                </a:ext>
              </a:extLst>
            </p:cNvPr>
            <p:cNvCxnSpPr>
              <a:cxnSpLocks/>
            </p:cNvCxnSpPr>
            <p:nvPr/>
          </p:nvCxnSpPr>
          <p:spPr>
            <a:xfrm flipH="1">
              <a:off x="8610600" y="2114612"/>
              <a:ext cx="396405" cy="362866"/>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xmlns="" id="{6EE4EE87-AD21-4E8C-947B-428B4C870AC2}"/>
                </a:ext>
              </a:extLst>
            </p:cNvPr>
            <p:cNvCxnSpPr>
              <a:cxnSpLocks/>
              <a:endCxn id="20" idx="1"/>
            </p:cNvCxnSpPr>
            <p:nvPr/>
          </p:nvCxnSpPr>
          <p:spPr>
            <a:xfrm>
              <a:off x="9346998" y="2119423"/>
              <a:ext cx="392408" cy="358067"/>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a:extLst>
                <a:ext uri="{FF2B5EF4-FFF2-40B4-BE49-F238E27FC236}">
                  <a16:creationId xmlns:a16="http://schemas.microsoft.com/office/drawing/2014/main" xmlns="" id="{5817953D-ECAA-443E-AFC9-F573EC415641}"/>
                </a:ext>
              </a:extLst>
            </p:cNvPr>
            <p:cNvCxnSpPr>
              <a:cxnSpLocks/>
              <a:endCxn id="19" idx="0"/>
            </p:cNvCxnSpPr>
            <p:nvPr/>
          </p:nvCxnSpPr>
          <p:spPr>
            <a:xfrm>
              <a:off x="3193928" y="2599167"/>
              <a:ext cx="571827" cy="483195"/>
            </a:xfrm>
            <a:prstGeom prst="line">
              <a:avLst/>
            </a:prstGeom>
          </p:spPr>
          <p:style>
            <a:lnRef idx="3">
              <a:schemeClr val="accent5"/>
            </a:lnRef>
            <a:fillRef idx="0">
              <a:schemeClr val="accent5"/>
            </a:fillRef>
            <a:effectRef idx="2">
              <a:schemeClr val="accent5"/>
            </a:effectRef>
            <a:fontRef idx="minor">
              <a:schemeClr val="tx1"/>
            </a:fontRef>
          </p:style>
        </p:cxnSp>
      </p:grpSp>
      <p:sp>
        <p:nvSpPr>
          <p:cNvPr id="27" name="Oval 26">
            <a:extLst>
              <a:ext uri="{FF2B5EF4-FFF2-40B4-BE49-F238E27FC236}">
                <a16:creationId xmlns:a16="http://schemas.microsoft.com/office/drawing/2014/main" xmlns="" id="{B96C810F-7EA7-487A-8FC2-4AEE8762DA73}"/>
              </a:ext>
            </a:extLst>
          </p:cNvPr>
          <p:cNvSpPr/>
          <p:nvPr/>
        </p:nvSpPr>
        <p:spPr>
          <a:xfrm>
            <a:off x="8215117" y="277644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Tree>
    <p:extLst>
      <p:ext uri="{BB962C8B-B14F-4D97-AF65-F5344CB8AC3E}">
        <p14:creationId xmlns:p14="http://schemas.microsoft.com/office/powerpoint/2010/main" val="2644828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Right – Right Rotation </a:t>
            </a:r>
            <a:r>
              <a:rPr lang="en-US" sz="2200" dirty="0">
                <a:latin typeface="Times New Roman" panose="02020603050405020304" pitchFamily="18" charset="0"/>
                <a:cs typeface="Times New Roman" panose="02020603050405020304" pitchFamily="18" charset="0"/>
              </a:rPr>
              <a:t>(RR – rotation to solve case - 4)</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A new node is inserted to the right subtree of the right child of X, violation happened at node X;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That is height of the right subtree is h + 2 and height of the left subtree of X is h, so the balance factor k = 2 at node X.</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74</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11" name="Thought Bubble: Cloud 10">
            <a:extLst>
              <a:ext uri="{FF2B5EF4-FFF2-40B4-BE49-F238E27FC236}">
                <a16:creationId xmlns:a16="http://schemas.microsoft.com/office/drawing/2014/main" xmlns="" id="{19B212A4-F239-4E82-8097-0A0931525A38}"/>
              </a:ext>
            </a:extLst>
          </p:cNvPr>
          <p:cNvSpPr/>
          <p:nvPr/>
        </p:nvSpPr>
        <p:spPr>
          <a:xfrm>
            <a:off x="4006072" y="3461662"/>
            <a:ext cx="793102" cy="119067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15" name="Straight Connector 14">
            <a:extLst>
              <a:ext uri="{FF2B5EF4-FFF2-40B4-BE49-F238E27FC236}">
                <a16:creationId xmlns:a16="http://schemas.microsoft.com/office/drawing/2014/main" xmlns="" id="{4AA0A210-FD32-4FFC-8034-2AB23373022B}"/>
              </a:ext>
            </a:extLst>
          </p:cNvPr>
          <p:cNvCxnSpPr>
            <a:cxnSpLocks/>
          </p:cNvCxnSpPr>
          <p:nvPr/>
        </p:nvCxnSpPr>
        <p:spPr>
          <a:xfrm flipH="1">
            <a:off x="2747864" y="2558954"/>
            <a:ext cx="172061"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3224687" y="2574153"/>
            <a:ext cx="238376" cy="35580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3292972" y="3312660"/>
            <a:ext cx="200640" cy="218684"/>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xmlns="" id="{B9947CF9-F154-42B0-9F5D-3C4E3BE0252F}"/>
              </a:ext>
            </a:extLst>
          </p:cNvPr>
          <p:cNvSpPr txBox="1"/>
          <p:nvPr/>
        </p:nvSpPr>
        <p:spPr>
          <a:xfrm>
            <a:off x="3224687" y="2124511"/>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25" name="TextBox 24">
            <a:extLst>
              <a:ext uri="{FF2B5EF4-FFF2-40B4-BE49-F238E27FC236}">
                <a16:creationId xmlns:a16="http://schemas.microsoft.com/office/drawing/2014/main" xmlns="" id="{9D64F0F1-B27D-43B3-A2C5-EF424E81D719}"/>
              </a:ext>
            </a:extLst>
          </p:cNvPr>
          <p:cNvSpPr txBox="1"/>
          <p:nvPr/>
        </p:nvSpPr>
        <p:spPr>
          <a:xfrm>
            <a:off x="1811651"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0" name="TextBox 29">
            <a:extLst>
              <a:ext uri="{FF2B5EF4-FFF2-40B4-BE49-F238E27FC236}">
                <a16:creationId xmlns:a16="http://schemas.microsoft.com/office/drawing/2014/main" xmlns="" id="{ECB88143-C1DB-4929-9032-FBBC8E127938}"/>
              </a:ext>
            </a:extLst>
          </p:cNvPr>
          <p:cNvSpPr txBox="1"/>
          <p:nvPr/>
        </p:nvSpPr>
        <p:spPr>
          <a:xfrm>
            <a:off x="3785597"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1" name="Isosceles Triangle 30">
            <a:extLst>
              <a:ext uri="{FF2B5EF4-FFF2-40B4-BE49-F238E27FC236}">
                <a16:creationId xmlns:a16="http://schemas.microsoft.com/office/drawing/2014/main" xmlns="" id="{A3DCBE18-ACFE-4969-9310-4FEB44A744FF}"/>
              </a:ext>
            </a:extLst>
          </p:cNvPr>
          <p:cNvSpPr/>
          <p:nvPr/>
        </p:nvSpPr>
        <p:spPr>
          <a:xfrm>
            <a:off x="2971065" y="352886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Isosceles Triangle 6">
            <a:extLst>
              <a:ext uri="{FF2B5EF4-FFF2-40B4-BE49-F238E27FC236}">
                <a16:creationId xmlns:a16="http://schemas.microsoft.com/office/drawing/2014/main" xmlns="" id="{F839C164-FBE9-4257-BF33-BF89D14FAD35}"/>
              </a:ext>
            </a:extLst>
          </p:cNvPr>
          <p:cNvSpPr/>
          <p:nvPr/>
        </p:nvSpPr>
        <p:spPr>
          <a:xfrm>
            <a:off x="2398592" y="281685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2" name="Oval 11">
            <a:extLst>
              <a:ext uri="{FF2B5EF4-FFF2-40B4-BE49-F238E27FC236}">
                <a16:creationId xmlns:a16="http://schemas.microsoft.com/office/drawing/2014/main" xmlns="" id="{CBC7CC70-7F46-4D1A-9F0C-51D3302B3644}"/>
              </a:ext>
            </a:extLst>
          </p:cNvPr>
          <p:cNvSpPr/>
          <p:nvPr/>
        </p:nvSpPr>
        <p:spPr>
          <a:xfrm>
            <a:off x="3343342" y="292544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24" name="Straight Connector 23">
            <a:extLst>
              <a:ext uri="{FF2B5EF4-FFF2-40B4-BE49-F238E27FC236}">
                <a16:creationId xmlns:a16="http://schemas.microsoft.com/office/drawing/2014/main" xmlns="" id="{DF3CFB87-6055-4FF7-9ABC-080F3EE34F5B}"/>
              </a:ext>
            </a:extLst>
          </p:cNvPr>
          <p:cNvCxnSpPr>
            <a:cxnSpLocks/>
            <a:stCxn id="12" idx="5"/>
          </p:cNvCxnSpPr>
          <p:nvPr/>
        </p:nvCxnSpPr>
        <p:spPr>
          <a:xfrm>
            <a:off x="3677837" y="3252001"/>
            <a:ext cx="448584" cy="349773"/>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98524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Right – Right Rotation</a:t>
            </a:r>
            <a:r>
              <a:rPr lang="en-US" sz="2200" dirty="0">
                <a:latin typeface="Times New Roman" panose="02020603050405020304" pitchFamily="18" charset="0"/>
                <a:cs typeface="Times New Roman" panose="02020603050405020304" pitchFamily="18" charset="0"/>
              </a:rPr>
              <a:t> (RR – rotation to solve case - 4)</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Reduce the height of the right tree of X by one by increasing the height of left subtree of X to one</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75</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11" name="Thought Bubble: Cloud 10">
            <a:extLst>
              <a:ext uri="{FF2B5EF4-FFF2-40B4-BE49-F238E27FC236}">
                <a16:creationId xmlns:a16="http://schemas.microsoft.com/office/drawing/2014/main" xmlns="" id="{19B212A4-F239-4E82-8097-0A0931525A38}"/>
              </a:ext>
            </a:extLst>
          </p:cNvPr>
          <p:cNvSpPr/>
          <p:nvPr/>
        </p:nvSpPr>
        <p:spPr>
          <a:xfrm>
            <a:off x="4006072" y="3461662"/>
            <a:ext cx="793102" cy="119067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15" name="Straight Connector 14">
            <a:extLst>
              <a:ext uri="{FF2B5EF4-FFF2-40B4-BE49-F238E27FC236}">
                <a16:creationId xmlns:a16="http://schemas.microsoft.com/office/drawing/2014/main" xmlns="" id="{4AA0A210-FD32-4FFC-8034-2AB23373022B}"/>
              </a:ext>
            </a:extLst>
          </p:cNvPr>
          <p:cNvCxnSpPr>
            <a:cxnSpLocks/>
          </p:cNvCxnSpPr>
          <p:nvPr/>
        </p:nvCxnSpPr>
        <p:spPr>
          <a:xfrm flipH="1">
            <a:off x="2747864" y="2558954"/>
            <a:ext cx="172061"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3224687" y="2574153"/>
            <a:ext cx="238376" cy="35580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3292972" y="3312660"/>
            <a:ext cx="200640" cy="218684"/>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xmlns="" id="{B9947CF9-F154-42B0-9F5D-3C4E3BE0252F}"/>
              </a:ext>
            </a:extLst>
          </p:cNvPr>
          <p:cNvSpPr txBox="1"/>
          <p:nvPr/>
        </p:nvSpPr>
        <p:spPr>
          <a:xfrm>
            <a:off x="3224687" y="2124511"/>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2</a:t>
            </a:r>
          </a:p>
        </p:txBody>
      </p:sp>
      <p:sp>
        <p:nvSpPr>
          <p:cNvPr id="25" name="TextBox 24">
            <a:extLst>
              <a:ext uri="{FF2B5EF4-FFF2-40B4-BE49-F238E27FC236}">
                <a16:creationId xmlns:a16="http://schemas.microsoft.com/office/drawing/2014/main" xmlns="" id="{9D64F0F1-B27D-43B3-A2C5-EF424E81D719}"/>
              </a:ext>
            </a:extLst>
          </p:cNvPr>
          <p:cNvSpPr txBox="1"/>
          <p:nvPr/>
        </p:nvSpPr>
        <p:spPr>
          <a:xfrm>
            <a:off x="1811651"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0" name="TextBox 29">
            <a:extLst>
              <a:ext uri="{FF2B5EF4-FFF2-40B4-BE49-F238E27FC236}">
                <a16:creationId xmlns:a16="http://schemas.microsoft.com/office/drawing/2014/main" xmlns="" id="{ECB88143-C1DB-4929-9032-FBBC8E127938}"/>
              </a:ext>
            </a:extLst>
          </p:cNvPr>
          <p:cNvSpPr txBox="1"/>
          <p:nvPr/>
        </p:nvSpPr>
        <p:spPr>
          <a:xfrm>
            <a:off x="3785597" y="2723252"/>
            <a:ext cx="7475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k = 1</a:t>
            </a:r>
          </a:p>
        </p:txBody>
      </p:sp>
      <p:sp>
        <p:nvSpPr>
          <p:cNvPr id="31" name="Isosceles Triangle 30">
            <a:extLst>
              <a:ext uri="{FF2B5EF4-FFF2-40B4-BE49-F238E27FC236}">
                <a16:creationId xmlns:a16="http://schemas.microsoft.com/office/drawing/2014/main" xmlns="" id="{A3DCBE18-ACFE-4969-9310-4FEB44A744FF}"/>
              </a:ext>
            </a:extLst>
          </p:cNvPr>
          <p:cNvSpPr/>
          <p:nvPr/>
        </p:nvSpPr>
        <p:spPr>
          <a:xfrm>
            <a:off x="2971065" y="352886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Isosceles Triangle 6">
            <a:extLst>
              <a:ext uri="{FF2B5EF4-FFF2-40B4-BE49-F238E27FC236}">
                <a16:creationId xmlns:a16="http://schemas.microsoft.com/office/drawing/2014/main" xmlns="" id="{F839C164-FBE9-4257-BF33-BF89D14FAD35}"/>
              </a:ext>
            </a:extLst>
          </p:cNvPr>
          <p:cNvSpPr/>
          <p:nvPr/>
        </p:nvSpPr>
        <p:spPr>
          <a:xfrm>
            <a:off x="2398592" y="281685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2" name="Oval 11">
            <a:extLst>
              <a:ext uri="{FF2B5EF4-FFF2-40B4-BE49-F238E27FC236}">
                <a16:creationId xmlns:a16="http://schemas.microsoft.com/office/drawing/2014/main" xmlns="" id="{CBC7CC70-7F46-4D1A-9F0C-51D3302B3644}"/>
              </a:ext>
            </a:extLst>
          </p:cNvPr>
          <p:cNvSpPr/>
          <p:nvPr/>
        </p:nvSpPr>
        <p:spPr>
          <a:xfrm>
            <a:off x="3343342" y="292544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24" name="Straight Connector 23">
            <a:extLst>
              <a:ext uri="{FF2B5EF4-FFF2-40B4-BE49-F238E27FC236}">
                <a16:creationId xmlns:a16="http://schemas.microsoft.com/office/drawing/2014/main" xmlns="" id="{DF3CFB87-6055-4FF7-9ABC-080F3EE34F5B}"/>
              </a:ext>
            </a:extLst>
          </p:cNvPr>
          <p:cNvCxnSpPr>
            <a:cxnSpLocks/>
            <a:stCxn id="12" idx="5"/>
          </p:cNvCxnSpPr>
          <p:nvPr/>
        </p:nvCxnSpPr>
        <p:spPr>
          <a:xfrm>
            <a:off x="3677837" y="3252001"/>
            <a:ext cx="448584" cy="349773"/>
          </a:xfrm>
          <a:prstGeom prst="line">
            <a:avLst/>
          </a:prstGeom>
        </p:spPr>
        <p:style>
          <a:lnRef idx="3">
            <a:schemeClr val="accent5"/>
          </a:lnRef>
          <a:fillRef idx="0">
            <a:schemeClr val="accent5"/>
          </a:fillRef>
          <a:effectRef idx="2">
            <a:schemeClr val="accent5"/>
          </a:effectRef>
          <a:fontRef idx="minor">
            <a:schemeClr val="tx1"/>
          </a:fontRef>
        </p:style>
      </p:cxnSp>
      <p:sp>
        <p:nvSpPr>
          <p:cNvPr id="8" name="Arrow: Right 7">
            <a:extLst>
              <a:ext uri="{FF2B5EF4-FFF2-40B4-BE49-F238E27FC236}">
                <a16:creationId xmlns:a16="http://schemas.microsoft.com/office/drawing/2014/main" xmlns="" id="{429AAF62-0629-4D70-8C11-D2B0A99B400E}"/>
              </a:ext>
            </a:extLst>
          </p:cNvPr>
          <p:cNvSpPr/>
          <p:nvPr/>
        </p:nvSpPr>
        <p:spPr>
          <a:xfrm>
            <a:off x="5352844" y="2480141"/>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3AEC5413-4835-4AE1-AF93-A5D6FED6E0F8}"/>
              </a:ext>
            </a:extLst>
          </p:cNvPr>
          <p:cNvSpPr/>
          <p:nvPr/>
        </p:nvSpPr>
        <p:spPr>
          <a:xfrm>
            <a:off x="9122228" y="192390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10" name="Oval 9">
            <a:extLst>
              <a:ext uri="{FF2B5EF4-FFF2-40B4-BE49-F238E27FC236}">
                <a16:creationId xmlns:a16="http://schemas.microsoft.com/office/drawing/2014/main" xmlns="" id="{C8EE1D59-346D-40DF-BFCE-54CD982F3652}"/>
              </a:ext>
            </a:extLst>
          </p:cNvPr>
          <p:cNvSpPr/>
          <p:nvPr/>
        </p:nvSpPr>
        <p:spPr>
          <a:xfrm>
            <a:off x="8615742" y="257415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26" name="Straight Connector 25">
            <a:extLst>
              <a:ext uri="{FF2B5EF4-FFF2-40B4-BE49-F238E27FC236}">
                <a16:creationId xmlns:a16="http://schemas.microsoft.com/office/drawing/2014/main" xmlns="" id="{F4D9E8DB-38A2-4D46-955B-2853EF7F351F}"/>
              </a:ext>
            </a:extLst>
          </p:cNvPr>
          <p:cNvCxnSpPr>
            <a:cxnSpLocks/>
            <a:endCxn id="10" idx="7"/>
          </p:cNvCxnSpPr>
          <p:nvPr/>
        </p:nvCxnSpPr>
        <p:spPr>
          <a:xfrm flipH="1">
            <a:off x="8950237" y="2272332"/>
            <a:ext cx="229486" cy="360578"/>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xmlns="" id="{31504F2F-0E13-434D-8382-57EAF6703857}"/>
              </a:ext>
            </a:extLst>
          </p:cNvPr>
          <p:cNvCxnSpPr>
            <a:cxnSpLocks/>
          </p:cNvCxnSpPr>
          <p:nvPr/>
        </p:nvCxnSpPr>
        <p:spPr>
          <a:xfrm flipH="1">
            <a:off x="8503299" y="2896856"/>
            <a:ext cx="172061"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28" name="Isosceles Triangle 27">
            <a:extLst>
              <a:ext uri="{FF2B5EF4-FFF2-40B4-BE49-F238E27FC236}">
                <a16:creationId xmlns:a16="http://schemas.microsoft.com/office/drawing/2014/main" xmlns="" id="{1AE39F06-6D56-4481-8BFB-4F4975068FD6}"/>
              </a:ext>
            </a:extLst>
          </p:cNvPr>
          <p:cNvSpPr/>
          <p:nvPr/>
        </p:nvSpPr>
        <p:spPr>
          <a:xfrm>
            <a:off x="8154027" y="31547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cxnSp>
        <p:nvCxnSpPr>
          <p:cNvPr id="29" name="Straight Connector 28">
            <a:extLst>
              <a:ext uri="{FF2B5EF4-FFF2-40B4-BE49-F238E27FC236}">
                <a16:creationId xmlns:a16="http://schemas.microsoft.com/office/drawing/2014/main" xmlns="" id="{840048AC-B1CA-4754-A8B0-59742F7442D6}"/>
              </a:ext>
            </a:extLst>
          </p:cNvPr>
          <p:cNvCxnSpPr>
            <a:cxnSpLocks/>
            <a:stCxn id="10" idx="5"/>
          </p:cNvCxnSpPr>
          <p:nvPr/>
        </p:nvCxnSpPr>
        <p:spPr>
          <a:xfrm>
            <a:off x="8950237" y="2916612"/>
            <a:ext cx="229486" cy="259732"/>
          </a:xfrm>
          <a:prstGeom prst="line">
            <a:avLst/>
          </a:prstGeom>
        </p:spPr>
        <p:style>
          <a:lnRef idx="3">
            <a:schemeClr val="accent5"/>
          </a:lnRef>
          <a:fillRef idx="0">
            <a:schemeClr val="accent5"/>
          </a:fillRef>
          <a:effectRef idx="2">
            <a:schemeClr val="accent5"/>
          </a:effectRef>
          <a:fontRef idx="minor">
            <a:schemeClr val="tx1"/>
          </a:fontRef>
        </p:style>
      </p:cxnSp>
      <p:sp>
        <p:nvSpPr>
          <p:cNvPr id="32" name="Isosceles Triangle 31">
            <a:extLst>
              <a:ext uri="{FF2B5EF4-FFF2-40B4-BE49-F238E27FC236}">
                <a16:creationId xmlns:a16="http://schemas.microsoft.com/office/drawing/2014/main" xmlns="" id="{2ADFBC8A-CD98-4E31-B318-3316B42FC83C}"/>
              </a:ext>
            </a:extLst>
          </p:cNvPr>
          <p:cNvSpPr/>
          <p:nvPr/>
        </p:nvSpPr>
        <p:spPr>
          <a:xfrm>
            <a:off x="8857816" y="3158730"/>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3" name="Thought Bubble: Cloud 32">
            <a:extLst>
              <a:ext uri="{FF2B5EF4-FFF2-40B4-BE49-F238E27FC236}">
                <a16:creationId xmlns:a16="http://schemas.microsoft.com/office/drawing/2014/main" xmlns="" id="{6C2BE3DB-5747-4627-85FC-279BBDB766D2}"/>
              </a:ext>
            </a:extLst>
          </p:cNvPr>
          <p:cNvSpPr/>
          <p:nvPr/>
        </p:nvSpPr>
        <p:spPr>
          <a:xfrm>
            <a:off x="9786180" y="2484913"/>
            <a:ext cx="793102" cy="119067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34" name="Straight Connector 33">
            <a:extLst>
              <a:ext uri="{FF2B5EF4-FFF2-40B4-BE49-F238E27FC236}">
                <a16:creationId xmlns:a16="http://schemas.microsoft.com/office/drawing/2014/main" xmlns="" id="{58757DF6-1D52-4022-B207-EF005401161D}"/>
              </a:ext>
            </a:extLst>
          </p:cNvPr>
          <p:cNvCxnSpPr>
            <a:cxnSpLocks/>
          </p:cNvCxnSpPr>
          <p:nvPr/>
        </p:nvCxnSpPr>
        <p:spPr>
          <a:xfrm>
            <a:off x="9457945" y="2275252"/>
            <a:ext cx="448584" cy="349773"/>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68269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latin typeface="Times New Roman" panose="02020603050405020304" pitchFamily="18" charset="0"/>
                <a:cs typeface="Times New Roman" panose="02020603050405020304" pitchFamily="18" charset="0"/>
              </a:rPr>
              <a:t>Single Rotations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Right – Right Rotation</a:t>
            </a:r>
            <a:r>
              <a:rPr lang="en-US" sz="2200" dirty="0">
                <a:latin typeface="Times New Roman" panose="02020603050405020304" pitchFamily="18" charset="0"/>
                <a:cs typeface="Times New Roman" panose="02020603050405020304" pitchFamily="18" charset="0"/>
              </a:rPr>
              <a:t> (RR – rotation to solve case - 4)  Example</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Consider the following AVL Tree (new element inserted is 1)</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The violations happened at node element 12, do the R-R rotation</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76</a:t>
            </a:fld>
            <a:endParaRPr lang="en-IN"/>
          </a:p>
        </p:txBody>
      </p:sp>
      <p:sp>
        <p:nvSpPr>
          <p:cNvPr id="8" name="Oval 7">
            <a:extLst>
              <a:ext uri="{FF2B5EF4-FFF2-40B4-BE49-F238E27FC236}">
                <a16:creationId xmlns:a16="http://schemas.microsoft.com/office/drawing/2014/main" xmlns="" id="{139D4A60-69C8-4693-A8DC-6C02D891DFCB}"/>
              </a:ext>
            </a:extLst>
          </p:cNvPr>
          <p:cNvSpPr/>
          <p:nvPr/>
        </p:nvSpPr>
        <p:spPr>
          <a:xfrm>
            <a:off x="2435291" y="281186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cxnSp>
        <p:nvCxnSpPr>
          <p:cNvPr id="15" name="Straight Connector 14">
            <a:extLst>
              <a:ext uri="{FF2B5EF4-FFF2-40B4-BE49-F238E27FC236}">
                <a16:creationId xmlns:a16="http://schemas.microsoft.com/office/drawing/2014/main" xmlns="" id="{4AA0A210-FD32-4FFC-8034-2AB23373022B}"/>
              </a:ext>
            </a:extLst>
          </p:cNvPr>
          <p:cNvCxnSpPr>
            <a:cxnSpLocks/>
            <a:stCxn id="6" idx="3"/>
            <a:endCxn id="8" idx="7"/>
          </p:cNvCxnSpPr>
          <p:nvPr/>
        </p:nvCxnSpPr>
        <p:spPr>
          <a:xfrm flipH="1">
            <a:off x="2769786" y="2591137"/>
            <a:ext cx="161433"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6" name="Oval 5">
            <a:extLst>
              <a:ext uri="{FF2B5EF4-FFF2-40B4-BE49-F238E27FC236}">
                <a16:creationId xmlns:a16="http://schemas.microsoft.com/office/drawing/2014/main" xmlns="" id="{DE34064C-2A93-45A7-9DD5-DB8BDAD8C7EF}"/>
              </a:ext>
            </a:extLst>
          </p:cNvPr>
          <p:cNvSpPr/>
          <p:nvPr/>
        </p:nvSpPr>
        <p:spPr>
          <a:xfrm>
            <a:off x="2873829" y="224867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2230870" y="3163034"/>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7" name="Arrow: Right 6">
            <a:extLst>
              <a:ext uri="{FF2B5EF4-FFF2-40B4-BE49-F238E27FC236}">
                <a16:creationId xmlns:a16="http://schemas.microsoft.com/office/drawing/2014/main" xmlns="" id="{0E351C2B-C6C6-4B3B-92BA-091ADB87C882}"/>
              </a:ext>
            </a:extLst>
          </p:cNvPr>
          <p:cNvSpPr/>
          <p:nvPr/>
        </p:nvSpPr>
        <p:spPr>
          <a:xfrm>
            <a:off x="4533177" y="2929962"/>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1A086995-3ABB-4026-AD26-44B8C29F83A5}"/>
              </a:ext>
            </a:extLst>
          </p:cNvPr>
          <p:cNvSpPr/>
          <p:nvPr/>
        </p:nvSpPr>
        <p:spPr>
          <a:xfrm>
            <a:off x="1922950" y="356480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sp>
        <p:nvSpPr>
          <p:cNvPr id="10" name="Oval 9">
            <a:extLst>
              <a:ext uri="{FF2B5EF4-FFF2-40B4-BE49-F238E27FC236}">
                <a16:creationId xmlns:a16="http://schemas.microsoft.com/office/drawing/2014/main" xmlns="" id="{B6F25995-23D5-4D6A-81DC-ECDD6BB6DC0F}"/>
              </a:ext>
            </a:extLst>
          </p:cNvPr>
          <p:cNvSpPr/>
          <p:nvPr/>
        </p:nvSpPr>
        <p:spPr>
          <a:xfrm>
            <a:off x="2839330" y="3582971"/>
            <a:ext cx="522113"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11</a:t>
            </a:r>
            <a:endParaRPr lang="en-IN" sz="1400" dirty="0"/>
          </a:p>
        </p:txBody>
      </p:sp>
      <p:cxnSp>
        <p:nvCxnSpPr>
          <p:cNvPr id="33" name="Straight Connector 32">
            <a:extLst>
              <a:ext uri="{FF2B5EF4-FFF2-40B4-BE49-F238E27FC236}">
                <a16:creationId xmlns:a16="http://schemas.microsoft.com/office/drawing/2014/main" xmlns="" id="{93CA7BB1-A69C-4865-908F-1A6FD5D46768}"/>
              </a:ext>
            </a:extLst>
          </p:cNvPr>
          <p:cNvCxnSpPr>
            <a:cxnSpLocks/>
            <a:endCxn id="10" idx="0"/>
          </p:cNvCxnSpPr>
          <p:nvPr/>
        </p:nvCxnSpPr>
        <p:spPr>
          <a:xfrm flipH="1">
            <a:off x="3100387" y="3203114"/>
            <a:ext cx="186374" cy="379857"/>
          </a:xfrm>
          <a:prstGeom prst="line">
            <a:avLst/>
          </a:prstGeom>
        </p:spPr>
        <p:style>
          <a:lnRef idx="3">
            <a:schemeClr val="accent5"/>
          </a:lnRef>
          <a:fillRef idx="0">
            <a:schemeClr val="accent5"/>
          </a:fillRef>
          <a:effectRef idx="2">
            <a:schemeClr val="accent5"/>
          </a:effectRef>
          <a:fontRef idx="minor">
            <a:schemeClr val="tx1"/>
          </a:fontRef>
        </p:style>
      </p:cxnSp>
      <p:sp>
        <p:nvSpPr>
          <p:cNvPr id="35" name="Oval 34">
            <a:extLst>
              <a:ext uri="{FF2B5EF4-FFF2-40B4-BE49-F238E27FC236}">
                <a16:creationId xmlns:a16="http://schemas.microsoft.com/office/drawing/2014/main" xmlns="" id="{EFE845D7-6EC5-473A-AB56-5B46CB84E8B2}"/>
              </a:ext>
            </a:extLst>
          </p:cNvPr>
          <p:cNvSpPr/>
          <p:nvPr/>
        </p:nvSpPr>
        <p:spPr>
          <a:xfrm>
            <a:off x="3182871" y="2817381"/>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12</a:t>
            </a:r>
            <a:endParaRPr lang="en-IN" sz="1400" dirty="0"/>
          </a:p>
        </p:txBody>
      </p:sp>
      <p:cxnSp>
        <p:nvCxnSpPr>
          <p:cNvPr id="36" name="Straight Connector 35">
            <a:extLst>
              <a:ext uri="{FF2B5EF4-FFF2-40B4-BE49-F238E27FC236}">
                <a16:creationId xmlns:a16="http://schemas.microsoft.com/office/drawing/2014/main" xmlns="" id="{BAC88C3E-768D-4DF5-B84C-7E7D58CAC982}"/>
              </a:ext>
            </a:extLst>
          </p:cNvPr>
          <p:cNvCxnSpPr>
            <a:cxnSpLocks/>
          </p:cNvCxnSpPr>
          <p:nvPr/>
        </p:nvCxnSpPr>
        <p:spPr>
          <a:xfrm>
            <a:off x="3230426" y="2544218"/>
            <a:ext cx="227671" cy="275731"/>
          </a:xfrm>
          <a:prstGeom prst="line">
            <a:avLst/>
          </a:prstGeom>
        </p:spPr>
        <p:style>
          <a:lnRef idx="3">
            <a:schemeClr val="accent5"/>
          </a:lnRef>
          <a:fillRef idx="0">
            <a:schemeClr val="accent5"/>
          </a:fillRef>
          <a:effectRef idx="2">
            <a:schemeClr val="accent5"/>
          </a:effectRef>
          <a:fontRef idx="minor">
            <a:schemeClr val="tx1"/>
          </a:fontRef>
        </p:style>
      </p:cxnSp>
      <p:cxnSp>
        <p:nvCxnSpPr>
          <p:cNvPr id="42" name="Straight Connector 41">
            <a:extLst>
              <a:ext uri="{FF2B5EF4-FFF2-40B4-BE49-F238E27FC236}">
                <a16:creationId xmlns:a16="http://schemas.microsoft.com/office/drawing/2014/main" xmlns="" id="{84D306DB-E520-4215-A492-D94B32E02848}"/>
              </a:ext>
            </a:extLst>
          </p:cNvPr>
          <p:cNvCxnSpPr>
            <a:cxnSpLocks/>
          </p:cNvCxnSpPr>
          <p:nvPr/>
        </p:nvCxnSpPr>
        <p:spPr>
          <a:xfrm flipH="1">
            <a:off x="3401578" y="3847080"/>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43" name="Oval 42">
            <a:extLst>
              <a:ext uri="{FF2B5EF4-FFF2-40B4-BE49-F238E27FC236}">
                <a16:creationId xmlns:a16="http://schemas.microsoft.com/office/drawing/2014/main" xmlns="" id="{9EE8D1C6-17BE-4CAF-9B32-6B8F791121A2}"/>
              </a:ext>
            </a:extLst>
          </p:cNvPr>
          <p:cNvSpPr/>
          <p:nvPr/>
        </p:nvSpPr>
        <p:spPr>
          <a:xfrm>
            <a:off x="3093658" y="4248855"/>
            <a:ext cx="53191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n w="0"/>
                <a:solidFill>
                  <a:schemeClr val="tx1"/>
                </a:solidFill>
              </a:rPr>
              <a:t>17</a:t>
            </a:r>
            <a:endParaRPr lang="en-IN" sz="1300" dirty="0"/>
          </a:p>
        </p:txBody>
      </p:sp>
      <p:sp>
        <p:nvSpPr>
          <p:cNvPr id="45" name="Oval 44">
            <a:extLst>
              <a:ext uri="{FF2B5EF4-FFF2-40B4-BE49-F238E27FC236}">
                <a16:creationId xmlns:a16="http://schemas.microsoft.com/office/drawing/2014/main" xmlns="" id="{9D475DA5-2371-428F-BA52-B210E087ADFA}"/>
              </a:ext>
            </a:extLst>
          </p:cNvPr>
          <p:cNvSpPr/>
          <p:nvPr/>
        </p:nvSpPr>
        <p:spPr>
          <a:xfrm>
            <a:off x="3578019" y="3491760"/>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19</a:t>
            </a:r>
            <a:endParaRPr lang="en-IN" sz="1400" dirty="0"/>
          </a:p>
        </p:txBody>
      </p:sp>
      <p:cxnSp>
        <p:nvCxnSpPr>
          <p:cNvPr id="47" name="Straight Connector 46">
            <a:extLst>
              <a:ext uri="{FF2B5EF4-FFF2-40B4-BE49-F238E27FC236}">
                <a16:creationId xmlns:a16="http://schemas.microsoft.com/office/drawing/2014/main" xmlns="" id="{8BE9B3F1-B073-405D-9309-16D36F7C71BF}"/>
              </a:ext>
            </a:extLst>
          </p:cNvPr>
          <p:cNvCxnSpPr>
            <a:cxnSpLocks/>
          </p:cNvCxnSpPr>
          <p:nvPr/>
        </p:nvCxnSpPr>
        <p:spPr>
          <a:xfrm>
            <a:off x="3625574" y="3218597"/>
            <a:ext cx="227671" cy="275731"/>
          </a:xfrm>
          <a:prstGeom prst="line">
            <a:avLst/>
          </a:prstGeom>
        </p:spPr>
        <p:style>
          <a:lnRef idx="3">
            <a:schemeClr val="accent5"/>
          </a:lnRef>
          <a:fillRef idx="0">
            <a:schemeClr val="accent5"/>
          </a:fillRef>
          <a:effectRef idx="2">
            <a:schemeClr val="accent5"/>
          </a:effectRef>
          <a:fontRef idx="minor">
            <a:schemeClr val="tx1"/>
          </a:fontRef>
        </p:style>
      </p:cxnSp>
      <p:sp>
        <p:nvSpPr>
          <p:cNvPr id="116" name="Oval 115">
            <a:extLst>
              <a:ext uri="{FF2B5EF4-FFF2-40B4-BE49-F238E27FC236}">
                <a16:creationId xmlns:a16="http://schemas.microsoft.com/office/drawing/2014/main" xmlns="" id="{7DB09FA8-941D-4FC3-85D0-45FFCFC25C2A}"/>
              </a:ext>
            </a:extLst>
          </p:cNvPr>
          <p:cNvSpPr/>
          <p:nvPr/>
        </p:nvSpPr>
        <p:spPr>
          <a:xfrm>
            <a:off x="9249799" y="2464553"/>
            <a:ext cx="53631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19</a:t>
            </a:r>
            <a:endParaRPr lang="en-IN" sz="1400" dirty="0"/>
          </a:p>
        </p:txBody>
      </p:sp>
      <p:sp>
        <p:nvSpPr>
          <p:cNvPr id="119" name="Oval 118">
            <a:extLst>
              <a:ext uri="{FF2B5EF4-FFF2-40B4-BE49-F238E27FC236}">
                <a16:creationId xmlns:a16="http://schemas.microsoft.com/office/drawing/2014/main" xmlns="" id="{E9556AAF-79D2-4C8B-A175-DBC63C39C797}"/>
              </a:ext>
            </a:extLst>
          </p:cNvPr>
          <p:cNvSpPr/>
          <p:nvPr/>
        </p:nvSpPr>
        <p:spPr>
          <a:xfrm>
            <a:off x="6964545" y="368020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5</a:t>
            </a:r>
            <a:endParaRPr lang="en-IN" dirty="0"/>
          </a:p>
        </p:txBody>
      </p:sp>
      <p:cxnSp>
        <p:nvCxnSpPr>
          <p:cNvPr id="120" name="Straight Connector 119">
            <a:extLst>
              <a:ext uri="{FF2B5EF4-FFF2-40B4-BE49-F238E27FC236}">
                <a16:creationId xmlns:a16="http://schemas.microsoft.com/office/drawing/2014/main" xmlns="" id="{5FF26979-0EB0-4095-A8C7-3F794DB9F3F5}"/>
              </a:ext>
            </a:extLst>
          </p:cNvPr>
          <p:cNvCxnSpPr>
            <a:cxnSpLocks/>
            <a:stCxn id="13" idx="4"/>
          </p:cNvCxnSpPr>
          <p:nvPr/>
        </p:nvCxnSpPr>
        <p:spPr>
          <a:xfrm flipH="1">
            <a:off x="7281682" y="3410185"/>
            <a:ext cx="273848" cy="370879"/>
          </a:xfrm>
          <a:prstGeom prst="line">
            <a:avLst/>
          </a:prstGeom>
        </p:spPr>
        <p:style>
          <a:lnRef idx="3">
            <a:schemeClr val="accent5"/>
          </a:lnRef>
          <a:fillRef idx="0">
            <a:schemeClr val="accent5"/>
          </a:fillRef>
          <a:effectRef idx="2">
            <a:schemeClr val="accent5"/>
          </a:effectRef>
          <a:fontRef idx="minor">
            <a:schemeClr val="tx1"/>
          </a:fontRef>
        </p:style>
      </p:cxnSp>
      <p:sp>
        <p:nvSpPr>
          <p:cNvPr id="121" name="Oval 120">
            <a:extLst>
              <a:ext uri="{FF2B5EF4-FFF2-40B4-BE49-F238E27FC236}">
                <a16:creationId xmlns:a16="http://schemas.microsoft.com/office/drawing/2014/main" xmlns="" id="{F308E86B-BCCA-47EC-AA9A-8EB692AB8DAA}"/>
              </a:ext>
            </a:extLst>
          </p:cNvPr>
          <p:cNvSpPr/>
          <p:nvPr/>
        </p:nvSpPr>
        <p:spPr>
          <a:xfrm>
            <a:off x="9556424" y="3093925"/>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21</a:t>
            </a:r>
            <a:endParaRPr lang="en-IN" sz="1400" dirty="0"/>
          </a:p>
        </p:txBody>
      </p:sp>
      <p:cxnSp>
        <p:nvCxnSpPr>
          <p:cNvPr id="122" name="Straight Connector 121">
            <a:extLst>
              <a:ext uri="{FF2B5EF4-FFF2-40B4-BE49-F238E27FC236}">
                <a16:creationId xmlns:a16="http://schemas.microsoft.com/office/drawing/2014/main" xmlns="" id="{AD194702-C021-4744-9B1D-DE929F42C968}"/>
              </a:ext>
            </a:extLst>
          </p:cNvPr>
          <p:cNvCxnSpPr>
            <a:cxnSpLocks/>
          </p:cNvCxnSpPr>
          <p:nvPr/>
        </p:nvCxnSpPr>
        <p:spPr>
          <a:xfrm>
            <a:off x="9569539" y="2844548"/>
            <a:ext cx="227671" cy="275731"/>
          </a:xfrm>
          <a:prstGeom prst="line">
            <a:avLst/>
          </a:prstGeom>
        </p:spPr>
        <p:style>
          <a:lnRef idx="3">
            <a:schemeClr val="accent5"/>
          </a:lnRef>
          <a:fillRef idx="0">
            <a:schemeClr val="accent5"/>
          </a:fillRef>
          <a:effectRef idx="2">
            <a:schemeClr val="accent5"/>
          </a:effectRef>
          <a:fontRef idx="minor">
            <a:schemeClr val="tx1"/>
          </a:fontRef>
        </p:style>
      </p:cxnSp>
      <p:sp>
        <p:nvSpPr>
          <p:cNvPr id="125" name="Oval 124">
            <a:extLst>
              <a:ext uri="{FF2B5EF4-FFF2-40B4-BE49-F238E27FC236}">
                <a16:creationId xmlns:a16="http://schemas.microsoft.com/office/drawing/2014/main" xmlns="" id="{40FEB17A-C83A-4C81-B5FF-D000E721AE6F}"/>
              </a:ext>
            </a:extLst>
          </p:cNvPr>
          <p:cNvSpPr/>
          <p:nvPr/>
        </p:nvSpPr>
        <p:spPr>
          <a:xfrm>
            <a:off x="9968137" y="3717421"/>
            <a:ext cx="60272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23</a:t>
            </a:r>
            <a:endParaRPr lang="en-IN" sz="1400" dirty="0"/>
          </a:p>
        </p:txBody>
      </p:sp>
      <p:cxnSp>
        <p:nvCxnSpPr>
          <p:cNvPr id="126" name="Straight Connector 125">
            <a:extLst>
              <a:ext uri="{FF2B5EF4-FFF2-40B4-BE49-F238E27FC236}">
                <a16:creationId xmlns:a16="http://schemas.microsoft.com/office/drawing/2014/main" xmlns="" id="{ABFD9BB4-3F79-4BB8-965C-952590E79981}"/>
              </a:ext>
            </a:extLst>
          </p:cNvPr>
          <p:cNvCxnSpPr>
            <a:cxnSpLocks/>
          </p:cNvCxnSpPr>
          <p:nvPr/>
        </p:nvCxnSpPr>
        <p:spPr>
          <a:xfrm>
            <a:off x="9975486" y="3473968"/>
            <a:ext cx="227671" cy="275731"/>
          </a:xfrm>
          <a:prstGeom prst="line">
            <a:avLst/>
          </a:prstGeom>
        </p:spPr>
        <p:style>
          <a:lnRef idx="3">
            <a:schemeClr val="accent5"/>
          </a:lnRef>
          <a:fillRef idx="0">
            <a:schemeClr val="accent5"/>
          </a:fillRef>
          <a:effectRef idx="2">
            <a:schemeClr val="accent5"/>
          </a:effectRef>
          <a:fontRef idx="minor">
            <a:schemeClr val="tx1"/>
          </a:fontRef>
        </p:style>
      </p:cxnSp>
      <p:sp>
        <p:nvSpPr>
          <p:cNvPr id="133" name="Oval 132">
            <a:extLst>
              <a:ext uri="{FF2B5EF4-FFF2-40B4-BE49-F238E27FC236}">
                <a16:creationId xmlns:a16="http://schemas.microsoft.com/office/drawing/2014/main" xmlns="" id="{07286A72-7346-4F93-A5E1-80AD5A3446F6}"/>
              </a:ext>
            </a:extLst>
          </p:cNvPr>
          <p:cNvSpPr/>
          <p:nvPr/>
        </p:nvSpPr>
        <p:spPr>
          <a:xfrm>
            <a:off x="8834022" y="2958141"/>
            <a:ext cx="536314"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17</a:t>
            </a:r>
            <a:endParaRPr lang="en-IN" sz="1400" dirty="0"/>
          </a:p>
        </p:txBody>
      </p:sp>
      <p:cxnSp>
        <p:nvCxnSpPr>
          <p:cNvPr id="134" name="Straight Connector 133">
            <a:extLst>
              <a:ext uri="{FF2B5EF4-FFF2-40B4-BE49-F238E27FC236}">
                <a16:creationId xmlns:a16="http://schemas.microsoft.com/office/drawing/2014/main" xmlns="" id="{B36066C3-47E2-4A48-863B-2C0CEC73B60C}"/>
              </a:ext>
            </a:extLst>
          </p:cNvPr>
          <p:cNvCxnSpPr>
            <a:cxnSpLocks/>
          </p:cNvCxnSpPr>
          <p:nvPr/>
        </p:nvCxnSpPr>
        <p:spPr>
          <a:xfrm flipH="1">
            <a:off x="9222116" y="2789854"/>
            <a:ext cx="111228" cy="199687"/>
          </a:xfrm>
          <a:prstGeom prst="line">
            <a:avLst/>
          </a:prstGeom>
        </p:spPr>
        <p:style>
          <a:lnRef idx="3">
            <a:schemeClr val="accent5"/>
          </a:lnRef>
          <a:fillRef idx="0">
            <a:schemeClr val="accent5"/>
          </a:fillRef>
          <a:effectRef idx="2">
            <a:schemeClr val="accent5"/>
          </a:effectRef>
          <a:fontRef idx="minor">
            <a:schemeClr val="tx1"/>
          </a:fontRef>
        </p:style>
      </p:cxnSp>
      <p:sp>
        <p:nvSpPr>
          <p:cNvPr id="50" name="Oval 49">
            <a:extLst>
              <a:ext uri="{FF2B5EF4-FFF2-40B4-BE49-F238E27FC236}">
                <a16:creationId xmlns:a16="http://schemas.microsoft.com/office/drawing/2014/main" xmlns="" id="{2EBE5F11-5D1E-44CC-8682-5FF17AB30D70}"/>
              </a:ext>
            </a:extLst>
          </p:cNvPr>
          <p:cNvSpPr/>
          <p:nvPr/>
        </p:nvSpPr>
        <p:spPr>
          <a:xfrm>
            <a:off x="8330304" y="1677136"/>
            <a:ext cx="563844"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12</a:t>
            </a:r>
            <a:endParaRPr lang="en-IN" sz="1400" dirty="0"/>
          </a:p>
        </p:txBody>
      </p:sp>
      <p:cxnSp>
        <p:nvCxnSpPr>
          <p:cNvPr id="51" name="Straight Connector 50">
            <a:extLst>
              <a:ext uri="{FF2B5EF4-FFF2-40B4-BE49-F238E27FC236}">
                <a16:creationId xmlns:a16="http://schemas.microsoft.com/office/drawing/2014/main" xmlns="" id="{56E89C36-AB10-48E8-8BAB-A0EF265DDBA2}"/>
              </a:ext>
            </a:extLst>
          </p:cNvPr>
          <p:cNvCxnSpPr>
            <a:cxnSpLocks/>
            <a:stCxn id="116" idx="1"/>
            <a:endCxn id="50" idx="5"/>
          </p:cNvCxnSpPr>
          <p:nvPr/>
        </p:nvCxnSpPr>
        <p:spPr>
          <a:xfrm flipH="1" flipV="1">
            <a:off x="8811575" y="2019595"/>
            <a:ext cx="516766" cy="503715"/>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xmlns="" id="{3E51904B-A573-4FFE-8C3B-E2CFA520F53B}"/>
              </a:ext>
            </a:extLst>
          </p:cNvPr>
          <p:cNvCxnSpPr>
            <a:cxnSpLocks/>
          </p:cNvCxnSpPr>
          <p:nvPr/>
        </p:nvCxnSpPr>
        <p:spPr>
          <a:xfrm flipH="1">
            <a:off x="8080307" y="2011790"/>
            <a:ext cx="300540" cy="427146"/>
          </a:xfrm>
          <a:prstGeom prst="line">
            <a:avLst/>
          </a:prstGeom>
        </p:spPr>
        <p:style>
          <a:lnRef idx="3">
            <a:schemeClr val="accent5"/>
          </a:lnRef>
          <a:fillRef idx="0">
            <a:schemeClr val="accent5"/>
          </a:fillRef>
          <a:effectRef idx="2">
            <a:schemeClr val="accent5"/>
          </a:effectRef>
          <a:fontRef idx="minor">
            <a:schemeClr val="tx1"/>
          </a:fontRef>
        </p:style>
      </p:cxnSp>
      <p:sp>
        <p:nvSpPr>
          <p:cNvPr id="53" name="Oval 52">
            <a:extLst>
              <a:ext uri="{FF2B5EF4-FFF2-40B4-BE49-F238E27FC236}">
                <a16:creationId xmlns:a16="http://schemas.microsoft.com/office/drawing/2014/main" xmlns="" id="{C4FE47CE-4653-425A-BA6B-63B808151E73}"/>
              </a:ext>
            </a:extLst>
          </p:cNvPr>
          <p:cNvSpPr/>
          <p:nvPr/>
        </p:nvSpPr>
        <p:spPr>
          <a:xfrm>
            <a:off x="7772387" y="241356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cxnSp>
        <p:nvCxnSpPr>
          <p:cNvPr id="54" name="Straight Connector 53">
            <a:extLst>
              <a:ext uri="{FF2B5EF4-FFF2-40B4-BE49-F238E27FC236}">
                <a16:creationId xmlns:a16="http://schemas.microsoft.com/office/drawing/2014/main" xmlns="" id="{58F13B93-A2E5-428F-9FE9-412B135FEEAB}"/>
              </a:ext>
            </a:extLst>
          </p:cNvPr>
          <p:cNvCxnSpPr>
            <a:cxnSpLocks/>
          </p:cNvCxnSpPr>
          <p:nvPr/>
        </p:nvCxnSpPr>
        <p:spPr>
          <a:xfrm flipH="1">
            <a:off x="7647576" y="2775968"/>
            <a:ext cx="207474" cy="317957"/>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3" name="Oval 12">
            <a:extLst>
              <a:ext uri="{FF2B5EF4-FFF2-40B4-BE49-F238E27FC236}">
                <a16:creationId xmlns:a16="http://schemas.microsoft.com/office/drawing/2014/main" xmlns="" id="{AC0FA66B-05E8-401A-A666-6A8E1FF9BF24}"/>
              </a:ext>
            </a:extLst>
          </p:cNvPr>
          <p:cNvSpPr/>
          <p:nvPr/>
        </p:nvSpPr>
        <p:spPr>
          <a:xfrm>
            <a:off x="7359587" y="3079961"/>
            <a:ext cx="391885" cy="330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sp>
        <p:nvSpPr>
          <p:cNvPr id="63" name="Oval 62">
            <a:extLst>
              <a:ext uri="{FF2B5EF4-FFF2-40B4-BE49-F238E27FC236}">
                <a16:creationId xmlns:a16="http://schemas.microsoft.com/office/drawing/2014/main" xmlns="" id="{6BD6B21C-B60E-4869-90B0-42CA6CB0928B}"/>
              </a:ext>
            </a:extLst>
          </p:cNvPr>
          <p:cNvSpPr/>
          <p:nvPr/>
        </p:nvSpPr>
        <p:spPr>
          <a:xfrm>
            <a:off x="4205935" y="4297152"/>
            <a:ext cx="531916"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21</a:t>
            </a:r>
            <a:endParaRPr lang="en-IN" sz="1400" dirty="0"/>
          </a:p>
        </p:txBody>
      </p:sp>
      <p:cxnSp>
        <p:nvCxnSpPr>
          <p:cNvPr id="64" name="Straight Connector 63">
            <a:extLst>
              <a:ext uri="{FF2B5EF4-FFF2-40B4-BE49-F238E27FC236}">
                <a16:creationId xmlns:a16="http://schemas.microsoft.com/office/drawing/2014/main" xmlns="" id="{02F3E662-E596-4087-8E39-D62EAEE2E0DF}"/>
              </a:ext>
            </a:extLst>
          </p:cNvPr>
          <p:cNvCxnSpPr>
            <a:cxnSpLocks/>
          </p:cNvCxnSpPr>
          <p:nvPr/>
        </p:nvCxnSpPr>
        <p:spPr>
          <a:xfrm>
            <a:off x="4052990" y="3852359"/>
            <a:ext cx="267057" cy="440007"/>
          </a:xfrm>
          <a:prstGeom prst="line">
            <a:avLst/>
          </a:prstGeom>
        </p:spPr>
        <p:style>
          <a:lnRef idx="3">
            <a:schemeClr val="accent5"/>
          </a:lnRef>
          <a:fillRef idx="0">
            <a:schemeClr val="accent5"/>
          </a:fillRef>
          <a:effectRef idx="2">
            <a:schemeClr val="accent5"/>
          </a:effectRef>
          <a:fontRef idx="minor">
            <a:schemeClr val="tx1"/>
          </a:fontRef>
        </p:style>
      </p:cxnSp>
      <p:cxnSp>
        <p:nvCxnSpPr>
          <p:cNvPr id="65" name="Straight Connector 64">
            <a:extLst>
              <a:ext uri="{FF2B5EF4-FFF2-40B4-BE49-F238E27FC236}">
                <a16:creationId xmlns:a16="http://schemas.microsoft.com/office/drawing/2014/main" xmlns="" id="{B7A15829-605B-4812-ADC1-BD09DB9BBBA0}"/>
              </a:ext>
            </a:extLst>
          </p:cNvPr>
          <p:cNvCxnSpPr>
            <a:cxnSpLocks/>
            <a:stCxn id="63" idx="5"/>
          </p:cNvCxnSpPr>
          <p:nvPr/>
        </p:nvCxnSpPr>
        <p:spPr>
          <a:xfrm>
            <a:off x="4659954" y="4639611"/>
            <a:ext cx="343915" cy="466456"/>
          </a:xfrm>
          <a:prstGeom prst="line">
            <a:avLst/>
          </a:prstGeom>
          <a:ln w="28575"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Oval 65">
            <a:extLst>
              <a:ext uri="{FF2B5EF4-FFF2-40B4-BE49-F238E27FC236}">
                <a16:creationId xmlns:a16="http://schemas.microsoft.com/office/drawing/2014/main" xmlns="" id="{D52C276F-A2E4-4D05-AD33-069FA42E8090}"/>
              </a:ext>
            </a:extLst>
          </p:cNvPr>
          <p:cNvSpPr/>
          <p:nvPr/>
        </p:nvSpPr>
        <p:spPr>
          <a:xfrm>
            <a:off x="4825133" y="5109295"/>
            <a:ext cx="558630" cy="401216"/>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22225">
                  <a:solidFill>
                    <a:schemeClr val="accent2"/>
                  </a:solidFill>
                  <a:prstDash val="solid"/>
                </a:ln>
                <a:solidFill>
                  <a:schemeClr val="accent2">
                    <a:lumMod val="40000"/>
                    <a:lumOff val="60000"/>
                  </a:schemeClr>
                </a:solidFill>
              </a:rPr>
              <a:t>23</a:t>
            </a:r>
          </a:p>
        </p:txBody>
      </p:sp>
      <p:sp>
        <p:nvSpPr>
          <p:cNvPr id="38" name="Oval 37">
            <a:extLst>
              <a:ext uri="{FF2B5EF4-FFF2-40B4-BE49-F238E27FC236}">
                <a16:creationId xmlns:a16="http://schemas.microsoft.com/office/drawing/2014/main" xmlns="" id="{F5712918-D20F-4C8C-B5BA-588DECE7377A}"/>
              </a:ext>
            </a:extLst>
          </p:cNvPr>
          <p:cNvSpPr/>
          <p:nvPr/>
        </p:nvSpPr>
        <p:spPr>
          <a:xfrm>
            <a:off x="8150846" y="3008969"/>
            <a:ext cx="522113"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rPr>
              <a:t>11</a:t>
            </a:r>
            <a:endParaRPr lang="en-IN" sz="1400" dirty="0"/>
          </a:p>
        </p:txBody>
      </p:sp>
      <p:cxnSp>
        <p:nvCxnSpPr>
          <p:cNvPr id="80" name="Straight Connector 79">
            <a:extLst>
              <a:ext uri="{FF2B5EF4-FFF2-40B4-BE49-F238E27FC236}">
                <a16:creationId xmlns:a16="http://schemas.microsoft.com/office/drawing/2014/main" xmlns="" id="{9737DCC7-4774-4EBE-AEAF-45919A3C9043}"/>
              </a:ext>
            </a:extLst>
          </p:cNvPr>
          <p:cNvCxnSpPr>
            <a:cxnSpLocks/>
          </p:cNvCxnSpPr>
          <p:nvPr/>
        </p:nvCxnSpPr>
        <p:spPr>
          <a:xfrm>
            <a:off x="8090354" y="2766609"/>
            <a:ext cx="227671" cy="275731"/>
          </a:xfrm>
          <a:prstGeom prst="line">
            <a:avLst/>
          </a:prstGeom>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xmlns="" id="{B2DA9E32-0363-4D15-8913-E7F7BE4927A9}"/>
                  </a:ext>
                </a:extLst>
              </p14:cNvPr>
              <p14:cNvContentPartPr/>
              <p14:nvPr/>
            </p14:nvContentPartPr>
            <p14:xfrm>
              <a:off x="5028752" y="5122073"/>
              <a:ext cx="360" cy="360"/>
            </p14:xfrm>
          </p:contentPart>
        </mc:Choice>
        <mc:Fallback xmlns="">
          <p:pic>
            <p:nvPicPr>
              <p:cNvPr id="11" name="Ink 10">
                <a:extLst>
                  <a:ext uri="{FF2B5EF4-FFF2-40B4-BE49-F238E27FC236}">
                    <a16:creationId xmlns:a16="http://schemas.microsoft.com/office/drawing/2014/main" id="{B2DA9E32-0363-4D15-8913-E7F7BE4927A9}"/>
                  </a:ext>
                </a:extLst>
              </p:cNvPr>
              <p:cNvPicPr/>
              <p:nvPr/>
            </p:nvPicPr>
            <p:blipFill>
              <a:blip r:embed="rId3"/>
              <a:stretch>
                <a:fillRect/>
              </a:stretch>
            </p:blipFill>
            <p:spPr>
              <a:xfrm>
                <a:off x="4974752" y="50144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xmlns="" id="{74D4F13D-EFB5-4CDD-91D8-5272F3D8B74C}"/>
                  </a:ext>
                </a:extLst>
              </p14:cNvPr>
              <p14:cNvContentPartPr/>
              <p14:nvPr/>
            </p14:nvContentPartPr>
            <p14:xfrm>
              <a:off x="4870352" y="5140433"/>
              <a:ext cx="515520" cy="291240"/>
            </p14:xfrm>
          </p:contentPart>
        </mc:Choice>
        <mc:Fallback xmlns="">
          <p:pic>
            <p:nvPicPr>
              <p:cNvPr id="12" name="Ink 11">
                <a:extLst>
                  <a:ext uri="{FF2B5EF4-FFF2-40B4-BE49-F238E27FC236}">
                    <a16:creationId xmlns:a16="http://schemas.microsoft.com/office/drawing/2014/main" id="{74D4F13D-EFB5-4CDD-91D8-5272F3D8B74C}"/>
                  </a:ext>
                </a:extLst>
              </p:cNvPr>
              <p:cNvPicPr/>
              <p:nvPr/>
            </p:nvPicPr>
            <p:blipFill>
              <a:blip r:embed="rId5"/>
              <a:stretch>
                <a:fillRect/>
              </a:stretch>
            </p:blipFill>
            <p:spPr>
              <a:xfrm>
                <a:off x="4816352" y="5032433"/>
                <a:ext cx="62316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xmlns="" id="{D9842D37-FA5B-4A31-87FF-E687030649F4}"/>
                  </a:ext>
                </a:extLst>
              </p14:cNvPr>
              <p14:cNvContentPartPr/>
              <p14:nvPr/>
            </p14:nvContentPartPr>
            <p14:xfrm>
              <a:off x="9909272" y="3650033"/>
              <a:ext cx="747360" cy="493920"/>
            </p14:xfrm>
          </p:contentPart>
        </mc:Choice>
        <mc:Fallback xmlns="">
          <p:pic>
            <p:nvPicPr>
              <p:cNvPr id="14" name="Ink 13">
                <a:extLst>
                  <a:ext uri="{FF2B5EF4-FFF2-40B4-BE49-F238E27FC236}">
                    <a16:creationId xmlns:a16="http://schemas.microsoft.com/office/drawing/2014/main" id="{D9842D37-FA5B-4A31-87FF-E687030649F4}"/>
                  </a:ext>
                </a:extLst>
              </p:cNvPr>
              <p:cNvPicPr/>
              <p:nvPr/>
            </p:nvPicPr>
            <p:blipFill>
              <a:blip r:embed="rId7"/>
              <a:stretch>
                <a:fillRect/>
              </a:stretch>
            </p:blipFill>
            <p:spPr>
              <a:xfrm>
                <a:off x="9855632" y="3542033"/>
                <a:ext cx="855000" cy="709560"/>
              </a:xfrm>
              <a:prstGeom prst="rect">
                <a:avLst/>
              </a:prstGeom>
            </p:spPr>
          </p:pic>
        </mc:Fallback>
      </mc:AlternateContent>
    </p:spTree>
    <p:extLst>
      <p:ext uri="{BB962C8B-B14F-4D97-AF65-F5344CB8AC3E}">
        <p14:creationId xmlns:p14="http://schemas.microsoft.com/office/powerpoint/2010/main" val="1552961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L-L Insertion pseudo code</a:t>
            </a:r>
          </a:p>
        </p:txBody>
      </p:sp>
      <p:sp>
        <p:nvSpPr>
          <p:cNvPr id="3" name="Content Placeholder 2"/>
          <p:cNvSpPr>
            <a:spLocks noGrp="1"/>
          </p:cNvSpPr>
          <p:nvPr>
            <p:ph idx="1"/>
          </p:nvPr>
        </p:nvSpPr>
        <p:spPr>
          <a:xfrm>
            <a:off x="363895" y="650421"/>
            <a:ext cx="11299370" cy="5526542"/>
          </a:xfrm>
        </p:spPr>
        <p:txBody>
          <a:bodyPr>
            <a:noAutofit/>
          </a:bodyPr>
          <a:lstStyle/>
          <a:p>
            <a:pPr marL="0" indent="0" algn="just">
              <a:lnSpc>
                <a:spcPct val="100000"/>
              </a:lnSpc>
              <a:buNone/>
            </a:pPr>
            <a:r>
              <a:rPr lang="en-US" sz="2200" b="1" u="sng" dirty="0">
                <a:solidFill>
                  <a:srgbClr val="FF0000"/>
                </a:solidFill>
                <a:latin typeface="Times New Roman" panose="02020603050405020304" pitchFamily="18" charset="0"/>
                <a:cs typeface="Times New Roman" panose="02020603050405020304" pitchFamily="18" charset="0"/>
              </a:rPr>
              <a:t>L-L rotation	</a:t>
            </a: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Traverse from the inserting node position to the node where the AVL property violated and in the path update all the heights of the node by increasing to one. Call the following code at node X,</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rPr>
              <a:t>AVL *</a:t>
            </a:r>
            <a:r>
              <a:rPr lang="en-US" sz="2200" dirty="0" err="1">
                <a:solidFill>
                  <a:srgbClr val="FFFF00"/>
                </a:solidFill>
                <a:latin typeface="Times New Roman" panose="02020603050405020304" pitchFamily="18" charset="0"/>
                <a:cs typeface="Times New Roman" panose="02020603050405020304" pitchFamily="18" charset="0"/>
              </a:rPr>
              <a:t>LL_Rotation</a:t>
            </a:r>
            <a:r>
              <a:rPr lang="en-US" sz="2200" dirty="0">
                <a:solidFill>
                  <a:srgbClr val="FFFF00"/>
                </a:solidFill>
                <a:latin typeface="Times New Roman" panose="02020603050405020304" pitchFamily="18" charset="0"/>
                <a:cs typeface="Times New Roman" panose="02020603050405020304" pitchFamily="18" charset="0"/>
              </a:rPr>
              <a:t>(AVL *X)</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rPr>
              <a:t>{  AVL *T = X –&gt; right;</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rPr>
              <a:t>     X </a:t>
            </a: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right =  T left;</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T  left = X;</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X  height = MAX(</a:t>
            </a:r>
            <a:r>
              <a:rPr lang="en-US" sz="2200" dirty="0" err="1">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Xleftheight</a:t>
            </a: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Xrightheight</a:t>
            </a: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+ 1;</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T  height = MAX(</a:t>
            </a:r>
            <a:r>
              <a:rPr lang="en-US" sz="2200" dirty="0" err="1">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Trightheight</a:t>
            </a: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Xheight</a:t>
            </a: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+ 1;</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return T;</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lnSpc>
                <a:spcPct val="100000"/>
              </a:lnSpc>
              <a:buNone/>
            </a:pPr>
            <a:r>
              <a:rPr lang="en-US" sz="22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Time Complexity -  O(1) and Space Complexity – O(1)</a:t>
            </a:r>
          </a:p>
          <a:p>
            <a:pPr marL="0" indent="0" algn="just">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a:t>
            </a: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77</a:t>
            </a:fld>
            <a:endParaRPr lang="en-IN"/>
          </a:p>
        </p:txBody>
      </p:sp>
      <p:grpSp>
        <p:nvGrpSpPr>
          <p:cNvPr id="44" name="Group 43">
            <a:extLst>
              <a:ext uri="{FF2B5EF4-FFF2-40B4-BE49-F238E27FC236}">
                <a16:creationId xmlns:a16="http://schemas.microsoft.com/office/drawing/2014/main" xmlns="" id="{7EB2EC2F-D626-455C-B470-8B8E23CF76F3}"/>
              </a:ext>
            </a:extLst>
          </p:cNvPr>
          <p:cNvGrpSpPr/>
          <p:nvPr/>
        </p:nvGrpSpPr>
        <p:grpSpPr>
          <a:xfrm>
            <a:off x="7782157" y="2276482"/>
            <a:ext cx="3365741" cy="2728432"/>
            <a:chOff x="2398592" y="1923903"/>
            <a:chExt cx="8180690" cy="2728432"/>
          </a:xfrm>
        </p:grpSpPr>
        <p:sp>
          <p:nvSpPr>
            <p:cNvPr id="26" name="Thought Bubble: Cloud 25">
              <a:extLst>
                <a:ext uri="{FF2B5EF4-FFF2-40B4-BE49-F238E27FC236}">
                  <a16:creationId xmlns:a16="http://schemas.microsoft.com/office/drawing/2014/main" xmlns="" id="{F398531E-C330-441E-AE44-19AAE75BD693}"/>
                </a:ext>
              </a:extLst>
            </p:cNvPr>
            <p:cNvSpPr/>
            <p:nvPr/>
          </p:nvSpPr>
          <p:spPr>
            <a:xfrm>
              <a:off x="4006072" y="3461662"/>
              <a:ext cx="793102" cy="119067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27" name="Straight Connector 26">
              <a:extLst>
                <a:ext uri="{FF2B5EF4-FFF2-40B4-BE49-F238E27FC236}">
                  <a16:creationId xmlns:a16="http://schemas.microsoft.com/office/drawing/2014/main" xmlns="" id="{70258534-3749-46CD-925E-DBFF2863A310}"/>
                </a:ext>
              </a:extLst>
            </p:cNvPr>
            <p:cNvCxnSpPr>
              <a:cxnSpLocks/>
            </p:cNvCxnSpPr>
            <p:nvPr/>
          </p:nvCxnSpPr>
          <p:spPr>
            <a:xfrm flipH="1">
              <a:off x="2747864" y="2558954"/>
              <a:ext cx="172061"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28" name="Straight Connector 27">
              <a:extLst>
                <a:ext uri="{FF2B5EF4-FFF2-40B4-BE49-F238E27FC236}">
                  <a16:creationId xmlns:a16="http://schemas.microsoft.com/office/drawing/2014/main" xmlns="" id="{1AFB46F1-A118-4266-8344-0BD4231A2299}"/>
                </a:ext>
              </a:extLst>
            </p:cNvPr>
            <p:cNvCxnSpPr>
              <a:cxnSpLocks/>
            </p:cNvCxnSpPr>
            <p:nvPr/>
          </p:nvCxnSpPr>
          <p:spPr>
            <a:xfrm>
              <a:off x="3224687" y="2574153"/>
              <a:ext cx="238376" cy="355809"/>
            </a:xfrm>
            <a:prstGeom prst="line">
              <a:avLst/>
            </a:prstGeom>
          </p:spPr>
          <p:style>
            <a:lnRef idx="3">
              <a:schemeClr val="accent5"/>
            </a:lnRef>
            <a:fillRef idx="0">
              <a:schemeClr val="accent5"/>
            </a:fillRef>
            <a:effectRef idx="2">
              <a:schemeClr val="accent5"/>
            </a:effectRef>
            <a:fontRef idx="minor">
              <a:schemeClr val="tx1"/>
            </a:fontRef>
          </p:style>
        </p:cxnSp>
        <p:sp>
          <p:nvSpPr>
            <p:cNvPr id="30" name="Isosceles Triangle 29">
              <a:extLst>
                <a:ext uri="{FF2B5EF4-FFF2-40B4-BE49-F238E27FC236}">
                  <a16:creationId xmlns:a16="http://schemas.microsoft.com/office/drawing/2014/main" xmlns="" id="{6F5F1303-D5F2-4354-BBB2-B652288EC17D}"/>
                </a:ext>
              </a:extLst>
            </p:cNvPr>
            <p:cNvSpPr/>
            <p:nvPr/>
          </p:nvSpPr>
          <p:spPr>
            <a:xfrm>
              <a:off x="2971065" y="352886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1" name="Isosceles Triangle 30">
              <a:extLst>
                <a:ext uri="{FF2B5EF4-FFF2-40B4-BE49-F238E27FC236}">
                  <a16:creationId xmlns:a16="http://schemas.microsoft.com/office/drawing/2014/main" xmlns="" id="{D4224A77-5897-41A3-BDB2-06662EA34214}"/>
                </a:ext>
              </a:extLst>
            </p:cNvPr>
            <p:cNvSpPr/>
            <p:nvPr/>
          </p:nvSpPr>
          <p:spPr>
            <a:xfrm>
              <a:off x="2398592" y="281685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32" name="Oval 31">
              <a:extLst>
                <a:ext uri="{FF2B5EF4-FFF2-40B4-BE49-F238E27FC236}">
                  <a16:creationId xmlns:a16="http://schemas.microsoft.com/office/drawing/2014/main" xmlns="" id="{36317616-0136-4393-8B9E-04191D6A3D5C}"/>
                </a:ext>
              </a:extLst>
            </p:cNvPr>
            <p:cNvSpPr/>
            <p:nvPr/>
          </p:nvSpPr>
          <p:spPr>
            <a:xfrm>
              <a:off x="3343342" y="292544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33" name="Straight Connector 32">
              <a:extLst>
                <a:ext uri="{FF2B5EF4-FFF2-40B4-BE49-F238E27FC236}">
                  <a16:creationId xmlns:a16="http://schemas.microsoft.com/office/drawing/2014/main" xmlns="" id="{E749F568-D684-4E37-B83E-B1041EABEC73}"/>
                </a:ext>
              </a:extLst>
            </p:cNvPr>
            <p:cNvCxnSpPr>
              <a:cxnSpLocks/>
              <a:stCxn id="32" idx="5"/>
            </p:cNvCxnSpPr>
            <p:nvPr/>
          </p:nvCxnSpPr>
          <p:spPr>
            <a:xfrm>
              <a:off x="3677837" y="3252001"/>
              <a:ext cx="448584" cy="349773"/>
            </a:xfrm>
            <a:prstGeom prst="line">
              <a:avLst/>
            </a:prstGeom>
          </p:spPr>
          <p:style>
            <a:lnRef idx="3">
              <a:schemeClr val="accent5"/>
            </a:lnRef>
            <a:fillRef idx="0">
              <a:schemeClr val="accent5"/>
            </a:fillRef>
            <a:effectRef idx="2">
              <a:schemeClr val="accent5"/>
            </a:effectRef>
            <a:fontRef idx="minor">
              <a:schemeClr val="tx1"/>
            </a:fontRef>
          </p:style>
        </p:cxnSp>
        <p:sp>
          <p:nvSpPr>
            <p:cNvPr id="34" name="Arrow: Right 33">
              <a:extLst>
                <a:ext uri="{FF2B5EF4-FFF2-40B4-BE49-F238E27FC236}">
                  <a16:creationId xmlns:a16="http://schemas.microsoft.com/office/drawing/2014/main" xmlns="" id="{B03192FB-354F-41B3-9329-949F05E64204}"/>
                </a:ext>
              </a:extLst>
            </p:cNvPr>
            <p:cNvSpPr/>
            <p:nvPr/>
          </p:nvSpPr>
          <p:spPr>
            <a:xfrm>
              <a:off x="5352844" y="2480141"/>
              <a:ext cx="1998252" cy="98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xmlns="" id="{1C2D57CA-4B73-451F-8638-B7C36DDA66E1}"/>
                </a:ext>
              </a:extLst>
            </p:cNvPr>
            <p:cNvSpPr/>
            <p:nvPr/>
          </p:nvSpPr>
          <p:spPr>
            <a:xfrm>
              <a:off x="9122228" y="192390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36" name="Oval 35">
              <a:extLst>
                <a:ext uri="{FF2B5EF4-FFF2-40B4-BE49-F238E27FC236}">
                  <a16:creationId xmlns:a16="http://schemas.microsoft.com/office/drawing/2014/main" xmlns="" id="{3347C028-36F8-4CF7-B89F-B759C9C281AC}"/>
                </a:ext>
              </a:extLst>
            </p:cNvPr>
            <p:cNvSpPr/>
            <p:nvPr/>
          </p:nvSpPr>
          <p:spPr>
            <a:xfrm>
              <a:off x="8615742" y="257415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37" name="Straight Connector 36">
              <a:extLst>
                <a:ext uri="{FF2B5EF4-FFF2-40B4-BE49-F238E27FC236}">
                  <a16:creationId xmlns:a16="http://schemas.microsoft.com/office/drawing/2014/main" xmlns="" id="{0D112D5A-2DD7-4543-9C49-17F7C4BC1589}"/>
                </a:ext>
              </a:extLst>
            </p:cNvPr>
            <p:cNvCxnSpPr>
              <a:cxnSpLocks/>
              <a:endCxn id="36" idx="7"/>
            </p:cNvCxnSpPr>
            <p:nvPr/>
          </p:nvCxnSpPr>
          <p:spPr>
            <a:xfrm flipH="1">
              <a:off x="8950237" y="2272332"/>
              <a:ext cx="229486" cy="360578"/>
            </a:xfrm>
            <a:prstGeom prst="line">
              <a:avLst/>
            </a:prstGeom>
          </p:spPr>
          <p:style>
            <a:lnRef idx="3">
              <a:schemeClr val="accent5"/>
            </a:lnRef>
            <a:fillRef idx="0">
              <a:schemeClr val="accent5"/>
            </a:fillRef>
            <a:effectRef idx="2">
              <a:schemeClr val="accent5"/>
            </a:effectRef>
            <a:fontRef idx="minor">
              <a:schemeClr val="tx1"/>
            </a:fontRef>
          </p:style>
        </p:cxnSp>
        <p:cxnSp>
          <p:nvCxnSpPr>
            <p:cNvPr id="38" name="Straight Connector 37">
              <a:extLst>
                <a:ext uri="{FF2B5EF4-FFF2-40B4-BE49-F238E27FC236}">
                  <a16:creationId xmlns:a16="http://schemas.microsoft.com/office/drawing/2014/main" xmlns="" id="{92A68E16-7251-4F03-8F42-395C7E12868E}"/>
                </a:ext>
              </a:extLst>
            </p:cNvPr>
            <p:cNvCxnSpPr>
              <a:cxnSpLocks/>
            </p:cNvCxnSpPr>
            <p:nvPr/>
          </p:nvCxnSpPr>
          <p:spPr>
            <a:xfrm flipH="1">
              <a:off x="8503299" y="2896856"/>
              <a:ext cx="172061"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39" name="Isosceles Triangle 38">
              <a:extLst>
                <a:ext uri="{FF2B5EF4-FFF2-40B4-BE49-F238E27FC236}">
                  <a16:creationId xmlns:a16="http://schemas.microsoft.com/office/drawing/2014/main" xmlns="" id="{3AF5E429-015C-49EA-B745-D9D7BDDAB897}"/>
                </a:ext>
              </a:extLst>
            </p:cNvPr>
            <p:cNvSpPr/>
            <p:nvPr/>
          </p:nvSpPr>
          <p:spPr>
            <a:xfrm>
              <a:off x="8154027" y="31547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cxnSp>
          <p:nvCxnSpPr>
            <p:cNvPr id="40" name="Straight Connector 39">
              <a:extLst>
                <a:ext uri="{FF2B5EF4-FFF2-40B4-BE49-F238E27FC236}">
                  <a16:creationId xmlns:a16="http://schemas.microsoft.com/office/drawing/2014/main" xmlns="" id="{1F0C12C2-4FFE-4402-A3E9-DBAC82F2FF72}"/>
                </a:ext>
              </a:extLst>
            </p:cNvPr>
            <p:cNvCxnSpPr>
              <a:cxnSpLocks/>
              <a:stCxn id="36" idx="5"/>
            </p:cNvCxnSpPr>
            <p:nvPr/>
          </p:nvCxnSpPr>
          <p:spPr>
            <a:xfrm>
              <a:off x="8950237" y="2916612"/>
              <a:ext cx="229486" cy="259732"/>
            </a:xfrm>
            <a:prstGeom prst="line">
              <a:avLst/>
            </a:prstGeom>
          </p:spPr>
          <p:style>
            <a:lnRef idx="3">
              <a:schemeClr val="accent5"/>
            </a:lnRef>
            <a:fillRef idx="0">
              <a:schemeClr val="accent5"/>
            </a:fillRef>
            <a:effectRef idx="2">
              <a:schemeClr val="accent5"/>
            </a:effectRef>
            <a:fontRef idx="minor">
              <a:schemeClr val="tx1"/>
            </a:fontRef>
          </p:style>
        </p:cxnSp>
        <p:sp>
          <p:nvSpPr>
            <p:cNvPr id="41" name="Isosceles Triangle 40">
              <a:extLst>
                <a:ext uri="{FF2B5EF4-FFF2-40B4-BE49-F238E27FC236}">
                  <a16:creationId xmlns:a16="http://schemas.microsoft.com/office/drawing/2014/main" xmlns="" id="{3C69A4E1-9191-46AA-924E-D776EC8E05B8}"/>
                </a:ext>
              </a:extLst>
            </p:cNvPr>
            <p:cNvSpPr/>
            <p:nvPr/>
          </p:nvSpPr>
          <p:spPr>
            <a:xfrm>
              <a:off x="8857816" y="3158730"/>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42" name="Thought Bubble: Cloud 41">
              <a:extLst>
                <a:ext uri="{FF2B5EF4-FFF2-40B4-BE49-F238E27FC236}">
                  <a16:creationId xmlns:a16="http://schemas.microsoft.com/office/drawing/2014/main" xmlns="" id="{FC5CD1CA-3F45-4A36-BA0C-2C0093524A1F}"/>
                </a:ext>
              </a:extLst>
            </p:cNvPr>
            <p:cNvSpPr/>
            <p:nvPr/>
          </p:nvSpPr>
          <p:spPr>
            <a:xfrm>
              <a:off x="9786180" y="2484913"/>
              <a:ext cx="793102" cy="119067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cxnSp>
          <p:nvCxnSpPr>
            <p:cNvPr id="43" name="Straight Connector 42">
              <a:extLst>
                <a:ext uri="{FF2B5EF4-FFF2-40B4-BE49-F238E27FC236}">
                  <a16:creationId xmlns:a16="http://schemas.microsoft.com/office/drawing/2014/main" xmlns="" id="{8CDAAF8C-9490-4817-939E-0A206F72B7EC}"/>
                </a:ext>
              </a:extLst>
            </p:cNvPr>
            <p:cNvCxnSpPr>
              <a:cxnSpLocks/>
            </p:cNvCxnSpPr>
            <p:nvPr/>
          </p:nvCxnSpPr>
          <p:spPr>
            <a:xfrm>
              <a:off x="9457945" y="2275252"/>
              <a:ext cx="448584" cy="349773"/>
            </a:xfrm>
            <a:prstGeom prst="line">
              <a:avLst/>
            </a:prstGeom>
          </p:spPr>
          <p:style>
            <a:lnRef idx="3">
              <a:schemeClr val="accent5"/>
            </a:lnRef>
            <a:fillRef idx="0">
              <a:schemeClr val="accent5"/>
            </a:fillRef>
            <a:effectRef idx="2">
              <a:schemeClr val="accent5"/>
            </a:effectRef>
            <a:fontRef idx="minor">
              <a:schemeClr val="tx1"/>
            </a:fontRef>
          </p:style>
        </p:cxnSp>
      </p:grpSp>
      <p:cxnSp>
        <p:nvCxnSpPr>
          <p:cNvPr id="45" name="Straight Connector 44">
            <a:extLst>
              <a:ext uri="{FF2B5EF4-FFF2-40B4-BE49-F238E27FC236}">
                <a16:creationId xmlns:a16="http://schemas.microsoft.com/office/drawing/2014/main" xmlns="" id="{67217870-3914-472C-8338-95FE72D5155F}"/>
              </a:ext>
            </a:extLst>
          </p:cNvPr>
          <p:cNvCxnSpPr>
            <a:cxnSpLocks/>
            <a:endCxn id="30" idx="0"/>
          </p:cNvCxnSpPr>
          <p:nvPr/>
        </p:nvCxnSpPr>
        <p:spPr>
          <a:xfrm flipH="1">
            <a:off x="8150128" y="3697568"/>
            <a:ext cx="101338" cy="183875"/>
          </a:xfrm>
          <a:prstGeom prst="line">
            <a:avLst/>
          </a:prstGeom>
        </p:spPr>
        <p:style>
          <a:lnRef idx="3">
            <a:schemeClr val="accent5"/>
          </a:lnRef>
          <a:fillRef idx="0">
            <a:schemeClr val="accent5"/>
          </a:fillRef>
          <a:effectRef idx="2">
            <a:schemeClr val="accent5"/>
          </a:effectRef>
          <a:fontRef idx="minor">
            <a:schemeClr val="tx1"/>
          </a:fontRef>
        </p:style>
      </p:cxnSp>
      <p:sp>
        <p:nvSpPr>
          <p:cNvPr id="50" name="Oval 49">
            <a:extLst>
              <a:ext uri="{FF2B5EF4-FFF2-40B4-BE49-F238E27FC236}">
                <a16:creationId xmlns:a16="http://schemas.microsoft.com/office/drawing/2014/main" xmlns="" id="{62B1F2B1-D2B1-4B7F-8298-835001FCA011}"/>
              </a:ext>
            </a:extLst>
          </p:cNvPr>
          <p:cNvSpPr/>
          <p:nvPr/>
        </p:nvSpPr>
        <p:spPr>
          <a:xfrm>
            <a:off x="7890683" y="252021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Tree>
    <p:extLst>
      <p:ext uri="{BB962C8B-B14F-4D97-AF65-F5344CB8AC3E}">
        <p14:creationId xmlns:p14="http://schemas.microsoft.com/office/powerpoint/2010/main" val="2347025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597950" cy="5797032"/>
          </a:xfrm>
        </p:spPr>
        <p:txBody>
          <a:bodyPr>
            <a:noAutofit/>
          </a:bodyPr>
          <a:lstStyle/>
          <a:p>
            <a:pPr marL="0" indent="0" algn="just">
              <a:lnSpc>
                <a:spcPct val="100000"/>
              </a:lnSpc>
              <a:spcBef>
                <a:spcPts val="600"/>
              </a:spcBef>
              <a:buNone/>
            </a:pPr>
            <a:r>
              <a:rPr lang="en-US" sz="2200" b="1" u="sng" dirty="0">
                <a:latin typeface="Times New Roman" panose="02020603050405020304" pitchFamily="18" charset="0"/>
                <a:cs typeface="Times New Roman" panose="02020603050405020304" pitchFamily="18" charset="0"/>
              </a:rPr>
              <a:t>Double Rotations</a:t>
            </a:r>
          </a:p>
          <a:p>
            <a:pPr marL="0" indent="0" algn="just">
              <a:lnSpc>
                <a:spcPct val="100000"/>
              </a:lnSpc>
              <a:spcBef>
                <a:spcPts val="600"/>
              </a:spcBef>
              <a:buNone/>
            </a:pPr>
            <a:r>
              <a:rPr lang="en-US" sz="2200" b="1" dirty="0">
                <a:latin typeface="Times New Roman" panose="02020603050405020304" pitchFamily="18" charset="0"/>
                <a:cs typeface="Times New Roman" panose="02020603050405020304" pitchFamily="18" charset="0"/>
              </a:rPr>
              <a:t>Left – Right Rotation </a:t>
            </a:r>
            <a:r>
              <a:rPr lang="en-US" sz="2200" dirty="0">
                <a:latin typeface="Times New Roman" panose="02020603050405020304" pitchFamily="18" charset="0"/>
                <a:cs typeface="Times New Roman" panose="02020603050405020304" pitchFamily="18" charset="0"/>
              </a:rPr>
              <a:t>(LR – rotation to solve case - 2) – Required two rotations</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Consider the following AVL Tree (new node is inserted in the right subtree of the left child of X). AVL violations at node X.</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78</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1796016" y="221135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8" name="Oval 7">
            <a:extLst>
              <a:ext uri="{FF2B5EF4-FFF2-40B4-BE49-F238E27FC236}">
                <a16:creationId xmlns:a16="http://schemas.microsoft.com/office/drawing/2014/main" xmlns="" id="{139D4A60-69C8-4693-A8DC-6C02D891DFCB}"/>
              </a:ext>
            </a:extLst>
          </p:cNvPr>
          <p:cNvSpPr/>
          <p:nvPr/>
        </p:nvSpPr>
        <p:spPr>
          <a:xfrm>
            <a:off x="1357478" y="277454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11" name="Thought Bubble: Cloud 10">
            <a:extLst>
              <a:ext uri="{FF2B5EF4-FFF2-40B4-BE49-F238E27FC236}">
                <a16:creationId xmlns:a16="http://schemas.microsoft.com/office/drawing/2014/main" xmlns="" id="{19B212A4-F239-4E82-8097-0A0931525A38}"/>
              </a:ext>
            </a:extLst>
          </p:cNvPr>
          <p:cNvSpPr/>
          <p:nvPr/>
        </p:nvSpPr>
        <p:spPr>
          <a:xfrm>
            <a:off x="1430513" y="3918772"/>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15" name="Straight Connector 14">
            <a:extLst>
              <a:ext uri="{FF2B5EF4-FFF2-40B4-BE49-F238E27FC236}">
                <a16:creationId xmlns:a16="http://schemas.microsoft.com/office/drawing/2014/main" xmlns="" id="{4AA0A210-FD32-4FFC-8034-2AB23373022B}"/>
              </a:ext>
            </a:extLst>
          </p:cNvPr>
          <p:cNvCxnSpPr>
            <a:stCxn id="6" idx="3"/>
            <a:endCxn id="8" idx="7"/>
          </p:cNvCxnSpPr>
          <p:nvPr/>
        </p:nvCxnSpPr>
        <p:spPr>
          <a:xfrm flipH="1">
            <a:off x="1691973" y="2553815"/>
            <a:ext cx="161433"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xmlns="" id="{40A193FC-51CC-4D98-9BB9-FD925672BEEF}"/>
              </a:ext>
            </a:extLst>
          </p:cNvPr>
          <p:cNvCxnSpPr>
            <a:cxnSpLocks/>
          </p:cNvCxnSpPr>
          <p:nvPr/>
        </p:nvCxnSpPr>
        <p:spPr>
          <a:xfrm>
            <a:off x="1738735" y="3078822"/>
            <a:ext cx="318850" cy="297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2146874" y="2536831"/>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991229" y="3125712"/>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31" name="Isosceles Triangle 30">
            <a:extLst>
              <a:ext uri="{FF2B5EF4-FFF2-40B4-BE49-F238E27FC236}">
                <a16:creationId xmlns:a16="http://schemas.microsoft.com/office/drawing/2014/main" xmlns="" id="{A3DCBE18-ACFE-4969-9310-4FEB44A744FF}"/>
              </a:ext>
            </a:extLst>
          </p:cNvPr>
          <p:cNvSpPr/>
          <p:nvPr/>
        </p:nvSpPr>
        <p:spPr>
          <a:xfrm>
            <a:off x="630447" y="339415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33" name="Isosceles Triangle 32">
            <a:extLst>
              <a:ext uri="{FF2B5EF4-FFF2-40B4-BE49-F238E27FC236}">
                <a16:creationId xmlns:a16="http://schemas.microsoft.com/office/drawing/2014/main" xmlns="" id="{F18DB8E8-4B97-4D88-8A99-AE281687D4C5}"/>
              </a:ext>
            </a:extLst>
          </p:cNvPr>
          <p:cNvSpPr/>
          <p:nvPr/>
        </p:nvSpPr>
        <p:spPr>
          <a:xfrm>
            <a:off x="2221518" y="2843570"/>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0" name="Thought Bubble: Cloud 9">
            <a:extLst>
              <a:ext uri="{FF2B5EF4-FFF2-40B4-BE49-F238E27FC236}">
                <a16:creationId xmlns:a16="http://schemas.microsoft.com/office/drawing/2014/main" xmlns="" id="{69C0C877-16BA-4F21-979A-3739626D2958}"/>
              </a:ext>
            </a:extLst>
          </p:cNvPr>
          <p:cNvSpPr/>
          <p:nvPr/>
        </p:nvSpPr>
        <p:spPr>
          <a:xfrm>
            <a:off x="2292759" y="4002036"/>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sp>
        <p:nvSpPr>
          <p:cNvPr id="14" name="Oval 13">
            <a:extLst>
              <a:ext uri="{FF2B5EF4-FFF2-40B4-BE49-F238E27FC236}">
                <a16:creationId xmlns:a16="http://schemas.microsoft.com/office/drawing/2014/main" xmlns="" id="{F3043620-059B-4F83-ADD1-C0760AF4912E}"/>
              </a:ext>
            </a:extLst>
          </p:cNvPr>
          <p:cNvSpPr/>
          <p:nvPr/>
        </p:nvSpPr>
        <p:spPr>
          <a:xfrm>
            <a:off x="1846238" y="337170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cxnSp>
        <p:nvCxnSpPr>
          <p:cNvPr id="26" name="Straight Connector 25">
            <a:extLst>
              <a:ext uri="{FF2B5EF4-FFF2-40B4-BE49-F238E27FC236}">
                <a16:creationId xmlns:a16="http://schemas.microsoft.com/office/drawing/2014/main" xmlns="" id="{4811F828-DAA1-4141-83F6-A8F8A5859D32}"/>
              </a:ext>
            </a:extLst>
          </p:cNvPr>
          <p:cNvCxnSpPr>
            <a:cxnSpLocks/>
          </p:cNvCxnSpPr>
          <p:nvPr/>
        </p:nvCxnSpPr>
        <p:spPr>
          <a:xfrm>
            <a:off x="2142004" y="3761158"/>
            <a:ext cx="318850" cy="297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xmlns="" id="{2A076B8C-C252-4B16-BDE7-CFDD6F11101E}"/>
              </a:ext>
            </a:extLst>
          </p:cNvPr>
          <p:cNvCxnSpPr>
            <a:cxnSpLocks/>
          </p:cNvCxnSpPr>
          <p:nvPr/>
        </p:nvCxnSpPr>
        <p:spPr>
          <a:xfrm flipH="1">
            <a:off x="1703919" y="3706933"/>
            <a:ext cx="204938" cy="227962"/>
          </a:xfrm>
          <a:prstGeom prst="line">
            <a:avLst/>
          </a:prstGeom>
        </p:spPr>
        <p:style>
          <a:lnRef idx="3">
            <a:schemeClr val="accent5"/>
          </a:lnRef>
          <a:fillRef idx="0">
            <a:schemeClr val="accent5"/>
          </a:fillRef>
          <a:effectRef idx="2">
            <a:schemeClr val="accent5"/>
          </a:effectRef>
          <a:fontRef idx="minor">
            <a:schemeClr val="tx1"/>
          </a:fontRef>
        </p:style>
      </p:cxnSp>
      <p:sp>
        <p:nvSpPr>
          <p:cNvPr id="22" name="Arrow: Right 21">
            <a:extLst>
              <a:ext uri="{FF2B5EF4-FFF2-40B4-BE49-F238E27FC236}">
                <a16:creationId xmlns:a16="http://schemas.microsoft.com/office/drawing/2014/main" xmlns="" id="{5683AD5E-4825-4BF9-9DEE-BE6E17A06241}"/>
              </a:ext>
            </a:extLst>
          </p:cNvPr>
          <p:cNvSpPr/>
          <p:nvPr/>
        </p:nvSpPr>
        <p:spPr>
          <a:xfrm>
            <a:off x="3284376" y="327735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C727655C-29E8-4AEF-B9AC-546B58C56679}"/>
              </a:ext>
            </a:extLst>
          </p:cNvPr>
          <p:cNvSpPr txBox="1"/>
          <p:nvPr/>
        </p:nvSpPr>
        <p:spPr>
          <a:xfrm>
            <a:off x="3181484" y="254743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right rotation at Y</a:t>
            </a:r>
          </a:p>
        </p:txBody>
      </p:sp>
      <p:sp>
        <p:nvSpPr>
          <p:cNvPr id="47" name="Oval 46">
            <a:extLst>
              <a:ext uri="{FF2B5EF4-FFF2-40B4-BE49-F238E27FC236}">
                <a16:creationId xmlns:a16="http://schemas.microsoft.com/office/drawing/2014/main" xmlns="" id="{F85D4FF1-E209-4C70-9B2F-79945BE90A5B}"/>
              </a:ext>
            </a:extLst>
          </p:cNvPr>
          <p:cNvSpPr/>
          <p:nvPr/>
        </p:nvSpPr>
        <p:spPr>
          <a:xfrm>
            <a:off x="5503488" y="2466472"/>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48" name="Oval 47">
            <a:extLst>
              <a:ext uri="{FF2B5EF4-FFF2-40B4-BE49-F238E27FC236}">
                <a16:creationId xmlns:a16="http://schemas.microsoft.com/office/drawing/2014/main" xmlns="" id="{FBDA465E-B9A9-4E77-A1A7-B86146D57F85}"/>
              </a:ext>
            </a:extLst>
          </p:cNvPr>
          <p:cNvSpPr/>
          <p:nvPr/>
        </p:nvSpPr>
        <p:spPr>
          <a:xfrm>
            <a:off x="4814560" y="363506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49" name="Thought Bubble: Cloud 48">
            <a:extLst>
              <a:ext uri="{FF2B5EF4-FFF2-40B4-BE49-F238E27FC236}">
                <a16:creationId xmlns:a16="http://schemas.microsoft.com/office/drawing/2014/main" xmlns="" id="{093E3A8A-7257-4CEA-827D-81FD1C2D94C1}"/>
              </a:ext>
            </a:extLst>
          </p:cNvPr>
          <p:cNvSpPr/>
          <p:nvPr/>
        </p:nvSpPr>
        <p:spPr>
          <a:xfrm>
            <a:off x="5137985" y="4173888"/>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50" name="Straight Connector 49">
            <a:extLst>
              <a:ext uri="{FF2B5EF4-FFF2-40B4-BE49-F238E27FC236}">
                <a16:creationId xmlns:a16="http://schemas.microsoft.com/office/drawing/2014/main" xmlns="" id="{A4D17CD2-ED2C-46AD-A836-573150C6450A}"/>
              </a:ext>
            </a:extLst>
          </p:cNvPr>
          <p:cNvCxnSpPr>
            <a:cxnSpLocks/>
            <a:stCxn id="47" idx="3"/>
          </p:cNvCxnSpPr>
          <p:nvPr/>
        </p:nvCxnSpPr>
        <p:spPr>
          <a:xfrm flipH="1">
            <a:off x="5330979" y="2808931"/>
            <a:ext cx="229899" cy="289755"/>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xmlns="" id="{EA2A9832-9C81-4AA6-ADE4-6648B91EF621}"/>
              </a:ext>
            </a:extLst>
          </p:cNvPr>
          <p:cNvCxnSpPr>
            <a:cxnSpLocks/>
          </p:cNvCxnSpPr>
          <p:nvPr/>
        </p:nvCxnSpPr>
        <p:spPr>
          <a:xfrm>
            <a:off x="5854346" y="2791947"/>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xmlns="" id="{76EFF3B6-088A-42B8-9DE0-4775F2E8CB1E}"/>
              </a:ext>
            </a:extLst>
          </p:cNvPr>
          <p:cNvCxnSpPr>
            <a:cxnSpLocks/>
          </p:cNvCxnSpPr>
          <p:nvPr/>
        </p:nvCxnSpPr>
        <p:spPr>
          <a:xfrm flipH="1">
            <a:off x="4420652" y="3953864"/>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54" name="Isosceles Triangle 53">
            <a:extLst>
              <a:ext uri="{FF2B5EF4-FFF2-40B4-BE49-F238E27FC236}">
                <a16:creationId xmlns:a16="http://schemas.microsoft.com/office/drawing/2014/main" xmlns="" id="{D944DD9A-6B76-4697-87A6-F9B6FE6363BB}"/>
              </a:ext>
            </a:extLst>
          </p:cNvPr>
          <p:cNvSpPr/>
          <p:nvPr/>
        </p:nvSpPr>
        <p:spPr>
          <a:xfrm>
            <a:off x="4096888" y="4228030"/>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55" name="Isosceles Triangle 54">
            <a:extLst>
              <a:ext uri="{FF2B5EF4-FFF2-40B4-BE49-F238E27FC236}">
                <a16:creationId xmlns:a16="http://schemas.microsoft.com/office/drawing/2014/main" xmlns="" id="{BBC46FC4-30B0-4451-AC00-6076F0446923}"/>
              </a:ext>
            </a:extLst>
          </p:cNvPr>
          <p:cNvSpPr/>
          <p:nvPr/>
        </p:nvSpPr>
        <p:spPr>
          <a:xfrm>
            <a:off x="5928990" y="309868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56" name="Thought Bubble: Cloud 55">
            <a:extLst>
              <a:ext uri="{FF2B5EF4-FFF2-40B4-BE49-F238E27FC236}">
                <a16:creationId xmlns:a16="http://schemas.microsoft.com/office/drawing/2014/main" xmlns="" id="{AD905DA8-0529-4087-BB87-39B364D4E51C}"/>
              </a:ext>
            </a:extLst>
          </p:cNvPr>
          <p:cNvSpPr/>
          <p:nvPr/>
        </p:nvSpPr>
        <p:spPr>
          <a:xfrm>
            <a:off x="5624976" y="3651285"/>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sp>
        <p:nvSpPr>
          <p:cNvPr id="57" name="Oval 56">
            <a:extLst>
              <a:ext uri="{FF2B5EF4-FFF2-40B4-BE49-F238E27FC236}">
                <a16:creationId xmlns:a16="http://schemas.microsoft.com/office/drawing/2014/main" xmlns="" id="{A89CA80C-503F-41D6-9C1A-F1D2578B10BD}"/>
              </a:ext>
            </a:extLst>
          </p:cNvPr>
          <p:cNvSpPr/>
          <p:nvPr/>
        </p:nvSpPr>
        <p:spPr>
          <a:xfrm>
            <a:off x="5111603" y="309481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cxnSp>
        <p:nvCxnSpPr>
          <p:cNvPr id="58" name="Straight Connector 57">
            <a:extLst>
              <a:ext uri="{FF2B5EF4-FFF2-40B4-BE49-F238E27FC236}">
                <a16:creationId xmlns:a16="http://schemas.microsoft.com/office/drawing/2014/main" xmlns="" id="{F4E43EC8-D308-4C68-B797-FE57D3EC8A7E}"/>
              </a:ext>
            </a:extLst>
          </p:cNvPr>
          <p:cNvCxnSpPr>
            <a:cxnSpLocks/>
          </p:cNvCxnSpPr>
          <p:nvPr/>
        </p:nvCxnSpPr>
        <p:spPr>
          <a:xfrm>
            <a:off x="5472522" y="3409705"/>
            <a:ext cx="318850" cy="297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xmlns="" id="{48DCD9A4-E6F9-4FDC-BF7C-471F184BBC47}"/>
              </a:ext>
            </a:extLst>
          </p:cNvPr>
          <p:cNvCxnSpPr>
            <a:cxnSpLocks/>
            <a:stCxn id="48" idx="5"/>
            <a:endCxn id="49" idx="3"/>
          </p:cNvCxnSpPr>
          <p:nvPr/>
        </p:nvCxnSpPr>
        <p:spPr>
          <a:xfrm>
            <a:off x="5149055" y="3977525"/>
            <a:ext cx="148355" cy="249562"/>
          </a:xfrm>
          <a:prstGeom prst="line">
            <a:avLst/>
          </a:prstGeom>
        </p:spPr>
        <p:style>
          <a:lnRef idx="3">
            <a:schemeClr val="accent5"/>
          </a:lnRef>
          <a:fillRef idx="0">
            <a:schemeClr val="accent5"/>
          </a:fillRef>
          <a:effectRef idx="2">
            <a:schemeClr val="accent5"/>
          </a:effectRef>
          <a:fontRef idx="minor">
            <a:schemeClr val="tx1"/>
          </a:fontRef>
        </p:style>
      </p:cxnSp>
      <p:cxnSp>
        <p:nvCxnSpPr>
          <p:cNvPr id="63" name="Straight Connector 62">
            <a:extLst>
              <a:ext uri="{FF2B5EF4-FFF2-40B4-BE49-F238E27FC236}">
                <a16:creationId xmlns:a16="http://schemas.microsoft.com/office/drawing/2014/main" xmlns="" id="{7FDD697F-F94E-47AC-B593-4E9D8DCF8F46}"/>
              </a:ext>
            </a:extLst>
          </p:cNvPr>
          <p:cNvCxnSpPr>
            <a:cxnSpLocks/>
            <a:endCxn id="48" idx="0"/>
          </p:cNvCxnSpPr>
          <p:nvPr/>
        </p:nvCxnSpPr>
        <p:spPr>
          <a:xfrm flipH="1">
            <a:off x="5010503" y="3474297"/>
            <a:ext cx="195944" cy="160769"/>
          </a:xfrm>
          <a:prstGeom prst="line">
            <a:avLst/>
          </a:prstGeom>
        </p:spPr>
        <p:style>
          <a:lnRef idx="3">
            <a:schemeClr val="accent5"/>
          </a:lnRef>
          <a:fillRef idx="0">
            <a:schemeClr val="accent5"/>
          </a:fillRef>
          <a:effectRef idx="2">
            <a:schemeClr val="accent5"/>
          </a:effectRef>
          <a:fontRef idx="minor">
            <a:schemeClr val="tx1"/>
          </a:fontRef>
        </p:style>
      </p:cxnSp>
      <p:sp>
        <p:nvSpPr>
          <p:cNvPr id="66" name="Arrow: Right 65">
            <a:extLst>
              <a:ext uri="{FF2B5EF4-FFF2-40B4-BE49-F238E27FC236}">
                <a16:creationId xmlns:a16="http://schemas.microsoft.com/office/drawing/2014/main" xmlns="" id="{6383FE8B-4D68-476F-8C41-28E83279CB25}"/>
              </a:ext>
            </a:extLst>
          </p:cNvPr>
          <p:cNvSpPr/>
          <p:nvPr/>
        </p:nvSpPr>
        <p:spPr>
          <a:xfrm>
            <a:off x="7002512" y="368411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xmlns="" id="{81ACEE9E-AF86-4A85-8E20-147F6508C3C3}"/>
              </a:ext>
            </a:extLst>
          </p:cNvPr>
          <p:cNvSpPr txBox="1"/>
          <p:nvPr/>
        </p:nvSpPr>
        <p:spPr>
          <a:xfrm>
            <a:off x="6899620" y="295419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Left rotation at X</a:t>
            </a:r>
          </a:p>
        </p:txBody>
      </p:sp>
      <p:sp>
        <p:nvSpPr>
          <p:cNvPr id="82" name="Oval 81">
            <a:extLst>
              <a:ext uri="{FF2B5EF4-FFF2-40B4-BE49-F238E27FC236}">
                <a16:creationId xmlns:a16="http://schemas.microsoft.com/office/drawing/2014/main" xmlns="" id="{507A6856-A859-4F5B-A945-D4228DDE3EB3}"/>
              </a:ext>
            </a:extLst>
          </p:cNvPr>
          <p:cNvSpPr/>
          <p:nvPr/>
        </p:nvSpPr>
        <p:spPr>
          <a:xfrm>
            <a:off x="10273937" y="314270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83" name="Oval 82">
            <a:extLst>
              <a:ext uri="{FF2B5EF4-FFF2-40B4-BE49-F238E27FC236}">
                <a16:creationId xmlns:a16="http://schemas.microsoft.com/office/drawing/2014/main" xmlns="" id="{DAE5D927-F176-474B-A80B-638F92A062FA}"/>
              </a:ext>
            </a:extLst>
          </p:cNvPr>
          <p:cNvSpPr/>
          <p:nvPr/>
        </p:nvSpPr>
        <p:spPr>
          <a:xfrm>
            <a:off x="8989859" y="326223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sp>
        <p:nvSpPr>
          <p:cNvPr id="84" name="Thought Bubble: Cloud 83">
            <a:extLst>
              <a:ext uri="{FF2B5EF4-FFF2-40B4-BE49-F238E27FC236}">
                <a16:creationId xmlns:a16="http://schemas.microsoft.com/office/drawing/2014/main" xmlns="" id="{16943B0C-F5A6-4F23-8563-DD077B0403AB}"/>
              </a:ext>
            </a:extLst>
          </p:cNvPr>
          <p:cNvSpPr/>
          <p:nvPr/>
        </p:nvSpPr>
        <p:spPr>
          <a:xfrm>
            <a:off x="9313284" y="3801061"/>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85" name="Straight Connector 84">
            <a:extLst>
              <a:ext uri="{FF2B5EF4-FFF2-40B4-BE49-F238E27FC236}">
                <a16:creationId xmlns:a16="http://schemas.microsoft.com/office/drawing/2014/main" xmlns="" id="{A1D55DA0-3606-4951-BD2F-75EEED81091F}"/>
              </a:ext>
            </a:extLst>
          </p:cNvPr>
          <p:cNvCxnSpPr>
            <a:cxnSpLocks/>
            <a:stCxn id="91" idx="3"/>
          </p:cNvCxnSpPr>
          <p:nvPr/>
        </p:nvCxnSpPr>
        <p:spPr>
          <a:xfrm flipH="1">
            <a:off x="9274178" y="2832736"/>
            <a:ext cx="340666" cy="462685"/>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xmlns="" id="{DB27CB2D-3BEA-4CEE-A0EE-AB7F9EFD73FE}"/>
              </a:ext>
            </a:extLst>
          </p:cNvPr>
          <p:cNvCxnSpPr>
            <a:cxnSpLocks/>
          </p:cNvCxnSpPr>
          <p:nvPr/>
        </p:nvCxnSpPr>
        <p:spPr>
          <a:xfrm>
            <a:off x="10624795" y="3468183"/>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xmlns="" id="{430B2452-9198-43A8-A974-424250948688}"/>
              </a:ext>
            </a:extLst>
          </p:cNvPr>
          <p:cNvCxnSpPr>
            <a:cxnSpLocks/>
          </p:cNvCxnSpPr>
          <p:nvPr/>
        </p:nvCxnSpPr>
        <p:spPr>
          <a:xfrm flipH="1">
            <a:off x="8595951" y="3581037"/>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88" name="Isosceles Triangle 87">
            <a:extLst>
              <a:ext uri="{FF2B5EF4-FFF2-40B4-BE49-F238E27FC236}">
                <a16:creationId xmlns:a16="http://schemas.microsoft.com/office/drawing/2014/main" xmlns="" id="{9F17A72B-ED72-4392-952C-8E57B9DE0DF5}"/>
              </a:ext>
            </a:extLst>
          </p:cNvPr>
          <p:cNvSpPr/>
          <p:nvPr/>
        </p:nvSpPr>
        <p:spPr>
          <a:xfrm>
            <a:off x="8272187" y="3855203"/>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89" name="Isosceles Triangle 88">
            <a:extLst>
              <a:ext uri="{FF2B5EF4-FFF2-40B4-BE49-F238E27FC236}">
                <a16:creationId xmlns:a16="http://schemas.microsoft.com/office/drawing/2014/main" xmlns="" id="{19ADFDFA-AFB5-4A2C-8B2C-1F6FD8E81665}"/>
              </a:ext>
            </a:extLst>
          </p:cNvPr>
          <p:cNvSpPr/>
          <p:nvPr/>
        </p:nvSpPr>
        <p:spPr>
          <a:xfrm>
            <a:off x="10699439" y="3774922"/>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90" name="Thought Bubble: Cloud 89">
            <a:extLst>
              <a:ext uri="{FF2B5EF4-FFF2-40B4-BE49-F238E27FC236}">
                <a16:creationId xmlns:a16="http://schemas.microsoft.com/office/drawing/2014/main" xmlns="" id="{772985E3-39FC-4283-A52A-1962DA7987FA}"/>
              </a:ext>
            </a:extLst>
          </p:cNvPr>
          <p:cNvSpPr/>
          <p:nvPr/>
        </p:nvSpPr>
        <p:spPr>
          <a:xfrm>
            <a:off x="9949339" y="3708670"/>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sp>
        <p:nvSpPr>
          <p:cNvPr id="91" name="Oval 90">
            <a:extLst>
              <a:ext uri="{FF2B5EF4-FFF2-40B4-BE49-F238E27FC236}">
                <a16:creationId xmlns:a16="http://schemas.microsoft.com/office/drawing/2014/main" xmlns="" id="{7BDB5CD8-95F0-40BD-96F0-FEA3834D4D98}"/>
              </a:ext>
            </a:extLst>
          </p:cNvPr>
          <p:cNvSpPr/>
          <p:nvPr/>
        </p:nvSpPr>
        <p:spPr>
          <a:xfrm>
            <a:off x="9557454" y="249027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cxnSp>
        <p:nvCxnSpPr>
          <p:cNvPr id="92" name="Straight Connector 91">
            <a:extLst>
              <a:ext uri="{FF2B5EF4-FFF2-40B4-BE49-F238E27FC236}">
                <a16:creationId xmlns:a16="http://schemas.microsoft.com/office/drawing/2014/main" xmlns="" id="{884538B8-ECEF-4027-A1ED-BCDA4862D2F6}"/>
              </a:ext>
            </a:extLst>
          </p:cNvPr>
          <p:cNvCxnSpPr>
            <a:cxnSpLocks/>
          </p:cNvCxnSpPr>
          <p:nvPr/>
        </p:nvCxnSpPr>
        <p:spPr>
          <a:xfrm flipH="1">
            <a:off x="10158204" y="3496029"/>
            <a:ext cx="170452" cy="235261"/>
          </a:xfrm>
          <a:prstGeom prst="line">
            <a:avLst/>
          </a:prstGeom>
        </p:spPr>
        <p:style>
          <a:lnRef idx="3">
            <a:schemeClr val="accent5"/>
          </a:lnRef>
          <a:fillRef idx="0">
            <a:schemeClr val="accent5"/>
          </a:fillRef>
          <a:effectRef idx="2">
            <a:schemeClr val="accent5"/>
          </a:effectRef>
          <a:fontRef idx="minor">
            <a:schemeClr val="tx1"/>
          </a:fontRef>
        </p:style>
      </p:cxnSp>
      <p:cxnSp>
        <p:nvCxnSpPr>
          <p:cNvPr id="93" name="Straight Connector 92">
            <a:extLst>
              <a:ext uri="{FF2B5EF4-FFF2-40B4-BE49-F238E27FC236}">
                <a16:creationId xmlns:a16="http://schemas.microsoft.com/office/drawing/2014/main" xmlns="" id="{8075FA25-3348-4FBA-9AA0-1F205D521889}"/>
              </a:ext>
            </a:extLst>
          </p:cNvPr>
          <p:cNvCxnSpPr>
            <a:cxnSpLocks/>
            <a:stCxn id="83" idx="5"/>
            <a:endCxn id="84" idx="3"/>
          </p:cNvCxnSpPr>
          <p:nvPr/>
        </p:nvCxnSpPr>
        <p:spPr>
          <a:xfrm>
            <a:off x="9324354" y="3604698"/>
            <a:ext cx="148355" cy="249562"/>
          </a:xfrm>
          <a:prstGeom prst="line">
            <a:avLst/>
          </a:prstGeom>
        </p:spPr>
        <p:style>
          <a:lnRef idx="3">
            <a:schemeClr val="accent5"/>
          </a:lnRef>
          <a:fillRef idx="0">
            <a:schemeClr val="accent5"/>
          </a:fillRef>
          <a:effectRef idx="2">
            <a:schemeClr val="accent5"/>
          </a:effectRef>
          <a:fontRef idx="minor">
            <a:schemeClr val="tx1"/>
          </a:fontRef>
        </p:style>
      </p:cxnSp>
      <p:cxnSp>
        <p:nvCxnSpPr>
          <p:cNvPr id="94" name="Straight Connector 93">
            <a:extLst>
              <a:ext uri="{FF2B5EF4-FFF2-40B4-BE49-F238E27FC236}">
                <a16:creationId xmlns:a16="http://schemas.microsoft.com/office/drawing/2014/main" xmlns="" id="{F5638CFF-8306-40C1-84FE-1C10B11B1952}"/>
              </a:ext>
            </a:extLst>
          </p:cNvPr>
          <p:cNvCxnSpPr>
            <a:cxnSpLocks/>
          </p:cNvCxnSpPr>
          <p:nvPr/>
        </p:nvCxnSpPr>
        <p:spPr>
          <a:xfrm>
            <a:off x="9912775" y="2842475"/>
            <a:ext cx="490858" cy="359454"/>
          </a:xfrm>
          <a:prstGeom prst="line">
            <a:avLst/>
          </a:prstGeom>
        </p:spPr>
        <p:style>
          <a:lnRef idx="3">
            <a:schemeClr val="accent5"/>
          </a:lnRef>
          <a:fillRef idx="0">
            <a:schemeClr val="accent5"/>
          </a:fillRef>
          <a:effectRef idx="2">
            <a:schemeClr val="accent5"/>
          </a:effectRef>
          <a:fontRef idx="minor">
            <a:schemeClr val="tx1"/>
          </a:fontRef>
        </p:style>
      </p:cxnSp>
      <p:sp>
        <p:nvSpPr>
          <p:cNvPr id="102" name="TextBox 101">
            <a:extLst>
              <a:ext uri="{FF2B5EF4-FFF2-40B4-BE49-F238E27FC236}">
                <a16:creationId xmlns:a16="http://schemas.microsoft.com/office/drawing/2014/main" xmlns="" id="{3245BBA3-4724-4284-8346-7403C758F09B}"/>
              </a:ext>
            </a:extLst>
          </p:cNvPr>
          <p:cNvSpPr txBox="1"/>
          <p:nvPr/>
        </p:nvSpPr>
        <p:spPr>
          <a:xfrm>
            <a:off x="475249" y="5670970"/>
            <a:ext cx="6097554" cy="369332"/>
          </a:xfrm>
          <a:prstGeom prst="rect">
            <a:avLst/>
          </a:prstGeom>
          <a:noFill/>
        </p:spPr>
        <p:txBody>
          <a:bodyPr wrap="square">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  O(1) and Space Complexity – O(1)</a:t>
            </a:r>
          </a:p>
        </p:txBody>
      </p:sp>
    </p:spTree>
    <p:extLst>
      <p:ext uri="{BB962C8B-B14F-4D97-AF65-F5344CB8AC3E}">
        <p14:creationId xmlns:p14="http://schemas.microsoft.com/office/powerpoint/2010/main" val="1596504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597950" cy="5797032"/>
          </a:xfrm>
        </p:spPr>
        <p:txBody>
          <a:bodyPr>
            <a:noAutofit/>
          </a:bodyPr>
          <a:lstStyle/>
          <a:p>
            <a:pPr marL="0" indent="0" algn="just">
              <a:lnSpc>
                <a:spcPct val="100000"/>
              </a:lnSpc>
              <a:spcBef>
                <a:spcPts val="600"/>
              </a:spcBef>
              <a:buNone/>
            </a:pPr>
            <a:r>
              <a:rPr lang="en-US" sz="2200" b="1" u="sng" dirty="0">
                <a:latin typeface="Times New Roman" panose="02020603050405020304" pitchFamily="18" charset="0"/>
                <a:cs typeface="Times New Roman" panose="02020603050405020304" pitchFamily="18" charset="0"/>
              </a:rPr>
              <a:t>Double Rotations</a:t>
            </a:r>
          </a:p>
          <a:p>
            <a:pPr marL="0" indent="0" algn="just">
              <a:lnSpc>
                <a:spcPct val="100000"/>
              </a:lnSpc>
              <a:spcBef>
                <a:spcPts val="600"/>
              </a:spcBef>
              <a:buNone/>
            </a:pPr>
            <a:r>
              <a:rPr lang="en-US" sz="2200" b="1" dirty="0">
                <a:latin typeface="Times New Roman" panose="02020603050405020304" pitchFamily="18" charset="0"/>
                <a:cs typeface="Times New Roman" panose="02020603050405020304" pitchFamily="18" charset="0"/>
              </a:rPr>
              <a:t>Left – Right Rotation </a:t>
            </a:r>
            <a:r>
              <a:rPr lang="en-US" sz="2200" dirty="0">
                <a:latin typeface="Times New Roman" panose="02020603050405020304" pitchFamily="18" charset="0"/>
                <a:cs typeface="Times New Roman" panose="02020603050405020304" pitchFamily="18" charset="0"/>
              </a:rPr>
              <a:t>(LR – rotation to solve case - 2) – Example</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a:xfrm>
            <a:off x="3709582" y="6988926"/>
            <a:ext cx="4114800" cy="365125"/>
          </a:xfrm>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79</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1796016" y="221135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sp>
        <p:nvSpPr>
          <p:cNvPr id="8" name="Oval 7">
            <a:extLst>
              <a:ext uri="{FF2B5EF4-FFF2-40B4-BE49-F238E27FC236}">
                <a16:creationId xmlns:a16="http://schemas.microsoft.com/office/drawing/2014/main" xmlns="" id="{139D4A60-69C8-4693-A8DC-6C02D891DFCB}"/>
              </a:ext>
            </a:extLst>
          </p:cNvPr>
          <p:cNvSpPr/>
          <p:nvPr/>
        </p:nvSpPr>
        <p:spPr>
          <a:xfrm>
            <a:off x="1357478" y="277454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dirty="0"/>
          </a:p>
        </p:txBody>
      </p:sp>
      <p:cxnSp>
        <p:nvCxnSpPr>
          <p:cNvPr id="15" name="Straight Connector 14">
            <a:extLst>
              <a:ext uri="{FF2B5EF4-FFF2-40B4-BE49-F238E27FC236}">
                <a16:creationId xmlns:a16="http://schemas.microsoft.com/office/drawing/2014/main" xmlns="" id="{4AA0A210-FD32-4FFC-8034-2AB23373022B}"/>
              </a:ext>
            </a:extLst>
          </p:cNvPr>
          <p:cNvCxnSpPr>
            <a:stCxn id="6" idx="3"/>
            <a:endCxn id="8" idx="7"/>
          </p:cNvCxnSpPr>
          <p:nvPr/>
        </p:nvCxnSpPr>
        <p:spPr>
          <a:xfrm flipH="1">
            <a:off x="1691973" y="2553815"/>
            <a:ext cx="161433" cy="2794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xmlns="" id="{40A193FC-51CC-4D98-9BB9-FD925672BEEF}"/>
              </a:ext>
            </a:extLst>
          </p:cNvPr>
          <p:cNvCxnSpPr>
            <a:cxnSpLocks/>
          </p:cNvCxnSpPr>
          <p:nvPr/>
        </p:nvCxnSpPr>
        <p:spPr>
          <a:xfrm>
            <a:off x="1738735" y="3078822"/>
            <a:ext cx="318850" cy="297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2146874" y="2536831"/>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xmlns="" id="{D41A29FB-E33D-4D07-8795-2AB80B4DD27D}"/>
              </a:ext>
            </a:extLst>
          </p:cNvPr>
          <p:cNvCxnSpPr>
            <a:cxnSpLocks/>
          </p:cNvCxnSpPr>
          <p:nvPr/>
        </p:nvCxnSpPr>
        <p:spPr>
          <a:xfrm flipH="1">
            <a:off x="991229" y="3125712"/>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14" name="Oval 13">
            <a:extLst>
              <a:ext uri="{FF2B5EF4-FFF2-40B4-BE49-F238E27FC236}">
                <a16:creationId xmlns:a16="http://schemas.microsoft.com/office/drawing/2014/main" xmlns="" id="{F3043620-059B-4F83-ADD1-C0760AF4912E}"/>
              </a:ext>
            </a:extLst>
          </p:cNvPr>
          <p:cNvSpPr/>
          <p:nvPr/>
        </p:nvSpPr>
        <p:spPr>
          <a:xfrm>
            <a:off x="1846238" y="337170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sp>
        <p:nvSpPr>
          <p:cNvPr id="22" name="Arrow: Right 21">
            <a:extLst>
              <a:ext uri="{FF2B5EF4-FFF2-40B4-BE49-F238E27FC236}">
                <a16:creationId xmlns:a16="http://schemas.microsoft.com/office/drawing/2014/main" xmlns="" id="{5683AD5E-4825-4BF9-9DEE-BE6E17A06241}"/>
              </a:ext>
            </a:extLst>
          </p:cNvPr>
          <p:cNvSpPr/>
          <p:nvPr/>
        </p:nvSpPr>
        <p:spPr>
          <a:xfrm>
            <a:off x="3284376" y="327735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C727655C-29E8-4AEF-B9AC-546B58C56679}"/>
              </a:ext>
            </a:extLst>
          </p:cNvPr>
          <p:cNvSpPr txBox="1"/>
          <p:nvPr/>
        </p:nvSpPr>
        <p:spPr>
          <a:xfrm>
            <a:off x="3181484" y="254743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right rotation at 4</a:t>
            </a:r>
          </a:p>
        </p:txBody>
      </p:sp>
      <p:sp>
        <p:nvSpPr>
          <p:cNvPr id="66" name="Arrow: Right 65">
            <a:extLst>
              <a:ext uri="{FF2B5EF4-FFF2-40B4-BE49-F238E27FC236}">
                <a16:creationId xmlns:a16="http://schemas.microsoft.com/office/drawing/2014/main" xmlns="" id="{6383FE8B-4D68-476F-8C41-28E83279CB25}"/>
              </a:ext>
            </a:extLst>
          </p:cNvPr>
          <p:cNvSpPr/>
          <p:nvPr/>
        </p:nvSpPr>
        <p:spPr>
          <a:xfrm>
            <a:off x="7002512" y="368411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xmlns="" id="{81ACEE9E-AF86-4A85-8E20-147F6508C3C3}"/>
              </a:ext>
            </a:extLst>
          </p:cNvPr>
          <p:cNvSpPr txBox="1"/>
          <p:nvPr/>
        </p:nvSpPr>
        <p:spPr>
          <a:xfrm>
            <a:off x="6899620" y="295419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Left rotation at </a:t>
            </a:r>
            <a:r>
              <a:rPr lang="en-IN" dirty="0">
                <a:solidFill>
                  <a:srgbClr val="FF0000"/>
                </a:solidFill>
                <a:latin typeface="Times New Roman" panose="02020603050405020304" pitchFamily="18" charset="0"/>
                <a:cs typeface="Times New Roman" panose="02020603050405020304" pitchFamily="18" charset="0"/>
              </a:rPr>
              <a:t>6</a:t>
            </a:r>
            <a:r>
              <a:rPr lang="en-IN" dirty="0">
                <a:latin typeface="Times New Roman" panose="02020603050405020304" pitchFamily="18" charset="0"/>
                <a:cs typeface="Times New Roman" panose="02020603050405020304" pitchFamily="18" charset="0"/>
              </a:rPr>
              <a:t> </a:t>
            </a:r>
          </a:p>
        </p:txBody>
      </p:sp>
      <p:sp>
        <p:nvSpPr>
          <p:cNvPr id="7" name="Oval 6">
            <a:extLst>
              <a:ext uri="{FF2B5EF4-FFF2-40B4-BE49-F238E27FC236}">
                <a16:creationId xmlns:a16="http://schemas.microsoft.com/office/drawing/2014/main" xmlns="" id="{E6FC1D34-E980-44D5-B2B3-8D21D81BF9E5}"/>
              </a:ext>
            </a:extLst>
          </p:cNvPr>
          <p:cNvSpPr/>
          <p:nvPr/>
        </p:nvSpPr>
        <p:spPr>
          <a:xfrm>
            <a:off x="690854" y="3399913"/>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cxnSp>
        <p:nvCxnSpPr>
          <p:cNvPr id="60" name="Straight Connector 59">
            <a:extLst>
              <a:ext uri="{FF2B5EF4-FFF2-40B4-BE49-F238E27FC236}">
                <a16:creationId xmlns:a16="http://schemas.microsoft.com/office/drawing/2014/main" xmlns="" id="{5D5FEC6E-337F-472B-99FB-524861BD7C2B}"/>
              </a:ext>
            </a:extLst>
          </p:cNvPr>
          <p:cNvCxnSpPr>
            <a:cxnSpLocks/>
          </p:cNvCxnSpPr>
          <p:nvPr/>
        </p:nvCxnSpPr>
        <p:spPr>
          <a:xfrm>
            <a:off x="2157339" y="3758288"/>
            <a:ext cx="397989" cy="41521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Oval 60">
            <a:extLst>
              <a:ext uri="{FF2B5EF4-FFF2-40B4-BE49-F238E27FC236}">
                <a16:creationId xmlns:a16="http://schemas.microsoft.com/office/drawing/2014/main" xmlns="" id="{A4257A5B-2214-4B94-BBFD-77D7DDA01E0C}"/>
              </a:ext>
            </a:extLst>
          </p:cNvPr>
          <p:cNvSpPr/>
          <p:nvPr/>
        </p:nvSpPr>
        <p:spPr>
          <a:xfrm>
            <a:off x="2430545" y="4116503"/>
            <a:ext cx="391885" cy="40121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7</a:t>
            </a:r>
            <a:endParaRPr lang="en-IN" dirty="0"/>
          </a:p>
        </p:txBody>
      </p:sp>
      <p:sp>
        <p:nvSpPr>
          <p:cNvPr id="12" name="Oval 11">
            <a:extLst>
              <a:ext uri="{FF2B5EF4-FFF2-40B4-BE49-F238E27FC236}">
                <a16:creationId xmlns:a16="http://schemas.microsoft.com/office/drawing/2014/main" xmlns="" id="{9F71F86E-161C-43FE-ABB7-529B1BFF8D29}"/>
              </a:ext>
            </a:extLst>
          </p:cNvPr>
          <p:cNvSpPr/>
          <p:nvPr/>
        </p:nvSpPr>
        <p:spPr>
          <a:xfrm>
            <a:off x="2465237" y="279194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9</a:t>
            </a:r>
            <a:endParaRPr lang="en-IN" dirty="0"/>
          </a:p>
        </p:txBody>
      </p:sp>
      <p:sp>
        <p:nvSpPr>
          <p:cNvPr id="64" name="Oval 63">
            <a:extLst>
              <a:ext uri="{FF2B5EF4-FFF2-40B4-BE49-F238E27FC236}">
                <a16:creationId xmlns:a16="http://schemas.microsoft.com/office/drawing/2014/main" xmlns="" id="{147EB68E-5541-40FC-B920-2319291ACDC6}"/>
              </a:ext>
            </a:extLst>
          </p:cNvPr>
          <p:cNvSpPr/>
          <p:nvPr/>
        </p:nvSpPr>
        <p:spPr>
          <a:xfrm>
            <a:off x="5399976" y="242710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sp>
        <p:nvSpPr>
          <p:cNvPr id="65" name="Oval 64">
            <a:extLst>
              <a:ext uri="{FF2B5EF4-FFF2-40B4-BE49-F238E27FC236}">
                <a16:creationId xmlns:a16="http://schemas.microsoft.com/office/drawing/2014/main" xmlns="" id="{BB0D1F9E-338B-48A2-AE48-6ADDC8DE6CBF}"/>
              </a:ext>
            </a:extLst>
          </p:cNvPr>
          <p:cNvSpPr/>
          <p:nvPr/>
        </p:nvSpPr>
        <p:spPr>
          <a:xfrm>
            <a:off x="4632420" y="362286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dirty="0"/>
          </a:p>
        </p:txBody>
      </p:sp>
      <p:cxnSp>
        <p:nvCxnSpPr>
          <p:cNvPr id="67" name="Straight Connector 66">
            <a:extLst>
              <a:ext uri="{FF2B5EF4-FFF2-40B4-BE49-F238E27FC236}">
                <a16:creationId xmlns:a16="http://schemas.microsoft.com/office/drawing/2014/main" xmlns="" id="{B4EAF7C5-2B45-4773-A8CA-1E4ECE0C563B}"/>
              </a:ext>
            </a:extLst>
          </p:cNvPr>
          <p:cNvCxnSpPr>
            <a:cxnSpLocks/>
            <a:stCxn id="64" idx="3"/>
          </p:cNvCxnSpPr>
          <p:nvPr/>
        </p:nvCxnSpPr>
        <p:spPr>
          <a:xfrm flipH="1">
            <a:off x="5237796" y="2769560"/>
            <a:ext cx="219570" cy="276417"/>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xmlns="" id="{D8F46919-D24A-4043-8307-461792A46C0E}"/>
              </a:ext>
            </a:extLst>
          </p:cNvPr>
          <p:cNvCxnSpPr>
            <a:cxnSpLocks/>
          </p:cNvCxnSpPr>
          <p:nvPr/>
        </p:nvCxnSpPr>
        <p:spPr>
          <a:xfrm>
            <a:off x="5750834" y="2752576"/>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AB1E46BB-8A70-4ED1-9EAC-DC7730D7DAC1}"/>
              </a:ext>
            </a:extLst>
          </p:cNvPr>
          <p:cNvCxnSpPr>
            <a:cxnSpLocks/>
          </p:cNvCxnSpPr>
          <p:nvPr/>
        </p:nvCxnSpPr>
        <p:spPr>
          <a:xfrm flipH="1">
            <a:off x="4266171" y="3974033"/>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72" name="Oval 71">
            <a:extLst>
              <a:ext uri="{FF2B5EF4-FFF2-40B4-BE49-F238E27FC236}">
                <a16:creationId xmlns:a16="http://schemas.microsoft.com/office/drawing/2014/main" xmlns="" id="{92BDD1BD-4880-41C1-AF24-9BD044A07EFD}"/>
              </a:ext>
            </a:extLst>
          </p:cNvPr>
          <p:cNvSpPr/>
          <p:nvPr/>
        </p:nvSpPr>
        <p:spPr>
          <a:xfrm>
            <a:off x="4990199" y="305046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sp>
        <p:nvSpPr>
          <p:cNvPr id="73" name="Oval 72">
            <a:extLst>
              <a:ext uri="{FF2B5EF4-FFF2-40B4-BE49-F238E27FC236}">
                <a16:creationId xmlns:a16="http://schemas.microsoft.com/office/drawing/2014/main" xmlns="" id="{E78A7559-716B-492D-9052-791D624503C4}"/>
              </a:ext>
            </a:extLst>
          </p:cNvPr>
          <p:cNvSpPr/>
          <p:nvPr/>
        </p:nvSpPr>
        <p:spPr>
          <a:xfrm>
            <a:off x="3965796" y="4248234"/>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cxnSp>
        <p:nvCxnSpPr>
          <p:cNvPr id="74" name="Straight Connector 73">
            <a:extLst>
              <a:ext uri="{FF2B5EF4-FFF2-40B4-BE49-F238E27FC236}">
                <a16:creationId xmlns:a16="http://schemas.microsoft.com/office/drawing/2014/main" xmlns="" id="{94F8CC82-8F99-4E9E-B58A-2CC296621153}"/>
              </a:ext>
            </a:extLst>
          </p:cNvPr>
          <p:cNvCxnSpPr>
            <a:cxnSpLocks/>
          </p:cNvCxnSpPr>
          <p:nvPr/>
        </p:nvCxnSpPr>
        <p:spPr>
          <a:xfrm>
            <a:off x="5301300" y="3437048"/>
            <a:ext cx="397989" cy="41521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5" name="Oval 74">
            <a:extLst>
              <a:ext uri="{FF2B5EF4-FFF2-40B4-BE49-F238E27FC236}">
                <a16:creationId xmlns:a16="http://schemas.microsoft.com/office/drawing/2014/main" xmlns="" id="{2F4BC5EC-7087-4712-9F5B-02985ECA3241}"/>
              </a:ext>
            </a:extLst>
          </p:cNvPr>
          <p:cNvSpPr/>
          <p:nvPr/>
        </p:nvSpPr>
        <p:spPr>
          <a:xfrm>
            <a:off x="5574506" y="3795263"/>
            <a:ext cx="391885" cy="40121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7</a:t>
            </a:r>
            <a:endParaRPr lang="en-IN" dirty="0"/>
          </a:p>
        </p:txBody>
      </p:sp>
      <p:sp>
        <p:nvSpPr>
          <p:cNvPr id="76" name="Oval 75">
            <a:extLst>
              <a:ext uri="{FF2B5EF4-FFF2-40B4-BE49-F238E27FC236}">
                <a16:creationId xmlns:a16="http://schemas.microsoft.com/office/drawing/2014/main" xmlns="" id="{E1CFCCF4-A49C-4B41-B930-BF8C4E93E74E}"/>
              </a:ext>
            </a:extLst>
          </p:cNvPr>
          <p:cNvSpPr/>
          <p:nvPr/>
        </p:nvSpPr>
        <p:spPr>
          <a:xfrm>
            <a:off x="6069197" y="3007692"/>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9</a:t>
            </a:r>
            <a:endParaRPr lang="en-IN" dirty="0"/>
          </a:p>
        </p:txBody>
      </p:sp>
      <p:cxnSp>
        <p:nvCxnSpPr>
          <p:cNvPr id="77" name="Straight Connector 76">
            <a:extLst>
              <a:ext uri="{FF2B5EF4-FFF2-40B4-BE49-F238E27FC236}">
                <a16:creationId xmlns:a16="http://schemas.microsoft.com/office/drawing/2014/main" xmlns="" id="{706BA561-D664-44F5-95A2-48DE7B6D8F66}"/>
              </a:ext>
            </a:extLst>
          </p:cNvPr>
          <p:cNvCxnSpPr/>
          <p:nvPr/>
        </p:nvCxnSpPr>
        <p:spPr>
          <a:xfrm flipH="1">
            <a:off x="4877027" y="3363641"/>
            <a:ext cx="161433" cy="279488"/>
          </a:xfrm>
          <a:prstGeom prst="line">
            <a:avLst/>
          </a:prstGeom>
        </p:spPr>
        <p:style>
          <a:lnRef idx="3">
            <a:schemeClr val="accent5"/>
          </a:lnRef>
          <a:fillRef idx="0">
            <a:schemeClr val="accent5"/>
          </a:fillRef>
          <a:effectRef idx="2">
            <a:schemeClr val="accent5"/>
          </a:effectRef>
          <a:fontRef idx="minor">
            <a:schemeClr val="tx1"/>
          </a:fontRef>
        </p:style>
      </p:cxnSp>
      <p:sp>
        <p:nvSpPr>
          <p:cNvPr id="103" name="Oval 102">
            <a:extLst>
              <a:ext uri="{FF2B5EF4-FFF2-40B4-BE49-F238E27FC236}">
                <a16:creationId xmlns:a16="http://schemas.microsoft.com/office/drawing/2014/main" xmlns="" id="{43ED444A-4660-4EC4-9D22-4C5EA4683894}"/>
              </a:ext>
            </a:extLst>
          </p:cNvPr>
          <p:cNvSpPr/>
          <p:nvPr/>
        </p:nvSpPr>
        <p:spPr>
          <a:xfrm>
            <a:off x="10125636" y="293807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dirty="0"/>
          </a:p>
        </p:txBody>
      </p:sp>
      <p:sp>
        <p:nvSpPr>
          <p:cNvPr id="104" name="Oval 103">
            <a:extLst>
              <a:ext uri="{FF2B5EF4-FFF2-40B4-BE49-F238E27FC236}">
                <a16:creationId xmlns:a16="http://schemas.microsoft.com/office/drawing/2014/main" xmlns="" id="{553141FA-BBC5-43C6-AB87-CDFDEC1F89E4}"/>
              </a:ext>
            </a:extLst>
          </p:cNvPr>
          <p:cNvSpPr/>
          <p:nvPr/>
        </p:nvSpPr>
        <p:spPr>
          <a:xfrm>
            <a:off x="9199934" y="2889042"/>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dirty="0"/>
          </a:p>
        </p:txBody>
      </p:sp>
      <p:cxnSp>
        <p:nvCxnSpPr>
          <p:cNvPr id="105" name="Straight Connector 104">
            <a:extLst>
              <a:ext uri="{FF2B5EF4-FFF2-40B4-BE49-F238E27FC236}">
                <a16:creationId xmlns:a16="http://schemas.microsoft.com/office/drawing/2014/main" xmlns="" id="{FD5E08E4-717C-4867-BF6C-A0B55437F498}"/>
              </a:ext>
            </a:extLst>
          </p:cNvPr>
          <p:cNvCxnSpPr>
            <a:cxnSpLocks/>
            <a:endCxn id="103" idx="1"/>
          </p:cNvCxnSpPr>
          <p:nvPr/>
        </p:nvCxnSpPr>
        <p:spPr>
          <a:xfrm>
            <a:off x="9933318" y="2636337"/>
            <a:ext cx="249708" cy="36049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xmlns="" id="{642CDFCE-F5BA-4E93-889C-D1DB75023888}"/>
              </a:ext>
            </a:extLst>
          </p:cNvPr>
          <p:cNvCxnSpPr>
            <a:cxnSpLocks/>
          </p:cNvCxnSpPr>
          <p:nvPr/>
        </p:nvCxnSpPr>
        <p:spPr>
          <a:xfrm>
            <a:off x="10476494" y="3263554"/>
            <a:ext cx="396551" cy="333765"/>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xmlns="" id="{2006371B-D7E6-48EE-997E-D63807B624A1}"/>
              </a:ext>
            </a:extLst>
          </p:cNvPr>
          <p:cNvCxnSpPr>
            <a:cxnSpLocks/>
          </p:cNvCxnSpPr>
          <p:nvPr/>
        </p:nvCxnSpPr>
        <p:spPr>
          <a:xfrm flipH="1">
            <a:off x="8833685" y="3240208"/>
            <a:ext cx="462368" cy="303288"/>
          </a:xfrm>
          <a:prstGeom prst="line">
            <a:avLst/>
          </a:prstGeom>
        </p:spPr>
        <p:style>
          <a:lnRef idx="3">
            <a:schemeClr val="accent5"/>
          </a:lnRef>
          <a:fillRef idx="0">
            <a:schemeClr val="accent5"/>
          </a:fillRef>
          <a:effectRef idx="2">
            <a:schemeClr val="accent5"/>
          </a:effectRef>
          <a:fontRef idx="minor">
            <a:schemeClr val="tx1"/>
          </a:fontRef>
        </p:style>
      </p:cxnSp>
      <p:sp>
        <p:nvSpPr>
          <p:cNvPr id="108" name="Oval 107">
            <a:extLst>
              <a:ext uri="{FF2B5EF4-FFF2-40B4-BE49-F238E27FC236}">
                <a16:creationId xmlns:a16="http://schemas.microsoft.com/office/drawing/2014/main" xmlns="" id="{AE444D1E-CD80-4219-8650-7C20E120F226}"/>
              </a:ext>
            </a:extLst>
          </p:cNvPr>
          <p:cNvSpPr/>
          <p:nvPr/>
        </p:nvSpPr>
        <p:spPr>
          <a:xfrm>
            <a:off x="9557713" y="2316640"/>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endParaRPr lang="en-IN" dirty="0"/>
          </a:p>
        </p:txBody>
      </p:sp>
      <p:sp>
        <p:nvSpPr>
          <p:cNvPr id="109" name="Oval 108">
            <a:extLst>
              <a:ext uri="{FF2B5EF4-FFF2-40B4-BE49-F238E27FC236}">
                <a16:creationId xmlns:a16="http://schemas.microsoft.com/office/drawing/2014/main" xmlns="" id="{2A7E2247-FE1B-45B7-B3B0-BC3AC0752BEA}"/>
              </a:ext>
            </a:extLst>
          </p:cNvPr>
          <p:cNvSpPr/>
          <p:nvPr/>
        </p:nvSpPr>
        <p:spPr>
          <a:xfrm>
            <a:off x="8533310" y="351440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dirty="0"/>
          </a:p>
        </p:txBody>
      </p:sp>
      <p:cxnSp>
        <p:nvCxnSpPr>
          <p:cNvPr id="110" name="Straight Connector 109">
            <a:extLst>
              <a:ext uri="{FF2B5EF4-FFF2-40B4-BE49-F238E27FC236}">
                <a16:creationId xmlns:a16="http://schemas.microsoft.com/office/drawing/2014/main" xmlns="" id="{CFA0A7FE-9C48-460D-8EBC-4BBA99835C07}"/>
              </a:ext>
            </a:extLst>
          </p:cNvPr>
          <p:cNvCxnSpPr>
            <a:cxnSpLocks/>
            <a:stCxn id="103" idx="3"/>
            <a:endCxn id="111" idx="0"/>
          </p:cNvCxnSpPr>
          <p:nvPr/>
        </p:nvCxnSpPr>
        <p:spPr>
          <a:xfrm flipH="1">
            <a:off x="9947032" y="3280538"/>
            <a:ext cx="235994" cy="371121"/>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11" name="Oval 110">
            <a:extLst>
              <a:ext uri="{FF2B5EF4-FFF2-40B4-BE49-F238E27FC236}">
                <a16:creationId xmlns:a16="http://schemas.microsoft.com/office/drawing/2014/main" xmlns="" id="{7576BC2A-4690-434F-B12A-41D0B210304A}"/>
              </a:ext>
            </a:extLst>
          </p:cNvPr>
          <p:cNvSpPr/>
          <p:nvPr/>
        </p:nvSpPr>
        <p:spPr>
          <a:xfrm>
            <a:off x="9751089" y="3651659"/>
            <a:ext cx="391885" cy="401216"/>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7</a:t>
            </a:r>
            <a:endParaRPr lang="en-IN" dirty="0"/>
          </a:p>
        </p:txBody>
      </p:sp>
      <p:sp>
        <p:nvSpPr>
          <p:cNvPr id="112" name="Oval 111">
            <a:extLst>
              <a:ext uri="{FF2B5EF4-FFF2-40B4-BE49-F238E27FC236}">
                <a16:creationId xmlns:a16="http://schemas.microsoft.com/office/drawing/2014/main" xmlns="" id="{45117123-10AA-49EE-8ECA-49B3087BD6E2}"/>
              </a:ext>
            </a:extLst>
          </p:cNvPr>
          <p:cNvSpPr/>
          <p:nvPr/>
        </p:nvSpPr>
        <p:spPr>
          <a:xfrm>
            <a:off x="10794857" y="3518670"/>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9</a:t>
            </a:r>
            <a:endParaRPr lang="en-IN" dirty="0"/>
          </a:p>
        </p:txBody>
      </p:sp>
      <p:cxnSp>
        <p:nvCxnSpPr>
          <p:cNvPr id="113" name="Straight Connector 112">
            <a:extLst>
              <a:ext uri="{FF2B5EF4-FFF2-40B4-BE49-F238E27FC236}">
                <a16:creationId xmlns:a16="http://schemas.microsoft.com/office/drawing/2014/main" xmlns="" id="{3E1B0947-39F2-456D-BE5C-A40DFF214AD4}"/>
              </a:ext>
            </a:extLst>
          </p:cNvPr>
          <p:cNvCxnSpPr/>
          <p:nvPr/>
        </p:nvCxnSpPr>
        <p:spPr>
          <a:xfrm flipH="1">
            <a:off x="9444541" y="2629816"/>
            <a:ext cx="161433" cy="279488"/>
          </a:xfrm>
          <a:prstGeom prst="line">
            <a:avLst/>
          </a:prstGeom>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xmlns="" id="{0702B983-9F2B-4004-9C44-692823A7DBD8}"/>
                  </a:ext>
                </a:extLst>
              </p14:cNvPr>
              <p14:cNvContentPartPr/>
              <p14:nvPr/>
            </p14:nvContentPartPr>
            <p14:xfrm>
              <a:off x="2640512" y="4207614"/>
              <a:ext cx="360" cy="360"/>
            </p14:xfrm>
          </p:contentPart>
        </mc:Choice>
        <mc:Fallback xmlns="">
          <p:pic>
            <p:nvPicPr>
              <p:cNvPr id="9" name="Ink 8">
                <a:extLst>
                  <a:ext uri="{FF2B5EF4-FFF2-40B4-BE49-F238E27FC236}">
                    <a16:creationId xmlns:a16="http://schemas.microsoft.com/office/drawing/2014/main" id="{0702B983-9F2B-4004-9C44-692823A7DBD8}"/>
                  </a:ext>
                </a:extLst>
              </p:cNvPr>
              <p:cNvPicPr/>
              <p:nvPr/>
            </p:nvPicPr>
            <p:blipFill>
              <a:blip r:embed="rId3"/>
              <a:stretch>
                <a:fillRect/>
              </a:stretch>
            </p:blipFill>
            <p:spPr>
              <a:xfrm>
                <a:off x="2586512" y="40999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xmlns="" id="{AC6485E1-7B99-4E63-A2C0-1007DB78F1AD}"/>
                  </a:ext>
                </a:extLst>
              </p14:cNvPr>
              <p14:cNvContentPartPr/>
              <p14:nvPr/>
            </p14:nvContentPartPr>
            <p14:xfrm>
              <a:off x="2462312" y="4168374"/>
              <a:ext cx="320400" cy="283680"/>
            </p14:xfrm>
          </p:contentPart>
        </mc:Choice>
        <mc:Fallback xmlns="">
          <p:pic>
            <p:nvPicPr>
              <p:cNvPr id="10" name="Ink 9">
                <a:extLst>
                  <a:ext uri="{FF2B5EF4-FFF2-40B4-BE49-F238E27FC236}">
                    <a16:creationId xmlns:a16="http://schemas.microsoft.com/office/drawing/2014/main" id="{AC6485E1-7B99-4E63-A2C0-1007DB78F1AD}"/>
                  </a:ext>
                </a:extLst>
              </p:cNvPr>
              <p:cNvPicPr/>
              <p:nvPr/>
            </p:nvPicPr>
            <p:blipFill>
              <a:blip r:embed="rId5"/>
              <a:stretch>
                <a:fillRect/>
              </a:stretch>
            </p:blipFill>
            <p:spPr>
              <a:xfrm>
                <a:off x="2408312" y="4060374"/>
                <a:ext cx="42804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xmlns="" id="{7A3FF38B-B05C-4128-B3DF-2C2289581EE5}"/>
                  </a:ext>
                </a:extLst>
              </p14:cNvPr>
              <p14:cNvContentPartPr/>
              <p14:nvPr/>
            </p14:nvContentPartPr>
            <p14:xfrm>
              <a:off x="5539952" y="3853374"/>
              <a:ext cx="404280" cy="290160"/>
            </p14:xfrm>
          </p:contentPart>
        </mc:Choice>
        <mc:Fallback xmlns="">
          <p:pic>
            <p:nvPicPr>
              <p:cNvPr id="11" name="Ink 10">
                <a:extLst>
                  <a:ext uri="{FF2B5EF4-FFF2-40B4-BE49-F238E27FC236}">
                    <a16:creationId xmlns:a16="http://schemas.microsoft.com/office/drawing/2014/main" id="{7A3FF38B-B05C-4128-B3DF-2C2289581EE5}"/>
                  </a:ext>
                </a:extLst>
              </p:cNvPr>
              <p:cNvPicPr/>
              <p:nvPr/>
            </p:nvPicPr>
            <p:blipFill>
              <a:blip r:embed="rId7"/>
              <a:stretch>
                <a:fillRect/>
              </a:stretch>
            </p:blipFill>
            <p:spPr>
              <a:xfrm>
                <a:off x="5485952" y="3745374"/>
                <a:ext cx="5119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xmlns="" id="{4521CFAE-78D7-4C99-A287-DD487593AB69}"/>
                  </a:ext>
                </a:extLst>
              </p14:cNvPr>
              <p14:cNvContentPartPr/>
              <p14:nvPr/>
            </p14:nvContentPartPr>
            <p14:xfrm>
              <a:off x="9702992" y="3674814"/>
              <a:ext cx="402120" cy="338760"/>
            </p14:xfrm>
          </p:contentPart>
        </mc:Choice>
        <mc:Fallback xmlns="">
          <p:pic>
            <p:nvPicPr>
              <p:cNvPr id="13" name="Ink 12">
                <a:extLst>
                  <a:ext uri="{FF2B5EF4-FFF2-40B4-BE49-F238E27FC236}">
                    <a16:creationId xmlns:a16="http://schemas.microsoft.com/office/drawing/2014/main" id="{4521CFAE-78D7-4C99-A287-DD487593AB69}"/>
                  </a:ext>
                </a:extLst>
              </p:cNvPr>
              <p:cNvPicPr/>
              <p:nvPr/>
            </p:nvPicPr>
            <p:blipFill>
              <a:blip r:embed="rId9"/>
              <a:stretch>
                <a:fillRect/>
              </a:stretch>
            </p:blipFill>
            <p:spPr>
              <a:xfrm>
                <a:off x="9649352" y="3567174"/>
                <a:ext cx="509760" cy="554400"/>
              </a:xfrm>
              <a:prstGeom prst="rect">
                <a:avLst/>
              </a:prstGeom>
            </p:spPr>
          </p:pic>
        </mc:Fallback>
      </mc:AlternateContent>
    </p:spTree>
    <p:extLst>
      <p:ext uri="{BB962C8B-B14F-4D97-AF65-F5344CB8AC3E}">
        <p14:creationId xmlns:p14="http://schemas.microsoft.com/office/powerpoint/2010/main" val="132714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140" y="96305"/>
            <a:ext cx="7401710" cy="595984"/>
          </a:xfrm>
          <a:ln>
            <a:solidFill>
              <a:schemeClr val="tx1"/>
            </a:solidFill>
          </a:ln>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Tree - Terminology</a:t>
            </a:r>
          </a:p>
        </p:txBody>
      </p:sp>
      <p:cxnSp>
        <p:nvCxnSpPr>
          <p:cNvPr id="56" name="Straight Connector 55"/>
          <p:cNvCxnSpPr>
            <a:stCxn id="39" idx="5"/>
            <a:endCxn id="42" idx="0"/>
          </p:cNvCxnSpPr>
          <p:nvPr/>
        </p:nvCxnSpPr>
        <p:spPr>
          <a:xfrm>
            <a:off x="8186880" y="3319341"/>
            <a:ext cx="716664"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xmlns="" id="{800A6FFE-17E4-40FB-90C5-3B0548535277}"/>
              </a:ext>
            </a:extLst>
          </p:cNvPr>
          <p:cNvGrpSpPr/>
          <p:nvPr/>
        </p:nvGrpSpPr>
        <p:grpSpPr>
          <a:xfrm>
            <a:off x="6486511" y="2975119"/>
            <a:ext cx="3132072" cy="2469383"/>
            <a:chOff x="8021221" y="3108307"/>
            <a:chExt cx="3132072" cy="2469383"/>
          </a:xfrm>
        </p:grpSpPr>
        <p:sp>
          <p:nvSpPr>
            <p:cNvPr id="39" name="Oval 38"/>
            <p:cNvSpPr/>
            <p:nvPr/>
          </p:nvSpPr>
          <p:spPr>
            <a:xfrm>
              <a:off x="9314856" y="3108307"/>
              <a:ext cx="476519" cy="403281"/>
            </a:xfrm>
            <a:prstGeom prst="ellipse">
              <a:avLst/>
            </a:prstGeom>
            <a:solidFill>
              <a:schemeClr val="bg1"/>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t>
              </a:r>
            </a:p>
          </p:txBody>
        </p:sp>
        <p:sp>
          <p:nvSpPr>
            <p:cNvPr id="41" name="Oval 40"/>
            <p:cNvSpPr/>
            <p:nvPr/>
          </p:nvSpPr>
          <p:spPr>
            <a:xfrm>
              <a:off x="8497740" y="3717907"/>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p>
          </p:txBody>
        </p:sp>
        <p:sp>
          <p:nvSpPr>
            <p:cNvPr id="42" name="Oval 41"/>
            <p:cNvSpPr/>
            <p:nvPr/>
          </p:nvSpPr>
          <p:spPr>
            <a:xfrm>
              <a:off x="10199994" y="3717907"/>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a:t>
              </a:r>
            </a:p>
          </p:txBody>
        </p:sp>
        <p:sp>
          <p:nvSpPr>
            <p:cNvPr id="43" name="Oval 42"/>
            <p:cNvSpPr/>
            <p:nvPr/>
          </p:nvSpPr>
          <p:spPr>
            <a:xfrm>
              <a:off x="8021221" y="4446158"/>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
              </a:r>
            </a:p>
          </p:txBody>
        </p:sp>
        <p:sp>
          <p:nvSpPr>
            <p:cNvPr id="45" name="Oval 44"/>
            <p:cNvSpPr/>
            <p:nvPr/>
          </p:nvSpPr>
          <p:spPr>
            <a:xfrm>
              <a:off x="8632801" y="4446158"/>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a:t>
              </a:r>
            </a:p>
          </p:txBody>
        </p:sp>
        <p:sp>
          <p:nvSpPr>
            <p:cNvPr id="47" name="Oval 46"/>
            <p:cNvSpPr/>
            <p:nvPr/>
          </p:nvSpPr>
          <p:spPr>
            <a:xfrm>
              <a:off x="9232590" y="4446156"/>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p>
          </p:txBody>
        </p:sp>
        <p:sp>
          <p:nvSpPr>
            <p:cNvPr id="49" name="Oval 48"/>
            <p:cNvSpPr/>
            <p:nvPr/>
          </p:nvSpPr>
          <p:spPr>
            <a:xfrm>
              <a:off x="9960577" y="4446156"/>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a:t>
              </a:r>
            </a:p>
          </p:txBody>
        </p:sp>
        <p:sp>
          <p:nvSpPr>
            <p:cNvPr id="50" name="Oval 49"/>
            <p:cNvSpPr/>
            <p:nvPr/>
          </p:nvSpPr>
          <p:spPr>
            <a:xfrm>
              <a:off x="10676774" y="4446156"/>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H</a:t>
              </a:r>
            </a:p>
          </p:txBody>
        </p:sp>
        <p:sp>
          <p:nvSpPr>
            <p:cNvPr id="53" name="Oval 52"/>
            <p:cNvSpPr/>
            <p:nvPr/>
          </p:nvSpPr>
          <p:spPr>
            <a:xfrm>
              <a:off x="9109320" y="5174409"/>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J</a:t>
              </a:r>
            </a:p>
          </p:txBody>
        </p:sp>
        <p:sp>
          <p:nvSpPr>
            <p:cNvPr id="54" name="Oval 53"/>
            <p:cNvSpPr/>
            <p:nvPr/>
          </p:nvSpPr>
          <p:spPr>
            <a:xfrm>
              <a:off x="8394541" y="5174409"/>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a:t>
              </a:r>
            </a:p>
          </p:txBody>
        </p:sp>
        <p:cxnSp>
          <p:nvCxnSpPr>
            <p:cNvPr id="55" name="Straight Connector 54"/>
            <p:cNvCxnSpPr>
              <a:stCxn id="39" idx="3"/>
            </p:cNvCxnSpPr>
            <p:nvPr/>
          </p:nvCxnSpPr>
          <p:spPr>
            <a:xfrm flipH="1">
              <a:off x="8871060" y="3452529"/>
              <a:ext cx="513581" cy="265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1" idx="3"/>
              <a:endCxn id="43" idx="0"/>
            </p:cNvCxnSpPr>
            <p:nvPr/>
          </p:nvCxnSpPr>
          <p:spPr>
            <a:xfrm flipH="1">
              <a:off x="8259481" y="4062129"/>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1" idx="4"/>
              <a:endCxn id="45" idx="0"/>
            </p:cNvCxnSpPr>
            <p:nvPr/>
          </p:nvCxnSpPr>
          <p:spPr>
            <a:xfrm>
              <a:off x="8736000" y="4121188"/>
              <a:ext cx="135061"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7" idx="1"/>
            </p:cNvCxnSpPr>
            <p:nvPr/>
          </p:nvCxnSpPr>
          <p:spPr>
            <a:xfrm>
              <a:off x="8899274" y="4062128"/>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9960576" y="5172722"/>
              <a:ext cx="476519" cy="403281"/>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K</a:t>
              </a:r>
            </a:p>
          </p:txBody>
        </p:sp>
        <p:cxnSp>
          <p:nvCxnSpPr>
            <p:cNvPr id="61" name="Straight Connector 60"/>
            <p:cNvCxnSpPr>
              <a:endCxn id="54" idx="0"/>
            </p:cNvCxnSpPr>
            <p:nvPr/>
          </p:nvCxnSpPr>
          <p:spPr>
            <a:xfrm flipH="1">
              <a:off x="8632801" y="4849439"/>
              <a:ext cx="135129" cy="3249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3" idx="0"/>
            </p:cNvCxnSpPr>
            <p:nvPr/>
          </p:nvCxnSpPr>
          <p:spPr>
            <a:xfrm>
              <a:off x="9000260" y="4830235"/>
              <a:ext cx="347320" cy="344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2" idx="3"/>
            </p:cNvCxnSpPr>
            <p:nvPr/>
          </p:nvCxnSpPr>
          <p:spPr>
            <a:xfrm flipH="1">
              <a:off x="10129051" y="4062129"/>
              <a:ext cx="140728" cy="42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0" idx="1"/>
            </p:cNvCxnSpPr>
            <p:nvPr/>
          </p:nvCxnSpPr>
          <p:spPr>
            <a:xfrm>
              <a:off x="10545905" y="4077294"/>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a:endCxn id="60" idx="0"/>
          </p:cNvCxnSpPr>
          <p:nvPr/>
        </p:nvCxnSpPr>
        <p:spPr>
          <a:xfrm>
            <a:off x="8664125" y="4691318"/>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229090" y="788708"/>
            <a:ext cx="7997259" cy="2120068"/>
          </a:xfrm>
          <a:prstGeom prst="rect">
            <a:avLst/>
          </a:prstGeom>
          <a:noFill/>
          <a:ln w="28575">
            <a:solidFill>
              <a:srgbClr val="92D050"/>
            </a:solidFill>
          </a:ln>
          <a:effectLst/>
        </p:spPr>
        <p:txBody>
          <a:bodyPr wrap="square" rtlCol="0">
            <a:spAutoFit/>
          </a:bodyPr>
          <a:lstStyle/>
          <a:p>
            <a:pPr>
              <a:lnSpc>
                <a:spcPct val="150000"/>
              </a:lnSpc>
            </a:pPr>
            <a:r>
              <a:rPr lang="en-US" b="1" u="sng" dirty="0">
                <a:solidFill>
                  <a:srgbClr val="C00000"/>
                </a:solidFill>
                <a:latin typeface="Times New Roman" panose="02020603050405020304" pitchFamily="18" charset="0"/>
                <a:cs typeface="Times New Roman" panose="02020603050405020304" pitchFamily="18" charset="0"/>
              </a:rPr>
              <a:t>Child</a:t>
            </a:r>
          </a:p>
          <a:p>
            <a:pPr marL="285750" indent="-285750">
              <a:lnSpc>
                <a:spcPct val="150000"/>
              </a:lnSpc>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node which has a link from its parent node is called as </a:t>
            </a:r>
            <a:r>
              <a:rPr lang="en-US" b="1" dirty="0">
                <a:solidFill>
                  <a:srgbClr val="C00000"/>
                </a:solidFill>
                <a:latin typeface="Times New Roman" panose="02020603050405020304" pitchFamily="18" charset="0"/>
                <a:cs typeface="Times New Roman" panose="02020603050405020304" pitchFamily="18" charset="0"/>
              </a:rPr>
              <a:t>child node</a:t>
            </a:r>
          </a:p>
          <a:p>
            <a:pPr marL="285750" indent="-285750">
              <a:lnSpc>
                <a:spcPct val="150000"/>
              </a:lnSpc>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node which is descendant of any node is called as </a:t>
            </a:r>
            <a:r>
              <a:rPr lang="en-US" b="1" dirty="0">
                <a:solidFill>
                  <a:srgbClr val="C00000"/>
                </a:solidFill>
                <a:latin typeface="Times New Roman" panose="02020603050405020304" pitchFamily="18" charset="0"/>
                <a:cs typeface="Times New Roman" panose="02020603050405020304" pitchFamily="18" charset="0"/>
              </a:rPr>
              <a:t>CHILD Node</a:t>
            </a:r>
          </a:p>
          <a:p>
            <a:pPr marL="285750" indent="-285750">
              <a:lnSpc>
                <a:spcPct val="150000"/>
              </a:lnSpc>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Parent node can have any number of child nodes. </a:t>
            </a:r>
          </a:p>
          <a:p>
            <a:pPr marL="285750" indent="-285750">
              <a:lnSpc>
                <a:spcPct val="150000"/>
              </a:lnSpc>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All the nodes except root are child nodes.</a:t>
            </a:r>
          </a:p>
        </p:txBody>
      </p:sp>
      <p:sp>
        <p:nvSpPr>
          <p:cNvPr id="82" name="TextBox 81"/>
          <p:cNvSpPr txBox="1"/>
          <p:nvPr/>
        </p:nvSpPr>
        <p:spPr>
          <a:xfrm>
            <a:off x="3309873" y="3558542"/>
            <a:ext cx="2800702" cy="338554"/>
          </a:xfrm>
          <a:prstGeom prst="rect">
            <a:avLst/>
          </a:prstGeom>
          <a:noFill/>
          <a:ln>
            <a:solidFill>
              <a:schemeClr val="bg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B and C are child nodes of A</a:t>
            </a:r>
          </a:p>
        </p:txBody>
      </p:sp>
      <p:sp>
        <p:nvSpPr>
          <p:cNvPr id="83" name="TextBox 82"/>
          <p:cNvSpPr txBox="1"/>
          <p:nvPr/>
        </p:nvSpPr>
        <p:spPr>
          <a:xfrm>
            <a:off x="3050000" y="4309066"/>
            <a:ext cx="3045999" cy="338554"/>
          </a:xfrm>
          <a:prstGeom prst="rect">
            <a:avLst/>
          </a:prstGeom>
          <a:noFill/>
          <a:ln>
            <a:solidFill>
              <a:schemeClr val="bg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D, E, F are child nodes of B</a:t>
            </a:r>
          </a:p>
        </p:txBody>
      </p:sp>
      <p:sp>
        <p:nvSpPr>
          <p:cNvPr id="84" name="TextBox 83"/>
          <p:cNvSpPr txBox="1"/>
          <p:nvPr/>
        </p:nvSpPr>
        <p:spPr>
          <a:xfrm>
            <a:off x="10020840" y="3837933"/>
            <a:ext cx="1784794" cy="584775"/>
          </a:xfrm>
          <a:prstGeom prst="rect">
            <a:avLst/>
          </a:prstGeom>
          <a:noFill/>
          <a:ln>
            <a:solidFill>
              <a:schemeClr val="bg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G and H are the child nodes of C</a:t>
            </a:r>
          </a:p>
        </p:txBody>
      </p:sp>
      <p:sp>
        <p:nvSpPr>
          <p:cNvPr id="85" name="TextBox 84"/>
          <p:cNvSpPr txBox="1"/>
          <p:nvPr/>
        </p:nvSpPr>
        <p:spPr>
          <a:xfrm>
            <a:off x="3050000" y="5080446"/>
            <a:ext cx="2901686" cy="338554"/>
          </a:xfrm>
          <a:prstGeom prst="rect">
            <a:avLst/>
          </a:prstGeom>
          <a:noFill/>
          <a:ln>
            <a:solidFill>
              <a:schemeClr val="bg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I and J are the child nodes of E</a:t>
            </a:r>
          </a:p>
        </p:txBody>
      </p:sp>
      <p:sp>
        <p:nvSpPr>
          <p:cNvPr id="86" name="TextBox 85"/>
          <p:cNvSpPr txBox="1"/>
          <p:nvPr/>
        </p:nvSpPr>
        <p:spPr>
          <a:xfrm>
            <a:off x="7892734" y="5837474"/>
            <a:ext cx="2177614" cy="338554"/>
          </a:xfrm>
          <a:prstGeom prst="rect">
            <a:avLst/>
          </a:prstGeom>
          <a:noFill/>
          <a:ln>
            <a:solidFill>
              <a:schemeClr val="bg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K is a child node of G</a:t>
            </a:r>
          </a:p>
        </p:txBody>
      </p:sp>
      <p:sp>
        <p:nvSpPr>
          <p:cNvPr id="87" name="Right Arrow 86"/>
          <p:cNvSpPr/>
          <p:nvPr/>
        </p:nvSpPr>
        <p:spPr>
          <a:xfrm>
            <a:off x="6001031" y="3689982"/>
            <a:ext cx="842869" cy="133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8" name="Right Arrow 87"/>
          <p:cNvSpPr/>
          <p:nvPr/>
        </p:nvSpPr>
        <p:spPr>
          <a:xfrm>
            <a:off x="5592108" y="4422708"/>
            <a:ext cx="756013" cy="133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9" name="Right Arrow 88"/>
          <p:cNvSpPr/>
          <p:nvPr/>
        </p:nvSpPr>
        <p:spPr>
          <a:xfrm>
            <a:off x="6070989" y="5174326"/>
            <a:ext cx="550582" cy="133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0" name="Left Arrow 89"/>
          <p:cNvSpPr/>
          <p:nvPr/>
        </p:nvSpPr>
        <p:spPr>
          <a:xfrm rot="19447958">
            <a:off x="9666129" y="4179548"/>
            <a:ext cx="384264" cy="1924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1" name="Up Arrow 90"/>
          <p:cNvSpPr/>
          <p:nvPr/>
        </p:nvSpPr>
        <p:spPr>
          <a:xfrm>
            <a:off x="8594341" y="5541899"/>
            <a:ext cx="205536" cy="2955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6" name="Content Placeholder 2">
            <a:extLst>
              <a:ext uri="{FF2B5EF4-FFF2-40B4-BE49-F238E27FC236}">
                <a16:creationId xmlns:a16="http://schemas.microsoft.com/office/drawing/2014/main" xmlns="" id="{20C2E614-C128-4530-8F02-44977718DFA3}"/>
              </a:ext>
            </a:extLst>
          </p:cNvPr>
          <p:cNvSpPr txBox="1">
            <a:spLocks/>
          </p:cNvSpPr>
          <p:nvPr/>
        </p:nvSpPr>
        <p:spPr>
          <a:xfrm>
            <a:off x="183395" y="195943"/>
            <a:ext cx="1840363" cy="654075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latin typeface="Times New Roman" panose="02020603050405020304" pitchFamily="18" charset="0"/>
                <a:cs typeface="Times New Roman" panose="02020603050405020304" pitchFamily="18" charset="0"/>
              </a:rPr>
              <a:t>Siblings</a:t>
            </a:r>
          </a:p>
          <a:p>
            <a:pPr>
              <a:lnSpc>
                <a:spcPct val="120000"/>
              </a:lnSpc>
            </a:pPr>
            <a:r>
              <a:rPr lang="en-US" dirty="0">
                <a:latin typeface="Times New Roman" panose="02020603050405020304" pitchFamily="18" charset="0"/>
                <a:cs typeface="Times New Roman" panose="02020603050405020304" pitchFamily="18" charset="0"/>
              </a:rPr>
              <a:t>Leaf</a:t>
            </a:r>
          </a:p>
          <a:p>
            <a:pPr>
              <a:lnSpc>
                <a:spcPct val="120000"/>
              </a:lnSpc>
            </a:pPr>
            <a:r>
              <a:rPr lang="en-US" dirty="0">
                <a:latin typeface="Times New Roman" panose="02020603050405020304" pitchFamily="18" charset="0"/>
                <a:cs typeface="Times New Roman" panose="02020603050405020304" pitchFamily="18" charset="0"/>
              </a:rPr>
              <a:t>Internal Nodes</a:t>
            </a:r>
          </a:p>
          <a:p>
            <a:pPr>
              <a:lnSpc>
                <a:spcPct val="120000"/>
              </a:lnSpc>
            </a:pPr>
            <a:r>
              <a:rPr lang="en-US" dirty="0">
                <a:latin typeface="Times New Roman" panose="02020603050405020304" pitchFamily="18" charset="0"/>
                <a:cs typeface="Times New Roman" panose="02020603050405020304" pitchFamily="18" charset="0"/>
              </a:rPr>
              <a:t>Degree</a:t>
            </a:r>
          </a:p>
          <a:p>
            <a:pPr>
              <a:lnSpc>
                <a:spcPct val="120000"/>
              </a:lnSpc>
            </a:pPr>
            <a:r>
              <a:rPr lang="en-US" dirty="0">
                <a:latin typeface="Times New Roman" panose="02020603050405020304" pitchFamily="18" charset="0"/>
                <a:cs typeface="Times New Roman" panose="02020603050405020304" pitchFamily="18" charset="0"/>
              </a:rPr>
              <a:t>Level</a:t>
            </a:r>
          </a:p>
          <a:p>
            <a:pPr>
              <a:lnSpc>
                <a:spcPct val="120000"/>
              </a:lnSpc>
            </a:pPr>
            <a:r>
              <a:rPr lang="en-US" dirty="0">
                <a:latin typeface="Times New Roman" panose="02020603050405020304" pitchFamily="18" charset="0"/>
                <a:cs typeface="Times New Roman" panose="02020603050405020304" pitchFamily="18" charset="0"/>
              </a:rPr>
              <a:t>Height</a:t>
            </a:r>
          </a:p>
          <a:p>
            <a:pPr>
              <a:lnSpc>
                <a:spcPct val="120000"/>
              </a:lnSpc>
            </a:pPr>
            <a:r>
              <a:rPr lang="en-US" dirty="0">
                <a:latin typeface="Times New Roman" panose="02020603050405020304" pitchFamily="18" charset="0"/>
                <a:cs typeface="Times New Roman" panose="02020603050405020304" pitchFamily="18" charset="0"/>
              </a:rPr>
              <a:t>Depth</a:t>
            </a:r>
          </a:p>
          <a:p>
            <a:pPr>
              <a:lnSpc>
                <a:spcPct val="120000"/>
              </a:lnSpc>
            </a:pPr>
            <a:r>
              <a:rPr lang="en-US" dirty="0">
                <a:latin typeface="Times New Roman" panose="02020603050405020304" pitchFamily="18" charset="0"/>
                <a:cs typeface="Times New Roman" panose="02020603050405020304" pitchFamily="18" charset="0"/>
              </a:rPr>
              <a:t>Path</a:t>
            </a:r>
          </a:p>
          <a:p>
            <a:pPr>
              <a:lnSpc>
                <a:spcPct val="120000"/>
              </a:lnSpc>
            </a:pPr>
            <a:r>
              <a:rPr lang="en-US" dirty="0">
                <a:latin typeface="Times New Roman" panose="02020603050405020304" pitchFamily="18" charset="0"/>
                <a:cs typeface="Times New Roman" panose="02020603050405020304" pitchFamily="18" charset="0"/>
              </a:rPr>
              <a:t>Sub-Tree</a:t>
            </a:r>
          </a:p>
          <a:p>
            <a:pPr>
              <a:lnSpc>
                <a:spcPct val="120000"/>
              </a:lnSpc>
            </a:pPr>
            <a:r>
              <a:rPr lang="en-US" dirty="0">
                <a:latin typeface="Times New Roman" panose="02020603050405020304" pitchFamily="18" charset="0"/>
                <a:cs typeface="Times New Roman" panose="02020603050405020304" pitchFamily="18" charset="0"/>
              </a:rPr>
              <a:t>In-degree</a:t>
            </a:r>
          </a:p>
          <a:p>
            <a:pPr>
              <a:lnSpc>
                <a:spcPct val="120000"/>
              </a:lnSpc>
            </a:pPr>
            <a:r>
              <a:rPr lang="en-US" dirty="0">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xmlns="" id="{33090583-71A2-40CD-B641-C82566DF68B0}"/>
              </a:ext>
            </a:extLst>
          </p:cNvPr>
          <p:cNvSpPr/>
          <p:nvPr/>
        </p:nvSpPr>
        <p:spPr>
          <a:xfrm rot="20774124">
            <a:off x="1084552" y="1810438"/>
            <a:ext cx="1054542" cy="142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xmlns="" id="{C215B5BF-CA5A-4AE9-B1E8-3295E60B56F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xmlns="" id="{AB5B198C-32AB-42BB-BAB4-F93767E2B7EA}"/>
              </a:ext>
            </a:extLst>
          </p:cNvPr>
          <p:cNvSpPr>
            <a:spLocks noGrp="1"/>
          </p:cNvSpPr>
          <p:nvPr>
            <p:ph type="sldNum" sz="quarter" idx="12"/>
          </p:nvPr>
        </p:nvSpPr>
        <p:spPr/>
        <p:txBody>
          <a:bodyPr/>
          <a:lstStyle/>
          <a:p>
            <a:fld id="{11B1A458-33C9-4BF4-B91A-A10851AC5830}" type="slidenum">
              <a:rPr lang="en-IN" smtClean="0"/>
              <a:t>8</a:t>
            </a:fld>
            <a:endParaRPr lang="en-IN"/>
          </a:p>
        </p:txBody>
      </p:sp>
    </p:spTree>
    <p:extLst>
      <p:ext uri="{BB962C8B-B14F-4D97-AF65-F5344CB8AC3E}">
        <p14:creationId xmlns:p14="http://schemas.microsoft.com/office/powerpoint/2010/main" val="20174624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30"/>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AVL Tree - Rotations</a:t>
            </a:r>
          </a:p>
        </p:txBody>
      </p:sp>
      <p:sp>
        <p:nvSpPr>
          <p:cNvPr id="3" name="Content Placeholder 2"/>
          <p:cNvSpPr>
            <a:spLocks noGrp="1"/>
          </p:cNvSpPr>
          <p:nvPr>
            <p:ph idx="1"/>
          </p:nvPr>
        </p:nvSpPr>
        <p:spPr>
          <a:xfrm>
            <a:off x="363895" y="650421"/>
            <a:ext cx="11597950" cy="5797032"/>
          </a:xfrm>
        </p:spPr>
        <p:txBody>
          <a:bodyPr>
            <a:noAutofit/>
          </a:bodyPr>
          <a:lstStyle/>
          <a:p>
            <a:pPr marL="0" indent="0" algn="just">
              <a:lnSpc>
                <a:spcPct val="100000"/>
              </a:lnSpc>
              <a:spcBef>
                <a:spcPts val="600"/>
              </a:spcBef>
              <a:buNone/>
            </a:pPr>
            <a:r>
              <a:rPr lang="en-US" sz="2200" b="1" u="sng" dirty="0">
                <a:latin typeface="Times New Roman" panose="02020603050405020304" pitchFamily="18" charset="0"/>
                <a:cs typeface="Times New Roman" panose="02020603050405020304" pitchFamily="18" charset="0"/>
              </a:rPr>
              <a:t>Double Rotations</a:t>
            </a:r>
          </a:p>
          <a:p>
            <a:pPr marL="0" indent="0" algn="just">
              <a:lnSpc>
                <a:spcPct val="100000"/>
              </a:lnSpc>
              <a:spcBef>
                <a:spcPts val="600"/>
              </a:spcBef>
              <a:buNone/>
            </a:pPr>
            <a:r>
              <a:rPr lang="en-US" sz="2200" b="1" dirty="0">
                <a:latin typeface="Times New Roman" panose="02020603050405020304" pitchFamily="18" charset="0"/>
                <a:cs typeface="Times New Roman" panose="02020603050405020304" pitchFamily="18" charset="0"/>
              </a:rPr>
              <a:t>Right – Left Rotation </a:t>
            </a:r>
            <a:r>
              <a:rPr lang="en-US" sz="2200" dirty="0">
                <a:latin typeface="Times New Roman" panose="02020603050405020304" pitchFamily="18" charset="0"/>
                <a:cs typeface="Times New Roman" panose="02020603050405020304" pitchFamily="18" charset="0"/>
              </a:rPr>
              <a:t>(RL – rotation to solve case - 3) – Required two rotations</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Consider the following AVL Tree (new node is inserted in the left subtree of the right child of X). AVL violations at node X.</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80</a:t>
            </a:fld>
            <a:endParaRPr lang="en-IN"/>
          </a:p>
        </p:txBody>
      </p:sp>
      <p:sp>
        <p:nvSpPr>
          <p:cNvPr id="6" name="Oval 5">
            <a:extLst>
              <a:ext uri="{FF2B5EF4-FFF2-40B4-BE49-F238E27FC236}">
                <a16:creationId xmlns:a16="http://schemas.microsoft.com/office/drawing/2014/main" xmlns="" id="{DE34064C-2A93-45A7-9DD5-DB8BDAD8C7EF}"/>
              </a:ext>
            </a:extLst>
          </p:cNvPr>
          <p:cNvSpPr/>
          <p:nvPr/>
        </p:nvSpPr>
        <p:spPr>
          <a:xfrm>
            <a:off x="1796016" y="221135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17" name="Straight Connector 16">
            <a:extLst>
              <a:ext uri="{FF2B5EF4-FFF2-40B4-BE49-F238E27FC236}">
                <a16:creationId xmlns:a16="http://schemas.microsoft.com/office/drawing/2014/main" xmlns="" id="{94DBBFE0-5C03-4918-8272-4F42CBC65C3F}"/>
              </a:ext>
            </a:extLst>
          </p:cNvPr>
          <p:cNvCxnSpPr>
            <a:cxnSpLocks/>
          </p:cNvCxnSpPr>
          <p:nvPr/>
        </p:nvCxnSpPr>
        <p:spPr>
          <a:xfrm>
            <a:off x="2146874" y="2536831"/>
            <a:ext cx="220872" cy="221303"/>
          </a:xfrm>
          <a:prstGeom prst="line">
            <a:avLst/>
          </a:prstGeom>
        </p:spPr>
        <p:style>
          <a:lnRef idx="3">
            <a:schemeClr val="accent5"/>
          </a:lnRef>
          <a:fillRef idx="0">
            <a:schemeClr val="accent5"/>
          </a:fillRef>
          <a:effectRef idx="2">
            <a:schemeClr val="accent5"/>
          </a:effectRef>
          <a:fontRef idx="minor">
            <a:schemeClr val="tx1"/>
          </a:fontRef>
        </p:style>
      </p:cxnSp>
      <p:sp>
        <p:nvSpPr>
          <p:cNvPr id="33" name="Isosceles Triangle 32">
            <a:extLst>
              <a:ext uri="{FF2B5EF4-FFF2-40B4-BE49-F238E27FC236}">
                <a16:creationId xmlns:a16="http://schemas.microsoft.com/office/drawing/2014/main" xmlns="" id="{F18DB8E8-4B97-4D88-8A99-AE281687D4C5}"/>
              </a:ext>
            </a:extLst>
          </p:cNvPr>
          <p:cNvSpPr/>
          <p:nvPr/>
        </p:nvSpPr>
        <p:spPr>
          <a:xfrm>
            <a:off x="1313101" y="2758134"/>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2" name="Arrow: Right 21">
            <a:extLst>
              <a:ext uri="{FF2B5EF4-FFF2-40B4-BE49-F238E27FC236}">
                <a16:creationId xmlns:a16="http://schemas.microsoft.com/office/drawing/2014/main" xmlns="" id="{5683AD5E-4825-4BF9-9DEE-BE6E17A06241}"/>
              </a:ext>
            </a:extLst>
          </p:cNvPr>
          <p:cNvSpPr/>
          <p:nvPr/>
        </p:nvSpPr>
        <p:spPr>
          <a:xfrm>
            <a:off x="3284376" y="327735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C727655C-29E8-4AEF-B9AC-546B58C56679}"/>
              </a:ext>
            </a:extLst>
          </p:cNvPr>
          <p:cNvSpPr txBox="1"/>
          <p:nvPr/>
        </p:nvSpPr>
        <p:spPr>
          <a:xfrm>
            <a:off x="3181484" y="254743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left rotation at Y</a:t>
            </a:r>
          </a:p>
        </p:txBody>
      </p:sp>
      <p:sp>
        <p:nvSpPr>
          <p:cNvPr id="66" name="Arrow: Right 65">
            <a:extLst>
              <a:ext uri="{FF2B5EF4-FFF2-40B4-BE49-F238E27FC236}">
                <a16:creationId xmlns:a16="http://schemas.microsoft.com/office/drawing/2014/main" xmlns="" id="{6383FE8B-4D68-476F-8C41-28E83279CB25}"/>
              </a:ext>
            </a:extLst>
          </p:cNvPr>
          <p:cNvSpPr/>
          <p:nvPr/>
        </p:nvSpPr>
        <p:spPr>
          <a:xfrm>
            <a:off x="7002512" y="3684116"/>
            <a:ext cx="1212979" cy="9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xmlns="" id="{81ACEE9E-AF86-4A85-8E20-147F6508C3C3}"/>
              </a:ext>
            </a:extLst>
          </p:cNvPr>
          <p:cNvSpPr txBox="1"/>
          <p:nvPr/>
        </p:nvSpPr>
        <p:spPr>
          <a:xfrm>
            <a:off x="6899620" y="2954190"/>
            <a:ext cx="141825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Do the Right rotation at Z</a:t>
            </a:r>
          </a:p>
        </p:txBody>
      </p:sp>
      <p:sp>
        <p:nvSpPr>
          <p:cNvPr id="51" name="Oval 50">
            <a:extLst>
              <a:ext uri="{FF2B5EF4-FFF2-40B4-BE49-F238E27FC236}">
                <a16:creationId xmlns:a16="http://schemas.microsoft.com/office/drawing/2014/main" xmlns="" id="{40B8B4AD-90D9-4821-9126-8A4716E8EA99}"/>
              </a:ext>
            </a:extLst>
          </p:cNvPr>
          <p:cNvSpPr/>
          <p:nvPr/>
        </p:nvSpPr>
        <p:spPr>
          <a:xfrm>
            <a:off x="2222949" y="2724496"/>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61" name="Straight Connector 60">
            <a:extLst>
              <a:ext uri="{FF2B5EF4-FFF2-40B4-BE49-F238E27FC236}">
                <a16:creationId xmlns:a16="http://schemas.microsoft.com/office/drawing/2014/main" xmlns="" id="{A4CE9383-6B66-4502-8A69-E417869AB84C}"/>
              </a:ext>
            </a:extLst>
          </p:cNvPr>
          <p:cNvCxnSpPr>
            <a:cxnSpLocks/>
            <a:endCxn id="33" idx="0"/>
          </p:cNvCxnSpPr>
          <p:nvPr/>
        </p:nvCxnSpPr>
        <p:spPr>
          <a:xfrm flipH="1">
            <a:off x="1635008" y="2579704"/>
            <a:ext cx="212620" cy="186927"/>
          </a:xfrm>
          <a:prstGeom prst="line">
            <a:avLst/>
          </a:prstGeom>
        </p:spPr>
        <p:style>
          <a:lnRef idx="3">
            <a:schemeClr val="accent5"/>
          </a:lnRef>
          <a:fillRef idx="0">
            <a:schemeClr val="accent5"/>
          </a:fillRef>
          <a:effectRef idx="2">
            <a:schemeClr val="accent5"/>
          </a:effectRef>
          <a:fontRef idx="minor">
            <a:schemeClr val="tx1"/>
          </a:fontRef>
        </p:style>
      </p:cxnSp>
      <p:sp>
        <p:nvSpPr>
          <p:cNvPr id="65" name="Isosceles Triangle 64">
            <a:extLst>
              <a:ext uri="{FF2B5EF4-FFF2-40B4-BE49-F238E27FC236}">
                <a16:creationId xmlns:a16="http://schemas.microsoft.com/office/drawing/2014/main" xmlns="" id="{899C423E-186E-4D6E-8DA8-E445DA95347F}"/>
              </a:ext>
            </a:extLst>
          </p:cNvPr>
          <p:cNvSpPr/>
          <p:nvPr/>
        </p:nvSpPr>
        <p:spPr>
          <a:xfrm>
            <a:off x="2516373" y="3290613"/>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2" name="Thought Bubble: Cloud 71">
            <a:extLst>
              <a:ext uri="{FF2B5EF4-FFF2-40B4-BE49-F238E27FC236}">
                <a16:creationId xmlns:a16="http://schemas.microsoft.com/office/drawing/2014/main" xmlns="" id="{9504C218-8ABD-40E4-B5FB-9F2019D57331}"/>
              </a:ext>
            </a:extLst>
          </p:cNvPr>
          <p:cNvSpPr/>
          <p:nvPr/>
        </p:nvSpPr>
        <p:spPr>
          <a:xfrm>
            <a:off x="1542957" y="3957515"/>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73" name="Straight Connector 72">
            <a:extLst>
              <a:ext uri="{FF2B5EF4-FFF2-40B4-BE49-F238E27FC236}">
                <a16:creationId xmlns:a16="http://schemas.microsoft.com/office/drawing/2014/main" xmlns="" id="{05022ABE-1DBF-4524-94A9-2117AE85230F}"/>
              </a:ext>
            </a:extLst>
          </p:cNvPr>
          <p:cNvCxnSpPr>
            <a:cxnSpLocks/>
          </p:cNvCxnSpPr>
          <p:nvPr/>
        </p:nvCxnSpPr>
        <p:spPr>
          <a:xfrm flipH="1">
            <a:off x="2170029" y="3124663"/>
            <a:ext cx="199416" cy="290450"/>
          </a:xfrm>
          <a:prstGeom prst="line">
            <a:avLst/>
          </a:prstGeom>
        </p:spPr>
        <p:style>
          <a:lnRef idx="3">
            <a:schemeClr val="accent5"/>
          </a:lnRef>
          <a:fillRef idx="0">
            <a:schemeClr val="accent5"/>
          </a:fillRef>
          <a:effectRef idx="2">
            <a:schemeClr val="accent5"/>
          </a:effectRef>
          <a:fontRef idx="minor">
            <a:schemeClr val="tx1"/>
          </a:fontRef>
        </p:style>
      </p:cxnSp>
      <p:sp>
        <p:nvSpPr>
          <p:cNvPr id="74" name="Thought Bubble: Cloud 73">
            <a:extLst>
              <a:ext uri="{FF2B5EF4-FFF2-40B4-BE49-F238E27FC236}">
                <a16:creationId xmlns:a16="http://schemas.microsoft.com/office/drawing/2014/main" xmlns="" id="{A96947EA-A2D4-442C-B648-5C05B231B606}"/>
              </a:ext>
            </a:extLst>
          </p:cNvPr>
          <p:cNvSpPr/>
          <p:nvPr/>
        </p:nvSpPr>
        <p:spPr>
          <a:xfrm>
            <a:off x="2405203" y="4040779"/>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sp>
        <p:nvSpPr>
          <p:cNvPr id="75" name="Oval 74">
            <a:extLst>
              <a:ext uri="{FF2B5EF4-FFF2-40B4-BE49-F238E27FC236}">
                <a16:creationId xmlns:a16="http://schemas.microsoft.com/office/drawing/2014/main" xmlns="" id="{681CB884-F006-499D-89A7-EF3D09B87E25}"/>
              </a:ext>
            </a:extLst>
          </p:cNvPr>
          <p:cNvSpPr/>
          <p:nvPr/>
        </p:nvSpPr>
        <p:spPr>
          <a:xfrm>
            <a:off x="1958682" y="341044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cxnSp>
        <p:nvCxnSpPr>
          <p:cNvPr id="76" name="Straight Connector 75">
            <a:extLst>
              <a:ext uri="{FF2B5EF4-FFF2-40B4-BE49-F238E27FC236}">
                <a16:creationId xmlns:a16="http://schemas.microsoft.com/office/drawing/2014/main" xmlns="" id="{477AA103-6E78-4B64-BE21-F00347FC7E91}"/>
              </a:ext>
            </a:extLst>
          </p:cNvPr>
          <p:cNvCxnSpPr>
            <a:cxnSpLocks/>
          </p:cNvCxnSpPr>
          <p:nvPr/>
        </p:nvCxnSpPr>
        <p:spPr>
          <a:xfrm>
            <a:off x="2254448" y="3799901"/>
            <a:ext cx="318850" cy="297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xmlns="" id="{768DC1D0-31B6-4822-AE1B-8D03F05F8B76}"/>
              </a:ext>
            </a:extLst>
          </p:cNvPr>
          <p:cNvCxnSpPr>
            <a:cxnSpLocks/>
          </p:cNvCxnSpPr>
          <p:nvPr/>
        </p:nvCxnSpPr>
        <p:spPr>
          <a:xfrm flipH="1">
            <a:off x="1816363" y="3745676"/>
            <a:ext cx="204938" cy="227962"/>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xmlns="" id="{11DCEAF9-806B-4955-BBA9-6FD4AFCE2BA8}"/>
              </a:ext>
            </a:extLst>
          </p:cNvPr>
          <p:cNvCxnSpPr>
            <a:cxnSpLocks/>
            <a:endCxn id="65" idx="0"/>
          </p:cNvCxnSpPr>
          <p:nvPr/>
        </p:nvCxnSpPr>
        <p:spPr>
          <a:xfrm>
            <a:off x="2586139" y="3057006"/>
            <a:ext cx="252141" cy="233607"/>
          </a:xfrm>
          <a:prstGeom prst="line">
            <a:avLst/>
          </a:prstGeom>
        </p:spPr>
        <p:style>
          <a:lnRef idx="3">
            <a:schemeClr val="accent5"/>
          </a:lnRef>
          <a:fillRef idx="0">
            <a:schemeClr val="accent5"/>
          </a:fillRef>
          <a:effectRef idx="2">
            <a:schemeClr val="accent5"/>
          </a:effectRef>
          <a:fontRef idx="minor">
            <a:schemeClr val="tx1"/>
          </a:fontRef>
        </p:style>
      </p:cxnSp>
      <p:sp>
        <p:nvSpPr>
          <p:cNvPr id="98" name="Oval 97">
            <a:extLst>
              <a:ext uri="{FF2B5EF4-FFF2-40B4-BE49-F238E27FC236}">
                <a16:creationId xmlns:a16="http://schemas.microsoft.com/office/drawing/2014/main" xmlns="" id="{EE593E4D-6D88-40EF-8084-550A3C583861}"/>
              </a:ext>
            </a:extLst>
          </p:cNvPr>
          <p:cNvSpPr/>
          <p:nvPr/>
        </p:nvSpPr>
        <p:spPr>
          <a:xfrm>
            <a:off x="5037611" y="2292795"/>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99" name="Isosceles Triangle 98">
            <a:extLst>
              <a:ext uri="{FF2B5EF4-FFF2-40B4-BE49-F238E27FC236}">
                <a16:creationId xmlns:a16="http://schemas.microsoft.com/office/drawing/2014/main" xmlns="" id="{E05A9F0B-37B5-4770-A9C6-80F00B4DD83A}"/>
              </a:ext>
            </a:extLst>
          </p:cNvPr>
          <p:cNvSpPr/>
          <p:nvPr/>
        </p:nvSpPr>
        <p:spPr>
          <a:xfrm>
            <a:off x="4554696" y="2839573"/>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100" name="Straight Connector 99">
            <a:extLst>
              <a:ext uri="{FF2B5EF4-FFF2-40B4-BE49-F238E27FC236}">
                <a16:creationId xmlns:a16="http://schemas.microsoft.com/office/drawing/2014/main" xmlns="" id="{483D6C05-89A0-4647-9B58-D603C13A08DA}"/>
              </a:ext>
            </a:extLst>
          </p:cNvPr>
          <p:cNvCxnSpPr>
            <a:cxnSpLocks/>
            <a:endCxn id="99" idx="0"/>
          </p:cNvCxnSpPr>
          <p:nvPr/>
        </p:nvCxnSpPr>
        <p:spPr>
          <a:xfrm flipH="1">
            <a:off x="4876603" y="2661143"/>
            <a:ext cx="212620" cy="186927"/>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xmlns="" id="{1B977378-A447-463B-8B16-519542934E96}"/>
              </a:ext>
            </a:extLst>
          </p:cNvPr>
          <p:cNvCxnSpPr>
            <a:cxnSpLocks/>
          </p:cNvCxnSpPr>
          <p:nvPr/>
        </p:nvCxnSpPr>
        <p:spPr>
          <a:xfrm>
            <a:off x="5432070" y="2660405"/>
            <a:ext cx="220872" cy="221303"/>
          </a:xfrm>
          <a:prstGeom prst="line">
            <a:avLst/>
          </a:prstGeom>
        </p:spPr>
        <p:style>
          <a:lnRef idx="3">
            <a:schemeClr val="accent5"/>
          </a:lnRef>
          <a:fillRef idx="0">
            <a:schemeClr val="accent5"/>
          </a:fillRef>
          <a:effectRef idx="2">
            <a:schemeClr val="accent5"/>
          </a:effectRef>
          <a:fontRef idx="minor">
            <a:schemeClr val="tx1"/>
          </a:fontRef>
        </p:style>
      </p:cxnSp>
      <p:sp>
        <p:nvSpPr>
          <p:cNvPr id="102" name="Oval 101">
            <a:extLst>
              <a:ext uri="{FF2B5EF4-FFF2-40B4-BE49-F238E27FC236}">
                <a16:creationId xmlns:a16="http://schemas.microsoft.com/office/drawing/2014/main" xmlns="" id="{2BE00978-9520-49E2-A1FA-3EA881E1D7EE}"/>
              </a:ext>
            </a:extLst>
          </p:cNvPr>
          <p:cNvSpPr/>
          <p:nvPr/>
        </p:nvSpPr>
        <p:spPr>
          <a:xfrm>
            <a:off x="5508145" y="2848070"/>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sp>
        <p:nvSpPr>
          <p:cNvPr id="25" name="Oval 24">
            <a:extLst>
              <a:ext uri="{FF2B5EF4-FFF2-40B4-BE49-F238E27FC236}">
                <a16:creationId xmlns:a16="http://schemas.microsoft.com/office/drawing/2014/main" xmlns="" id="{07D969AA-1F17-473E-9021-9BB54BAF9A2C}"/>
              </a:ext>
            </a:extLst>
          </p:cNvPr>
          <p:cNvSpPr/>
          <p:nvPr/>
        </p:nvSpPr>
        <p:spPr>
          <a:xfrm>
            <a:off x="5920847" y="3458441"/>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104" name="Straight Connector 103">
            <a:extLst>
              <a:ext uri="{FF2B5EF4-FFF2-40B4-BE49-F238E27FC236}">
                <a16:creationId xmlns:a16="http://schemas.microsoft.com/office/drawing/2014/main" xmlns="" id="{D2374D09-E33A-4CBD-A01F-EF0EC4273366}"/>
              </a:ext>
            </a:extLst>
          </p:cNvPr>
          <p:cNvCxnSpPr>
            <a:cxnSpLocks/>
            <a:endCxn id="25" idx="0"/>
          </p:cNvCxnSpPr>
          <p:nvPr/>
        </p:nvCxnSpPr>
        <p:spPr>
          <a:xfrm>
            <a:off x="5828192" y="3193810"/>
            <a:ext cx="288598" cy="264631"/>
          </a:xfrm>
          <a:prstGeom prst="line">
            <a:avLst/>
          </a:prstGeom>
        </p:spPr>
        <p:style>
          <a:lnRef idx="3">
            <a:schemeClr val="accent5"/>
          </a:lnRef>
          <a:fillRef idx="0">
            <a:schemeClr val="accent5"/>
          </a:fillRef>
          <a:effectRef idx="2">
            <a:schemeClr val="accent5"/>
          </a:effectRef>
          <a:fontRef idx="minor">
            <a:schemeClr val="tx1"/>
          </a:fontRef>
        </p:style>
      </p:cxnSp>
      <p:sp>
        <p:nvSpPr>
          <p:cNvPr id="105" name="Isosceles Triangle 104">
            <a:extLst>
              <a:ext uri="{FF2B5EF4-FFF2-40B4-BE49-F238E27FC236}">
                <a16:creationId xmlns:a16="http://schemas.microsoft.com/office/drawing/2014/main" xmlns="" id="{74E8E6BA-DB28-4F7E-92EF-1DBC4EC47B37}"/>
              </a:ext>
            </a:extLst>
          </p:cNvPr>
          <p:cNvSpPr/>
          <p:nvPr/>
        </p:nvSpPr>
        <p:spPr>
          <a:xfrm>
            <a:off x="6226474" y="4049139"/>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cxnSp>
        <p:nvCxnSpPr>
          <p:cNvPr id="106" name="Straight Connector 105">
            <a:extLst>
              <a:ext uri="{FF2B5EF4-FFF2-40B4-BE49-F238E27FC236}">
                <a16:creationId xmlns:a16="http://schemas.microsoft.com/office/drawing/2014/main" xmlns="" id="{8AAE787E-DC56-4E54-BE67-3A545A6DC8F6}"/>
              </a:ext>
            </a:extLst>
          </p:cNvPr>
          <p:cNvCxnSpPr>
            <a:cxnSpLocks/>
            <a:endCxn id="105" idx="0"/>
          </p:cNvCxnSpPr>
          <p:nvPr/>
        </p:nvCxnSpPr>
        <p:spPr>
          <a:xfrm>
            <a:off x="6296240" y="3815532"/>
            <a:ext cx="252141" cy="233607"/>
          </a:xfrm>
          <a:prstGeom prst="line">
            <a:avLst/>
          </a:prstGeom>
        </p:spPr>
        <p:style>
          <a:lnRef idx="3">
            <a:schemeClr val="accent5"/>
          </a:lnRef>
          <a:fillRef idx="0">
            <a:schemeClr val="accent5"/>
          </a:fillRef>
          <a:effectRef idx="2">
            <a:schemeClr val="accent5"/>
          </a:effectRef>
          <a:fontRef idx="minor">
            <a:schemeClr val="tx1"/>
          </a:fontRef>
        </p:style>
      </p:cxnSp>
      <p:sp>
        <p:nvSpPr>
          <p:cNvPr id="107" name="Thought Bubble: Cloud 106">
            <a:extLst>
              <a:ext uri="{FF2B5EF4-FFF2-40B4-BE49-F238E27FC236}">
                <a16:creationId xmlns:a16="http://schemas.microsoft.com/office/drawing/2014/main" xmlns="" id="{E6758DBF-2B8C-4DD8-8903-F147EAE04F0E}"/>
              </a:ext>
            </a:extLst>
          </p:cNvPr>
          <p:cNvSpPr/>
          <p:nvPr/>
        </p:nvSpPr>
        <p:spPr>
          <a:xfrm>
            <a:off x="5139913" y="3420828"/>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108" name="Straight Connector 107">
            <a:extLst>
              <a:ext uri="{FF2B5EF4-FFF2-40B4-BE49-F238E27FC236}">
                <a16:creationId xmlns:a16="http://schemas.microsoft.com/office/drawing/2014/main" xmlns="" id="{DFF8325A-BC8C-4713-8373-1FC5B9E95CB3}"/>
              </a:ext>
            </a:extLst>
          </p:cNvPr>
          <p:cNvCxnSpPr>
            <a:cxnSpLocks/>
          </p:cNvCxnSpPr>
          <p:nvPr/>
        </p:nvCxnSpPr>
        <p:spPr>
          <a:xfrm flipH="1">
            <a:off x="5413319" y="3208989"/>
            <a:ext cx="204938" cy="227962"/>
          </a:xfrm>
          <a:prstGeom prst="line">
            <a:avLst/>
          </a:prstGeom>
        </p:spPr>
        <p:style>
          <a:lnRef idx="3">
            <a:schemeClr val="accent5"/>
          </a:lnRef>
          <a:fillRef idx="0">
            <a:schemeClr val="accent5"/>
          </a:fillRef>
          <a:effectRef idx="2">
            <a:schemeClr val="accent5"/>
          </a:effectRef>
          <a:fontRef idx="minor">
            <a:schemeClr val="tx1"/>
          </a:fontRef>
        </p:style>
      </p:cxnSp>
      <p:sp>
        <p:nvSpPr>
          <p:cNvPr id="109" name="Thought Bubble: Cloud 108">
            <a:extLst>
              <a:ext uri="{FF2B5EF4-FFF2-40B4-BE49-F238E27FC236}">
                <a16:creationId xmlns:a16="http://schemas.microsoft.com/office/drawing/2014/main" xmlns="" id="{B572EC25-3B5C-4A71-812B-A333D22FD48D}"/>
              </a:ext>
            </a:extLst>
          </p:cNvPr>
          <p:cNvSpPr/>
          <p:nvPr/>
        </p:nvSpPr>
        <p:spPr>
          <a:xfrm>
            <a:off x="5653641" y="4163661"/>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cxnSp>
        <p:nvCxnSpPr>
          <p:cNvPr id="110" name="Straight Connector 109">
            <a:extLst>
              <a:ext uri="{FF2B5EF4-FFF2-40B4-BE49-F238E27FC236}">
                <a16:creationId xmlns:a16="http://schemas.microsoft.com/office/drawing/2014/main" xmlns="" id="{0EC56C2E-ADC7-4FFD-93CF-72C813B65ADD}"/>
              </a:ext>
            </a:extLst>
          </p:cNvPr>
          <p:cNvCxnSpPr>
            <a:cxnSpLocks/>
            <a:endCxn id="109" idx="3"/>
          </p:cNvCxnSpPr>
          <p:nvPr/>
        </p:nvCxnSpPr>
        <p:spPr>
          <a:xfrm flipH="1">
            <a:off x="5813066" y="3859657"/>
            <a:ext cx="213490" cy="357203"/>
          </a:xfrm>
          <a:prstGeom prst="line">
            <a:avLst/>
          </a:prstGeom>
        </p:spPr>
        <p:style>
          <a:lnRef idx="3">
            <a:schemeClr val="accent5"/>
          </a:lnRef>
          <a:fillRef idx="0">
            <a:schemeClr val="accent5"/>
          </a:fillRef>
          <a:effectRef idx="2">
            <a:schemeClr val="accent5"/>
          </a:effectRef>
          <a:fontRef idx="minor">
            <a:schemeClr val="tx1"/>
          </a:fontRef>
        </p:style>
      </p:cxnSp>
      <p:sp>
        <p:nvSpPr>
          <p:cNvPr id="111" name="Oval 110">
            <a:extLst>
              <a:ext uri="{FF2B5EF4-FFF2-40B4-BE49-F238E27FC236}">
                <a16:creationId xmlns:a16="http://schemas.microsoft.com/office/drawing/2014/main" xmlns="" id="{34AC28A9-C887-4072-A494-48D77B5ED8AE}"/>
              </a:ext>
            </a:extLst>
          </p:cNvPr>
          <p:cNvSpPr/>
          <p:nvPr/>
        </p:nvSpPr>
        <p:spPr>
          <a:xfrm>
            <a:off x="9982869" y="2048217"/>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Z</a:t>
            </a:r>
            <a:endParaRPr lang="en-IN" dirty="0"/>
          </a:p>
        </p:txBody>
      </p:sp>
      <p:sp>
        <p:nvSpPr>
          <p:cNvPr id="112" name="Oval 111">
            <a:extLst>
              <a:ext uri="{FF2B5EF4-FFF2-40B4-BE49-F238E27FC236}">
                <a16:creationId xmlns:a16="http://schemas.microsoft.com/office/drawing/2014/main" xmlns="" id="{6E6BEBAF-2B19-4150-AB13-422175B0CBC4}"/>
              </a:ext>
            </a:extLst>
          </p:cNvPr>
          <p:cNvSpPr/>
          <p:nvPr/>
        </p:nvSpPr>
        <p:spPr>
          <a:xfrm>
            <a:off x="10395571" y="2658588"/>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Y</a:t>
            </a:r>
            <a:endParaRPr lang="en-IN" dirty="0"/>
          </a:p>
        </p:txBody>
      </p:sp>
      <p:cxnSp>
        <p:nvCxnSpPr>
          <p:cNvPr id="113" name="Straight Connector 112">
            <a:extLst>
              <a:ext uri="{FF2B5EF4-FFF2-40B4-BE49-F238E27FC236}">
                <a16:creationId xmlns:a16="http://schemas.microsoft.com/office/drawing/2014/main" xmlns="" id="{849D4035-BAD6-4D0E-837D-AF41122CE379}"/>
              </a:ext>
            </a:extLst>
          </p:cNvPr>
          <p:cNvCxnSpPr>
            <a:cxnSpLocks/>
            <a:endCxn id="112" idx="0"/>
          </p:cNvCxnSpPr>
          <p:nvPr/>
        </p:nvCxnSpPr>
        <p:spPr>
          <a:xfrm>
            <a:off x="10302916" y="2393957"/>
            <a:ext cx="288598" cy="264631"/>
          </a:xfrm>
          <a:prstGeom prst="line">
            <a:avLst/>
          </a:prstGeom>
        </p:spPr>
        <p:style>
          <a:lnRef idx="3">
            <a:schemeClr val="accent5"/>
          </a:lnRef>
          <a:fillRef idx="0">
            <a:schemeClr val="accent5"/>
          </a:fillRef>
          <a:effectRef idx="2">
            <a:schemeClr val="accent5"/>
          </a:effectRef>
          <a:fontRef idx="minor">
            <a:schemeClr val="tx1"/>
          </a:fontRef>
        </p:style>
      </p:cxnSp>
      <p:sp>
        <p:nvSpPr>
          <p:cNvPr id="114" name="Isosceles Triangle 113">
            <a:extLst>
              <a:ext uri="{FF2B5EF4-FFF2-40B4-BE49-F238E27FC236}">
                <a16:creationId xmlns:a16="http://schemas.microsoft.com/office/drawing/2014/main" xmlns="" id="{8F3BED2B-B78B-4D49-9CD1-9D42016988C3}"/>
              </a:ext>
            </a:extLst>
          </p:cNvPr>
          <p:cNvSpPr/>
          <p:nvPr/>
        </p:nvSpPr>
        <p:spPr>
          <a:xfrm>
            <a:off x="10701198" y="3249286"/>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cxnSp>
        <p:nvCxnSpPr>
          <p:cNvPr id="115" name="Straight Connector 114">
            <a:extLst>
              <a:ext uri="{FF2B5EF4-FFF2-40B4-BE49-F238E27FC236}">
                <a16:creationId xmlns:a16="http://schemas.microsoft.com/office/drawing/2014/main" xmlns="" id="{9C9287F3-592E-4665-9982-B62BB4F14912}"/>
              </a:ext>
            </a:extLst>
          </p:cNvPr>
          <p:cNvCxnSpPr>
            <a:cxnSpLocks/>
            <a:endCxn id="114" idx="0"/>
          </p:cNvCxnSpPr>
          <p:nvPr/>
        </p:nvCxnSpPr>
        <p:spPr>
          <a:xfrm>
            <a:off x="10770964" y="3015679"/>
            <a:ext cx="252141" cy="233607"/>
          </a:xfrm>
          <a:prstGeom prst="line">
            <a:avLst/>
          </a:prstGeom>
        </p:spPr>
        <p:style>
          <a:lnRef idx="3">
            <a:schemeClr val="accent5"/>
          </a:lnRef>
          <a:fillRef idx="0">
            <a:schemeClr val="accent5"/>
          </a:fillRef>
          <a:effectRef idx="2">
            <a:schemeClr val="accent5"/>
          </a:effectRef>
          <a:fontRef idx="minor">
            <a:schemeClr val="tx1"/>
          </a:fontRef>
        </p:style>
      </p:cxnSp>
      <p:sp>
        <p:nvSpPr>
          <p:cNvPr id="116" name="Thought Bubble: Cloud 115">
            <a:extLst>
              <a:ext uri="{FF2B5EF4-FFF2-40B4-BE49-F238E27FC236}">
                <a16:creationId xmlns:a16="http://schemas.microsoft.com/office/drawing/2014/main" xmlns="" id="{2B00E5EB-8471-46F0-8ACA-034A132B0DF3}"/>
              </a:ext>
            </a:extLst>
          </p:cNvPr>
          <p:cNvSpPr/>
          <p:nvPr/>
        </p:nvSpPr>
        <p:spPr>
          <a:xfrm>
            <a:off x="10128365" y="3363808"/>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
            </a:r>
          </a:p>
        </p:txBody>
      </p:sp>
      <p:cxnSp>
        <p:nvCxnSpPr>
          <p:cNvPr id="117" name="Straight Connector 116">
            <a:extLst>
              <a:ext uri="{FF2B5EF4-FFF2-40B4-BE49-F238E27FC236}">
                <a16:creationId xmlns:a16="http://schemas.microsoft.com/office/drawing/2014/main" xmlns="" id="{42729B47-EC4E-4060-955E-111BF5437DE0}"/>
              </a:ext>
            </a:extLst>
          </p:cNvPr>
          <p:cNvCxnSpPr>
            <a:cxnSpLocks/>
            <a:endCxn id="116" idx="3"/>
          </p:cNvCxnSpPr>
          <p:nvPr/>
        </p:nvCxnSpPr>
        <p:spPr>
          <a:xfrm flipH="1">
            <a:off x="10287790" y="3059804"/>
            <a:ext cx="213490" cy="357203"/>
          </a:xfrm>
          <a:prstGeom prst="line">
            <a:avLst/>
          </a:prstGeom>
        </p:spPr>
        <p:style>
          <a:lnRef idx="3">
            <a:schemeClr val="accent5"/>
          </a:lnRef>
          <a:fillRef idx="0">
            <a:schemeClr val="accent5"/>
          </a:fillRef>
          <a:effectRef idx="2">
            <a:schemeClr val="accent5"/>
          </a:effectRef>
          <a:fontRef idx="minor">
            <a:schemeClr val="tx1"/>
          </a:fontRef>
        </p:style>
      </p:cxnSp>
      <p:sp>
        <p:nvSpPr>
          <p:cNvPr id="118" name="Oval 117">
            <a:extLst>
              <a:ext uri="{FF2B5EF4-FFF2-40B4-BE49-F238E27FC236}">
                <a16:creationId xmlns:a16="http://schemas.microsoft.com/office/drawing/2014/main" xmlns="" id="{7F51186E-7EC6-459F-AB2C-D5BB859C8F43}"/>
              </a:ext>
            </a:extLst>
          </p:cNvPr>
          <p:cNvSpPr/>
          <p:nvPr/>
        </p:nvSpPr>
        <p:spPr>
          <a:xfrm>
            <a:off x="9289535" y="2560859"/>
            <a:ext cx="391885" cy="40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X</a:t>
            </a:r>
            <a:endParaRPr lang="en-IN" dirty="0"/>
          </a:p>
        </p:txBody>
      </p:sp>
      <p:sp>
        <p:nvSpPr>
          <p:cNvPr id="119" name="Isosceles Triangle 118">
            <a:extLst>
              <a:ext uri="{FF2B5EF4-FFF2-40B4-BE49-F238E27FC236}">
                <a16:creationId xmlns:a16="http://schemas.microsoft.com/office/drawing/2014/main" xmlns="" id="{B250944A-BCB8-43E2-9453-C8161B1BD64A}"/>
              </a:ext>
            </a:extLst>
          </p:cNvPr>
          <p:cNvSpPr/>
          <p:nvPr/>
        </p:nvSpPr>
        <p:spPr>
          <a:xfrm>
            <a:off x="8806620" y="3107637"/>
            <a:ext cx="643813" cy="5281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120" name="Straight Connector 119">
            <a:extLst>
              <a:ext uri="{FF2B5EF4-FFF2-40B4-BE49-F238E27FC236}">
                <a16:creationId xmlns:a16="http://schemas.microsoft.com/office/drawing/2014/main" xmlns="" id="{6D467BEE-1C0B-4EF2-AA61-2FDBFC1C1477}"/>
              </a:ext>
            </a:extLst>
          </p:cNvPr>
          <p:cNvCxnSpPr>
            <a:cxnSpLocks/>
            <a:endCxn id="119" idx="0"/>
          </p:cNvCxnSpPr>
          <p:nvPr/>
        </p:nvCxnSpPr>
        <p:spPr>
          <a:xfrm flipH="1">
            <a:off x="9128527" y="2929207"/>
            <a:ext cx="212620" cy="186927"/>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xmlns="" id="{378848E5-D421-42FD-BF77-32BDC44621F3}"/>
              </a:ext>
            </a:extLst>
          </p:cNvPr>
          <p:cNvCxnSpPr>
            <a:cxnSpLocks/>
          </p:cNvCxnSpPr>
          <p:nvPr/>
        </p:nvCxnSpPr>
        <p:spPr>
          <a:xfrm flipH="1">
            <a:off x="9610226" y="2393957"/>
            <a:ext cx="371974" cy="225778"/>
          </a:xfrm>
          <a:prstGeom prst="line">
            <a:avLst/>
          </a:prstGeom>
        </p:spPr>
        <p:style>
          <a:lnRef idx="3">
            <a:schemeClr val="accent5"/>
          </a:lnRef>
          <a:fillRef idx="0">
            <a:schemeClr val="accent5"/>
          </a:fillRef>
          <a:effectRef idx="2">
            <a:schemeClr val="accent5"/>
          </a:effectRef>
          <a:fontRef idx="minor">
            <a:schemeClr val="tx1"/>
          </a:fontRef>
        </p:style>
      </p:cxnSp>
      <p:sp>
        <p:nvSpPr>
          <p:cNvPr id="122" name="Thought Bubble: Cloud 121">
            <a:extLst>
              <a:ext uri="{FF2B5EF4-FFF2-40B4-BE49-F238E27FC236}">
                <a16:creationId xmlns:a16="http://schemas.microsoft.com/office/drawing/2014/main" xmlns="" id="{16D23DFC-3472-4F39-8167-09C39EE2B88E}"/>
              </a:ext>
            </a:extLst>
          </p:cNvPr>
          <p:cNvSpPr/>
          <p:nvPr/>
        </p:nvSpPr>
        <p:spPr>
          <a:xfrm>
            <a:off x="9629974" y="3193831"/>
            <a:ext cx="318850" cy="930436"/>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t>
            </a:r>
          </a:p>
        </p:txBody>
      </p:sp>
      <p:cxnSp>
        <p:nvCxnSpPr>
          <p:cNvPr id="123" name="Straight Connector 122">
            <a:extLst>
              <a:ext uri="{FF2B5EF4-FFF2-40B4-BE49-F238E27FC236}">
                <a16:creationId xmlns:a16="http://schemas.microsoft.com/office/drawing/2014/main" xmlns="" id="{307636EF-26B1-466F-8FC0-80CA01A76780}"/>
              </a:ext>
            </a:extLst>
          </p:cNvPr>
          <p:cNvCxnSpPr>
            <a:cxnSpLocks/>
          </p:cNvCxnSpPr>
          <p:nvPr/>
        </p:nvCxnSpPr>
        <p:spPr>
          <a:xfrm>
            <a:off x="9629192" y="2939143"/>
            <a:ext cx="258721" cy="234666"/>
          </a:xfrm>
          <a:prstGeom prst="line">
            <a:avLst/>
          </a:prstGeom>
        </p:spPr>
        <p:style>
          <a:lnRef idx="3">
            <a:schemeClr val="accent5"/>
          </a:lnRef>
          <a:fillRef idx="0">
            <a:schemeClr val="accent5"/>
          </a:fillRef>
          <a:effectRef idx="2">
            <a:schemeClr val="accent5"/>
          </a:effectRef>
          <a:fontRef idx="minor">
            <a:schemeClr val="tx1"/>
          </a:fontRef>
        </p:style>
      </p:cxnSp>
      <p:sp>
        <p:nvSpPr>
          <p:cNvPr id="124" name="TextBox 123">
            <a:extLst>
              <a:ext uri="{FF2B5EF4-FFF2-40B4-BE49-F238E27FC236}">
                <a16:creationId xmlns:a16="http://schemas.microsoft.com/office/drawing/2014/main" xmlns="" id="{FD78C6BF-9E75-40FD-A7EA-A38059B0820D}"/>
              </a:ext>
            </a:extLst>
          </p:cNvPr>
          <p:cNvSpPr txBox="1"/>
          <p:nvPr/>
        </p:nvSpPr>
        <p:spPr>
          <a:xfrm>
            <a:off x="450826" y="5868164"/>
            <a:ext cx="6097554" cy="369332"/>
          </a:xfrm>
          <a:prstGeom prst="rect">
            <a:avLst/>
          </a:prstGeom>
          <a:noFill/>
        </p:spPr>
        <p:txBody>
          <a:bodyPr wrap="square">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Time Complexity -  O(1) and Space Complexity – O(1)</a:t>
            </a:r>
          </a:p>
        </p:txBody>
      </p:sp>
    </p:spTree>
    <p:extLst>
      <p:ext uri="{BB962C8B-B14F-4D97-AF65-F5344CB8AC3E}">
        <p14:creationId xmlns:p14="http://schemas.microsoft.com/office/powerpoint/2010/main" val="3135632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ASSIGNMENT</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Write the pseudo code for constructing a AVL tree for a given n elements.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81</a:t>
            </a:fld>
            <a:endParaRPr lang="en-IN"/>
          </a:p>
        </p:txBody>
      </p:sp>
    </p:spTree>
    <p:extLst>
      <p:ext uri="{BB962C8B-B14F-4D97-AF65-F5344CB8AC3E}">
        <p14:creationId xmlns:p14="http://schemas.microsoft.com/office/powerpoint/2010/main" val="2844286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961053"/>
            <a:ext cx="10515600" cy="5215910"/>
          </a:xfrm>
        </p:spPr>
        <p:txBody>
          <a:bodyPr>
            <a:normAutofit fontScale="92500" lnSpcReduction="20000"/>
          </a:bodyPr>
          <a:lstStyle/>
          <a:p>
            <a:pPr marL="0" indent="0">
              <a:lnSpc>
                <a:spcPct val="150000"/>
              </a:lnSpc>
              <a:buNone/>
            </a:pPr>
            <a:r>
              <a:rPr lang="en-US" sz="2400" i="1" dirty="0">
                <a:latin typeface="Times New Roman" panose="02020603050405020304" pitchFamily="18" charset="0"/>
                <a:cs typeface="Times New Roman" panose="02020603050405020304" pitchFamily="18" charset="0"/>
              </a:rPr>
              <a:t>Acknowledgement – I took this explanation from the book “Data structures and algorithm analysis in C”, by Mark Allenweis</a:t>
            </a:r>
          </a:p>
          <a:p>
            <a:pPr marL="0" indent="0">
              <a:lnSpc>
                <a:spcPct val="150000"/>
              </a:lnSpc>
              <a:buNone/>
            </a:pPr>
            <a:r>
              <a:rPr lang="en-US" sz="2400" dirty="0">
                <a:latin typeface="Times New Roman" panose="02020603050405020304" pitchFamily="18" charset="0"/>
                <a:cs typeface="Times New Roman" panose="02020603050405020304" pitchFamily="18" charset="0"/>
              </a:rPr>
              <a:t>B-Trees are the search trees which are not binary (BST and AVL are binary trees).</a:t>
            </a:r>
          </a:p>
          <a:p>
            <a:pPr marL="0" indent="0">
              <a:lnSpc>
                <a:spcPct val="150000"/>
              </a:lnSpc>
              <a:buNone/>
            </a:pPr>
            <a:r>
              <a:rPr lang="en-US" sz="2400" dirty="0">
                <a:latin typeface="Times New Roman" panose="02020603050405020304" pitchFamily="18" charset="0"/>
                <a:cs typeface="Times New Roman" panose="02020603050405020304" pitchFamily="18" charset="0"/>
              </a:rPr>
              <a:t>A B-Tree of order M is a tree with the following structural properties:</a:t>
            </a:r>
          </a:p>
          <a:p>
            <a:pPr marL="91440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The root is either a leaf or has between 2 and M children.</a:t>
            </a:r>
          </a:p>
          <a:p>
            <a:pPr marL="91440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All non leaf nodes except the root node have between ceil(M/2) to M children.</a:t>
            </a:r>
          </a:p>
          <a:p>
            <a:pPr marL="91440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All leaves are at the same depth.</a:t>
            </a:r>
          </a:p>
          <a:p>
            <a:pPr marL="0" indent="0">
              <a:lnSpc>
                <a:spcPct val="150000"/>
              </a:lnSpc>
              <a:buNone/>
            </a:pPr>
            <a:r>
              <a:rPr lang="en-US" sz="2200" dirty="0">
                <a:latin typeface="Times New Roman" panose="02020603050405020304" pitchFamily="18" charset="0"/>
                <a:cs typeface="Times New Roman" panose="02020603050405020304" pitchFamily="18" charset="0"/>
              </a:rPr>
              <a:t>All the internal nodes are pointers P</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P</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P</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to the children, and values k</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k</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k</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k</a:t>
            </a:r>
            <a:r>
              <a:rPr lang="en-US" sz="2200" baseline="-25000" dirty="0">
                <a:latin typeface="Times New Roman" panose="02020603050405020304" pitchFamily="18" charset="0"/>
                <a:cs typeface="Times New Roman" panose="02020603050405020304" pitchFamily="18" charset="0"/>
              </a:rPr>
              <a:t>M-1, </a:t>
            </a:r>
            <a:r>
              <a:rPr lang="en-US" sz="2200" dirty="0">
                <a:latin typeface="Times New Roman" panose="02020603050405020304" pitchFamily="18" charset="0"/>
                <a:cs typeface="Times New Roman" panose="02020603050405020304" pitchFamily="18" charset="0"/>
              </a:rPr>
              <a:t>representing the smallest key found in the subtrees P</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P</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P</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respectively. Some of these pointers are NULL.  All the key values in the subtree P</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are smaller then the keys in the sub tree P</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and so on.</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82</a:t>
            </a:fld>
            <a:endParaRPr lang="en-IN"/>
          </a:p>
        </p:txBody>
      </p:sp>
    </p:spTree>
    <p:extLst>
      <p:ext uri="{BB962C8B-B14F-4D97-AF65-F5344CB8AC3E}">
        <p14:creationId xmlns:p14="http://schemas.microsoft.com/office/powerpoint/2010/main" val="418477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There are many definitions of B-Trees that change the structure in minor ways but the definition was one of the standard one.</a:t>
            </a:r>
          </a:p>
          <a:p>
            <a:pPr marL="0" indent="0">
              <a:lnSpc>
                <a:spcPct val="150000"/>
              </a:lnSpc>
              <a:buNone/>
            </a:pPr>
            <a:r>
              <a:rPr lang="en-US" sz="2200" u="sng" dirty="0">
                <a:latin typeface="Times New Roman" panose="02020603050405020304" pitchFamily="18" charset="0"/>
                <a:cs typeface="Times New Roman" panose="02020603050405020304" pitchFamily="18" charset="0"/>
              </a:rPr>
              <a:t>Internal node structure of the B-Tree of order 3</a:t>
            </a:r>
          </a:p>
          <a:p>
            <a:pPr marL="0" indent="0">
              <a:lnSpc>
                <a:spcPct val="150000"/>
              </a:lnSpc>
              <a:buNone/>
            </a:pPr>
            <a:endParaRPr lang="en-US" sz="2200" u="sng" dirty="0">
              <a:latin typeface="Times New Roman" panose="02020603050405020304" pitchFamily="18" charset="0"/>
              <a:cs typeface="Times New Roman" panose="02020603050405020304" pitchFamily="18" charset="0"/>
            </a:endParaRPr>
          </a:p>
          <a:p>
            <a:pPr marL="0" indent="0">
              <a:lnSpc>
                <a:spcPct val="150000"/>
              </a:lnSpc>
              <a:buNone/>
            </a:pPr>
            <a:endParaRPr lang="en-US" sz="2200" u="sng"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A B-Treen of order 4 is popularly known as 2-3-4 tree and a B-Tree of order 3 is known as 2-3 tree.</a:t>
            </a:r>
          </a:p>
          <a:p>
            <a:pPr marL="0" indent="0">
              <a:lnSpc>
                <a:spcPct val="150000"/>
              </a:lnSpc>
              <a:buNone/>
            </a:pPr>
            <a:endParaRPr lang="en-US" sz="2200" u="sng" dirty="0">
              <a:latin typeface="Times New Roman" panose="02020603050405020304" pitchFamily="18" charset="0"/>
              <a:cs typeface="Times New Roman" panose="02020603050405020304" pitchFamily="18" charset="0"/>
            </a:endParaRPr>
          </a:p>
          <a:p>
            <a:pPr marL="0" indent="0">
              <a:lnSpc>
                <a:spcPct val="150000"/>
              </a:lnSpc>
              <a:buNone/>
            </a:pPr>
            <a:endParaRPr lang="en-US" sz="2200"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83</a:t>
            </a:fld>
            <a:endParaRPr lang="en-IN"/>
          </a:p>
        </p:txBody>
      </p:sp>
      <p:graphicFrame>
        <p:nvGraphicFramePr>
          <p:cNvPr id="6" name="Table 6">
            <a:extLst>
              <a:ext uri="{FF2B5EF4-FFF2-40B4-BE49-F238E27FC236}">
                <a16:creationId xmlns:a16="http://schemas.microsoft.com/office/drawing/2014/main" xmlns="" id="{C16124C7-E541-4296-93EB-6E39FE8FE587}"/>
              </a:ext>
            </a:extLst>
          </p:cNvPr>
          <p:cNvGraphicFramePr>
            <a:graphicFrameLocks noGrp="1"/>
          </p:cNvGraphicFramePr>
          <p:nvPr>
            <p:extLst>
              <p:ext uri="{D42A27DB-BD31-4B8C-83A1-F6EECF244321}">
                <p14:modId xmlns:p14="http://schemas.microsoft.com/office/powerpoint/2010/main" val="3674165071"/>
              </p:ext>
            </p:extLst>
          </p:nvPr>
        </p:nvGraphicFramePr>
        <p:xfrm>
          <a:off x="1315616" y="2977674"/>
          <a:ext cx="2929812" cy="579120"/>
        </p:xfrm>
        <a:graphic>
          <a:graphicData uri="http://schemas.openxmlformats.org/drawingml/2006/table">
            <a:tbl>
              <a:tblPr firstRow="1" bandRow="1">
                <a:tableStyleId>{8A107856-5554-42FB-B03E-39F5DBC370BA}</a:tableStyleId>
              </a:tblPr>
              <a:tblGrid>
                <a:gridCol w="363894">
                  <a:extLst>
                    <a:ext uri="{9D8B030D-6E8A-4147-A177-3AD203B41FA5}">
                      <a16:colId xmlns:a16="http://schemas.microsoft.com/office/drawing/2014/main" xmlns="" val="3666407093"/>
                    </a:ext>
                  </a:extLst>
                </a:gridCol>
                <a:gridCol w="793102">
                  <a:extLst>
                    <a:ext uri="{9D8B030D-6E8A-4147-A177-3AD203B41FA5}">
                      <a16:colId xmlns:a16="http://schemas.microsoft.com/office/drawing/2014/main" xmlns="" val="1723858344"/>
                    </a:ext>
                  </a:extLst>
                </a:gridCol>
                <a:gridCol w="457200">
                  <a:extLst>
                    <a:ext uri="{9D8B030D-6E8A-4147-A177-3AD203B41FA5}">
                      <a16:colId xmlns:a16="http://schemas.microsoft.com/office/drawing/2014/main" xmlns="" val="709111696"/>
                    </a:ext>
                  </a:extLst>
                </a:gridCol>
                <a:gridCol w="972948">
                  <a:extLst>
                    <a:ext uri="{9D8B030D-6E8A-4147-A177-3AD203B41FA5}">
                      <a16:colId xmlns:a16="http://schemas.microsoft.com/office/drawing/2014/main" xmlns="" val="2104774701"/>
                    </a:ext>
                  </a:extLst>
                </a:gridCol>
                <a:gridCol w="342668">
                  <a:extLst>
                    <a:ext uri="{9D8B030D-6E8A-4147-A177-3AD203B41FA5}">
                      <a16:colId xmlns:a16="http://schemas.microsoft.com/office/drawing/2014/main" xmlns="" val="3406213665"/>
                    </a:ext>
                  </a:extLst>
                </a:gridCol>
              </a:tblGrid>
              <a:tr h="370840">
                <a:tc>
                  <a:txBody>
                    <a:bodyPr/>
                    <a:lstStyle/>
                    <a:p>
                      <a:r>
                        <a:rPr lang="en-IN" sz="1400" b="1" dirty="0">
                          <a:latin typeface="Times New Roman" panose="02020603050405020304" pitchFamily="18" charset="0"/>
                          <a:cs typeface="Times New Roman" panose="02020603050405020304" pitchFamily="18" charset="0"/>
                        </a:rPr>
                        <a:t>P</a:t>
                      </a:r>
                      <a:r>
                        <a:rPr lang="en-IN" sz="1400" b="1" baseline="-25000" dirty="0">
                          <a:latin typeface="Times New Roman" panose="02020603050405020304" pitchFamily="18" charset="0"/>
                          <a:cs typeface="Times New Roman" panose="02020603050405020304" pitchFamily="18" charset="0"/>
                        </a:rPr>
                        <a:t>1</a:t>
                      </a:r>
                    </a:p>
                  </a:txBody>
                  <a:tcPr/>
                </a:tc>
                <a:tc>
                  <a:txBody>
                    <a:bodyPr/>
                    <a:lstStyle/>
                    <a:p>
                      <a:r>
                        <a:rPr lang="en-IN" dirty="0"/>
                        <a:t>    k</a:t>
                      </a:r>
                      <a:r>
                        <a:rPr lang="en-IN" baseline="-25000" dirty="0"/>
                        <a:t>1</a:t>
                      </a:r>
                    </a:p>
                  </a:txBody>
                  <a:tcPr/>
                </a:tc>
                <a:tc>
                  <a:txBody>
                    <a:bodyPr/>
                    <a:lstStyle/>
                    <a:p>
                      <a:r>
                        <a:rPr lang="en-IN" sz="1400" dirty="0"/>
                        <a:t>P</a:t>
                      </a:r>
                      <a:r>
                        <a:rPr lang="en-IN" sz="1400" baseline="-25000" dirty="0"/>
                        <a:t>2</a:t>
                      </a:r>
                    </a:p>
                  </a:txBody>
                  <a:tcPr/>
                </a:tc>
                <a:tc>
                  <a:txBody>
                    <a:bodyPr/>
                    <a:lstStyle/>
                    <a:p>
                      <a:r>
                        <a:rPr lang="en-IN" dirty="0"/>
                        <a:t>       k</a:t>
                      </a:r>
                      <a:r>
                        <a:rPr lang="en-IN" baseline="-25000" dirty="0"/>
                        <a:t>2</a:t>
                      </a:r>
                    </a:p>
                  </a:txBody>
                  <a:tcPr/>
                </a:tc>
                <a:tc>
                  <a:txBody>
                    <a:bodyPr/>
                    <a:lstStyle/>
                    <a:p>
                      <a:r>
                        <a:rPr lang="en-IN" sz="1400" dirty="0"/>
                        <a:t>P</a:t>
                      </a:r>
                      <a:r>
                        <a:rPr lang="en-IN" sz="1400" baseline="-25000" dirty="0"/>
                        <a:t>3</a:t>
                      </a:r>
                    </a:p>
                    <a:p>
                      <a:r>
                        <a:rPr lang="en-IN" dirty="0"/>
                        <a:t>    </a:t>
                      </a:r>
                    </a:p>
                  </a:txBody>
                  <a:tcPr/>
                </a:tc>
                <a:extLst>
                  <a:ext uri="{0D108BD9-81ED-4DB2-BD59-A6C34878D82A}">
                    <a16:rowId xmlns:a16="http://schemas.microsoft.com/office/drawing/2014/main" xmlns="" val="1422888464"/>
                  </a:ext>
                </a:extLst>
              </a:tr>
            </a:tbl>
          </a:graphicData>
        </a:graphic>
      </p:graphicFrame>
    </p:spTree>
    <p:extLst>
      <p:ext uri="{BB962C8B-B14F-4D97-AF65-F5344CB8AC3E}">
        <p14:creationId xmlns:p14="http://schemas.microsoft.com/office/powerpoint/2010/main" val="4256037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961053"/>
            <a:ext cx="10515600" cy="5215910"/>
          </a:xfrm>
        </p:spPr>
        <p:txBody>
          <a:bodyPr>
            <a:normAutofit fontScale="92500" lnSpcReduction="10000"/>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Consider the following 3 order B-Tree</a:t>
            </a:r>
          </a:p>
          <a:p>
            <a:pPr marL="0" indent="0">
              <a:lnSpc>
                <a:spcPct val="150000"/>
              </a:lnSpc>
              <a:buNone/>
            </a:pPr>
            <a:r>
              <a:rPr lang="en-US" sz="2200" dirty="0">
                <a:latin typeface="Times New Roman" panose="02020603050405020304" pitchFamily="18" charset="0"/>
                <a:cs typeface="Times New Roman" panose="02020603050405020304" pitchFamily="18" charset="0"/>
              </a:rPr>
              <a:t>(Internal nodes are represented using the ellipse and the leaf nodes are represented as rectangles)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Insert the key 18 -  Find the place for 18 and if it does not violate the B-Tree properties add it to it</a:t>
            </a:r>
          </a:p>
          <a:p>
            <a:pPr marL="0" indent="0">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84</a:t>
            </a:fld>
            <a:endParaRPr lang="en-IN"/>
          </a:p>
        </p:txBody>
      </p:sp>
      <p:sp>
        <p:nvSpPr>
          <p:cNvPr id="7" name="Oval 6">
            <a:extLst>
              <a:ext uri="{FF2B5EF4-FFF2-40B4-BE49-F238E27FC236}">
                <a16:creationId xmlns:a16="http://schemas.microsoft.com/office/drawing/2014/main" xmlns="" id="{BB496338-FFA5-4BC2-BB59-C911A4003B04}"/>
              </a:ext>
            </a:extLst>
          </p:cNvPr>
          <p:cNvSpPr/>
          <p:nvPr/>
        </p:nvSpPr>
        <p:spPr>
          <a:xfrm>
            <a:off x="4665305" y="2836506"/>
            <a:ext cx="1138335"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22:  -</a:t>
            </a:r>
          </a:p>
        </p:txBody>
      </p:sp>
      <p:sp>
        <p:nvSpPr>
          <p:cNvPr id="9" name="Oval 8">
            <a:extLst>
              <a:ext uri="{FF2B5EF4-FFF2-40B4-BE49-F238E27FC236}">
                <a16:creationId xmlns:a16="http://schemas.microsoft.com/office/drawing/2014/main" xmlns="" id="{0F829C57-CFE2-4204-ADD4-173B692FDCE0}"/>
              </a:ext>
            </a:extLst>
          </p:cNvPr>
          <p:cNvSpPr/>
          <p:nvPr/>
        </p:nvSpPr>
        <p:spPr>
          <a:xfrm>
            <a:off x="6383457" y="3814946"/>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41: 58</a:t>
            </a:r>
          </a:p>
        </p:txBody>
      </p:sp>
      <p:sp>
        <p:nvSpPr>
          <p:cNvPr id="11" name="Oval 10">
            <a:extLst>
              <a:ext uri="{FF2B5EF4-FFF2-40B4-BE49-F238E27FC236}">
                <a16:creationId xmlns:a16="http://schemas.microsoft.com/office/drawing/2014/main" xmlns="" id="{B539351E-F40B-457E-9DA3-21834541FA24}"/>
              </a:ext>
            </a:extLst>
          </p:cNvPr>
          <p:cNvSpPr/>
          <p:nvPr/>
        </p:nvSpPr>
        <p:spPr>
          <a:xfrm>
            <a:off x="3176556" y="3640542"/>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16:  -</a:t>
            </a:r>
          </a:p>
        </p:txBody>
      </p:sp>
      <p:graphicFrame>
        <p:nvGraphicFramePr>
          <p:cNvPr id="12" name="Table 12">
            <a:extLst>
              <a:ext uri="{FF2B5EF4-FFF2-40B4-BE49-F238E27FC236}">
                <a16:creationId xmlns:a16="http://schemas.microsoft.com/office/drawing/2014/main" xmlns="" id="{BA310A39-C95B-4FCD-8640-1E7C1A01657C}"/>
              </a:ext>
            </a:extLst>
          </p:cNvPr>
          <p:cNvGraphicFramePr>
            <a:graphicFrameLocks noGrp="1"/>
          </p:cNvGraphicFramePr>
          <p:nvPr>
            <p:extLst>
              <p:ext uri="{D42A27DB-BD31-4B8C-83A1-F6EECF244321}">
                <p14:modId xmlns:p14="http://schemas.microsoft.com/office/powerpoint/2010/main" val="1019974352"/>
              </p:ext>
            </p:extLst>
          </p:nvPr>
        </p:nvGraphicFramePr>
        <p:xfrm>
          <a:off x="2267340" y="4812550"/>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8, 11, 12</a:t>
                      </a:r>
                    </a:p>
                  </a:txBody>
                  <a:tcPr/>
                </a:tc>
                <a:extLst>
                  <a:ext uri="{0D108BD9-81ED-4DB2-BD59-A6C34878D82A}">
                    <a16:rowId xmlns:a16="http://schemas.microsoft.com/office/drawing/2014/main" xmlns="" val="2127839294"/>
                  </a:ext>
                </a:extLst>
              </a:tr>
            </a:tbl>
          </a:graphicData>
        </a:graphic>
      </p:graphicFrame>
      <p:graphicFrame>
        <p:nvGraphicFramePr>
          <p:cNvPr id="14" name="Table 12">
            <a:extLst>
              <a:ext uri="{FF2B5EF4-FFF2-40B4-BE49-F238E27FC236}">
                <a16:creationId xmlns:a16="http://schemas.microsoft.com/office/drawing/2014/main" xmlns="" id="{9AD265A7-3FD1-4F07-92DE-386A25A52424}"/>
              </a:ext>
            </a:extLst>
          </p:cNvPr>
          <p:cNvGraphicFramePr>
            <a:graphicFrameLocks noGrp="1"/>
          </p:cNvGraphicFramePr>
          <p:nvPr>
            <p:extLst>
              <p:ext uri="{D42A27DB-BD31-4B8C-83A1-F6EECF244321}">
                <p14:modId xmlns:p14="http://schemas.microsoft.com/office/powerpoint/2010/main" val="4121170005"/>
              </p:ext>
            </p:extLst>
          </p:nvPr>
        </p:nvGraphicFramePr>
        <p:xfrm>
          <a:off x="3816538" y="4812550"/>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16, 17</a:t>
                      </a:r>
                    </a:p>
                  </a:txBody>
                  <a:tcPr/>
                </a:tc>
                <a:extLst>
                  <a:ext uri="{0D108BD9-81ED-4DB2-BD59-A6C34878D82A}">
                    <a16:rowId xmlns:a16="http://schemas.microsoft.com/office/drawing/2014/main" xmlns="" val="2127839294"/>
                  </a:ext>
                </a:extLst>
              </a:tr>
            </a:tbl>
          </a:graphicData>
        </a:graphic>
      </p:graphicFrame>
      <p:graphicFrame>
        <p:nvGraphicFramePr>
          <p:cNvPr id="16" name="Table 12">
            <a:extLst>
              <a:ext uri="{FF2B5EF4-FFF2-40B4-BE49-F238E27FC236}">
                <a16:creationId xmlns:a16="http://schemas.microsoft.com/office/drawing/2014/main" xmlns="" id="{84009F85-EEBC-4E95-A8D6-65AFD5660D50}"/>
              </a:ext>
            </a:extLst>
          </p:cNvPr>
          <p:cNvGraphicFramePr>
            <a:graphicFrameLocks noGrp="1"/>
          </p:cNvGraphicFramePr>
          <p:nvPr>
            <p:extLst>
              <p:ext uri="{D42A27DB-BD31-4B8C-83A1-F6EECF244321}">
                <p14:modId xmlns:p14="http://schemas.microsoft.com/office/powerpoint/2010/main" val="209420790"/>
              </p:ext>
            </p:extLst>
          </p:nvPr>
        </p:nvGraphicFramePr>
        <p:xfrm>
          <a:off x="5156870" y="4838217"/>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22, 23, 31</a:t>
                      </a:r>
                    </a:p>
                  </a:txBody>
                  <a:tcPr/>
                </a:tc>
                <a:extLst>
                  <a:ext uri="{0D108BD9-81ED-4DB2-BD59-A6C34878D82A}">
                    <a16:rowId xmlns:a16="http://schemas.microsoft.com/office/drawing/2014/main" xmlns="" val="2127839294"/>
                  </a:ext>
                </a:extLst>
              </a:tr>
            </a:tbl>
          </a:graphicData>
        </a:graphic>
      </p:graphicFrame>
      <p:graphicFrame>
        <p:nvGraphicFramePr>
          <p:cNvPr id="18" name="Table 12">
            <a:extLst>
              <a:ext uri="{FF2B5EF4-FFF2-40B4-BE49-F238E27FC236}">
                <a16:creationId xmlns:a16="http://schemas.microsoft.com/office/drawing/2014/main" xmlns="" id="{1A402CD7-FB51-4D5F-80B8-358F9BE06DD2}"/>
              </a:ext>
            </a:extLst>
          </p:cNvPr>
          <p:cNvGraphicFramePr>
            <a:graphicFrameLocks noGrp="1"/>
          </p:cNvGraphicFramePr>
          <p:nvPr>
            <p:extLst>
              <p:ext uri="{D42A27DB-BD31-4B8C-83A1-F6EECF244321}">
                <p14:modId xmlns:p14="http://schemas.microsoft.com/office/powerpoint/2010/main" val="286180359"/>
              </p:ext>
            </p:extLst>
          </p:nvPr>
        </p:nvGraphicFramePr>
        <p:xfrm>
          <a:off x="6383457" y="4814340"/>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41, 52</a:t>
                      </a:r>
                    </a:p>
                  </a:txBody>
                  <a:tcPr/>
                </a:tc>
                <a:extLst>
                  <a:ext uri="{0D108BD9-81ED-4DB2-BD59-A6C34878D82A}">
                    <a16:rowId xmlns:a16="http://schemas.microsoft.com/office/drawing/2014/main" xmlns="" val="2127839294"/>
                  </a:ext>
                </a:extLst>
              </a:tr>
            </a:tbl>
          </a:graphicData>
        </a:graphic>
      </p:graphicFrame>
      <p:graphicFrame>
        <p:nvGraphicFramePr>
          <p:cNvPr id="20" name="Table 12">
            <a:extLst>
              <a:ext uri="{FF2B5EF4-FFF2-40B4-BE49-F238E27FC236}">
                <a16:creationId xmlns:a16="http://schemas.microsoft.com/office/drawing/2014/main" xmlns="" id="{03AAD212-1214-499C-9C54-8CA6BA1A4270}"/>
              </a:ext>
            </a:extLst>
          </p:cNvPr>
          <p:cNvGraphicFramePr>
            <a:graphicFrameLocks noGrp="1"/>
          </p:cNvGraphicFramePr>
          <p:nvPr>
            <p:extLst>
              <p:ext uri="{D42A27DB-BD31-4B8C-83A1-F6EECF244321}">
                <p14:modId xmlns:p14="http://schemas.microsoft.com/office/powerpoint/2010/main" val="1509824354"/>
              </p:ext>
            </p:extLst>
          </p:nvPr>
        </p:nvGraphicFramePr>
        <p:xfrm>
          <a:off x="7793394" y="4815532"/>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58, 59, 61</a:t>
                      </a:r>
                    </a:p>
                  </a:txBody>
                  <a:tcPr/>
                </a:tc>
                <a:extLst>
                  <a:ext uri="{0D108BD9-81ED-4DB2-BD59-A6C34878D82A}">
                    <a16:rowId xmlns:a16="http://schemas.microsoft.com/office/drawing/2014/main" xmlns="" val="2127839294"/>
                  </a:ext>
                </a:extLst>
              </a:tr>
            </a:tbl>
          </a:graphicData>
        </a:graphic>
      </p:graphicFrame>
      <p:cxnSp>
        <p:nvCxnSpPr>
          <p:cNvPr id="22" name="Straight Connector 21">
            <a:extLst>
              <a:ext uri="{FF2B5EF4-FFF2-40B4-BE49-F238E27FC236}">
                <a16:creationId xmlns:a16="http://schemas.microsoft.com/office/drawing/2014/main" xmlns="" id="{B01AA196-C900-4F9F-B317-40D75CC7C390}"/>
              </a:ext>
            </a:extLst>
          </p:cNvPr>
          <p:cNvCxnSpPr>
            <a:stCxn id="7" idx="3"/>
          </p:cNvCxnSpPr>
          <p:nvPr/>
        </p:nvCxnSpPr>
        <p:spPr>
          <a:xfrm flipH="1">
            <a:off x="3825551" y="3257556"/>
            <a:ext cx="1006459" cy="38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2C474BC-BB19-4366-831C-C4F2A7286974}"/>
              </a:ext>
            </a:extLst>
          </p:cNvPr>
          <p:cNvCxnSpPr>
            <a:stCxn id="7" idx="5"/>
            <a:endCxn id="9" idx="0"/>
          </p:cNvCxnSpPr>
          <p:nvPr/>
        </p:nvCxnSpPr>
        <p:spPr>
          <a:xfrm>
            <a:off x="5636935" y="3257556"/>
            <a:ext cx="1300138" cy="5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A8F1698-31BE-4E42-BF11-C68CDD127DF4}"/>
              </a:ext>
            </a:extLst>
          </p:cNvPr>
          <p:cNvCxnSpPr>
            <a:stCxn id="11" idx="3"/>
            <a:endCxn id="12" idx="0"/>
          </p:cNvCxnSpPr>
          <p:nvPr/>
        </p:nvCxnSpPr>
        <p:spPr>
          <a:xfrm flipH="1">
            <a:off x="2820956" y="4061592"/>
            <a:ext cx="517750" cy="7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6DA1BEA-319C-4F08-8CEB-3EB30FCEDD5C}"/>
              </a:ext>
            </a:extLst>
          </p:cNvPr>
          <p:cNvCxnSpPr>
            <a:cxnSpLocks/>
            <a:stCxn id="11" idx="5"/>
            <a:endCxn id="14" idx="0"/>
          </p:cNvCxnSpPr>
          <p:nvPr/>
        </p:nvCxnSpPr>
        <p:spPr>
          <a:xfrm>
            <a:off x="4121638" y="4061592"/>
            <a:ext cx="248516" cy="7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6DBDC5-1421-4D29-AD29-ED104C9E0B7E}"/>
              </a:ext>
            </a:extLst>
          </p:cNvPr>
          <p:cNvCxnSpPr>
            <a:stCxn id="9" idx="3"/>
            <a:endCxn id="16" idx="0"/>
          </p:cNvCxnSpPr>
          <p:nvPr/>
        </p:nvCxnSpPr>
        <p:spPr>
          <a:xfrm flipH="1">
            <a:off x="5710486" y="4235996"/>
            <a:ext cx="835121" cy="60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085A6CC-D785-43A8-9AB2-09E4FC70F553}"/>
              </a:ext>
            </a:extLst>
          </p:cNvPr>
          <p:cNvCxnSpPr>
            <a:stCxn id="9" idx="4"/>
            <a:endCxn id="18" idx="0"/>
          </p:cNvCxnSpPr>
          <p:nvPr/>
        </p:nvCxnSpPr>
        <p:spPr>
          <a:xfrm>
            <a:off x="6937073" y="4308237"/>
            <a:ext cx="0" cy="50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2BB2915E-37BE-4CA0-B15E-743E1F0DC16F}"/>
              </a:ext>
            </a:extLst>
          </p:cNvPr>
          <p:cNvCxnSpPr>
            <a:stCxn id="9" idx="5"/>
            <a:endCxn id="20" idx="0"/>
          </p:cNvCxnSpPr>
          <p:nvPr/>
        </p:nvCxnSpPr>
        <p:spPr>
          <a:xfrm>
            <a:off x="7328539" y="4235996"/>
            <a:ext cx="1018471" cy="5795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423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961053"/>
            <a:ext cx="10515600" cy="5215910"/>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After inserting 18, </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Insert 1 </a:t>
            </a:r>
            <a:r>
              <a:rPr lang="en-US" sz="2200" dirty="0">
                <a:latin typeface="Times New Roman" panose="02020603050405020304" pitchFamily="18" charset="0"/>
                <a:cs typeface="Times New Roman" panose="02020603050405020304" pitchFamily="18" charset="0"/>
                <a:sym typeface="Wingdings" panose="05000000000000000000" pitchFamily="2" charset="2"/>
              </a:rPr>
              <a:t> Its position is in the left most rectangle and is already filled with the maximum number of keys. </a:t>
            </a:r>
          </a:p>
          <a:p>
            <a:pPr marL="0" indent="0">
              <a:lnSpc>
                <a:spcPct val="15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Solution  Make two nodes of two keys each and adjusting the information in the parent.</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85</a:t>
            </a:fld>
            <a:endParaRPr lang="en-IN"/>
          </a:p>
        </p:txBody>
      </p:sp>
      <p:sp>
        <p:nvSpPr>
          <p:cNvPr id="7" name="Oval 6">
            <a:extLst>
              <a:ext uri="{FF2B5EF4-FFF2-40B4-BE49-F238E27FC236}">
                <a16:creationId xmlns:a16="http://schemas.microsoft.com/office/drawing/2014/main" xmlns="" id="{BB496338-FFA5-4BC2-BB59-C911A4003B04}"/>
              </a:ext>
            </a:extLst>
          </p:cNvPr>
          <p:cNvSpPr/>
          <p:nvPr/>
        </p:nvSpPr>
        <p:spPr>
          <a:xfrm>
            <a:off x="4428304" y="1285693"/>
            <a:ext cx="1138335"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22:  -</a:t>
            </a:r>
          </a:p>
        </p:txBody>
      </p:sp>
      <p:sp>
        <p:nvSpPr>
          <p:cNvPr id="9" name="Oval 8">
            <a:extLst>
              <a:ext uri="{FF2B5EF4-FFF2-40B4-BE49-F238E27FC236}">
                <a16:creationId xmlns:a16="http://schemas.microsoft.com/office/drawing/2014/main" xmlns="" id="{0F829C57-CFE2-4204-ADD4-173B692FDCE0}"/>
              </a:ext>
            </a:extLst>
          </p:cNvPr>
          <p:cNvSpPr/>
          <p:nvPr/>
        </p:nvSpPr>
        <p:spPr>
          <a:xfrm>
            <a:off x="6146456" y="2254794"/>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41: 58</a:t>
            </a:r>
          </a:p>
        </p:txBody>
      </p:sp>
      <p:sp>
        <p:nvSpPr>
          <p:cNvPr id="11" name="Oval 10">
            <a:extLst>
              <a:ext uri="{FF2B5EF4-FFF2-40B4-BE49-F238E27FC236}">
                <a16:creationId xmlns:a16="http://schemas.microsoft.com/office/drawing/2014/main" xmlns="" id="{B539351E-F40B-457E-9DA3-21834541FA24}"/>
              </a:ext>
            </a:extLst>
          </p:cNvPr>
          <p:cNvSpPr/>
          <p:nvPr/>
        </p:nvSpPr>
        <p:spPr>
          <a:xfrm>
            <a:off x="2939555" y="2089729"/>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16:  -</a:t>
            </a:r>
          </a:p>
        </p:txBody>
      </p:sp>
      <p:graphicFrame>
        <p:nvGraphicFramePr>
          <p:cNvPr id="12" name="Table 12">
            <a:extLst>
              <a:ext uri="{FF2B5EF4-FFF2-40B4-BE49-F238E27FC236}">
                <a16:creationId xmlns:a16="http://schemas.microsoft.com/office/drawing/2014/main" xmlns="" id="{BA310A39-C95B-4FCD-8640-1E7C1A01657C}"/>
              </a:ext>
            </a:extLst>
          </p:cNvPr>
          <p:cNvGraphicFramePr>
            <a:graphicFrameLocks noGrp="1"/>
          </p:cNvGraphicFramePr>
          <p:nvPr>
            <p:extLst>
              <p:ext uri="{D42A27DB-BD31-4B8C-83A1-F6EECF244321}">
                <p14:modId xmlns:p14="http://schemas.microsoft.com/office/powerpoint/2010/main" val="1240485174"/>
              </p:ext>
            </p:extLst>
          </p:nvPr>
        </p:nvGraphicFramePr>
        <p:xfrm>
          <a:off x="2030339" y="3261737"/>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8, 11, 12</a:t>
                      </a:r>
                    </a:p>
                  </a:txBody>
                  <a:tcPr/>
                </a:tc>
                <a:extLst>
                  <a:ext uri="{0D108BD9-81ED-4DB2-BD59-A6C34878D82A}">
                    <a16:rowId xmlns:a16="http://schemas.microsoft.com/office/drawing/2014/main" xmlns="" val="2127839294"/>
                  </a:ext>
                </a:extLst>
              </a:tr>
            </a:tbl>
          </a:graphicData>
        </a:graphic>
      </p:graphicFrame>
      <p:graphicFrame>
        <p:nvGraphicFramePr>
          <p:cNvPr id="14" name="Table 12">
            <a:extLst>
              <a:ext uri="{FF2B5EF4-FFF2-40B4-BE49-F238E27FC236}">
                <a16:creationId xmlns:a16="http://schemas.microsoft.com/office/drawing/2014/main" xmlns="" id="{9AD265A7-3FD1-4F07-92DE-386A25A52424}"/>
              </a:ext>
            </a:extLst>
          </p:cNvPr>
          <p:cNvGraphicFramePr>
            <a:graphicFrameLocks noGrp="1"/>
          </p:cNvGraphicFramePr>
          <p:nvPr>
            <p:extLst>
              <p:ext uri="{D42A27DB-BD31-4B8C-83A1-F6EECF244321}">
                <p14:modId xmlns:p14="http://schemas.microsoft.com/office/powerpoint/2010/main" val="2699910576"/>
              </p:ext>
            </p:extLst>
          </p:nvPr>
        </p:nvGraphicFramePr>
        <p:xfrm>
          <a:off x="3579537" y="3261737"/>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16, 17, 18</a:t>
                      </a:r>
                    </a:p>
                  </a:txBody>
                  <a:tcPr/>
                </a:tc>
                <a:extLst>
                  <a:ext uri="{0D108BD9-81ED-4DB2-BD59-A6C34878D82A}">
                    <a16:rowId xmlns:a16="http://schemas.microsoft.com/office/drawing/2014/main" xmlns="" val="2127839294"/>
                  </a:ext>
                </a:extLst>
              </a:tr>
            </a:tbl>
          </a:graphicData>
        </a:graphic>
      </p:graphicFrame>
      <p:graphicFrame>
        <p:nvGraphicFramePr>
          <p:cNvPr id="16" name="Table 12">
            <a:extLst>
              <a:ext uri="{FF2B5EF4-FFF2-40B4-BE49-F238E27FC236}">
                <a16:creationId xmlns:a16="http://schemas.microsoft.com/office/drawing/2014/main" xmlns="" id="{84009F85-EEBC-4E95-A8D6-65AFD5660D50}"/>
              </a:ext>
            </a:extLst>
          </p:cNvPr>
          <p:cNvGraphicFramePr>
            <a:graphicFrameLocks noGrp="1"/>
          </p:cNvGraphicFramePr>
          <p:nvPr>
            <p:extLst>
              <p:ext uri="{D42A27DB-BD31-4B8C-83A1-F6EECF244321}">
                <p14:modId xmlns:p14="http://schemas.microsoft.com/office/powerpoint/2010/main" val="1149739155"/>
              </p:ext>
            </p:extLst>
          </p:nvPr>
        </p:nvGraphicFramePr>
        <p:xfrm>
          <a:off x="4938313" y="3281371"/>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22, 23, 31</a:t>
                      </a:r>
                    </a:p>
                  </a:txBody>
                  <a:tcPr/>
                </a:tc>
                <a:extLst>
                  <a:ext uri="{0D108BD9-81ED-4DB2-BD59-A6C34878D82A}">
                    <a16:rowId xmlns:a16="http://schemas.microsoft.com/office/drawing/2014/main" xmlns="" val="2127839294"/>
                  </a:ext>
                </a:extLst>
              </a:tr>
            </a:tbl>
          </a:graphicData>
        </a:graphic>
      </p:graphicFrame>
      <p:graphicFrame>
        <p:nvGraphicFramePr>
          <p:cNvPr id="18" name="Table 12">
            <a:extLst>
              <a:ext uri="{FF2B5EF4-FFF2-40B4-BE49-F238E27FC236}">
                <a16:creationId xmlns:a16="http://schemas.microsoft.com/office/drawing/2014/main" xmlns="" id="{1A402CD7-FB51-4D5F-80B8-358F9BE06DD2}"/>
              </a:ext>
            </a:extLst>
          </p:cNvPr>
          <p:cNvGraphicFramePr>
            <a:graphicFrameLocks noGrp="1"/>
          </p:cNvGraphicFramePr>
          <p:nvPr>
            <p:extLst>
              <p:ext uri="{D42A27DB-BD31-4B8C-83A1-F6EECF244321}">
                <p14:modId xmlns:p14="http://schemas.microsoft.com/office/powerpoint/2010/main" val="1253643101"/>
              </p:ext>
            </p:extLst>
          </p:nvPr>
        </p:nvGraphicFramePr>
        <p:xfrm>
          <a:off x="6146456" y="3263527"/>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41, 52</a:t>
                      </a:r>
                    </a:p>
                  </a:txBody>
                  <a:tcPr/>
                </a:tc>
                <a:extLst>
                  <a:ext uri="{0D108BD9-81ED-4DB2-BD59-A6C34878D82A}">
                    <a16:rowId xmlns:a16="http://schemas.microsoft.com/office/drawing/2014/main" xmlns="" val="2127839294"/>
                  </a:ext>
                </a:extLst>
              </a:tr>
            </a:tbl>
          </a:graphicData>
        </a:graphic>
      </p:graphicFrame>
      <p:graphicFrame>
        <p:nvGraphicFramePr>
          <p:cNvPr id="20" name="Table 12">
            <a:extLst>
              <a:ext uri="{FF2B5EF4-FFF2-40B4-BE49-F238E27FC236}">
                <a16:creationId xmlns:a16="http://schemas.microsoft.com/office/drawing/2014/main" xmlns="" id="{03AAD212-1214-499C-9C54-8CA6BA1A4270}"/>
              </a:ext>
            </a:extLst>
          </p:cNvPr>
          <p:cNvGraphicFramePr>
            <a:graphicFrameLocks noGrp="1"/>
          </p:cNvGraphicFramePr>
          <p:nvPr>
            <p:extLst>
              <p:ext uri="{D42A27DB-BD31-4B8C-83A1-F6EECF244321}">
                <p14:modId xmlns:p14="http://schemas.microsoft.com/office/powerpoint/2010/main" val="1078878428"/>
              </p:ext>
            </p:extLst>
          </p:nvPr>
        </p:nvGraphicFramePr>
        <p:xfrm>
          <a:off x="7556393" y="3264719"/>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600" dirty="0"/>
                        <a:t> 58, 59, 61</a:t>
                      </a:r>
                    </a:p>
                  </a:txBody>
                  <a:tcPr/>
                </a:tc>
                <a:extLst>
                  <a:ext uri="{0D108BD9-81ED-4DB2-BD59-A6C34878D82A}">
                    <a16:rowId xmlns:a16="http://schemas.microsoft.com/office/drawing/2014/main" xmlns="" val="2127839294"/>
                  </a:ext>
                </a:extLst>
              </a:tr>
            </a:tbl>
          </a:graphicData>
        </a:graphic>
      </p:graphicFrame>
      <p:cxnSp>
        <p:nvCxnSpPr>
          <p:cNvPr id="22" name="Straight Connector 21">
            <a:extLst>
              <a:ext uri="{FF2B5EF4-FFF2-40B4-BE49-F238E27FC236}">
                <a16:creationId xmlns:a16="http://schemas.microsoft.com/office/drawing/2014/main" xmlns="" id="{B01AA196-C900-4F9F-B317-40D75CC7C390}"/>
              </a:ext>
            </a:extLst>
          </p:cNvPr>
          <p:cNvCxnSpPr>
            <a:stCxn id="7" idx="3"/>
          </p:cNvCxnSpPr>
          <p:nvPr/>
        </p:nvCxnSpPr>
        <p:spPr>
          <a:xfrm flipH="1">
            <a:off x="3588550" y="1706743"/>
            <a:ext cx="1006459" cy="38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2C474BC-BB19-4366-831C-C4F2A7286974}"/>
              </a:ext>
            </a:extLst>
          </p:cNvPr>
          <p:cNvCxnSpPr>
            <a:cxnSpLocks/>
            <a:stCxn id="7" idx="5"/>
          </p:cNvCxnSpPr>
          <p:nvPr/>
        </p:nvCxnSpPr>
        <p:spPr>
          <a:xfrm>
            <a:off x="5399934" y="1706743"/>
            <a:ext cx="1300138" cy="5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A8F1698-31BE-4E42-BF11-C68CDD127DF4}"/>
              </a:ext>
            </a:extLst>
          </p:cNvPr>
          <p:cNvCxnSpPr>
            <a:stCxn id="11" idx="3"/>
            <a:endCxn id="12" idx="0"/>
          </p:cNvCxnSpPr>
          <p:nvPr/>
        </p:nvCxnSpPr>
        <p:spPr>
          <a:xfrm flipH="1">
            <a:off x="2583955" y="2510779"/>
            <a:ext cx="517750" cy="7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6DA1BEA-319C-4F08-8CEB-3EB30FCEDD5C}"/>
              </a:ext>
            </a:extLst>
          </p:cNvPr>
          <p:cNvCxnSpPr>
            <a:cxnSpLocks/>
            <a:stCxn id="11" idx="5"/>
            <a:endCxn id="14" idx="0"/>
          </p:cNvCxnSpPr>
          <p:nvPr/>
        </p:nvCxnSpPr>
        <p:spPr>
          <a:xfrm>
            <a:off x="3884637" y="2510779"/>
            <a:ext cx="248516" cy="7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6DBDC5-1421-4D29-AD29-ED104C9E0B7E}"/>
              </a:ext>
            </a:extLst>
          </p:cNvPr>
          <p:cNvCxnSpPr>
            <a:cxnSpLocks/>
          </p:cNvCxnSpPr>
          <p:nvPr/>
        </p:nvCxnSpPr>
        <p:spPr>
          <a:xfrm flipH="1">
            <a:off x="5473485" y="2685183"/>
            <a:ext cx="835121" cy="60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085A6CC-D785-43A8-9AB2-09E4FC70F553}"/>
              </a:ext>
            </a:extLst>
          </p:cNvPr>
          <p:cNvCxnSpPr>
            <a:cxnSpLocks/>
            <a:endCxn id="18" idx="0"/>
          </p:cNvCxnSpPr>
          <p:nvPr/>
        </p:nvCxnSpPr>
        <p:spPr>
          <a:xfrm>
            <a:off x="6700072" y="2757424"/>
            <a:ext cx="0" cy="50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2BB2915E-37BE-4CA0-B15E-743E1F0DC16F}"/>
              </a:ext>
            </a:extLst>
          </p:cNvPr>
          <p:cNvCxnSpPr>
            <a:cxnSpLocks/>
            <a:endCxn id="20" idx="0"/>
          </p:cNvCxnSpPr>
          <p:nvPr/>
        </p:nvCxnSpPr>
        <p:spPr>
          <a:xfrm>
            <a:off x="7091538" y="2685183"/>
            <a:ext cx="1018471" cy="57953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B11A6F6B-927A-4400-9973-57EF5AE77C6C}"/>
                  </a:ext>
                </a:extLst>
              </p14:cNvPr>
              <p14:cNvContentPartPr/>
              <p14:nvPr/>
            </p14:nvContentPartPr>
            <p14:xfrm>
              <a:off x="4385072" y="3386873"/>
              <a:ext cx="360" cy="360"/>
            </p14:xfrm>
          </p:contentPart>
        </mc:Choice>
        <mc:Fallback xmlns="">
          <p:pic>
            <p:nvPicPr>
              <p:cNvPr id="6" name="Ink 5">
                <a:extLst>
                  <a:ext uri="{FF2B5EF4-FFF2-40B4-BE49-F238E27FC236}">
                    <a16:creationId xmlns:a16="http://schemas.microsoft.com/office/drawing/2014/main" id="{B11A6F6B-927A-4400-9973-57EF5AE77C6C}"/>
                  </a:ext>
                </a:extLst>
              </p:cNvPr>
              <p:cNvPicPr/>
              <p:nvPr/>
            </p:nvPicPr>
            <p:blipFill>
              <a:blip r:embed="rId3"/>
              <a:stretch>
                <a:fillRect/>
              </a:stretch>
            </p:blipFill>
            <p:spPr>
              <a:xfrm>
                <a:off x="4331432" y="3278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xmlns="" id="{9134EC3F-561D-4384-A6DE-90C01376D74E}"/>
                  </a:ext>
                </a:extLst>
              </p14:cNvPr>
              <p14:cNvContentPartPr/>
              <p14:nvPr/>
            </p14:nvContentPartPr>
            <p14:xfrm>
              <a:off x="4271312" y="3366353"/>
              <a:ext cx="201240" cy="96120"/>
            </p14:xfrm>
          </p:contentPart>
        </mc:Choice>
        <mc:Fallback xmlns="">
          <p:pic>
            <p:nvPicPr>
              <p:cNvPr id="8" name="Ink 7">
                <a:extLst>
                  <a:ext uri="{FF2B5EF4-FFF2-40B4-BE49-F238E27FC236}">
                    <a16:creationId xmlns:a16="http://schemas.microsoft.com/office/drawing/2014/main" id="{9134EC3F-561D-4384-A6DE-90C01376D74E}"/>
                  </a:ext>
                </a:extLst>
              </p:cNvPr>
              <p:cNvPicPr/>
              <p:nvPr/>
            </p:nvPicPr>
            <p:blipFill>
              <a:blip r:embed="rId5"/>
              <a:stretch>
                <a:fillRect/>
              </a:stretch>
            </p:blipFill>
            <p:spPr>
              <a:xfrm>
                <a:off x="4217312" y="3258353"/>
                <a:ext cx="3088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xmlns="" id="{1019E1D3-3526-4FDA-AEFD-552684BB2988}"/>
                  </a:ext>
                </a:extLst>
              </p14:cNvPr>
              <p14:cNvContentPartPr/>
              <p14:nvPr/>
            </p14:nvContentPartPr>
            <p14:xfrm>
              <a:off x="2647352" y="1229033"/>
              <a:ext cx="237960" cy="130320"/>
            </p14:xfrm>
          </p:contentPart>
        </mc:Choice>
        <mc:Fallback xmlns="">
          <p:pic>
            <p:nvPicPr>
              <p:cNvPr id="10" name="Ink 9">
                <a:extLst>
                  <a:ext uri="{FF2B5EF4-FFF2-40B4-BE49-F238E27FC236}">
                    <a16:creationId xmlns:a16="http://schemas.microsoft.com/office/drawing/2014/main" id="{1019E1D3-3526-4FDA-AEFD-552684BB2988}"/>
                  </a:ext>
                </a:extLst>
              </p:cNvPr>
              <p:cNvPicPr/>
              <p:nvPr/>
            </p:nvPicPr>
            <p:blipFill>
              <a:blip r:embed="rId7"/>
              <a:stretch>
                <a:fillRect/>
              </a:stretch>
            </p:blipFill>
            <p:spPr>
              <a:xfrm>
                <a:off x="2593352" y="1121033"/>
                <a:ext cx="345600" cy="345960"/>
              </a:xfrm>
              <a:prstGeom prst="rect">
                <a:avLst/>
              </a:prstGeom>
            </p:spPr>
          </p:pic>
        </mc:Fallback>
      </mc:AlternateContent>
    </p:spTree>
    <p:extLst>
      <p:ext uri="{BB962C8B-B14F-4D97-AF65-F5344CB8AC3E}">
        <p14:creationId xmlns:p14="http://schemas.microsoft.com/office/powerpoint/2010/main" val="1387783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503853" y="961053"/>
            <a:ext cx="10849947" cy="5215910"/>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After inserting 1,</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Insert 19 </a:t>
            </a:r>
            <a:r>
              <a:rPr lang="en-US" sz="2200" dirty="0">
                <a:latin typeface="Times New Roman" panose="02020603050405020304" pitchFamily="18" charset="0"/>
                <a:cs typeface="Times New Roman" panose="02020603050405020304" pitchFamily="18" charset="0"/>
                <a:sym typeface="Wingdings" panose="05000000000000000000" pitchFamily="2" charset="2"/>
              </a:rPr>
              <a:t> The above mentioned idea does not work</a:t>
            </a:r>
          </a:p>
          <a:p>
            <a:pPr marL="0" indent="0">
              <a:lnSpc>
                <a:spcPct val="100000"/>
              </a:lnSpc>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Solution  One simple solution is split the three key elements child node into two and make two keys in each node. </a:t>
            </a:r>
            <a:r>
              <a:rPr lang="en-US" sz="2200" dirty="0">
                <a:latin typeface="Times New Roman" panose="02020603050405020304" pitchFamily="18" charset="0"/>
                <a:cs typeface="Times New Roman" panose="02020603050405020304" pitchFamily="18" charset="0"/>
              </a:rPr>
              <a:t> Splitting it would create a problem to its parent, but we can keep on splitting nodes on the way up to the root until we either get to the root or find a node with only two children.  </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86</a:t>
            </a:fld>
            <a:endParaRPr lang="en-IN"/>
          </a:p>
        </p:txBody>
      </p:sp>
      <p:sp>
        <p:nvSpPr>
          <p:cNvPr id="7" name="Oval 6">
            <a:extLst>
              <a:ext uri="{FF2B5EF4-FFF2-40B4-BE49-F238E27FC236}">
                <a16:creationId xmlns:a16="http://schemas.microsoft.com/office/drawing/2014/main" xmlns="" id="{BB496338-FFA5-4BC2-BB59-C911A4003B04}"/>
              </a:ext>
            </a:extLst>
          </p:cNvPr>
          <p:cNvSpPr/>
          <p:nvPr/>
        </p:nvSpPr>
        <p:spPr>
          <a:xfrm>
            <a:off x="4038600" y="1042159"/>
            <a:ext cx="1138335"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22:  -</a:t>
            </a:r>
          </a:p>
        </p:txBody>
      </p:sp>
      <p:sp>
        <p:nvSpPr>
          <p:cNvPr id="9" name="Oval 8">
            <a:extLst>
              <a:ext uri="{FF2B5EF4-FFF2-40B4-BE49-F238E27FC236}">
                <a16:creationId xmlns:a16="http://schemas.microsoft.com/office/drawing/2014/main" xmlns="" id="{0F829C57-CFE2-4204-ADD4-173B692FDCE0}"/>
              </a:ext>
            </a:extLst>
          </p:cNvPr>
          <p:cNvSpPr/>
          <p:nvPr/>
        </p:nvSpPr>
        <p:spPr>
          <a:xfrm>
            <a:off x="6146456" y="2254794"/>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41: 58</a:t>
            </a:r>
          </a:p>
        </p:txBody>
      </p:sp>
      <p:sp>
        <p:nvSpPr>
          <p:cNvPr id="11" name="Oval 10">
            <a:extLst>
              <a:ext uri="{FF2B5EF4-FFF2-40B4-BE49-F238E27FC236}">
                <a16:creationId xmlns:a16="http://schemas.microsoft.com/office/drawing/2014/main" xmlns="" id="{B539351E-F40B-457E-9DA3-21834541FA24}"/>
              </a:ext>
            </a:extLst>
          </p:cNvPr>
          <p:cNvSpPr/>
          <p:nvPr/>
        </p:nvSpPr>
        <p:spPr>
          <a:xfrm>
            <a:off x="2011835" y="2207813"/>
            <a:ext cx="1171474"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11 :  16</a:t>
            </a:r>
          </a:p>
        </p:txBody>
      </p:sp>
      <p:graphicFrame>
        <p:nvGraphicFramePr>
          <p:cNvPr id="12" name="Table 12">
            <a:extLst>
              <a:ext uri="{FF2B5EF4-FFF2-40B4-BE49-F238E27FC236}">
                <a16:creationId xmlns:a16="http://schemas.microsoft.com/office/drawing/2014/main" xmlns="" id="{BA310A39-C95B-4FCD-8640-1E7C1A01657C}"/>
              </a:ext>
            </a:extLst>
          </p:cNvPr>
          <p:cNvGraphicFramePr>
            <a:graphicFrameLocks noGrp="1"/>
          </p:cNvGraphicFramePr>
          <p:nvPr>
            <p:extLst>
              <p:ext uri="{D42A27DB-BD31-4B8C-83A1-F6EECF244321}">
                <p14:modId xmlns:p14="http://schemas.microsoft.com/office/powerpoint/2010/main" val="1459352859"/>
              </p:ext>
            </p:extLst>
          </p:nvPr>
        </p:nvGraphicFramePr>
        <p:xfrm>
          <a:off x="2030339" y="3261737"/>
          <a:ext cx="995582" cy="370840"/>
        </p:xfrm>
        <a:graphic>
          <a:graphicData uri="http://schemas.openxmlformats.org/drawingml/2006/table">
            <a:tbl>
              <a:tblPr firstRow="1" bandRow="1">
                <a:tableStyleId>{5940675A-B579-460E-94D1-54222C63F5DA}</a:tableStyleId>
              </a:tblPr>
              <a:tblGrid>
                <a:gridCol w="995582">
                  <a:extLst>
                    <a:ext uri="{9D8B030D-6E8A-4147-A177-3AD203B41FA5}">
                      <a16:colId xmlns:a16="http://schemas.microsoft.com/office/drawing/2014/main" xmlns="" val="2803548489"/>
                    </a:ext>
                  </a:extLst>
                </a:gridCol>
              </a:tblGrid>
              <a:tr h="370840">
                <a:tc>
                  <a:txBody>
                    <a:bodyPr/>
                    <a:lstStyle/>
                    <a:p>
                      <a:r>
                        <a:rPr lang="en-IN" sz="1400" dirty="0"/>
                        <a:t>11, 12</a:t>
                      </a:r>
                    </a:p>
                  </a:txBody>
                  <a:tcPr/>
                </a:tc>
                <a:extLst>
                  <a:ext uri="{0D108BD9-81ED-4DB2-BD59-A6C34878D82A}">
                    <a16:rowId xmlns:a16="http://schemas.microsoft.com/office/drawing/2014/main" xmlns="" val="2127839294"/>
                  </a:ext>
                </a:extLst>
              </a:tr>
            </a:tbl>
          </a:graphicData>
        </a:graphic>
      </p:graphicFrame>
      <p:graphicFrame>
        <p:nvGraphicFramePr>
          <p:cNvPr id="14" name="Table 12">
            <a:extLst>
              <a:ext uri="{FF2B5EF4-FFF2-40B4-BE49-F238E27FC236}">
                <a16:creationId xmlns:a16="http://schemas.microsoft.com/office/drawing/2014/main" xmlns="" id="{9AD265A7-3FD1-4F07-92DE-386A25A52424}"/>
              </a:ext>
            </a:extLst>
          </p:cNvPr>
          <p:cNvGraphicFramePr>
            <a:graphicFrameLocks noGrp="1"/>
          </p:cNvGraphicFramePr>
          <p:nvPr>
            <p:extLst>
              <p:ext uri="{D42A27DB-BD31-4B8C-83A1-F6EECF244321}">
                <p14:modId xmlns:p14="http://schemas.microsoft.com/office/powerpoint/2010/main" val="2051297200"/>
              </p:ext>
            </p:extLst>
          </p:nvPr>
        </p:nvGraphicFramePr>
        <p:xfrm>
          <a:off x="3579537" y="3261737"/>
          <a:ext cx="967310" cy="370840"/>
        </p:xfrm>
        <a:graphic>
          <a:graphicData uri="http://schemas.openxmlformats.org/drawingml/2006/table">
            <a:tbl>
              <a:tblPr firstRow="1" bandRow="1">
                <a:tableStyleId>{5940675A-B579-460E-94D1-54222C63F5DA}</a:tableStyleId>
              </a:tblPr>
              <a:tblGrid>
                <a:gridCol w="967310">
                  <a:extLst>
                    <a:ext uri="{9D8B030D-6E8A-4147-A177-3AD203B41FA5}">
                      <a16:colId xmlns:a16="http://schemas.microsoft.com/office/drawing/2014/main" xmlns="" val="2803548489"/>
                    </a:ext>
                  </a:extLst>
                </a:gridCol>
              </a:tblGrid>
              <a:tr h="370840">
                <a:tc>
                  <a:txBody>
                    <a:bodyPr/>
                    <a:lstStyle/>
                    <a:p>
                      <a:r>
                        <a:rPr lang="en-IN" sz="1400" dirty="0"/>
                        <a:t>16, 17, 18</a:t>
                      </a:r>
                    </a:p>
                  </a:txBody>
                  <a:tcPr/>
                </a:tc>
                <a:extLst>
                  <a:ext uri="{0D108BD9-81ED-4DB2-BD59-A6C34878D82A}">
                    <a16:rowId xmlns:a16="http://schemas.microsoft.com/office/drawing/2014/main" xmlns="" val="2127839294"/>
                  </a:ext>
                </a:extLst>
              </a:tr>
            </a:tbl>
          </a:graphicData>
        </a:graphic>
      </p:graphicFrame>
      <p:graphicFrame>
        <p:nvGraphicFramePr>
          <p:cNvPr id="16" name="Table 12">
            <a:extLst>
              <a:ext uri="{FF2B5EF4-FFF2-40B4-BE49-F238E27FC236}">
                <a16:creationId xmlns:a16="http://schemas.microsoft.com/office/drawing/2014/main" xmlns="" id="{84009F85-EEBC-4E95-A8D6-65AFD5660D50}"/>
              </a:ext>
            </a:extLst>
          </p:cNvPr>
          <p:cNvGraphicFramePr>
            <a:graphicFrameLocks noGrp="1"/>
          </p:cNvGraphicFramePr>
          <p:nvPr>
            <p:extLst>
              <p:ext uri="{D42A27DB-BD31-4B8C-83A1-F6EECF244321}">
                <p14:modId xmlns:p14="http://schemas.microsoft.com/office/powerpoint/2010/main" val="2886038265"/>
              </p:ext>
            </p:extLst>
          </p:nvPr>
        </p:nvGraphicFramePr>
        <p:xfrm>
          <a:off x="4999522" y="3281371"/>
          <a:ext cx="995582" cy="370840"/>
        </p:xfrm>
        <a:graphic>
          <a:graphicData uri="http://schemas.openxmlformats.org/drawingml/2006/table">
            <a:tbl>
              <a:tblPr firstRow="1" bandRow="1">
                <a:tableStyleId>{5940675A-B579-460E-94D1-54222C63F5DA}</a:tableStyleId>
              </a:tblPr>
              <a:tblGrid>
                <a:gridCol w="995582">
                  <a:extLst>
                    <a:ext uri="{9D8B030D-6E8A-4147-A177-3AD203B41FA5}">
                      <a16:colId xmlns:a16="http://schemas.microsoft.com/office/drawing/2014/main" xmlns="" val="2803548489"/>
                    </a:ext>
                  </a:extLst>
                </a:gridCol>
              </a:tblGrid>
              <a:tr h="370840">
                <a:tc>
                  <a:txBody>
                    <a:bodyPr/>
                    <a:lstStyle/>
                    <a:p>
                      <a:r>
                        <a:rPr lang="en-IN" sz="1400" dirty="0"/>
                        <a:t> 22, 23, 31</a:t>
                      </a:r>
                    </a:p>
                  </a:txBody>
                  <a:tcPr/>
                </a:tc>
                <a:extLst>
                  <a:ext uri="{0D108BD9-81ED-4DB2-BD59-A6C34878D82A}">
                    <a16:rowId xmlns:a16="http://schemas.microsoft.com/office/drawing/2014/main" xmlns="" val="2127839294"/>
                  </a:ext>
                </a:extLst>
              </a:tr>
            </a:tbl>
          </a:graphicData>
        </a:graphic>
      </p:graphicFrame>
      <p:graphicFrame>
        <p:nvGraphicFramePr>
          <p:cNvPr id="18" name="Table 12">
            <a:extLst>
              <a:ext uri="{FF2B5EF4-FFF2-40B4-BE49-F238E27FC236}">
                <a16:creationId xmlns:a16="http://schemas.microsoft.com/office/drawing/2014/main" xmlns="" id="{1A402CD7-FB51-4D5F-80B8-358F9BE06DD2}"/>
              </a:ext>
            </a:extLst>
          </p:cNvPr>
          <p:cNvGraphicFramePr>
            <a:graphicFrameLocks noGrp="1"/>
          </p:cNvGraphicFramePr>
          <p:nvPr>
            <p:extLst>
              <p:ext uri="{D42A27DB-BD31-4B8C-83A1-F6EECF244321}">
                <p14:modId xmlns:p14="http://schemas.microsoft.com/office/powerpoint/2010/main" val="3202212463"/>
              </p:ext>
            </p:extLst>
          </p:nvPr>
        </p:nvGraphicFramePr>
        <p:xfrm>
          <a:off x="6310028" y="3262847"/>
          <a:ext cx="945082" cy="370840"/>
        </p:xfrm>
        <a:graphic>
          <a:graphicData uri="http://schemas.openxmlformats.org/drawingml/2006/table">
            <a:tbl>
              <a:tblPr firstRow="1" bandRow="1">
                <a:tableStyleId>{5940675A-B579-460E-94D1-54222C63F5DA}</a:tableStyleId>
              </a:tblPr>
              <a:tblGrid>
                <a:gridCol w="945082">
                  <a:extLst>
                    <a:ext uri="{9D8B030D-6E8A-4147-A177-3AD203B41FA5}">
                      <a16:colId xmlns:a16="http://schemas.microsoft.com/office/drawing/2014/main" xmlns="" val="2803548489"/>
                    </a:ext>
                  </a:extLst>
                </a:gridCol>
              </a:tblGrid>
              <a:tr h="370840">
                <a:tc>
                  <a:txBody>
                    <a:bodyPr/>
                    <a:lstStyle/>
                    <a:p>
                      <a:r>
                        <a:rPr lang="en-IN" sz="1400" dirty="0"/>
                        <a:t> 41, 52</a:t>
                      </a:r>
                    </a:p>
                  </a:txBody>
                  <a:tcPr/>
                </a:tc>
                <a:extLst>
                  <a:ext uri="{0D108BD9-81ED-4DB2-BD59-A6C34878D82A}">
                    <a16:rowId xmlns:a16="http://schemas.microsoft.com/office/drawing/2014/main" xmlns="" val="2127839294"/>
                  </a:ext>
                </a:extLst>
              </a:tr>
            </a:tbl>
          </a:graphicData>
        </a:graphic>
      </p:graphicFrame>
      <p:graphicFrame>
        <p:nvGraphicFramePr>
          <p:cNvPr id="20" name="Table 12">
            <a:extLst>
              <a:ext uri="{FF2B5EF4-FFF2-40B4-BE49-F238E27FC236}">
                <a16:creationId xmlns:a16="http://schemas.microsoft.com/office/drawing/2014/main" xmlns="" id="{03AAD212-1214-499C-9C54-8CA6BA1A4270}"/>
              </a:ext>
            </a:extLst>
          </p:cNvPr>
          <p:cNvGraphicFramePr>
            <a:graphicFrameLocks noGrp="1"/>
          </p:cNvGraphicFramePr>
          <p:nvPr>
            <p:extLst>
              <p:ext uri="{D42A27DB-BD31-4B8C-83A1-F6EECF244321}">
                <p14:modId xmlns:p14="http://schemas.microsoft.com/office/powerpoint/2010/main" val="1603431084"/>
              </p:ext>
            </p:extLst>
          </p:nvPr>
        </p:nvGraphicFramePr>
        <p:xfrm>
          <a:off x="7556393" y="3264719"/>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400" dirty="0"/>
                        <a:t> 58, 59, 61</a:t>
                      </a:r>
                    </a:p>
                  </a:txBody>
                  <a:tcPr/>
                </a:tc>
                <a:extLst>
                  <a:ext uri="{0D108BD9-81ED-4DB2-BD59-A6C34878D82A}">
                    <a16:rowId xmlns:a16="http://schemas.microsoft.com/office/drawing/2014/main" xmlns="" val="2127839294"/>
                  </a:ext>
                </a:extLst>
              </a:tr>
            </a:tbl>
          </a:graphicData>
        </a:graphic>
      </p:graphicFrame>
      <p:cxnSp>
        <p:nvCxnSpPr>
          <p:cNvPr id="22" name="Straight Connector 21">
            <a:extLst>
              <a:ext uri="{FF2B5EF4-FFF2-40B4-BE49-F238E27FC236}">
                <a16:creationId xmlns:a16="http://schemas.microsoft.com/office/drawing/2014/main" xmlns="" id="{B01AA196-C900-4F9F-B317-40D75CC7C390}"/>
              </a:ext>
            </a:extLst>
          </p:cNvPr>
          <p:cNvCxnSpPr>
            <a:cxnSpLocks/>
            <a:stCxn id="7" idx="3"/>
            <a:endCxn id="11" idx="0"/>
          </p:cNvCxnSpPr>
          <p:nvPr/>
        </p:nvCxnSpPr>
        <p:spPr>
          <a:xfrm flipH="1">
            <a:off x="2597572" y="1463209"/>
            <a:ext cx="1607733" cy="744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2C474BC-BB19-4366-831C-C4F2A7286974}"/>
              </a:ext>
            </a:extLst>
          </p:cNvPr>
          <p:cNvCxnSpPr>
            <a:cxnSpLocks/>
            <a:stCxn id="7" idx="5"/>
          </p:cNvCxnSpPr>
          <p:nvPr/>
        </p:nvCxnSpPr>
        <p:spPr>
          <a:xfrm>
            <a:off x="5010230" y="1463209"/>
            <a:ext cx="1639854" cy="78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A8F1698-31BE-4E42-BF11-C68CDD127DF4}"/>
              </a:ext>
            </a:extLst>
          </p:cNvPr>
          <p:cNvCxnSpPr>
            <a:cxnSpLocks/>
            <a:stCxn id="11" idx="3"/>
            <a:endCxn id="8" idx="0"/>
          </p:cNvCxnSpPr>
          <p:nvPr/>
        </p:nvCxnSpPr>
        <p:spPr>
          <a:xfrm flipH="1">
            <a:off x="1245841" y="2628863"/>
            <a:ext cx="937552" cy="614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6DA1BEA-319C-4F08-8CEB-3EB30FCEDD5C}"/>
              </a:ext>
            </a:extLst>
          </p:cNvPr>
          <p:cNvCxnSpPr>
            <a:cxnSpLocks/>
            <a:stCxn id="11" idx="5"/>
            <a:endCxn id="14" idx="0"/>
          </p:cNvCxnSpPr>
          <p:nvPr/>
        </p:nvCxnSpPr>
        <p:spPr>
          <a:xfrm>
            <a:off x="3011751" y="2628863"/>
            <a:ext cx="1051441" cy="632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6DBDC5-1421-4D29-AD29-ED104C9E0B7E}"/>
              </a:ext>
            </a:extLst>
          </p:cNvPr>
          <p:cNvCxnSpPr>
            <a:cxnSpLocks/>
          </p:cNvCxnSpPr>
          <p:nvPr/>
        </p:nvCxnSpPr>
        <p:spPr>
          <a:xfrm flipH="1">
            <a:off x="5473485" y="2685183"/>
            <a:ext cx="835121" cy="60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085A6CC-D785-43A8-9AB2-09E4FC70F553}"/>
              </a:ext>
            </a:extLst>
          </p:cNvPr>
          <p:cNvCxnSpPr>
            <a:cxnSpLocks/>
            <a:endCxn id="18" idx="0"/>
          </p:cNvCxnSpPr>
          <p:nvPr/>
        </p:nvCxnSpPr>
        <p:spPr>
          <a:xfrm>
            <a:off x="6756147" y="2757424"/>
            <a:ext cx="26422" cy="505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2BB2915E-37BE-4CA0-B15E-743E1F0DC16F}"/>
              </a:ext>
            </a:extLst>
          </p:cNvPr>
          <p:cNvCxnSpPr>
            <a:cxnSpLocks/>
            <a:endCxn id="20" idx="0"/>
          </p:cNvCxnSpPr>
          <p:nvPr/>
        </p:nvCxnSpPr>
        <p:spPr>
          <a:xfrm>
            <a:off x="7091538" y="2685183"/>
            <a:ext cx="1018471" cy="57953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12">
            <a:extLst>
              <a:ext uri="{FF2B5EF4-FFF2-40B4-BE49-F238E27FC236}">
                <a16:creationId xmlns:a16="http://schemas.microsoft.com/office/drawing/2014/main" xmlns="" id="{636FB31E-A83C-4DC8-BDF6-B17BC7863553}"/>
              </a:ext>
            </a:extLst>
          </p:cNvPr>
          <p:cNvGraphicFramePr>
            <a:graphicFrameLocks noGrp="1"/>
          </p:cNvGraphicFramePr>
          <p:nvPr>
            <p:extLst>
              <p:ext uri="{D42A27DB-BD31-4B8C-83A1-F6EECF244321}">
                <p14:modId xmlns:p14="http://schemas.microsoft.com/office/powerpoint/2010/main" val="1240718097"/>
              </p:ext>
            </p:extLst>
          </p:nvPr>
        </p:nvGraphicFramePr>
        <p:xfrm>
          <a:off x="764050" y="3243580"/>
          <a:ext cx="963583" cy="370840"/>
        </p:xfrm>
        <a:graphic>
          <a:graphicData uri="http://schemas.openxmlformats.org/drawingml/2006/table">
            <a:tbl>
              <a:tblPr firstRow="1" bandRow="1">
                <a:tableStyleId>{5940675A-B579-460E-94D1-54222C63F5DA}</a:tableStyleId>
              </a:tblPr>
              <a:tblGrid>
                <a:gridCol w="963583">
                  <a:extLst>
                    <a:ext uri="{9D8B030D-6E8A-4147-A177-3AD203B41FA5}">
                      <a16:colId xmlns:a16="http://schemas.microsoft.com/office/drawing/2014/main" xmlns="" val="2803548489"/>
                    </a:ext>
                  </a:extLst>
                </a:gridCol>
              </a:tblGrid>
              <a:tr h="370840">
                <a:tc>
                  <a:txBody>
                    <a:bodyPr/>
                    <a:lstStyle/>
                    <a:p>
                      <a:r>
                        <a:rPr lang="en-IN" sz="1400" dirty="0"/>
                        <a:t>1,  8</a:t>
                      </a:r>
                    </a:p>
                  </a:txBody>
                  <a:tcPr/>
                </a:tc>
                <a:extLst>
                  <a:ext uri="{0D108BD9-81ED-4DB2-BD59-A6C34878D82A}">
                    <a16:rowId xmlns:a16="http://schemas.microsoft.com/office/drawing/2014/main" xmlns="" val="2127839294"/>
                  </a:ext>
                </a:extLst>
              </a:tr>
            </a:tbl>
          </a:graphicData>
        </a:graphic>
      </p:graphicFrame>
      <p:cxnSp>
        <p:nvCxnSpPr>
          <p:cNvPr id="39" name="Straight Connector 38">
            <a:extLst>
              <a:ext uri="{FF2B5EF4-FFF2-40B4-BE49-F238E27FC236}">
                <a16:creationId xmlns:a16="http://schemas.microsoft.com/office/drawing/2014/main" xmlns="" id="{124D84AB-A620-4C71-91D6-ED9DB49BECB4}"/>
              </a:ext>
            </a:extLst>
          </p:cNvPr>
          <p:cNvCxnSpPr>
            <a:cxnSpLocks/>
            <a:endCxn id="12" idx="0"/>
          </p:cNvCxnSpPr>
          <p:nvPr/>
        </p:nvCxnSpPr>
        <p:spPr>
          <a:xfrm flipH="1">
            <a:off x="2528130" y="2692588"/>
            <a:ext cx="5924" cy="56914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174E81EA-D969-48E6-901F-E94A1AC48E56}"/>
                  </a:ext>
                </a:extLst>
              </p14:cNvPr>
              <p14:cNvContentPartPr/>
              <p14:nvPr/>
            </p14:nvContentPartPr>
            <p14:xfrm>
              <a:off x="2282672" y="1268633"/>
              <a:ext cx="114840" cy="54360"/>
            </p14:xfrm>
          </p:contentPart>
        </mc:Choice>
        <mc:Fallback xmlns="">
          <p:pic>
            <p:nvPicPr>
              <p:cNvPr id="6" name="Ink 5">
                <a:extLst>
                  <a:ext uri="{FF2B5EF4-FFF2-40B4-BE49-F238E27FC236}">
                    <a16:creationId xmlns:a16="http://schemas.microsoft.com/office/drawing/2014/main" id="{174E81EA-D969-48E6-901F-E94A1AC48E56}"/>
                  </a:ext>
                </a:extLst>
              </p:cNvPr>
              <p:cNvPicPr/>
              <p:nvPr/>
            </p:nvPicPr>
            <p:blipFill>
              <a:blip r:embed="rId3"/>
              <a:stretch>
                <a:fillRect/>
              </a:stretch>
            </p:blipFill>
            <p:spPr>
              <a:xfrm>
                <a:off x="2229032" y="1160633"/>
                <a:ext cx="2224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xmlns="" id="{4EFC4702-A891-49DD-BBA3-4B75B1F20FC7}"/>
                  </a:ext>
                </a:extLst>
              </p14:cNvPr>
              <p14:cNvContentPartPr/>
              <p14:nvPr/>
            </p14:nvContentPartPr>
            <p14:xfrm>
              <a:off x="867512" y="3405233"/>
              <a:ext cx="36000" cy="360"/>
            </p14:xfrm>
          </p:contentPart>
        </mc:Choice>
        <mc:Fallback xmlns="">
          <p:pic>
            <p:nvPicPr>
              <p:cNvPr id="10" name="Ink 9">
                <a:extLst>
                  <a:ext uri="{FF2B5EF4-FFF2-40B4-BE49-F238E27FC236}">
                    <a16:creationId xmlns:a16="http://schemas.microsoft.com/office/drawing/2014/main" id="{4EFC4702-A891-49DD-BBA3-4B75B1F20FC7}"/>
                  </a:ext>
                </a:extLst>
              </p:cNvPr>
              <p:cNvPicPr/>
              <p:nvPr/>
            </p:nvPicPr>
            <p:blipFill>
              <a:blip r:embed="rId5"/>
              <a:stretch>
                <a:fillRect/>
              </a:stretch>
            </p:blipFill>
            <p:spPr>
              <a:xfrm>
                <a:off x="813512" y="3297593"/>
                <a:ext cx="143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xmlns="" id="{A0C7F6BA-6E00-46CB-B9ED-8D0869A8766E}"/>
                  </a:ext>
                </a:extLst>
              </p14:cNvPr>
              <p14:cNvContentPartPr/>
              <p14:nvPr/>
            </p14:nvContentPartPr>
            <p14:xfrm>
              <a:off x="3638432" y="3274913"/>
              <a:ext cx="4320" cy="3960"/>
            </p14:xfrm>
          </p:contentPart>
        </mc:Choice>
        <mc:Fallback xmlns="">
          <p:pic>
            <p:nvPicPr>
              <p:cNvPr id="13" name="Ink 12">
                <a:extLst>
                  <a:ext uri="{FF2B5EF4-FFF2-40B4-BE49-F238E27FC236}">
                    <a16:creationId xmlns:a16="http://schemas.microsoft.com/office/drawing/2014/main" id="{A0C7F6BA-6E00-46CB-B9ED-8D0869A8766E}"/>
                  </a:ext>
                </a:extLst>
              </p:cNvPr>
              <p:cNvPicPr/>
              <p:nvPr/>
            </p:nvPicPr>
            <p:blipFill>
              <a:blip r:embed="rId7"/>
              <a:stretch>
                <a:fillRect/>
              </a:stretch>
            </p:blipFill>
            <p:spPr>
              <a:xfrm>
                <a:off x="3584432" y="3166913"/>
                <a:ext cx="111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xmlns="" id="{FD68B1D4-4464-42BF-9187-7677B2AEDD75}"/>
                  </a:ext>
                </a:extLst>
              </p14:cNvPr>
              <p14:cNvContentPartPr/>
              <p14:nvPr/>
            </p14:nvContentPartPr>
            <p14:xfrm>
              <a:off x="3507032" y="3246113"/>
              <a:ext cx="1091880" cy="365400"/>
            </p14:xfrm>
          </p:contentPart>
        </mc:Choice>
        <mc:Fallback xmlns="">
          <p:pic>
            <p:nvPicPr>
              <p:cNvPr id="15" name="Ink 14">
                <a:extLst>
                  <a:ext uri="{FF2B5EF4-FFF2-40B4-BE49-F238E27FC236}">
                    <a16:creationId xmlns:a16="http://schemas.microsoft.com/office/drawing/2014/main" id="{FD68B1D4-4464-42BF-9187-7677B2AEDD75}"/>
                  </a:ext>
                </a:extLst>
              </p:cNvPr>
              <p:cNvPicPr/>
              <p:nvPr/>
            </p:nvPicPr>
            <p:blipFill>
              <a:blip r:embed="rId9"/>
              <a:stretch>
                <a:fillRect/>
              </a:stretch>
            </p:blipFill>
            <p:spPr>
              <a:xfrm>
                <a:off x="3453032" y="3138473"/>
                <a:ext cx="119952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xmlns="" id="{66D576DD-89AD-4EB0-9F71-447D5967B950}"/>
                  </a:ext>
                </a:extLst>
              </p14:cNvPr>
              <p14:cNvContentPartPr/>
              <p14:nvPr/>
            </p14:nvContentPartPr>
            <p14:xfrm>
              <a:off x="2304632" y="2415593"/>
              <a:ext cx="171360" cy="39600"/>
            </p14:xfrm>
          </p:contentPart>
        </mc:Choice>
        <mc:Fallback xmlns="">
          <p:pic>
            <p:nvPicPr>
              <p:cNvPr id="17" name="Ink 16">
                <a:extLst>
                  <a:ext uri="{FF2B5EF4-FFF2-40B4-BE49-F238E27FC236}">
                    <a16:creationId xmlns:a16="http://schemas.microsoft.com/office/drawing/2014/main" id="{66D576DD-89AD-4EB0-9F71-447D5967B950}"/>
                  </a:ext>
                </a:extLst>
              </p:cNvPr>
              <p:cNvPicPr/>
              <p:nvPr/>
            </p:nvPicPr>
            <p:blipFill>
              <a:blip r:embed="rId11"/>
              <a:stretch>
                <a:fillRect/>
              </a:stretch>
            </p:blipFill>
            <p:spPr>
              <a:xfrm>
                <a:off x="2250632" y="2307593"/>
                <a:ext cx="279000" cy="255240"/>
              </a:xfrm>
              <a:prstGeom prst="rect">
                <a:avLst/>
              </a:prstGeom>
            </p:spPr>
          </p:pic>
        </mc:Fallback>
      </mc:AlternateContent>
    </p:spTree>
    <p:extLst>
      <p:ext uri="{BB962C8B-B14F-4D97-AF65-F5344CB8AC3E}">
        <p14:creationId xmlns:p14="http://schemas.microsoft.com/office/powerpoint/2010/main" val="2008929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503853" y="961053"/>
            <a:ext cx="10849947" cy="5215910"/>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After inserting 19,</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You try to insert 28 (the number levels will be increased to one)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87</a:t>
            </a:fld>
            <a:endParaRPr lang="en-IN"/>
          </a:p>
        </p:txBody>
      </p:sp>
      <p:sp>
        <p:nvSpPr>
          <p:cNvPr id="7" name="Oval 6">
            <a:extLst>
              <a:ext uri="{FF2B5EF4-FFF2-40B4-BE49-F238E27FC236}">
                <a16:creationId xmlns:a16="http://schemas.microsoft.com/office/drawing/2014/main" xmlns="" id="{BB496338-FFA5-4BC2-BB59-C911A4003B04}"/>
              </a:ext>
            </a:extLst>
          </p:cNvPr>
          <p:cNvSpPr/>
          <p:nvPr/>
        </p:nvSpPr>
        <p:spPr>
          <a:xfrm>
            <a:off x="4672560" y="1083182"/>
            <a:ext cx="1138335"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22:  -</a:t>
            </a:r>
          </a:p>
        </p:txBody>
      </p:sp>
      <p:sp>
        <p:nvSpPr>
          <p:cNvPr id="9" name="Oval 8">
            <a:extLst>
              <a:ext uri="{FF2B5EF4-FFF2-40B4-BE49-F238E27FC236}">
                <a16:creationId xmlns:a16="http://schemas.microsoft.com/office/drawing/2014/main" xmlns="" id="{0F829C57-CFE2-4204-ADD4-173B692FDCE0}"/>
              </a:ext>
            </a:extLst>
          </p:cNvPr>
          <p:cNvSpPr/>
          <p:nvPr/>
        </p:nvSpPr>
        <p:spPr>
          <a:xfrm>
            <a:off x="7511549" y="2089255"/>
            <a:ext cx="1107232"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41: 58</a:t>
            </a:r>
          </a:p>
        </p:txBody>
      </p:sp>
      <p:sp>
        <p:nvSpPr>
          <p:cNvPr id="11" name="Oval 10">
            <a:extLst>
              <a:ext uri="{FF2B5EF4-FFF2-40B4-BE49-F238E27FC236}">
                <a16:creationId xmlns:a16="http://schemas.microsoft.com/office/drawing/2014/main" xmlns="" id="{B539351E-F40B-457E-9DA3-21834541FA24}"/>
              </a:ext>
            </a:extLst>
          </p:cNvPr>
          <p:cNvSpPr/>
          <p:nvPr/>
        </p:nvSpPr>
        <p:spPr>
          <a:xfrm>
            <a:off x="2011835" y="2207813"/>
            <a:ext cx="1171474"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11 :  -</a:t>
            </a:r>
          </a:p>
        </p:txBody>
      </p:sp>
      <p:graphicFrame>
        <p:nvGraphicFramePr>
          <p:cNvPr id="12" name="Table 12">
            <a:extLst>
              <a:ext uri="{FF2B5EF4-FFF2-40B4-BE49-F238E27FC236}">
                <a16:creationId xmlns:a16="http://schemas.microsoft.com/office/drawing/2014/main" xmlns="" id="{BA310A39-C95B-4FCD-8640-1E7C1A01657C}"/>
              </a:ext>
            </a:extLst>
          </p:cNvPr>
          <p:cNvGraphicFramePr>
            <a:graphicFrameLocks noGrp="1"/>
          </p:cNvGraphicFramePr>
          <p:nvPr/>
        </p:nvGraphicFramePr>
        <p:xfrm>
          <a:off x="2030339" y="3261737"/>
          <a:ext cx="995582" cy="370840"/>
        </p:xfrm>
        <a:graphic>
          <a:graphicData uri="http://schemas.openxmlformats.org/drawingml/2006/table">
            <a:tbl>
              <a:tblPr firstRow="1" bandRow="1">
                <a:tableStyleId>{5940675A-B579-460E-94D1-54222C63F5DA}</a:tableStyleId>
              </a:tblPr>
              <a:tblGrid>
                <a:gridCol w="995582">
                  <a:extLst>
                    <a:ext uri="{9D8B030D-6E8A-4147-A177-3AD203B41FA5}">
                      <a16:colId xmlns:a16="http://schemas.microsoft.com/office/drawing/2014/main" xmlns="" val="2803548489"/>
                    </a:ext>
                  </a:extLst>
                </a:gridCol>
              </a:tblGrid>
              <a:tr h="370840">
                <a:tc>
                  <a:txBody>
                    <a:bodyPr/>
                    <a:lstStyle/>
                    <a:p>
                      <a:r>
                        <a:rPr lang="en-IN" sz="1400" dirty="0"/>
                        <a:t>11, 12</a:t>
                      </a:r>
                    </a:p>
                  </a:txBody>
                  <a:tcPr/>
                </a:tc>
                <a:extLst>
                  <a:ext uri="{0D108BD9-81ED-4DB2-BD59-A6C34878D82A}">
                    <a16:rowId xmlns:a16="http://schemas.microsoft.com/office/drawing/2014/main" xmlns="" val="2127839294"/>
                  </a:ext>
                </a:extLst>
              </a:tr>
            </a:tbl>
          </a:graphicData>
        </a:graphic>
      </p:graphicFrame>
      <p:graphicFrame>
        <p:nvGraphicFramePr>
          <p:cNvPr id="14" name="Table 12">
            <a:extLst>
              <a:ext uri="{FF2B5EF4-FFF2-40B4-BE49-F238E27FC236}">
                <a16:creationId xmlns:a16="http://schemas.microsoft.com/office/drawing/2014/main" xmlns="" id="{9AD265A7-3FD1-4F07-92DE-386A25A52424}"/>
              </a:ext>
            </a:extLst>
          </p:cNvPr>
          <p:cNvGraphicFramePr>
            <a:graphicFrameLocks noGrp="1"/>
          </p:cNvGraphicFramePr>
          <p:nvPr>
            <p:extLst>
              <p:ext uri="{D42A27DB-BD31-4B8C-83A1-F6EECF244321}">
                <p14:modId xmlns:p14="http://schemas.microsoft.com/office/powerpoint/2010/main" val="2979647378"/>
              </p:ext>
            </p:extLst>
          </p:nvPr>
        </p:nvGraphicFramePr>
        <p:xfrm>
          <a:off x="3908817" y="3121423"/>
          <a:ext cx="967310" cy="370840"/>
        </p:xfrm>
        <a:graphic>
          <a:graphicData uri="http://schemas.openxmlformats.org/drawingml/2006/table">
            <a:tbl>
              <a:tblPr firstRow="1" bandRow="1">
                <a:tableStyleId>{5940675A-B579-460E-94D1-54222C63F5DA}</a:tableStyleId>
              </a:tblPr>
              <a:tblGrid>
                <a:gridCol w="967310">
                  <a:extLst>
                    <a:ext uri="{9D8B030D-6E8A-4147-A177-3AD203B41FA5}">
                      <a16:colId xmlns:a16="http://schemas.microsoft.com/office/drawing/2014/main" xmlns="" val="2803548489"/>
                    </a:ext>
                  </a:extLst>
                </a:gridCol>
              </a:tblGrid>
              <a:tr h="370840">
                <a:tc>
                  <a:txBody>
                    <a:bodyPr/>
                    <a:lstStyle/>
                    <a:p>
                      <a:r>
                        <a:rPr lang="en-IN" sz="1400" dirty="0"/>
                        <a:t>16, 17</a:t>
                      </a:r>
                    </a:p>
                  </a:txBody>
                  <a:tcPr/>
                </a:tc>
                <a:extLst>
                  <a:ext uri="{0D108BD9-81ED-4DB2-BD59-A6C34878D82A}">
                    <a16:rowId xmlns:a16="http://schemas.microsoft.com/office/drawing/2014/main" xmlns="" val="2127839294"/>
                  </a:ext>
                </a:extLst>
              </a:tr>
            </a:tbl>
          </a:graphicData>
        </a:graphic>
      </p:graphicFrame>
      <p:graphicFrame>
        <p:nvGraphicFramePr>
          <p:cNvPr id="16" name="Table 12">
            <a:extLst>
              <a:ext uri="{FF2B5EF4-FFF2-40B4-BE49-F238E27FC236}">
                <a16:creationId xmlns:a16="http://schemas.microsoft.com/office/drawing/2014/main" xmlns="" id="{84009F85-EEBC-4E95-A8D6-65AFD5660D50}"/>
              </a:ext>
            </a:extLst>
          </p:cNvPr>
          <p:cNvGraphicFramePr>
            <a:graphicFrameLocks noGrp="1"/>
          </p:cNvGraphicFramePr>
          <p:nvPr>
            <p:extLst>
              <p:ext uri="{D42A27DB-BD31-4B8C-83A1-F6EECF244321}">
                <p14:modId xmlns:p14="http://schemas.microsoft.com/office/powerpoint/2010/main" val="2474570218"/>
              </p:ext>
            </p:extLst>
          </p:nvPr>
        </p:nvGraphicFramePr>
        <p:xfrm>
          <a:off x="6308606" y="3101984"/>
          <a:ext cx="995582" cy="370840"/>
        </p:xfrm>
        <a:graphic>
          <a:graphicData uri="http://schemas.openxmlformats.org/drawingml/2006/table">
            <a:tbl>
              <a:tblPr firstRow="1" bandRow="1">
                <a:tableStyleId>{5940675A-B579-460E-94D1-54222C63F5DA}</a:tableStyleId>
              </a:tblPr>
              <a:tblGrid>
                <a:gridCol w="995582">
                  <a:extLst>
                    <a:ext uri="{9D8B030D-6E8A-4147-A177-3AD203B41FA5}">
                      <a16:colId xmlns:a16="http://schemas.microsoft.com/office/drawing/2014/main" xmlns="" val="2803548489"/>
                    </a:ext>
                  </a:extLst>
                </a:gridCol>
              </a:tblGrid>
              <a:tr h="370840">
                <a:tc>
                  <a:txBody>
                    <a:bodyPr/>
                    <a:lstStyle/>
                    <a:p>
                      <a:r>
                        <a:rPr lang="en-IN" sz="1400" dirty="0"/>
                        <a:t> 22, 23, 31</a:t>
                      </a:r>
                    </a:p>
                  </a:txBody>
                  <a:tcPr/>
                </a:tc>
                <a:extLst>
                  <a:ext uri="{0D108BD9-81ED-4DB2-BD59-A6C34878D82A}">
                    <a16:rowId xmlns:a16="http://schemas.microsoft.com/office/drawing/2014/main" xmlns="" val="2127839294"/>
                  </a:ext>
                </a:extLst>
              </a:tr>
            </a:tbl>
          </a:graphicData>
        </a:graphic>
      </p:graphicFrame>
      <p:graphicFrame>
        <p:nvGraphicFramePr>
          <p:cNvPr id="18" name="Table 12">
            <a:extLst>
              <a:ext uri="{FF2B5EF4-FFF2-40B4-BE49-F238E27FC236}">
                <a16:creationId xmlns:a16="http://schemas.microsoft.com/office/drawing/2014/main" xmlns="" id="{1A402CD7-FB51-4D5F-80B8-358F9BE06DD2}"/>
              </a:ext>
            </a:extLst>
          </p:cNvPr>
          <p:cNvGraphicFramePr>
            <a:graphicFrameLocks noGrp="1"/>
          </p:cNvGraphicFramePr>
          <p:nvPr>
            <p:extLst>
              <p:ext uri="{D42A27DB-BD31-4B8C-83A1-F6EECF244321}">
                <p14:modId xmlns:p14="http://schemas.microsoft.com/office/powerpoint/2010/main" val="4181061556"/>
              </p:ext>
            </p:extLst>
          </p:nvPr>
        </p:nvGraphicFramePr>
        <p:xfrm>
          <a:off x="7672946" y="3083015"/>
          <a:ext cx="945082" cy="370840"/>
        </p:xfrm>
        <a:graphic>
          <a:graphicData uri="http://schemas.openxmlformats.org/drawingml/2006/table">
            <a:tbl>
              <a:tblPr firstRow="1" bandRow="1">
                <a:tableStyleId>{5940675A-B579-460E-94D1-54222C63F5DA}</a:tableStyleId>
              </a:tblPr>
              <a:tblGrid>
                <a:gridCol w="945082">
                  <a:extLst>
                    <a:ext uri="{9D8B030D-6E8A-4147-A177-3AD203B41FA5}">
                      <a16:colId xmlns:a16="http://schemas.microsoft.com/office/drawing/2014/main" xmlns="" val="2803548489"/>
                    </a:ext>
                  </a:extLst>
                </a:gridCol>
              </a:tblGrid>
              <a:tr h="370840">
                <a:tc>
                  <a:txBody>
                    <a:bodyPr/>
                    <a:lstStyle/>
                    <a:p>
                      <a:r>
                        <a:rPr lang="en-IN" sz="1400" dirty="0"/>
                        <a:t> 41, 52</a:t>
                      </a:r>
                    </a:p>
                  </a:txBody>
                  <a:tcPr/>
                </a:tc>
                <a:extLst>
                  <a:ext uri="{0D108BD9-81ED-4DB2-BD59-A6C34878D82A}">
                    <a16:rowId xmlns:a16="http://schemas.microsoft.com/office/drawing/2014/main" xmlns="" val="2127839294"/>
                  </a:ext>
                </a:extLst>
              </a:tr>
            </a:tbl>
          </a:graphicData>
        </a:graphic>
      </p:graphicFrame>
      <p:graphicFrame>
        <p:nvGraphicFramePr>
          <p:cNvPr id="20" name="Table 12">
            <a:extLst>
              <a:ext uri="{FF2B5EF4-FFF2-40B4-BE49-F238E27FC236}">
                <a16:creationId xmlns:a16="http://schemas.microsoft.com/office/drawing/2014/main" xmlns="" id="{03AAD212-1214-499C-9C54-8CA6BA1A4270}"/>
              </a:ext>
            </a:extLst>
          </p:cNvPr>
          <p:cNvGraphicFramePr>
            <a:graphicFrameLocks noGrp="1"/>
          </p:cNvGraphicFramePr>
          <p:nvPr>
            <p:extLst>
              <p:ext uri="{D42A27DB-BD31-4B8C-83A1-F6EECF244321}">
                <p14:modId xmlns:p14="http://schemas.microsoft.com/office/powerpoint/2010/main" val="3660221309"/>
              </p:ext>
            </p:extLst>
          </p:nvPr>
        </p:nvGraphicFramePr>
        <p:xfrm>
          <a:off x="9028383" y="3058160"/>
          <a:ext cx="1107232" cy="370840"/>
        </p:xfrm>
        <a:graphic>
          <a:graphicData uri="http://schemas.openxmlformats.org/drawingml/2006/table">
            <a:tbl>
              <a:tblPr firstRow="1" bandRow="1">
                <a:tableStyleId>{5940675A-B579-460E-94D1-54222C63F5DA}</a:tableStyleId>
              </a:tblPr>
              <a:tblGrid>
                <a:gridCol w="1107232">
                  <a:extLst>
                    <a:ext uri="{9D8B030D-6E8A-4147-A177-3AD203B41FA5}">
                      <a16:colId xmlns:a16="http://schemas.microsoft.com/office/drawing/2014/main" xmlns="" val="2803548489"/>
                    </a:ext>
                  </a:extLst>
                </a:gridCol>
              </a:tblGrid>
              <a:tr h="370840">
                <a:tc>
                  <a:txBody>
                    <a:bodyPr/>
                    <a:lstStyle/>
                    <a:p>
                      <a:r>
                        <a:rPr lang="en-IN" sz="1400" dirty="0"/>
                        <a:t> 58, 59, 61</a:t>
                      </a:r>
                    </a:p>
                  </a:txBody>
                  <a:tcPr/>
                </a:tc>
                <a:extLst>
                  <a:ext uri="{0D108BD9-81ED-4DB2-BD59-A6C34878D82A}">
                    <a16:rowId xmlns:a16="http://schemas.microsoft.com/office/drawing/2014/main" xmlns="" val="2127839294"/>
                  </a:ext>
                </a:extLst>
              </a:tr>
            </a:tbl>
          </a:graphicData>
        </a:graphic>
      </p:graphicFrame>
      <p:cxnSp>
        <p:nvCxnSpPr>
          <p:cNvPr id="22" name="Straight Connector 21">
            <a:extLst>
              <a:ext uri="{FF2B5EF4-FFF2-40B4-BE49-F238E27FC236}">
                <a16:creationId xmlns:a16="http://schemas.microsoft.com/office/drawing/2014/main" xmlns="" id="{B01AA196-C900-4F9F-B317-40D75CC7C390}"/>
              </a:ext>
            </a:extLst>
          </p:cNvPr>
          <p:cNvCxnSpPr>
            <a:cxnSpLocks/>
            <a:stCxn id="7" idx="3"/>
            <a:endCxn id="11" idx="0"/>
          </p:cNvCxnSpPr>
          <p:nvPr/>
        </p:nvCxnSpPr>
        <p:spPr>
          <a:xfrm flipH="1">
            <a:off x="2597572" y="1504232"/>
            <a:ext cx="2241693" cy="703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2C474BC-BB19-4366-831C-C4F2A7286974}"/>
              </a:ext>
            </a:extLst>
          </p:cNvPr>
          <p:cNvCxnSpPr>
            <a:cxnSpLocks/>
            <a:stCxn id="7" idx="5"/>
            <a:endCxn id="9" idx="0"/>
          </p:cNvCxnSpPr>
          <p:nvPr/>
        </p:nvCxnSpPr>
        <p:spPr>
          <a:xfrm>
            <a:off x="5644190" y="1504232"/>
            <a:ext cx="2420975" cy="58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A8F1698-31BE-4E42-BF11-C68CDD127DF4}"/>
              </a:ext>
            </a:extLst>
          </p:cNvPr>
          <p:cNvCxnSpPr>
            <a:cxnSpLocks/>
            <a:stCxn id="11" idx="3"/>
            <a:endCxn id="8" idx="0"/>
          </p:cNvCxnSpPr>
          <p:nvPr/>
        </p:nvCxnSpPr>
        <p:spPr>
          <a:xfrm flipH="1">
            <a:off x="1245841" y="2628863"/>
            <a:ext cx="937552" cy="614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6DBDC5-1421-4D29-AD29-ED104C9E0B7E}"/>
              </a:ext>
            </a:extLst>
          </p:cNvPr>
          <p:cNvCxnSpPr>
            <a:cxnSpLocks/>
          </p:cNvCxnSpPr>
          <p:nvPr/>
        </p:nvCxnSpPr>
        <p:spPr>
          <a:xfrm flipH="1">
            <a:off x="6789055" y="2497982"/>
            <a:ext cx="835121" cy="60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085A6CC-D785-43A8-9AB2-09E4FC70F553}"/>
              </a:ext>
            </a:extLst>
          </p:cNvPr>
          <p:cNvCxnSpPr>
            <a:cxnSpLocks/>
            <a:endCxn id="18" idx="0"/>
          </p:cNvCxnSpPr>
          <p:nvPr/>
        </p:nvCxnSpPr>
        <p:spPr>
          <a:xfrm>
            <a:off x="8119065" y="2577592"/>
            <a:ext cx="26422" cy="505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2BB2915E-37BE-4CA0-B15E-743E1F0DC16F}"/>
              </a:ext>
            </a:extLst>
          </p:cNvPr>
          <p:cNvCxnSpPr>
            <a:cxnSpLocks/>
            <a:endCxn id="20" idx="0"/>
          </p:cNvCxnSpPr>
          <p:nvPr/>
        </p:nvCxnSpPr>
        <p:spPr>
          <a:xfrm>
            <a:off x="8563528" y="2478624"/>
            <a:ext cx="1018471" cy="57953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12">
            <a:extLst>
              <a:ext uri="{FF2B5EF4-FFF2-40B4-BE49-F238E27FC236}">
                <a16:creationId xmlns:a16="http://schemas.microsoft.com/office/drawing/2014/main" xmlns="" id="{636FB31E-A83C-4DC8-BDF6-B17BC7863553}"/>
              </a:ext>
            </a:extLst>
          </p:cNvPr>
          <p:cNvGraphicFramePr>
            <a:graphicFrameLocks noGrp="1"/>
          </p:cNvGraphicFramePr>
          <p:nvPr/>
        </p:nvGraphicFramePr>
        <p:xfrm>
          <a:off x="764050" y="3243580"/>
          <a:ext cx="963583" cy="370840"/>
        </p:xfrm>
        <a:graphic>
          <a:graphicData uri="http://schemas.openxmlformats.org/drawingml/2006/table">
            <a:tbl>
              <a:tblPr firstRow="1" bandRow="1">
                <a:tableStyleId>{5940675A-B579-460E-94D1-54222C63F5DA}</a:tableStyleId>
              </a:tblPr>
              <a:tblGrid>
                <a:gridCol w="963583">
                  <a:extLst>
                    <a:ext uri="{9D8B030D-6E8A-4147-A177-3AD203B41FA5}">
                      <a16:colId xmlns:a16="http://schemas.microsoft.com/office/drawing/2014/main" xmlns="" val="2803548489"/>
                    </a:ext>
                  </a:extLst>
                </a:gridCol>
              </a:tblGrid>
              <a:tr h="370840">
                <a:tc>
                  <a:txBody>
                    <a:bodyPr/>
                    <a:lstStyle/>
                    <a:p>
                      <a:r>
                        <a:rPr lang="en-IN" sz="1400" dirty="0"/>
                        <a:t>1,  8</a:t>
                      </a:r>
                    </a:p>
                  </a:txBody>
                  <a:tcPr/>
                </a:tc>
                <a:extLst>
                  <a:ext uri="{0D108BD9-81ED-4DB2-BD59-A6C34878D82A}">
                    <a16:rowId xmlns:a16="http://schemas.microsoft.com/office/drawing/2014/main" xmlns="" val="2127839294"/>
                  </a:ext>
                </a:extLst>
              </a:tr>
            </a:tbl>
          </a:graphicData>
        </a:graphic>
      </p:graphicFrame>
      <p:cxnSp>
        <p:nvCxnSpPr>
          <p:cNvPr id="39" name="Straight Connector 38">
            <a:extLst>
              <a:ext uri="{FF2B5EF4-FFF2-40B4-BE49-F238E27FC236}">
                <a16:creationId xmlns:a16="http://schemas.microsoft.com/office/drawing/2014/main" xmlns="" id="{124D84AB-A620-4C71-91D6-ED9DB49BECB4}"/>
              </a:ext>
            </a:extLst>
          </p:cNvPr>
          <p:cNvCxnSpPr>
            <a:cxnSpLocks/>
            <a:endCxn id="12" idx="0"/>
          </p:cNvCxnSpPr>
          <p:nvPr/>
        </p:nvCxnSpPr>
        <p:spPr>
          <a:xfrm flipH="1">
            <a:off x="2528130" y="2692588"/>
            <a:ext cx="5924" cy="569149"/>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C1AAE75-3484-4215-A685-61CE8F01957F}"/>
              </a:ext>
            </a:extLst>
          </p:cNvPr>
          <p:cNvSpPr/>
          <p:nvPr/>
        </p:nvSpPr>
        <p:spPr>
          <a:xfrm>
            <a:off x="4719571" y="2222932"/>
            <a:ext cx="1171474" cy="493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rPr>
              <a:t>18 :  -</a:t>
            </a:r>
          </a:p>
        </p:txBody>
      </p:sp>
      <p:graphicFrame>
        <p:nvGraphicFramePr>
          <p:cNvPr id="17" name="Table 12">
            <a:extLst>
              <a:ext uri="{FF2B5EF4-FFF2-40B4-BE49-F238E27FC236}">
                <a16:creationId xmlns:a16="http://schemas.microsoft.com/office/drawing/2014/main" xmlns="" id="{E5C1735A-679A-4351-B617-BCAC88CD9E7C}"/>
              </a:ext>
            </a:extLst>
          </p:cNvPr>
          <p:cNvGraphicFramePr>
            <a:graphicFrameLocks noGrp="1"/>
          </p:cNvGraphicFramePr>
          <p:nvPr>
            <p:extLst>
              <p:ext uri="{D42A27DB-BD31-4B8C-83A1-F6EECF244321}">
                <p14:modId xmlns:p14="http://schemas.microsoft.com/office/powerpoint/2010/main" val="4255190604"/>
              </p:ext>
            </p:extLst>
          </p:nvPr>
        </p:nvGraphicFramePr>
        <p:xfrm>
          <a:off x="5241727" y="3097573"/>
          <a:ext cx="967310" cy="370840"/>
        </p:xfrm>
        <a:graphic>
          <a:graphicData uri="http://schemas.openxmlformats.org/drawingml/2006/table">
            <a:tbl>
              <a:tblPr firstRow="1" bandRow="1">
                <a:tableStyleId>{5940675A-B579-460E-94D1-54222C63F5DA}</a:tableStyleId>
              </a:tblPr>
              <a:tblGrid>
                <a:gridCol w="967310">
                  <a:extLst>
                    <a:ext uri="{9D8B030D-6E8A-4147-A177-3AD203B41FA5}">
                      <a16:colId xmlns:a16="http://schemas.microsoft.com/office/drawing/2014/main" xmlns="" val="2803548489"/>
                    </a:ext>
                  </a:extLst>
                </a:gridCol>
              </a:tblGrid>
              <a:tr h="370840">
                <a:tc>
                  <a:txBody>
                    <a:bodyPr/>
                    <a:lstStyle/>
                    <a:p>
                      <a:r>
                        <a:rPr lang="en-IN" sz="1400" dirty="0"/>
                        <a:t>18, 19</a:t>
                      </a:r>
                    </a:p>
                  </a:txBody>
                  <a:tcPr/>
                </a:tc>
                <a:extLst>
                  <a:ext uri="{0D108BD9-81ED-4DB2-BD59-A6C34878D82A}">
                    <a16:rowId xmlns:a16="http://schemas.microsoft.com/office/drawing/2014/main" xmlns="" val="2127839294"/>
                  </a:ext>
                </a:extLst>
              </a:tr>
            </a:tbl>
          </a:graphicData>
        </a:graphic>
      </p:graphicFrame>
      <p:cxnSp>
        <p:nvCxnSpPr>
          <p:cNvPr id="31" name="Straight Connector 30">
            <a:extLst>
              <a:ext uri="{FF2B5EF4-FFF2-40B4-BE49-F238E27FC236}">
                <a16:creationId xmlns:a16="http://schemas.microsoft.com/office/drawing/2014/main" xmlns="" id="{93E8124E-BAF2-4202-9B6F-FF1B78D6E511}"/>
              </a:ext>
            </a:extLst>
          </p:cNvPr>
          <p:cNvCxnSpPr>
            <a:cxnSpLocks/>
            <a:endCxn id="14" idx="0"/>
          </p:cNvCxnSpPr>
          <p:nvPr/>
        </p:nvCxnSpPr>
        <p:spPr>
          <a:xfrm flipH="1">
            <a:off x="4392472" y="2669803"/>
            <a:ext cx="667742" cy="45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4382C3A-83EC-453D-8DF3-83970DCF0BB2}"/>
              </a:ext>
            </a:extLst>
          </p:cNvPr>
          <p:cNvCxnSpPr>
            <a:cxnSpLocks/>
            <a:endCxn id="17" idx="0"/>
          </p:cNvCxnSpPr>
          <p:nvPr/>
        </p:nvCxnSpPr>
        <p:spPr>
          <a:xfrm>
            <a:off x="5636685" y="2654635"/>
            <a:ext cx="88697" cy="4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50ECD1B7-7A5D-4412-8F5E-EB9F1BA0011F}"/>
              </a:ext>
            </a:extLst>
          </p:cNvPr>
          <p:cNvCxnSpPr>
            <a:cxnSpLocks/>
          </p:cNvCxnSpPr>
          <p:nvPr/>
        </p:nvCxnSpPr>
        <p:spPr>
          <a:xfrm>
            <a:off x="5243310" y="1611515"/>
            <a:ext cx="26422" cy="596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xmlns="" id="{00347BEA-3C94-4E19-A6A5-7A5B5CAFE519}"/>
                  </a:ext>
                </a:extLst>
              </p14:cNvPr>
              <p14:cNvContentPartPr/>
              <p14:nvPr/>
            </p14:nvContentPartPr>
            <p14:xfrm>
              <a:off x="2313632" y="1277993"/>
              <a:ext cx="214200" cy="42840"/>
            </p14:xfrm>
          </p:contentPart>
        </mc:Choice>
        <mc:Fallback xmlns="">
          <p:pic>
            <p:nvPicPr>
              <p:cNvPr id="10" name="Ink 9">
                <a:extLst>
                  <a:ext uri="{FF2B5EF4-FFF2-40B4-BE49-F238E27FC236}">
                    <a16:creationId xmlns:a16="http://schemas.microsoft.com/office/drawing/2014/main" id="{00347BEA-3C94-4E19-A6A5-7A5B5CAFE519}"/>
                  </a:ext>
                </a:extLst>
              </p:cNvPr>
              <p:cNvPicPr/>
              <p:nvPr/>
            </p:nvPicPr>
            <p:blipFill>
              <a:blip r:embed="rId3"/>
              <a:stretch>
                <a:fillRect/>
              </a:stretch>
            </p:blipFill>
            <p:spPr>
              <a:xfrm>
                <a:off x="2259992" y="1169993"/>
                <a:ext cx="3218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xmlns="" id="{A9C4F039-4F24-4109-8F67-DC09B13361AA}"/>
                  </a:ext>
                </a:extLst>
              </p14:cNvPr>
              <p14:cNvContentPartPr/>
              <p14:nvPr/>
            </p14:nvContentPartPr>
            <p14:xfrm>
              <a:off x="5663432" y="3242873"/>
              <a:ext cx="90360" cy="3960"/>
            </p14:xfrm>
          </p:contentPart>
        </mc:Choice>
        <mc:Fallback xmlns="">
          <p:pic>
            <p:nvPicPr>
              <p:cNvPr id="13" name="Ink 12">
                <a:extLst>
                  <a:ext uri="{FF2B5EF4-FFF2-40B4-BE49-F238E27FC236}">
                    <a16:creationId xmlns:a16="http://schemas.microsoft.com/office/drawing/2014/main" id="{A9C4F039-4F24-4109-8F67-DC09B13361AA}"/>
                  </a:ext>
                </a:extLst>
              </p:cNvPr>
              <p:cNvPicPr/>
              <p:nvPr/>
            </p:nvPicPr>
            <p:blipFill>
              <a:blip r:embed="rId5"/>
              <a:stretch>
                <a:fillRect/>
              </a:stretch>
            </p:blipFill>
            <p:spPr>
              <a:xfrm>
                <a:off x="5609792" y="3135233"/>
                <a:ext cx="198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xmlns="" id="{48CAA6CC-4FCE-46A6-A4D3-565641B72E38}"/>
                  </a:ext>
                </a:extLst>
              </p14:cNvPr>
              <p14:cNvContentPartPr/>
              <p14:nvPr/>
            </p14:nvContentPartPr>
            <p14:xfrm>
              <a:off x="4944872" y="2453393"/>
              <a:ext cx="360" cy="360"/>
            </p14:xfrm>
          </p:contentPart>
        </mc:Choice>
        <mc:Fallback xmlns="">
          <p:pic>
            <p:nvPicPr>
              <p:cNvPr id="15" name="Ink 14">
                <a:extLst>
                  <a:ext uri="{FF2B5EF4-FFF2-40B4-BE49-F238E27FC236}">
                    <a16:creationId xmlns:a16="http://schemas.microsoft.com/office/drawing/2014/main" id="{48CAA6CC-4FCE-46A6-A4D3-565641B72E38}"/>
                  </a:ext>
                </a:extLst>
              </p:cNvPr>
              <p:cNvPicPr/>
              <p:nvPr/>
            </p:nvPicPr>
            <p:blipFill>
              <a:blip r:embed="rId7"/>
              <a:stretch>
                <a:fillRect/>
              </a:stretch>
            </p:blipFill>
            <p:spPr>
              <a:xfrm>
                <a:off x="4891232" y="23457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xmlns="" id="{F83882CC-CAE9-4C5D-A65A-71F77DFD0C25}"/>
                  </a:ext>
                </a:extLst>
              </p14:cNvPr>
              <p14:cNvContentPartPr/>
              <p14:nvPr/>
            </p14:nvContentPartPr>
            <p14:xfrm>
              <a:off x="4795472" y="2276633"/>
              <a:ext cx="1075680" cy="374400"/>
            </p14:xfrm>
          </p:contentPart>
        </mc:Choice>
        <mc:Fallback xmlns="">
          <p:pic>
            <p:nvPicPr>
              <p:cNvPr id="19" name="Ink 18">
                <a:extLst>
                  <a:ext uri="{FF2B5EF4-FFF2-40B4-BE49-F238E27FC236}">
                    <a16:creationId xmlns:a16="http://schemas.microsoft.com/office/drawing/2014/main" id="{F83882CC-CAE9-4C5D-A65A-71F77DFD0C25}"/>
                  </a:ext>
                </a:extLst>
              </p:cNvPr>
              <p:cNvPicPr/>
              <p:nvPr/>
            </p:nvPicPr>
            <p:blipFill>
              <a:blip r:embed="rId9"/>
              <a:stretch>
                <a:fillRect/>
              </a:stretch>
            </p:blipFill>
            <p:spPr>
              <a:xfrm>
                <a:off x="4741472" y="2168633"/>
                <a:ext cx="118332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xmlns="" id="{EA30A621-C67D-4031-9390-237D2141A2C6}"/>
                  </a:ext>
                </a:extLst>
              </p14:cNvPr>
              <p14:cNvContentPartPr/>
              <p14:nvPr/>
            </p14:nvContentPartPr>
            <p14:xfrm>
              <a:off x="5166632" y="3069353"/>
              <a:ext cx="1078560" cy="374040"/>
            </p14:xfrm>
          </p:contentPart>
        </mc:Choice>
        <mc:Fallback xmlns="">
          <p:pic>
            <p:nvPicPr>
              <p:cNvPr id="21" name="Ink 20">
                <a:extLst>
                  <a:ext uri="{FF2B5EF4-FFF2-40B4-BE49-F238E27FC236}">
                    <a16:creationId xmlns:a16="http://schemas.microsoft.com/office/drawing/2014/main" id="{EA30A621-C67D-4031-9390-237D2141A2C6}"/>
                  </a:ext>
                </a:extLst>
              </p:cNvPr>
              <p:cNvPicPr/>
              <p:nvPr/>
            </p:nvPicPr>
            <p:blipFill>
              <a:blip r:embed="rId11"/>
              <a:stretch>
                <a:fillRect/>
              </a:stretch>
            </p:blipFill>
            <p:spPr>
              <a:xfrm>
                <a:off x="5112992" y="2961353"/>
                <a:ext cx="1186200" cy="589680"/>
              </a:xfrm>
              <a:prstGeom prst="rect">
                <a:avLst/>
              </a:prstGeom>
            </p:spPr>
          </p:pic>
        </mc:Fallback>
      </mc:AlternateContent>
    </p:spTree>
    <p:extLst>
      <p:ext uri="{BB962C8B-B14F-4D97-AF65-F5344CB8AC3E}">
        <p14:creationId xmlns:p14="http://schemas.microsoft.com/office/powerpoint/2010/main" val="38840243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423"/>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503853"/>
            <a:ext cx="10515600" cy="5673110"/>
          </a:xfrm>
        </p:spPr>
        <p:txBody>
          <a:bodyPr>
            <a:normAutofit/>
          </a:bodyPr>
          <a:lstStyle/>
          <a:p>
            <a:pPr marL="0" indent="0">
              <a:lnSpc>
                <a:spcPct val="150000"/>
              </a:lnSpc>
              <a:buNone/>
            </a:pPr>
            <a:r>
              <a:rPr lang="en-US" sz="2400" b="1" u="sng" dirty="0">
                <a:latin typeface="Times New Roman" panose="02020603050405020304" pitchFamily="18" charset="0"/>
                <a:cs typeface="Times New Roman" panose="02020603050405020304" pitchFamily="18" charset="0"/>
              </a:rPr>
              <a:t>Deletion</a:t>
            </a:r>
          </a:p>
          <a:p>
            <a:pPr>
              <a:lnSpc>
                <a:spcPct val="150000"/>
              </a:lnSpc>
            </a:pPr>
            <a:r>
              <a:rPr lang="en-US" sz="2000" dirty="0">
                <a:latin typeface="Times New Roman" panose="02020603050405020304" pitchFamily="18" charset="0"/>
                <a:cs typeface="Times New Roman" panose="02020603050405020304" pitchFamily="18" charset="0"/>
              </a:rPr>
              <a:t>We can perform deletion by finding the key to be deleted and removing it.</a:t>
            </a:r>
          </a:p>
          <a:p>
            <a:pPr>
              <a:lnSpc>
                <a:spcPct val="150000"/>
              </a:lnSpc>
            </a:pPr>
            <a:r>
              <a:rPr lang="en-US" sz="2000" dirty="0">
                <a:latin typeface="Times New Roman" panose="02020603050405020304" pitchFamily="18" charset="0"/>
                <a:cs typeface="Times New Roman" panose="02020603050405020304" pitchFamily="18" charset="0"/>
              </a:rPr>
              <a:t>If this key was only one of the two keys in a node, then its removal leaves only one key. </a:t>
            </a:r>
          </a:p>
          <a:p>
            <a:pPr>
              <a:lnSpc>
                <a:spcPct val="150000"/>
              </a:lnSpc>
            </a:pPr>
            <a:r>
              <a:rPr lang="en-US" sz="2000" dirty="0">
                <a:latin typeface="Times New Roman" panose="02020603050405020304" pitchFamily="18" charset="0"/>
                <a:cs typeface="Times New Roman" panose="02020603050405020304" pitchFamily="18" charset="0"/>
              </a:rPr>
              <a:t>We can fix this by combining this node with the a sibling.</a:t>
            </a:r>
          </a:p>
          <a:p>
            <a:pPr>
              <a:lnSpc>
                <a:spcPct val="150000"/>
              </a:lnSpc>
            </a:pPr>
            <a:r>
              <a:rPr lang="en-US" sz="2000" dirty="0">
                <a:latin typeface="Times New Roman" panose="02020603050405020304" pitchFamily="18" charset="0"/>
                <a:cs typeface="Times New Roman" panose="02020603050405020304" pitchFamily="18" charset="0"/>
              </a:rPr>
              <a:t>If the sibling has only two keys, we combine the two nodes into a single node with three keys.</a:t>
            </a:r>
          </a:p>
          <a:p>
            <a:pPr>
              <a:lnSpc>
                <a:spcPct val="150000"/>
              </a:lnSpc>
            </a:pPr>
            <a:r>
              <a:rPr lang="en-US" sz="2000" dirty="0">
                <a:latin typeface="Times New Roman" panose="02020603050405020304" pitchFamily="18" charset="0"/>
                <a:cs typeface="Times New Roman" panose="02020603050405020304" pitchFamily="18" charset="0"/>
              </a:rPr>
              <a:t>The parent of this node now looses a child, so we might have percolate this strategy all the way to the top. </a:t>
            </a:r>
          </a:p>
          <a:p>
            <a:pPr>
              <a:lnSpc>
                <a:spcPct val="150000"/>
              </a:lnSpc>
            </a:pPr>
            <a:r>
              <a:rPr lang="en-US" sz="2000" dirty="0">
                <a:latin typeface="Times New Roman" panose="02020603050405020304" pitchFamily="18" charset="0"/>
                <a:cs typeface="Times New Roman" panose="02020603050405020304" pitchFamily="18" charset="0"/>
              </a:rPr>
              <a:t>If the root looses its second child, then the root is also deleted and the tree becomes one level shallower. </a:t>
            </a:r>
          </a:p>
          <a:p>
            <a:pPr>
              <a:lnSpc>
                <a:spcPct val="150000"/>
              </a:lnSpc>
            </a:pPr>
            <a:r>
              <a:rPr lang="en-US" sz="2000" dirty="0">
                <a:latin typeface="Times New Roman" panose="02020603050405020304" pitchFamily="18" charset="0"/>
                <a:cs typeface="Times New Roman" panose="02020603050405020304" pitchFamily="18" charset="0"/>
              </a:rPr>
              <a:t>As we combine the nodes, we must remember to update the information kept at the internal nodes.</a:t>
            </a: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88</a:t>
            </a:fld>
            <a:endParaRPr lang="en-IN"/>
          </a:p>
        </p:txBody>
      </p:sp>
    </p:spTree>
    <p:extLst>
      <p:ext uri="{BB962C8B-B14F-4D97-AF65-F5344CB8AC3E}">
        <p14:creationId xmlns:p14="http://schemas.microsoft.com/office/powerpoint/2010/main" val="877091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423"/>
            <a:ext cx="10515600" cy="493291"/>
          </a:xfrm>
        </p:spPr>
        <p:txBody>
          <a:bodyPr>
            <a:normAutofit fontScale="90000"/>
          </a:bodyPr>
          <a:lstStyle/>
          <a:p>
            <a:pPr algn="ctr"/>
            <a:r>
              <a:rPr lang="en-US" sz="3600" dirty="0">
                <a:solidFill>
                  <a:srgbClr val="FF0000"/>
                </a:solidFill>
                <a:latin typeface="Times New Roman" panose="02020603050405020304" pitchFamily="18" charset="0"/>
                <a:cs typeface="Times New Roman" panose="02020603050405020304" pitchFamily="18" charset="0"/>
              </a:rPr>
              <a:t>B-Trees</a:t>
            </a:r>
          </a:p>
        </p:txBody>
      </p:sp>
      <p:sp>
        <p:nvSpPr>
          <p:cNvPr id="3" name="Content Placeholder 2"/>
          <p:cNvSpPr>
            <a:spLocks noGrp="1"/>
          </p:cNvSpPr>
          <p:nvPr>
            <p:ph idx="1"/>
          </p:nvPr>
        </p:nvSpPr>
        <p:spPr>
          <a:xfrm>
            <a:off x="838200" y="503853"/>
            <a:ext cx="10515600" cy="5673110"/>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The depth of the B-Tree is at most </a:t>
            </a:r>
            <a:r>
              <a:rPr lang="en-US" sz="2200" b="1" i="1" dirty="0">
                <a:latin typeface="Times New Roman" panose="02020603050405020304" pitchFamily="18" charset="0"/>
                <a:cs typeface="Times New Roman" panose="02020603050405020304" pitchFamily="18" charset="0"/>
              </a:rPr>
              <a:t>ceil(log</a:t>
            </a:r>
            <a:r>
              <a:rPr lang="en-US" sz="2200" b="1" i="1" baseline="-25000" dirty="0">
                <a:latin typeface="Times New Roman" panose="02020603050405020304" pitchFamily="18" charset="0"/>
                <a:cs typeface="Times New Roman" panose="02020603050405020304" pitchFamily="18" charset="0"/>
              </a:rPr>
              <a:t>ceil(M/2)</a:t>
            </a:r>
            <a:r>
              <a:rPr lang="en-US" sz="2200" b="1" i="1" dirty="0">
                <a:latin typeface="Times New Roman" panose="02020603050405020304" pitchFamily="18" charset="0"/>
                <a:cs typeface="Times New Roman" panose="02020603050405020304" pitchFamily="18" charset="0"/>
              </a:rPr>
              <a:t> N). </a:t>
            </a:r>
          </a:p>
          <a:p>
            <a:pPr>
              <a:lnSpc>
                <a:spcPct val="150000"/>
              </a:lnSpc>
            </a:pPr>
            <a:r>
              <a:rPr lang="en-US" sz="2200" i="1" dirty="0">
                <a:latin typeface="Times New Roman" panose="02020603050405020304" pitchFamily="18" charset="0"/>
                <a:cs typeface="Times New Roman" panose="02020603050405020304" pitchFamily="18" charset="0"/>
              </a:rPr>
              <a:t>At each node on the path we perform O(log M) work to determine which branch to take, but Insert or Delete could require O(M) work to fix up all the information at the node.</a:t>
            </a:r>
          </a:p>
          <a:p>
            <a:pPr>
              <a:lnSpc>
                <a:spcPct val="150000"/>
              </a:lnSpc>
            </a:pPr>
            <a:r>
              <a:rPr lang="en-US" sz="2200" i="1" dirty="0">
                <a:latin typeface="Times New Roman" panose="02020603050405020304" pitchFamily="18" charset="0"/>
                <a:cs typeface="Times New Roman" panose="02020603050405020304" pitchFamily="18" charset="0"/>
              </a:rPr>
              <a:t>The worst case running time for each of the insertion or deletion operation is thus </a:t>
            </a:r>
            <a:br>
              <a:rPr lang="en-US" sz="2200" i="1" dirty="0">
                <a:latin typeface="Times New Roman" panose="02020603050405020304" pitchFamily="18" charset="0"/>
                <a:cs typeface="Times New Roman" panose="02020603050405020304" pitchFamily="18" charset="0"/>
              </a:rPr>
            </a:br>
            <a:r>
              <a:rPr lang="en-US" sz="2200" i="1" dirty="0">
                <a:latin typeface="Times New Roman" panose="02020603050405020304" pitchFamily="18" charset="0"/>
                <a:cs typeface="Times New Roman" panose="02020603050405020304" pitchFamily="18" charset="0"/>
              </a:rPr>
              <a:t>O(M </a:t>
            </a:r>
            <a:r>
              <a:rPr lang="en-US" sz="2200" i="1" dirty="0" err="1">
                <a:latin typeface="Times New Roman" panose="02020603050405020304" pitchFamily="18" charset="0"/>
                <a:cs typeface="Times New Roman" panose="02020603050405020304" pitchFamily="18" charset="0"/>
              </a:rPr>
              <a:t>log</a:t>
            </a:r>
            <a:r>
              <a:rPr lang="en-US" sz="2200" i="1" baseline="-25000" dirty="0" err="1">
                <a:latin typeface="Times New Roman" panose="02020603050405020304" pitchFamily="18" charset="0"/>
                <a:cs typeface="Times New Roman" panose="02020603050405020304" pitchFamily="18" charset="0"/>
              </a:rPr>
              <a:t>M</a:t>
            </a:r>
            <a:r>
              <a:rPr lang="en-US" sz="2200" i="1" baseline="-250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p>
          <a:p>
            <a:pPr>
              <a:lnSpc>
                <a:spcPct val="150000"/>
              </a:lnSpc>
            </a:pPr>
            <a:r>
              <a:rPr lang="en-US" sz="2200" i="1" dirty="0">
                <a:latin typeface="Times New Roman" panose="02020603050405020304" pitchFamily="18" charset="0"/>
                <a:cs typeface="Times New Roman" panose="02020603050405020304" pitchFamily="18" charset="0"/>
              </a:rPr>
              <a:t>Find operation takes only O(log N) time.</a:t>
            </a:r>
          </a:p>
        </p:txBody>
      </p:sp>
      <p:sp>
        <p:nvSpPr>
          <p:cNvPr id="4" name="Footer Placeholder 3">
            <a:extLst>
              <a:ext uri="{FF2B5EF4-FFF2-40B4-BE49-F238E27FC236}">
                <a16:creationId xmlns:a16="http://schemas.microsoft.com/office/drawing/2014/main" xmlns="" id="{6A46AC20-5809-4C1E-8656-987E2257E258}"/>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xmlns="" id="{E5E463A5-0171-4769-AF48-7DB9CFF20221}"/>
              </a:ext>
            </a:extLst>
          </p:cNvPr>
          <p:cNvSpPr>
            <a:spLocks noGrp="1"/>
          </p:cNvSpPr>
          <p:nvPr>
            <p:ph type="sldNum" sz="quarter" idx="12"/>
          </p:nvPr>
        </p:nvSpPr>
        <p:spPr/>
        <p:txBody>
          <a:bodyPr/>
          <a:lstStyle/>
          <a:p>
            <a:fld id="{11B1A458-33C9-4BF4-B91A-A10851AC5830}" type="slidenum">
              <a:rPr lang="en-IN" smtClean="0"/>
              <a:t>89</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6BD0B980-F6E2-41F2-9A89-E3C5D1764078}"/>
                  </a:ext>
                </a:extLst>
              </p14:cNvPr>
              <p14:cNvContentPartPr/>
              <p14:nvPr/>
            </p14:nvContentPartPr>
            <p14:xfrm>
              <a:off x="6101552" y="2499473"/>
              <a:ext cx="2200320" cy="170640"/>
            </p14:xfrm>
          </p:contentPart>
        </mc:Choice>
        <mc:Fallback xmlns="">
          <p:pic>
            <p:nvPicPr>
              <p:cNvPr id="6" name="Ink 5">
                <a:extLst>
                  <a:ext uri="{FF2B5EF4-FFF2-40B4-BE49-F238E27FC236}">
                    <a16:creationId xmlns:a16="http://schemas.microsoft.com/office/drawing/2014/main" id="{6BD0B980-F6E2-41F2-9A89-E3C5D1764078}"/>
                  </a:ext>
                </a:extLst>
              </p:cNvPr>
              <p:cNvPicPr/>
              <p:nvPr/>
            </p:nvPicPr>
            <p:blipFill>
              <a:blip r:embed="rId3"/>
              <a:stretch>
                <a:fillRect/>
              </a:stretch>
            </p:blipFill>
            <p:spPr>
              <a:xfrm>
                <a:off x="6047912" y="2391473"/>
                <a:ext cx="230796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F3B06E0A-DDC6-4679-BCE5-984E3906C21D}"/>
                  </a:ext>
                </a:extLst>
              </p14:cNvPr>
              <p14:cNvContentPartPr/>
              <p14:nvPr/>
            </p14:nvContentPartPr>
            <p14:xfrm>
              <a:off x="1165952" y="2929673"/>
              <a:ext cx="1444320" cy="299160"/>
            </p14:xfrm>
          </p:contentPart>
        </mc:Choice>
        <mc:Fallback xmlns="">
          <p:pic>
            <p:nvPicPr>
              <p:cNvPr id="7" name="Ink 6">
                <a:extLst>
                  <a:ext uri="{FF2B5EF4-FFF2-40B4-BE49-F238E27FC236}">
                    <a16:creationId xmlns:a16="http://schemas.microsoft.com/office/drawing/2014/main" id="{F3B06E0A-DDC6-4679-BCE5-984E3906C21D}"/>
                  </a:ext>
                </a:extLst>
              </p:cNvPr>
              <p:cNvPicPr/>
              <p:nvPr/>
            </p:nvPicPr>
            <p:blipFill>
              <a:blip r:embed="rId5"/>
              <a:stretch>
                <a:fillRect/>
              </a:stretch>
            </p:blipFill>
            <p:spPr>
              <a:xfrm>
                <a:off x="1111952" y="2821673"/>
                <a:ext cx="1551960" cy="514800"/>
              </a:xfrm>
              <a:prstGeom prst="rect">
                <a:avLst/>
              </a:prstGeom>
            </p:spPr>
          </p:pic>
        </mc:Fallback>
      </mc:AlternateContent>
    </p:spTree>
    <p:extLst>
      <p:ext uri="{BB962C8B-B14F-4D97-AF65-F5344CB8AC3E}">
        <p14:creationId xmlns:p14="http://schemas.microsoft.com/office/powerpoint/2010/main" val="291455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60801" y="1878801"/>
            <a:ext cx="7527276" cy="923330"/>
          </a:xfrm>
          <a:prstGeom prst="rect">
            <a:avLst/>
          </a:prstGeom>
          <a:noFill/>
          <a:ln w="12700">
            <a:solidFill>
              <a:srgbClr val="FFFFFF"/>
            </a:solidFill>
          </a:ln>
          <a:effectLst>
            <a:glow rad="63500">
              <a:schemeClr val="accent1">
                <a:satMod val="175000"/>
                <a:alpha val="40000"/>
              </a:schemeClr>
            </a:glow>
          </a:effectLst>
        </p:spPr>
        <p:txBody>
          <a:bodyPr wrap="square" rtlCol="0">
            <a:spAutoFit/>
          </a:bodyPr>
          <a:lstStyle/>
          <a:p>
            <a:pPr algn="just"/>
            <a:r>
              <a:rPr lang="en-US" b="1" u="sng" dirty="0">
                <a:solidFill>
                  <a:srgbClr val="FF00FF"/>
                </a:solidFill>
                <a:latin typeface="Times New Roman" panose="02020603050405020304" pitchFamily="18" charset="0"/>
                <a:cs typeface="Times New Roman" panose="02020603050405020304" pitchFamily="18" charset="0"/>
              </a:rPr>
              <a:t>Siblings</a:t>
            </a:r>
          </a:p>
          <a:p>
            <a:pPr marL="285750" indent="-285750" algn="just">
              <a:buFont typeface="Arial" panose="020B0604020202020204" pitchFamily="34" charset="0"/>
              <a:buChar char="•"/>
            </a:pPr>
            <a:r>
              <a:rPr lang="en-US" dirty="0">
                <a:solidFill>
                  <a:srgbClr val="FF00FF"/>
                </a:solidFill>
                <a:latin typeface="Times New Roman" panose="02020603050405020304" pitchFamily="18" charset="0"/>
                <a:cs typeface="Times New Roman" panose="02020603050405020304" pitchFamily="18" charset="0"/>
              </a:rPr>
              <a:t>The nodes which belong to same Parent are called as </a:t>
            </a:r>
            <a:r>
              <a:rPr lang="en-US" b="1" dirty="0">
                <a:solidFill>
                  <a:srgbClr val="FF00FF"/>
                </a:solidFill>
                <a:latin typeface="Times New Roman" panose="02020603050405020304" pitchFamily="18" charset="0"/>
                <a:cs typeface="Times New Roman" panose="02020603050405020304" pitchFamily="18" charset="0"/>
              </a:rPr>
              <a:t>SIBLINGS</a:t>
            </a:r>
            <a:r>
              <a:rPr lang="en-US" dirty="0">
                <a:solidFill>
                  <a:srgbClr val="FF00FF"/>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solidFill>
                  <a:srgbClr val="FF00FF"/>
                </a:solidFill>
                <a:latin typeface="Times New Roman" panose="02020603050405020304" pitchFamily="18" charset="0"/>
                <a:cs typeface="Times New Roman" panose="02020603050405020304" pitchFamily="18" charset="0"/>
              </a:rPr>
              <a:t>In simple words, the nodes with the same parent are called Sibling nodes.</a:t>
            </a:r>
          </a:p>
        </p:txBody>
      </p:sp>
      <p:sp>
        <p:nvSpPr>
          <p:cNvPr id="14" name="Oval 13"/>
          <p:cNvSpPr/>
          <p:nvPr/>
        </p:nvSpPr>
        <p:spPr>
          <a:xfrm>
            <a:off x="5731986" y="3301960"/>
            <a:ext cx="476519" cy="403281"/>
          </a:xfrm>
          <a:prstGeom prst="ellipse">
            <a:avLst/>
          </a:prstGeom>
          <a:solidFill>
            <a:schemeClr val="bg1"/>
          </a:solidFill>
          <a:ln w="25400" cap="flat" cmpd="sng">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p:cNvSpPr/>
          <p:nvPr/>
        </p:nvSpPr>
        <p:spPr>
          <a:xfrm>
            <a:off x="4914870" y="3911560"/>
            <a:ext cx="476519" cy="403281"/>
          </a:xfrm>
          <a:prstGeom prst="ellipse">
            <a:avLst/>
          </a:prstGeom>
          <a:solidFill>
            <a:srgbClr val="FFC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Oval 15"/>
          <p:cNvSpPr/>
          <p:nvPr/>
        </p:nvSpPr>
        <p:spPr>
          <a:xfrm>
            <a:off x="6617124" y="3911560"/>
            <a:ext cx="476519" cy="403281"/>
          </a:xfrm>
          <a:prstGeom prst="ellipse">
            <a:avLst/>
          </a:prstGeom>
          <a:solidFill>
            <a:srgbClr val="FFC00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7" name="Oval 16"/>
          <p:cNvSpPr/>
          <p:nvPr/>
        </p:nvSpPr>
        <p:spPr>
          <a:xfrm>
            <a:off x="4438351" y="4639811"/>
            <a:ext cx="476519" cy="403281"/>
          </a:xfrm>
          <a:prstGeom prst="ellipse">
            <a:avLst/>
          </a:prstGeom>
          <a:solidFill>
            <a:srgbClr val="0070C0"/>
          </a:solidFill>
          <a:ln w="2540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8" name="Oval 17"/>
          <p:cNvSpPr/>
          <p:nvPr/>
        </p:nvSpPr>
        <p:spPr>
          <a:xfrm>
            <a:off x="5012607" y="4667804"/>
            <a:ext cx="476519" cy="403281"/>
          </a:xfrm>
          <a:prstGeom prst="ellipse">
            <a:avLst/>
          </a:prstGeom>
          <a:solidFill>
            <a:srgbClr val="0070C0"/>
          </a:solidFill>
          <a:ln w="2540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9" name="Oval 18"/>
          <p:cNvSpPr/>
          <p:nvPr/>
        </p:nvSpPr>
        <p:spPr>
          <a:xfrm>
            <a:off x="5649720" y="4639809"/>
            <a:ext cx="476519" cy="403281"/>
          </a:xfrm>
          <a:prstGeom prst="ellipse">
            <a:avLst/>
          </a:prstGeom>
          <a:solidFill>
            <a:srgbClr val="0070C0"/>
          </a:solidFill>
          <a:ln w="2540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20" name="Oval 19"/>
          <p:cNvSpPr/>
          <p:nvPr/>
        </p:nvSpPr>
        <p:spPr>
          <a:xfrm>
            <a:off x="6377707" y="4639809"/>
            <a:ext cx="476519" cy="403281"/>
          </a:xfrm>
          <a:prstGeom prst="ellipse">
            <a:avLst/>
          </a:prstGeom>
          <a:solidFill>
            <a:srgbClr val="0070C0"/>
          </a:solidFill>
          <a:ln w="2540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21" name="Oval 20"/>
          <p:cNvSpPr/>
          <p:nvPr/>
        </p:nvSpPr>
        <p:spPr>
          <a:xfrm>
            <a:off x="7093904" y="4639809"/>
            <a:ext cx="476519" cy="403281"/>
          </a:xfrm>
          <a:prstGeom prst="ellipse">
            <a:avLst/>
          </a:prstGeom>
          <a:solidFill>
            <a:srgbClr val="0070C0"/>
          </a:solidFill>
          <a:ln w="2540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22" name="Oval 21"/>
          <p:cNvSpPr/>
          <p:nvPr/>
        </p:nvSpPr>
        <p:spPr>
          <a:xfrm>
            <a:off x="5530609" y="5472241"/>
            <a:ext cx="476519" cy="403281"/>
          </a:xfrm>
          <a:prstGeom prst="ellipse">
            <a:avLst/>
          </a:prstGeom>
          <a:solidFill>
            <a:srgbClr val="00B05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23" name="Oval 22"/>
          <p:cNvSpPr/>
          <p:nvPr/>
        </p:nvSpPr>
        <p:spPr>
          <a:xfrm>
            <a:off x="4675194" y="5472241"/>
            <a:ext cx="476519" cy="403281"/>
          </a:xfrm>
          <a:prstGeom prst="ellipse">
            <a:avLst/>
          </a:prstGeom>
          <a:solidFill>
            <a:srgbClr val="00B05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25" name="Straight Connector 24"/>
          <p:cNvCxnSpPr>
            <a:stCxn id="14" idx="3"/>
          </p:cNvCxnSpPr>
          <p:nvPr/>
        </p:nvCxnSpPr>
        <p:spPr>
          <a:xfrm flipH="1">
            <a:off x="5288190" y="3618317"/>
            <a:ext cx="513581" cy="3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5"/>
            <a:endCxn id="16" idx="0"/>
          </p:cNvCxnSpPr>
          <p:nvPr/>
        </p:nvCxnSpPr>
        <p:spPr>
          <a:xfrm>
            <a:off x="6138720" y="3646182"/>
            <a:ext cx="716664" cy="265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7" idx="0"/>
          </p:cNvCxnSpPr>
          <p:nvPr/>
        </p:nvCxnSpPr>
        <p:spPr>
          <a:xfrm flipH="1">
            <a:off x="4676611" y="4255782"/>
            <a:ext cx="308044" cy="3840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a:off x="5177096" y="4314841"/>
            <a:ext cx="31142" cy="3529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a:off x="5316404" y="4255781"/>
            <a:ext cx="403101" cy="44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77707" y="5368058"/>
            <a:ext cx="476519" cy="403281"/>
          </a:xfrm>
          <a:prstGeom prst="ellipse">
            <a:avLst/>
          </a:prstGeom>
          <a:solidFill>
            <a:srgbClr val="00B050"/>
          </a:solidFill>
          <a:ln w="25400" cap="rnd"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38" name="Straight Connector 37"/>
          <p:cNvCxnSpPr>
            <a:cxnSpLocks/>
          </p:cNvCxnSpPr>
          <p:nvPr/>
        </p:nvCxnSpPr>
        <p:spPr>
          <a:xfrm flipH="1">
            <a:off x="4975069" y="5056165"/>
            <a:ext cx="179857" cy="4325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a:off x="5345920" y="5038663"/>
            <a:ext cx="347320" cy="4164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3"/>
          </p:cNvCxnSpPr>
          <p:nvPr/>
        </p:nvCxnSpPr>
        <p:spPr>
          <a:xfrm flipH="1">
            <a:off x="6546181" y="4255782"/>
            <a:ext cx="140728" cy="4208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1" idx="1"/>
          </p:cNvCxnSpPr>
          <p:nvPr/>
        </p:nvCxnSpPr>
        <p:spPr>
          <a:xfrm>
            <a:off x="6963035" y="4270947"/>
            <a:ext cx="200654" cy="427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7" idx="0"/>
          </p:cNvCxnSpPr>
          <p:nvPr/>
        </p:nvCxnSpPr>
        <p:spPr>
          <a:xfrm>
            <a:off x="6615966" y="5019842"/>
            <a:ext cx="1" cy="33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92333" y="3884345"/>
            <a:ext cx="2066461" cy="369332"/>
          </a:xfrm>
          <a:prstGeom prst="rect">
            <a:avLst/>
          </a:prstGeom>
          <a:noFill/>
          <a:ln>
            <a:solidFill>
              <a:schemeClr val="bg1"/>
            </a:solidFill>
          </a:ln>
        </p:spPr>
        <p:txBody>
          <a:bodyPr wrap="square" rtlCol="0">
            <a:spAutoFit/>
          </a:bodyPr>
          <a:lstStyle/>
          <a:p>
            <a:r>
              <a:rPr lang="en-US" dirty="0">
                <a:solidFill>
                  <a:srgbClr val="FFC000"/>
                </a:solidFill>
                <a:latin typeface="Times New Roman" panose="02020603050405020304" pitchFamily="18" charset="0"/>
                <a:cs typeface="Times New Roman" panose="02020603050405020304" pitchFamily="18" charset="0"/>
              </a:rPr>
              <a:t>B and C are siblings</a:t>
            </a:r>
          </a:p>
        </p:txBody>
      </p:sp>
      <p:sp>
        <p:nvSpPr>
          <p:cNvPr id="92" name="TextBox 91"/>
          <p:cNvSpPr txBox="1"/>
          <p:nvPr/>
        </p:nvSpPr>
        <p:spPr>
          <a:xfrm>
            <a:off x="7637508" y="4627590"/>
            <a:ext cx="2250569" cy="369332"/>
          </a:xfrm>
          <a:prstGeom prst="rect">
            <a:avLst/>
          </a:prstGeom>
          <a:noFill/>
          <a:ln>
            <a:solidFill>
              <a:schemeClr val="bg1"/>
            </a:solidFill>
          </a:ln>
        </p:spPr>
        <p:txBody>
          <a:bodyPr wrap="square" rtlCol="0">
            <a:spAutoFit/>
          </a:bodyPr>
          <a:lstStyle/>
          <a:p>
            <a:r>
              <a:rPr lang="en-US" dirty="0">
                <a:solidFill>
                  <a:srgbClr val="00B0F0"/>
                </a:solidFill>
              </a:rPr>
              <a:t>G and H are siblings.</a:t>
            </a:r>
          </a:p>
        </p:txBody>
      </p:sp>
      <p:sp>
        <p:nvSpPr>
          <p:cNvPr id="9" name="Content Placeholder 2">
            <a:extLst>
              <a:ext uri="{FF2B5EF4-FFF2-40B4-BE49-F238E27FC236}">
                <a16:creationId xmlns:a16="http://schemas.microsoft.com/office/drawing/2014/main" xmlns="" id="{F141D6AE-43F8-424A-B1DA-FFBFF02FB28B}"/>
              </a:ext>
            </a:extLst>
          </p:cNvPr>
          <p:cNvSpPr txBox="1">
            <a:spLocks/>
          </p:cNvSpPr>
          <p:nvPr/>
        </p:nvSpPr>
        <p:spPr>
          <a:xfrm>
            <a:off x="183395" y="195943"/>
            <a:ext cx="1901280" cy="651276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b="1" dirty="0">
                <a:solidFill>
                  <a:srgbClr val="FF0000"/>
                </a:solidFill>
                <a:latin typeface="Times New Roman" panose="02020603050405020304" pitchFamily="18" charset="0"/>
                <a:cs typeface="Times New Roman" panose="02020603050405020304" pitchFamily="18" charset="0"/>
              </a:rPr>
              <a:t>Root</a:t>
            </a:r>
          </a:p>
          <a:p>
            <a:pPr>
              <a:lnSpc>
                <a:spcPct val="120000"/>
              </a:lnSpc>
            </a:pPr>
            <a:r>
              <a:rPr lang="en-US" b="1" dirty="0">
                <a:solidFill>
                  <a:srgbClr val="00B050"/>
                </a:solidFill>
                <a:latin typeface="Times New Roman" panose="02020603050405020304" pitchFamily="18" charset="0"/>
                <a:cs typeface="Times New Roman" panose="02020603050405020304" pitchFamily="18" charset="0"/>
              </a:rPr>
              <a:t>Edge</a:t>
            </a:r>
          </a:p>
          <a:p>
            <a:pPr>
              <a:lnSpc>
                <a:spcPct val="120000"/>
              </a:lnSpc>
            </a:pPr>
            <a:r>
              <a:rPr lang="en-US" dirty="0">
                <a:solidFill>
                  <a:srgbClr val="00B0F0"/>
                </a:solidFill>
                <a:latin typeface="Times New Roman" panose="02020603050405020304" pitchFamily="18" charset="0"/>
                <a:cs typeface="Times New Roman" panose="02020603050405020304" pitchFamily="18" charset="0"/>
              </a:rPr>
              <a:t>Parent</a:t>
            </a:r>
          </a:p>
          <a:p>
            <a:pPr>
              <a:lnSpc>
                <a:spcPct val="120000"/>
              </a:lnSpc>
            </a:pPr>
            <a:r>
              <a:rPr lang="en-US" dirty="0">
                <a:solidFill>
                  <a:srgbClr val="C00000"/>
                </a:solidFill>
                <a:latin typeface="Times New Roman" panose="02020603050405020304" pitchFamily="18" charset="0"/>
                <a:cs typeface="Times New Roman" panose="02020603050405020304" pitchFamily="18" charset="0"/>
              </a:rPr>
              <a:t>Child</a:t>
            </a:r>
          </a:p>
          <a:p>
            <a:pPr>
              <a:lnSpc>
                <a:spcPct val="120000"/>
              </a:lnSpc>
            </a:pPr>
            <a:r>
              <a:rPr lang="en-US" dirty="0">
                <a:solidFill>
                  <a:srgbClr val="FF00FF"/>
                </a:solidFill>
                <a:latin typeface="Times New Roman" panose="02020603050405020304" pitchFamily="18" charset="0"/>
                <a:cs typeface="Times New Roman" panose="02020603050405020304" pitchFamily="18" charset="0"/>
              </a:rPr>
              <a:t>Siblings</a:t>
            </a:r>
          </a:p>
          <a:p>
            <a:pPr>
              <a:lnSpc>
                <a:spcPct val="120000"/>
              </a:lnSpc>
            </a:pPr>
            <a:r>
              <a:rPr lang="en-US" dirty="0">
                <a:latin typeface="Times New Roman" panose="02020603050405020304" pitchFamily="18" charset="0"/>
                <a:cs typeface="Times New Roman" panose="02020603050405020304" pitchFamily="18" charset="0"/>
              </a:rPr>
              <a:t>Leaf</a:t>
            </a:r>
          </a:p>
          <a:p>
            <a:pPr>
              <a:lnSpc>
                <a:spcPct val="120000"/>
              </a:lnSpc>
            </a:pPr>
            <a:r>
              <a:rPr lang="en-US" dirty="0">
                <a:latin typeface="Times New Roman" panose="02020603050405020304" pitchFamily="18" charset="0"/>
                <a:cs typeface="Times New Roman" panose="02020603050405020304" pitchFamily="18" charset="0"/>
              </a:rPr>
              <a:t>Internal Nodes</a:t>
            </a:r>
          </a:p>
          <a:p>
            <a:pPr>
              <a:lnSpc>
                <a:spcPct val="120000"/>
              </a:lnSpc>
            </a:pPr>
            <a:r>
              <a:rPr lang="en-US" dirty="0">
                <a:latin typeface="Times New Roman" panose="02020603050405020304" pitchFamily="18" charset="0"/>
                <a:cs typeface="Times New Roman" panose="02020603050405020304" pitchFamily="18" charset="0"/>
              </a:rPr>
              <a:t>Degree</a:t>
            </a:r>
          </a:p>
          <a:p>
            <a:pPr>
              <a:lnSpc>
                <a:spcPct val="120000"/>
              </a:lnSpc>
            </a:pPr>
            <a:r>
              <a:rPr lang="en-US" dirty="0">
                <a:latin typeface="Times New Roman" panose="02020603050405020304" pitchFamily="18" charset="0"/>
                <a:cs typeface="Times New Roman" panose="02020603050405020304" pitchFamily="18" charset="0"/>
              </a:rPr>
              <a:t>Level</a:t>
            </a:r>
          </a:p>
          <a:p>
            <a:pPr>
              <a:lnSpc>
                <a:spcPct val="120000"/>
              </a:lnSpc>
            </a:pPr>
            <a:r>
              <a:rPr lang="en-US" dirty="0">
                <a:latin typeface="Times New Roman" panose="02020603050405020304" pitchFamily="18" charset="0"/>
                <a:cs typeface="Times New Roman" panose="02020603050405020304" pitchFamily="18" charset="0"/>
              </a:rPr>
              <a:t>Height</a:t>
            </a:r>
          </a:p>
          <a:p>
            <a:pPr>
              <a:lnSpc>
                <a:spcPct val="120000"/>
              </a:lnSpc>
            </a:pPr>
            <a:r>
              <a:rPr lang="en-US" dirty="0">
                <a:latin typeface="Times New Roman" panose="02020603050405020304" pitchFamily="18" charset="0"/>
                <a:cs typeface="Times New Roman" panose="02020603050405020304" pitchFamily="18" charset="0"/>
              </a:rPr>
              <a:t>Depth</a:t>
            </a:r>
          </a:p>
          <a:p>
            <a:pPr>
              <a:lnSpc>
                <a:spcPct val="120000"/>
              </a:lnSpc>
            </a:pPr>
            <a:r>
              <a:rPr lang="en-US" dirty="0">
                <a:latin typeface="Times New Roman" panose="02020603050405020304" pitchFamily="18" charset="0"/>
                <a:cs typeface="Times New Roman" panose="02020603050405020304" pitchFamily="18" charset="0"/>
              </a:rPr>
              <a:t>Path</a:t>
            </a:r>
          </a:p>
          <a:p>
            <a:pPr>
              <a:lnSpc>
                <a:spcPct val="120000"/>
              </a:lnSpc>
            </a:pPr>
            <a:r>
              <a:rPr lang="en-US" dirty="0">
                <a:latin typeface="Times New Roman" panose="02020603050405020304" pitchFamily="18" charset="0"/>
                <a:cs typeface="Times New Roman" panose="02020603050405020304" pitchFamily="18" charset="0"/>
              </a:rPr>
              <a:t>Sub-Tree</a:t>
            </a:r>
          </a:p>
          <a:p>
            <a:pPr>
              <a:lnSpc>
                <a:spcPct val="120000"/>
              </a:lnSpc>
            </a:pPr>
            <a:r>
              <a:rPr lang="en-US" dirty="0">
                <a:latin typeface="Times New Roman" panose="02020603050405020304" pitchFamily="18" charset="0"/>
                <a:cs typeface="Times New Roman" panose="02020603050405020304" pitchFamily="18" charset="0"/>
              </a:rPr>
              <a:t>In-degree</a:t>
            </a:r>
          </a:p>
          <a:p>
            <a:pPr>
              <a:lnSpc>
                <a:spcPct val="120000"/>
              </a:lnSpc>
            </a:pPr>
            <a:r>
              <a:rPr lang="en-US" dirty="0">
                <a:latin typeface="Times New Roman" panose="02020603050405020304" pitchFamily="18" charset="0"/>
                <a:cs typeface="Times New Roman" panose="02020603050405020304" pitchFamily="18" charset="0"/>
              </a:rPr>
              <a:t>Out-degree</a:t>
            </a:r>
          </a:p>
          <a:p>
            <a:endParaRPr lang="en-US" dirty="0">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xmlns="" id="{40160C6C-22A4-409F-9006-539F5BA92140}"/>
              </a:ext>
            </a:extLst>
          </p:cNvPr>
          <p:cNvSpPr txBox="1"/>
          <p:nvPr/>
        </p:nvSpPr>
        <p:spPr>
          <a:xfrm>
            <a:off x="2119077" y="4581424"/>
            <a:ext cx="2340644" cy="369332"/>
          </a:xfrm>
          <a:prstGeom prst="rect">
            <a:avLst/>
          </a:prstGeom>
          <a:noFill/>
        </p:spPr>
        <p:txBody>
          <a:bodyPr wrap="square">
            <a:spAutoFit/>
          </a:bodyPr>
          <a:lstStyle/>
          <a:p>
            <a:r>
              <a:rPr lang="en-US" dirty="0">
                <a:solidFill>
                  <a:srgbClr val="00B0F0"/>
                </a:solidFill>
                <a:latin typeface="Times New Roman" panose="02020603050405020304" pitchFamily="18" charset="0"/>
                <a:cs typeface="Times New Roman" panose="02020603050405020304" pitchFamily="18" charset="0"/>
              </a:rPr>
              <a:t>D, E and F are siblings</a:t>
            </a:r>
            <a:r>
              <a:rPr lang="en-US" dirty="0"/>
              <a:t>.</a:t>
            </a:r>
          </a:p>
        </p:txBody>
      </p:sp>
      <p:sp>
        <p:nvSpPr>
          <p:cNvPr id="83" name="TextBox 82">
            <a:extLst>
              <a:ext uri="{FF2B5EF4-FFF2-40B4-BE49-F238E27FC236}">
                <a16:creationId xmlns:a16="http://schemas.microsoft.com/office/drawing/2014/main" xmlns="" id="{8A349ED4-ACD3-4268-A0A8-0907378956E8}"/>
              </a:ext>
            </a:extLst>
          </p:cNvPr>
          <p:cNvSpPr txBox="1"/>
          <p:nvPr/>
        </p:nvSpPr>
        <p:spPr>
          <a:xfrm>
            <a:off x="2687123" y="5396055"/>
            <a:ext cx="2449257" cy="369332"/>
          </a:xfrm>
          <a:prstGeom prst="rect">
            <a:avLst/>
          </a:prstGeom>
          <a:noFill/>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I and J are Siblings</a:t>
            </a:r>
          </a:p>
        </p:txBody>
      </p:sp>
      <p:sp>
        <p:nvSpPr>
          <p:cNvPr id="12" name="Arrow: Right 11">
            <a:extLst>
              <a:ext uri="{FF2B5EF4-FFF2-40B4-BE49-F238E27FC236}">
                <a16:creationId xmlns:a16="http://schemas.microsoft.com/office/drawing/2014/main" xmlns="" id="{E882608B-37E9-4553-BC5C-88F598B8026C}"/>
              </a:ext>
            </a:extLst>
          </p:cNvPr>
          <p:cNvSpPr/>
          <p:nvPr/>
        </p:nvSpPr>
        <p:spPr>
          <a:xfrm>
            <a:off x="1287054" y="2361690"/>
            <a:ext cx="905225" cy="129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itle 1">
            <a:extLst>
              <a:ext uri="{FF2B5EF4-FFF2-40B4-BE49-F238E27FC236}">
                <a16:creationId xmlns:a16="http://schemas.microsoft.com/office/drawing/2014/main" xmlns="" id="{8CD45555-EEC5-430B-AEC1-D2D5C00AD119}"/>
              </a:ext>
            </a:extLst>
          </p:cNvPr>
          <p:cNvSpPr>
            <a:spLocks noGrp="1"/>
          </p:cNvSpPr>
          <p:nvPr>
            <p:ph type="title"/>
          </p:nvPr>
        </p:nvSpPr>
        <p:spPr>
          <a:xfrm>
            <a:off x="3530928" y="318120"/>
            <a:ext cx="3720921" cy="595984"/>
          </a:xfrm>
          <a:ln>
            <a:solidFill>
              <a:schemeClr val="tx1"/>
            </a:solidFill>
          </a:ln>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rPr>
              <a:t>Tree - Terminology</a:t>
            </a:r>
          </a:p>
        </p:txBody>
      </p:sp>
      <p:sp>
        <p:nvSpPr>
          <p:cNvPr id="2" name="Footer Placeholder 1">
            <a:extLst>
              <a:ext uri="{FF2B5EF4-FFF2-40B4-BE49-F238E27FC236}">
                <a16:creationId xmlns:a16="http://schemas.microsoft.com/office/drawing/2014/main" xmlns="" id="{E5497DE6-7BFD-4100-BE3C-30EB13B0BBAB}"/>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xmlns="" id="{E3BCADE6-85B0-4C42-811C-5F7625DAF70D}"/>
              </a:ext>
            </a:extLst>
          </p:cNvPr>
          <p:cNvSpPr>
            <a:spLocks noGrp="1"/>
          </p:cNvSpPr>
          <p:nvPr>
            <p:ph type="sldNum" sz="quarter" idx="12"/>
          </p:nvPr>
        </p:nvSpPr>
        <p:spPr/>
        <p:txBody>
          <a:bodyPr/>
          <a:lstStyle/>
          <a:p>
            <a:fld id="{11B1A458-33C9-4BF4-B91A-A10851AC5830}" type="slidenum">
              <a:rPr lang="en-IN" smtClean="0"/>
              <a:t>9</a:t>
            </a:fld>
            <a:endParaRPr lang="en-IN"/>
          </a:p>
        </p:txBody>
      </p:sp>
    </p:spTree>
    <p:extLst>
      <p:ext uri="{BB962C8B-B14F-4D97-AF65-F5344CB8AC3E}">
        <p14:creationId xmlns:p14="http://schemas.microsoft.com/office/powerpoint/2010/main" val="27692610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801D-BAA6-416F-9EBC-F0DAF9C262A4}"/>
              </a:ext>
            </a:extLst>
          </p:cNvPr>
          <p:cNvSpPr>
            <a:spLocks noGrp="1"/>
          </p:cNvSpPr>
          <p:nvPr>
            <p:ph type="title"/>
          </p:nvPr>
        </p:nvSpPr>
        <p:spPr>
          <a:xfrm>
            <a:off x="688910" y="2483174"/>
            <a:ext cx="10741090" cy="2685985"/>
          </a:xfrm>
        </p:spPr>
        <p:txBody>
          <a:bodyPr>
            <a:normAutofit/>
          </a:bodyPr>
          <a:lstStyle/>
          <a:p>
            <a:pPr algn="ctr"/>
            <a:r>
              <a:rPr lang="en-IN" sz="4200" dirty="0">
                <a:latin typeface="Times New Roman" panose="02020603050405020304" pitchFamily="18" charset="0"/>
                <a:cs typeface="Times New Roman" panose="02020603050405020304" pitchFamily="18" charset="0"/>
              </a:rPr>
              <a:t>    </a:t>
            </a:r>
            <a:r>
              <a:rPr lang="en-IN" sz="4200" dirty="0">
                <a:solidFill>
                  <a:srgbClr val="00B0F0"/>
                </a:solidFill>
                <a:latin typeface="Times New Roman" panose="02020603050405020304" pitchFamily="18" charset="0"/>
                <a:cs typeface="Times New Roman" panose="02020603050405020304" pitchFamily="18" charset="0"/>
              </a:rPr>
              <a:t>GRAPHS</a:t>
            </a: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(Acknowledgement - Most of the explanations for graphs I took it from the following text book: “</a:t>
            </a:r>
            <a:r>
              <a:rPr lang="en-IN" sz="2400" b="1" i="1" dirty="0">
                <a:latin typeface="Times New Roman" panose="02020603050405020304" pitchFamily="18" charset="0"/>
                <a:cs typeface="Times New Roman" panose="02020603050405020304" pitchFamily="18" charset="0"/>
              </a:rPr>
              <a:t>Data Structures and Algorithm Analysis in C</a:t>
            </a:r>
            <a:r>
              <a:rPr lang="en-IN" sz="2400" dirty="0">
                <a:latin typeface="Times New Roman" panose="02020603050405020304" pitchFamily="18" charset="0"/>
                <a:cs typeface="Times New Roman" panose="02020603050405020304" pitchFamily="18" charset="0"/>
              </a:rPr>
              <a:t>”, by Mark Allen Weiss)</a:t>
            </a:r>
          </a:p>
        </p:txBody>
      </p:sp>
      <p:sp>
        <p:nvSpPr>
          <p:cNvPr id="5" name="Slide Number Placeholder 4">
            <a:extLst>
              <a:ext uri="{FF2B5EF4-FFF2-40B4-BE49-F238E27FC236}">
                <a16:creationId xmlns:a16="http://schemas.microsoft.com/office/drawing/2014/main" xmlns="" id="{3D90C62E-14AB-401F-AEFB-21FCB93AEB72}"/>
              </a:ext>
            </a:extLst>
          </p:cNvPr>
          <p:cNvSpPr>
            <a:spLocks noGrp="1"/>
          </p:cNvSpPr>
          <p:nvPr>
            <p:ph type="sldNum" sz="quarter" idx="12"/>
          </p:nvPr>
        </p:nvSpPr>
        <p:spPr/>
        <p:txBody>
          <a:bodyPr/>
          <a:lstStyle/>
          <a:p>
            <a:fld id="{11B1A458-33C9-4BF4-B91A-A10851AC5830}" type="slidenum">
              <a:rPr lang="en-IN" smtClean="0"/>
              <a:t>90</a:t>
            </a:fld>
            <a:endParaRPr lang="en-IN"/>
          </a:p>
        </p:txBody>
      </p:sp>
    </p:spTree>
    <p:extLst>
      <p:ext uri="{BB962C8B-B14F-4D97-AF65-F5344CB8AC3E}">
        <p14:creationId xmlns:p14="http://schemas.microsoft.com/office/powerpoint/2010/main" val="30443124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801D-BAA6-416F-9EBC-F0DAF9C262A4}"/>
              </a:ext>
            </a:extLst>
          </p:cNvPr>
          <p:cNvSpPr>
            <a:spLocks noGrp="1"/>
          </p:cNvSpPr>
          <p:nvPr>
            <p:ph type="title"/>
          </p:nvPr>
        </p:nvSpPr>
        <p:spPr>
          <a:xfrm>
            <a:off x="838200" y="365126"/>
            <a:ext cx="10515600" cy="588186"/>
          </a:xfrm>
        </p:spPr>
        <p:txBody>
          <a:bodyPr>
            <a:norm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6177CEB-7A48-4B85-A4DE-E27DC532B1B0}"/>
                  </a:ext>
                </a:extLst>
              </p:cNvPr>
              <p:cNvSpPr>
                <a:spLocks noGrp="1"/>
              </p:cNvSpPr>
              <p:nvPr>
                <p:ph idx="1"/>
              </p:nvPr>
            </p:nvSpPr>
            <p:spPr>
              <a:xfrm>
                <a:off x="615821" y="953312"/>
                <a:ext cx="11318032" cy="540303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A graph G consists of set of vertices, V, and a set of edges, E. Each edge is a pair (v, w) , where v, w </a:t>
                </a:r>
                <a14:m>
                  <m:oMath xmlns:m="http://schemas.openxmlformats.org/officeDocument/2006/math">
                    <m:r>
                      <a:rPr lang="en-IN" sz="1800" i="1" smtClean="0">
                        <a:latin typeface="Cambria Math" panose="02040503050406030204" pitchFamily="18" charset="0"/>
                        <a:ea typeface="Cambria Math" panose="02040503050406030204" pitchFamily="18" charset="0"/>
                      </a:rPr>
                      <m:t>∈</m:t>
                    </m:r>
                  </m:oMath>
                </a14:m>
                <a:r>
                  <a:rPr lang="en-IN" sz="1800" dirty="0">
                    <a:latin typeface="Times New Roman" panose="02020603050405020304" pitchFamily="18" charset="0"/>
                    <a:cs typeface="Times New Roman" panose="02020603050405020304" pitchFamily="18" charset="0"/>
                  </a:rPr>
                  <a:t> V.  </a:t>
                </a:r>
              </a:p>
              <a:p>
                <a:r>
                  <a:rPr lang="en-IN" sz="1800" dirty="0">
                    <a:latin typeface="Times New Roman" panose="02020603050405020304" pitchFamily="18" charset="0"/>
                    <a:cs typeface="Times New Roman" panose="02020603050405020304" pitchFamily="18" charset="0"/>
                  </a:rPr>
                  <a:t>Edges are sometimes referred to as arcs. </a:t>
                </a:r>
              </a:p>
              <a:p>
                <a:r>
                  <a:rPr lang="en-IN" sz="1800" dirty="0">
                    <a:latin typeface="Times New Roman" panose="02020603050405020304" pitchFamily="18" charset="0"/>
                    <a:cs typeface="Times New Roman" panose="02020603050405020304" pitchFamily="18" charset="0"/>
                  </a:rPr>
                  <a:t>If the pair is ordered, then the graph is </a:t>
                </a:r>
                <a:r>
                  <a:rPr lang="en-IN" sz="1800" b="1" i="1" dirty="0">
                    <a:latin typeface="Times New Roman" panose="02020603050405020304" pitchFamily="18" charset="0"/>
                    <a:cs typeface="Times New Roman" panose="02020603050405020304" pitchFamily="18" charset="0"/>
                  </a:rPr>
                  <a:t>directed graph </a:t>
                </a:r>
                <a:r>
                  <a:rPr lang="en-IN" sz="1800" dirty="0">
                    <a:latin typeface="Times New Roman" panose="02020603050405020304" pitchFamily="18" charset="0"/>
                    <a:cs typeface="Times New Roman" panose="02020603050405020304" pitchFamily="18" charset="0"/>
                  </a:rPr>
                  <a:t>otherwise it is</a:t>
                </a:r>
                <a:r>
                  <a:rPr lang="en-IN" sz="1800" i="1" dirty="0">
                    <a:latin typeface="Times New Roman" panose="02020603050405020304" pitchFamily="18" charset="0"/>
                    <a:cs typeface="Times New Roman" panose="02020603050405020304" pitchFamily="18" charset="0"/>
                  </a:rPr>
                  <a:t> </a:t>
                </a:r>
                <a:r>
                  <a:rPr lang="en-IN" sz="1800" b="1" i="1" dirty="0">
                    <a:latin typeface="Times New Roman" panose="02020603050405020304" pitchFamily="18" charset="0"/>
                    <a:cs typeface="Times New Roman" panose="02020603050405020304" pitchFamily="18" charset="0"/>
                  </a:rPr>
                  <a:t>undirected graph.</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Verted w is adjacent to v if and only if (v, w) </a:t>
                </a:r>
                <a14:m>
                  <m:oMath xmlns:m="http://schemas.openxmlformats.org/officeDocument/2006/math">
                    <m:r>
                      <a:rPr lang="en-IN" sz="1800" b="0" i="0" smtClean="0">
                        <a:latin typeface="Cambria Math" panose="02040503050406030204" pitchFamily="18" charset="0"/>
                        <a:ea typeface="Cambria Math" panose="02040503050406030204" pitchFamily="18" charset="0"/>
                      </a:rPr>
                      <m:t>∈</m:t>
                    </m:r>
                  </m:oMath>
                </a14:m>
                <a:r>
                  <a:rPr lang="en-IN" sz="1800" dirty="0">
                    <a:latin typeface="Times New Roman" panose="02020603050405020304" pitchFamily="18" charset="0"/>
                    <a:cs typeface="Times New Roman" panose="02020603050405020304" pitchFamily="18" charset="0"/>
                  </a:rPr>
                  <a:t> E. </a:t>
                </a:r>
              </a:p>
              <a:p>
                <a:r>
                  <a:rPr lang="en-IN" sz="1800" dirty="0">
                    <a:latin typeface="Times New Roman" panose="02020603050405020304" pitchFamily="18" charset="0"/>
                    <a:cs typeface="Times New Roman" panose="02020603050405020304" pitchFamily="18" charset="0"/>
                  </a:rPr>
                  <a:t>Vertex v is adjacent to w and w is adjacent to v if (v, w) </a:t>
                </a:r>
                <a14:m>
                  <m:oMath xmlns:m="http://schemas.openxmlformats.org/officeDocument/2006/math">
                    <m:r>
                      <a:rPr lang="en-IN" sz="1800" i="1" smtClean="0">
                        <a:latin typeface="Cambria Math" panose="02040503050406030204" pitchFamily="18" charset="0"/>
                        <a:ea typeface="Cambria Math" panose="02040503050406030204" pitchFamily="18" charset="0"/>
                      </a:rPr>
                      <m:t>∈</m:t>
                    </m:r>
                  </m:oMath>
                </a14:m>
                <a:r>
                  <a:rPr lang="en-IN" sz="1800" dirty="0">
                    <a:latin typeface="Times New Roman" panose="02020603050405020304" pitchFamily="18" charset="0"/>
                    <a:cs typeface="Times New Roman" panose="02020603050405020304" pitchFamily="18" charset="0"/>
                  </a:rPr>
                  <a:t> E in an undirected graph.</a:t>
                </a:r>
              </a:p>
              <a:p>
                <a:r>
                  <a:rPr lang="en-IN" sz="1800" dirty="0">
                    <a:latin typeface="Times New Roman" panose="02020603050405020304" pitchFamily="18" charset="0"/>
                    <a:cs typeface="Times New Roman" panose="02020603050405020304" pitchFamily="18" charset="0"/>
                  </a:rPr>
                  <a:t>Applications of Graphs</a:t>
                </a:r>
              </a:p>
              <a:p>
                <a:pPr marL="914400" lvl="1" indent="-457200">
                  <a:buFont typeface="+mj-lt"/>
                  <a:buAutoNum type="arabicPeriod"/>
                </a:pPr>
                <a:r>
                  <a:rPr lang="en-IN" sz="1800" b="1" dirty="0">
                    <a:latin typeface="Times New Roman" panose="02020603050405020304" pitchFamily="18" charset="0"/>
                    <a:cs typeface="Times New Roman" panose="02020603050405020304" pitchFamily="18" charset="0"/>
                  </a:rPr>
                  <a:t>To represent the Networks (Electronic circuits, Transportation networks, Highway network, Flight network, Computer networks, etc)</a:t>
                </a:r>
              </a:p>
              <a:p>
                <a:pPr marL="914400" lvl="1" indent="-457200">
                  <a:buFont typeface="+mj-lt"/>
                  <a:buAutoNum type="arabicPeriod"/>
                </a:pPr>
                <a:r>
                  <a:rPr lang="en-IN" sz="1800" b="1" dirty="0">
                    <a:latin typeface="Times New Roman" panose="02020603050405020304" pitchFamily="18" charset="0"/>
                    <a:cs typeface="Times New Roman" panose="02020603050405020304" pitchFamily="18" charset="0"/>
                  </a:rPr>
                  <a:t>For representing the dependency of tables in a database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6177CEB-7A48-4B85-A4DE-E27DC532B1B0}"/>
                  </a:ext>
                </a:extLst>
              </p:cNvPr>
              <p:cNvSpPr>
                <a:spLocks noGrp="1" noRot="1" noChangeAspect="1" noMove="1" noResize="1" noEditPoints="1" noAdjustHandles="1" noChangeArrowheads="1" noChangeShapeType="1" noTextEdit="1"/>
              </p:cNvSpPr>
              <p:nvPr>
                <p:ph idx="1"/>
              </p:nvPr>
            </p:nvSpPr>
            <p:spPr>
              <a:xfrm>
                <a:off x="615821" y="953312"/>
                <a:ext cx="11318032" cy="5403038"/>
              </a:xfrm>
              <a:blipFill>
                <a:blip r:embed="rId2"/>
                <a:stretch>
                  <a:fillRect l="-431" t="-101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E8D61C47-30A5-41F7-AC90-9E64829EBEC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3D90C62E-14AB-401F-AEFB-21FCB93AEB72}"/>
              </a:ext>
            </a:extLst>
          </p:cNvPr>
          <p:cNvSpPr>
            <a:spLocks noGrp="1"/>
          </p:cNvSpPr>
          <p:nvPr>
            <p:ph type="sldNum" sz="quarter" idx="12"/>
          </p:nvPr>
        </p:nvSpPr>
        <p:spPr/>
        <p:txBody>
          <a:bodyPr/>
          <a:lstStyle/>
          <a:p>
            <a:fld id="{11B1A458-33C9-4BF4-B91A-A10851AC5830}" type="slidenum">
              <a:rPr lang="en-IN" smtClean="0"/>
              <a:t>91</a:t>
            </a:fld>
            <a:endParaRPr lang="en-IN"/>
          </a:p>
        </p:txBody>
      </p:sp>
      <p:sp>
        <p:nvSpPr>
          <p:cNvPr id="6" name="Oval 5">
            <a:extLst>
              <a:ext uri="{FF2B5EF4-FFF2-40B4-BE49-F238E27FC236}">
                <a16:creationId xmlns:a16="http://schemas.microsoft.com/office/drawing/2014/main" xmlns="" id="{086A33DD-FA6E-4D42-9671-B4BD713E7444}"/>
              </a:ext>
            </a:extLst>
          </p:cNvPr>
          <p:cNvSpPr/>
          <p:nvPr/>
        </p:nvSpPr>
        <p:spPr>
          <a:xfrm>
            <a:off x="8249055" y="3959157"/>
            <a:ext cx="361545" cy="388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1</a:t>
            </a:r>
          </a:p>
        </p:txBody>
      </p:sp>
      <p:sp>
        <p:nvSpPr>
          <p:cNvPr id="8" name="Oval 7">
            <a:extLst>
              <a:ext uri="{FF2B5EF4-FFF2-40B4-BE49-F238E27FC236}">
                <a16:creationId xmlns:a16="http://schemas.microsoft.com/office/drawing/2014/main" xmlns="" id="{B8FA329B-684A-4C8B-B5BD-17D54AD5DCEE}"/>
              </a:ext>
            </a:extLst>
          </p:cNvPr>
          <p:cNvSpPr/>
          <p:nvPr/>
        </p:nvSpPr>
        <p:spPr>
          <a:xfrm>
            <a:off x="9573638" y="3959157"/>
            <a:ext cx="361545" cy="388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Oval 9">
            <a:extLst>
              <a:ext uri="{FF2B5EF4-FFF2-40B4-BE49-F238E27FC236}">
                <a16:creationId xmlns:a16="http://schemas.microsoft.com/office/drawing/2014/main" xmlns="" id="{9E74BDBD-C651-424D-BA06-D623A64489AF}"/>
              </a:ext>
            </a:extLst>
          </p:cNvPr>
          <p:cNvSpPr/>
          <p:nvPr/>
        </p:nvSpPr>
        <p:spPr>
          <a:xfrm>
            <a:off x="8382000" y="5061000"/>
            <a:ext cx="361544" cy="388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2" name="Oval 11">
            <a:extLst>
              <a:ext uri="{FF2B5EF4-FFF2-40B4-BE49-F238E27FC236}">
                <a16:creationId xmlns:a16="http://schemas.microsoft.com/office/drawing/2014/main" xmlns="" id="{A6047FC3-D377-466E-96F6-6FED71908C50}"/>
              </a:ext>
            </a:extLst>
          </p:cNvPr>
          <p:cNvSpPr/>
          <p:nvPr/>
        </p:nvSpPr>
        <p:spPr>
          <a:xfrm>
            <a:off x="7237379" y="4523362"/>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4" name="Oval 13">
            <a:extLst>
              <a:ext uri="{FF2B5EF4-FFF2-40B4-BE49-F238E27FC236}">
                <a16:creationId xmlns:a16="http://schemas.microsoft.com/office/drawing/2014/main" xmlns="" id="{E8244B94-0E35-45C2-A19C-C5E2EC789CE4}"/>
              </a:ext>
            </a:extLst>
          </p:cNvPr>
          <p:cNvSpPr/>
          <p:nvPr/>
        </p:nvSpPr>
        <p:spPr>
          <a:xfrm>
            <a:off x="9701720" y="5051271"/>
            <a:ext cx="361544" cy="388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6" name="Oval 15">
            <a:extLst>
              <a:ext uri="{FF2B5EF4-FFF2-40B4-BE49-F238E27FC236}">
                <a16:creationId xmlns:a16="http://schemas.microsoft.com/office/drawing/2014/main" xmlns="" id="{B4FE4F7B-5A3F-4D4F-8CFF-57D6DD717BA4}"/>
              </a:ext>
            </a:extLst>
          </p:cNvPr>
          <p:cNvSpPr/>
          <p:nvPr/>
        </p:nvSpPr>
        <p:spPr>
          <a:xfrm>
            <a:off x="10619362" y="4523362"/>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8" name="Straight Connector 17">
            <a:extLst>
              <a:ext uri="{FF2B5EF4-FFF2-40B4-BE49-F238E27FC236}">
                <a16:creationId xmlns:a16="http://schemas.microsoft.com/office/drawing/2014/main" xmlns="" id="{65236E37-0FAB-4896-A2C9-2C5F7E86A752}"/>
              </a:ext>
            </a:extLst>
          </p:cNvPr>
          <p:cNvCxnSpPr>
            <a:cxnSpLocks/>
            <a:stCxn id="6" idx="6"/>
            <a:endCxn id="8" idx="2"/>
          </p:cNvCxnSpPr>
          <p:nvPr/>
        </p:nvCxnSpPr>
        <p:spPr>
          <a:xfrm>
            <a:off x="8610600" y="4153187"/>
            <a:ext cx="963038"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xmlns="" id="{488F638C-1A16-416E-A783-3CE3139AD346}"/>
              </a:ext>
            </a:extLst>
          </p:cNvPr>
          <p:cNvCxnSpPr>
            <a:cxnSpLocks/>
            <a:endCxn id="16" idx="1"/>
          </p:cNvCxnSpPr>
          <p:nvPr/>
        </p:nvCxnSpPr>
        <p:spPr>
          <a:xfrm>
            <a:off x="9936805" y="4153187"/>
            <a:ext cx="742864" cy="430007"/>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xmlns="" id="{420C2F45-AD40-4541-B1E7-B8C2AE31068F}"/>
              </a:ext>
            </a:extLst>
          </p:cNvPr>
          <p:cNvCxnSpPr>
            <a:cxnSpLocks/>
          </p:cNvCxnSpPr>
          <p:nvPr/>
        </p:nvCxnSpPr>
        <p:spPr>
          <a:xfrm>
            <a:off x="7647562" y="4740090"/>
            <a:ext cx="2971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xmlns="" id="{C7ED8099-58A0-490D-96F1-03A5AA68A4D6}"/>
              </a:ext>
            </a:extLst>
          </p:cNvPr>
          <p:cNvCxnSpPr>
            <a:cxnSpLocks/>
            <a:endCxn id="14" idx="2"/>
          </p:cNvCxnSpPr>
          <p:nvPr/>
        </p:nvCxnSpPr>
        <p:spPr>
          <a:xfrm>
            <a:off x="8763000" y="5242685"/>
            <a:ext cx="938720" cy="2616"/>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a:extLst>
              <a:ext uri="{FF2B5EF4-FFF2-40B4-BE49-F238E27FC236}">
                <a16:creationId xmlns:a16="http://schemas.microsoft.com/office/drawing/2014/main" xmlns="" id="{E05D68CA-2CDC-44D3-9F09-45ED3761B115}"/>
              </a:ext>
            </a:extLst>
          </p:cNvPr>
          <p:cNvCxnSpPr>
            <a:cxnSpLocks/>
            <a:endCxn id="6" idx="3"/>
          </p:cNvCxnSpPr>
          <p:nvPr/>
        </p:nvCxnSpPr>
        <p:spPr>
          <a:xfrm flipV="1">
            <a:off x="7576225" y="4290387"/>
            <a:ext cx="725777" cy="308496"/>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a:extLst>
              <a:ext uri="{FF2B5EF4-FFF2-40B4-BE49-F238E27FC236}">
                <a16:creationId xmlns:a16="http://schemas.microsoft.com/office/drawing/2014/main" xmlns="" id="{EC17526A-67F3-41C5-83C1-494B4B22CA2D}"/>
              </a:ext>
            </a:extLst>
          </p:cNvPr>
          <p:cNvCxnSpPr>
            <a:cxnSpLocks/>
            <a:endCxn id="10" idx="2"/>
          </p:cNvCxnSpPr>
          <p:nvPr/>
        </p:nvCxnSpPr>
        <p:spPr>
          <a:xfrm>
            <a:off x="7492197" y="4932518"/>
            <a:ext cx="889803" cy="322512"/>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a:extLst>
              <a:ext uri="{FF2B5EF4-FFF2-40B4-BE49-F238E27FC236}">
                <a16:creationId xmlns:a16="http://schemas.microsoft.com/office/drawing/2014/main" xmlns="" id="{2D2434C5-B575-40C1-ABDB-7D122A1C2339}"/>
              </a:ext>
            </a:extLst>
          </p:cNvPr>
          <p:cNvCxnSpPr>
            <a:cxnSpLocks/>
          </p:cNvCxnSpPr>
          <p:nvPr/>
        </p:nvCxnSpPr>
        <p:spPr>
          <a:xfrm flipV="1">
            <a:off x="10045174" y="4936297"/>
            <a:ext cx="725777" cy="308496"/>
          </a:xfrm>
          <a:prstGeom prst="line">
            <a:avLst/>
          </a:prstGeom>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xmlns="" id="{E001E7F7-334A-4C35-BF07-DDCCF1195D24}"/>
              </a:ext>
            </a:extLst>
          </p:cNvPr>
          <p:cNvSpPr txBox="1"/>
          <p:nvPr/>
        </p:nvSpPr>
        <p:spPr>
          <a:xfrm>
            <a:off x="6061887" y="5495782"/>
            <a:ext cx="5950978" cy="600164"/>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                              Undirected Graph</a:t>
            </a:r>
          </a:p>
          <a:p>
            <a:r>
              <a:rPr lang="en-IN" sz="1500" dirty="0">
                <a:solidFill>
                  <a:srgbClr val="FF0000"/>
                </a:solidFill>
                <a:latin typeface="Times New Roman" panose="02020603050405020304" pitchFamily="18" charset="0"/>
                <a:cs typeface="Times New Roman" panose="02020603050405020304" pitchFamily="18" charset="0"/>
              </a:rPr>
              <a:t>  G = ({1, 2, 3, 4, 5, 6}, { (1, 2), (2, 3), (3, 4), (4, 5), (5, 6), (6, 1), (6, 3)} )</a:t>
            </a:r>
          </a:p>
        </p:txBody>
      </p:sp>
      <p:sp>
        <p:nvSpPr>
          <p:cNvPr id="35" name="Oval 34">
            <a:extLst>
              <a:ext uri="{FF2B5EF4-FFF2-40B4-BE49-F238E27FC236}">
                <a16:creationId xmlns:a16="http://schemas.microsoft.com/office/drawing/2014/main" xmlns="" id="{B478700E-3FB8-44BD-96AF-CF3535C13831}"/>
              </a:ext>
            </a:extLst>
          </p:cNvPr>
          <p:cNvSpPr/>
          <p:nvPr/>
        </p:nvSpPr>
        <p:spPr>
          <a:xfrm>
            <a:off x="3061069" y="4444635"/>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7" name="Oval 36">
            <a:extLst>
              <a:ext uri="{FF2B5EF4-FFF2-40B4-BE49-F238E27FC236}">
                <a16:creationId xmlns:a16="http://schemas.microsoft.com/office/drawing/2014/main" xmlns="" id="{8571FDC0-2481-4798-8138-9F2DD682F36B}"/>
              </a:ext>
            </a:extLst>
          </p:cNvPr>
          <p:cNvSpPr/>
          <p:nvPr/>
        </p:nvSpPr>
        <p:spPr>
          <a:xfrm>
            <a:off x="3061069" y="5597526"/>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9" name="Oval 38">
            <a:extLst>
              <a:ext uri="{FF2B5EF4-FFF2-40B4-BE49-F238E27FC236}">
                <a16:creationId xmlns:a16="http://schemas.microsoft.com/office/drawing/2014/main" xmlns="" id="{C6CCE4EE-BFD3-4AE6-8353-A08F3D95B295}"/>
              </a:ext>
            </a:extLst>
          </p:cNvPr>
          <p:cNvSpPr/>
          <p:nvPr/>
        </p:nvSpPr>
        <p:spPr>
          <a:xfrm>
            <a:off x="4232734" y="5090545"/>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41" name="Oval 40">
            <a:extLst>
              <a:ext uri="{FF2B5EF4-FFF2-40B4-BE49-F238E27FC236}">
                <a16:creationId xmlns:a16="http://schemas.microsoft.com/office/drawing/2014/main" xmlns="" id="{88D5E7C1-74E6-42E6-BDAF-70F3BF2338C4}"/>
              </a:ext>
            </a:extLst>
          </p:cNvPr>
          <p:cNvSpPr/>
          <p:nvPr/>
        </p:nvSpPr>
        <p:spPr>
          <a:xfrm>
            <a:off x="1863074" y="5051271"/>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43" name="Straight Arrow Connector 42">
            <a:extLst>
              <a:ext uri="{FF2B5EF4-FFF2-40B4-BE49-F238E27FC236}">
                <a16:creationId xmlns:a16="http://schemas.microsoft.com/office/drawing/2014/main" xmlns="" id="{EE07AAD7-B0B2-4234-A5FF-D9EABDD90335}"/>
              </a:ext>
            </a:extLst>
          </p:cNvPr>
          <p:cNvCxnSpPr>
            <a:stCxn id="41" idx="7"/>
            <a:endCxn id="35" idx="2"/>
          </p:cNvCxnSpPr>
          <p:nvPr/>
        </p:nvCxnSpPr>
        <p:spPr>
          <a:xfrm flipV="1">
            <a:off x="2214571" y="4648915"/>
            <a:ext cx="846498" cy="46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F8AD7BDD-F86C-4ABC-8D8E-5BA607C2DD5F}"/>
              </a:ext>
            </a:extLst>
          </p:cNvPr>
          <p:cNvCxnSpPr>
            <a:endCxn id="37" idx="0"/>
          </p:cNvCxnSpPr>
          <p:nvPr/>
        </p:nvCxnSpPr>
        <p:spPr>
          <a:xfrm flipH="1">
            <a:off x="3266971" y="4853195"/>
            <a:ext cx="32781" cy="74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66BB0F26-F28D-4BFE-B518-D3703D2AE9EB}"/>
              </a:ext>
            </a:extLst>
          </p:cNvPr>
          <p:cNvCxnSpPr>
            <a:stCxn id="37" idx="6"/>
            <a:endCxn id="39" idx="3"/>
          </p:cNvCxnSpPr>
          <p:nvPr/>
        </p:nvCxnSpPr>
        <p:spPr>
          <a:xfrm flipV="1">
            <a:off x="3472873" y="5439273"/>
            <a:ext cx="820168" cy="36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E80FAAD7-7DCA-4F1E-A7F0-644D3714BA8B}"/>
              </a:ext>
            </a:extLst>
          </p:cNvPr>
          <p:cNvCxnSpPr>
            <a:stCxn id="39" idx="0"/>
            <a:endCxn id="35" idx="6"/>
          </p:cNvCxnSpPr>
          <p:nvPr/>
        </p:nvCxnSpPr>
        <p:spPr>
          <a:xfrm flipH="1" flipV="1">
            <a:off x="3472873" y="4648915"/>
            <a:ext cx="965763" cy="44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BC2EFA9A-167C-4AF6-8ECA-E0ECB95DF498}"/>
              </a:ext>
            </a:extLst>
          </p:cNvPr>
          <p:cNvCxnSpPr>
            <a:stCxn id="37" idx="2"/>
            <a:endCxn id="41" idx="5"/>
          </p:cNvCxnSpPr>
          <p:nvPr/>
        </p:nvCxnSpPr>
        <p:spPr>
          <a:xfrm flipH="1" flipV="1">
            <a:off x="2214571" y="5399999"/>
            <a:ext cx="846498" cy="40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D221E571-6EB8-4524-9541-3DBB5894ADAE}"/>
              </a:ext>
            </a:extLst>
          </p:cNvPr>
          <p:cNvSpPr txBox="1"/>
          <p:nvPr/>
        </p:nvSpPr>
        <p:spPr>
          <a:xfrm>
            <a:off x="756255" y="5708623"/>
            <a:ext cx="4436105" cy="600164"/>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  Directed Graph</a:t>
            </a:r>
          </a:p>
          <a:p>
            <a:r>
              <a:rPr lang="en-IN" sz="1500" dirty="0">
                <a:solidFill>
                  <a:srgbClr val="FF0000"/>
                </a:solidFill>
                <a:latin typeface="Times New Roman" panose="02020603050405020304" pitchFamily="18" charset="0"/>
                <a:cs typeface="Times New Roman" panose="02020603050405020304" pitchFamily="18" charset="0"/>
              </a:rPr>
              <a:t>G = (</a:t>
            </a:r>
            <a:r>
              <a:rPr lang="en-IN" sz="1500" dirty="0">
                <a:solidFill>
                  <a:srgbClr val="00B0F0"/>
                </a:solidFill>
                <a:latin typeface="Times New Roman" panose="02020603050405020304" pitchFamily="18" charset="0"/>
                <a:cs typeface="Times New Roman" panose="02020603050405020304" pitchFamily="18" charset="0"/>
              </a:rPr>
              <a:t>{1, 2, 3, 4}</a:t>
            </a:r>
            <a:r>
              <a:rPr lang="en-IN" sz="1500" dirty="0">
                <a:solidFill>
                  <a:srgbClr val="FF0000"/>
                </a:solidFill>
                <a:latin typeface="Times New Roman" panose="02020603050405020304" pitchFamily="18" charset="0"/>
                <a:cs typeface="Times New Roman" panose="02020603050405020304" pitchFamily="18" charset="0"/>
              </a:rPr>
              <a:t>, </a:t>
            </a:r>
            <a:r>
              <a:rPr lang="en-IN" sz="1500" dirty="0">
                <a:solidFill>
                  <a:srgbClr val="00B050"/>
                </a:solidFill>
                <a:latin typeface="Times New Roman" panose="02020603050405020304" pitchFamily="18" charset="0"/>
                <a:cs typeface="Times New Roman" panose="02020603050405020304" pitchFamily="18" charset="0"/>
              </a:rPr>
              <a:t>{(1, 2), (2, 4), (4, 3), (3, 2), (4, 1)}</a:t>
            </a:r>
            <a:r>
              <a:rPr lang="en-IN" sz="15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62125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Graphs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A graph with no cycles is called tree.</a:t>
            </a:r>
          </a:p>
          <a:p>
            <a:r>
              <a:rPr lang="en-IN" sz="2400" dirty="0">
                <a:latin typeface="Times New Roman" panose="02020603050405020304" pitchFamily="18" charset="0"/>
                <a:cs typeface="Times New Roman" panose="02020603050405020304" pitchFamily="18" charset="0"/>
              </a:rPr>
              <a:t>A self loop is and edge that connects a vertex to itself.</a:t>
            </a:r>
          </a:p>
          <a:p>
            <a:r>
              <a:rPr lang="en-IN" sz="2400" dirty="0">
                <a:latin typeface="Times New Roman" panose="02020603050405020304" pitchFamily="18" charset="0"/>
                <a:cs typeface="Times New Roman" panose="02020603050405020304" pitchFamily="18" charset="0"/>
              </a:rPr>
              <a:t>Two edges are parallel if they connect the same pair of vertices.</a:t>
            </a:r>
          </a:p>
          <a:p>
            <a:r>
              <a:rPr lang="en-IN" sz="2400" dirty="0">
                <a:latin typeface="Times New Roman" panose="02020603050405020304" pitchFamily="18" charset="0"/>
                <a:cs typeface="Times New Roman" panose="02020603050405020304" pitchFamily="18" charset="0"/>
              </a:rPr>
              <a:t>The degree of a vertex is the number of edges incident to it.</a:t>
            </a:r>
          </a:p>
          <a:p>
            <a:r>
              <a:rPr lang="en-IN" sz="2400" dirty="0">
                <a:latin typeface="Times New Roman" panose="02020603050405020304" pitchFamily="18" charset="0"/>
                <a:cs typeface="Times New Roman" panose="02020603050405020304" pitchFamily="18" charset="0"/>
              </a:rPr>
              <a:t>A subgraph is a subset of graphs edges that forma graph.</a:t>
            </a:r>
          </a:p>
          <a:p>
            <a:r>
              <a:rPr lang="en-IN" sz="2400" dirty="0">
                <a:latin typeface="Times New Roman" panose="02020603050405020304" pitchFamily="18" charset="0"/>
                <a:cs typeface="Times New Roman" panose="02020603050405020304" pitchFamily="18" charset="0"/>
              </a:rPr>
              <a:t>A path is a sequences of adjacent vertices. </a:t>
            </a:r>
          </a:p>
          <a:p>
            <a:r>
              <a:rPr lang="en-IN" sz="2400" dirty="0">
                <a:latin typeface="Times New Roman" panose="02020603050405020304" pitchFamily="18" charset="0"/>
                <a:cs typeface="Times New Roman" panose="02020603050405020304" pitchFamily="18" charset="0"/>
              </a:rPr>
              <a:t>Simple path is a path with no repeated vertices.</a:t>
            </a:r>
          </a:p>
          <a:p>
            <a:r>
              <a:rPr lang="en-IN" sz="2400" dirty="0">
                <a:latin typeface="Times New Roman" panose="02020603050405020304" pitchFamily="18" charset="0"/>
                <a:cs typeface="Times New Roman" panose="02020603050405020304" pitchFamily="18" charset="0"/>
              </a:rPr>
              <a:t>A cycle is a path where the first and last vertices are  the same.</a:t>
            </a:r>
          </a:p>
          <a:p>
            <a:r>
              <a:rPr lang="en-IN" sz="2400" dirty="0">
                <a:latin typeface="Times New Roman" panose="02020603050405020304" pitchFamily="18" charset="0"/>
                <a:cs typeface="Times New Roman" panose="02020603050405020304" pitchFamily="18" charset="0"/>
              </a:rPr>
              <a:t>A graph is connected if there is a path from every vertex to every other vertex.</a:t>
            </a:r>
          </a:p>
          <a:p>
            <a:r>
              <a:rPr lang="en-IN" sz="2400" dirty="0">
                <a:latin typeface="Times New Roman" panose="02020603050405020304" pitchFamily="18" charset="0"/>
                <a:cs typeface="Times New Roman" panose="02020603050405020304" pitchFamily="18" charset="0"/>
              </a:rPr>
              <a:t>If a graph is not connected then it consists of a set of connected components.</a:t>
            </a:r>
          </a:p>
          <a:p>
            <a:r>
              <a:rPr lang="en-IN" sz="2400" dirty="0">
                <a:latin typeface="Times New Roman" panose="02020603050405020304" pitchFamily="18" charset="0"/>
                <a:cs typeface="Times New Roman" panose="02020603050405020304" pitchFamily="18" charset="0"/>
              </a:rPr>
              <a:t>A directed acyclic graph (DAG) is a directed graph with no cycles.</a:t>
            </a:r>
          </a:p>
          <a:p>
            <a:r>
              <a:rPr lang="en-IN" sz="2400" dirty="0">
                <a:latin typeface="Times New Roman" panose="02020603050405020304" pitchFamily="18" charset="0"/>
                <a:cs typeface="Times New Roman" panose="02020603050405020304" pitchFamily="18" charset="0"/>
              </a:rPr>
              <a:t>Some times an edge has a third component, known as either</a:t>
            </a:r>
            <a:r>
              <a:rPr lang="en-IN" sz="2400" b="1" i="1" dirty="0">
                <a:latin typeface="Times New Roman" panose="02020603050405020304" pitchFamily="18" charset="0"/>
                <a:cs typeface="Times New Roman" panose="02020603050405020304" pitchFamily="18" charset="0"/>
              </a:rPr>
              <a:t> weight or cost.</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92</a:t>
            </a:fld>
            <a:endParaRPr lang="en-IN"/>
          </a:p>
        </p:txBody>
      </p:sp>
    </p:spTree>
    <p:extLst>
      <p:ext uri="{BB962C8B-B14F-4D97-AF65-F5344CB8AC3E}">
        <p14:creationId xmlns:p14="http://schemas.microsoft.com/office/powerpoint/2010/main" val="2270683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Representation of Graphs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fontScale="92500" lnSpcReduction="20000"/>
          </a:bodyPr>
          <a:lstStyle/>
          <a:p>
            <a:pPr marL="0" indent="0">
              <a:buNone/>
            </a:pPr>
            <a:r>
              <a:rPr lang="en-IN" sz="2400" dirty="0">
                <a:latin typeface="Times New Roman" panose="02020603050405020304" pitchFamily="18" charset="0"/>
                <a:cs typeface="Times New Roman" panose="02020603050405020304" pitchFamily="18" charset="0"/>
              </a:rPr>
              <a:t>Graphs are represented using  the following approaches</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Adjacency Matrix </a:t>
            </a:r>
            <a:r>
              <a:rPr lang="en-IN" sz="2400" dirty="0">
                <a:latin typeface="Times New Roman" panose="02020603050405020304" pitchFamily="18" charset="0"/>
                <a:cs typeface="Times New Roman" panose="02020603050405020304" pitchFamily="18" charset="0"/>
              </a:rPr>
              <a:t>– A matrix of size n X n is maintained, where n is the number of vertices. If there is an edge from vertex </a:t>
            </a:r>
            <a:r>
              <a:rPr lang="en-IN" sz="2400" b="1" i="1" dirty="0">
                <a:latin typeface="Times New Roman" panose="02020603050405020304" pitchFamily="18" charset="0"/>
                <a:cs typeface="Times New Roman" panose="02020603050405020304" pitchFamily="18" charset="0"/>
              </a:rPr>
              <a:t>v</a:t>
            </a:r>
            <a:r>
              <a:rPr lang="en-IN" sz="2400" dirty="0">
                <a:latin typeface="Times New Roman" panose="02020603050405020304" pitchFamily="18" charset="0"/>
                <a:cs typeface="Times New Roman" panose="02020603050405020304" pitchFamily="18" charset="0"/>
              </a:rPr>
              <a:t> to vertex </a:t>
            </a:r>
            <a:r>
              <a:rPr lang="en-IN" sz="2400" b="1" i="1" dirty="0">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 then adj_Mat[v, w] = 1, if it is a unweighted graph, otherwise fill with the cost of the edge. If there is no edge between v and w then set the value to 0. </a:t>
            </a:r>
            <a:r>
              <a:rPr lang="en-IN" sz="2400" i="1" dirty="0">
                <a:latin typeface="Times New Roman" panose="02020603050405020304" pitchFamily="18" charset="0"/>
                <a:cs typeface="Times New Roman" panose="02020603050405020304" pitchFamily="18" charset="0"/>
              </a:rPr>
              <a:t>(Used in dense graphs – Number of edges closed to the maximum possible number of edges)</a:t>
            </a:r>
          </a:p>
          <a:p>
            <a:pPr marL="457200" indent="-457200" algn="just">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Adjacency List  </a:t>
            </a:r>
            <a:r>
              <a:rPr lang="en-IN" sz="2400" dirty="0">
                <a:latin typeface="Times New Roman" panose="02020603050405020304" pitchFamily="18" charset="0"/>
                <a:cs typeface="Times New Roman" panose="02020603050405020304" pitchFamily="18" charset="0"/>
              </a:rPr>
              <a:t>- In this representation all the vertices connected toa vertex </a:t>
            </a:r>
            <a:r>
              <a:rPr lang="en-IN" sz="2400" b="1" i="1" dirty="0">
                <a:latin typeface="Times New Roman" panose="02020603050405020304" pitchFamily="18" charset="0"/>
                <a:cs typeface="Times New Roman" panose="02020603050405020304" pitchFamily="18" charset="0"/>
              </a:rPr>
              <a:t>v </a:t>
            </a:r>
            <a:r>
              <a:rPr lang="en-IN" sz="2400" dirty="0">
                <a:latin typeface="Times New Roman" panose="02020603050405020304" pitchFamily="18" charset="0"/>
                <a:cs typeface="Times New Roman" panose="02020603050405020304" pitchFamily="18" charset="0"/>
              </a:rPr>
              <a:t>are listed on an adjacency list for that vertex </a:t>
            </a:r>
            <a:r>
              <a:rPr lang="en-IN" sz="2400" b="1" i="1" dirty="0">
                <a:latin typeface="Times New Roman" panose="02020603050405020304" pitchFamily="18" charset="0"/>
                <a:cs typeface="Times New Roman" panose="02020603050405020304" pitchFamily="18" charset="0"/>
              </a:rPr>
              <a:t>v. </a:t>
            </a:r>
            <a:r>
              <a:rPr lang="en-IN" sz="2400" i="1" dirty="0">
                <a:latin typeface="Times New Roman" panose="02020603050405020304" pitchFamily="18" charset="0"/>
                <a:cs typeface="Times New Roman" panose="02020603050405020304" pitchFamily="18" charset="0"/>
              </a:rPr>
              <a:t>(Used in sparse graphs – Graphs with only fewer edges)</a:t>
            </a:r>
          </a:p>
          <a:p>
            <a:pPr marL="457200" indent="-457200" algn="just">
              <a:lnSpc>
                <a:spcPct val="150000"/>
              </a:lnSpc>
              <a:buFont typeface="+mj-lt"/>
              <a:buAutoNum type="arabicPeriod"/>
            </a:pPr>
            <a:r>
              <a:rPr lang="en-IN" sz="2400" b="1" i="1" dirty="0">
                <a:latin typeface="Times New Roman" panose="02020603050405020304" pitchFamily="18" charset="0"/>
                <a:cs typeface="Times New Roman" panose="02020603050405020304" pitchFamily="18" charset="0"/>
              </a:rPr>
              <a:t>Adjacency Set – </a:t>
            </a:r>
            <a:r>
              <a:rPr lang="en-IN" sz="2400" i="1" dirty="0">
                <a:latin typeface="Times New Roman" panose="02020603050405020304" pitchFamily="18" charset="0"/>
                <a:cs typeface="Times New Roman" panose="02020603050405020304" pitchFamily="18" charset="0"/>
              </a:rPr>
              <a:t>Similar to adjacency list but instead of using the Linked Lists Disjoint sets are used.</a:t>
            </a:r>
          </a:p>
          <a:p>
            <a:pPr marL="0" indent="0" algn="just">
              <a:buNone/>
            </a:pPr>
            <a:endParaRPr lang="en-IN" sz="2400" b="1"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93</a:t>
            </a:fld>
            <a:endParaRPr lang="en-IN"/>
          </a:p>
        </p:txBody>
      </p:sp>
    </p:spTree>
    <p:extLst>
      <p:ext uri="{BB962C8B-B14F-4D97-AF65-F5344CB8AC3E}">
        <p14:creationId xmlns:p14="http://schemas.microsoft.com/office/powerpoint/2010/main" val="39557994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Representation of Graphs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Example – Consider the following graph</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Adjacency matrix:                              Adjacency List: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94</a:t>
            </a:fld>
            <a:endParaRPr lang="en-IN"/>
          </a:p>
        </p:txBody>
      </p:sp>
      <p:sp>
        <p:nvSpPr>
          <p:cNvPr id="6" name="Oval 5">
            <a:extLst>
              <a:ext uri="{FF2B5EF4-FFF2-40B4-BE49-F238E27FC236}">
                <a16:creationId xmlns:a16="http://schemas.microsoft.com/office/drawing/2014/main" xmlns="" id="{576FDB2B-421D-4E9F-BBF4-CFBAB890EAED}"/>
              </a:ext>
            </a:extLst>
          </p:cNvPr>
          <p:cNvSpPr/>
          <p:nvPr/>
        </p:nvSpPr>
        <p:spPr>
          <a:xfrm>
            <a:off x="2827804" y="135170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Oval 6">
            <a:extLst>
              <a:ext uri="{FF2B5EF4-FFF2-40B4-BE49-F238E27FC236}">
                <a16:creationId xmlns:a16="http://schemas.microsoft.com/office/drawing/2014/main" xmlns="" id="{7278AF9F-4B56-41F2-9B95-0887F62001B8}"/>
              </a:ext>
            </a:extLst>
          </p:cNvPr>
          <p:cNvSpPr/>
          <p:nvPr/>
        </p:nvSpPr>
        <p:spPr>
          <a:xfrm>
            <a:off x="2827804" y="2504598"/>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xmlns="" id="{91094902-449D-43A2-B5E8-976453022414}"/>
              </a:ext>
            </a:extLst>
          </p:cNvPr>
          <p:cNvSpPr/>
          <p:nvPr/>
        </p:nvSpPr>
        <p:spPr>
          <a:xfrm>
            <a:off x="3999469" y="199761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xmlns="" id="{36B86629-D771-4123-93C9-9143E307905B}"/>
              </a:ext>
            </a:extLst>
          </p:cNvPr>
          <p:cNvSpPr/>
          <p:nvPr/>
        </p:nvSpPr>
        <p:spPr>
          <a:xfrm>
            <a:off x="1629809" y="1958343"/>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10" name="Straight Arrow Connector 9">
            <a:extLst>
              <a:ext uri="{FF2B5EF4-FFF2-40B4-BE49-F238E27FC236}">
                <a16:creationId xmlns:a16="http://schemas.microsoft.com/office/drawing/2014/main" xmlns="" id="{12F3DC87-15E5-4408-A671-0C7AB5DE2755}"/>
              </a:ext>
            </a:extLst>
          </p:cNvPr>
          <p:cNvCxnSpPr>
            <a:stCxn id="9" idx="7"/>
            <a:endCxn id="6" idx="2"/>
          </p:cNvCxnSpPr>
          <p:nvPr/>
        </p:nvCxnSpPr>
        <p:spPr>
          <a:xfrm flipV="1">
            <a:off x="1981306" y="1555987"/>
            <a:ext cx="846498" cy="46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B9FF4A8-8FC3-4809-B885-2C09EFDDB86B}"/>
              </a:ext>
            </a:extLst>
          </p:cNvPr>
          <p:cNvCxnSpPr>
            <a:stCxn id="7" idx="6"/>
            <a:endCxn id="8" idx="3"/>
          </p:cNvCxnSpPr>
          <p:nvPr/>
        </p:nvCxnSpPr>
        <p:spPr>
          <a:xfrm flipV="1">
            <a:off x="3239608" y="2346345"/>
            <a:ext cx="820168" cy="36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2E888A5B-BD96-4CAB-8904-7F725EF61548}"/>
              </a:ext>
            </a:extLst>
          </p:cNvPr>
          <p:cNvCxnSpPr>
            <a:stCxn id="8" idx="0"/>
            <a:endCxn id="6" idx="6"/>
          </p:cNvCxnSpPr>
          <p:nvPr/>
        </p:nvCxnSpPr>
        <p:spPr>
          <a:xfrm flipH="1" flipV="1">
            <a:off x="3239608" y="1555987"/>
            <a:ext cx="965763" cy="44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B735966-44C4-416C-BE02-47E6FF5C5CCA}"/>
              </a:ext>
            </a:extLst>
          </p:cNvPr>
          <p:cNvCxnSpPr>
            <a:stCxn id="7" idx="2"/>
            <a:endCxn id="9" idx="5"/>
          </p:cNvCxnSpPr>
          <p:nvPr/>
        </p:nvCxnSpPr>
        <p:spPr>
          <a:xfrm flipH="1" flipV="1">
            <a:off x="1981306" y="2307071"/>
            <a:ext cx="846498" cy="40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xmlns="" id="{0AD6AB58-8840-4B32-9ADF-9C19343190A9}"/>
              </a:ext>
            </a:extLst>
          </p:cNvPr>
          <p:cNvGraphicFramePr>
            <a:graphicFrameLocks noGrp="1"/>
          </p:cNvGraphicFramePr>
          <p:nvPr>
            <p:extLst>
              <p:ext uri="{D42A27DB-BD31-4B8C-83A1-F6EECF244321}">
                <p14:modId xmlns:p14="http://schemas.microsoft.com/office/powerpoint/2010/main" val="2182846603"/>
              </p:ext>
            </p:extLst>
          </p:nvPr>
        </p:nvGraphicFramePr>
        <p:xfrm>
          <a:off x="1098939" y="4091034"/>
          <a:ext cx="2465355" cy="1849120"/>
        </p:xfrm>
        <a:graphic>
          <a:graphicData uri="http://schemas.openxmlformats.org/drawingml/2006/table">
            <a:tbl>
              <a:tblPr firstRow="1" bandRow="1">
                <a:tableStyleId>{5940675A-B579-460E-94D1-54222C63F5DA}</a:tableStyleId>
              </a:tblPr>
              <a:tblGrid>
                <a:gridCol w="314056">
                  <a:extLst>
                    <a:ext uri="{9D8B030D-6E8A-4147-A177-3AD203B41FA5}">
                      <a16:colId xmlns:a16="http://schemas.microsoft.com/office/drawing/2014/main" xmlns="" val="305556895"/>
                    </a:ext>
                  </a:extLst>
                </a:gridCol>
                <a:gridCol w="527772">
                  <a:extLst>
                    <a:ext uri="{9D8B030D-6E8A-4147-A177-3AD203B41FA5}">
                      <a16:colId xmlns:a16="http://schemas.microsoft.com/office/drawing/2014/main" xmlns="" val="4020441360"/>
                    </a:ext>
                  </a:extLst>
                </a:gridCol>
                <a:gridCol w="541176">
                  <a:extLst>
                    <a:ext uri="{9D8B030D-6E8A-4147-A177-3AD203B41FA5}">
                      <a16:colId xmlns:a16="http://schemas.microsoft.com/office/drawing/2014/main" xmlns="" val="2050464016"/>
                    </a:ext>
                  </a:extLst>
                </a:gridCol>
                <a:gridCol w="494522">
                  <a:extLst>
                    <a:ext uri="{9D8B030D-6E8A-4147-A177-3AD203B41FA5}">
                      <a16:colId xmlns:a16="http://schemas.microsoft.com/office/drawing/2014/main" xmlns="" val="2560905911"/>
                    </a:ext>
                  </a:extLst>
                </a:gridCol>
                <a:gridCol w="587829">
                  <a:extLst>
                    <a:ext uri="{9D8B030D-6E8A-4147-A177-3AD203B41FA5}">
                      <a16:colId xmlns:a16="http://schemas.microsoft.com/office/drawing/2014/main" xmlns="" val="574730509"/>
                    </a:ext>
                  </a:extLst>
                </a:gridCol>
              </a:tblGrid>
              <a:tr h="313015">
                <a:tc>
                  <a:txBody>
                    <a:bodyPr/>
                    <a:lstStyle/>
                    <a:p>
                      <a:endParaRPr lang="en-IN" dirty="0"/>
                    </a:p>
                  </a:txBody>
                  <a:tcPr/>
                </a:tc>
                <a:tc>
                  <a:txBody>
                    <a:bodyPr/>
                    <a:lstStyle/>
                    <a:p>
                      <a:pPr algn="ctr"/>
                      <a:r>
                        <a:rPr lang="en-IN" dirty="0"/>
                        <a:t> 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extLst>
                  <a:ext uri="{0D108BD9-81ED-4DB2-BD59-A6C34878D82A}">
                    <a16:rowId xmlns:a16="http://schemas.microsoft.com/office/drawing/2014/main" xmlns="" val="2246107337"/>
                  </a:ext>
                </a:extLst>
              </a:tr>
              <a:tr h="370840">
                <a:tc>
                  <a:txBody>
                    <a:bodyPr/>
                    <a:lstStyle/>
                    <a:p>
                      <a:r>
                        <a:rPr lang="en-IN" dirty="0"/>
                        <a:t>1</a:t>
                      </a:r>
                    </a:p>
                  </a:txBody>
                  <a:tcPr/>
                </a:tc>
                <a:tc>
                  <a:txBody>
                    <a:bodyPr/>
                    <a:lstStyle/>
                    <a:p>
                      <a:pPr algn="ctr"/>
                      <a:r>
                        <a:rPr lang="en-IN" dirty="0"/>
                        <a:t> 0</a:t>
                      </a:r>
                    </a:p>
                  </a:txBody>
                  <a:tcPr/>
                </a:tc>
                <a:tc>
                  <a:txBody>
                    <a:bodyPr/>
                    <a:lstStyle/>
                    <a:p>
                      <a:pPr algn="ctr"/>
                      <a:r>
                        <a:rPr lang="en-IN" dirty="0"/>
                        <a:t>  1</a:t>
                      </a:r>
                    </a:p>
                  </a:txBody>
                  <a:tcPr/>
                </a:tc>
                <a:tc>
                  <a:txBody>
                    <a:bodyPr/>
                    <a:lstStyle/>
                    <a:p>
                      <a:pPr algn="ctr"/>
                      <a:r>
                        <a:rPr lang="en-IN" dirty="0"/>
                        <a:t>  0</a:t>
                      </a:r>
                    </a:p>
                  </a:txBody>
                  <a:tcPr/>
                </a:tc>
                <a:tc>
                  <a:txBody>
                    <a:bodyPr/>
                    <a:lstStyle/>
                    <a:p>
                      <a:pPr algn="ctr"/>
                      <a:r>
                        <a:rPr lang="en-IN" dirty="0"/>
                        <a:t>  0</a:t>
                      </a:r>
                    </a:p>
                  </a:txBody>
                  <a:tcPr/>
                </a:tc>
                <a:extLst>
                  <a:ext uri="{0D108BD9-81ED-4DB2-BD59-A6C34878D82A}">
                    <a16:rowId xmlns:a16="http://schemas.microsoft.com/office/drawing/2014/main" xmlns="" val="3315474417"/>
                  </a:ext>
                </a:extLst>
              </a:tr>
              <a:tr h="370840">
                <a:tc>
                  <a:txBody>
                    <a:bodyPr/>
                    <a:lstStyle/>
                    <a:p>
                      <a:r>
                        <a:rPr lang="en-IN" dirty="0"/>
                        <a:t>2</a:t>
                      </a:r>
                    </a:p>
                  </a:txBody>
                  <a:tcPr/>
                </a:tc>
                <a:tc>
                  <a:txBody>
                    <a:bodyPr/>
                    <a:lstStyle/>
                    <a:p>
                      <a:pPr algn="ctr"/>
                      <a:r>
                        <a:rPr lang="en-IN" dirty="0"/>
                        <a:t> 0</a:t>
                      </a:r>
                    </a:p>
                  </a:txBody>
                  <a:tcPr/>
                </a:tc>
                <a:tc>
                  <a:txBody>
                    <a:bodyPr/>
                    <a:lstStyle/>
                    <a:p>
                      <a:pPr algn="ctr"/>
                      <a:r>
                        <a:rPr lang="en-IN" dirty="0"/>
                        <a:t>  0</a:t>
                      </a:r>
                    </a:p>
                  </a:txBody>
                  <a:tcPr/>
                </a:tc>
                <a:tc>
                  <a:txBody>
                    <a:bodyPr/>
                    <a:lstStyle/>
                    <a:p>
                      <a:pPr algn="ctr"/>
                      <a:r>
                        <a:rPr lang="en-IN" dirty="0"/>
                        <a:t>  0</a:t>
                      </a:r>
                    </a:p>
                  </a:txBody>
                  <a:tcPr/>
                </a:tc>
                <a:tc>
                  <a:txBody>
                    <a:bodyPr/>
                    <a:lstStyle/>
                    <a:p>
                      <a:pPr algn="ctr"/>
                      <a:r>
                        <a:rPr lang="en-IN" dirty="0"/>
                        <a:t>  0</a:t>
                      </a:r>
                    </a:p>
                  </a:txBody>
                  <a:tcPr/>
                </a:tc>
                <a:extLst>
                  <a:ext uri="{0D108BD9-81ED-4DB2-BD59-A6C34878D82A}">
                    <a16:rowId xmlns:a16="http://schemas.microsoft.com/office/drawing/2014/main" xmlns="" val="4190447317"/>
                  </a:ext>
                </a:extLst>
              </a:tr>
              <a:tr h="370840">
                <a:tc>
                  <a:txBody>
                    <a:bodyPr/>
                    <a:lstStyle/>
                    <a:p>
                      <a:r>
                        <a:rPr lang="en-IN" dirty="0"/>
                        <a:t>3</a:t>
                      </a:r>
                    </a:p>
                  </a:txBody>
                  <a:tcPr/>
                </a:tc>
                <a:tc>
                  <a:txBody>
                    <a:bodyPr/>
                    <a:lstStyle/>
                    <a:p>
                      <a:pPr algn="ctr"/>
                      <a:r>
                        <a:rPr lang="en-IN" dirty="0"/>
                        <a:t> 0</a:t>
                      </a:r>
                    </a:p>
                  </a:txBody>
                  <a:tcPr/>
                </a:tc>
                <a:tc>
                  <a:txBody>
                    <a:bodyPr/>
                    <a:lstStyle/>
                    <a:p>
                      <a:pPr algn="ctr"/>
                      <a:r>
                        <a:rPr lang="en-IN" dirty="0"/>
                        <a:t>  1</a:t>
                      </a:r>
                    </a:p>
                  </a:txBody>
                  <a:tcPr/>
                </a:tc>
                <a:tc>
                  <a:txBody>
                    <a:bodyPr/>
                    <a:lstStyle/>
                    <a:p>
                      <a:pPr algn="ctr"/>
                      <a:r>
                        <a:rPr lang="en-IN" dirty="0"/>
                        <a:t>  0</a:t>
                      </a:r>
                    </a:p>
                  </a:txBody>
                  <a:tcPr/>
                </a:tc>
                <a:tc>
                  <a:txBody>
                    <a:bodyPr/>
                    <a:lstStyle/>
                    <a:p>
                      <a:pPr algn="ctr"/>
                      <a:r>
                        <a:rPr lang="en-IN" dirty="0"/>
                        <a:t>  0</a:t>
                      </a:r>
                    </a:p>
                  </a:txBody>
                  <a:tcPr/>
                </a:tc>
                <a:extLst>
                  <a:ext uri="{0D108BD9-81ED-4DB2-BD59-A6C34878D82A}">
                    <a16:rowId xmlns:a16="http://schemas.microsoft.com/office/drawing/2014/main" xmlns="" val="1764107297"/>
                  </a:ext>
                </a:extLst>
              </a:tr>
              <a:tr h="370840">
                <a:tc>
                  <a:txBody>
                    <a:bodyPr/>
                    <a:lstStyle/>
                    <a:p>
                      <a:r>
                        <a:rPr lang="en-IN" dirty="0"/>
                        <a:t>4</a:t>
                      </a:r>
                    </a:p>
                  </a:txBody>
                  <a:tcPr/>
                </a:tc>
                <a:tc>
                  <a:txBody>
                    <a:bodyPr/>
                    <a:lstStyle/>
                    <a:p>
                      <a:pPr algn="ctr"/>
                      <a:r>
                        <a:rPr lang="en-IN" dirty="0"/>
                        <a:t> 1</a:t>
                      </a:r>
                    </a:p>
                  </a:txBody>
                  <a:tcPr/>
                </a:tc>
                <a:tc>
                  <a:txBody>
                    <a:bodyPr/>
                    <a:lstStyle/>
                    <a:p>
                      <a:pPr algn="ctr"/>
                      <a:r>
                        <a:rPr lang="en-IN" dirty="0"/>
                        <a:t>  0</a:t>
                      </a:r>
                    </a:p>
                  </a:txBody>
                  <a:tcPr/>
                </a:tc>
                <a:tc>
                  <a:txBody>
                    <a:bodyPr/>
                    <a:lstStyle/>
                    <a:p>
                      <a:pPr algn="ctr"/>
                      <a:r>
                        <a:rPr lang="en-IN" dirty="0"/>
                        <a:t>  1</a:t>
                      </a:r>
                    </a:p>
                  </a:txBody>
                  <a:tcPr/>
                </a:tc>
                <a:tc>
                  <a:txBody>
                    <a:bodyPr/>
                    <a:lstStyle/>
                    <a:p>
                      <a:pPr algn="ctr"/>
                      <a:r>
                        <a:rPr lang="en-IN" dirty="0"/>
                        <a:t>  0</a:t>
                      </a:r>
                    </a:p>
                  </a:txBody>
                  <a:tcPr/>
                </a:tc>
                <a:extLst>
                  <a:ext uri="{0D108BD9-81ED-4DB2-BD59-A6C34878D82A}">
                    <a16:rowId xmlns:a16="http://schemas.microsoft.com/office/drawing/2014/main" xmlns="" val="751841733"/>
                  </a:ext>
                </a:extLst>
              </a:tr>
            </a:tbl>
          </a:graphicData>
        </a:graphic>
      </p:graphicFrame>
      <p:graphicFrame>
        <p:nvGraphicFramePr>
          <p:cNvPr id="15" name="Table 6">
            <a:extLst>
              <a:ext uri="{FF2B5EF4-FFF2-40B4-BE49-F238E27FC236}">
                <a16:creationId xmlns:a16="http://schemas.microsoft.com/office/drawing/2014/main" xmlns="" id="{DD9FF2D5-57EE-4116-818B-0D1CD8A277B2}"/>
              </a:ext>
            </a:extLst>
          </p:cNvPr>
          <p:cNvGraphicFramePr>
            <a:graphicFrameLocks noGrp="1"/>
          </p:cNvGraphicFramePr>
          <p:nvPr>
            <p:extLst>
              <p:ext uri="{D42A27DB-BD31-4B8C-83A1-F6EECF244321}">
                <p14:modId xmlns:p14="http://schemas.microsoft.com/office/powerpoint/2010/main" val="3860065680"/>
              </p:ext>
            </p:extLst>
          </p:nvPr>
        </p:nvGraphicFramePr>
        <p:xfrm>
          <a:off x="5514651" y="4068047"/>
          <a:ext cx="552580" cy="1684091"/>
        </p:xfrm>
        <a:graphic>
          <a:graphicData uri="http://schemas.openxmlformats.org/drawingml/2006/table">
            <a:tbl>
              <a:tblPr firstRow="1" bandRow="1">
                <a:tableStyleId>{C4B1156A-380E-4F78-BDF5-A606A8083BF9}</a:tableStyleId>
              </a:tblPr>
              <a:tblGrid>
                <a:gridCol w="276290">
                  <a:extLst>
                    <a:ext uri="{9D8B030D-6E8A-4147-A177-3AD203B41FA5}">
                      <a16:colId xmlns:a16="http://schemas.microsoft.com/office/drawing/2014/main" xmlns="" val="3707542346"/>
                    </a:ext>
                  </a:extLst>
                </a:gridCol>
                <a:gridCol w="276290">
                  <a:extLst>
                    <a:ext uri="{9D8B030D-6E8A-4147-A177-3AD203B41FA5}">
                      <a16:colId xmlns:a16="http://schemas.microsoft.com/office/drawing/2014/main" xmlns="" val="1030460390"/>
                    </a:ext>
                  </a:extLst>
                </a:gridCol>
              </a:tblGrid>
              <a:tr h="282570">
                <a:tc>
                  <a:txBody>
                    <a:bodyPr/>
                    <a:lstStyle/>
                    <a:p>
                      <a:r>
                        <a:rPr lang="en-IN" dirty="0"/>
                        <a:t>1</a:t>
                      </a:r>
                    </a:p>
                  </a:txBody>
                  <a:tcPr/>
                </a:tc>
                <a:tc>
                  <a:txBody>
                    <a:bodyPr/>
                    <a:lstStyle/>
                    <a:p>
                      <a:endParaRPr lang="en-IN" dirty="0"/>
                    </a:p>
                  </a:txBody>
                  <a:tcPr/>
                </a:tc>
                <a:extLst>
                  <a:ext uri="{0D108BD9-81ED-4DB2-BD59-A6C34878D82A}">
                    <a16:rowId xmlns:a16="http://schemas.microsoft.com/office/drawing/2014/main" xmlns="" val="3415274060"/>
                  </a:ext>
                </a:extLst>
              </a:tr>
              <a:tr h="282570">
                <a:tc>
                  <a:txBody>
                    <a:bodyPr/>
                    <a:lstStyle/>
                    <a:p>
                      <a:r>
                        <a:rPr lang="en-IN" dirty="0"/>
                        <a:t>2</a:t>
                      </a:r>
                    </a:p>
                  </a:txBody>
                  <a:tcPr/>
                </a:tc>
                <a:tc>
                  <a:txBody>
                    <a:bodyPr/>
                    <a:lstStyle/>
                    <a:p>
                      <a:endParaRPr lang="en-IN" dirty="0"/>
                    </a:p>
                  </a:txBody>
                  <a:tcPr/>
                </a:tc>
                <a:extLst>
                  <a:ext uri="{0D108BD9-81ED-4DB2-BD59-A6C34878D82A}">
                    <a16:rowId xmlns:a16="http://schemas.microsoft.com/office/drawing/2014/main" xmlns="" val="2722155885"/>
                  </a:ext>
                </a:extLst>
              </a:tr>
              <a:tr h="282570">
                <a:tc>
                  <a:txBody>
                    <a:bodyPr/>
                    <a:lstStyle/>
                    <a:p>
                      <a:r>
                        <a:rPr lang="en-IN" dirty="0"/>
                        <a:t>3</a:t>
                      </a:r>
                    </a:p>
                  </a:txBody>
                  <a:tcPr/>
                </a:tc>
                <a:tc>
                  <a:txBody>
                    <a:bodyPr/>
                    <a:lstStyle/>
                    <a:p>
                      <a:endParaRPr lang="en-IN" dirty="0"/>
                    </a:p>
                  </a:txBody>
                  <a:tcPr/>
                </a:tc>
                <a:extLst>
                  <a:ext uri="{0D108BD9-81ED-4DB2-BD59-A6C34878D82A}">
                    <a16:rowId xmlns:a16="http://schemas.microsoft.com/office/drawing/2014/main" xmlns="" val="3796073545"/>
                  </a:ext>
                </a:extLst>
              </a:tr>
              <a:tr h="586811">
                <a:tc>
                  <a:txBody>
                    <a:bodyPr/>
                    <a:lstStyle/>
                    <a:p>
                      <a:r>
                        <a:rPr lang="en-IN" dirty="0"/>
                        <a:t>4</a:t>
                      </a:r>
                    </a:p>
                  </a:txBody>
                  <a:tcPr/>
                </a:tc>
                <a:tc>
                  <a:txBody>
                    <a:bodyPr/>
                    <a:lstStyle/>
                    <a:p>
                      <a:endParaRPr lang="en-IN" dirty="0"/>
                    </a:p>
                  </a:txBody>
                  <a:tcPr/>
                </a:tc>
                <a:extLst>
                  <a:ext uri="{0D108BD9-81ED-4DB2-BD59-A6C34878D82A}">
                    <a16:rowId xmlns:a16="http://schemas.microsoft.com/office/drawing/2014/main" xmlns="" val="1491652703"/>
                  </a:ext>
                </a:extLst>
              </a:tr>
            </a:tbl>
          </a:graphicData>
        </a:graphic>
      </p:graphicFrame>
      <p:graphicFrame>
        <p:nvGraphicFramePr>
          <p:cNvPr id="16" name="Table 21">
            <a:extLst>
              <a:ext uri="{FF2B5EF4-FFF2-40B4-BE49-F238E27FC236}">
                <a16:creationId xmlns:a16="http://schemas.microsoft.com/office/drawing/2014/main" xmlns="" id="{E2610CFA-3A6C-406B-ACE1-2AB1A62E6E9C}"/>
              </a:ext>
            </a:extLst>
          </p:cNvPr>
          <p:cNvGraphicFramePr>
            <a:graphicFrameLocks noGrp="1"/>
          </p:cNvGraphicFramePr>
          <p:nvPr>
            <p:extLst>
              <p:ext uri="{D42A27DB-BD31-4B8C-83A1-F6EECF244321}">
                <p14:modId xmlns:p14="http://schemas.microsoft.com/office/powerpoint/2010/main" val="3652477276"/>
              </p:ext>
            </p:extLst>
          </p:nvPr>
        </p:nvGraphicFramePr>
        <p:xfrm>
          <a:off x="6591041" y="4003718"/>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xmlns="" val="4085980050"/>
                    </a:ext>
                  </a:extLst>
                </a:gridCol>
                <a:gridCol w="458237">
                  <a:extLst>
                    <a:ext uri="{9D8B030D-6E8A-4147-A177-3AD203B41FA5}">
                      <a16:colId xmlns:a16="http://schemas.microsoft.com/office/drawing/2014/main" xmlns=""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9980870"/>
                  </a:ext>
                </a:extLst>
              </a:tr>
            </a:tbl>
          </a:graphicData>
        </a:graphic>
      </p:graphicFrame>
      <p:cxnSp>
        <p:nvCxnSpPr>
          <p:cNvPr id="17" name="Straight Arrow Connector 16">
            <a:extLst>
              <a:ext uri="{FF2B5EF4-FFF2-40B4-BE49-F238E27FC236}">
                <a16:creationId xmlns:a16="http://schemas.microsoft.com/office/drawing/2014/main" xmlns="" id="{6772E1B2-3840-4B41-AE62-21B132101B24}"/>
              </a:ext>
            </a:extLst>
          </p:cNvPr>
          <p:cNvCxnSpPr>
            <a:endCxn id="16" idx="1"/>
          </p:cNvCxnSpPr>
          <p:nvPr/>
        </p:nvCxnSpPr>
        <p:spPr>
          <a:xfrm>
            <a:off x="6096000" y="4188384"/>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18" name="Table 21">
            <a:extLst>
              <a:ext uri="{FF2B5EF4-FFF2-40B4-BE49-F238E27FC236}">
                <a16:creationId xmlns:a16="http://schemas.microsoft.com/office/drawing/2014/main" xmlns="" id="{353E4DEC-C07A-4EF3-B3AE-F640C89CF180}"/>
              </a:ext>
            </a:extLst>
          </p:cNvPr>
          <p:cNvGraphicFramePr>
            <a:graphicFrameLocks noGrp="1"/>
          </p:cNvGraphicFramePr>
          <p:nvPr>
            <p:extLst>
              <p:ext uri="{D42A27DB-BD31-4B8C-83A1-F6EECF244321}">
                <p14:modId xmlns:p14="http://schemas.microsoft.com/office/powerpoint/2010/main" val="150156108"/>
              </p:ext>
            </p:extLst>
          </p:nvPr>
        </p:nvGraphicFramePr>
        <p:xfrm>
          <a:off x="6591041" y="4724080"/>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xmlns="" val="4085980050"/>
                    </a:ext>
                  </a:extLst>
                </a:gridCol>
                <a:gridCol w="458237">
                  <a:extLst>
                    <a:ext uri="{9D8B030D-6E8A-4147-A177-3AD203B41FA5}">
                      <a16:colId xmlns:a16="http://schemas.microsoft.com/office/drawing/2014/main" xmlns=""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9980870"/>
                  </a:ext>
                </a:extLst>
              </a:tr>
            </a:tbl>
          </a:graphicData>
        </a:graphic>
      </p:graphicFrame>
      <p:cxnSp>
        <p:nvCxnSpPr>
          <p:cNvPr id="19" name="Straight Arrow Connector 18">
            <a:extLst>
              <a:ext uri="{FF2B5EF4-FFF2-40B4-BE49-F238E27FC236}">
                <a16:creationId xmlns:a16="http://schemas.microsoft.com/office/drawing/2014/main" xmlns="" id="{19AD305D-19F6-4490-ABFF-0471A5D67E35}"/>
              </a:ext>
            </a:extLst>
          </p:cNvPr>
          <p:cNvCxnSpPr>
            <a:endCxn id="18" idx="1"/>
          </p:cNvCxnSpPr>
          <p:nvPr/>
        </p:nvCxnSpPr>
        <p:spPr>
          <a:xfrm>
            <a:off x="6096000" y="4908746"/>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20" name="Table 21">
            <a:extLst>
              <a:ext uri="{FF2B5EF4-FFF2-40B4-BE49-F238E27FC236}">
                <a16:creationId xmlns:a16="http://schemas.microsoft.com/office/drawing/2014/main" xmlns="" id="{5610A32D-57D7-4974-B1E1-0DD5E1890E6C}"/>
              </a:ext>
            </a:extLst>
          </p:cNvPr>
          <p:cNvGraphicFramePr>
            <a:graphicFrameLocks noGrp="1"/>
          </p:cNvGraphicFramePr>
          <p:nvPr>
            <p:extLst>
              <p:ext uri="{D42A27DB-BD31-4B8C-83A1-F6EECF244321}">
                <p14:modId xmlns:p14="http://schemas.microsoft.com/office/powerpoint/2010/main" val="1965403041"/>
              </p:ext>
            </p:extLst>
          </p:nvPr>
        </p:nvGraphicFramePr>
        <p:xfrm>
          <a:off x="6564477" y="5272261"/>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xmlns="" val="4085980050"/>
                    </a:ext>
                  </a:extLst>
                </a:gridCol>
                <a:gridCol w="458237">
                  <a:extLst>
                    <a:ext uri="{9D8B030D-6E8A-4147-A177-3AD203B41FA5}">
                      <a16:colId xmlns:a16="http://schemas.microsoft.com/office/drawing/2014/main" xmlns=""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9980870"/>
                  </a:ext>
                </a:extLst>
              </a:tr>
            </a:tbl>
          </a:graphicData>
        </a:graphic>
      </p:graphicFrame>
      <p:cxnSp>
        <p:nvCxnSpPr>
          <p:cNvPr id="21" name="Straight Arrow Connector 20">
            <a:extLst>
              <a:ext uri="{FF2B5EF4-FFF2-40B4-BE49-F238E27FC236}">
                <a16:creationId xmlns:a16="http://schemas.microsoft.com/office/drawing/2014/main" xmlns="" id="{99DA1332-08E8-4543-8326-5102D9410D63}"/>
              </a:ext>
            </a:extLst>
          </p:cNvPr>
          <p:cNvCxnSpPr>
            <a:cxnSpLocks/>
          </p:cNvCxnSpPr>
          <p:nvPr/>
        </p:nvCxnSpPr>
        <p:spPr>
          <a:xfrm>
            <a:off x="6065806" y="5443688"/>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23" name="Table 21">
            <a:extLst>
              <a:ext uri="{FF2B5EF4-FFF2-40B4-BE49-F238E27FC236}">
                <a16:creationId xmlns:a16="http://schemas.microsoft.com/office/drawing/2014/main" xmlns="" id="{743ADAAD-B9E1-4C0B-94D3-55D1C4F65EB9}"/>
              </a:ext>
            </a:extLst>
          </p:cNvPr>
          <p:cNvGraphicFramePr>
            <a:graphicFrameLocks noGrp="1"/>
          </p:cNvGraphicFramePr>
          <p:nvPr>
            <p:extLst>
              <p:ext uri="{D42A27DB-BD31-4B8C-83A1-F6EECF244321}">
                <p14:modId xmlns:p14="http://schemas.microsoft.com/office/powerpoint/2010/main" val="3701213936"/>
              </p:ext>
            </p:extLst>
          </p:nvPr>
        </p:nvGraphicFramePr>
        <p:xfrm>
          <a:off x="8003336" y="5272261"/>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xmlns="" val="4085980050"/>
                    </a:ext>
                  </a:extLst>
                </a:gridCol>
                <a:gridCol w="458237">
                  <a:extLst>
                    <a:ext uri="{9D8B030D-6E8A-4147-A177-3AD203B41FA5}">
                      <a16:colId xmlns:a16="http://schemas.microsoft.com/office/drawing/2014/main" xmlns=""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9980870"/>
                  </a:ext>
                </a:extLst>
              </a:tr>
            </a:tbl>
          </a:graphicData>
        </a:graphic>
      </p:graphicFrame>
      <p:cxnSp>
        <p:nvCxnSpPr>
          <p:cNvPr id="24" name="Straight Arrow Connector 23">
            <a:extLst>
              <a:ext uri="{FF2B5EF4-FFF2-40B4-BE49-F238E27FC236}">
                <a16:creationId xmlns:a16="http://schemas.microsoft.com/office/drawing/2014/main" xmlns="" id="{15B4C874-6F1C-4E57-9EFE-0D975EF85137}"/>
              </a:ext>
            </a:extLst>
          </p:cNvPr>
          <p:cNvCxnSpPr>
            <a:cxnSpLocks/>
          </p:cNvCxnSpPr>
          <p:nvPr/>
        </p:nvCxnSpPr>
        <p:spPr>
          <a:xfrm>
            <a:off x="7483156" y="5456927"/>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xmlns="" id="{77BAE5D4-07B6-4FDC-9CBD-DF09F05D01E1}"/>
              </a:ext>
            </a:extLst>
          </p:cNvPr>
          <p:cNvCxnSpPr/>
          <p:nvPr/>
        </p:nvCxnSpPr>
        <p:spPr>
          <a:xfrm>
            <a:off x="7055758" y="4003718"/>
            <a:ext cx="451757"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3CB09E9-D46F-40E3-AB0D-D284B462CA5B}"/>
              </a:ext>
            </a:extLst>
          </p:cNvPr>
          <p:cNvCxnSpPr/>
          <p:nvPr/>
        </p:nvCxnSpPr>
        <p:spPr>
          <a:xfrm>
            <a:off x="7066625" y="4741299"/>
            <a:ext cx="451757"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BB449AA-C6D7-4551-BEF2-B45ACFCFFE9C}"/>
              </a:ext>
            </a:extLst>
          </p:cNvPr>
          <p:cNvCxnSpPr/>
          <p:nvPr/>
        </p:nvCxnSpPr>
        <p:spPr>
          <a:xfrm>
            <a:off x="8468053" y="5272261"/>
            <a:ext cx="451757"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CD93FCA8-41AB-4C7E-ABFB-C3CB6BFBEB3C}"/>
              </a:ext>
            </a:extLst>
          </p:cNvPr>
          <p:cNvCxnSpPr>
            <a:stCxn id="6" idx="4"/>
            <a:endCxn id="7" idx="0"/>
          </p:cNvCxnSpPr>
          <p:nvPr/>
        </p:nvCxnSpPr>
        <p:spPr>
          <a:xfrm>
            <a:off x="3033706" y="1760267"/>
            <a:ext cx="0" cy="74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21">
            <a:extLst>
              <a:ext uri="{FF2B5EF4-FFF2-40B4-BE49-F238E27FC236}">
                <a16:creationId xmlns:a16="http://schemas.microsoft.com/office/drawing/2014/main" xmlns="" id="{8F1BE021-8793-4599-9C53-C9F8ECF0BDBE}"/>
              </a:ext>
            </a:extLst>
          </p:cNvPr>
          <p:cNvGraphicFramePr>
            <a:graphicFrameLocks noGrp="1"/>
          </p:cNvGraphicFramePr>
          <p:nvPr>
            <p:extLst>
              <p:ext uri="{D42A27DB-BD31-4B8C-83A1-F6EECF244321}">
                <p14:modId xmlns:p14="http://schemas.microsoft.com/office/powerpoint/2010/main" val="1022296734"/>
              </p:ext>
            </p:extLst>
          </p:nvPr>
        </p:nvGraphicFramePr>
        <p:xfrm>
          <a:off x="7730434" y="4444883"/>
          <a:ext cx="916474" cy="36576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xmlns="" val="4085980050"/>
                    </a:ext>
                  </a:extLst>
                </a:gridCol>
                <a:gridCol w="458237">
                  <a:extLst>
                    <a:ext uri="{9D8B030D-6E8A-4147-A177-3AD203B41FA5}">
                      <a16:colId xmlns:a16="http://schemas.microsoft.com/office/drawing/2014/main" xmlns="" val="2902420339"/>
                    </a:ext>
                  </a:extLst>
                </a:gridCol>
              </a:tblGrid>
              <a:tr h="291746">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9980870"/>
                  </a:ext>
                </a:extLst>
              </a:tr>
            </a:tbl>
          </a:graphicData>
        </a:graphic>
      </p:graphicFrame>
      <p:cxnSp>
        <p:nvCxnSpPr>
          <p:cNvPr id="38" name="Straight Arrow Connector 37">
            <a:extLst>
              <a:ext uri="{FF2B5EF4-FFF2-40B4-BE49-F238E27FC236}">
                <a16:creationId xmlns:a16="http://schemas.microsoft.com/office/drawing/2014/main" xmlns="" id="{D8E8FD79-ED0E-4B35-B03E-0112E52C3180}"/>
              </a:ext>
            </a:extLst>
          </p:cNvPr>
          <p:cNvCxnSpPr>
            <a:cxnSpLocks/>
            <a:endCxn id="37" idx="1"/>
          </p:cNvCxnSpPr>
          <p:nvPr/>
        </p:nvCxnSpPr>
        <p:spPr>
          <a:xfrm>
            <a:off x="6065806" y="4604474"/>
            <a:ext cx="1664628" cy="232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xmlns="" id="{B32A4B4B-A0EB-44D4-B846-90761835D8E6}"/>
              </a:ext>
            </a:extLst>
          </p:cNvPr>
          <p:cNvCxnSpPr/>
          <p:nvPr/>
        </p:nvCxnSpPr>
        <p:spPr>
          <a:xfrm>
            <a:off x="8188671" y="4444883"/>
            <a:ext cx="421929" cy="365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0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par>
                                <p:cTn id="26" presetID="22" presetClass="entr" presetSubtype="4"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par>
                                <p:cTn id="35" presetID="22" presetClass="entr" presetSubtype="4"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Representation of Graphs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a:bodyPr>
          <a:lstStyle/>
          <a:p>
            <a:pPr marL="0" indent="0" algn="just">
              <a:buNone/>
            </a:pPr>
            <a:endParaRPr lang="en-IN" sz="2400" b="1"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95</a:t>
            </a:fld>
            <a:endParaRPr lang="en-IN"/>
          </a:p>
        </p:txBody>
      </p:sp>
      <p:graphicFrame>
        <p:nvGraphicFramePr>
          <p:cNvPr id="6" name="Table 6">
            <a:extLst>
              <a:ext uri="{FF2B5EF4-FFF2-40B4-BE49-F238E27FC236}">
                <a16:creationId xmlns:a16="http://schemas.microsoft.com/office/drawing/2014/main" xmlns="" id="{AFEB9CED-0859-4AA6-9119-2D6D89950D26}"/>
              </a:ext>
            </a:extLst>
          </p:cNvPr>
          <p:cNvGraphicFramePr>
            <a:graphicFrameLocks noGrp="1"/>
          </p:cNvGraphicFramePr>
          <p:nvPr>
            <p:extLst>
              <p:ext uri="{D42A27DB-BD31-4B8C-83A1-F6EECF244321}">
                <p14:modId xmlns:p14="http://schemas.microsoft.com/office/powerpoint/2010/main" val="3005187011"/>
              </p:ext>
            </p:extLst>
          </p:nvPr>
        </p:nvGraphicFramePr>
        <p:xfrm>
          <a:off x="2143967" y="1848909"/>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89270145"/>
                    </a:ext>
                  </a:extLst>
                </a:gridCol>
                <a:gridCol w="2032000">
                  <a:extLst>
                    <a:ext uri="{9D8B030D-6E8A-4147-A177-3AD203B41FA5}">
                      <a16:colId xmlns:a16="http://schemas.microsoft.com/office/drawing/2014/main" xmlns="" val="113605538"/>
                    </a:ext>
                  </a:extLst>
                </a:gridCol>
                <a:gridCol w="2032000">
                  <a:extLst>
                    <a:ext uri="{9D8B030D-6E8A-4147-A177-3AD203B41FA5}">
                      <a16:colId xmlns:a16="http://schemas.microsoft.com/office/drawing/2014/main" xmlns="" val="2647471402"/>
                    </a:ext>
                  </a:extLst>
                </a:gridCol>
                <a:gridCol w="2032000">
                  <a:extLst>
                    <a:ext uri="{9D8B030D-6E8A-4147-A177-3AD203B41FA5}">
                      <a16:colId xmlns:a16="http://schemas.microsoft.com/office/drawing/2014/main" xmlns="" val="3540462832"/>
                    </a:ext>
                  </a:extLst>
                </a:gridCol>
              </a:tblGrid>
              <a:tr h="370840">
                <a:tc>
                  <a:txBody>
                    <a:bodyPr/>
                    <a:lstStyle/>
                    <a:p>
                      <a:r>
                        <a:rPr lang="en-IN" dirty="0">
                          <a:latin typeface="Times New Roman" panose="02020603050405020304" pitchFamily="18" charset="0"/>
                          <a:cs typeface="Times New Roman" panose="02020603050405020304" pitchFamily="18" charset="0"/>
                        </a:rPr>
                        <a:t>   Representation</a:t>
                      </a:r>
                    </a:p>
                  </a:txBody>
                  <a:tcPr/>
                </a:tc>
                <a:tc>
                  <a:txBody>
                    <a:bodyPr/>
                    <a:lstStyle/>
                    <a:p>
                      <a:r>
                        <a:rPr lang="en-IN" dirty="0">
                          <a:latin typeface="Times New Roman" panose="02020603050405020304" pitchFamily="18" charset="0"/>
                          <a:cs typeface="Times New Roman" panose="02020603050405020304" pitchFamily="18" charset="0"/>
                        </a:rPr>
                        <a:t>   Space</a:t>
                      </a:r>
                    </a:p>
                  </a:txBody>
                  <a:tcPr/>
                </a:tc>
                <a:tc>
                  <a:txBody>
                    <a:bodyPr/>
                    <a:lstStyle/>
                    <a:p>
                      <a:r>
                        <a:rPr lang="en-IN" dirty="0">
                          <a:latin typeface="Times New Roman" panose="02020603050405020304" pitchFamily="18" charset="0"/>
                          <a:cs typeface="Times New Roman" panose="02020603050405020304" pitchFamily="18" charset="0"/>
                        </a:rPr>
                        <a:t>    Checking Edge between v and w</a:t>
                      </a:r>
                    </a:p>
                  </a:txBody>
                  <a:tcPr/>
                </a:tc>
                <a:tc>
                  <a:txBody>
                    <a:bodyPr/>
                    <a:lstStyle/>
                    <a:p>
                      <a:r>
                        <a:rPr lang="en-IN" dirty="0">
                          <a:latin typeface="Times New Roman" panose="02020603050405020304" pitchFamily="18" charset="0"/>
                          <a:cs typeface="Times New Roman" panose="02020603050405020304" pitchFamily="18" charset="0"/>
                        </a:rPr>
                        <a:t>Iterate over edges incident to </a:t>
                      </a:r>
                      <a:r>
                        <a:rPr lang="en-IN" i="1" dirty="0">
                          <a:latin typeface="Times New Roman" panose="02020603050405020304" pitchFamily="18" charset="0"/>
                          <a:cs typeface="Times New Roman" panose="02020603050405020304" pitchFamily="18" charset="0"/>
                        </a:rPr>
                        <a:t>v ?</a:t>
                      </a:r>
                    </a:p>
                  </a:txBody>
                  <a:tcPr/>
                </a:tc>
                <a:extLst>
                  <a:ext uri="{0D108BD9-81ED-4DB2-BD59-A6C34878D82A}">
                    <a16:rowId xmlns:a16="http://schemas.microsoft.com/office/drawing/2014/main" xmlns="" val="596062725"/>
                  </a:ext>
                </a:extLst>
              </a:tr>
              <a:tr h="370840">
                <a:tc>
                  <a:txBody>
                    <a:bodyPr/>
                    <a:lstStyle/>
                    <a:p>
                      <a:r>
                        <a:rPr lang="en-IN" dirty="0">
                          <a:latin typeface="Times New Roman" panose="02020603050405020304" pitchFamily="18" charset="0"/>
                          <a:cs typeface="Times New Roman" panose="02020603050405020304" pitchFamily="18" charset="0"/>
                        </a:rPr>
                        <a:t>Adjacency List</a:t>
                      </a:r>
                    </a:p>
                  </a:txBody>
                  <a:tcPr/>
                </a:tc>
                <a:tc>
                  <a:txBody>
                    <a:bodyPr/>
                    <a:lstStyle/>
                    <a:p>
                      <a:r>
                        <a:rPr lang="en-IN" dirty="0">
                          <a:latin typeface="Times New Roman" panose="02020603050405020304" pitchFamily="18" charset="0"/>
                          <a:cs typeface="Times New Roman" panose="02020603050405020304" pitchFamily="18" charset="0"/>
                        </a:rPr>
                        <a:t>        O(E + V)</a:t>
                      </a:r>
                    </a:p>
                  </a:txBody>
                  <a:tcPr/>
                </a:tc>
                <a:tc>
                  <a:txBody>
                    <a:bodyPr/>
                    <a:lstStyle/>
                    <a:p>
                      <a:r>
                        <a:rPr lang="en-IN" dirty="0">
                          <a:latin typeface="Times New Roman" panose="02020603050405020304" pitchFamily="18" charset="0"/>
                          <a:cs typeface="Times New Roman" panose="02020603050405020304" pitchFamily="18" charset="0"/>
                        </a:rPr>
                        <a:t>           Degree(v)</a:t>
                      </a:r>
                    </a:p>
                  </a:txBody>
                  <a:tcPr/>
                </a:tc>
                <a:tc>
                  <a:txBody>
                    <a:bodyPr/>
                    <a:lstStyle/>
                    <a:p>
                      <a:r>
                        <a:rPr lang="en-IN" dirty="0">
                          <a:latin typeface="Times New Roman" panose="02020603050405020304" pitchFamily="18" charset="0"/>
                          <a:cs typeface="Times New Roman" panose="02020603050405020304" pitchFamily="18" charset="0"/>
                        </a:rPr>
                        <a:t>            E</a:t>
                      </a:r>
                    </a:p>
                  </a:txBody>
                  <a:tcPr/>
                </a:tc>
                <a:extLst>
                  <a:ext uri="{0D108BD9-81ED-4DB2-BD59-A6C34878D82A}">
                    <a16:rowId xmlns:a16="http://schemas.microsoft.com/office/drawing/2014/main" xmlns="" val="609025215"/>
                  </a:ext>
                </a:extLst>
              </a:tr>
              <a:tr h="370840">
                <a:tc>
                  <a:txBody>
                    <a:bodyPr/>
                    <a:lstStyle/>
                    <a:p>
                      <a:r>
                        <a:rPr lang="en-IN" dirty="0">
                          <a:latin typeface="Times New Roman" panose="02020603050405020304" pitchFamily="18" charset="0"/>
                          <a:cs typeface="Times New Roman" panose="02020603050405020304" pitchFamily="18" charset="0"/>
                        </a:rPr>
                        <a:t>Adjacency Matrix</a:t>
                      </a:r>
                    </a:p>
                  </a:txBody>
                  <a:tcPr/>
                </a:tc>
                <a:tc>
                  <a:txBody>
                    <a:bodyPr/>
                    <a:lstStyle/>
                    <a:p>
                      <a:r>
                        <a:rPr lang="en-IN" dirty="0">
                          <a:latin typeface="Times New Roman" panose="02020603050405020304" pitchFamily="18" charset="0"/>
                          <a:cs typeface="Times New Roman" panose="02020603050405020304" pitchFamily="18" charset="0"/>
                        </a:rPr>
                        <a:t>          O(V</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a:latin typeface="Times New Roman" panose="02020603050405020304" pitchFamily="18" charset="0"/>
                          <a:cs typeface="Times New Roman" panose="02020603050405020304" pitchFamily="18" charset="0"/>
                        </a:rPr>
                        <a:t>            O(1)</a:t>
                      </a:r>
                    </a:p>
                  </a:txBody>
                  <a:tcPr/>
                </a:tc>
                <a:tc>
                  <a:txBody>
                    <a:bodyPr/>
                    <a:lstStyle/>
                    <a:p>
                      <a:r>
                        <a:rPr lang="en-IN" dirty="0">
                          <a:latin typeface="Times New Roman" panose="02020603050405020304" pitchFamily="18" charset="0"/>
                          <a:cs typeface="Times New Roman" panose="02020603050405020304" pitchFamily="18" charset="0"/>
                        </a:rPr>
                        <a:t>            V</a:t>
                      </a:r>
                    </a:p>
                  </a:txBody>
                  <a:tcPr/>
                </a:tc>
                <a:extLst>
                  <a:ext uri="{0D108BD9-81ED-4DB2-BD59-A6C34878D82A}">
                    <a16:rowId xmlns:a16="http://schemas.microsoft.com/office/drawing/2014/main" xmlns="" val="3353681733"/>
                  </a:ext>
                </a:extLst>
              </a:tr>
              <a:tr h="370840">
                <a:tc>
                  <a:txBody>
                    <a:bodyPr/>
                    <a:lstStyle/>
                    <a:p>
                      <a:r>
                        <a:rPr lang="en-IN" dirty="0">
                          <a:latin typeface="Times New Roman" panose="02020603050405020304" pitchFamily="18" charset="0"/>
                          <a:cs typeface="Times New Roman" panose="02020603050405020304" pitchFamily="18" charset="0"/>
                        </a:rPr>
                        <a:t>Adjacency Set</a:t>
                      </a:r>
                    </a:p>
                  </a:txBody>
                  <a:tcPr/>
                </a:tc>
                <a:tc>
                  <a:txBody>
                    <a:bodyPr/>
                    <a:lstStyle/>
                    <a:p>
                      <a:r>
                        <a:rPr lang="en-IN" dirty="0">
                          <a:latin typeface="Times New Roman" panose="02020603050405020304" pitchFamily="18" charset="0"/>
                          <a:cs typeface="Times New Roman" panose="02020603050405020304" pitchFamily="18" charset="0"/>
                        </a:rPr>
                        <a:t>          O(E + V)</a:t>
                      </a:r>
                    </a:p>
                  </a:txBody>
                  <a:tcPr/>
                </a:tc>
                <a:tc>
                  <a:txBody>
                    <a:bodyPr/>
                    <a:lstStyle/>
                    <a:p>
                      <a:r>
                        <a:rPr lang="en-IN" dirty="0">
                          <a:latin typeface="Times New Roman" panose="02020603050405020304" pitchFamily="18" charset="0"/>
                          <a:cs typeface="Times New Roman" panose="02020603050405020304" pitchFamily="18" charset="0"/>
                        </a:rPr>
                        <a:t>       log(Degree(v))</a:t>
                      </a:r>
                    </a:p>
                  </a:txBody>
                  <a:tcPr/>
                </a:tc>
                <a:tc>
                  <a:txBody>
                    <a:bodyPr/>
                    <a:lstStyle/>
                    <a:p>
                      <a:r>
                        <a:rPr lang="en-IN" dirty="0">
                          <a:latin typeface="Times New Roman" panose="02020603050405020304" pitchFamily="18" charset="0"/>
                          <a:cs typeface="Times New Roman" panose="02020603050405020304" pitchFamily="18" charset="0"/>
                        </a:rPr>
                        <a:t>    Degree(v)</a:t>
                      </a:r>
                    </a:p>
                  </a:txBody>
                  <a:tcPr/>
                </a:tc>
                <a:extLst>
                  <a:ext uri="{0D108BD9-81ED-4DB2-BD59-A6C34878D82A}">
                    <a16:rowId xmlns:a16="http://schemas.microsoft.com/office/drawing/2014/main" xmlns="" val="694407884"/>
                  </a:ext>
                </a:extLst>
              </a:tr>
            </a:tbl>
          </a:graphicData>
        </a:graphic>
      </p:graphicFrame>
    </p:spTree>
    <p:extLst>
      <p:ext uri="{BB962C8B-B14F-4D97-AF65-F5344CB8AC3E}">
        <p14:creationId xmlns:p14="http://schemas.microsoft.com/office/powerpoint/2010/main" val="2116270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Graph Traversals</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To work with the graphs we need a mechanism to visit the nodes in the graph, there exist two popular techniques for traversing the graphs:</a:t>
            </a:r>
          </a:p>
          <a:p>
            <a:pPr marL="457200" indent="-457200">
              <a:lnSpc>
                <a:spcPct val="150000"/>
              </a:lnSpc>
              <a:buAutoNum type="arabicPeriod"/>
            </a:pPr>
            <a:r>
              <a:rPr lang="en-IN" sz="2400" dirty="0">
                <a:latin typeface="Times New Roman" panose="02020603050405020304" pitchFamily="18" charset="0"/>
                <a:cs typeface="Times New Roman" panose="02020603050405020304" pitchFamily="18" charset="0"/>
              </a:rPr>
              <a:t>Depth First Search (DFS)</a:t>
            </a:r>
          </a:p>
          <a:p>
            <a:pPr marL="457200" indent="-457200">
              <a:lnSpc>
                <a:spcPct val="150000"/>
              </a:lnSpc>
              <a:buAutoNum type="arabicPeriod"/>
            </a:pPr>
            <a:r>
              <a:rPr lang="en-IN" sz="2400" dirty="0">
                <a:latin typeface="Times New Roman" panose="02020603050405020304" pitchFamily="18" charset="0"/>
                <a:cs typeface="Times New Roman" panose="02020603050405020304" pitchFamily="18" charset="0"/>
              </a:rPr>
              <a:t>Breadth First Search (BFS)</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96</a:t>
            </a:fld>
            <a:endParaRPr lang="en-IN"/>
          </a:p>
        </p:txBody>
      </p:sp>
    </p:spTree>
    <p:extLst>
      <p:ext uri="{BB962C8B-B14F-4D97-AF65-F5344CB8AC3E}">
        <p14:creationId xmlns:p14="http://schemas.microsoft.com/office/powerpoint/2010/main" val="29802633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DFS Traversal</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lnSpcReduction="10000"/>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DFS works similar to the pre-order traversal technique of the tree. It works in the following manner</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Starting at some vertex, v, we process v and then recursively all the vertices adjacent to v. To avoid cycles we need to remember which nodes are visited.”</a:t>
            </a:r>
          </a:p>
          <a:p>
            <a:pPr lvl="1" algn="just">
              <a:lnSpc>
                <a:spcPct val="150000"/>
              </a:lnSpc>
            </a:pPr>
            <a:r>
              <a:rPr lang="en-IN" sz="2000" dirty="0">
                <a:latin typeface="Times New Roman" panose="02020603050405020304" pitchFamily="18" charset="0"/>
                <a:cs typeface="Times New Roman" panose="02020603050405020304" pitchFamily="18" charset="0"/>
              </a:rPr>
              <a:t>By starting at vertex v it considers the edges from v to other vertices. </a:t>
            </a:r>
          </a:p>
          <a:p>
            <a:pPr lvl="1" algn="just">
              <a:lnSpc>
                <a:spcPct val="150000"/>
              </a:lnSpc>
            </a:pPr>
            <a:r>
              <a:rPr lang="en-IN" sz="2000" dirty="0">
                <a:latin typeface="Times New Roman" panose="02020603050405020304" pitchFamily="18" charset="0"/>
                <a:cs typeface="Times New Roman" panose="02020603050405020304" pitchFamily="18" charset="0"/>
              </a:rPr>
              <a:t>If the edge leads to an already visited vertex, then backtrack to the current vertex v. </a:t>
            </a:r>
          </a:p>
          <a:p>
            <a:pPr lvl="1" algn="just">
              <a:lnSpc>
                <a:spcPct val="150000"/>
              </a:lnSpc>
            </a:pPr>
            <a:r>
              <a:rPr lang="en-IN" sz="2000" dirty="0">
                <a:latin typeface="Times New Roman" panose="02020603050405020304" pitchFamily="18" charset="0"/>
                <a:cs typeface="Times New Roman" panose="02020603050405020304" pitchFamily="18" charset="0"/>
              </a:rPr>
              <a:t>If an edge leads to unvisited vertex, then go to that vertex and start processing that vertex. </a:t>
            </a:r>
          </a:p>
          <a:p>
            <a:pPr lvl="1" algn="just">
              <a:lnSpc>
                <a:spcPct val="150000"/>
              </a:lnSpc>
            </a:pPr>
            <a:r>
              <a:rPr lang="en-IN" sz="2000" dirty="0">
                <a:latin typeface="Times New Roman" panose="02020603050405020304" pitchFamily="18" charset="0"/>
                <a:cs typeface="Times New Roman" panose="02020603050405020304" pitchFamily="18" charset="0"/>
              </a:rPr>
              <a:t>The new vertex becomes the current vertex. </a:t>
            </a:r>
          </a:p>
          <a:p>
            <a:pPr lvl="1" algn="just">
              <a:lnSpc>
                <a:spcPct val="150000"/>
              </a:lnSpc>
            </a:pPr>
            <a:r>
              <a:rPr lang="en-IN" sz="2000" dirty="0">
                <a:latin typeface="Times New Roman" panose="02020603050405020304" pitchFamily="18" charset="0"/>
                <a:cs typeface="Times New Roman" panose="02020603050405020304" pitchFamily="18" charset="0"/>
              </a:rPr>
              <a:t>Follow this procedure until we reach dead-end. At this point do the backtracking.</a:t>
            </a:r>
            <a:r>
              <a:rPr lang="en-IN" sz="2000" b="1" i="1" dirty="0">
                <a:latin typeface="Times New Roman" panose="02020603050405020304" pitchFamily="18" charset="0"/>
                <a:cs typeface="Times New Roman" panose="02020603050405020304" pitchFamily="18" charset="0"/>
              </a:rPr>
              <a:t> </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97</a:t>
            </a:fld>
            <a:endParaRPr lang="en-IN"/>
          </a:p>
        </p:txBody>
      </p:sp>
    </p:spTree>
    <p:extLst>
      <p:ext uri="{BB962C8B-B14F-4D97-AF65-F5344CB8AC3E}">
        <p14:creationId xmlns:p14="http://schemas.microsoft.com/office/powerpoint/2010/main" val="11469814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sz="4400" dirty="0">
                <a:solidFill>
                  <a:srgbClr val="FF0000"/>
                </a:solidFill>
                <a:latin typeface="Times New Roman" panose="02020603050405020304" pitchFamily="18" charset="0"/>
                <a:cs typeface="Times New Roman" panose="02020603050405020304" pitchFamily="18" charset="0"/>
              </a:rPr>
              <a:t>DFS Traversal</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DFS(Vertex v)</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visited[v] = true;</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 each w adjacent to v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if (!visited[w])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DFS(w);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r>
              <a:rPr lang="en-IN" sz="2400" i="1" dirty="0">
                <a:solidFill>
                  <a:srgbClr val="FF0000"/>
                </a:solidFill>
                <a:latin typeface="Times New Roman" panose="02020603050405020304" pitchFamily="18" charset="0"/>
                <a:cs typeface="Times New Roman" panose="02020603050405020304" pitchFamily="18" charset="0"/>
              </a:rPr>
              <a:t>// Here visited is an array with size |V| and all are initialized to false</a:t>
            </a:r>
          </a:p>
          <a:p>
            <a:pPr>
              <a:lnSpc>
                <a:spcPct val="100000"/>
              </a:lnSpc>
            </a:pPr>
            <a:r>
              <a:rPr lang="en-IN" sz="2400" dirty="0">
                <a:latin typeface="Times New Roman" panose="02020603050405020304" pitchFamily="18" charset="0"/>
                <a:cs typeface="Times New Roman" panose="02020603050405020304" pitchFamily="18" charset="0"/>
              </a:rPr>
              <a:t>Time Complexity O( |E| + |V|)</a:t>
            </a:r>
          </a:p>
          <a:p>
            <a:pPr>
              <a:lnSpc>
                <a:spcPct val="100000"/>
              </a:lnSpc>
            </a:pPr>
            <a:r>
              <a:rPr lang="en-IN" sz="2400" dirty="0">
                <a:latin typeface="Times New Roman" panose="02020603050405020304" pitchFamily="18" charset="0"/>
                <a:cs typeface="Times New Roman" panose="02020603050405020304" pitchFamily="18" charset="0"/>
              </a:rPr>
              <a:t>If we apply DFS on the graph shown here with a vertex 1 then, it results the following order of visiting nodes:    &lt;1&gt;  &lt;2&gt;   &lt;4&gt;  &lt;3&gt;  &lt;5&gt;</a:t>
            </a:r>
          </a:p>
          <a:p>
            <a:pPr>
              <a:lnSpc>
                <a:spcPct val="100000"/>
              </a:lnSpc>
            </a:pPr>
            <a:r>
              <a:rPr lang="en-IN" sz="2400" dirty="0">
                <a:latin typeface="Times New Roman" panose="02020603050405020304" pitchFamily="18" charset="0"/>
                <a:cs typeface="Times New Roman" panose="02020603050405020304" pitchFamily="18" charset="0"/>
              </a:rPr>
              <a:t>Another possible DFS order is:  &lt;1&gt;  &lt;2&gt;   &lt;3&gt;  &lt;5&gt;  &lt;4&gt;</a:t>
            </a:r>
          </a:p>
          <a:p>
            <a:pPr>
              <a:lnSpc>
                <a:spcPct val="100000"/>
              </a:lnSpc>
            </a:pPr>
            <a:r>
              <a:rPr lang="en-IN" sz="2400" dirty="0">
                <a:latin typeface="Times New Roman" panose="02020603050405020304" pitchFamily="18" charset="0"/>
                <a:cs typeface="Times New Roman" panose="02020603050405020304" pitchFamily="18" charset="0"/>
              </a:rPr>
              <a:t>DFS uses stack data structure</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98</a:t>
            </a:fld>
            <a:endParaRPr lang="en-IN"/>
          </a:p>
        </p:txBody>
      </p:sp>
      <p:sp>
        <p:nvSpPr>
          <p:cNvPr id="6" name="Oval 5">
            <a:extLst>
              <a:ext uri="{FF2B5EF4-FFF2-40B4-BE49-F238E27FC236}">
                <a16:creationId xmlns:a16="http://schemas.microsoft.com/office/drawing/2014/main" xmlns="" id="{6EF6BE44-66BA-49A8-870F-EB40F4276EA4}"/>
              </a:ext>
            </a:extLst>
          </p:cNvPr>
          <p:cNvSpPr/>
          <p:nvPr/>
        </p:nvSpPr>
        <p:spPr>
          <a:xfrm>
            <a:off x="9351395" y="94314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Oval 6">
            <a:extLst>
              <a:ext uri="{FF2B5EF4-FFF2-40B4-BE49-F238E27FC236}">
                <a16:creationId xmlns:a16="http://schemas.microsoft.com/office/drawing/2014/main" xmlns="" id="{3B0DBA70-FE14-4DAC-AF56-47E6D5AA6716}"/>
              </a:ext>
            </a:extLst>
          </p:cNvPr>
          <p:cNvSpPr/>
          <p:nvPr/>
        </p:nvSpPr>
        <p:spPr>
          <a:xfrm>
            <a:off x="9351395" y="2096038"/>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xmlns="" id="{3750D483-B31D-465A-B9E1-7FE0DF0BF28C}"/>
              </a:ext>
            </a:extLst>
          </p:cNvPr>
          <p:cNvSpPr/>
          <p:nvPr/>
        </p:nvSpPr>
        <p:spPr>
          <a:xfrm>
            <a:off x="10523060" y="1589057"/>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xmlns="" id="{49169DC2-C232-4C38-959E-A29AC327D91E}"/>
              </a:ext>
            </a:extLst>
          </p:cNvPr>
          <p:cNvSpPr/>
          <p:nvPr/>
        </p:nvSpPr>
        <p:spPr>
          <a:xfrm>
            <a:off x="8153400" y="1549783"/>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10" name="Straight Arrow Connector 9">
            <a:extLst>
              <a:ext uri="{FF2B5EF4-FFF2-40B4-BE49-F238E27FC236}">
                <a16:creationId xmlns:a16="http://schemas.microsoft.com/office/drawing/2014/main" xmlns="" id="{52982C23-73F2-431F-841C-DA5D0AA2DAF1}"/>
              </a:ext>
            </a:extLst>
          </p:cNvPr>
          <p:cNvCxnSpPr>
            <a:stCxn id="9" idx="7"/>
            <a:endCxn id="6" idx="2"/>
          </p:cNvCxnSpPr>
          <p:nvPr/>
        </p:nvCxnSpPr>
        <p:spPr>
          <a:xfrm flipV="1">
            <a:off x="8504897" y="1147427"/>
            <a:ext cx="846498" cy="46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13DBF06-16A7-46E9-9DCC-E2FBCE3F4015}"/>
              </a:ext>
            </a:extLst>
          </p:cNvPr>
          <p:cNvCxnSpPr>
            <a:stCxn id="7" idx="6"/>
            <a:endCxn id="8" idx="3"/>
          </p:cNvCxnSpPr>
          <p:nvPr/>
        </p:nvCxnSpPr>
        <p:spPr>
          <a:xfrm flipV="1">
            <a:off x="9763199" y="1937785"/>
            <a:ext cx="820168" cy="36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98EA896-CC30-41A5-9105-729B75F435A4}"/>
              </a:ext>
            </a:extLst>
          </p:cNvPr>
          <p:cNvCxnSpPr>
            <a:stCxn id="7" idx="2"/>
            <a:endCxn id="9" idx="5"/>
          </p:cNvCxnSpPr>
          <p:nvPr/>
        </p:nvCxnSpPr>
        <p:spPr>
          <a:xfrm flipH="1" flipV="1">
            <a:off x="8504897" y="1898511"/>
            <a:ext cx="846498" cy="40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68EA7A5-4D20-4C28-A0AB-0146D5548B10}"/>
              </a:ext>
            </a:extLst>
          </p:cNvPr>
          <p:cNvCxnSpPr>
            <a:endCxn id="7" idx="0"/>
          </p:cNvCxnSpPr>
          <p:nvPr/>
        </p:nvCxnSpPr>
        <p:spPr>
          <a:xfrm>
            <a:off x="9535886" y="1351707"/>
            <a:ext cx="21411" cy="74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71B75DA0-2AC5-40FA-BF44-2BEB5879B32E}"/>
              </a:ext>
            </a:extLst>
          </p:cNvPr>
          <p:cNvSpPr/>
          <p:nvPr/>
        </p:nvSpPr>
        <p:spPr>
          <a:xfrm>
            <a:off x="10377465" y="2539529"/>
            <a:ext cx="411804" cy="40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22" name="Straight Arrow Connector 21">
            <a:extLst>
              <a:ext uri="{FF2B5EF4-FFF2-40B4-BE49-F238E27FC236}">
                <a16:creationId xmlns:a16="http://schemas.microsoft.com/office/drawing/2014/main" xmlns="" id="{83AC4784-0322-4A62-94B8-B34390B596A8}"/>
              </a:ext>
            </a:extLst>
          </p:cNvPr>
          <p:cNvCxnSpPr>
            <a:cxnSpLocks/>
            <a:endCxn id="8" idx="1"/>
          </p:cNvCxnSpPr>
          <p:nvPr/>
        </p:nvCxnSpPr>
        <p:spPr>
          <a:xfrm>
            <a:off x="9763199" y="1137794"/>
            <a:ext cx="820168" cy="51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DCE2C38-55AA-4E7A-B541-3DED668B168F}"/>
              </a:ext>
            </a:extLst>
          </p:cNvPr>
          <p:cNvCxnSpPr>
            <a:cxnSpLocks/>
            <a:stCxn id="8" idx="4"/>
            <a:endCxn id="17" idx="0"/>
          </p:cNvCxnSpPr>
          <p:nvPr/>
        </p:nvCxnSpPr>
        <p:spPr>
          <a:xfrm flipH="1">
            <a:off x="10583367" y="1997617"/>
            <a:ext cx="145595" cy="54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0F7DDAD3-B7F2-4D56-9899-96503854E96E}"/>
                  </a:ext>
                </a:extLst>
              </p14:cNvPr>
              <p14:cNvContentPartPr/>
              <p14:nvPr/>
            </p14:nvContentPartPr>
            <p14:xfrm>
              <a:off x="3375992" y="3638513"/>
              <a:ext cx="1410840" cy="225360"/>
            </p14:xfrm>
          </p:contentPart>
        </mc:Choice>
        <mc:Fallback xmlns="">
          <p:pic>
            <p:nvPicPr>
              <p:cNvPr id="12" name="Ink 11">
                <a:extLst>
                  <a:ext uri="{FF2B5EF4-FFF2-40B4-BE49-F238E27FC236}">
                    <a16:creationId xmlns:a16="http://schemas.microsoft.com/office/drawing/2014/main" id="{0F7DDAD3-B7F2-4D56-9899-96503854E96E}"/>
                  </a:ext>
                </a:extLst>
              </p:cNvPr>
              <p:cNvPicPr/>
              <p:nvPr/>
            </p:nvPicPr>
            <p:blipFill>
              <a:blip r:embed="rId3"/>
              <a:stretch>
                <a:fillRect/>
              </a:stretch>
            </p:blipFill>
            <p:spPr>
              <a:xfrm>
                <a:off x="3321992" y="3530513"/>
                <a:ext cx="1518480" cy="441000"/>
              </a:xfrm>
              <a:prstGeom prst="rect">
                <a:avLst/>
              </a:prstGeom>
            </p:spPr>
          </p:pic>
        </mc:Fallback>
      </mc:AlternateContent>
    </p:spTree>
    <p:extLst>
      <p:ext uri="{BB962C8B-B14F-4D97-AF65-F5344CB8AC3E}">
        <p14:creationId xmlns:p14="http://schemas.microsoft.com/office/powerpoint/2010/main" val="40766605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FBD2-01CE-42D0-92CA-2AE4CFAE9D34}"/>
              </a:ext>
            </a:extLst>
          </p:cNvPr>
          <p:cNvSpPr>
            <a:spLocks noGrp="1"/>
          </p:cNvSpPr>
          <p:nvPr>
            <p:ph type="title"/>
          </p:nvPr>
        </p:nvSpPr>
        <p:spPr>
          <a:xfrm>
            <a:off x="838200" y="365125"/>
            <a:ext cx="10515600" cy="493291"/>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B</a:t>
            </a:r>
            <a:r>
              <a:rPr lang="en-IN" sz="4400" dirty="0">
                <a:solidFill>
                  <a:srgbClr val="FF0000"/>
                </a:solidFill>
                <a:latin typeface="Times New Roman" panose="02020603050405020304" pitchFamily="18" charset="0"/>
                <a:cs typeface="Times New Roman" panose="02020603050405020304" pitchFamily="18" charset="0"/>
              </a:rPr>
              <a:t>FS Traversal</a:t>
            </a:r>
            <a:endParaRPr lang="en-IN" dirty="0"/>
          </a:p>
        </p:txBody>
      </p:sp>
      <p:sp>
        <p:nvSpPr>
          <p:cNvPr id="3" name="Content Placeholder 2">
            <a:extLst>
              <a:ext uri="{FF2B5EF4-FFF2-40B4-BE49-F238E27FC236}">
                <a16:creationId xmlns:a16="http://schemas.microsoft.com/office/drawing/2014/main" xmlns="" id="{6D803B94-548C-42F4-A70A-A1898F963896}"/>
              </a:ext>
            </a:extLst>
          </p:cNvPr>
          <p:cNvSpPr>
            <a:spLocks noGrp="1"/>
          </p:cNvSpPr>
          <p:nvPr>
            <p:ph idx="1"/>
          </p:nvPr>
        </p:nvSpPr>
        <p:spPr>
          <a:xfrm>
            <a:off x="838200" y="858416"/>
            <a:ext cx="10515600" cy="5318547"/>
          </a:xfrm>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DEF works similar to the Level-order traversal technique of the tree. It works in the following manner</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Starting at some vertex, which is at level 0. We process v and then process all the vertices at level (vertices whose distance is one from the start vertex). In the second stage it process all the vertices in level 2 (these are vertices which are adjacent to level one). This process is continued till all the levels are processed. To avoid cycles we need to remember which nodes are visited.”</a:t>
            </a:r>
          </a:p>
          <a:p>
            <a:pPr marL="0" indent="0">
              <a:lnSpc>
                <a:spcPct val="150000"/>
              </a:lnSpc>
              <a:buNone/>
            </a:pPr>
            <a:r>
              <a:rPr lang="en-IN" sz="2400" dirty="0">
                <a:latin typeface="Times New Roman" panose="02020603050405020304" pitchFamily="18" charset="0"/>
                <a:cs typeface="Times New Roman" panose="02020603050405020304" pitchFamily="18" charset="0"/>
              </a:rPr>
              <a:t>BFS uses queue data structure.</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92A71865-47E3-4C41-B2B2-C93DB541C31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xmlns="" id="{E9E66547-3116-49EF-9573-D5817572BA90}"/>
              </a:ext>
            </a:extLst>
          </p:cNvPr>
          <p:cNvSpPr>
            <a:spLocks noGrp="1"/>
          </p:cNvSpPr>
          <p:nvPr>
            <p:ph type="sldNum" sz="quarter" idx="12"/>
          </p:nvPr>
        </p:nvSpPr>
        <p:spPr/>
        <p:txBody>
          <a:bodyPr/>
          <a:lstStyle/>
          <a:p>
            <a:fld id="{11B1A458-33C9-4BF4-B91A-A10851AC5830}" type="slidenum">
              <a:rPr lang="en-IN" smtClean="0"/>
              <a:t>99</a:t>
            </a:fld>
            <a:endParaRPr lang="en-IN"/>
          </a:p>
        </p:txBody>
      </p:sp>
    </p:spTree>
    <p:extLst>
      <p:ext uri="{BB962C8B-B14F-4D97-AF65-F5344CB8AC3E}">
        <p14:creationId xmlns:p14="http://schemas.microsoft.com/office/powerpoint/2010/main" val="398959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21738</TotalTime>
  <Words>14003</Words>
  <Application>Microsoft Office PowerPoint</Application>
  <PresentationFormat>Custom</PresentationFormat>
  <Paragraphs>3951</Paragraphs>
  <Slides>142</Slides>
  <Notes>6</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Office Theme</vt:lpstr>
      <vt:lpstr>DATA STRUCTURES (CS3401)</vt:lpstr>
      <vt:lpstr>The Course</vt:lpstr>
      <vt:lpstr>PowerPoint Presentation</vt:lpstr>
      <vt:lpstr>UNIT V: Trees &amp; Graphs</vt:lpstr>
      <vt:lpstr>Trees</vt:lpstr>
      <vt:lpstr>Trees Terminology</vt:lpstr>
      <vt:lpstr>Tree - Terminology</vt:lpstr>
      <vt:lpstr>Tree - Terminology</vt:lpstr>
      <vt:lpstr>Tree - Terminology</vt:lpstr>
      <vt:lpstr>Tree - Terminology</vt:lpstr>
      <vt:lpstr>Tree - Terminology</vt:lpstr>
      <vt:lpstr>PowerPoint Presentation</vt:lpstr>
      <vt:lpstr>Tree - Terminology</vt:lpstr>
      <vt:lpstr>Tree - Terminology</vt:lpstr>
      <vt:lpstr>Representation of Trees</vt:lpstr>
      <vt:lpstr>Binary Tree</vt:lpstr>
      <vt:lpstr>Types of Binary Trees</vt:lpstr>
      <vt:lpstr>Types of Binary Trees</vt:lpstr>
      <vt:lpstr>Properties of Binary Trees</vt:lpstr>
      <vt:lpstr>Representation of Binary Trees</vt:lpstr>
      <vt:lpstr>Representation of Binary Trees</vt:lpstr>
      <vt:lpstr>Operations on Binary Tree</vt:lpstr>
      <vt:lpstr>Binary Tree Traversal Techniques</vt:lpstr>
      <vt:lpstr>Inorder Tree Traversal Technique</vt:lpstr>
      <vt:lpstr>Inorder Tree Traversal Technique (Recursive code)</vt:lpstr>
      <vt:lpstr>Inorder Tree Traversal Technique (Recursive code)</vt:lpstr>
      <vt:lpstr>Preorder Tree Traversal Technique</vt:lpstr>
      <vt:lpstr>Postorder Tree Traversal Technique</vt:lpstr>
      <vt:lpstr>Level order Tree Traversal Technique</vt:lpstr>
      <vt:lpstr>ASSIGNMENT</vt:lpstr>
      <vt:lpstr>Expression Tree</vt:lpstr>
      <vt:lpstr>Construction of an Expression Tree</vt:lpstr>
      <vt:lpstr>Construction of an Expression Tree (Example)</vt:lpstr>
      <vt:lpstr>Construction of an Expression Tree (Example)</vt:lpstr>
      <vt:lpstr>Construction of an Expression Tree (Example)</vt:lpstr>
      <vt:lpstr>Expression Tree</vt:lpstr>
      <vt:lpstr>Threaded Binary Trees</vt:lpstr>
      <vt:lpstr>Threaded Binary Trees</vt:lpstr>
      <vt:lpstr>Threaded Binary Trees</vt:lpstr>
      <vt:lpstr>Threaded Binary Trees</vt:lpstr>
      <vt:lpstr>Threaded Binary Trees</vt:lpstr>
      <vt:lpstr>Threaded Binary Tree Example</vt:lpstr>
      <vt:lpstr>Binary Search Tree</vt:lpstr>
      <vt:lpstr>Binary Search Tree - Example</vt:lpstr>
      <vt:lpstr>Binary Search Tree</vt:lpstr>
      <vt:lpstr>Binary Search Tree</vt:lpstr>
      <vt:lpstr>Binary Search Tree</vt:lpstr>
      <vt:lpstr>Binary Search Tree</vt:lpstr>
      <vt:lpstr>Binary Search Tree</vt:lpstr>
      <vt:lpstr>Binary Search Tree (Insertion Example)</vt:lpstr>
      <vt:lpstr>Binary Search Tree (Deletion)</vt:lpstr>
      <vt:lpstr>Binary Search Tree (Deletion Example)</vt:lpstr>
      <vt:lpstr>Binary Search Tree (Deletion – pseudo code)</vt:lpstr>
      <vt:lpstr>Priority Queues</vt:lpstr>
      <vt:lpstr>Priority Queues</vt:lpstr>
      <vt:lpstr>Priority Queues</vt:lpstr>
      <vt:lpstr>Heap</vt:lpstr>
      <vt:lpstr>Binary Heap</vt:lpstr>
      <vt:lpstr>Binary Heap – Example Insertion</vt:lpstr>
      <vt:lpstr>Binary Heap – Example Insertion</vt:lpstr>
      <vt:lpstr>Binary Heap – Example Insertion</vt:lpstr>
      <vt:lpstr>Binary Heap</vt:lpstr>
      <vt:lpstr>Binary Heap</vt:lpstr>
      <vt:lpstr>Heap Sort</vt:lpstr>
      <vt:lpstr>AVL Trees</vt:lpstr>
      <vt:lpstr>AVL Trees</vt:lpstr>
      <vt:lpstr>AVL Trees</vt:lpstr>
      <vt:lpstr>AVL Tree - Declaration</vt:lpstr>
      <vt:lpstr>AVL Tree - Insertion</vt:lpstr>
      <vt:lpstr>AVL Tree - Rotations</vt:lpstr>
      <vt:lpstr>AVL Tree - Rotations</vt:lpstr>
      <vt:lpstr>AVL Tree - Rotations</vt:lpstr>
      <vt:lpstr>AVL Tree – L-L Insertion pseudo code</vt:lpstr>
      <vt:lpstr>AVL Tree - Rotations</vt:lpstr>
      <vt:lpstr>AVL Tree - Rotations</vt:lpstr>
      <vt:lpstr>AVL Tree - Rotations</vt:lpstr>
      <vt:lpstr>AVL Tree – L-L Insertion pseudo code</vt:lpstr>
      <vt:lpstr>AVL Tree - Rotations</vt:lpstr>
      <vt:lpstr>AVL Tree - Rotations</vt:lpstr>
      <vt:lpstr>AVL Tree - Rotations</vt:lpstr>
      <vt:lpstr>ASSIGNMENT</vt:lpstr>
      <vt:lpstr>B-Trees</vt:lpstr>
      <vt:lpstr>B-Trees</vt:lpstr>
      <vt:lpstr>B-Trees</vt:lpstr>
      <vt:lpstr>B-Trees</vt:lpstr>
      <vt:lpstr>B-Trees</vt:lpstr>
      <vt:lpstr>B-Trees</vt:lpstr>
      <vt:lpstr>B-Trees</vt:lpstr>
      <vt:lpstr>B-Trees</vt:lpstr>
      <vt:lpstr>    GRAPHS (Acknowledgement - Most of the explanations for graphs I took it from the following text book: “Data Structures and Algorithm Analysis in C”, by Mark Allen Weiss)</vt:lpstr>
      <vt:lpstr>Graphs</vt:lpstr>
      <vt:lpstr>Graphs</vt:lpstr>
      <vt:lpstr>Representation of Graphs</vt:lpstr>
      <vt:lpstr>Representation of Graphs</vt:lpstr>
      <vt:lpstr>Representation of Graphs</vt:lpstr>
      <vt:lpstr>Graph Traversals</vt:lpstr>
      <vt:lpstr>DFS Traversal</vt:lpstr>
      <vt:lpstr>DFS Traversal</vt:lpstr>
      <vt:lpstr>BFS Traversal</vt:lpstr>
      <vt:lpstr>BFS Traversal</vt:lpstr>
      <vt:lpstr>BFS and DFS </vt:lpstr>
      <vt:lpstr>Topological Sorting</vt:lpstr>
      <vt:lpstr>Topological Sorting</vt:lpstr>
      <vt:lpstr>Topological Sorting</vt:lpstr>
      <vt:lpstr>Topological Sorting</vt:lpstr>
      <vt:lpstr>Shortest-Path Algorithms</vt:lpstr>
      <vt:lpstr>Shortest-Path Algorithms</vt:lpstr>
      <vt:lpstr>Dijkstra’s Algorithm</vt:lpstr>
      <vt:lpstr>Dijkstra’s Algorithm</vt:lpstr>
      <vt:lpstr>Dijkstra’s Algorithm</vt:lpstr>
      <vt:lpstr>Dijkstra’s Algorithm</vt:lpstr>
      <vt:lpstr>Dijkstra’s Algorithm</vt:lpstr>
      <vt:lpstr>Dijkstra’s Algorithm</vt:lpstr>
      <vt:lpstr>Dijkstra’s Algorithm (psuedo code)</vt:lpstr>
      <vt:lpstr>Bellman – Ford Algorithm</vt:lpstr>
      <vt:lpstr>Bellman – Ford Algorithm</vt:lpstr>
      <vt:lpstr>Bellman – Ford (pseudo code)</vt:lpstr>
      <vt:lpstr>Minimum Spanning Tree</vt:lpstr>
      <vt:lpstr>Minimum Spanning Tree</vt:lpstr>
      <vt:lpstr>Prims Algorithm</vt:lpstr>
      <vt:lpstr>Prims Algorithm</vt:lpstr>
      <vt:lpstr>Prims Algorithm</vt:lpstr>
      <vt:lpstr>Prims Algorithm</vt:lpstr>
      <vt:lpstr>Disjoint Set ADT (Most of the explanations for graphs I took it from the following text book: “Data Structures and Algorithm Analysis in C”, by Mark Allen Weiss)</vt:lpstr>
      <vt:lpstr>Disjoint set ADT</vt:lpstr>
      <vt:lpstr>Disjoint set ADT</vt:lpstr>
      <vt:lpstr>Disjoint set ADT</vt:lpstr>
      <vt:lpstr>Disjoint set ADT</vt:lpstr>
      <vt:lpstr>Disjoint set ADT</vt:lpstr>
      <vt:lpstr>Disjoint set ADT</vt:lpstr>
      <vt:lpstr>Disjoint set ADT</vt:lpstr>
      <vt:lpstr>Disjoint set ADT</vt:lpstr>
      <vt:lpstr>Disjoint set ADT</vt:lpstr>
      <vt:lpstr>Kruskal Algorithm</vt:lpstr>
      <vt:lpstr>Kruskal Algorithm</vt:lpstr>
      <vt:lpstr>Kruskal’s Algorithm</vt:lpstr>
      <vt:lpstr>Kruska’s Algorithm</vt:lpstr>
      <vt:lpstr>Kruskal Algorithm</vt:lpstr>
      <vt:lpstr>Tries Most of the explanations for graphs I took it from the following text book: “Algorithm Design (Foundations, Analysis, and Internet Examples)”, by Michael T. Goodrich, Roberto Tamassia)</vt:lpstr>
      <vt:lpstr>Tries</vt:lpstr>
      <vt:lpstr>Standard Tries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(CS3401)</dc:title>
  <dc:creator>SOMARAJU SUVVARI</dc:creator>
  <cp:lastModifiedBy>HP LAPTOP</cp:lastModifiedBy>
  <cp:revision>1164</cp:revision>
  <dcterms:created xsi:type="dcterms:W3CDTF">2020-08-27T21:09:17Z</dcterms:created>
  <dcterms:modified xsi:type="dcterms:W3CDTF">2022-10-26T08:21:38Z</dcterms:modified>
</cp:coreProperties>
</file>