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695D-41ED-F82F-5C7B-D7AF48EA1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EB89-5670-C739-1633-90FD86023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53D8-5595-7FCE-3856-CB01DDB1B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843CD-AA76-1457-F14A-314ACE15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7EEA1-BEC7-544F-DB84-A984556A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5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9AFB-7242-ADA2-384E-A2F85491B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6ECF5-4F18-19D6-788D-FEC43CD1A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F76DF-DAE5-1881-133A-EADACCDB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B190F-A3D6-5E98-8CB5-152E4186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B09C7-AEB8-533D-D136-83339F43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7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F7607-0A7B-61DA-DE83-07A8592BF2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27B20-F4D0-1704-52E0-73A41C9D6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C01F1-1832-658C-9B1F-525F5AC4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9A42A-C4B4-5A72-0360-AEC746BC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45BA4-C28D-025C-2F91-8765E632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37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DD06-8A25-E45B-4A0D-81DFE28F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5B5B-B635-C9BF-DE2D-08B138C5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8734-216C-8FD2-9327-A143DCE1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1332F-54CD-F506-B24C-2B35B02B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05F8E-40C2-FDF9-29DC-17745CFF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25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5C5B-8D1D-609F-2448-2861EFE21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E0217-364D-AF44-C2C9-DCB351E88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A9F80-67E5-F4F1-9FE1-4F26634CF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9E57-9B43-F902-3BF4-3399EDC7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03CB2-663A-43AF-BDEE-C4B3EABC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12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E2A34-56E4-0DA2-AEC4-173E65DB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3FF6-8BB1-EA30-F103-6003C492A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6A32D-878C-BB8F-2690-2FB1EA8F1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2F769-6AAD-1DE5-9F9C-AECA748E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594E1-E2FC-F7EF-DBD9-6AB28D76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EF351-11C7-6F82-36C6-19C3BBD6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57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2103-B793-C63C-A1D9-E9CBDC29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A4B78-C3A8-FBFA-1CAC-F4263F78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87BE3-7EE7-E33E-69EC-AD26CEDA3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C5815-975B-4EC9-4BA2-E3E55EDAF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2C2F6-802B-AAFF-2D99-58AB6751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87B18-B0B5-6E34-C4E2-D0BA2848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0A12F-B0D4-A30A-65A5-981FA75A0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C04409-771E-625B-2E35-D6540FA7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07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6AC2-750C-A963-D809-A7707551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BCEC9D-3D64-E883-45F8-38F8ED2A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9F86DC-751B-A206-2791-3BF53ED6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EBFBB-13AB-85D3-48F0-C35818BB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51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79819-8E34-E325-FC42-E8490AD26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28822-9523-E012-743A-B8C7FDBB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D07E2-3FB0-660E-D040-C7B3D618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58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392EC-8856-06D8-97E2-DF3FB95CE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CE66A-D8FB-772E-E4A7-206C3BB8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27B61-F643-AF35-2AA7-1870E4B80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E8BBC-041C-9692-6799-5D40B88F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BCCB0-BC7A-7C7B-B54F-B16BD706E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68EE2-35BE-D339-AB10-E4DAE324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4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87BE-E1FE-A732-2480-50347D11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722F0-E9D6-DF19-FB86-537B158C84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D3FA9-7F55-7986-9769-9C04B7FD04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E64E-5721-F578-BEC9-8FCC396B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BC44A-6996-1231-A85C-5A7D099E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E138E-D7B8-E7D1-4F78-1125DE20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69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9C7D9-7969-B431-BF24-1ED072458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FB6B4-75ED-3CA6-82EF-BE14EE545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F2907-59FE-3A7E-4E29-16F9DEF9A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430E-32EA-4EB0-B775-965CBE31626D}" type="datetimeFigureOut">
              <a:rPr lang="en-IN" smtClean="0"/>
              <a:t>14-07-2025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55B8E-35A6-938D-F1DA-F3E7F7C97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EBDB-0C9D-A6FB-3D81-CBE766C5C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93DAD-A245-4BDC-85AF-72BF79E2D2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998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4166-A971-C98F-F846-371C18A22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843"/>
            <a:ext cx="9144000" cy="945667"/>
          </a:xfrm>
        </p:spPr>
        <p:txBody>
          <a:bodyPr/>
          <a:lstStyle/>
          <a:p>
            <a:r>
              <a:rPr lang="en-IN" dirty="0"/>
              <a:t>Retailer Sheild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0E11D-06B5-95A8-32A5-BF1D7696E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34510"/>
            <a:ext cx="9144000" cy="542579"/>
          </a:xfrm>
        </p:spPr>
        <p:txBody>
          <a:bodyPr/>
          <a:lstStyle/>
          <a:p>
            <a:r>
              <a:rPr lang="en-US" dirty="0"/>
              <a:t>AI-Powered Email/Phishing Scanner for Retail Employees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4A6C3A-8D6A-5386-3E1C-C2C53C2CAB1F}"/>
              </a:ext>
            </a:extLst>
          </p:cNvPr>
          <p:cNvSpPr txBox="1"/>
          <p:nvPr/>
        </p:nvSpPr>
        <p:spPr>
          <a:xfrm>
            <a:off x="268356" y="4810227"/>
            <a:ext cx="111914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PROBLEM</a:t>
            </a:r>
          </a:p>
          <a:p>
            <a:pPr algn="just"/>
            <a:r>
              <a:rPr lang="en-US" sz="2000" dirty="0"/>
              <a:t>Retail employees often fall for phishing attacks (fake vendor emails, login spoofing, invoice fraud). This leads to compromised internal systems and customer data.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5C787-62C4-8DBD-74C1-99CD7FC5E4A6}"/>
              </a:ext>
            </a:extLst>
          </p:cNvPr>
          <p:cNvSpPr txBox="1"/>
          <p:nvPr/>
        </p:nvSpPr>
        <p:spPr>
          <a:xfrm>
            <a:off x="268356" y="2428050"/>
            <a:ext cx="33793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Team Details</a:t>
            </a:r>
          </a:p>
          <a:p>
            <a:r>
              <a:rPr lang="en-US" sz="2000" dirty="0"/>
              <a:t>Abhishek Singh</a:t>
            </a:r>
          </a:p>
          <a:p>
            <a:r>
              <a:rPr lang="en-US" sz="2000" dirty="0"/>
              <a:t>Abhishek Sharma</a:t>
            </a:r>
          </a:p>
          <a:p>
            <a:r>
              <a:rPr lang="en-US" sz="2000" dirty="0"/>
              <a:t>Anshu Gupta (</a:t>
            </a:r>
            <a:r>
              <a:rPr lang="en-US" sz="2000" b="1" dirty="0"/>
              <a:t>Team Leader</a:t>
            </a:r>
            <a:r>
              <a:rPr lang="en-US" sz="2000" dirty="0"/>
              <a:t>)</a:t>
            </a:r>
          </a:p>
          <a:p>
            <a:r>
              <a:rPr lang="en-US" sz="2000" dirty="0"/>
              <a:t>Piyush Kapoor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D71C4-B3F1-29AA-C1DC-03E5C983C0A7}"/>
              </a:ext>
            </a:extLst>
          </p:cNvPr>
          <p:cNvSpPr txBox="1"/>
          <p:nvPr/>
        </p:nvSpPr>
        <p:spPr>
          <a:xfrm>
            <a:off x="6096000" y="2156761"/>
            <a:ext cx="337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Team Name :- Achievers</a:t>
            </a:r>
          </a:p>
        </p:txBody>
      </p:sp>
    </p:spTree>
    <p:extLst>
      <p:ext uri="{BB962C8B-B14F-4D97-AF65-F5344CB8AC3E}">
        <p14:creationId xmlns:p14="http://schemas.microsoft.com/office/powerpoint/2010/main" val="3702822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Retailer Sheild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ANSHU GUPTA</dc:creator>
  <cp:lastModifiedBy>ANSHU GUPTA</cp:lastModifiedBy>
  <cp:revision>1</cp:revision>
  <dcterms:created xsi:type="dcterms:W3CDTF">2025-07-14T12:53:01Z</dcterms:created>
  <dcterms:modified xsi:type="dcterms:W3CDTF">2025-07-14T12:53:13Z</dcterms:modified>
</cp:coreProperties>
</file>