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0" autoAdjust="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4A4D5-FB31-4577-8564-BFBF6FBFAC2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617412-7ACA-433A-B421-17026598BE66}">
      <dgm:prSet/>
      <dgm:spPr/>
      <dgm:t>
        <a:bodyPr/>
        <a:lstStyle/>
        <a:p>
          <a:r>
            <a:rPr lang="en-GB" dirty="0"/>
            <a:t>Data set contains data about flights leaving from JKF (John F. Kennedy International airport, New York City) Airport between Nov 2019-Dec2020</a:t>
          </a:r>
          <a:endParaRPr lang="en-US" dirty="0"/>
        </a:p>
      </dgm:t>
    </dgm:pt>
    <dgm:pt modelId="{3475E90C-2016-4344-8F05-478C6BD4E50E}" type="parTrans" cxnId="{134C8F28-102A-498E-8783-E75E57F982BB}">
      <dgm:prSet/>
      <dgm:spPr/>
      <dgm:t>
        <a:bodyPr/>
        <a:lstStyle/>
        <a:p>
          <a:endParaRPr lang="en-US"/>
        </a:p>
      </dgm:t>
    </dgm:pt>
    <dgm:pt modelId="{1EACCAE6-3CDC-4C7A-B98C-FBBDD835FAA6}" type="sibTrans" cxnId="{134C8F28-102A-498E-8783-E75E57F982BB}">
      <dgm:prSet/>
      <dgm:spPr/>
      <dgm:t>
        <a:bodyPr/>
        <a:lstStyle/>
        <a:p>
          <a:endParaRPr lang="en-US"/>
        </a:p>
      </dgm:t>
    </dgm:pt>
    <dgm:pt modelId="{B1C1ED30-CE6C-4001-8A37-98BF003FE367}">
      <dgm:prSet/>
      <dgm:spPr/>
      <dgm:t>
        <a:bodyPr/>
        <a:lstStyle/>
        <a:p>
          <a:r>
            <a:rPr lang="en-GB" dirty="0"/>
            <a:t>The Taxi-Out Time is </a:t>
          </a:r>
          <a:r>
            <a:rPr lang="en-GB" b="1" dirty="0"/>
            <a:t>duration between gate out (moving from the parking area) time and take off (wheels off) time</a:t>
          </a:r>
          <a:r>
            <a:rPr lang="en-GB" dirty="0"/>
            <a:t>.</a:t>
          </a:r>
          <a:endParaRPr lang="en-US" dirty="0"/>
        </a:p>
      </dgm:t>
    </dgm:pt>
    <dgm:pt modelId="{CA7AF220-407F-4003-9737-94926C546E5C}" type="parTrans" cxnId="{8690744F-2637-4D93-BD1A-C6D996AD5DB5}">
      <dgm:prSet/>
      <dgm:spPr/>
      <dgm:t>
        <a:bodyPr/>
        <a:lstStyle/>
        <a:p>
          <a:endParaRPr lang="en-US"/>
        </a:p>
      </dgm:t>
    </dgm:pt>
    <dgm:pt modelId="{4A0AADCA-1679-4CDB-9724-4F496443E0D9}" type="sibTrans" cxnId="{8690744F-2637-4D93-BD1A-C6D996AD5DB5}">
      <dgm:prSet/>
      <dgm:spPr/>
      <dgm:t>
        <a:bodyPr/>
        <a:lstStyle/>
        <a:p>
          <a:endParaRPr lang="en-US"/>
        </a:p>
      </dgm:t>
    </dgm:pt>
    <dgm:pt modelId="{577BF51A-2FA5-4BF8-ADCE-9811B55EC4E6}">
      <dgm:prSet/>
      <dgm:spPr/>
      <dgm:t>
        <a:bodyPr/>
        <a:lstStyle/>
        <a:p>
          <a:r>
            <a:rPr lang="en-GB" dirty="0"/>
            <a:t>Taxi-Out prediction has been an important concept as it helps in calculating Runway time and directly impact the cost of the flight</a:t>
          </a:r>
          <a:endParaRPr lang="en-US" dirty="0"/>
        </a:p>
      </dgm:t>
    </dgm:pt>
    <dgm:pt modelId="{30FEB67A-CAA7-4B75-BD37-A718648531BD}" type="parTrans" cxnId="{ADE3A07F-845D-4774-B879-35CC38F0E96F}">
      <dgm:prSet/>
      <dgm:spPr/>
      <dgm:t>
        <a:bodyPr/>
        <a:lstStyle/>
        <a:p>
          <a:endParaRPr lang="en-US"/>
        </a:p>
      </dgm:t>
    </dgm:pt>
    <dgm:pt modelId="{AB17F3FD-096C-40E6-A287-F629159A6037}" type="sibTrans" cxnId="{ADE3A07F-845D-4774-B879-35CC38F0E96F}">
      <dgm:prSet/>
      <dgm:spPr/>
      <dgm:t>
        <a:bodyPr/>
        <a:lstStyle/>
        <a:p>
          <a:endParaRPr lang="en-US"/>
        </a:p>
      </dgm:t>
    </dgm:pt>
    <dgm:pt modelId="{0E2A9C9B-6548-4731-A9C9-92C6E51BDAB3}">
      <dgm:prSet/>
      <dgm:spPr/>
      <dgm:t>
        <a:bodyPr/>
        <a:lstStyle/>
        <a:p>
          <a:r>
            <a:rPr lang="en-GB" dirty="0"/>
            <a:t>Rows :28820, Columns: 23 (days, </a:t>
          </a:r>
          <a:r>
            <a:rPr lang="en-GB" dirty="0" err="1"/>
            <a:t>week,month</a:t>
          </a:r>
          <a:r>
            <a:rPr lang="en-GB" dirty="0"/>
            <a:t>, weather conditions like temp, humidity, wind speed, and flight details importantly delays and taxi out time,</a:t>
          </a:r>
          <a:endParaRPr lang="en-US" dirty="0"/>
        </a:p>
      </dgm:t>
    </dgm:pt>
    <dgm:pt modelId="{6A8F8ED8-6D17-4B8D-871D-85860FFBA4D8}" type="parTrans" cxnId="{E0E89F60-720D-4CF2-B1BA-E42495B5CCA5}">
      <dgm:prSet/>
      <dgm:spPr/>
      <dgm:t>
        <a:bodyPr/>
        <a:lstStyle/>
        <a:p>
          <a:endParaRPr lang="en-US"/>
        </a:p>
      </dgm:t>
    </dgm:pt>
    <dgm:pt modelId="{69A72716-DB5C-4AF0-86A4-EBFA0C4E5D6D}" type="sibTrans" cxnId="{E0E89F60-720D-4CF2-B1BA-E42495B5CCA5}">
      <dgm:prSet/>
      <dgm:spPr/>
      <dgm:t>
        <a:bodyPr/>
        <a:lstStyle/>
        <a:p>
          <a:endParaRPr lang="en-US"/>
        </a:p>
      </dgm:t>
    </dgm:pt>
    <dgm:pt modelId="{13823102-5458-404D-A55E-CD214643126A}" type="pres">
      <dgm:prSet presAssocID="{F0C4A4D5-FB31-4577-8564-BFBF6FBFAC26}" presName="linear" presStyleCnt="0">
        <dgm:presLayoutVars>
          <dgm:animLvl val="lvl"/>
          <dgm:resizeHandles val="exact"/>
        </dgm:presLayoutVars>
      </dgm:prSet>
      <dgm:spPr/>
    </dgm:pt>
    <dgm:pt modelId="{7EA7BA29-F3BC-4250-9B3B-A746E9BE62FD}" type="pres">
      <dgm:prSet presAssocID="{12617412-7ACA-433A-B421-17026598BE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D3A3A8-D541-4030-B38D-89D0F37968C8}" type="pres">
      <dgm:prSet presAssocID="{1EACCAE6-3CDC-4C7A-B98C-FBBDD835FAA6}" presName="spacer" presStyleCnt="0"/>
      <dgm:spPr/>
    </dgm:pt>
    <dgm:pt modelId="{5FA86DFA-AFBD-498A-8586-9767D113DFBA}" type="pres">
      <dgm:prSet presAssocID="{B1C1ED30-CE6C-4001-8A37-98BF003FE3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338B7F-B691-4362-BAC1-B44FF169A25B}" type="pres">
      <dgm:prSet presAssocID="{4A0AADCA-1679-4CDB-9724-4F496443E0D9}" presName="spacer" presStyleCnt="0"/>
      <dgm:spPr/>
    </dgm:pt>
    <dgm:pt modelId="{5413562C-A3EE-428C-9CB5-65DCE123AC59}" type="pres">
      <dgm:prSet presAssocID="{577BF51A-2FA5-4BF8-ADCE-9811B55EC4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526600-038F-45E0-9FEE-4F0FCEEE64C0}" type="pres">
      <dgm:prSet presAssocID="{AB17F3FD-096C-40E6-A287-F629159A6037}" presName="spacer" presStyleCnt="0"/>
      <dgm:spPr/>
    </dgm:pt>
    <dgm:pt modelId="{AED2056D-D3B5-4298-99A2-54E600832422}" type="pres">
      <dgm:prSet presAssocID="{0E2A9C9B-6548-4731-A9C9-92C6E51BDA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34C8F28-102A-498E-8783-E75E57F982BB}" srcId="{F0C4A4D5-FB31-4577-8564-BFBF6FBFAC26}" destId="{12617412-7ACA-433A-B421-17026598BE66}" srcOrd="0" destOrd="0" parTransId="{3475E90C-2016-4344-8F05-478C6BD4E50E}" sibTransId="{1EACCAE6-3CDC-4C7A-B98C-FBBDD835FAA6}"/>
    <dgm:cxn modelId="{0137EA2F-592B-4091-ADF5-C44AD317F560}" type="presOf" srcId="{0E2A9C9B-6548-4731-A9C9-92C6E51BDAB3}" destId="{AED2056D-D3B5-4298-99A2-54E600832422}" srcOrd="0" destOrd="0" presId="urn:microsoft.com/office/officeart/2005/8/layout/vList2"/>
    <dgm:cxn modelId="{E0E89F60-720D-4CF2-B1BA-E42495B5CCA5}" srcId="{F0C4A4D5-FB31-4577-8564-BFBF6FBFAC26}" destId="{0E2A9C9B-6548-4731-A9C9-92C6E51BDAB3}" srcOrd="3" destOrd="0" parTransId="{6A8F8ED8-6D17-4B8D-871D-85860FFBA4D8}" sibTransId="{69A72716-DB5C-4AF0-86A4-EBFA0C4E5D6D}"/>
    <dgm:cxn modelId="{C454C84A-6694-400D-B893-9EF409F2E374}" type="presOf" srcId="{12617412-7ACA-433A-B421-17026598BE66}" destId="{7EA7BA29-F3BC-4250-9B3B-A746E9BE62FD}" srcOrd="0" destOrd="0" presId="urn:microsoft.com/office/officeart/2005/8/layout/vList2"/>
    <dgm:cxn modelId="{8690744F-2637-4D93-BD1A-C6D996AD5DB5}" srcId="{F0C4A4D5-FB31-4577-8564-BFBF6FBFAC26}" destId="{B1C1ED30-CE6C-4001-8A37-98BF003FE367}" srcOrd="1" destOrd="0" parTransId="{CA7AF220-407F-4003-9737-94926C546E5C}" sibTransId="{4A0AADCA-1679-4CDB-9724-4F496443E0D9}"/>
    <dgm:cxn modelId="{FD7BAB57-5B64-4DA9-8DA4-35F58DC76938}" type="presOf" srcId="{577BF51A-2FA5-4BF8-ADCE-9811B55EC4E6}" destId="{5413562C-A3EE-428C-9CB5-65DCE123AC59}" srcOrd="0" destOrd="0" presId="urn:microsoft.com/office/officeart/2005/8/layout/vList2"/>
    <dgm:cxn modelId="{ADE3A07F-845D-4774-B879-35CC38F0E96F}" srcId="{F0C4A4D5-FB31-4577-8564-BFBF6FBFAC26}" destId="{577BF51A-2FA5-4BF8-ADCE-9811B55EC4E6}" srcOrd="2" destOrd="0" parTransId="{30FEB67A-CAA7-4B75-BD37-A718648531BD}" sibTransId="{AB17F3FD-096C-40E6-A287-F629159A6037}"/>
    <dgm:cxn modelId="{3904F082-736F-474A-A3C2-51DCCA7FF408}" type="presOf" srcId="{B1C1ED30-CE6C-4001-8A37-98BF003FE367}" destId="{5FA86DFA-AFBD-498A-8586-9767D113DFBA}" srcOrd="0" destOrd="0" presId="urn:microsoft.com/office/officeart/2005/8/layout/vList2"/>
    <dgm:cxn modelId="{633657FC-D482-41F2-A37A-46AD6928C17B}" type="presOf" srcId="{F0C4A4D5-FB31-4577-8564-BFBF6FBFAC26}" destId="{13823102-5458-404D-A55E-CD214643126A}" srcOrd="0" destOrd="0" presId="urn:microsoft.com/office/officeart/2005/8/layout/vList2"/>
    <dgm:cxn modelId="{1C47F7EB-0E7C-4BD1-9AE8-A79A03807A9E}" type="presParOf" srcId="{13823102-5458-404D-A55E-CD214643126A}" destId="{7EA7BA29-F3BC-4250-9B3B-A746E9BE62FD}" srcOrd="0" destOrd="0" presId="urn:microsoft.com/office/officeart/2005/8/layout/vList2"/>
    <dgm:cxn modelId="{EE7870C7-1415-4130-82D3-ED605448099D}" type="presParOf" srcId="{13823102-5458-404D-A55E-CD214643126A}" destId="{3CD3A3A8-D541-4030-B38D-89D0F37968C8}" srcOrd="1" destOrd="0" presId="urn:microsoft.com/office/officeart/2005/8/layout/vList2"/>
    <dgm:cxn modelId="{C2628906-C749-4AAB-A320-EA343A26649D}" type="presParOf" srcId="{13823102-5458-404D-A55E-CD214643126A}" destId="{5FA86DFA-AFBD-498A-8586-9767D113DFBA}" srcOrd="2" destOrd="0" presId="urn:microsoft.com/office/officeart/2005/8/layout/vList2"/>
    <dgm:cxn modelId="{8DDF695D-11AD-4FBA-A1D0-0A8683EEA29B}" type="presParOf" srcId="{13823102-5458-404D-A55E-CD214643126A}" destId="{35338B7F-B691-4362-BAC1-B44FF169A25B}" srcOrd="3" destOrd="0" presId="urn:microsoft.com/office/officeart/2005/8/layout/vList2"/>
    <dgm:cxn modelId="{969BB4EA-EFD7-47B3-993D-2C868B7E01B6}" type="presParOf" srcId="{13823102-5458-404D-A55E-CD214643126A}" destId="{5413562C-A3EE-428C-9CB5-65DCE123AC59}" srcOrd="4" destOrd="0" presId="urn:microsoft.com/office/officeart/2005/8/layout/vList2"/>
    <dgm:cxn modelId="{B6FE5CB5-1853-466E-864D-5899B49A0B61}" type="presParOf" srcId="{13823102-5458-404D-A55E-CD214643126A}" destId="{94526600-038F-45E0-9FEE-4F0FCEEE64C0}" srcOrd="5" destOrd="0" presId="urn:microsoft.com/office/officeart/2005/8/layout/vList2"/>
    <dgm:cxn modelId="{BE7F4081-5EE6-4AB4-9663-A5A938971264}" type="presParOf" srcId="{13823102-5458-404D-A55E-CD214643126A}" destId="{AED2056D-D3B5-4298-99A2-54E6008324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34ED7-58A4-4BF6-AEE4-F4656B337D67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ED80E-C267-48E7-8AD5-AF999F171B81}">
      <dgm:prSet/>
      <dgm:spPr/>
      <dgm:t>
        <a:bodyPr/>
        <a:lstStyle/>
        <a:p>
          <a:r>
            <a:rPr lang="en-US"/>
            <a:t>Check</a:t>
          </a:r>
        </a:p>
      </dgm:t>
    </dgm:pt>
    <dgm:pt modelId="{DEAA9731-4A51-4A05-8547-C5E2AB10E7FC}" type="parTrans" cxnId="{B8C8A155-B3F0-4ABA-8806-23DAF5DDD2B6}">
      <dgm:prSet/>
      <dgm:spPr/>
      <dgm:t>
        <a:bodyPr/>
        <a:lstStyle/>
        <a:p>
          <a:endParaRPr lang="en-US"/>
        </a:p>
      </dgm:t>
    </dgm:pt>
    <dgm:pt modelId="{9F82D14F-AEB0-4DE9-9DE4-D4ECA21EB735}" type="sibTrans" cxnId="{B8C8A155-B3F0-4ABA-8806-23DAF5DDD2B6}">
      <dgm:prSet/>
      <dgm:spPr/>
      <dgm:t>
        <a:bodyPr/>
        <a:lstStyle/>
        <a:p>
          <a:endParaRPr lang="en-US"/>
        </a:p>
      </dgm:t>
    </dgm:pt>
    <dgm:pt modelId="{3343AC53-5E2D-4858-8AD3-BCB8D9CC134A}">
      <dgm:prSet/>
      <dgm:spPr/>
      <dgm:t>
        <a:bodyPr/>
        <a:lstStyle/>
        <a:p>
          <a:r>
            <a:rPr lang="en-US" dirty="0"/>
            <a:t>Check for missing values/null values</a:t>
          </a:r>
        </a:p>
      </dgm:t>
    </dgm:pt>
    <dgm:pt modelId="{4308D00A-4062-4FCB-8484-7077F1A5CCF3}" type="parTrans" cxnId="{36F9475E-1AC4-4485-8511-93CB93CE0CB7}">
      <dgm:prSet/>
      <dgm:spPr/>
      <dgm:t>
        <a:bodyPr/>
        <a:lstStyle/>
        <a:p>
          <a:endParaRPr lang="en-US"/>
        </a:p>
      </dgm:t>
    </dgm:pt>
    <dgm:pt modelId="{A8E814FB-4691-47E0-8926-912A3F66A36E}" type="sibTrans" cxnId="{36F9475E-1AC4-4485-8511-93CB93CE0CB7}">
      <dgm:prSet/>
      <dgm:spPr/>
      <dgm:t>
        <a:bodyPr/>
        <a:lstStyle/>
        <a:p>
          <a:endParaRPr lang="en-US"/>
        </a:p>
      </dgm:t>
    </dgm:pt>
    <dgm:pt modelId="{CD6657F1-8815-4792-A8C8-6F6F382085B2}">
      <dgm:prSet/>
      <dgm:spPr/>
      <dgm:t>
        <a:bodyPr/>
        <a:lstStyle/>
        <a:p>
          <a:r>
            <a:rPr lang="en-US"/>
            <a:t>Check</a:t>
          </a:r>
        </a:p>
      </dgm:t>
    </dgm:pt>
    <dgm:pt modelId="{2434B4AF-8346-4E29-9228-04ABAFF4BBBE}" type="parTrans" cxnId="{CA15B428-0CD9-47C7-9412-74C8FCFE772C}">
      <dgm:prSet/>
      <dgm:spPr/>
      <dgm:t>
        <a:bodyPr/>
        <a:lstStyle/>
        <a:p>
          <a:endParaRPr lang="en-US"/>
        </a:p>
      </dgm:t>
    </dgm:pt>
    <dgm:pt modelId="{1BE93F21-DE7A-46E0-AE10-B468BFDABA4F}" type="sibTrans" cxnId="{CA15B428-0CD9-47C7-9412-74C8FCFE772C}">
      <dgm:prSet/>
      <dgm:spPr/>
      <dgm:t>
        <a:bodyPr/>
        <a:lstStyle/>
        <a:p>
          <a:endParaRPr lang="en-US"/>
        </a:p>
      </dgm:t>
    </dgm:pt>
    <dgm:pt modelId="{7EDA93A1-1673-4317-A4E9-E4526219CB26}">
      <dgm:prSet/>
      <dgm:spPr/>
      <dgm:t>
        <a:bodyPr/>
        <a:lstStyle/>
        <a:p>
          <a:r>
            <a:rPr lang="en-US"/>
            <a:t>Check for data type</a:t>
          </a:r>
        </a:p>
      </dgm:t>
    </dgm:pt>
    <dgm:pt modelId="{07163342-FB2F-4508-813E-0496B83A5F06}" type="parTrans" cxnId="{702D4E41-4313-4023-9B30-F4E69D3C4510}">
      <dgm:prSet/>
      <dgm:spPr/>
      <dgm:t>
        <a:bodyPr/>
        <a:lstStyle/>
        <a:p>
          <a:endParaRPr lang="en-US"/>
        </a:p>
      </dgm:t>
    </dgm:pt>
    <dgm:pt modelId="{682512F2-3325-49AF-B56C-E6E74EFC229F}" type="sibTrans" cxnId="{702D4E41-4313-4023-9B30-F4E69D3C4510}">
      <dgm:prSet/>
      <dgm:spPr/>
      <dgm:t>
        <a:bodyPr/>
        <a:lstStyle/>
        <a:p>
          <a:endParaRPr lang="en-US"/>
        </a:p>
      </dgm:t>
    </dgm:pt>
    <dgm:pt modelId="{CCF93FA1-85C8-42CF-A7B6-E2A9D937C040}">
      <dgm:prSet/>
      <dgm:spPr/>
      <dgm:t>
        <a:bodyPr/>
        <a:lstStyle/>
        <a:p>
          <a:r>
            <a:rPr lang="en-US"/>
            <a:t>Check</a:t>
          </a:r>
        </a:p>
      </dgm:t>
    </dgm:pt>
    <dgm:pt modelId="{424F195D-DC5C-445F-9FF6-A2D5C7606B1A}" type="parTrans" cxnId="{A4488FCC-2F5D-49A3-9782-EDC5296D1033}">
      <dgm:prSet/>
      <dgm:spPr/>
      <dgm:t>
        <a:bodyPr/>
        <a:lstStyle/>
        <a:p>
          <a:endParaRPr lang="en-US"/>
        </a:p>
      </dgm:t>
    </dgm:pt>
    <dgm:pt modelId="{518CA17F-0D84-4D2B-816A-2401CDC43F83}" type="sibTrans" cxnId="{A4488FCC-2F5D-49A3-9782-EDC5296D1033}">
      <dgm:prSet/>
      <dgm:spPr/>
      <dgm:t>
        <a:bodyPr/>
        <a:lstStyle/>
        <a:p>
          <a:endParaRPr lang="en-US"/>
        </a:p>
      </dgm:t>
    </dgm:pt>
    <dgm:pt modelId="{3DDE4C87-D422-4FA7-9EDD-D74DCF62EDFE}">
      <dgm:prSet/>
      <dgm:spPr/>
      <dgm:t>
        <a:bodyPr/>
        <a:lstStyle/>
        <a:p>
          <a:r>
            <a:rPr lang="en-US" dirty="0"/>
            <a:t>Check description (mean, std etc.) and correlation</a:t>
          </a:r>
        </a:p>
      </dgm:t>
    </dgm:pt>
    <dgm:pt modelId="{99A6F803-6D50-4DFB-A779-6C481C6356AF}" type="parTrans" cxnId="{76610EF2-FD88-46F7-BB20-BB2B599ACAF4}">
      <dgm:prSet/>
      <dgm:spPr/>
      <dgm:t>
        <a:bodyPr/>
        <a:lstStyle/>
        <a:p>
          <a:endParaRPr lang="en-US"/>
        </a:p>
      </dgm:t>
    </dgm:pt>
    <dgm:pt modelId="{0535270A-46C3-498C-8732-056BB8E6F21D}" type="sibTrans" cxnId="{76610EF2-FD88-46F7-BB20-BB2B599ACAF4}">
      <dgm:prSet/>
      <dgm:spPr/>
      <dgm:t>
        <a:bodyPr/>
        <a:lstStyle/>
        <a:p>
          <a:endParaRPr lang="en-US"/>
        </a:p>
      </dgm:t>
    </dgm:pt>
    <dgm:pt modelId="{755622D6-3ADA-4C58-B225-304C030598A5}" type="pres">
      <dgm:prSet presAssocID="{3B534ED7-58A4-4BF6-AEE4-F4656B337D67}" presName="Name0" presStyleCnt="0">
        <dgm:presLayoutVars>
          <dgm:dir/>
          <dgm:animLvl val="lvl"/>
          <dgm:resizeHandles val="exact"/>
        </dgm:presLayoutVars>
      </dgm:prSet>
      <dgm:spPr/>
    </dgm:pt>
    <dgm:pt modelId="{B0C4F1CF-3510-47BA-B3D3-670633CD5C53}" type="pres">
      <dgm:prSet presAssocID="{CCF93FA1-85C8-42CF-A7B6-E2A9D937C040}" presName="boxAndChildren" presStyleCnt="0"/>
      <dgm:spPr/>
    </dgm:pt>
    <dgm:pt modelId="{0938BAFA-ACC8-4A16-9A75-F9F9737D0FBD}" type="pres">
      <dgm:prSet presAssocID="{CCF93FA1-85C8-42CF-A7B6-E2A9D937C040}" presName="parentTextBox" presStyleLbl="alignNode1" presStyleIdx="0" presStyleCnt="3"/>
      <dgm:spPr/>
    </dgm:pt>
    <dgm:pt modelId="{3073A69A-35A1-415E-B18C-9AE14AA7175E}" type="pres">
      <dgm:prSet presAssocID="{CCF93FA1-85C8-42CF-A7B6-E2A9D937C040}" presName="descendantBox" presStyleLbl="bgAccFollowNode1" presStyleIdx="0" presStyleCnt="3" custLinFactNeighborX="156"/>
      <dgm:spPr/>
    </dgm:pt>
    <dgm:pt modelId="{23E9B0A7-EA9B-45BE-8147-8DCB8049450D}" type="pres">
      <dgm:prSet presAssocID="{1BE93F21-DE7A-46E0-AE10-B468BFDABA4F}" presName="sp" presStyleCnt="0"/>
      <dgm:spPr/>
    </dgm:pt>
    <dgm:pt modelId="{590F2F0A-2144-45FD-942B-FB38094C43C4}" type="pres">
      <dgm:prSet presAssocID="{CD6657F1-8815-4792-A8C8-6F6F382085B2}" presName="arrowAndChildren" presStyleCnt="0"/>
      <dgm:spPr/>
    </dgm:pt>
    <dgm:pt modelId="{C8EA6198-2C96-4123-B200-9032409765C1}" type="pres">
      <dgm:prSet presAssocID="{CD6657F1-8815-4792-A8C8-6F6F382085B2}" presName="parentTextArrow" presStyleLbl="node1" presStyleIdx="0" presStyleCnt="0"/>
      <dgm:spPr/>
    </dgm:pt>
    <dgm:pt modelId="{A0CC2FDE-EDB1-44FD-81D1-738027EA4DC6}" type="pres">
      <dgm:prSet presAssocID="{CD6657F1-8815-4792-A8C8-6F6F382085B2}" presName="arrow" presStyleLbl="alignNode1" presStyleIdx="1" presStyleCnt="3"/>
      <dgm:spPr/>
    </dgm:pt>
    <dgm:pt modelId="{06817F99-163F-4EE5-841C-5A03E1EFD022}" type="pres">
      <dgm:prSet presAssocID="{CD6657F1-8815-4792-A8C8-6F6F382085B2}" presName="descendantArrow" presStyleLbl="bgAccFollowNode1" presStyleIdx="1" presStyleCnt="3"/>
      <dgm:spPr/>
    </dgm:pt>
    <dgm:pt modelId="{67451F16-64BA-45ED-8014-A700DFC5586C}" type="pres">
      <dgm:prSet presAssocID="{9F82D14F-AEB0-4DE9-9DE4-D4ECA21EB735}" presName="sp" presStyleCnt="0"/>
      <dgm:spPr/>
    </dgm:pt>
    <dgm:pt modelId="{CA208BE0-A206-4E5E-A77A-85C83D83CD28}" type="pres">
      <dgm:prSet presAssocID="{74DED80E-C267-48E7-8AD5-AF999F171B81}" presName="arrowAndChildren" presStyleCnt="0"/>
      <dgm:spPr/>
    </dgm:pt>
    <dgm:pt modelId="{5920836F-F9FC-4C1C-A884-2094393549C3}" type="pres">
      <dgm:prSet presAssocID="{74DED80E-C267-48E7-8AD5-AF999F171B81}" presName="parentTextArrow" presStyleLbl="node1" presStyleIdx="0" presStyleCnt="0"/>
      <dgm:spPr/>
    </dgm:pt>
    <dgm:pt modelId="{54CAE02C-438B-4D1E-B927-942318C21954}" type="pres">
      <dgm:prSet presAssocID="{74DED80E-C267-48E7-8AD5-AF999F171B81}" presName="arrow" presStyleLbl="alignNode1" presStyleIdx="2" presStyleCnt="3"/>
      <dgm:spPr/>
    </dgm:pt>
    <dgm:pt modelId="{70255A23-CB05-415D-BF12-2492ECD3620E}" type="pres">
      <dgm:prSet presAssocID="{74DED80E-C267-48E7-8AD5-AF999F171B81}" presName="descendantArrow" presStyleLbl="bgAccFollowNode1" presStyleIdx="2" presStyleCnt="3"/>
      <dgm:spPr/>
    </dgm:pt>
  </dgm:ptLst>
  <dgm:cxnLst>
    <dgm:cxn modelId="{CC47CC00-8048-4F22-8BE3-BFDFF2B9982C}" type="presOf" srcId="{CD6657F1-8815-4792-A8C8-6F6F382085B2}" destId="{C8EA6198-2C96-4123-B200-9032409765C1}" srcOrd="0" destOrd="0" presId="urn:microsoft.com/office/officeart/2016/7/layout/VerticalDownArrowProcess"/>
    <dgm:cxn modelId="{1CF97109-F658-44E0-A4AF-5C6D08E9B0E0}" type="presOf" srcId="{CCF93FA1-85C8-42CF-A7B6-E2A9D937C040}" destId="{0938BAFA-ACC8-4A16-9A75-F9F9737D0FBD}" srcOrd="0" destOrd="0" presId="urn:microsoft.com/office/officeart/2016/7/layout/VerticalDownArrowProcess"/>
    <dgm:cxn modelId="{AFE3B212-0D48-4759-87C0-1448247D7C1D}" type="presOf" srcId="{74DED80E-C267-48E7-8AD5-AF999F171B81}" destId="{5920836F-F9FC-4C1C-A884-2094393549C3}" srcOrd="0" destOrd="0" presId="urn:microsoft.com/office/officeart/2016/7/layout/VerticalDownArrowProcess"/>
    <dgm:cxn modelId="{CA15B428-0CD9-47C7-9412-74C8FCFE772C}" srcId="{3B534ED7-58A4-4BF6-AEE4-F4656B337D67}" destId="{CD6657F1-8815-4792-A8C8-6F6F382085B2}" srcOrd="1" destOrd="0" parTransId="{2434B4AF-8346-4E29-9228-04ABAFF4BBBE}" sibTransId="{1BE93F21-DE7A-46E0-AE10-B468BFDABA4F}"/>
    <dgm:cxn modelId="{36F9475E-1AC4-4485-8511-93CB93CE0CB7}" srcId="{74DED80E-C267-48E7-8AD5-AF999F171B81}" destId="{3343AC53-5E2D-4858-8AD3-BCB8D9CC134A}" srcOrd="0" destOrd="0" parTransId="{4308D00A-4062-4FCB-8484-7077F1A5CCF3}" sibTransId="{A8E814FB-4691-47E0-8926-912A3F66A36E}"/>
    <dgm:cxn modelId="{702D4E41-4313-4023-9B30-F4E69D3C4510}" srcId="{CD6657F1-8815-4792-A8C8-6F6F382085B2}" destId="{7EDA93A1-1673-4317-A4E9-E4526219CB26}" srcOrd="0" destOrd="0" parTransId="{07163342-FB2F-4508-813E-0496B83A5F06}" sibTransId="{682512F2-3325-49AF-B56C-E6E74EFC229F}"/>
    <dgm:cxn modelId="{B8C8A155-B3F0-4ABA-8806-23DAF5DDD2B6}" srcId="{3B534ED7-58A4-4BF6-AEE4-F4656B337D67}" destId="{74DED80E-C267-48E7-8AD5-AF999F171B81}" srcOrd="0" destOrd="0" parTransId="{DEAA9731-4A51-4A05-8547-C5E2AB10E7FC}" sibTransId="{9F82D14F-AEB0-4DE9-9DE4-D4ECA21EB735}"/>
    <dgm:cxn modelId="{D2595AAD-46EE-4758-916C-B36E39C5CEFA}" type="presOf" srcId="{CD6657F1-8815-4792-A8C8-6F6F382085B2}" destId="{A0CC2FDE-EDB1-44FD-81D1-738027EA4DC6}" srcOrd="1" destOrd="0" presId="urn:microsoft.com/office/officeart/2016/7/layout/VerticalDownArrowProcess"/>
    <dgm:cxn modelId="{51637FB6-2460-410A-A6D2-65565A69F926}" type="presOf" srcId="{7EDA93A1-1673-4317-A4E9-E4526219CB26}" destId="{06817F99-163F-4EE5-841C-5A03E1EFD022}" srcOrd="0" destOrd="0" presId="urn:microsoft.com/office/officeart/2016/7/layout/VerticalDownArrowProcess"/>
    <dgm:cxn modelId="{B5A9E1B7-1C0A-484F-BEC8-1589D2D2EA96}" type="presOf" srcId="{3DDE4C87-D422-4FA7-9EDD-D74DCF62EDFE}" destId="{3073A69A-35A1-415E-B18C-9AE14AA7175E}" srcOrd="0" destOrd="0" presId="urn:microsoft.com/office/officeart/2016/7/layout/VerticalDownArrowProcess"/>
    <dgm:cxn modelId="{A4488FCC-2F5D-49A3-9782-EDC5296D1033}" srcId="{3B534ED7-58A4-4BF6-AEE4-F4656B337D67}" destId="{CCF93FA1-85C8-42CF-A7B6-E2A9D937C040}" srcOrd="2" destOrd="0" parTransId="{424F195D-DC5C-445F-9FF6-A2D5C7606B1A}" sibTransId="{518CA17F-0D84-4D2B-816A-2401CDC43F83}"/>
    <dgm:cxn modelId="{07674FE5-C9F4-45DF-B7E4-E6AF0CFFE6D4}" type="presOf" srcId="{3B534ED7-58A4-4BF6-AEE4-F4656B337D67}" destId="{755622D6-3ADA-4C58-B225-304C030598A5}" srcOrd="0" destOrd="0" presId="urn:microsoft.com/office/officeart/2016/7/layout/VerticalDownArrowProcess"/>
    <dgm:cxn modelId="{09F740EE-5386-4823-BFBD-1AAB27F82CD5}" type="presOf" srcId="{3343AC53-5E2D-4858-8AD3-BCB8D9CC134A}" destId="{70255A23-CB05-415D-BF12-2492ECD3620E}" srcOrd="0" destOrd="0" presId="urn:microsoft.com/office/officeart/2016/7/layout/VerticalDownArrowProcess"/>
    <dgm:cxn modelId="{76610EF2-FD88-46F7-BB20-BB2B599ACAF4}" srcId="{CCF93FA1-85C8-42CF-A7B6-E2A9D937C040}" destId="{3DDE4C87-D422-4FA7-9EDD-D74DCF62EDFE}" srcOrd="0" destOrd="0" parTransId="{99A6F803-6D50-4DFB-A779-6C481C6356AF}" sibTransId="{0535270A-46C3-498C-8732-056BB8E6F21D}"/>
    <dgm:cxn modelId="{969664F3-E62B-4A90-9AB4-980001A19979}" type="presOf" srcId="{74DED80E-C267-48E7-8AD5-AF999F171B81}" destId="{54CAE02C-438B-4D1E-B927-942318C21954}" srcOrd="1" destOrd="0" presId="urn:microsoft.com/office/officeart/2016/7/layout/VerticalDownArrowProcess"/>
    <dgm:cxn modelId="{C0FF66BF-A584-4ABD-9F6F-FEC13ED1D937}" type="presParOf" srcId="{755622D6-3ADA-4C58-B225-304C030598A5}" destId="{B0C4F1CF-3510-47BA-B3D3-670633CD5C53}" srcOrd="0" destOrd="0" presId="urn:microsoft.com/office/officeart/2016/7/layout/VerticalDownArrowProcess"/>
    <dgm:cxn modelId="{E7DDF1ED-250F-4518-9DE7-5284C82837C3}" type="presParOf" srcId="{B0C4F1CF-3510-47BA-B3D3-670633CD5C53}" destId="{0938BAFA-ACC8-4A16-9A75-F9F9737D0FBD}" srcOrd="0" destOrd="0" presId="urn:microsoft.com/office/officeart/2016/7/layout/VerticalDownArrowProcess"/>
    <dgm:cxn modelId="{95813A36-CF81-4306-A34D-1E7FE05EA1D6}" type="presParOf" srcId="{B0C4F1CF-3510-47BA-B3D3-670633CD5C53}" destId="{3073A69A-35A1-415E-B18C-9AE14AA7175E}" srcOrd="1" destOrd="0" presId="urn:microsoft.com/office/officeart/2016/7/layout/VerticalDownArrowProcess"/>
    <dgm:cxn modelId="{7BD8BCE2-C269-4659-AFA3-5FED7DF96F85}" type="presParOf" srcId="{755622D6-3ADA-4C58-B225-304C030598A5}" destId="{23E9B0A7-EA9B-45BE-8147-8DCB8049450D}" srcOrd="1" destOrd="0" presId="urn:microsoft.com/office/officeart/2016/7/layout/VerticalDownArrowProcess"/>
    <dgm:cxn modelId="{60755B9D-659D-41CB-88E7-930338732A56}" type="presParOf" srcId="{755622D6-3ADA-4C58-B225-304C030598A5}" destId="{590F2F0A-2144-45FD-942B-FB38094C43C4}" srcOrd="2" destOrd="0" presId="urn:microsoft.com/office/officeart/2016/7/layout/VerticalDownArrowProcess"/>
    <dgm:cxn modelId="{7B516FB5-54B9-4784-A7CF-6EC54DE3BC6A}" type="presParOf" srcId="{590F2F0A-2144-45FD-942B-FB38094C43C4}" destId="{C8EA6198-2C96-4123-B200-9032409765C1}" srcOrd="0" destOrd="0" presId="urn:microsoft.com/office/officeart/2016/7/layout/VerticalDownArrowProcess"/>
    <dgm:cxn modelId="{DE9F7DC1-7C61-4AA6-855F-0E8864480683}" type="presParOf" srcId="{590F2F0A-2144-45FD-942B-FB38094C43C4}" destId="{A0CC2FDE-EDB1-44FD-81D1-738027EA4DC6}" srcOrd="1" destOrd="0" presId="urn:microsoft.com/office/officeart/2016/7/layout/VerticalDownArrowProcess"/>
    <dgm:cxn modelId="{F1071085-3B93-4D81-B906-1D00CDA1CB55}" type="presParOf" srcId="{590F2F0A-2144-45FD-942B-FB38094C43C4}" destId="{06817F99-163F-4EE5-841C-5A03E1EFD022}" srcOrd="2" destOrd="0" presId="urn:microsoft.com/office/officeart/2016/7/layout/VerticalDownArrowProcess"/>
    <dgm:cxn modelId="{96FC25ED-936F-4ED6-ACF4-5EF5D2C3D542}" type="presParOf" srcId="{755622D6-3ADA-4C58-B225-304C030598A5}" destId="{67451F16-64BA-45ED-8014-A700DFC5586C}" srcOrd="3" destOrd="0" presId="urn:microsoft.com/office/officeart/2016/7/layout/VerticalDownArrowProcess"/>
    <dgm:cxn modelId="{39EB8763-5A35-4DAE-8DD5-991BAABEF54F}" type="presParOf" srcId="{755622D6-3ADA-4C58-B225-304C030598A5}" destId="{CA208BE0-A206-4E5E-A77A-85C83D83CD28}" srcOrd="4" destOrd="0" presId="urn:microsoft.com/office/officeart/2016/7/layout/VerticalDownArrowProcess"/>
    <dgm:cxn modelId="{12CE69F6-41BA-4B79-9A94-BAA0B59086E4}" type="presParOf" srcId="{CA208BE0-A206-4E5E-A77A-85C83D83CD28}" destId="{5920836F-F9FC-4C1C-A884-2094393549C3}" srcOrd="0" destOrd="0" presId="urn:microsoft.com/office/officeart/2016/7/layout/VerticalDownArrowProcess"/>
    <dgm:cxn modelId="{38EAA4D3-4E66-44B9-B426-41093B772163}" type="presParOf" srcId="{CA208BE0-A206-4E5E-A77A-85C83D83CD28}" destId="{54CAE02C-438B-4D1E-B927-942318C21954}" srcOrd="1" destOrd="0" presId="urn:microsoft.com/office/officeart/2016/7/layout/VerticalDownArrowProcess"/>
    <dgm:cxn modelId="{97FBE0FF-65D8-4BF4-92E7-85CA36C618F8}" type="presParOf" srcId="{CA208BE0-A206-4E5E-A77A-85C83D83CD28}" destId="{70255A23-CB05-415D-BF12-2492ECD3620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1EF161-F07E-4685-98D2-583202EC8D19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8527F6-F344-48AC-A9E9-20C3EF94BE48}">
      <dgm:prSet/>
      <dgm:spPr/>
      <dgm:t>
        <a:bodyPr/>
        <a:lstStyle/>
        <a:p>
          <a:r>
            <a:rPr lang="en-GB"/>
            <a:t>This data set is not appropriate for taxi-out prediction by linear regression model</a:t>
          </a:r>
          <a:endParaRPr lang="en-US"/>
        </a:p>
      </dgm:t>
    </dgm:pt>
    <dgm:pt modelId="{1F88C651-3B29-4D47-B6BB-D396F8BE8EB7}" type="parTrans" cxnId="{81D60130-8921-4428-A207-14B78ABE5734}">
      <dgm:prSet/>
      <dgm:spPr/>
      <dgm:t>
        <a:bodyPr/>
        <a:lstStyle/>
        <a:p>
          <a:endParaRPr lang="en-US"/>
        </a:p>
      </dgm:t>
    </dgm:pt>
    <dgm:pt modelId="{50491FE2-8E36-499C-87F8-7C15FE3CBE85}" type="sibTrans" cxnId="{81D60130-8921-4428-A207-14B78ABE5734}">
      <dgm:prSet/>
      <dgm:spPr/>
      <dgm:t>
        <a:bodyPr/>
        <a:lstStyle/>
        <a:p>
          <a:endParaRPr lang="en-US"/>
        </a:p>
      </dgm:t>
    </dgm:pt>
    <dgm:pt modelId="{D643FE09-DC2B-4044-85F5-A64DF451F143}">
      <dgm:prSet/>
      <dgm:spPr/>
      <dgm:t>
        <a:bodyPr/>
        <a:lstStyle/>
        <a:p>
          <a:r>
            <a:rPr lang="en-GB"/>
            <a:t>We can add some more variables which are highly correlated with Taxi-out time</a:t>
          </a:r>
          <a:endParaRPr lang="en-US"/>
        </a:p>
      </dgm:t>
    </dgm:pt>
    <dgm:pt modelId="{19A992FB-5D0A-4090-844C-7AB343702A66}" type="parTrans" cxnId="{A0684EE0-3DB7-48DA-A026-FB703B02A460}">
      <dgm:prSet/>
      <dgm:spPr/>
      <dgm:t>
        <a:bodyPr/>
        <a:lstStyle/>
        <a:p>
          <a:endParaRPr lang="en-US"/>
        </a:p>
      </dgm:t>
    </dgm:pt>
    <dgm:pt modelId="{3195430D-25BE-4242-86D9-E7D6343B5AD4}" type="sibTrans" cxnId="{A0684EE0-3DB7-48DA-A026-FB703B02A460}">
      <dgm:prSet/>
      <dgm:spPr/>
      <dgm:t>
        <a:bodyPr/>
        <a:lstStyle/>
        <a:p>
          <a:endParaRPr lang="en-US"/>
        </a:p>
      </dgm:t>
    </dgm:pt>
    <dgm:pt modelId="{8DCBFA4D-74C8-434D-872E-7469DC62090A}">
      <dgm:prSet/>
      <dgm:spPr/>
      <dgm:t>
        <a:bodyPr/>
        <a:lstStyle/>
        <a:p>
          <a:r>
            <a:rPr lang="en-GB"/>
            <a:t>We can use other models to predict taxi-out time which I am going to learn soon.</a:t>
          </a:r>
          <a:endParaRPr lang="en-US"/>
        </a:p>
      </dgm:t>
    </dgm:pt>
    <dgm:pt modelId="{7FE2D45C-DC8D-477E-BFD2-82C2B8A6CC08}" type="parTrans" cxnId="{286B9E60-7C4B-4B50-98EA-94A167F44645}">
      <dgm:prSet/>
      <dgm:spPr/>
      <dgm:t>
        <a:bodyPr/>
        <a:lstStyle/>
        <a:p>
          <a:endParaRPr lang="en-US"/>
        </a:p>
      </dgm:t>
    </dgm:pt>
    <dgm:pt modelId="{2519A4D4-E313-40CA-9B14-029CD342D7B2}" type="sibTrans" cxnId="{286B9E60-7C4B-4B50-98EA-94A167F44645}">
      <dgm:prSet/>
      <dgm:spPr/>
      <dgm:t>
        <a:bodyPr/>
        <a:lstStyle/>
        <a:p>
          <a:endParaRPr lang="en-US"/>
        </a:p>
      </dgm:t>
    </dgm:pt>
    <dgm:pt modelId="{936C06CC-E830-49EF-9D05-A12A87DE9B61}" type="pres">
      <dgm:prSet presAssocID="{251EF161-F07E-4685-98D2-583202EC8D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2C48BF-3BD8-41D8-9507-DC5147CB34BA}" type="pres">
      <dgm:prSet presAssocID="{2C8527F6-F344-48AC-A9E9-20C3EF94BE48}" presName="root" presStyleCnt="0"/>
      <dgm:spPr/>
    </dgm:pt>
    <dgm:pt modelId="{1B11D851-8BD2-4E62-B8F5-49BB8A2C3FEE}" type="pres">
      <dgm:prSet presAssocID="{2C8527F6-F344-48AC-A9E9-20C3EF94BE48}" presName="rootComposite" presStyleCnt="0"/>
      <dgm:spPr/>
    </dgm:pt>
    <dgm:pt modelId="{3BADDE6C-6FCD-48F2-A390-86412144FF28}" type="pres">
      <dgm:prSet presAssocID="{2C8527F6-F344-48AC-A9E9-20C3EF94BE48}" presName="rootText" presStyleLbl="node1" presStyleIdx="0" presStyleCnt="3"/>
      <dgm:spPr/>
    </dgm:pt>
    <dgm:pt modelId="{87404BBB-25A8-4497-92CB-C513447126D4}" type="pres">
      <dgm:prSet presAssocID="{2C8527F6-F344-48AC-A9E9-20C3EF94BE48}" presName="rootConnector" presStyleLbl="node1" presStyleIdx="0" presStyleCnt="3"/>
      <dgm:spPr/>
    </dgm:pt>
    <dgm:pt modelId="{2E1D9FFD-A8D5-4928-B9DA-54B0F26BAD60}" type="pres">
      <dgm:prSet presAssocID="{2C8527F6-F344-48AC-A9E9-20C3EF94BE48}" presName="childShape" presStyleCnt="0"/>
      <dgm:spPr/>
    </dgm:pt>
    <dgm:pt modelId="{57791B4A-D11C-4DF0-9A82-608DB7C6DE72}" type="pres">
      <dgm:prSet presAssocID="{D643FE09-DC2B-4044-85F5-A64DF451F143}" presName="root" presStyleCnt="0"/>
      <dgm:spPr/>
    </dgm:pt>
    <dgm:pt modelId="{0D79ABD4-6C7D-4DD3-81C1-9FD9F05434B8}" type="pres">
      <dgm:prSet presAssocID="{D643FE09-DC2B-4044-85F5-A64DF451F143}" presName="rootComposite" presStyleCnt="0"/>
      <dgm:spPr/>
    </dgm:pt>
    <dgm:pt modelId="{874BE0B8-D338-4E1B-BC51-4E3D18F2220E}" type="pres">
      <dgm:prSet presAssocID="{D643FE09-DC2B-4044-85F5-A64DF451F143}" presName="rootText" presStyleLbl="node1" presStyleIdx="1" presStyleCnt="3"/>
      <dgm:spPr/>
    </dgm:pt>
    <dgm:pt modelId="{FA4804C4-0673-472F-9C25-6F3C791176BF}" type="pres">
      <dgm:prSet presAssocID="{D643FE09-DC2B-4044-85F5-A64DF451F143}" presName="rootConnector" presStyleLbl="node1" presStyleIdx="1" presStyleCnt="3"/>
      <dgm:spPr/>
    </dgm:pt>
    <dgm:pt modelId="{17B4963E-36E3-4871-9748-8289BA615FF6}" type="pres">
      <dgm:prSet presAssocID="{D643FE09-DC2B-4044-85F5-A64DF451F143}" presName="childShape" presStyleCnt="0"/>
      <dgm:spPr/>
    </dgm:pt>
    <dgm:pt modelId="{0613515E-C00E-4EA0-B9A1-4AC43CC55990}" type="pres">
      <dgm:prSet presAssocID="{8DCBFA4D-74C8-434D-872E-7469DC62090A}" presName="root" presStyleCnt="0"/>
      <dgm:spPr/>
    </dgm:pt>
    <dgm:pt modelId="{3E93EBD4-48AE-4FC8-8586-C39170FB407F}" type="pres">
      <dgm:prSet presAssocID="{8DCBFA4D-74C8-434D-872E-7469DC62090A}" presName="rootComposite" presStyleCnt="0"/>
      <dgm:spPr/>
    </dgm:pt>
    <dgm:pt modelId="{88CA8AEE-FE9A-40A4-AD87-7224123E093E}" type="pres">
      <dgm:prSet presAssocID="{8DCBFA4D-74C8-434D-872E-7469DC62090A}" presName="rootText" presStyleLbl="node1" presStyleIdx="2" presStyleCnt="3"/>
      <dgm:spPr/>
    </dgm:pt>
    <dgm:pt modelId="{73ACFEB3-3055-40ED-9D1D-2BA074413AF6}" type="pres">
      <dgm:prSet presAssocID="{8DCBFA4D-74C8-434D-872E-7469DC62090A}" presName="rootConnector" presStyleLbl="node1" presStyleIdx="2" presStyleCnt="3"/>
      <dgm:spPr/>
    </dgm:pt>
    <dgm:pt modelId="{28D6C627-761B-4531-876B-E21D112A83E5}" type="pres">
      <dgm:prSet presAssocID="{8DCBFA4D-74C8-434D-872E-7469DC62090A}" presName="childShape" presStyleCnt="0"/>
      <dgm:spPr/>
    </dgm:pt>
  </dgm:ptLst>
  <dgm:cxnLst>
    <dgm:cxn modelId="{81D60130-8921-4428-A207-14B78ABE5734}" srcId="{251EF161-F07E-4685-98D2-583202EC8D19}" destId="{2C8527F6-F344-48AC-A9E9-20C3EF94BE48}" srcOrd="0" destOrd="0" parTransId="{1F88C651-3B29-4D47-B6BB-D396F8BE8EB7}" sibTransId="{50491FE2-8E36-499C-87F8-7C15FE3CBE85}"/>
    <dgm:cxn modelId="{286B9E60-7C4B-4B50-98EA-94A167F44645}" srcId="{251EF161-F07E-4685-98D2-583202EC8D19}" destId="{8DCBFA4D-74C8-434D-872E-7469DC62090A}" srcOrd="2" destOrd="0" parTransId="{7FE2D45C-DC8D-477E-BFD2-82C2B8A6CC08}" sibTransId="{2519A4D4-E313-40CA-9B14-029CD342D7B2}"/>
    <dgm:cxn modelId="{0F61DC6F-E2B8-457A-AB26-EC3EA64AD844}" type="presOf" srcId="{2C8527F6-F344-48AC-A9E9-20C3EF94BE48}" destId="{87404BBB-25A8-4497-92CB-C513447126D4}" srcOrd="1" destOrd="0" presId="urn:microsoft.com/office/officeart/2005/8/layout/hierarchy3"/>
    <dgm:cxn modelId="{41FAED71-60F0-47C7-9A34-6972E237387C}" type="presOf" srcId="{D643FE09-DC2B-4044-85F5-A64DF451F143}" destId="{FA4804C4-0673-472F-9C25-6F3C791176BF}" srcOrd="1" destOrd="0" presId="urn:microsoft.com/office/officeart/2005/8/layout/hierarchy3"/>
    <dgm:cxn modelId="{6C05287D-08D6-4F46-AE9C-B67A8852C274}" type="presOf" srcId="{8DCBFA4D-74C8-434D-872E-7469DC62090A}" destId="{88CA8AEE-FE9A-40A4-AD87-7224123E093E}" srcOrd="0" destOrd="0" presId="urn:microsoft.com/office/officeart/2005/8/layout/hierarchy3"/>
    <dgm:cxn modelId="{3E5236AE-A558-4A52-A79E-F71DC4FB9020}" type="presOf" srcId="{D643FE09-DC2B-4044-85F5-A64DF451F143}" destId="{874BE0B8-D338-4E1B-BC51-4E3D18F2220E}" srcOrd="0" destOrd="0" presId="urn:microsoft.com/office/officeart/2005/8/layout/hierarchy3"/>
    <dgm:cxn modelId="{785356AE-6128-4262-A572-1DFDB7B21D35}" type="presOf" srcId="{251EF161-F07E-4685-98D2-583202EC8D19}" destId="{936C06CC-E830-49EF-9D05-A12A87DE9B61}" srcOrd="0" destOrd="0" presId="urn:microsoft.com/office/officeart/2005/8/layout/hierarchy3"/>
    <dgm:cxn modelId="{80D5CCBF-5881-4DCA-A2AC-FA7409E9BAA4}" type="presOf" srcId="{2C8527F6-F344-48AC-A9E9-20C3EF94BE48}" destId="{3BADDE6C-6FCD-48F2-A390-86412144FF28}" srcOrd="0" destOrd="0" presId="urn:microsoft.com/office/officeart/2005/8/layout/hierarchy3"/>
    <dgm:cxn modelId="{178837C5-BFC7-4A7B-AC6E-F5864F566734}" type="presOf" srcId="{8DCBFA4D-74C8-434D-872E-7469DC62090A}" destId="{73ACFEB3-3055-40ED-9D1D-2BA074413AF6}" srcOrd="1" destOrd="0" presId="urn:microsoft.com/office/officeart/2005/8/layout/hierarchy3"/>
    <dgm:cxn modelId="{A0684EE0-3DB7-48DA-A026-FB703B02A460}" srcId="{251EF161-F07E-4685-98D2-583202EC8D19}" destId="{D643FE09-DC2B-4044-85F5-A64DF451F143}" srcOrd="1" destOrd="0" parTransId="{19A992FB-5D0A-4090-844C-7AB343702A66}" sibTransId="{3195430D-25BE-4242-86D9-E7D6343B5AD4}"/>
    <dgm:cxn modelId="{53AE0A6F-9735-4135-9F80-469C15BBF552}" type="presParOf" srcId="{936C06CC-E830-49EF-9D05-A12A87DE9B61}" destId="{052C48BF-3BD8-41D8-9507-DC5147CB34BA}" srcOrd="0" destOrd="0" presId="urn:microsoft.com/office/officeart/2005/8/layout/hierarchy3"/>
    <dgm:cxn modelId="{5BD18FFB-5455-48FA-B4CA-6BE4228B20B3}" type="presParOf" srcId="{052C48BF-3BD8-41D8-9507-DC5147CB34BA}" destId="{1B11D851-8BD2-4E62-B8F5-49BB8A2C3FEE}" srcOrd="0" destOrd="0" presId="urn:microsoft.com/office/officeart/2005/8/layout/hierarchy3"/>
    <dgm:cxn modelId="{438C76C6-40EF-42B3-A808-E00A89F19D0E}" type="presParOf" srcId="{1B11D851-8BD2-4E62-B8F5-49BB8A2C3FEE}" destId="{3BADDE6C-6FCD-48F2-A390-86412144FF28}" srcOrd="0" destOrd="0" presId="urn:microsoft.com/office/officeart/2005/8/layout/hierarchy3"/>
    <dgm:cxn modelId="{75A19799-7A33-42A6-947B-41016766993E}" type="presParOf" srcId="{1B11D851-8BD2-4E62-B8F5-49BB8A2C3FEE}" destId="{87404BBB-25A8-4497-92CB-C513447126D4}" srcOrd="1" destOrd="0" presId="urn:microsoft.com/office/officeart/2005/8/layout/hierarchy3"/>
    <dgm:cxn modelId="{B4D24A88-CFE4-45B9-987F-24C03066618C}" type="presParOf" srcId="{052C48BF-3BD8-41D8-9507-DC5147CB34BA}" destId="{2E1D9FFD-A8D5-4928-B9DA-54B0F26BAD60}" srcOrd="1" destOrd="0" presId="urn:microsoft.com/office/officeart/2005/8/layout/hierarchy3"/>
    <dgm:cxn modelId="{5756D721-336F-4971-8D27-93FE36BE0923}" type="presParOf" srcId="{936C06CC-E830-49EF-9D05-A12A87DE9B61}" destId="{57791B4A-D11C-4DF0-9A82-608DB7C6DE72}" srcOrd="1" destOrd="0" presId="urn:microsoft.com/office/officeart/2005/8/layout/hierarchy3"/>
    <dgm:cxn modelId="{9344A80D-C759-449E-9B55-A330C2093D70}" type="presParOf" srcId="{57791B4A-D11C-4DF0-9A82-608DB7C6DE72}" destId="{0D79ABD4-6C7D-4DD3-81C1-9FD9F05434B8}" srcOrd="0" destOrd="0" presId="urn:microsoft.com/office/officeart/2005/8/layout/hierarchy3"/>
    <dgm:cxn modelId="{B57E5FA1-C1BF-4C7C-A7CE-101AA146404E}" type="presParOf" srcId="{0D79ABD4-6C7D-4DD3-81C1-9FD9F05434B8}" destId="{874BE0B8-D338-4E1B-BC51-4E3D18F2220E}" srcOrd="0" destOrd="0" presId="urn:microsoft.com/office/officeart/2005/8/layout/hierarchy3"/>
    <dgm:cxn modelId="{FDE79119-658B-4A74-A99C-000929C97105}" type="presParOf" srcId="{0D79ABD4-6C7D-4DD3-81C1-9FD9F05434B8}" destId="{FA4804C4-0673-472F-9C25-6F3C791176BF}" srcOrd="1" destOrd="0" presId="urn:microsoft.com/office/officeart/2005/8/layout/hierarchy3"/>
    <dgm:cxn modelId="{BD36AF96-E788-416A-88B9-DBA0CD215E40}" type="presParOf" srcId="{57791B4A-D11C-4DF0-9A82-608DB7C6DE72}" destId="{17B4963E-36E3-4871-9748-8289BA615FF6}" srcOrd="1" destOrd="0" presId="urn:microsoft.com/office/officeart/2005/8/layout/hierarchy3"/>
    <dgm:cxn modelId="{FA4122C6-7A37-4D2B-9520-69609D78A199}" type="presParOf" srcId="{936C06CC-E830-49EF-9D05-A12A87DE9B61}" destId="{0613515E-C00E-4EA0-B9A1-4AC43CC55990}" srcOrd="2" destOrd="0" presId="urn:microsoft.com/office/officeart/2005/8/layout/hierarchy3"/>
    <dgm:cxn modelId="{6007F548-6F9D-4457-BA96-940693EF666A}" type="presParOf" srcId="{0613515E-C00E-4EA0-B9A1-4AC43CC55990}" destId="{3E93EBD4-48AE-4FC8-8586-C39170FB407F}" srcOrd="0" destOrd="0" presId="urn:microsoft.com/office/officeart/2005/8/layout/hierarchy3"/>
    <dgm:cxn modelId="{78157BD6-C0ED-4CFC-B2C8-8E311DD20106}" type="presParOf" srcId="{3E93EBD4-48AE-4FC8-8586-C39170FB407F}" destId="{88CA8AEE-FE9A-40A4-AD87-7224123E093E}" srcOrd="0" destOrd="0" presId="urn:microsoft.com/office/officeart/2005/8/layout/hierarchy3"/>
    <dgm:cxn modelId="{E78944CC-ABE8-4918-9882-50E1C1320A24}" type="presParOf" srcId="{3E93EBD4-48AE-4FC8-8586-C39170FB407F}" destId="{73ACFEB3-3055-40ED-9D1D-2BA074413AF6}" srcOrd="1" destOrd="0" presId="urn:microsoft.com/office/officeart/2005/8/layout/hierarchy3"/>
    <dgm:cxn modelId="{B2A58434-5023-475D-9979-2D4988397167}" type="presParOf" srcId="{0613515E-C00E-4EA0-B9A1-4AC43CC55990}" destId="{28D6C627-761B-4531-876B-E21D112A83E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7BA29-F3BC-4250-9B3B-A746E9BE62FD}">
      <dsp:nvSpPr>
        <dsp:cNvPr id="0" name=""/>
        <dsp:cNvSpPr/>
      </dsp:nvSpPr>
      <dsp:spPr>
        <a:xfrm>
          <a:off x="0" y="326660"/>
          <a:ext cx="6666833" cy="11547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set contains data about flights leaving from JKF (John F. Kennedy International airport, New York City) Airport between Nov 2019-Dec2020</a:t>
          </a:r>
          <a:endParaRPr lang="en-US" sz="2100" kern="1200" dirty="0"/>
        </a:p>
      </dsp:txBody>
      <dsp:txXfrm>
        <a:off x="56372" y="383032"/>
        <a:ext cx="6554089" cy="1042045"/>
      </dsp:txXfrm>
    </dsp:sp>
    <dsp:sp modelId="{5FA86DFA-AFBD-498A-8586-9767D113DFBA}">
      <dsp:nvSpPr>
        <dsp:cNvPr id="0" name=""/>
        <dsp:cNvSpPr/>
      </dsp:nvSpPr>
      <dsp:spPr>
        <a:xfrm>
          <a:off x="0" y="1541930"/>
          <a:ext cx="6666833" cy="1154789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Taxi-Out Time is </a:t>
          </a:r>
          <a:r>
            <a:rPr lang="en-GB" sz="2100" b="1" kern="1200" dirty="0"/>
            <a:t>duration between gate out (moving from the parking area) time and take off (wheels off) time</a:t>
          </a:r>
          <a:r>
            <a:rPr lang="en-GB" sz="2100" kern="1200" dirty="0"/>
            <a:t>.</a:t>
          </a:r>
          <a:endParaRPr lang="en-US" sz="2100" kern="1200" dirty="0"/>
        </a:p>
      </dsp:txBody>
      <dsp:txXfrm>
        <a:off x="56372" y="1598302"/>
        <a:ext cx="6554089" cy="1042045"/>
      </dsp:txXfrm>
    </dsp:sp>
    <dsp:sp modelId="{5413562C-A3EE-428C-9CB5-65DCE123AC59}">
      <dsp:nvSpPr>
        <dsp:cNvPr id="0" name=""/>
        <dsp:cNvSpPr/>
      </dsp:nvSpPr>
      <dsp:spPr>
        <a:xfrm>
          <a:off x="0" y="2757200"/>
          <a:ext cx="6666833" cy="1154789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Taxi-Out prediction has been an important concept as it helps in calculating Runway time and directly impact the cost of the flight</a:t>
          </a:r>
          <a:endParaRPr lang="en-US" sz="2100" kern="1200" dirty="0"/>
        </a:p>
      </dsp:txBody>
      <dsp:txXfrm>
        <a:off x="56372" y="2813572"/>
        <a:ext cx="6554089" cy="1042045"/>
      </dsp:txXfrm>
    </dsp:sp>
    <dsp:sp modelId="{AED2056D-D3B5-4298-99A2-54E600832422}">
      <dsp:nvSpPr>
        <dsp:cNvPr id="0" name=""/>
        <dsp:cNvSpPr/>
      </dsp:nvSpPr>
      <dsp:spPr>
        <a:xfrm>
          <a:off x="0" y="3972470"/>
          <a:ext cx="6666833" cy="115478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Rows :28820, Columns: 23 (days, </a:t>
          </a:r>
          <a:r>
            <a:rPr lang="en-GB" sz="2100" kern="1200" dirty="0" err="1"/>
            <a:t>week,month</a:t>
          </a:r>
          <a:r>
            <a:rPr lang="en-GB" sz="2100" kern="1200" dirty="0"/>
            <a:t>, weather conditions like temp, humidity, wind speed, and flight details importantly delays and taxi out time,</a:t>
          </a:r>
          <a:endParaRPr lang="en-US" sz="2100" kern="1200" dirty="0"/>
        </a:p>
      </dsp:txBody>
      <dsp:txXfrm>
        <a:off x="56372" y="4028842"/>
        <a:ext cx="6554089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8BAFA-ACC8-4A16-9A75-F9F9737D0FBD}">
      <dsp:nvSpPr>
        <dsp:cNvPr id="0" name=""/>
        <dsp:cNvSpPr/>
      </dsp:nvSpPr>
      <dsp:spPr>
        <a:xfrm>
          <a:off x="0" y="4105454"/>
          <a:ext cx="1666708" cy="134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Check</a:t>
          </a:r>
        </a:p>
      </dsp:txBody>
      <dsp:txXfrm>
        <a:off x="0" y="4105454"/>
        <a:ext cx="1666708" cy="1347501"/>
      </dsp:txXfrm>
    </dsp:sp>
    <dsp:sp modelId="{3073A69A-35A1-415E-B18C-9AE14AA7175E}">
      <dsp:nvSpPr>
        <dsp:cNvPr id="0" name=""/>
        <dsp:cNvSpPr/>
      </dsp:nvSpPr>
      <dsp:spPr>
        <a:xfrm>
          <a:off x="1666708" y="4105454"/>
          <a:ext cx="5000124" cy="13475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304800" rIns="1014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 description (mean, std etc.) and correlation</a:t>
          </a:r>
        </a:p>
      </dsp:txBody>
      <dsp:txXfrm>
        <a:off x="1666708" y="4105454"/>
        <a:ext cx="5000124" cy="1347501"/>
      </dsp:txXfrm>
    </dsp:sp>
    <dsp:sp modelId="{A0CC2FDE-EDB1-44FD-81D1-738027EA4DC6}">
      <dsp:nvSpPr>
        <dsp:cNvPr id="0" name=""/>
        <dsp:cNvSpPr/>
      </dsp:nvSpPr>
      <dsp:spPr>
        <a:xfrm rot="10800000">
          <a:off x="0" y="2053209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Check</a:t>
          </a:r>
        </a:p>
      </dsp:txBody>
      <dsp:txXfrm rot="-10800000">
        <a:off x="0" y="2053209"/>
        <a:ext cx="1666708" cy="1347097"/>
      </dsp:txXfrm>
    </dsp:sp>
    <dsp:sp modelId="{06817F99-163F-4EE5-841C-5A03E1EFD022}">
      <dsp:nvSpPr>
        <dsp:cNvPr id="0" name=""/>
        <dsp:cNvSpPr/>
      </dsp:nvSpPr>
      <dsp:spPr>
        <a:xfrm>
          <a:off x="1666708" y="2053209"/>
          <a:ext cx="5000124" cy="13470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304800" rIns="1014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for data type</a:t>
          </a:r>
        </a:p>
      </dsp:txBody>
      <dsp:txXfrm>
        <a:off x="1666708" y="2053209"/>
        <a:ext cx="5000124" cy="1347097"/>
      </dsp:txXfrm>
    </dsp:sp>
    <dsp:sp modelId="{54CAE02C-438B-4D1E-B927-942318C21954}">
      <dsp:nvSpPr>
        <dsp:cNvPr id="0" name=""/>
        <dsp:cNvSpPr/>
      </dsp:nvSpPr>
      <dsp:spPr>
        <a:xfrm rot="10800000">
          <a:off x="0" y="964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Check</a:t>
          </a:r>
        </a:p>
      </dsp:txBody>
      <dsp:txXfrm rot="-10800000">
        <a:off x="0" y="964"/>
        <a:ext cx="1666708" cy="1347097"/>
      </dsp:txXfrm>
    </dsp:sp>
    <dsp:sp modelId="{70255A23-CB05-415D-BF12-2492ECD3620E}">
      <dsp:nvSpPr>
        <dsp:cNvPr id="0" name=""/>
        <dsp:cNvSpPr/>
      </dsp:nvSpPr>
      <dsp:spPr>
        <a:xfrm>
          <a:off x="1666708" y="964"/>
          <a:ext cx="5000124" cy="13470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304800" rIns="1014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 for missing values/null values</a:t>
          </a:r>
        </a:p>
      </dsp:txBody>
      <dsp:txXfrm>
        <a:off x="1666708" y="964"/>
        <a:ext cx="5000124" cy="1347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DDE6C-6FCD-48F2-A390-86412144FF28}">
      <dsp:nvSpPr>
        <dsp:cNvPr id="0" name=""/>
        <dsp:cNvSpPr/>
      </dsp:nvSpPr>
      <dsp:spPr>
        <a:xfrm>
          <a:off x="813" y="2250873"/>
          <a:ext cx="1904344" cy="95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This data set is not appropriate for taxi-out prediction by linear regression model</a:t>
          </a:r>
          <a:endParaRPr lang="en-US" sz="1400" kern="1200"/>
        </a:p>
      </dsp:txBody>
      <dsp:txXfrm>
        <a:off x="28701" y="2278761"/>
        <a:ext cx="1848568" cy="896396"/>
      </dsp:txXfrm>
    </dsp:sp>
    <dsp:sp modelId="{874BE0B8-D338-4E1B-BC51-4E3D18F2220E}">
      <dsp:nvSpPr>
        <dsp:cNvPr id="0" name=""/>
        <dsp:cNvSpPr/>
      </dsp:nvSpPr>
      <dsp:spPr>
        <a:xfrm>
          <a:off x="2381244" y="2250873"/>
          <a:ext cx="1904344" cy="95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can add some more variables which are highly correlated with Taxi-out time</a:t>
          </a:r>
          <a:endParaRPr lang="en-US" sz="1400" kern="1200"/>
        </a:p>
      </dsp:txBody>
      <dsp:txXfrm>
        <a:off x="2409132" y="2278761"/>
        <a:ext cx="1848568" cy="896396"/>
      </dsp:txXfrm>
    </dsp:sp>
    <dsp:sp modelId="{88CA8AEE-FE9A-40A4-AD87-7224123E093E}">
      <dsp:nvSpPr>
        <dsp:cNvPr id="0" name=""/>
        <dsp:cNvSpPr/>
      </dsp:nvSpPr>
      <dsp:spPr>
        <a:xfrm>
          <a:off x="4761674" y="2250873"/>
          <a:ext cx="1904344" cy="95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can use other models to predict taxi-out time which I am going to learn soon.</a:t>
          </a:r>
          <a:endParaRPr lang="en-US" sz="1400" kern="1200"/>
        </a:p>
      </dsp:txBody>
      <dsp:txXfrm>
        <a:off x="4789562" y="2278761"/>
        <a:ext cx="1848568" cy="89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66018-D7BD-4837-A1F7-7BDB560BB17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B9926-A63F-47B9-945C-B09A32EFEF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9926-A63F-47B9-945C-B09A32EFEF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20E-AB00-2E43-DBC0-3CEFB1B5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2DFA5-690F-7144-4780-4757F2D2B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5047-519A-2F85-C069-9FF80756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F5A6-787B-FC03-BF18-149F1050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2156-6AD1-A0E7-3413-1F99D44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3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9F3A-C450-86C6-9DF1-BEFC88C2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5F8B6-4DAB-13DF-1214-5256F3C3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F2AA-9AC5-1A9C-C1E2-E1D86984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BFB2-A81B-88C0-56D8-0A316826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59-9328-A021-E7CA-9EE7E5F0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3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75FD6-6B0B-5571-52C1-7A222AC5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EC756-FEFC-D162-30F8-3E4BBCEE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F73F-F7BB-DE5E-3D77-5979985C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922B-3C68-CF25-13AF-E636ED0C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BF9E-C30F-6AAA-6CBD-AB6089C4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4883-9083-A387-6595-3E68F99E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982E-C515-66E7-B59F-BE801CB7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FCBA-FA17-EAD8-FD8A-42499060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90B1-FC14-ED20-0368-54FFD617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A5FB-EA12-C2D3-DB4D-D1DD122C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F378-AFBD-E8AB-5495-42B1FAF1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A41A-8329-0F67-E255-54837718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8A90-F48D-2E99-E50D-9062FF19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A255-F5AE-48AB-DC9E-1A96257E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2923-5E42-591D-6D22-76563D1C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4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8522-EA50-D618-935D-EE64C59D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9992-2BBC-8BBC-1BE7-C206AAB21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5B83-D2CA-4EA6-13FC-7609CDC6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157B-5439-9065-85FA-C87892BB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21AD-BA86-CB47-3B5B-E207CF49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34DD3-3BDC-DC39-46F8-FEDA9E91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8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C35-68C7-8444-631F-31D021BA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1E72-F8AB-C2F8-815F-A09083F6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BC970-6C20-83B6-785D-D9E0D0DE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36FF-5D24-7F5B-1595-9D6F02DA6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18F26-CF80-202B-E397-61D0C9A7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D70FF-359B-8A16-ADB1-500C11D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34FB7-85B2-A234-002C-CB9EA7C8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B9AFE-38C1-2B7D-4306-EF72DBF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6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300D-A466-1BA1-7F5E-B4D368BD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AD9B9-2CE3-D44A-B688-EF861B35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ABB3E-D5F5-2BAC-54C6-F04CCED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A9A9-764B-084B-20BB-65A17112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6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D70CB-AD5D-5ACA-5293-1B880B4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DB727-BB52-3B3B-5E28-DC109F27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E2316-AD2B-A372-BAF8-5135B815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8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A7F9-A1A4-B9A3-6B7C-4DA68549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846C-39AA-A0F6-B736-1895985A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B0D22-9A30-2904-FC38-A98868AC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FCE71-ED26-6F0B-C95D-482D6C88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8D928-03C0-FF56-4CBB-44715F7E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F99D7-9632-1907-1C41-4A0ADED2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9AB9-E6C3-465B-1903-5194C2B0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A78FA-4724-238F-85D0-260ED2FC8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2943-6115-4E92-D908-807DEAE0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77E90-959C-6CA0-EB27-B104858D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77216-8DFF-9E9B-FDD3-BA4716C6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8DCA-F53B-C790-6A67-5F0C8613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14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4ACE5-DB51-BE92-85D5-C560959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CAB8-08F1-FAFD-090C-FAEDC261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6AFC-3D4C-DA2A-243D-D73BA077B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FF78C-4B63-47A1-B76F-8E1457A2917D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5E1E-873C-FEC1-D325-844A1CD21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9434-E65F-F5B5-1398-620C8E9ED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D89A5-5201-4946-BB09-F6AA744E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564A8-5887-43AD-FCAC-A29AEDF9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Exploratory Data Analysis (EDA) &amp; Linear Regression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911F2-290A-9AAA-C265-3D6B083E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Anshu Anamika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8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1E5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1EF7C-3670-F7F0-0E11-D853464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is departure delay related to the days, week </a:t>
            </a:r>
            <a:r>
              <a:rPr lang="en-US" sz="3200" dirty="0">
                <a:solidFill>
                  <a:srgbClr val="FFFFFF"/>
                </a:solidFill>
              </a:rPr>
              <a:t>and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month?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279C3-614C-4ED0-902F-2D50C8B5F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97180"/>
            <a:ext cx="8054339" cy="59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6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87176-A317-C72E-DB26-69C80E4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Simple linear regression model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BCCD6C-C86D-712F-A847-7B038FF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727201"/>
            <a:ext cx="5131088" cy="4411198"/>
          </a:xfrm>
          <a:prstGeom prst="rect">
            <a:avLst/>
          </a:prstGeom>
        </p:spPr>
      </p:pic>
      <p:pic>
        <p:nvPicPr>
          <p:cNvPr id="11" name="Content Placeholder 10" descr="A screenshot of a taxi&#10;&#10;AI-generated content may be incorrect.">
            <a:extLst>
              <a:ext uri="{FF2B5EF4-FFF2-40B4-BE49-F238E27FC236}">
                <a16:creationId xmlns:a16="http://schemas.microsoft.com/office/drawing/2014/main" id="{CCE29D0D-B5CF-C2CB-35D4-E091A1EB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55" y="1795786"/>
            <a:ext cx="4703330" cy="3997831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C594EB-D708-F08B-E1D3-BD7554DEF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11" y="2218853"/>
            <a:ext cx="2139099" cy="18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1701B-F67B-E9DC-A1D6-8F673BEC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975363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Multilinear regression model for predicting Taxi-out time (based on duration of flight, temp, dew point, humidity, wind speed, wind gust, pressure)</a:t>
            </a:r>
          </a:p>
        </p:txBody>
      </p:sp>
      <p:pic>
        <p:nvPicPr>
          <p:cNvPr id="7" name="Picture 6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5AF7E25F-0B8E-2D85-5429-0114D094C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3282304"/>
            <a:ext cx="5131088" cy="1795880"/>
          </a:xfrm>
          <a:prstGeom prst="rect">
            <a:avLst/>
          </a:prstGeom>
        </p:spPr>
      </p:pic>
      <p:pic>
        <p:nvPicPr>
          <p:cNvPr id="5" name="Content Placeholder 4" descr="A screenshot of a taxi schedule&#10;&#10;AI-generated content may be incorrect.">
            <a:extLst>
              <a:ext uri="{FF2B5EF4-FFF2-40B4-BE49-F238E27FC236}">
                <a16:creationId xmlns:a16="http://schemas.microsoft.com/office/drawing/2014/main" id="{1D560715-9843-B6A8-4D57-58E4473A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467582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8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F11A9-C1FE-9E72-1221-1A7F39D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88404"/>
            <a:ext cx="10405947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Linear regression, Lasso and Ridge comparison</a:t>
            </a:r>
          </a:p>
        </p:txBody>
      </p:sp>
      <p:pic>
        <p:nvPicPr>
          <p:cNvPr id="4" name="Content Placeholder 4" descr="A screenshot of a taxi schedule&#10;&#10;AI-generated content may be incorrect.">
            <a:extLst>
              <a:ext uri="{FF2B5EF4-FFF2-40B4-BE49-F238E27FC236}">
                <a16:creationId xmlns:a16="http://schemas.microsoft.com/office/drawing/2014/main" id="{C45C413B-54C3-58AF-FD7E-3A9D0F90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550"/>
            <a:ext cx="3861354" cy="3988855"/>
          </a:xfrm>
          <a:prstGeom prst="rect">
            <a:avLst/>
          </a:prstGeom>
        </p:spPr>
      </p:pic>
      <p:pic>
        <p:nvPicPr>
          <p:cNvPr id="6" name="Picture 5" descr="A screenshot of a taxi schedule&#10;&#10;AI-generated content may be incorrect.">
            <a:extLst>
              <a:ext uri="{FF2B5EF4-FFF2-40B4-BE49-F238E27FC236}">
                <a16:creationId xmlns:a16="http://schemas.microsoft.com/office/drawing/2014/main" id="{7827D126-E046-9C4A-2527-C546EA339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84" y="1289291"/>
            <a:ext cx="4124429" cy="4063376"/>
          </a:xfrm>
          <a:prstGeom prst="rect">
            <a:avLst/>
          </a:prstGeom>
        </p:spPr>
      </p:pic>
      <p:pic>
        <p:nvPicPr>
          <p:cNvPr id="10" name="Picture 9" descr="A screenshot of a taxi&#10;&#10;AI-generated content may be incorrect.">
            <a:extLst>
              <a:ext uri="{FF2B5EF4-FFF2-40B4-BE49-F238E27FC236}">
                <a16:creationId xmlns:a16="http://schemas.microsoft.com/office/drawing/2014/main" id="{7FC8B08C-7301-8569-25AD-41DA24326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78" y="1258032"/>
            <a:ext cx="4189352" cy="4063376"/>
          </a:xfrm>
          <a:prstGeom prst="rect">
            <a:avLst/>
          </a:prstGeom>
        </p:spPr>
      </p:pic>
      <p:pic>
        <p:nvPicPr>
          <p:cNvPr id="11" name="Picture 10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0CFD9A00-9320-FBDE-3B40-F3ED36F42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" y="5329717"/>
            <a:ext cx="3861354" cy="1548595"/>
          </a:xfrm>
          <a:prstGeom prst="rect">
            <a:avLst/>
          </a:prstGeom>
        </p:spPr>
      </p:pic>
      <p:pic>
        <p:nvPicPr>
          <p:cNvPr id="14" name="Picture 13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0EBA46A2-6A1E-F4A8-10A8-AFBAE8AA8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84" y="5329717"/>
            <a:ext cx="4124429" cy="1528283"/>
          </a:xfrm>
          <a:prstGeom prst="rect">
            <a:avLst/>
          </a:prstGeom>
        </p:spPr>
      </p:pic>
      <p:pic>
        <p:nvPicPr>
          <p:cNvPr id="20" name="Picture 1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44B6AB5-E1CF-02DB-7BFA-9ADEC08F0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8" y="5309405"/>
            <a:ext cx="4189351" cy="15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0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C1EBE-6B7E-F301-FB53-11A7E54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9291D-1B95-10F9-4101-4487A2D8B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6348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7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47A2C-8C96-44D7-A131-16271126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Introductiom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0B6E58-A320-21BA-3A41-266E69359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5183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21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4F0A7-42E9-E804-53BF-783B1704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Initial steps of EDA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CAB48BE-C64B-430B-FFA5-C57349FD3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260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95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0BEA1-583B-8A02-0759-B60E06AC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is taxi-out time data distributed?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0F6B4-95C3-B0B3-C3A0-AA756345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692531"/>
            <a:ext cx="7347537" cy="54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45D46-1C62-7137-4CBE-5AD359B3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767106"/>
            <a:ext cx="342656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Any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relationship between Taxi-out  and days, week and month?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98B79F-8524-02C6-B05E-B83B737E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410" y="0"/>
            <a:ext cx="8892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2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1200D-6DF2-E950-0727-DD091C9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many flights are delayed or departed early? 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7EB68A37-E302-28BD-F0BA-45C021155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" y="1825624"/>
            <a:ext cx="10606362" cy="4689475"/>
          </a:xfrm>
        </p:spPr>
      </p:pic>
    </p:spTree>
    <p:extLst>
      <p:ext uri="{BB962C8B-B14F-4D97-AF65-F5344CB8AC3E}">
        <p14:creationId xmlns:p14="http://schemas.microsoft.com/office/powerpoint/2010/main" val="24322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2F71C-D482-6B13-CD15-4901981D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is weather condition affecting taxi-out time and departure delay?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7F2CC4-CB93-193C-7C80-E4F244850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" y="1822348"/>
            <a:ext cx="11818620" cy="4692751"/>
          </a:xfrm>
        </p:spPr>
      </p:pic>
    </p:spTree>
    <p:extLst>
      <p:ext uri="{BB962C8B-B14F-4D97-AF65-F5344CB8AC3E}">
        <p14:creationId xmlns:p14="http://schemas.microsoft.com/office/powerpoint/2010/main" val="338274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A8872-DE76-B74D-3E2E-033048CE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Any relation between 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o. of flight and departure delays?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473F07-52DD-1D39-648B-CEA5B3188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312" y="961812"/>
            <a:ext cx="6618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8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7363-E0E8-9FAB-7DA3-6ACA2442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Any relationship between flight duration and taxi- out time?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A4152-7301-9E24-CD31-8E5E7E81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8880" y="961812"/>
            <a:ext cx="60876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305</Words>
  <Application>Microsoft Office PowerPoint</Application>
  <PresentationFormat>Widescreen</PresentationFormat>
  <Paragraphs>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Exploratory Data Analysis (EDA) &amp; Linear Regression Model </vt:lpstr>
      <vt:lpstr>Introductiom</vt:lpstr>
      <vt:lpstr>Initial steps of EDA</vt:lpstr>
      <vt:lpstr>How is taxi-out time data distributed?</vt:lpstr>
      <vt:lpstr>Any relationship between Taxi-out  and days, week and month?</vt:lpstr>
      <vt:lpstr>How many flights are delayed or departed early? </vt:lpstr>
      <vt:lpstr>How is weather condition affecting taxi-out time and departure delay?</vt:lpstr>
      <vt:lpstr> Any relation between no. of flight and departure delays?</vt:lpstr>
      <vt:lpstr>Any relationship between flight duration and taxi- out time?</vt:lpstr>
      <vt:lpstr>How is departure delay related to the days, week and  month?</vt:lpstr>
      <vt:lpstr>Simple linear regression model </vt:lpstr>
      <vt:lpstr>Multilinear regression model for predicting Taxi-out time (based on duration of flight, temp, dew point, humidity, wind speed, wind gust, pressure)</vt:lpstr>
      <vt:lpstr>Linear regression, Lasso and Ridge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Anamika</dc:creator>
  <cp:lastModifiedBy>Anshu Anamika</cp:lastModifiedBy>
  <cp:revision>12</cp:revision>
  <dcterms:created xsi:type="dcterms:W3CDTF">2025-06-12T11:04:52Z</dcterms:created>
  <dcterms:modified xsi:type="dcterms:W3CDTF">2025-06-13T16:27:45Z</dcterms:modified>
</cp:coreProperties>
</file>