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57" r:id="rId5"/>
    <p:sldId id="260" r:id="rId6"/>
    <p:sldId id="258" r:id="rId7"/>
    <p:sldId id="264" r:id="rId8"/>
    <p:sldId id="259" r:id="rId9"/>
    <p:sldId id="269" r:id="rId10"/>
    <p:sldId id="262" r:id="rId11"/>
    <p:sldId id="271" r:id="rId12"/>
    <p:sldId id="272" r:id="rId13"/>
    <p:sldId id="273" r:id="rId14"/>
    <p:sldId id="26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83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D6676-19A1-4DE7-92BB-737F7C8C8F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DDF63-392C-4F46-959A-720C10419A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set :Ongoing cardiovascular study on residents of the town of Framingham, Massachusetts.</a:t>
          </a:r>
          <a:endParaRPr lang="en-US" dirty="0"/>
        </a:p>
      </dgm:t>
    </dgm:pt>
    <dgm:pt modelId="{3B743377-7BD5-464C-B062-3125114D9A6D}" type="parTrans" cxnId="{46F42EB1-3199-4049-BD89-40574A0CACE5}">
      <dgm:prSet/>
      <dgm:spPr/>
      <dgm:t>
        <a:bodyPr/>
        <a:lstStyle/>
        <a:p>
          <a:endParaRPr lang="en-US"/>
        </a:p>
      </dgm:t>
    </dgm:pt>
    <dgm:pt modelId="{DB950F0F-243B-4BFC-8698-FF2A1DD1363C}" type="sibTrans" cxnId="{46F42EB1-3199-4049-BD89-40574A0CAC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965EBA-C7C9-4DDD-ADBA-ECC80573F92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Information : Patients demographic, behavioural and medical information </a:t>
          </a:r>
          <a:endParaRPr lang="en-US" dirty="0"/>
        </a:p>
      </dgm:t>
    </dgm:pt>
    <dgm:pt modelId="{5A2101DE-073C-4ADD-8CC3-10CE6E3FD518}" type="parTrans" cxnId="{41A24A1C-D2B2-417A-A73B-7EF22CDA5BCB}">
      <dgm:prSet/>
      <dgm:spPr/>
      <dgm:t>
        <a:bodyPr/>
        <a:lstStyle/>
        <a:p>
          <a:endParaRPr lang="en-US"/>
        </a:p>
      </dgm:t>
    </dgm:pt>
    <dgm:pt modelId="{7A014170-ADC0-468C-9C20-7EB17C9B0F31}" type="sibTrans" cxnId="{41A24A1C-D2B2-417A-A73B-7EF22CDA5B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BB0C38-D98F-4FF5-B959-9B4A284262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Goal : To predict whether the patient has 10-year risk of future coronary heart disease (CHD)</a:t>
          </a:r>
          <a:endParaRPr lang="en-US" dirty="0"/>
        </a:p>
      </dgm:t>
    </dgm:pt>
    <dgm:pt modelId="{CA0800E4-7B27-4FC1-A6BB-86D7C58175AA}" type="parTrans" cxnId="{D0CE5398-A551-4BB2-9586-1A5C76A0418B}">
      <dgm:prSet/>
      <dgm:spPr/>
      <dgm:t>
        <a:bodyPr/>
        <a:lstStyle/>
        <a:p>
          <a:endParaRPr lang="en-US"/>
        </a:p>
      </dgm:t>
    </dgm:pt>
    <dgm:pt modelId="{B7A1C2A3-20AC-496F-8191-E3D11DACF8D4}" type="sibTrans" cxnId="{D0CE5398-A551-4BB2-9586-1A5C76A041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514269-9BAE-4C93-B742-46DB1F2B97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Importance : Predicting heart disease is crucial for early prevention and personalised treatment plan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2D9E1084-64EC-4EF1-B870-B3F73CE51A7A}" type="parTrans" cxnId="{483FF4EF-472A-4D49-8D75-171DA9D9CAC3}">
      <dgm:prSet/>
      <dgm:spPr/>
      <dgm:t>
        <a:bodyPr/>
        <a:lstStyle/>
        <a:p>
          <a:endParaRPr lang="en-US"/>
        </a:p>
      </dgm:t>
    </dgm:pt>
    <dgm:pt modelId="{114144EB-2CDF-4160-BBAD-84494D71A470}" type="sibTrans" cxnId="{483FF4EF-472A-4D49-8D75-171DA9D9CAC3}">
      <dgm:prSet/>
      <dgm:spPr/>
      <dgm:t>
        <a:bodyPr/>
        <a:lstStyle/>
        <a:p>
          <a:endParaRPr lang="en-US"/>
        </a:p>
      </dgm:t>
    </dgm:pt>
    <dgm:pt modelId="{372586A9-A96F-4655-AA48-666C0AB29B56}" type="pres">
      <dgm:prSet presAssocID="{CEAD6676-19A1-4DE7-92BB-737F7C8C8F39}" presName="vert0" presStyleCnt="0">
        <dgm:presLayoutVars>
          <dgm:dir/>
          <dgm:animOne val="branch"/>
          <dgm:animLvl val="lvl"/>
        </dgm:presLayoutVars>
      </dgm:prSet>
      <dgm:spPr/>
    </dgm:pt>
    <dgm:pt modelId="{557F61B3-08BB-4AF6-B840-D56A7B7AFA26}" type="pres">
      <dgm:prSet presAssocID="{FC2DDF63-392C-4F46-959A-720C10419A2E}" presName="thickLine" presStyleLbl="alignNode1" presStyleIdx="0" presStyleCnt="4"/>
      <dgm:spPr/>
    </dgm:pt>
    <dgm:pt modelId="{6A6DFC6D-D1AA-4045-B555-0F62FE0CD569}" type="pres">
      <dgm:prSet presAssocID="{FC2DDF63-392C-4F46-959A-720C10419A2E}" presName="horz1" presStyleCnt="0"/>
      <dgm:spPr/>
    </dgm:pt>
    <dgm:pt modelId="{EC75B75D-EDA5-4BB7-A0FA-5A6562211F81}" type="pres">
      <dgm:prSet presAssocID="{FC2DDF63-392C-4F46-959A-720C10419A2E}" presName="tx1" presStyleLbl="revTx" presStyleIdx="0" presStyleCnt="4"/>
      <dgm:spPr/>
    </dgm:pt>
    <dgm:pt modelId="{0D0E08C9-098C-4F4B-87F5-648A7039E646}" type="pres">
      <dgm:prSet presAssocID="{FC2DDF63-392C-4F46-959A-720C10419A2E}" presName="vert1" presStyleCnt="0"/>
      <dgm:spPr/>
    </dgm:pt>
    <dgm:pt modelId="{4C94D371-C21E-4D17-AE42-5EE493036BF0}" type="pres">
      <dgm:prSet presAssocID="{70965EBA-C7C9-4DDD-ADBA-ECC80573F929}" presName="thickLine" presStyleLbl="alignNode1" presStyleIdx="1" presStyleCnt="4"/>
      <dgm:spPr/>
    </dgm:pt>
    <dgm:pt modelId="{955AD7C1-1974-411A-A785-997D8D58B3C4}" type="pres">
      <dgm:prSet presAssocID="{70965EBA-C7C9-4DDD-ADBA-ECC80573F929}" presName="horz1" presStyleCnt="0"/>
      <dgm:spPr/>
    </dgm:pt>
    <dgm:pt modelId="{980D5C50-5E8D-4AC3-87A6-2F867A235068}" type="pres">
      <dgm:prSet presAssocID="{70965EBA-C7C9-4DDD-ADBA-ECC80573F929}" presName="tx1" presStyleLbl="revTx" presStyleIdx="1" presStyleCnt="4"/>
      <dgm:spPr/>
    </dgm:pt>
    <dgm:pt modelId="{0DA72C8F-B604-4E3A-8DC6-E2A1855AE4B9}" type="pres">
      <dgm:prSet presAssocID="{70965EBA-C7C9-4DDD-ADBA-ECC80573F929}" presName="vert1" presStyleCnt="0"/>
      <dgm:spPr/>
    </dgm:pt>
    <dgm:pt modelId="{5AEC9854-7988-49F4-86F3-05BCBCD84407}" type="pres">
      <dgm:prSet presAssocID="{A1BB0C38-D98F-4FF5-B959-9B4A284262C8}" presName="thickLine" presStyleLbl="alignNode1" presStyleIdx="2" presStyleCnt="4"/>
      <dgm:spPr/>
    </dgm:pt>
    <dgm:pt modelId="{C2BC056F-CDBE-47B6-B9CB-0A1B20F3FB71}" type="pres">
      <dgm:prSet presAssocID="{A1BB0C38-D98F-4FF5-B959-9B4A284262C8}" presName="horz1" presStyleCnt="0"/>
      <dgm:spPr/>
    </dgm:pt>
    <dgm:pt modelId="{63B90287-94D4-4666-A6D3-C66F431B43C2}" type="pres">
      <dgm:prSet presAssocID="{A1BB0C38-D98F-4FF5-B959-9B4A284262C8}" presName="tx1" presStyleLbl="revTx" presStyleIdx="2" presStyleCnt="4"/>
      <dgm:spPr/>
    </dgm:pt>
    <dgm:pt modelId="{BDDC9727-38A0-4BF0-AEE6-AC045665D83B}" type="pres">
      <dgm:prSet presAssocID="{A1BB0C38-D98F-4FF5-B959-9B4A284262C8}" presName="vert1" presStyleCnt="0"/>
      <dgm:spPr/>
    </dgm:pt>
    <dgm:pt modelId="{A42CC5D3-E97F-4F77-A4C7-641AD0C6A40C}" type="pres">
      <dgm:prSet presAssocID="{75514269-9BAE-4C93-B742-46DB1F2B976E}" presName="thickLine" presStyleLbl="alignNode1" presStyleIdx="3" presStyleCnt="4"/>
      <dgm:spPr/>
    </dgm:pt>
    <dgm:pt modelId="{EFA9AA72-BAF1-4674-BBEB-284F266BB927}" type="pres">
      <dgm:prSet presAssocID="{75514269-9BAE-4C93-B742-46DB1F2B976E}" presName="horz1" presStyleCnt="0"/>
      <dgm:spPr/>
    </dgm:pt>
    <dgm:pt modelId="{1BB7FAF4-2777-439D-AFDB-67B5D8A9C517}" type="pres">
      <dgm:prSet presAssocID="{75514269-9BAE-4C93-B742-46DB1F2B976E}" presName="tx1" presStyleLbl="revTx" presStyleIdx="3" presStyleCnt="4"/>
      <dgm:spPr/>
    </dgm:pt>
    <dgm:pt modelId="{B4DAEA62-2799-4F69-990F-A52A7887A882}" type="pres">
      <dgm:prSet presAssocID="{75514269-9BAE-4C93-B742-46DB1F2B976E}" presName="vert1" presStyleCnt="0"/>
      <dgm:spPr/>
    </dgm:pt>
  </dgm:ptLst>
  <dgm:cxnLst>
    <dgm:cxn modelId="{41A24A1C-D2B2-417A-A73B-7EF22CDA5BCB}" srcId="{CEAD6676-19A1-4DE7-92BB-737F7C8C8F39}" destId="{70965EBA-C7C9-4DDD-ADBA-ECC80573F929}" srcOrd="1" destOrd="0" parTransId="{5A2101DE-073C-4ADD-8CC3-10CE6E3FD518}" sibTransId="{7A014170-ADC0-468C-9C20-7EB17C9B0F31}"/>
    <dgm:cxn modelId="{DF11572E-FAA6-4A23-B905-8EB01078A562}" type="presOf" srcId="{CEAD6676-19A1-4DE7-92BB-737F7C8C8F39}" destId="{372586A9-A96F-4655-AA48-666C0AB29B56}" srcOrd="0" destOrd="0" presId="urn:microsoft.com/office/officeart/2008/layout/LinedList"/>
    <dgm:cxn modelId="{C08A9D3F-F197-4AB9-9753-411F2B19E4D6}" type="presOf" srcId="{A1BB0C38-D98F-4FF5-B959-9B4A284262C8}" destId="{63B90287-94D4-4666-A6D3-C66F431B43C2}" srcOrd="0" destOrd="0" presId="urn:microsoft.com/office/officeart/2008/layout/LinedList"/>
    <dgm:cxn modelId="{D0CE5398-A551-4BB2-9586-1A5C76A0418B}" srcId="{CEAD6676-19A1-4DE7-92BB-737F7C8C8F39}" destId="{A1BB0C38-D98F-4FF5-B959-9B4A284262C8}" srcOrd="2" destOrd="0" parTransId="{CA0800E4-7B27-4FC1-A6BB-86D7C58175AA}" sibTransId="{B7A1C2A3-20AC-496F-8191-E3D11DACF8D4}"/>
    <dgm:cxn modelId="{50B983AC-08AD-4BCC-BB20-C9E9627EBA8B}" type="presOf" srcId="{FC2DDF63-392C-4F46-959A-720C10419A2E}" destId="{EC75B75D-EDA5-4BB7-A0FA-5A6562211F81}" srcOrd="0" destOrd="0" presId="urn:microsoft.com/office/officeart/2008/layout/LinedList"/>
    <dgm:cxn modelId="{46F42EB1-3199-4049-BD89-40574A0CACE5}" srcId="{CEAD6676-19A1-4DE7-92BB-737F7C8C8F39}" destId="{FC2DDF63-392C-4F46-959A-720C10419A2E}" srcOrd="0" destOrd="0" parTransId="{3B743377-7BD5-464C-B062-3125114D9A6D}" sibTransId="{DB950F0F-243B-4BFC-8698-FF2A1DD1363C}"/>
    <dgm:cxn modelId="{9E3AD1B4-7038-4E06-BB56-2202736AC6A0}" type="presOf" srcId="{70965EBA-C7C9-4DDD-ADBA-ECC80573F929}" destId="{980D5C50-5E8D-4AC3-87A6-2F867A235068}" srcOrd="0" destOrd="0" presId="urn:microsoft.com/office/officeart/2008/layout/LinedList"/>
    <dgm:cxn modelId="{B369E2C6-62C5-4287-BDB5-28EBC6A0BAF1}" type="presOf" srcId="{75514269-9BAE-4C93-B742-46DB1F2B976E}" destId="{1BB7FAF4-2777-439D-AFDB-67B5D8A9C517}" srcOrd="0" destOrd="0" presId="urn:microsoft.com/office/officeart/2008/layout/LinedList"/>
    <dgm:cxn modelId="{483FF4EF-472A-4D49-8D75-171DA9D9CAC3}" srcId="{CEAD6676-19A1-4DE7-92BB-737F7C8C8F39}" destId="{75514269-9BAE-4C93-B742-46DB1F2B976E}" srcOrd="3" destOrd="0" parTransId="{2D9E1084-64EC-4EF1-B870-B3F73CE51A7A}" sibTransId="{114144EB-2CDF-4160-BBAD-84494D71A470}"/>
    <dgm:cxn modelId="{8C38B349-275A-4710-B6B7-B6EECCBAD586}" type="presParOf" srcId="{372586A9-A96F-4655-AA48-666C0AB29B56}" destId="{557F61B3-08BB-4AF6-B840-D56A7B7AFA26}" srcOrd="0" destOrd="0" presId="urn:microsoft.com/office/officeart/2008/layout/LinedList"/>
    <dgm:cxn modelId="{FDD60166-397D-4317-A58C-F230BF370900}" type="presParOf" srcId="{372586A9-A96F-4655-AA48-666C0AB29B56}" destId="{6A6DFC6D-D1AA-4045-B555-0F62FE0CD569}" srcOrd="1" destOrd="0" presId="urn:microsoft.com/office/officeart/2008/layout/LinedList"/>
    <dgm:cxn modelId="{D9630EC8-1C86-488D-BB67-AF46E9C63110}" type="presParOf" srcId="{6A6DFC6D-D1AA-4045-B555-0F62FE0CD569}" destId="{EC75B75D-EDA5-4BB7-A0FA-5A6562211F81}" srcOrd="0" destOrd="0" presId="urn:microsoft.com/office/officeart/2008/layout/LinedList"/>
    <dgm:cxn modelId="{6D292496-4778-4C28-B72C-1D4624C76932}" type="presParOf" srcId="{6A6DFC6D-D1AA-4045-B555-0F62FE0CD569}" destId="{0D0E08C9-098C-4F4B-87F5-648A7039E646}" srcOrd="1" destOrd="0" presId="urn:microsoft.com/office/officeart/2008/layout/LinedList"/>
    <dgm:cxn modelId="{CF601F6F-7864-4F11-8738-7B1ED8E99D56}" type="presParOf" srcId="{372586A9-A96F-4655-AA48-666C0AB29B56}" destId="{4C94D371-C21E-4D17-AE42-5EE493036BF0}" srcOrd="2" destOrd="0" presId="urn:microsoft.com/office/officeart/2008/layout/LinedList"/>
    <dgm:cxn modelId="{FF8961B1-2F87-4B48-BFF3-0D4FF7D04803}" type="presParOf" srcId="{372586A9-A96F-4655-AA48-666C0AB29B56}" destId="{955AD7C1-1974-411A-A785-997D8D58B3C4}" srcOrd="3" destOrd="0" presId="urn:microsoft.com/office/officeart/2008/layout/LinedList"/>
    <dgm:cxn modelId="{0261BAE0-972D-4944-8DB6-02B1147C5DA8}" type="presParOf" srcId="{955AD7C1-1974-411A-A785-997D8D58B3C4}" destId="{980D5C50-5E8D-4AC3-87A6-2F867A235068}" srcOrd="0" destOrd="0" presId="urn:microsoft.com/office/officeart/2008/layout/LinedList"/>
    <dgm:cxn modelId="{030EAF4B-7647-4CAF-B5FB-00D9BA9FCDD4}" type="presParOf" srcId="{955AD7C1-1974-411A-A785-997D8D58B3C4}" destId="{0DA72C8F-B604-4E3A-8DC6-E2A1855AE4B9}" srcOrd="1" destOrd="0" presId="urn:microsoft.com/office/officeart/2008/layout/LinedList"/>
    <dgm:cxn modelId="{958C0692-FAE3-41FF-B57A-A8EAACEC29F7}" type="presParOf" srcId="{372586A9-A96F-4655-AA48-666C0AB29B56}" destId="{5AEC9854-7988-49F4-86F3-05BCBCD84407}" srcOrd="4" destOrd="0" presId="urn:microsoft.com/office/officeart/2008/layout/LinedList"/>
    <dgm:cxn modelId="{C94E69FF-BE7A-42CF-ACA1-A538EFE58E42}" type="presParOf" srcId="{372586A9-A96F-4655-AA48-666C0AB29B56}" destId="{C2BC056F-CDBE-47B6-B9CB-0A1B20F3FB71}" srcOrd="5" destOrd="0" presId="urn:microsoft.com/office/officeart/2008/layout/LinedList"/>
    <dgm:cxn modelId="{A959BBD6-86D5-4E3E-BC81-9D2037D9E5AC}" type="presParOf" srcId="{C2BC056F-CDBE-47B6-B9CB-0A1B20F3FB71}" destId="{63B90287-94D4-4666-A6D3-C66F431B43C2}" srcOrd="0" destOrd="0" presId="urn:microsoft.com/office/officeart/2008/layout/LinedList"/>
    <dgm:cxn modelId="{E337BDED-A026-4035-B100-C189F12DA8C7}" type="presParOf" srcId="{C2BC056F-CDBE-47B6-B9CB-0A1B20F3FB71}" destId="{BDDC9727-38A0-4BF0-AEE6-AC045665D83B}" srcOrd="1" destOrd="0" presId="urn:microsoft.com/office/officeart/2008/layout/LinedList"/>
    <dgm:cxn modelId="{CDFFF874-7485-451A-9D9C-99CAF9780530}" type="presParOf" srcId="{372586A9-A96F-4655-AA48-666C0AB29B56}" destId="{A42CC5D3-E97F-4F77-A4C7-641AD0C6A40C}" srcOrd="6" destOrd="0" presId="urn:microsoft.com/office/officeart/2008/layout/LinedList"/>
    <dgm:cxn modelId="{7AEB5500-ED91-4593-A3D0-F30F4BBAEDD0}" type="presParOf" srcId="{372586A9-A96F-4655-AA48-666C0AB29B56}" destId="{EFA9AA72-BAF1-4674-BBEB-284F266BB927}" srcOrd="7" destOrd="0" presId="urn:microsoft.com/office/officeart/2008/layout/LinedList"/>
    <dgm:cxn modelId="{59FD3F54-0AD1-4582-91D3-19C4189FF246}" type="presParOf" srcId="{EFA9AA72-BAF1-4674-BBEB-284F266BB927}" destId="{1BB7FAF4-2777-439D-AFDB-67B5D8A9C517}" srcOrd="0" destOrd="0" presId="urn:microsoft.com/office/officeart/2008/layout/LinedList"/>
    <dgm:cxn modelId="{4DB6F5F3-7EB6-4B2E-9D91-A5D680DA58D4}" type="presParOf" srcId="{EFA9AA72-BAF1-4674-BBEB-284F266BB927}" destId="{B4DAEA62-2799-4F69-990F-A52A7887A8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950145-5E4A-4A21-8310-4396B819BD31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3F6D969-7869-4EC6-8789-3BB5B5A0D8F7}">
      <dgm:prSet/>
      <dgm:spPr/>
      <dgm:t>
        <a:bodyPr/>
        <a:lstStyle/>
        <a:p>
          <a:r>
            <a:rPr lang="en-GB"/>
            <a:t>&gt;4000 rows and 16 colums</a:t>
          </a:r>
          <a:endParaRPr lang="en-US"/>
        </a:p>
      </dgm:t>
    </dgm:pt>
    <dgm:pt modelId="{9FC0F35B-A054-4C18-AB0A-95A92316349F}" type="parTrans" cxnId="{AB35B73D-8A67-4BA3-996C-1598B28B63EC}">
      <dgm:prSet/>
      <dgm:spPr/>
      <dgm:t>
        <a:bodyPr/>
        <a:lstStyle/>
        <a:p>
          <a:endParaRPr lang="en-US"/>
        </a:p>
      </dgm:t>
    </dgm:pt>
    <dgm:pt modelId="{196B3512-5970-4D5F-A9FF-4409A76F6C51}" type="sibTrans" cxnId="{AB35B73D-8A67-4BA3-996C-1598B28B63EC}">
      <dgm:prSet/>
      <dgm:spPr/>
      <dgm:t>
        <a:bodyPr/>
        <a:lstStyle/>
        <a:p>
          <a:endParaRPr lang="en-US"/>
        </a:p>
      </dgm:t>
    </dgm:pt>
    <dgm:pt modelId="{0B649456-1074-4CC9-9E72-A5B0DA0D50B3}">
      <dgm:prSet/>
      <dgm:spPr/>
      <dgm:t>
        <a:bodyPr/>
        <a:lstStyle/>
        <a:p>
          <a:r>
            <a:rPr lang="en-GB" dirty="0"/>
            <a:t>Missing values : Six features </a:t>
          </a:r>
          <a:r>
            <a:rPr lang="en-GB" b="0" i="0" dirty="0"/>
            <a:t>(glucose ,education, </a:t>
          </a:r>
          <a:r>
            <a:rPr lang="en-GB" b="0" i="0" dirty="0" err="1"/>
            <a:t>BPMeds</a:t>
          </a:r>
          <a:r>
            <a:rPr lang="en-GB" b="0" i="0" dirty="0"/>
            <a:t> , </a:t>
          </a:r>
          <a:r>
            <a:rPr lang="en-GB" b="0" i="0" dirty="0" err="1"/>
            <a:t>totChol</a:t>
          </a:r>
          <a:r>
            <a:rPr lang="en-GB" dirty="0"/>
            <a:t>,</a:t>
          </a:r>
          <a:r>
            <a:rPr lang="en-GB" b="0" i="0" dirty="0"/>
            <a:t> </a:t>
          </a:r>
          <a:r>
            <a:rPr lang="en-GB" b="0" i="0" dirty="0" err="1"/>
            <a:t>cigsPerDay</a:t>
          </a:r>
          <a:r>
            <a:rPr lang="en-GB" b="0" i="0" dirty="0"/>
            <a:t>, BMI, heartrate</a:t>
          </a:r>
          <a:r>
            <a:rPr lang="en-GB" dirty="0"/>
            <a:t>)</a:t>
          </a:r>
          <a:endParaRPr lang="en-US" dirty="0"/>
        </a:p>
      </dgm:t>
    </dgm:pt>
    <dgm:pt modelId="{7B9FB0F7-C842-47FB-B267-FD811587935E}" type="parTrans" cxnId="{BB059B08-C1AD-44C8-8899-319C49CB3762}">
      <dgm:prSet/>
      <dgm:spPr/>
      <dgm:t>
        <a:bodyPr/>
        <a:lstStyle/>
        <a:p>
          <a:endParaRPr lang="en-US"/>
        </a:p>
      </dgm:t>
    </dgm:pt>
    <dgm:pt modelId="{C09532FE-ED41-4A0F-A136-804E7A73562B}" type="sibTrans" cxnId="{BB059B08-C1AD-44C8-8899-319C49CB3762}">
      <dgm:prSet/>
      <dgm:spPr/>
      <dgm:t>
        <a:bodyPr/>
        <a:lstStyle/>
        <a:p>
          <a:endParaRPr lang="en-US"/>
        </a:p>
      </dgm:t>
    </dgm:pt>
    <dgm:pt modelId="{C76681EA-5276-457E-9EF8-A339D6B52BD3}">
      <dgm:prSet/>
      <dgm:spPr/>
      <dgm:t>
        <a:bodyPr/>
        <a:lstStyle/>
        <a:p>
          <a:r>
            <a:rPr lang="en-GB"/>
            <a:t>Data type</a:t>
          </a:r>
          <a:endParaRPr lang="en-US"/>
        </a:p>
      </dgm:t>
    </dgm:pt>
    <dgm:pt modelId="{94B66079-33F1-4D35-8459-F4EDB29BED72}" type="parTrans" cxnId="{71BB69E9-0AEA-4C45-9F6E-4A890EF9F478}">
      <dgm:prSet/>
      <dgm:spPr/>
      <dgm:t>
        <a:bodyPr/>
        <a:lstStyle/>
        <a:p>
          <a:endParaRPr lang="en-US"/>
        </a:p>
      </dgm:t>
    </dgm:pt>
    <dgm:pt modelId="{84F5AFE9-97BA-4300-A28E-B632E21D8822}" type="sibTrans" cxnId="{71BB69E9-0AEA-4C45-9F6E-4A890EF9F478}">
      <dgm:prSet/>
      <dgm:spPr/>
      <dgm:t>
        <a:bodyPr/>
        <a:lstStyle/>
        <a:p>
          <a:endParaRPr lang="en-US"/>
        </a:p>
      </dgm:t>
    </dgm:pt>
    <dgm:pt modelId="{E398DF9B-B95F-4C61-8781-4F13D639DD0F}">
      <dgm:prSet/>
      <dgm:spPr/>
      <dgm:t>
        <a:bodyPr/>
        <a:lstStyle/>
        <a:p>
          <a:r>
            <a:rPr lang="en-GB"/>
            <a:t>Statistical Description and correlation </a:t>
          </a:r>
          <a:endParaRPr lang="en-US"/>
        </a:p>
      </dgm:t>
    </dgm:pt>
    <dgm:pt modelId="{D3B71F18-E607-4DD1-B939-CA360B244ABD}" type="parTrans" cxnId="{13236E9B-2C29-4582-A63A-DC2BFA7F9231}">
      <dgm:prSet/>
      <dgm:spPr/>
      <dgm:t>
        <a:bodyPr/>
        <a:lstStyle/>
        <a:p>
          <a:endParaRPr lang="en-US"/>
        </a:p>
      </dgm:t>
    </dgm:pt>
    <dgm:pt modelId="{85A1871C-89D8-4423-A6E4-9E65E93AD6F9}" type="sibTrans" cxnId="{13236E9B-2C29-4582-A63A-DC2BFA7F9231}">
      <dgm:prSet/>
      <dgm:spPr/>
      <dgm:t>
        <a:bodyPr/>
        <a:lstStyle/>
        <a:p>
          <a:endParaRPr lang="en-US"/>
        </a:p>
      </dgm:t>
    </dgm:pt>
    <dgm:pt modelId="{F25F3EE0-B957-41FB-9F37-F779A705FE7A}" type="pres">
      <dgm:prSet presAssocID="{80950145-5E4A-4A21-8310-4396B819BD31}" presName="Name0" presStyleCnt="0">
        <dgm:presLayoutVars>
          <dgm:dir/>
          <dgm:animLvl val="lvl"/>
          <dgm:resizeHandles val="exact"/>
        </dgm:presLayoutVars>
      </dgm:prSet>
      <dgm:spPr/>
    </dgm:pt>
    <dgm:pt modelId="{2564D2B0-B6C6-4F57-B80C-FB2550598AAE}" type="pres">
      <dgm:prSet presAssocID="{F3F6D969-7869-4EC6-8789-3BB5B5A0D8F7}" presName="linNode" presStyleCnt="0"/>
      <dgm:spPr/>
    </dgm:pt>
    <dgm:pt modelId="{BDF2C99D-30D3-4704-A4C3-175A20C85379}" type="pres">
      <dgm:prSet presAssocID="{F3F6D969-7869-4EC6-8789-3BB5B5A0D8F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B4BDE52-D451-41EB-8AB1-65237AAA8C4C}" type="pres">
      <dgm:prSet presAssocID="{196B3512-5970-4D5F-A9FF-4409A76F6C51}" presName="sp" presStyleCnt="0"/>
      <dgm:spPr/>
    </dgm:pt>
    <dgm:pt modelId="{958FF126-B61A-4893-B2D2-F8AC4058099E}" type="pres">
      <dgm:prSet presAssocID="{0B649456-1074-4CC9-9E72-A5B0DA0D50B3}" presName="linNode" presStyleCnt="0"/>
      <dgm:spPr/>
    </dgm:pt>
    <dgm:pt modelId="{034FC689-3DA8-48E2-9A26-50929718BBC5}" type="pres">
      <dgm:prSet presAssocID="{0B649456-1074-4CC9-9E72-A5B0DA0D50B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FBF70B4-C491-446C-A0C4-26BFEE22EDA1}" type="pres">
      <dgm:prSet presAssocID="{C09532FE-ED41-4A0F-A136-804E7A73562B}" presName="sp" presStyleCnt="0"/>
      <dgm:spPr/>
    </dgm:pt>
    <dgm:pt modelId="{725D95FB-A88F-4EE2-B16F-A166E0B5ED51}" type="pres">
      <dgm:prSet presAssocID="{C76681EA-5276-457E-9EF8-A339D6B52BD3}" presName="linNode" presStyleCnt="0"/>
      <dgm:spPr/>
    </dgm:pt>
    <dgm:pt modelId="{8923C789-05EA-4AC3-A4E4-DCDC900CED71}" type="pres">
      <dgm:prSet presAssocID="{C76681EA-5276-457E-9EF8-A339D6B52BD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0FE348E-BFB8-4033-980B-8EB0E4C0C753}" type="pres">
      <dgm:prSet presAssocID="{84F5AFE9-97BA-4300-A28E-B632E21D8822}" presName="sp" presStyleCnt="0"/>
      <dgm:spPr/>
    </dgm:pt>
    <dgm:pt modelId="{DC87C2B0-38C9-4B3A-A216-C057989A8DE3}" type="pres">
      <dgm:prSet presAssocID="{E398DF9B-B95F-4C61-8781-4F13D639DD0F}" presName="linNode" presStyleCnt="0"/>
      <dgm:spPr/>
    </dgm:pt>
    <dgm:pt modelId="{8C85ED2A-E700-4CB9-BC9E-407F21E34B1E}" type="pres">
      <dgm:prSet presAssocID="{E398DF9B-B95F-4C61-8781-4F13D639DD0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B059B08-C1AD-44C8-8899-319C49CB3762}" srcId="{80950145-5E4A-4A21-8310-4396B819BD31}" destId="{0B649456-1074-4CC9-9E72-A5B0DA0D50B3}" srcOrd="1" destOrd="0" parTransId="{7B9FB0F7-C842-47FB-B267-FD811587935E}" sibTransId="{C09532FE-ED41-4A0F-A136-804E7A73562B}"/>
    <dgm:cxn modelId="{AB35B73D-8A67-4BA3-996C-1598B28B63EC}" srcId="{80950145-5E4A-4A21-8310-4396B819BD31}" destId="{F3F6D969-7869-4EC6-8789-3BB5B5A0D8F7}" srcOrd="0" destOrd="0" parTransId="{9FC0F35B-A054-4C18-AB0A-95A92316349F}" sibTransId="{196B3512-5970-4D5F-A9FF-4409A76F6C51}"/>
    <dgm:cxn modelId="{9691758D-EC4A-4754-B58D-EF79B6E80431}" type="presOf" srcId="{C76681EA-5276-457E-9EF8-A339D6B52BD3}" destId="{8923C789-05EA-4AC3-A4E4-DCDC900CED71}" srcOrd="0" destOrd="0" presId="urn:microsoft.com/office/officeart/2005/8/layout/vList5"/>
    <dgm:cxn modelId="{68F44D9B-8A4A-4E2A-A9BC-6432D95A24A2}" type="presOf" srcId="{F3F6D969-7869-4EC6-8789-3BB5B5A0D8F7}" destId="{BDF2C99D-30D3-4704-A4C3-175A20C85379}" srcOrd="0" destOrd="0" presId="urn:microsoft.com/office/officeart/2005/8/layout/vList5"/>
    <dgm:cxn modelId="{13236E9B-2C29-4582-A63A-DC2BFA7F9231}" srcId="{80950145-5E4A-4A21-8310-4396B819BD31}" destId="{E398DF9B-B95F-4C61-8781-4F13D639DD0F}" srcOrd="3" destOrd="0" parTransId="{D3B71F18-E607-4DD1-B939-CA360B244ABD}" sibTransId="{85A1871C-89D8-4423-A6E4-9E65E93AD6F9}"/>
    <dgm:cxn modelId="{EF1274BF-C399-4505-B232-EC96AD90CACA}" type="presOf" srcId="{E398DF9B-B95F-4C61-8781-4F13D639DD0F}" destId="{8C85ED2A-E700-4CB9-BC9E-407F21E34B1E}" srcOrd="0" destOrd="0" presId="urn:microsoft.com/office/officeart/2005/8/layout/vList5"/>
    <dgm:cxn modelId="{043E24D3-8498-488D-9D1C-6C5E9C85E9FD}" type="presOf" srcId="{80950145-5E4A-4A21-8310-4396B819BD31}" destId="{F25F3EE0-B957-41FB-9F37-F779A705FE7A}" srcOrd="0" destOrd="0" presId="urn:microsoft.com/office/officeart/2005/8/layout/vList5"/>
    <dgm:cxn modelId="{E42300DD-4FAF-40DA-A658-62D4DD1EE125}" type="presOf" srcId="{0B649456-1074-4CC9-9E72-A5B0DA0D50B3}" destId="{034FC689-3DA8-48E2-9A26-50929718BBC5}" srcOrd="0" destOrd="0" presId="urn:microsoft.com/office/officeart/2005/8/layout/vList5"/>
    <dgm:cxn modelId="{71BB69E9-0AEA-4C45-9F6E-4A890EF9F478}" srcId="{80950145-5E4A-4A21-8310-4396B819BD31}" destId="{C76681EA-5276-457E-9EF8-A339D6B52BD3}" srcOrd="2" destOrd="0" parTransId="{94B66079-33F1-4D35-8459-F4EDB29BED72}" sibTransId="{84F5AFE9-97BA-4300-A28E-B632E21D8822}"/>
    <dgm:cxn modelId="{D16BCDED-3465-49DD-A19F-B618578B3BA4}" type="presParOf" srcId="{F25F3EE0-B957-41FB-9F37-F779A705FE7A}" destId="{2564D2B0-B6C6-4F57-B80C-FB2550598AAE}" srcOrd="0" destOrd="0" presId="urn:microsoft.com/office/officeart/2005/8/layout/vList5"/>
    <dgm:cxn modelId="{EC8EC60B-9EB3-4196-A6AF-BA954F716C48}" type="presParOf" srcId="{2564D2B0-B6C6-4F57-B80C-FB2550598AAE}" destId="{BDF2C99D-30D3-4704-A4C3-175A20C85379}" srcOrd="0" destOrd="0" presId="urn:microsoft.com/office/officeart/2005/8/layout/vList5"/>
    <dgm:cxn modelId="{9888FE02-B855-434C-B22F-4F5832F89A10}" type="presParOf" srcId="{F25F3EE0-B957-41FB-9F37-F779A705FE7A}" destId="{5B4BDE52-D451-41EB-8AB1-65237AAA8C4C}" srcOrd="1" destOrd="0" presId="urn:microsoft.com/office/officeart/2005/8/layout/vList5"/>
    <dgm:cxn modelId="{C7945665-4F04-4041-B84C-EE03DEF36752}" type="presParOf" srcId="{F25F3EE0-B957-41FB-9F37-F779A705FE7A}" destId="{958FF126-B61A-4893-B2D2-F8AC4058099E}" srcOrd="2" destOrd="0" presId="urn:microsoft.com/office/officeart/2005/8/layout/vList5"/>
    <dgm:cxn modelId="{B7F06536-D110-4ED4-947D-E69B5F71C55E}" type="presParOf" srcId="{958FF126-B61A-4893-B2D2-F8AC4058099E}" destId="{034FC689-3DA8-48E2-9A26-50929718BBC5}" srcOrd="0" destOrd="0" presId="urn:microsoft.com/office/officeart/2005/8/layout/vList5"/>
    <dgm:cxn modelId="{DC0ADDB5-22F9-4FC7-8DA9-486A7A56C812}" type="presParOf" srcId="{F25F3EE0-B957-41FB-9F37-F779A705FE7A}" destId="{DFBF70B4-C491-446C-A0C4-26BFEE22EDA1}" srcOrd="3" destOrd="0" presId="urn:microsoft.com/office/officeart/2005/8/layout/vList5"/>
    <dgm:cxn modelId="{41E94898-E6B1-45B8-B5F4-8342BE57F3E2}" type="presParOf" srcId="{F25F3EE0-B957-41FB-9F37-F779A705FE7A}" destId="{725D95FB-A88F-4EE2-B16F-A166E0B5ED51}" srcOrd="4" destOrd="0" presId="urn:microsoft.com/office/officeart/2005/8/layout/vList5"/>
    <dgm:cxn modelId="{CFCB8358-C21A-4C59-AC20-D12A1C5DDD52}" type="presParOf" srcId="{725D95FB-A88F-4EE2-B16F-A166E0B5ED51}" destId="{8923C789-05EA-4AC3-A4E4-DCDC900CED71}" srcOrd="0" destOrd="0" presId="urn:microsoft.com/office/officeart/2005/8/layout/vList5"/>
    <dgm:cxn modelId="{D8E0A154-CDA2-4AE4-BAFB-86C9E408397D}" type="presParOf" srcId="{F25F3EE0-B957-41FB-9F37-F779A705FE7A}" destId="{70FE348E-BFB8-4033-980B-8EB0E4C0C753}" srcOrd="5" destOrd="0" presId="urn:microsoft.com/office/officeart/2005/8/layout/vList5"/>
    <dgm:cxn modelId="{448D10C4-4F23-4D8F-9CFC-04C8C08D11B3}" type="presParOf" srcId="{F25F3EE0-B957-41FB-9F37-F779A705FE7A}" destId="{DC87C2B0-38C9-4B3A-A216-C057989A8DE3}" srcOrd="6" destOrd="0" presId="urn:microsoft.com/office/officeart/2005/8/layout/vList5"/>
    <dgm:cxn modelId="{4726B3C4-802D-4338-82BB-F9F9C6962E95}" type="presParOf" srcId="{DC87C2B0-38C9-4B3A-A216-C057989A8DE3}" destId="{8C85ED2A-E700-4CB9-BC9E-407F21E34B1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63AB5E-71EB-4997-868D-0383751FB95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C18C3-C6A1-4350-8954-5E1DF80FB2EF}">
      <dgm:prSet/>
      <dgm:spPr/>
      <dgm:t>
        <a:bodyPr/>
        <a:lstStyle/>
        <a:p>
          <a:r>
            <a:rPr lang="en-GB"/>
            <a:t>Target data not balanced can affect accuracy</a:t>
          </a:r>
          <a:endParaRPr lang="en-US"/>
        </a:p>
      </dgm:t>
    </dgm:pt>
    <dgm:pt modelId="{0620848A-E8A9-4B18-BB14-2C2CF8855D93}" type="parTrans" cxnId="{D898A1AC-62E1-4FFE-BF82-5E1284D87F3D}">
      <dgm:prSet/>
      <dgm:spPr/>
      <dgm:t>
        <a:bodyPr/>
        <a:lstStyle/>
        <a:p>
          <a:endParaRPr lang="en-US"/>
        </a:p>
      </dgm:t>
    </dgm:pt>
    <dgm:pt modelId="{C29EB182-719B-4EB5-A165-15045D8F54EF}" type="sibTrans" cxnId="{D898A1AC-62E1-4FFE-BF82-5E1284D87F3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0923C2D-0763-4285-A3D3-554AC468DFD5}">
      <dgm:prSet/>
      <dgm:spPr/>
      <dgm:t>
        <a:bodyPr/>
        <a:lstStyle/>
        <a:p>
          <a:r>
            <a:rPr lang="en-GB"/>
            <a:t>Replace missing values  with median</a:t>
          </a:r>
          <a:endParaRPr lang="en-US"/>
        </a:p>
      </dgm:t>
    </dgm:pt>
    <dgm:pt modelId="{A86DE3D7-356F-4C46-AD42-42A1F75349A9}" type="parTrans" cxnId="{6923C1F9-07E5-4ACA-A69B-9D86C5F0A124}">
      <dgm:prSet/>
      <dgm:spPr/>
      <dgm:t>
        <a:bodyPr/>
        <a:lstStyle/>
        <a:p>
          <a:endParaRPr lang="en-US"/>
        </a:p>
      </dgm:t>
    </dgm:pt>
    <dgm:pt modelId="{C08A3D59-1579-4F19-BBD5-C307CC9692E3}" type="sibTrans" cxnId="{6923C1F9-07E5-4ACA-A69B-9D86C5F0A12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B6D0930-15C0-4F62-A793-EF982B9F2C9F}">
      <dgm:prSet/>
      <dgm:spPr/>
      <dgm:t>
        <a:bodyPr/>
        <a:lstStyle/>
        <a:p>
          <a:r>
            <a:rPr lang="en-GB" dirty="0"/>
            <a:t>Use </a:t>
          </a:r>
          <a:r>
            <a:rPr lang="en-GB" dirty="0" err="1"/>
            <a:t>Standarscaler</a:t>
          </a:r>
          <a:r>
            <a:rPr lang="en-GB" dirty="0"/>
            <a:t> as there are outliers</a:t>
          </a:r>
        </a:p>
        <a:p>
          <a:endParaRPr lang="en-US" dirty="0"/>
        </a:p>
      </dgm:t>
    </dgm:pt>
    <dgm:pt modelId="{C18FE403-EDEB-43F1-8D3C-8C3FCC89F1A1}" type="parTrans" cxnId="{AED31561-3EDD-4536-8280-43279DF5FB82}">
      <dgm:prSet/>
      <dgm:spPr/>
      <dgm:t>
        <a:bodyPr/>
        <a:lstStyle/>
        <a:p>
          <a:endParaRPr lang="en-US"/>
        </a:p>
      </dgm:t>
    </dgm:pt>
    <dgm:pt modelId="{B6D6A62C-C940-44C7-A077-B93F1749EADC}" type="sibTrans" cxnId="{AED31561-3EDD-4536-8280-43279DF5FB8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435DADD-74A2-4B20-BC3A-E0D39CD24208}" type="pres">
      <dgm:prSet presAssocID="{CB63AB5E-71EB-4997-868D-0383751FB958}" presName="Name0" presStyleCnt="0">
        <dgm:presLayoutVars>
          <dgm:animLvl val="lvl"/>
          <dgm:resizeHandles val="exact"/>
        </dgm:presLayoutVars>
      </dgm:prSet>
      <dgm:spPr/>
    </dgm:pt>
    <dgm:pt modelId="{B8D3E69D-5B10-4C0E-9A28-0F8E8D075A12}" type="pres">
      <dgm:prSet presAssocID="{BFAC18C3-C6A1-4350-8954-5E1DF80FB2EF}" presName="compositeNode" presStyleCnt="0">
        <dgm:presLayoutVars>
          <dgm:bulletEnabled val="1"/>
        </dgm:presLayoutVars>
      </dgm:prSet>
      <dgm:spPr/>
    </dgm:pt>
    <dgm:pt modelId="{75DA0262-F260-4003-BBD9-209537EDA98E}" type="pres">
      <dgm:prSet presAssocID="{BFAC18C3-C6A1-4350-8954-5E1DF80FB2EF}" presName="bgRect" presStyleLbl="bgAccFollowNode1" presStyleIdx="0" presStyleCnt="3"/>
      <dgm:spPr/>
    </dgm:pt>
    <dgm:pt modelId="{142C474B-2EE2-40C8-A0A2-C060724ACD7B}" type="pres">
      <dgm:prSet presAssocID="{C29EB182-719B-4EB5-A165-15045D8F54E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153E088-90C1-4E80-882B-3A73C3BDA62A}" type="pres">
      <dgm:prSet presAssocID="{BFAC18C3-C6A1-4350-8954-5E1DF80FB2EF}" presName="bottomLine" presStyleLbl="alignNode1" presStyleIdx="1" presStyleCnt="6">
        <dgm:presLayoutVars/>
      </dgm:prSet>
      <dgm:spPr/>
    </dgm:pt>
    <dgm:pt modelId="{D6214517-53F4-416F-B425-83FDBE9C958A}" type="pres">
      <dgm:prSet presAssocID="{BFAC18C3-C6A1-4350-8954-5E1DF80FB2EF}" presName="nodeText" presStyleLbl="bgAccFollowNode1" presStyleIdx="0" presStyleCnt="3">
        <dgm:presLayoutVars>
          <dgm:bulletEnabled val="1"/>
        </dgm:presLayoutVars>
      </dgm:prSet>
      <dgm:spPr/>
    </dgm:pt>
    <dgm:pt modelId="{FE7335BA-07F7-4FEF-A018-D724C4847AAF}" type="pres">
      <dgm:prSet presAssocID="{C29EB182-719B-4EB5-A165-15045D8F54EF}" presName="sibTrans" presStyleCnt="0"/>
      <dgm:spPr/>
    </dgm:pt>
    <dgm:pt modelId="{981D8DB7-D37D-4320-ABD6-6F5041549D98}" type="pres">
      <dgm:prSet presAssocID="{90923C2D-0763-4285-A3D3-554AC468DFD5}" presName="compositeNode" presStyleCnt="0">
        <dgm:presLayoutVars>
          <dgm:bulletEnabled val="1"/>
        </dgm:presLayoutVars>
      </dgm:prSet>
      <dgm:spPr/>
    </dgm:pt>
    <dgm:pt modelId="{7113C7C2-1C0E-438D-83C1-15C4FE240E66}" type="pres">
      <dgm:prSet presAssocID="{90923C2D-0763-4285-A3D3-554AC468DFD5}" presName="bgRect" presStyleLbl="bgAccFollowNode1" presStyleIdx="1" presStyleCnt="3"/>
      <dgm:spPr/>
    </dgm:pt>
    <dgm:pt modelId="{05070EFD-5B1B-4782-A6F9-9F753E94108A}" type="pres">
      <dgm:prSet presAssocID="{C08A3D59-1579-4F19-BBD5-C307CC9692E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57AA461-EA94-4431-ADAD-635AE7A66B3C}" type="pres">
      <dgm:prSet presAssocID="{90923C2D-0763-4285-A3D3-554AC468DFD5}" presName="bottomLine" presStyleLbl="alignNode1" presStyleIdx="3" presStyleCnt="6">
        <dgm:presLayoutVars/>
      </dgm:prSet>
      <dgm:spPr/>
    </dgm:pt>
    <dgm:pt modelId="{1A1475EC-6E8B-4318-8B40-0B733A98A9D2}" type="pres">
      <dgm:prSet presAssocID="{90923C2D-0763-4285-A3D3-554AC468DFD5}" presName="nodeText" presStyleLbl="bgAccFollowNode1" presStyleIdx="1" presStyleCnt="3">
        <dgm:presLayoutVars>
          <dgm:bulletEnabled val="1"/>
        </dgm:presLayoutVars>
      </dgm:prSet>
      <dgm:spPr/>
    </dgm:pt>
    <dgm:pt modelId="{67542D10-0D79-4286-9BD8-96822C33789B}" type="pres">
      <dgm:prSet presAssocID="{C08A3D59-1579-4F19-BBD5-C307CC9692E3}" presName="sibTrans" presStyleCnt="0"/>
      <dgm:spPr/>
    </dgm:pt>
    <dgm:pt modelId="{FEDF02B8-63BE-48F3-8BDF-793FDE0A0348}" type="pres">
      <dgm:prSet presAssocID="{4B6D0930-15C0-4F62-A793-EF982B9F2C9F}" presName="compositeNode" presStyleCnt="0">
        <dgm:presLayoutVars>
          <dgm:bulletEnabled val="1"/>
        </dgm:presLayoutVars>
      </dgm:prSet>
      <dgm:spPr/>
    </dgm:pt>
    <dgm:pt modelId="{EBA66353-231C-4CC2-A80F-2A7E4892E0E0}" type="pres">
      <dgm:prSet presAssocID="{4B6D0930-15C0-4F62-A793-EF982B9F2C9F}" presName="bgRect" presStyleLbl="bgAccFollowNode1" presStyleIdx="2" presStyleCnt="3"/>
      <dgm:spPr/>
    </dgm:pt>
    <dgm:pt modelId="{81AF2CBB-811D-4304-8135-10D032BA68B8}" type="pres">
      <dgm:prSet presAssocID="{B6D6A62C-C940-44C7-A077-B93F1749EAD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47E14DFD-3E42-454A-B177-59265A6ECAB7}" type="pres">
      <dgm:prSet presAssocID="{4B6D0930-15C0-4F62-A793-EF982B9F2C9F}" presName="bottomLine" presStyleLbl="alignNode1" presStyleIdx="5" presStyleCnt="6">
        <dgm:presLayoutVars/>
      </dgm:prSet>
      <dgm:spPr/>
    </dgm:pt>
    <dgm:pt modelId="{3222DE10-A94F-4768-974E-EAF8701D0C80}" type="pres">
      <dgm:prSet presAssocID="{4B6D0930-15C0-4F62-A793-EF982B9F2C9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170400D-DAE7-4416-BB73-092544FB46E3}" type="presOf" srcId="{B6D6A62C-C940-44C7-A077-B93F1749EADC}" destId="{81AF2CBB-811D-4304-8135-10D032BA68B8}" srcOrd="0" destOrd="0" presId="urn:microsoft.com/office/officeart/2016/7/layout/BasicLinearProcessNumbered"/>
    <dgm:cxn modelId="{C4EFC00E-0A87-46E9-9443-EFA92AEAEB40}" type="presOf" srcId="{C08A3D59-1579-4F19-BBD5-C307CC9692E3}" destId="{05070EFD-5B1B-4782-A6F9-9F753E94108A}" srcOrd="0" destOrd="0" presId="urn:microsoft.com/office/officeart/2016/7/layout/BasicLinearProcessNumbered"/>
    <dgm:cxn modelId="{97E2201F-6859-456C-9682-7A6ECB541EEC}" type="presOf" srcId="{BFAC18C3-C6A1-4350-8954-5E1DF80FB2EF}" destId="{75DA0262-F260-4003-BBD9-209537EDA98E}" srcOrd="0" destOrd="0" presId="urn:microsoft.com/office/officeart/2016/7/layout/BasicLinearProcessNumbered"/>
    <dgm:cxn modelId="{3DF34B3C-61F7-4396-919F-1269EF341344}" type="presOf" srcId="{90923C2D-0763-4285-A3D3-554AC468DFD5}" destId="{1A1475EC-6E8B-4318-8B40-0B733A98A9D2}" srcOrd="1" destOrd="0" presId="urn:microsoft.com/office/officeart/2016/7/layout/BasicLinearProcessNumbered"/>
    <dgm:cxn modelId="{AED31561-3EDD-4536-8280-43279DF5FB82}" srcId="{CB63AB5E-71EB-4997-868D-0383751FB958}" destId="{4B6D0930-15C0-4F62-A793-EF982B9F2C9F}" srcOrd="2" destOrd="0" parTransId="{C18FE403-EDEB-43F1-8D3C-8C3FCC89F1A1}" sibTransId="{B6D6A62C-C940-44C7-A077-B93F1749EADC}"/>
    <dgm:cxn modelId="{1B39128D-E3B0-49D4-8CBD-547F7A42511D}" type="presOf" srcId="{C29EB182-719B-4EB5-A165-15045D8F54EF}" destId="{142C474B-2EE2-40C8-A0A2-C060724ACD7B}" srcOrd="0" destOrd="0" presId="urn:microsoft.com/office/officeart/2016/7/layout/BasicLinearProcessNumbered"/>
    <dgm:cxn modelId="{DD7CB48E-1543-42B6-86D3-1CD4377A921F}" type="presOf" srcId="{4B6D0930-15C0-4F62-A793-EF982B9F2C9F}" destId="{EBA66353-231C-4CC2-A80F-2A7E4892E0E0}" srcOrd="0" destOrd="0" presId="urn:microsoft.com/office/officeart/2016/7/layout/BasicLinearProcessNumbered"/>
    <dgm:cxn modelId="{4FA67B96-FE0F-4BD9-8FA1-E21C71758AD9}" type="presOf" srcId="{CB63AB5E-71EB-4997-868D-0383751FB958}" destId="{9435DADD-74A2-4B20-BC3A-E0D39CD24208}" srcOrd="0" destOrd="0" presId="urn:microsoft.com/office/officeart/2016/7/layout/BasicLinearProcessNumbered"/>
    <dgm:cxn modelId="{D898A1AC-62E1-4FFE-BF82-5E1284D87F3D}" srcId="{CB63AB5E-71EB-4997-868D-0383751FB958}" destId="{BFAC18C3-C6A1-4350-8954-5E1DF80FB2EF}" srcOrd="0" destOrd="0" parTransId="{0620848A-E8A9-4B18-BB14-2C2CF8855D93}" sibTransId="{C29EB182-719B-4EB5-A165-15045D8F54EF}"/>
    <dgm:cxn modelId="{DDAB49CF-F4F3-41F8-B604-A68BA2C37EFB}" type="presOf" srcId="{90923C2D-0763-4285-A3D3-554AC468DFD5}" destId="{7113C7C2-1C0E-438D-83C1-15C4FE240E66}" srcOrd="0" destOrd="0" presId="urn:microsoft.com/office/officeart/2016/7/layout/BasicLinearProcessNumbered"/>
    <dgm:cxn modelId="{F9C285D2-490D-49D8-8EB9-3D786CC8795D}" type="presOf" srcId="{BFAC18C3-C6A1-4350-8954-5E1DF80FB2EF}" destId="{D6214517-53F4-416F-B425-83FDBE9C958A}" srcOrd="1" destOrd="0" presId="urn:microsoft.com/office/officeart/2016/7/layout/BasicLinearProcessNumbered"/>
    <dgm:cxn modelId="{E2001CE9-723D-4921-9C42-314F5EE8F44B}" type="presOf" srcId="{4B6D0930-15C0-4F62-A793-EF982B9F2C9F}" destId="{3222DE10-A94F-4768-974E-EAF8701D0C80}" srcOrd="1" destOrd="0" presId="urn:microsoft.com/office/officeart/2016/7/layout/BasicLinearProcessNumbered"/>
    <dgm:cxn modelId="{6923C1F9-07E5-4ACA-A69B-9D86C5F0A124}" srcId="{CB63AB5E-71EB-4997-868D-0383751FB958}" destId="{90923C2D-0763-4285-A3D3-554AC468DFD5}" srcOrd="1" destOrd="0" parTransId="{A86DE3D7-356F-4C46-AD42-42A1F75349A9}" sibTransId="{C08A3D59-1579-4F19-BBD5-C307CC9692E3}"/>
    <dgm:cxn modelId="{A72F75D4-B0CA-4549-91E8-B8D3BD8C425B}" type="presParOf" srcId="{9435DADD-74A2-4B20-BC3A-E0D39CD24208}" destId="{B8D3E69D-5B10-4C0E-9A28-0F8E8D075A12}" srcOrd="0" destOrd="0" presId="urn:microsoft.com/office/officeart/2016/7/layout/BasicLinearProcessNumbered"/>
    <dgm:cxn modelId="{4005362D-3EDA-4E5D-8740-23076849C05D}" type="presParOf" srcId="{B8D3E69D-5B10-4C0E-9A28-0F8E8D075A12}" destId="{75DA0262-F260-4003-BBD9-209537EDA98E}" srcOrd="0" destOrd="0" presId="urn:microsoft.com/office/officeart/2016/7/layout/BasicLinearProcessNumbered"/>
    <dgm:cxn modelId="{00A93F6C-D8D6-49AD-A710-DCA3738577EC}" type="presParOf" srcId="{B8D3E69D-5B10-4C0E-9A28-0F8E8D075A12}" destId="{142C474B-2EE2-40C8-A0A2-C060724ACD7B}" srcOrd="1" destOrd="0" presId="urn:microsoft.com/office/officeart/2016/7/layout/BasicLinearProcessNumbered"/>
    <dgm:cxn modelId="{B4022497-4C3F-4FB3-B655-8F5DF51957B1}" type="presParOf" srcId="{B8D3E69D-5B10-4C0E-9A28-0F8E8D075A12}" destId="{E153E088-90C1-4E80-882B-3A73C3BDA62A}" srcOrd="2" destOrd="0" presId="urn:microsoft.com/office/officeart/2016/7/layout/BasicLinearProcessNumbered"/>
    <dgm:cxn modelId="{F84C208D-2C73-4ED8-9157-99371C51D126}" type="presParOf" srcId="{B8D3E69D-5B10-4C0E-9A28-0F8E8D075A12}" destId="{D6214517-53F4-416F-B425-83FDBE9C958A}" srcOrd="3" destOrd="0" presId="urn:microsoft.com/office/officeart/2016/7/layout/BasicLinearProcessNumbered"/>
    <dgm:cxn modelId="{29A1F8E8-64F5-45CC-8B4C-7CF6E399B151}" type="presParOf" srcId="{9435DADD-74A2-4B20-BC3A-E0D39CD24208}" destId="{FE7335BA-07F7-4FEF-A018-D724C4847AAF}" srcOrd="1" destOrd="0" presId="urn:microsoft.com/office/officeart/2016/7/layout/BasicLinearProcessNumbered"/>
    <dgm:cxn modelId="{D5BA4B24-B196-487B-86B4-472DDAD69FE7}" type="presParOf" srcId="{9435DADD-74A2-4B20-BC3A-E0D39CD24208}" destId="{981D8DB7-D37D-4320-ABD6-6F5041549D98}" srcOrd="2" destOrd="0" presId="urn:microsoft.com/office/officeart/2016/7/layout/BasicLinearProcessNumbered"/>
    <dgm:cxn modelId="{6CC24DF8-C4AC-4867-AE5C-8DEF45CC2D96}" type="presParOf" srcId="{981D8DB7-D37D-4320-ABD6-6F5041549D98}" destId="{7113C7C2-1C0E-438D-83C1-15C4FE240E66}" srcOrd="0" destOrd="0" presId="urn:microsoft.com/office/officeart/2016/7/layout/BasicLinearProcessNumbered"/>
    <dgm:cxn modelId="{4216EC9F-3841-46B8-828E-20DCB573ABD0}" type="presParOf" srcId="{981D8DB7-D37D-4320-ABD6-6F5041549D98}" destId="{05070EFD-5B1B-4782-A6F9-9F753E94108A}" srcOrd="1" destOrd="0" presId="urn:microsoft.com/office/officeart/2016/7/layout/BasicLinearProcessNumbered"/>
    <dgm:cxn modelId="{B1389398-47FB-43A1-9FBA-FFFDC77B1FF1}" type="presParOf" srcId="{981D8DB7-D37D-4320-ABD6-6F5041549D98}" destId="{D57AA461-EA94-4431-ADAD-635AE7A66B3C}" srcOrd="2" destOrd="0" presId="urn:microsoft.com/office/officeart/2016/7/layout/BasicLinearProcessNumbered"/>
    <dgm:cxn modelId="{0040E968-2F68-4EAF-A753-07B5DCE7C457}" type="presParOf" srcId="{981D8DB7-D37D-4320-ABD6-6F5041549D98}" destId="{1A1475EC-6E8B-4318-8B40-0B733A98A9D2}" srcOrd="3" destOrd="0" presId="urn:microsoft.com/office/officeart/2016/7/layout/BasicLinearProcessNumbered"/>
    <dgm:cxn modelId="{1871F869-FB4C-41C5-BDDD-8C2B0306EBA3}" type="presParOf" srcId="{9435DADD-74A2-4B20-BC3A-E0D39CD24208}" destId="{67542D10-0D79-4286-9BD8-96822C33789B}" srcOrd="3" destOrd="0" presId="urn:microsoft.com/office/officeart/2016/7/layout/BasicLinearProcessNumbered"/>
    <dgm:cxn modelId="{AEDB99A2-4086-4FB8-8275-D94FF7D4A8EF}" type="presParOf" srcId="{9435DADD-74A2-4B20-BC3A-E0D39CD24208}" destId="{FEDF02B8-63BE-48F3-8BDF-793FDE0A0348}" srcOrd="4" destOrd="0" presId="urn:microsoft.com/office/officeart/2016/7/layout/BasicLinearProcessNumbered"/>
    <dgm:cxn modelId="{101DF351-C55B-472F-BDEE-3E70268B9B02}" type="presParOf" srcId="{FEDF02B8-63BE-48F3-8BDF-793FDE0A0348}" destId="{EBA66353-231C-4CC2-A80F-2A7E4892E0E0}" srcOrd="0" destOrd="0" presId="urn:microsoft.com/office/officeart/2016/7/layout/BasicLinearProcessNumbered"/>
    <dgm:cxn modelId="{99074269-E00E-4CBC-9F2B-975FABF8EB90}" type="presParOf" srcId="{FEDF02B8-63BE-48F3-8BDF-793FDE0A0348}" destId="{81AF2CBB-811D-4304-8135-10D032BA68B8}" srcOrd="1" destOrd="0" presId="urn:microsoft.com/office/officeart/2016/7/layout/BasicLinearProcessNumbered"/>
    <dgm:cxn modelId="{EF5AD616-8CED-42B2-9BCF-ABA2FA9D1116}" type="presParOf" srcId="{FEDF02B8-63BE-48F3-8BDF-793FDE0A0348}" destId="{47E14DFD-3E42-454A-B177-59265A6ECAB7}" srcOrd="2" destOrd="0" presId="urn:microsoft.com/office/officeart/2016/7/layout/BasicLinearProcessNumbered"/>
    <dgm:cxn modelId="{73B1A1CF-DBEC-4FD1-9072-CD9EEB2F150F}" type="presParOf" srcId="{FEDF02B8-63BE-48F3-8BDF-793FDE0A0348}" destId="{3222DE10-A94F-4768-974E-EAF8701D0C8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8B102B-E323-404E-9BA9-DC64F3DECE2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A80860D-F524-4490-92A4-E52C7AF98C96}">
      <dgm:prSet/>
      <dgm:spPr/>
      <dgm:t>
        <a:bodyPr/>
        <a:lstStyle/>
        <a:p>
          <a:r>
            <a:rPr lang="en-GB"/>
            <a:t>We can calculate precision, Recall, F-score etc. to know more about how our model perform</a:t>
          </a:r>
          <a:endParaRPr lang="en-US"/>
        </a:p>
      </dgm:t>
    </dgm:pt>
    <dgm:pt modelId="{FE5D0B6C-8B08-47D2-A64A-ECBE6E125C0E}" type="parTrans" cxnId="{E7137619-5824-4B7C-BEE4-23F537637B9A}">
      <dgm:prSet/>
      <dgm:spPr/>
      <dgm:t>
        <a:bodyPr/>
        <a:lstStyle/>
        <a:p>
          <a:endParaRPr lang="en-US"/>
        </a:p>
      </dgm:t>
    </dgm:pt>
    <dgm:pt modelId="{5495FA9B-AD30-4B6F-AC0B-12E5ACDB01E3}" type="sibTrans" cxnId="{E7137619-5824-4B7C-BEE4-23F537637B9A}">
      <dgm:prSet/>
      <dgm:spPr/>
      <dgm:t>
        <a:bodyPr/>
        <a:lstStyle/>
        <a:p>
          <a:endParaRPr lang="en-US"/>
        </a:p>
      </dgm:t>
    </dgm:pt>
    <dgm:pt modelId="{903EAA10-71FF-4C6E-A8A4-83CC9BF01543}">
      <dgm:prSet/>
      <dgm:spPr/>
      <dgm:t>
        <a:bodyPr/>
        <a:lstStyle/>
        <a:p>
          <a:r>
            <a:rPr lang="en-GB" dirty="0"/>
            <a:t>We can add more real  data to make it more balanced</a:t>
          </a:r>
          <a:endParaRPr lang="en-US" dirty="0"/>
        </a:p>
      </dgm:t>
    </dgm:pt>
    <dgm:pt modelId="{E5071656-3799-4C99-BFED-6336E7649F69}" type="parTrans" cxnId="{5F83300E-6DA5-49D2-B593-12DCB2BFE6C8}">
      <dgm:prSet/>
      <dgm:spPr/>
      <dgm:t>
        <a:bodyPr/>
        <a:lstStyle/>
        <a:p>
          <a:endParaRPr lang="en-US"/>
        </a:p>
      </dgm:t>
    </dgm:pt>
    <dgm:pt modelId="{4AA20251-59E3-4853-84F0-35B8615D871C}" type="sibTrans" cxnId="{5F83300E-6DA5-49D2-B593-12DCB2BFE6C8}">
      <dgm:prSet/>
      <dgm:spPr/>
      <dgm:t>
        <a:bodyPr/>
        <a:lstStyle/>
        <a:p>
          <a:endParaRPr lang="en-US"/>
        </a:p>
      </dgm:t>
    </dgm:pt>
    <dgm:pt modelId="{A1431449-A7CD-4FC7-98BA-7C1CA385188F}">
      <dgm:prSet/>
      <dgm:spPr/>
      <dgm:t>
        <a:bodyPr/>
        <a:lstStyle/>
        <a:p>
          <a:r>
            <a:rPr lang="en-GB" dirty="0"/>
            <a:t>We can try other classification models</a:t>
          </a:r>
          <a:endParaRPr lang="en-US" dirty="0"/>
        </a:p>
      </dgm:t>
    </dgm:pt>
    <dgm:pt modelId="{4EA61CFE-D575-4B10-A70B-9BAC323CC3E2}" type="parTrans" cxnId="{79B3681B-6733-459B-87B1-0346E1E81776}">
      <dgm:prSet/>
      <dgm:spPr/>
      <dgm:t>
        <a:bodyPr/>
        <a:lstStyle/>
        <a:p>
          <a:endParaRPr lang="en-US"/>
        </a:p>
      </dgm:t>
    </dgm:pt>
    <dgm:pt modelId="{D7F832A5-9536-4495-AD36-A4DFCE11F218}" type="sibTrans" cxnId="{79B3681B-6733-459B-87B1-0346E1E81776}">
      <dgm:prSet/>
      <dgm:spPr/>
      <dgm:t>
        <a:bodyPr/>
        <a:lstStyle/>
        <a:p>
          <a:endParaRPr lang="en-US"/>
        </a:p>
      </dgm:t>
    </dgm:pt>
    <dgm:pt modelId="{C16E2ED9-FEAF-4A47-95F2-2379F4C76255}" type="pres">
      <dgm:prSet presAssocID="{EA8B102B-E323-404E-9BA9-DC64F3DECE2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59FBB4-33B0-40BB-B21A-CA76A6064FA9}" type="pres">
      <dgm:prSet presAssocID="{8A80860D-F524-4490-92A4-E52C7AF98C96}" presName="hierRoot1" presStyleCnt="0"/>
      <dgm:spPr/>
    </dgm:pt>
    <dgm:pt modelId="{3A138D7B-6EF6-4FC9-82E4-B06BAA62ADE9}" type="pres">
      <dgm:prSet presAssocID="{8A80860D-F524-4490-92A4-E52C7AF98C96}" presName="composite" presStyleCnt="0"/>
      <dgm:spPr/>
    </dgm:pt>
    <dgm:pt modelId="{D30A3B19-1239-4EEB-A831-4F1799BC5D68}" type="pres">
      <dgm:prSet presAssocID="{8A80860D-F524-4490-92A4-E52C7AF98C96}" presName="background" presStyleLbl="node0" presStyleIdx="0" presStyleCnt="3"/>
      <dgm:spPr/>
    </dgm:pt>
    <dgm:pt modelId="{80BFD0B1-E656-4CC4-BF18-F0F7F4C12028}" type="pres">
      <dgm:prSet presAssocID="{8A80860D-F524-4490-92A4-E52C7AF98C96}" presName="text" presStyleLbl="fgAcc0" presStyleIdx="0" presStyleCnt="3">
        <dgm:presLayoutVars>
          <dgm:chPref val="3"/>
        </dgm:presLayoutVars>
      </dgm:prSet>
      <dgm:spPr/>
    </dgm:pt>
    <dgm:pt modelId="{F4CD2BA2-70CC-4009-AFB0-C7AB6B6A2CE4}" type="pres">
      <dgm:prSet presAssocID="{8A80860D-F524-4490-92A4-E52C7AF98C96}" presName="hierChild2" presStyleCnt="0"/>
      <dgm:spPr/>
    </dgm:pt>
    <dgm:pt modelId="{B54C0488-5611-417E-BCA2-642E820D1EB7}" type="pres">
      <dgm:prSet presAssocID="{903EAA10-71FF-4C6E-A8A4-83CC9BF01543}" presName="hierRoot1" presStyleCnt="0"/>
      <dgm:spPr/>
    </dgm:pt>
    <dgm:pt modelId="{8EDC1715-4884-4AC1-A354-8A1DDC969D71}" type="pres">
      <dgm:prSet presAssocID="{903EAA10-71FF-4C6E-A8A4-83CC9BF01543}" presName="composite" presStyleCnt="0"/>
      <dgm:spPr/>
    </dgm:pt>
    <dgm:pt modelId="{9B229F46-1982-4451-A28E-615CE3618596}" type="pres">
      <dgm:prSet presAssocID="{903EAA10-71FF-4C6E-A8A4-83CC9BF01543}" presName="background" presStyleLbl="node0" presStyleIdx="1" presStyleCnt="3"/>
      <dgm:spPr/>
    </dgm:pt>
    <dgm:pt modelId="{EB3A0200-A6EE-4102-A20A-06EA438A4CDB}" type="pres">
      <dgm:prSet presAssocID="{903EAA10-71FF-4C6E-A8A4-83CC9BF01543}" presName="text" presStyleLbl="fgAcc0" presStyleIdx="1" presStyleCnt="3">
        <dgm:presLayoutVars>
          <dgm:chPref val="3"/>
        </dgm:presLayoutVars>
      </dgm:prSet>
      <dgm:spPr/>
    </dgm:pt>
    <dgm:pt modelId="{ACD67713-3788-4199-98ED-48BE711C7A8D}" type="pres">
      <dgm:prSet presAssocID="{903EAA10-71FF-4C6E-A8A4-83CC9BF01543}" presName="hierChild2" presStyleCnt="0"/>
      <dgm:spPr/>
    </dgm:pt>
    <dgm:pt modelId="{63C58991-DFD4-4EBF-86B2-D2872CE918EE}" type="pres">
      <dgm:prSet presAssocID="{A1431449-A7CD-4FC7-98BA-7C1CA385188F}" presName="hierRoot1" presStyleCnt="0"/>
      <dgm:spPr/>
    </dgm:pt>
    <dgm:pt modelId="{069108CE-1AFB-4CB0-AA81-D636D0097F3E}" type="pres">
      <dgm:prSet presAssocID="{A1431449-A7CD-4FC7-98BA-7C1CA385188F}" presName="composite" presStyleCnt="0"/>
      <dgm:spPr/>
    </dgm:pt>
    <dgm:pt modelId="{06AD79C0-282F-49B6-833D-16AC1CEE6A9E}" type="pres">
      <dgm:prSet presAssocID="{A1431449-A7CD-4FC7-98BA-7C1CA385188F}" presName="background" presStyleLbl="node0" presStyleIdx="2" presStyleCnt="3"/>
      <dgm:spPr/>
    </dgm:pt>
    <dgm:pt modelId="{4D4EF6E6-A416-42FC-A855-07461318AC0A}" type="pres">
      <dgm:prSet presAssocID="{A1431449-A7CD-4FC7-98BA-7C1CA385188F}" presName="text" presStyleLbl="fgAcc0" presStyleIdx="2" presStyleCnt="3">
        <dgm:presLayoutVars>
          <dgm:chPref val="3"/>
        </dgm:presLayoutVars>
      </dgm:prSet>
      <dgm:spPr/>
    </dgm:pt>
    <dgm:pt modelId="{F49E00F6-ACA9-4CFD-9FBC-E196226F1B41}" type="pres">
      <dgm:prSet presAssocID="{A1431449-A7CD-4FC7-98BA-7C1CA385188F}" presName="hierChild2" presStyleCnt="0"/>
      <dgm:spPr/>
    </dgm:pt>
  </dgm:ptLst>
  <dgm:cxnLst>
    <dgm:cxn modelId="{DEE05E05-1674-4054-9D11-412FC551AB3A}" type="presOf" srcId="{EA8B102B-E323-404E-9BA9-DC64F3DECE2A}" destId="{C16E2ED9-FEAF-4A47-95F2-2379F4C76255}" srcOrd="0" destOrd="0" presId="urn:microsoft.com/office/officeart/2005/8/layout/hierarchy1"/>
    <dgm:cxn modelId="{5F83300E-6DA5-49D2-B593-12DCB2BFE6C8}" srcId="{EA8B102B-E323-404E-9BA9-DC64F3DECE2A}" destId="{903EAA10-71FF-4C6E-A8A4-83CC9BF01543}" srcOrd="1" destOrd="0" parTransId="{E5071656-3799-4C99-BFED-6336E7649F69}" sibTransId="{4AA20251-59E3-4853-84F0-35B8615D871C}"/>
    <dgm:cxn modelId="{E7137619-5824-4B7C-BEE4-23F537637B9A}" srcId="{EA8B102B-E323-404E-9BA9-DC64F3DECE2A}" destId="{8A80860D-F524-4490-92A4-E52C7AF98C96}" srcOrd="0" destOrd="0" parTransId="{FE5D0B6C-8B08-47D2-A64A-ECBE6E125C0E}" sibTransId="{5495FA9B-AD30-4B6F-AC0B-12E5ACDB01E3}"/>
    <dgm:cxn modelId="{79B3681B-6733-459B-87B1-0346E1E81776}" srcId="{EA8B102B-E323-404E-9BA9-DC64F3DECE2A}" destId="{A1431449-A7CD-4FC7-98BA-7C1CA385188F}" srcOrd="2" destOrd="0" parTransId="{4EA61CFE-D575-4B10-A70B-9BAC323CC3E2}" sibTransId="{D7F832A5-9536-4495-AD36-A4DFCE11F218}"/>
    <dgm:cxn modelId="{3EE08D47-ACF0-49C7-9697-991AA0143B0A}" type="presOf" srcId="{8A80860D-F524-4490-92A4-E52C7AF98C96}" destId="{80BFD0B1-E656-4CC4-BF18-F0F7F4C12028}" srcOrd="0" destOrd="0" presId="urn:microsoft.com/office/officeart/2005/8/layout/hierarchy1"/>
    <dgm:cxn modelId="{AEFCB494-8738-454F-9F6E-0D161EF00941}" type="presOf" srcId="{903EAA10-71FF-4C6E-A8A4-83CC9BF01543}" destId="{EB3A0200-A6EE-4102-A20A-06EA438A4CDB}" srcOrd="0" destOrd="0" presId="urn:microsoft.com/office/officeart/2005/8/layout/hierarchy1"/>
    <dgm:cxn modelId="{1E196AD5-859C-4458-A0D3-84C2EBE98369}" type="presOf" srcId="{A1431449-A7CD-4FC7-98BA-7C1CA385188F}" destId="{4D4EF6E6-A416-42FC-A855-07461318AC0A}" srcOrd="0" destOrd="0" presId="urn:microsoft.com/office/officeart/2005/8/layout/hierarchy1"/>
    <dgm:cxn modelId="{8334CC18-9197-48DA-B384-486E85898FDB}" type="presParOf" srcId="{C16E2ED9-FEAF-4A47-95F2-2379F4C76255}" destId="{3F59FBB4-33B0-40BB-B21A-CA76A6064FA9}" srcOrd="0" destOrd="0" presId="urn:microsoft.com/office/officeart/2005/8/layout/hierarchy1"/>
    <dgm:cxn modelId="{04AB62C1-D5E9-4AD8-B45C-57FFE03118A5}" type="presParOf" srcId="{3F59FBB4-33B0-40BB-B21A-CA76A6064FA9}" destId="{3A138D7B-6EF6-4FC9-82E4-B06BAA62ADE9}" srcOrd="0" destOrd="0" presId="urn:microsoft.com/office/officeart/2005/8/layout/hierarchy1"/>
    <dgm:cxn modelId="{4EC6D5E2-534D-4BCE-B18D-5132D454534C}" type="presParOf" srcId="{3A138D7B-6EF6-4FC9-82E4-B06BAA62ADE9}" destId="{D30A3B19-1239-4EEB-A831-4F1799BC5D68}" srcOrd="0" destOrd="0" presId="urn:microsoft.com/office/officeart/2005/8/layout/hierarchy1"/>
    <dgm:cxn modelId="{6D9589DC-498E-4BC6-8C3B-D278CE7C646D}" type="presParOf" srcId="{3A138D7B-6EF6-4FC9-82E4-B06BAA62ADE9}" destId="{80BFD0B1-E656-4CC4-BF18-F0F7F4C12028}" srcOrd="1" destOrd="0" presId="urn:microsoft.com/office/officeart/2005/8/layout/hierarchy1"/>
    <dgm:cxn modelId="{D6765B5D-F4A5-4BE5-83B1-F65BD0AEC04C}" type="presParOf" srcId="{3F59FBB4-33B0-40BB-B21A-CA76A6064FA9}" destId="{F4CD2BA2-70CC-4009-AFB0-C7AB6B6A2CE4}" srcOrd="1" destOrd="0" presId="urn:microsoft.com/office/officeart/2005/8/layout/hierarchy1"/>
    <dgm:cxn modelId="{7E7A29D3-D24F-4EFA-A5F5-1EA18D6A35A3}" type="presParOf" srcId="{C16E2ED9-FEAF-4A47-95F2-2379F4C76255}" destId="{B54C0488-5611-417E-BCA2-642E820D1EB7}" srcOrd="1" destOrd="0" presId="urn:microsoft.com/office/officeart/2005/8/layout/hierarchy1"/>
    <dgm:cxn modelId="{F57B1522-0036-4CD1-AE88-FA24952DD341}" type="presParOf" srcId="{B54C0488-5611-417E-BCA2-642E820D1EB7}" destId="{8EDC1715-4884-4AC1-A354-8A1DDC969D71}" srcOrd="0" destOrd="0" presId="urn:microsoft.com/office/officeart/2005/8/layout/hierarchy1"/>
    <dgm:cxn modelId="{AF02162F-CC5F-4774-B429-C14AA907758E}" type="presParOf" srcId="{8EDC1715-4884-4AC1-A354-8A1DDC969D71}" destId="{9B229F46-1982-4451-A28E-615CE3618596}" srcOrd="0" destOrd="0" presId="urn:microsoft.com/office/officeart/2005/8/layout/hierarchy1"/>
    <dgm:cxn modelId="{D08F426C-501E-4229-862D-646F04914183}" type="presParOf" srcId="{8EDC1715-4884-4AC1-A354-8A1DDC969D71}" destId="{EB3A0200-A6EE-4102-A20A-06EA438A4CDB}" srcOrd="1" destOrd="0" presId="urn:microsoft.com/office/officeart/2005/8/layout/hierarchy1"/>
    <dgm:cxn modelId="{B5AB4C1A-9932-42C5-ADE8-C1BD7CE5E9BB}" type="presParOf" srcId="{B54C0488-5611-417E-BCA2-642E820D1EB7}" destId="{ACD67713-3788-4199-98ED-48BE711C7A8D}" srcOrd="1" destOrd="0" presId="urn:microsoft.com/office/officeart/2005/8/layout/hierarchy1"/>
    <dgm:cxn modelId="{61C3C384-2432-4A2C-9703-77EBB4029282}" type="presParOf" srcId="{C16E2ED9-FEAF-4A47-95F2-2379F4C76255}" destId="{63C58991-DFD4-4EBF-86B2-D2872CE918EE}" srcOrd="2" destOrd="0" presId="urn:microsoft.com/office/officeart/2005/8/layout/hierarchy1"/>
    <dgm:cxn modelId="{5EEFBE64-6271-405B-AF29-A437903CA7EE}" type="presParOf" srcId="{63C58991-DFD4-4EBF-86B2-D2872CE918EE}" destId="{069108CE-1AFB-4CB0-AA81-D636D0097F3E}" srcOrd="0" destOrd="0" presId="urn:microsoft.com/office/officeart/2005/8/layout/hierarchy1"/>
    <dgm:cxn modelId="{A12823E0-F8C1-4BBC-BE3C-6416F8E9E7A6}" type="presParOf" srcId="{069108CE-1AFB-4CB0-AA81-D636D0097F3E}" destId="{06AD79C0-282F-49B6-833D-16AC1CEE6A9E}" srcOrd="0" destOrd="0" presId="urn:microsoft.com/office/officeart/2005/8/layout/hierarchy1"/>
    <dgm:cxn modelId="{C0EE0D6C-076D-4E80-8FC0-9C7BCA07242D}" type="presParOf" srcId="{069108CE-1AFB-4CB0-AA81-D636D0097F3E}" destId="{4D4EF6E6-A416-42FC-A855-07461318AC0A}" srcOrd="1" destOrd="0" presId="urn:microsoft.com/office/officeart/2005/8/layout/hierarchy1"/>
    <dgm:cxn modelId="{E34C0183-3FED-4F54-B997-AE6CAE2BBD07}" type="presParOf" srcId="{63C58991-DFD4-4EBF-86B2-D2872CE918EE}" destId="{F49E00F6-ACA9-4CFD-9FBC-E196226F1B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F61B3-08BB-4AF6-B840-D56A7B7AFA26}">
      <dsp:nvSpPr>
        <dsp:cNvPr id="0" name=""/>
        <dsp:cNvSpPr/>
      </dsp:nvSpPr>
      <dsp:spPr>
        <a:xfrm>
          <a:off x="0" y="0"/>
          <a:ext cx="5480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5B75D-EDA5-4BB7-A0FA-5A6562211F81}">
      <dsp:nvSpPr>
        <dsp:cNvPr id="0" name=""/>
        <dsp:cNvSpPr/>
      </dsp:nvSpPr>
      <dsp:spPr>
        <a:xfrm>
          <a:off x="0" y="0"/>
          <a:ext cx="5480092" cy="134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set :Ongoing cardiovascular study on residents of the town of Framingham, Massachusetts.</a:t>
          </a:r>
          <a:endParaRPr lang="en-US" sz="1900" kern="1200" dirty="0"/>
        </a:p>
      </dsp:txBody>
      <dsp:txXfrm>
        <a:off x="0" y="0"/>
        <a:ext cx="5480092" cy="1346120"/>
      </dsp:txXfrm>
    </dsp:sp>
    <dsp:sp modelId="{4C94D371-C21E-4D17-AE42-5EE493036BF0}">
      <dsp:nvSpPr>
        <dsp:cNvPr id="0" name=""/>
        <dsp:cNvSpPr/>
      </dsp:nvSpPr>
      <dsp:spPr>
        <a:xfrm>
          <a:off x="0" y="1346120"/>
          <a:ext cx="5480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D5C50-5E8D-4AC3-87A6-2F867A235068}">
      <dsp:nvSpPr>
        <dsp:cNvPr id="0" name=""/>
        <dsp:cNvSpPr/>
      </dsp:nvSpPr>
      <dsp:spPr>
        <a:xfrm>
          <a:off x="0" y="1346120"/>
          <a:ext cx="5480092" cy="134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Information : Patients demographic, behavioural and medical information </a:t>
          </a:r>
          <a:endParaRPr lang="en-US" sz="1900" kern="1200" dirty="0"/>
        </a:p>
      </dsp:txBody>
      <dsp:txXfrm>
        <a:off x="0" y="1346120"/>
        <a:ext cx="5480092" cy="1346120"/>
      </dsp:txXfrm>
    </dsp:sp>
    <dsp:sp modelId="{5AEC9854-7988-49F4-86F3-05BCBCD84407}">
      <dsp:nvSpPr>
        <dsp:cNvPr id="0" name=""/>
        <dsp:cNvSpPr/>
      </dsp:nvSpPr>
      <dsp:spPr>
        <a:xfrm>
          <a:off x="0" y="2692241"/>
          <a:ext cx="5480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90287-94D4-4666-A6D3-C66F431B43C2}">
      <dsp:nvSpPr>
        <dsp:cNvPr id="0" name=""/>
        <dsp:cNvSpPr/>
      </dsp:nvSpPr>
      <dsp:spPr>
        <a:xfrm>
          <a:off x="0" y="2692241"/>
          <a:ext cx="5480092" cy="134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Goal : To predict whether the patient has 10-year risk of future coronary heart disease (CHD)</a:t>
          </a:r>
          <a:endParaRPr lang="en-US" sz="1900" kern="1200" dirty="0"/>
        </a:p>
      </dsp:txBody>
      <dsp:txXfrm>
        <a:off x="0" y="2692241"/>
        <a:ext cx="5480092" cy="1346120"/>
      </dsp:txXfrm>
    </dsp:sp>
    <dsp:sp modelId="{A42CC5D3-E97F-4F77-A4C7-641AD0C6A40C}">
      <dsp:nvSpPr>
        <dsp:cNvPr id="0" name=""/>
        <dsp:cNvSpPr/>
      </dsp:nvSpPr>
      <dsp:spPr>
        <a:xfrm>
          <a:off x="0" y="4038362"/>
          <a:ext cx="54800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7FAF4-2777-439D-AFDB-67B5D8A9C517}">
      <dsp:nvSpPr>
        <dsp:cNvPr id="0" name=""/>
        <dsp:cNvSpPr/>
      </dsp:nvSpPr>
      <dsp:spPr>
        <a:xfrm>
          <a:off x="0" y="4038362"/>
          <a:ext cx="5480092" cy="1346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Importance : Predicting heart disease is crucial for early prevention and personalised treatment plan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0" y="4038362"/>
        <a:ext cx="5480092" cy="134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2C99D-30D3-4704-A4C3-175A20C85379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&gt;4000 rows and 16 colums</a:t>
          </a:r>
          <a:endParaRPr lang="en-US" sz="1800" kern="1200"/>
        </a:p>
      </dsp:txBody>
      <dsp:txXfrm>
        <a:off x="3416125" y="53310"/>
        <a:ext cx="3683350" cy="945199"/>
      </dsp:txXfrm>
    </dsp:sp>
    <dsp:sp modelId="{034FC689-3DA8-48E2-9A26-50929718BBC5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Missing values : Six features </a:t>
          </a:r>
          <a:r>
            <a:rPr lang="en-GB" sz="1800" b="0" i="0" kern="1200" dirty="0"/>
            <a:t>(glucose ,education, </a:t>
          </a:r>
          <a:r>
            <a:rPr lang="en-GB" sz="1800" b="0" i="0" kern="1200" dirty="0" err="1"/>
            <a:t>BPMeds</a:t>
          </a:r>
          <a:r>
            <a:rPr lang="en-GB" sz="1800" b="0" i="0" kern="1200" dirty="0"/>
            <a:t> , </a:t>
          </a:r>
          <a:r>
            <a:rPr lang="en-GB" sz="1800" b="0" i="0" kern="1200" dirty="0" err="1"/>
            <a:t>totChol</a:t>
          </a:r>
          <a:r>
            <a:rPr lang="en-GB" sz="1800" kern="1200" dirty="0"/>
            <a:t>,</a:t>
          </a:r>
          <a:r>
            <a:rPr lang="en-GB" sz="1800" b="0" i="0" kern="1200" dirty="0"/>
            <a:t> </a:t>
          </a:r>
          <a:r>
            <a:rPr lang="en-GB" sz="1800" b="0" i="0" kern="1200" dirty="0" err="1"/>
            <a:t>cigsPerDay</a:t>
          </a:r>
          <a:r>
            <a:rPr lang="en-GB" sz="1800" b="0" i="0" kern="1200" dirty="0"/>
            <a:t>, BMI, heartrate</a:t>
          </a:r>
          <a:r>
            <a:rPr lang="en-GB" sz="1800" kern="1200" dirty="0"/>
            <a:t>)</a:t>
          </a:r>
          <a:endParaRPr lang="en-US" sz="1800" kern="1200" dirty="0"/>
        </a:p>
      </dsp:txBody>
      <dsp:txXfrm>
        <a:off x="3416125" y="1153149"/>
        <a:ext cx="3683350" cy="945199"/>
      </dsp:txXfrm>
    </dsp:sp>
    <dsp:sp modelId="{8923C789-05EA-4AC3-A4E4-DCDC900CED71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Data type</a:t>
          </a:r>
          <a:endParaRPr lang="en-US" sz="1800" kern="1200"/>
        </a:p>
      </dsp:txBody>
      <dsp:txXfrm>
        <a:off x="3416125" y="2252988"/>
        <a:ext cx="3683350" cy="945199"/>
      </dsp:txXfrm>
    </dsp:sp>
    <dsp:sp modelId="{8C85ED2A-E700-4CB9-BC9E-407F21E34B1E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Statistical Description and correlation </a:t>
          </a:r>
          <a:endParaRPr lang="en-US" sz="1800" kern="1200"/>
        </a:p>
      </dsp:txBody>
      <dsp:txXfrm>
        <a:off x="3416125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A0262-F260-4003-BBD9-209537EDA98E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Target data not balanced can affect accuracy</a:t>
          </a:r>
          <a:endParaRPr lang="en-US" sz="2600" kern="1200"/>
        </a:p>
      </dsp:txBody>
      <dsp:txXfrm>
        <a:off x="0" y="1653508"/>
        <a:ext cx="3286125" cy="2610802"/>
      </dsp:txXfrm>
    </dsp:sp>
    <dsp:sp modelId="{142C474B-2EE2-40C8-A0A2-C060724ACD7B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E153E088-90C1-4E80-882B-3A73C3BDA62A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3C7C2-1C0E-438D-83C1-15C4FE240E66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Replace missing values  with median</a:t>
          </a:r>
          <a:endParaRPr lang="en-US" sz="2600" kern="1200"/>
        </a:p>
      </dsp:txBody>
      <dsp:txXfrm>
        <a:off x="3614737" y="1653508"/>
        <a:ext cx="3286125" cy="2610802"/>
      </dsp:txXfrm>
    </dsp:sp>
    <dsp:sp modelId="{05070EFD-5B1B-4782-A6F9-9F753E94108A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D57AA461-EA94-4431-ADAD-635AE7A66B3C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66353-231C-4CC2-A80F-2A7E4892E0E0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Use </a:t>
          </a:r>
          <a:r>
            <a:rPr lang="en-GB" sz="2600" kern="1200" dirty="0" err="1"/>
            <a:t>Standarscaler</a:t>
          </a:r>
          <a:r>
            <a:rPr lang="en-GB" sz="2600" kern="1200" dirty="0"/>
            <a:t> as there are outliers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7229475" y="1653508"/>
        <a:ext cx="3286125" cy="2610802"/>
      </dsp:txXfrm>
    </dsp:sp>
    <dsp:sp modelId="{81AF2CBB-811D-4304-8135-10D032BA68B8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47E14DFD-3E42-454A-B177-59265A6ECAB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A3B19-1239-4EEB-A831-4F1799BC5D68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FD0B1-E656-4CC4-BF18-F0F7F4C1202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 can calculate precision, Recall, F-score etc. to know more about how our model perform</a:t>
          </a:r>
          <a:endParaRPr lang="en-US" sz="2200" kern="1200"/>
        </a:p>
      </dsp:txBody>
      <dsp:txXfrm>
        <a:off x="378614" y="886531"/>
        <a:ext cx="2810360" cy="1744948"/>
      </dsp:txXfrm>
    </dsp:sp>
    <dsp:sp modelId="{9B229F46-1982-4451-A28E-615CE3618596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A0200-A6EE-4102-A20A-06EA438A4CD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We can add more real  data to make it more balanced</a:t>
          </a:r>
          <a:endParaRPr lang="en-US" sz="2200" kern="1200" dirty="0"/>
        </a:p>
      </dsp:txBody>
      <dsp:txXfrm>
        <a:off x="3946203" y="886531"/>
        <a:ext cx="2810360" cy="1744948"/>
      </dsp:txXfrm>
    </dsp:sp>
    <dsp:sp modelId="{06AD79C0-282F-49B6-833D-16AC1CEE6A9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EF6E6-A416-42FC-A855-07461318AC0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We can try other classification models</a:t>
          </a:r>
          <a:endParaRPr lang="en-US" sz="22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2E6A-C328-CEFF-FDAD-8A136A7CD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EC0E-79AD-43C5-BCA9-F078855F8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A1F6-290C-DCF1-E5E6-4D069371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C06B-60B2-C541-4789-8C72C320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26E8D-2468-05B0-C921-0BBA7774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7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9E8D-2BA5-D730-4298-579F1F01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20FBA-2199-17A3-1701-3766BF1F9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A16C-C3E6-5148-0E3C-C764199F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1A7C-3F8D-F8FD-91D7-81F66F5D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D364B-3028-037D-A112-1448D7B2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2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7B5D1-8FFC-E67D-3391-028A966D8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8DA15-3507-3B94-BAC3-CDD1BC04F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98A0-0CDF-348C-C330-86A650C7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B4032-EEC0-7F3F-7A51-77936C5F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656D-71DE-885A-2AAC-B48B28F3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7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2FC0-3381-3E7B-8780-C40CBB41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477C-20E0-3BE1-E8AB-CDB627091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8E89-4800-4A94-5A03-6A32EAB7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9720-3466-9544-A992-F4AAF8C1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B7B45-E29E-6896-E1A5-6D1C6725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4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1A2D-266B-99A0-8408-4D10F871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05C5-0312-574A-5796-BD8DF0B52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B134B-A300-88E6-48E2-0B26DDCC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A602-C80B-2E5F-534E-A70F89FE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3A9A-C398-0A82-F28F-D39A73D9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49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69C3-5D5E-BC22-4FD6-8B72171F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42880-E886-9C00-113D-FC1BE1FC8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2700D-7934-FA1D-20A5-8446F3AC4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D2C06-FDF2-95F3-5B1F-0298A349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1B81F-9A26-31F3-DE93-34FFBDFB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0933-7CA9-2413-131D-A15D2977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93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E2AC-C04D-9D55-F4A1-41832EA45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239E8-0237-6B4D-102A-B6C1DBECF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A1765-66E3-D9D9-16C1-9562DC73C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5A1D5-2AB1-DECE-1B8F-065C06469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1EB2C-61FD-35BE-FC9A-7F1672B7C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C4B7B-89D3-C206-6CCA-8B4C055E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34304-DB9C-F0BF-F7CF-6C8C01EB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052D2-F7A0-8275-04B8-00CB4063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E5E5-5870-1825-6816-A8E356C9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81252-924F-DED5-528D-2D19F3C1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90A68-14EE-70DB-7836-9E8ABA89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1E4CD-D0D7-5FE3-787F-06DEEB95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7BA24-7291-2D1C-B418-865D2977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BB634-07C7-EFF2-6B03-8203D5DE1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10121-0B86-E914-4A8F-A0107387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15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355A-87F3-53AC-E6AE-763B3994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04B7-1086-846F-71F6-50CF2B8E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6660E-7FCC-D12D-CA9F-2909C02C6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473A-FEC8-9C44-711A-7D354DE6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7A481-C030-8648-F031-7740053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8C1D8-0690-D593-5B30-16837F8C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76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DB8B-88DF-9CF3-448E-0E4FD3D7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CBE94-2DCA-D6F6-31C0-10FFD67A0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7ED77-D4BC-B512-D1E4-C16CE525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67657-7A45-6D1A-4F68-3C0A4122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6F029-FAF2-8FAD-250F-2D29BCB7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889DC-0767-9E8E-FFA7-8FEE2D1A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5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FD883-5D7C-9487-2B69-10559FB3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64690-4FED-57D3-1DF3-91740C2C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CAF3-AFD9-8ED5-AE72-05CA7BE7E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90B9A-1E25-47F3-8A42-8C5DBCF771A1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21A57-0B16-B430-C066-829F9B908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5C490-D0F6-5D07-5FE0-0DF20818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5421B-25EB-410B-AA4D-FE85D2851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79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32F71F0A-0FC9-D614-EBFD-6A5117D467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3563" r="1549" b="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14407-7297-F91A-8B36-F7C0984EC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Exploratory Data Analysis and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Logistic Regression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0D371-B159-1F1E-75FA-A1226D314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165" y="4891242"/>
            <a:ext cx="2595647" cy="109839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Anshu Anamika</a:t>
            </a:r>
          </a:p>
        </p:txBody>
      </p:sp>
    </p:spTree>
    <p:extLst>
      <p:ext uri="{BB962C8B-B14F-4D97-AF65-F5344CB8AC3E}">
        <p14:creationId xmlns:p14="http://schemas.microsoft.com/office/powerpoint/2010/main" val="152333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B658-B8C5-CB83-45F7-99B0A981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0145F-BC63-5847-814F-30724DA11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4D104F-764E-8BB9-25EC-7BEE24733216}"/>
              </a:ext>
            </a:extLst>
          </p:cNvPr>
          <p:cNvSpPr/>
          <p:nvPr/>
        </p:nvSpPr>
        <p:spPr>
          <a:xfrm>
            <a:off x="4036976" y="2484245"/>
            <a:ext cx="3537678" cy="2061147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</a:t>
            </a:r>
          </a:p>
          <a:p>
            <a:pPr algn="ctr"/>
            <a:r>
              <a:rPr lang="en-GB" dirty="0"/>
              <a:t>Accuracy score: 0.862</a:t>
            </a:r>
          </a:p>
          <a:p>
            <a:pPr algn="ctr"/>
            <a:r>
              <a:rPr lang="en-GB" dirty="0"/>
              <a:t>Confusion matrix :</a:t>
            </a:r>
          </a:p>
          <a:p>
            <a:pPr algn="ctr"/>
            <a:r>
              <a:rPr lang="en-GB" dirty="0"/>
              <a:t>[717, 4],</a:t>
            </a:r>
          </a:p>
          <a:p>
            <a:pPr algn="ctr"/>
            <a:r>
              <a:rPr lang="en-GB" dirty="0"/>
              <a:t> [113, 14]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337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3E116-AAC3-7FCF-6A59-A83B213C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3C86-E89A-2BFF-5D98-BFA57101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 with oversampling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972F-B0CC-0539-24A2-B5CB0F0C5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A51793-69C3-1AFA-A7CB-BDE2A62B3AAB}"/>
              </a:ext>
            </a:extLst>
          </p:cNvPr>
          <p:cNvSpPr/>
          <p:nvPr/>
        </p:nvSpPr>
        <p:spPr>
          <a:xfrm>
            <a:off x="6011055" y="1873770"/>
            <a:ext cx="3320321" cy="2121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 with over sampling</a:t>
            </a:r>
          </a:p>
          <a:p>
            <a:pPr algn="ctr"/>
            <a:r>
              <a:rPr lang="en-GB" dirty="0"/>
              <a:t>Accuracy score: 0.676 Confusion matrix :</a:t>
            </a:r>
          </a:p>
          <a:p>
            <a:pPr algn="ctr"/>
            <a:r>
              <a:rPr lang="en-GB" dirty="0"/>
              <a:t>[476, 233]</a:t>
            </a:r>
          </a:p>
          <a:p>
            <a:pPr algn="ctr"/>
            <a:r>
              <a:rPr lang="en-GB" dirty="0"/>
              <a:t> [233, 496]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8926569-9944-A0B2-3112-77FCC70EC92D}"/>
              </a:ext>
            </a:extLst>
          </p:cNvPr>
          <p:cNvSpPr/>
          <p:nvPr/>
        </p:nvSpPr>
        <p:spPr>
          <a:xfrm>
            <a:off x="1377846" y="1993692"/>
            <a:ext cx="3537678" cy="2061147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</a:t>
            </a:r>
          </a:p>
          <a:p>
            <a:pPr algn="ctr"/>
            <a:r>
              <a:rPr lang="en-GB" dirty="0"/>
              <a:t>Accuracy score: 0.862</a:t>
            </a:r>
          </a:p>
          <a:p>
            <a:pPr algn="ctr"/>
            <a:r>
              <a:rPr lang="en-GB" dirty="0"/>
              <a:t>Confusion matrix :</a:t>
            </a:r>
          </a:p>
          <a:p>
            <a:pPr algn="ctr"/>
            <a:r>
              <a:rPr lang="en-GB" dirty="0"/>
              <a:t>[717, 4],</a:t>
            </a:r>
          </a:p>
          <a:p>
            <a:pPr algn="ctr"/>
            <a:r>
              <a:rPr lang="en-GB" dirty="0"/>
              <a:t> [113, 14]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52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35989-D507-4AC9-0E3C-4F586222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1983-C46B-4208-BC8B-C673223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 with </a:t>
            </a:r>
            <a:r>
              <a:rPr lang="en-GB" dirty="0" err="1"/>
              <a:t>undersampling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91E8F-919D-DD46-4156-FCB1120A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532092-4B3E-A82A-02A6-1E953C85478C}"/>
              </a:ext>
            </a:extLst>
          </p:cNvPr>
          <p:cNvSpPr/>
          <p:nvPr/>
        </p:nvSpPr>
        <p:spPr>
          <a:xfrm>
            <a:off x="5636302" y="1843789"/>
            <a:ext cx="3597639" cy="21810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 with under sampling</a:t>
            </a:r>
          </a:p>
          <a:p>
            <a:pPr algn="ctr"/>
            <a:r>
              <a:rPr lang="en-GB" dirty="0"/>
              <a:t>Accuracy score:0.705 Confusion matrix :</a:t>
            </a:r>
          </a:p>
          <a:p>
            <a:pPr algn="ctr"/>
            <a:r>
              <a:rPr lang="en-GB" dirty="0"/>
              <a:t>[92, 32],</a:t>
            </a:r>
          </a:p>
          <a:p>
            <a:pPr algn="ctr"/>
            <a:r>
              <a:rPr lang="en-GB" dirty="0"/>
              <a:t>[44, 90]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97076C-F692-458D-5000-BBA4EA3D3F28}"/>
              </a:ext>
            </a:extLst>
          </p:cNvPr>
          <p:cNvSpPr/>
          <p:nvPr/>
        </p:nvSpPr>
        <p:spPr>
          <a:xfrm>
            <a:off x="838200" y="1903751"/>
            <a:ext cx="3958652" cy="2061147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</a:t>
            </a:r>
          </a:p>
          <a:p>
            <a:pPr algn="ctr"/>
            <a:r>
              <a:rPr lang="en-GB" dirty="0"/>
              <a:t>Accuracy score: 0.862</a:t>
            </a:r>
          </a:p>
          <a:p>
            <a:pPr algn="ctr"/>
            <a:r>
              <a:rPr lang="en-GB" dirty="0"/>
              <a:t>Confusion matrix :</a:t>
            </a:r>
          </a:p>
          <a:p>
            <a:pPr algn="ctr"/>
            <a:r>
              <a:rPr lang="en-GB" dirty="0"/>
              <a:t>[717, 4],</a:t>
            </a:r>
          </a:p>
          <a:p>
            <a:pPr algn="ctr"/>
            <a:r>
              <a:rPr lang="en-GB" dirty="0"/>
              <a:t> [113, 14]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638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26764-5D53-C0C3-2476-F079DF73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5B70-28A1-82D6-3F28-0450D6B5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 with </a:t>
            </a:r>
            <a:r>
              <a:rPr lang="en-GB" dirty="0" err="1"/>
              <a:t>Kfold</a:t>
            </a:r>
            <a:r>
              <a:rPr lang="en-GB" dirty="0"/>
              <a:t>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CDB9-2C46-3593-14DF-0337491F7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11C2EB-DF3B-020D-806E-880656672F65}"/>
              </a:ext>
            </a:extLst>
          </p:cNvPr>
          <p:cNvSpPr/>
          <p:nvPr/>
        </p:nvSpPr>
        <p:spPr>
          <a:xfrm>
            <a:off x="1220449" y="1940147"/>
            <a:ext cx="3537678" cy="2061147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</a:t>
            </a:r>
          </a:p>
          <a:p>
            <a:pPr algn="ctr"/>
            <a:r>
              <a:rPr lang="en-GB" dirty="0"/>
              <a:t>Accuracy score: 0.862</a:t>
            </a:r>
          </a:p>
          <a:p>
            <a:pPr algn="ctr"/>
            <a:r>
              <a:rPr lang="en-GB" dirty="0"/>
              <a:t>Confusion matrix :</a:t>
            </a:r>
          </a:p>
          <a:p>
            <a:pPr algn="ctr"/>
            <a:r>
              <a:rPr lang="en-GB" dirty="0"/>
              <a:t>[717, 4],</a:t>
            </a:r>
          </a:p>
          <a:p>
            <a:pPr algn="ctr"/>
            <a:r>
              <a:rPr lang="en-GB" dirty="0"/>
              <a:t> [113, 14]</a:t>
            </a:r>
          </a:p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701945-E7A6-8282-6808-145EBB0B4C5A}"/>
              </a:ext>
            </a:extLst>
          </p:cNvPr>
          <p:cNvSpPr/>
          <p:nvPr/>
        </p:nvSpPr>
        <p:spPr>
          <a:xfrm>
            <a:off x="5478904" y="1903751"/>
            <a:ext cx="3537678" cy="2097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 with K-Fold validation</a:t>
            </a:r>
          </a:p>
          <a:p>
            <a:pPr algn="ctr"/>
            <a:r>
              <a:rPr lang="en-GB" dirty="0"/>
              <a:t>Mean accuracy: 0.853</a:t>
            </a:r>
          </a:p>
        </p:txBody>
      </p:sp>
    </p:spTree>
    <p:extLst>
      <p:ext uri="{BB962C8B-B14F-4D97-AF65-F5344CB8AC3E}">
        <p14:creationId xmlns:p14="http://schemas.microsoft.com/office/powerpoint/2010/main" val="113530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295C-3B8D-A3D8-5F7B-D3FF7F1B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K-Nearest Neighbour(KNN) model</a:t>
            </a:r>
            <a:br>
              <a:rPr lang="en-GB" b="1" dirty="0"/>
            </a:b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5832D4-9961-A53A-42BA-C08150F523E6}"/>
              </a:ext>
            </a:extLst>
          </p:cNvPr>
          <p:cNvSpPr/>
          <p:nvPr/>
        </p:nvSpPr>
        <p:spPr>
          <a:xfrm>
            <a:off x="1918741" y="1885560"/>
            <a:ext cx="3380282" cy="2345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Accuracy score: 0.851</a:t>
            </a:r>
          </a:p>
          <a:p>
            <a:r>
              <a:rPr lang="en-GB" dirty="0"/>
              <a:t>Confusion matrix :</a:t>
            </a:r>
          </a:p>
          <a:p>
            <a:pPr algn="ctr"/>
            <a:r>
              <a:rPr lang="en-GB" dirty="0"/>
              <a:t>[714, 7],</a:t>
            </a:r>
          </a:p>
          <a:p>
            <a:pPr algn="ctr"/>
            <a:r>
              <a:rPr lang="en-GB" dirty="0"/>
              <a:t> [119, 8]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73FA4-403C-3F41-6F7B-7F5EB1815767}"/>
              </a:ext>
            </a:extLst>
          </p:cNvPr>
          <p:cNvSpPr/>
          <p:nvPr/>
        </p:nvSpPr>
        <p:spPr>
          <a:xfrm>
            <a:off x="5918242" y="1885560"/>
            <a:ext cx="3765404" cy="2345960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Logistic regression</a:t>
            </a:r>
          </a:p>
          <a:p>
            <a:pPr algn="ctr"/>
            <a:r>
              <a:rPr lang="en-GB" dirty="0"/>
              <a:t>Accuracy score: 0.862</a:t>
            </a:r>
          </a:p>
          <a:p>
            <a:pPr algn="ctr"/>
            <a:r>
              <a:rPr lang="en-GB" dirty="0"/>
              <a:t>Confusion matrix :</a:t>
            </a:r>
          </a:p>
          <a:p>
            <a:pPr algn="ctr"/>
            <a:r>
              <a:rPr lang="en-GB" dirty="0"/>
              <a:t>[717, 4],</a:t>
            </a:r>
          </a:p>
          <a:p>
            <a:pPr algn="ctr"/>
            <a:r>
              <a:rPr lang="en-GB" dirty="0"/>
              <a:t> [113, 14]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02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6524B-8842-7DF9-AE31-EE46ABEB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51CFB79-C655-2888-0ABA-F53006BF1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42821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76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ethoscope formed in a heart">
            <a:extLst>
              <a:ext uri="{FF2B5EF4-FFF2-40B4-BE49-F238E27FC236}">
                <a16:creationId xmlns:a16="http://schemas.microsoft.com/office/drawing/2014/main" id="{8F1756FA-FA0F-580A-6D75-D4A30FB7B3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39" r="27634" b="-1"/>
          <a:stretch>
            <a:fillRect/>
          </a:stretch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3B4C714-04AA-8749-ED46-C93926FC1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33253"/>
              </p:ext>
            </p:extLst>
          </p:nvPr>
        </p:nvGraphicFramePr>
        <p:xfrm>
          <a:off x="6513788" y="792480"/>
          <a:ext cx="5480092" cy="5384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284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0720A33-9D39-F911-DF41-9E047C081C2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CF3AD-99B5-2B1B-66CD-3F2E2ADD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Exploratory Data Analysis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9034C2B-1E67-CFEC-35A7-38AF6B3CD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0926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903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03B8D-3144-7280-AB31-D0BB3801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Is dataset balanced?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DDEE9-15E8-9AB4-017D-46590186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26" y="2074579"/>
            <a:ext cx="5629415" cy="416936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AC08E-D8F0-904A-FF9B-180AC439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62384" y="1801881"/>
            <a:ext cx="4444755" cy="48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9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5BB6A6-1FBA-026D-469C-DEDFA1592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718" y="929640"/>
            <a:ext cx="8920022" cy="5247323"/>
          </a:xfrm>
        </p:spPr>
      </p:pic>
    </p:spTree>
    <p:extLst>
      <p:ext uri="{BB962C8B-B14F-4D97-AF65-F5344CB8AC3E}">
        <p14:creationId xmlns:p14="http://schemas.microsoft.com/office/powerpoint/2010/main" val="97579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26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F1304-2D52-63A2-6535-ABC8A260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there any correlation?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1A85E-C49F-EA2F-9C3B-74B7AF459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728" y="640080"/>
            <a:ext cx="7891072" cy="594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0ADEE-E3FF-42FA-0C0D-B26CCE37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Boxplots to see outliers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BA15DB-C932-54C0-A6C3-AC377564D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3780" y="961812"/>
            <a:ext cx="8161019" cy="54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74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449A1-E17E-D232-C02A-AEC0B808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Box plot to see outliers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BA94589-BE0E-B5DE-99D8-C7EA70EA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434" y="487681"/>
            <a:ext cx="8161020" cy="5617686"/>
          </a:xfrm>
        </p:spPr>
      </p:pic>
    </p:spTree>
    <p:extLst>
      <p:ext uri="{BB962C8B-B14F-4D97-AF65-F5344CB8AC3E}">
        <p14:creationId xmlns:p14="http://schemas.microsoft.com/office/powerpoint/2010/main" val="400538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28C19-236B-322B-6258-4048B30D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055" b="1067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01B33-8F2B-F1C6-422D-E5C7C276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Conclusion from 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E29975-A59B-ACB8-E8C6-93DB5CF9A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446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22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378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Exploratory Data Analysis and Logistic Regression Model</vt:lpstr>
      <vt:lpstr>PowerPoint Presentation</vt:lpstr>
      <vt:lpstr>Exploratory Data Analysis</vt:lpstr>
      <vt:lpstr>Is dataset balanced?</vt:lpstr>
      <vt:lpstr>PowerPoint Presentation</vt:lpstr>
      <vt:lpstr>Is there any correlation?</vt:lpstr>
      <vt:lpstr>Boxplots to see outliers</vt:lpstr>
      <vt:lpstr>Box plot to see outliers</vt:lpstr>
      <vt:lpstr>Conclusion from EDA</vt:lpstr>
      <vt:lpstr>Logistic regression model</vt:lpstr>
      <vt:lpstr>Logistic regression model with oversampling</vt:lpstr>
      <vt:lpstr>Logistic regression model with undersampling</vt:lpstr>
      <vt:lpstr>Logistic regression model with Kfold validation</vt:lpstr>
      <vt:lpstr>K-Nearest Neighbour(KNN) model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Anamika</dc:creator>
  <cp:lastModifiedBy>Anshu Anamika</cp:lastModifiedBy>
  <cp:revision>1</cp:revision>
  <dcterms:created xsi:type="dcterms:W3CDTF">2025-06-17T19:19:13Z</dcterms:created>
  <dcterms:modified xsi:type="dcterms:W3CDTF">2025-06-20T15:44:04Z</dcterms:modified>
</cp:coreProperties>
</file>