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BD405-1038-4345-B138-1D72E79D6E99}" v="15" dt="2025-06-04T14:28:44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8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B94C0-741E-457D-A120-26395E4DF34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7174F3-6546-4BAB-8281-82D5769C1EE9}">
      <dgm:prSet/>
      <dgm:spPr/>
      <dgm:t>
        <a:bodyPr/>
        <a:lstStyle/>
        <a:p>
          <a:r>
            <a:rPr lang="en-GB"/>
            <a:t>Limitation:</a:t>
          </a:r>
          <a:endParaRPr lang="en-US"/>
        </a:p>
      </dgm:t>
    </dgm:pt>
    <dgm:pt modelId="{3FCB14CA-44E5-4F46-9AC0-E7BB141D09ED}" type="parTrans" cxnId="{597A76E4-60B3-4B29-8E5E-243900DEDB20}">
      <dgm:prSet/>
      <dgm:spPr/>
      <dgm:t>
        <a:bodyPr/>
        <a:lstStyle/>
        <a:p>
          <a:endParaRPr lang="en-US"/>
        </a:p>
      </dgm:t>
    </dgm:pt>
    <dgm:pt modelId="{BCEEC75C-5A91-4592-8502-8418AC716348}" type="sibTrans" cxnId="{597A76E4-60B3-4B29-8E5E-243900DEDB20}">
      <dgm:prSet/>
      <dgm:spPr/>
      <dgm:t>
        <a:bodyPr/>
        <a:lstStyle/>
        <a:p>
          <a:endParaRPr lang="en-US"/>
        </a:p>
      </dgm:t>
    </dgm:pt>
    <dgm:pt modelId="{2B8CE05E-C2B8-4DCE-8EE8-79B9F47E3269}">
      <dgm:prSet/>
      <dgm:spPr/>
      <dgm:t>
        <a:bodyPr/>
        <a:lstStyle/>
        <a:p>
          <a:r>
            <a:rPr lang="en-GB"/>
            <a:t>Allergy test kits exist but are:</a:t>
          </a:r>
          <a:endParaRPr lang="en-US"/>
        </a:p>
      </dgm:t>
    </dgm:pt>
    <dgm:pt modelId="{4D997955-C5AE-4773-93DE-44E93F1BE58A}" type="parTrans" cxnId="{534E098D-3417-48C7-A7CE-2AF610D02A4C}">
      <dgm:prSet/>
      <dgm:spPr/>
      <dgm:t>
        <a:bodyPr/>
        <a:lstStyle/>
        <a:p>
          <a:endParaRPr lang="en-US"/>
        </a:p>
      </dgm:t>
    </dgm:pt>
    <dgm:pt modelId="{2CC76FAC-003E-4005-AA74-AC6CD30CEF03}" type="sibTrans" cxnId="{534E098D-3417-48C7-A7CE-2AF610D02A4C}">
      <dgm:prSet/>
      <dgm:spPr/>
      <dgm:t>
        <a:bodyPr/>
        <a:lstStyle/>
        <a:p>
          <a:endParaRPr lang="en-US"/>
        </a:p>
      </dgm:t>
    </dgm:pt>
    <dgm:pt modelId="{17A37A7E-F346-423C-AA56-98E5725447B6}">
      <dgm:prSet/>
      <dgm:spPr/>
      <dgm:t>
        <a:bodyPr/>
        <a:lstStyle/>
        <a:p>
          <a:r>
            <a:rPr lang="en-GB"/>
            <a:t>Slow (10–30 mins)</a:t>
          </a:r>
          <a:endParaRPr lang="en-US"/>
        </a:p>
      </dgm:t>
    </dgm:pt>
    <dgm:pt modelId="{67B085EC-AAA4-43E1-AEFB-38BC034B3207}" type="parTrans" cxnId="{43CC2F8F-9D54-45C3-A740-232B62A0CA03}">
      <dgm:prSet/>
      <dgm:spPr/>
      <dgm:t>
        <a:bodyPr/>
        <a:lstStyle/>
        <a:p>
          <a:endParaRPr lang="en-US"/>
        </a:p>
      </dgm:t>
    </dgm:pt>
    <dgm:pt modelId="{BBB07268-05B5-4CA5-9451-27641A5CA158}" type="sibTrans" cxnId="{43CC2F8F-9D54-45C3-A740-232B62A0CA03}">
      <dgm:prSet/>
      <dgm:spPr/>
      <dgm:t>
        <a:bodyPr/>
        <a:lstStyle/>
        <a:p>
          <a:endParaRPr lang="en-US"/>
        </a:p>
      </dgm:t>
    </dgm:pt>
    <dgm:pt modelId="{8EEA5F5D-9AC8-4009-9A1E-C824FBAF44EA}">
      <dgm:prSet/>
      <dgm:spPr/>
      <dgm:t>
        <a:bodyPr/>
        <a:lstStyle/>
        <a:p>
          <a:r>
            <a:rPr lang="en-GB"/>
            <a:t>Not portable/easy to use</a:t>
          </a:r>
          <a:endParaRPr lang="en-US"/>
        </a:p>
      </dgm:t>
    </dgm:pt>
    <dgm:pt modelId="{873B3FFA-05F4-4933-BE3F-D8B962C96AD1}" type="parTrans" cxnId="{04A8D7E9-1EF8-48CD-872A-CD36243436C6}">
      <dgm:prSet/>
      <dgm:spPr/>
      <dgm:t>
        <a:bodyPr/>
        <a:lstStyle/>
        <a:p>
          <a:endParaRPr lang="en-US"/>
        </a:p>
      </dgm:t>
    </dgm:pt>
    <dgm:pt modelId="{36F831B4-4B15-4163-BCDC-DBE4004ADAA8}" type="sibTrans" cxnId="{04A8D7E9-1EF8-48CD-872A-CD36243436C6}">
      <dgm:prSet/>
      <dgm:spPr/>
      <dgm:t>
        <a:bodyPr/>
        <a:lstStyle/>
        <a:p>
          <a:endParaRPr lang="en-US"/>
        </a:p>
      </dgm:t>
    </dgm:pt>
    <dgm:pt modelId="{0674CFB6-AE2B-43D8-B1C3-153F7648D2F3}">
      <dgm:prSet/>
      <dgm:spPr/>
      <dgm:t>
        <a:bodyPr/>
        <a:lstStyle/>
        <a:p>
          <a:r>
            <a:rPr lang="en-GB"/>
            <a:t>Not affordable</a:t>
          </a:r>
          <a:endParaRPr lang="en-US"/>
        </a:p>
      </dgm:t>
    </dgm:pt>
    <dgm:pt modelId="{AF7ADE12-0507-4E6F-9F40-4B4D550E3927}" type="parTrans" cxnId="{9EFC9EC3-D435-4796-BB5A-A27F7244C6CE}">
      <dgm:prSet/>
      <dgm:spPr/>
      <dgm:t>
        <a:bodyPr/>
        <a:lstStyle/>
        <a:p>
          <a:endParaRPr lang="en-US"/>
        </a:p>
      </dgm:t>
    </dgm:pt>
    <dgm:pt modelId="{2E8214F3-EFFC-4A52-A9CA-8DABD84EE6CA}" type="sibTrans" cxnId="{9EFC9EC3-D435-4796-BB5A-A27F7244C6CE}">
      <dgm:prSet/>
      <dgm:spPr/>
      <dgm:t>
        <a:bodyPr/>
        <a:lstStyle/>
        <a:p>
          <a:endParaRPr lang="en-US"/>
        </a:p>
      </dgm:t>
    </dgm:pt>
    <dgm:pt modelId="{F1291DB5-B8CE-4D56-B6DE-2B8FB3642F7D}">
      <dgm:prSet/>
      <dgm:spPr/>
      <dgm:t>
        <a:bodyPr/>
        <a:lstStyle/>
        <a:p>
          <a:r>
            <a:rPr lang="en-GB"/>
            <a:t>Not practical in social or urgent contexts</a:t>
          </a:r>
          <a:endParaRPr lang="en-US"/>
        </a:p>
      </dgm:t>
    </dgm:pt>
    <dgm:pt modelId="{6FD38250-1D9B-43D6-8A6B-2790A93DA9CA}" type="parTrans" cxnId="{B3437E6F-8D3A-4897-833C-F93C3240D3C0}">
      <dgm:prSet/>
      <dgm:spPr/>
      <dgm:t>
        <a:bodyPr/>
        <a:lstStyle/>
        <a:p>
          <a:endParaRPr lang="en-US"/>
        </a:p>
      </dgm:t>
    </dgm:pt>
    <dgm:pt modelId="{B67D3D7D-DD0F-4B05-9CDC-AFC63D5F0A48}" type="sibTrans" cxnId="{B3437E6F-8D3A-4897-833C-F93C3240D3C0}">
      <dgm:prSet/>
      <dgm:spPr/>
      <dgm:t>
        <a:bodyPr/>
        <a:lstStyle/>
        <a:p>
          <a:endParaRPr lang="en-US"/>
        </a:p>
      </dgm:t>
    </dgm:pt>
    <dgm:pt modelId="{E1A2D208-276D-44C8-9136-61AA0ABF02E1}" type="pres">
      <dgm:prSet presAssocID="{C42B94C0-741E-457D-A120-26395E4DF34F}" presName="linear" presStyleCnt="0">
        <dgm:presLayoutVars>
          <dgm:dir/>
          <dgm:animLvl val="lvl"/>
          <dgm:resizeHandles val="exact"/>
        </dgm:presLayoutVars>
      </dgm:prSet>
      <dgm:spPr/>
    </dgm:pt>
    <dgm:pt modelId="{593AB6CA-A09F-49E9-A0DB-82798AB77602}" type="pres">
      <dgm:prSet presAssocID="{5B7174F3-6546-4BAB-8281-82D5769C1EE9}" presName="parentLin" presStyleCnt="0"/>
      <dgm:spPr/>
    </dgm:pt>
    <dgm:pt modelId="{7189F90C-75D9-4C52-AA28-6508252F24E6}" type="pres">
      <dgm:prSet presAssocID="{5B7174F3-6546-4BAB-8281-82D5769C1EE9}" presName="parentLeftMargin" presStyleLbl="node1" presStyleIdx="0" presStyleCnt="2"/>
      <dgm:spPr/>
    </dgm:pt>
    <dgm:pt modelId="{170D75A6-C6E2-4026-A6AD-30E7AAFB4171}" type="pres">
      <dgm:prSet presAssocID="{5B7174F3-6546-4BAB-8281-82D5769C1E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03BCAC-8460-487B-9243-AC79D9E348EB}" type="pres">
      <dgm:prSet presAssocID="{5B7174F3-6546-4BAB-8281-82D5769C1EE9}" presName="negativeSpace" presStyleCnt="0"/>
      <dgm:spPr/>
    </dgm:pt>
    <dgm:pt modelId="{77126BBA-1DF0-459D-B736-EC10670BEAC1}" type="pres">
      <dgm:prSet presAssocID="{5B7174F3-6546-4BAB-8281-82D5769C1EE9}" presName="childText" presStyleLbl="conFgAcc1" presStyleIdx="0" presStyleCnt="2">
        <dgm:presLayoutVars>
          <dgm:bulletEnabled val="1"/>
        </dgm:presLayoutVars>
      </dgm:prSet>
      <dgm:spPr/>
    </dgm:pt>
    <dgm:pt modelId="{41DC83FC-560F-4F07-92E6-BFC2F9030556}" type="pres">
      <dgm:prSet presAssocID="{BCEEC75C-5A91-4592-8502-8418AC716348}" presName="spaceBetweenRectangles" presStyleCnt="0"/>
      <dgm:spPr/>
    </dgm:pt>
    <dgm:pt modelId="{9F9547C3-3A12-4F9F-B4A3-2BA9671986A0}" type="pres">
      <dgm:prSet presAssocID="{2B8CE05E-C2B8-4DCE-8EE8-79B9F47E3269}" presName="parentLin" presStyleCnt="0"/>
      <dgm:spPr/>
    </dgm:pt>
    <dgm:pt modelId="{192887CC-6E23-4C7C-972D-28AD31002A3E}" type="pres">
      <dgm:prSet presAssocID="{2B8CE05E-C2B8-4DCE-8EE8-79B9F47E3269}" presName="parentLeftMargin" presStyleLbl="node1" presStyleIdx="0" presStyleCnt="2"/>
      <dgm:spPr/>
    </dgm:pt>
    <dgm:pt modelId="{04C79DE3-7E92-4EBA-8A2B-0D41BA86D051}" type="pres">
      <dgm:prSet presAssocID="{2B8CE05E-C2B8-4DCE-8EE8-79B9F47E32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CEF5D0-4F43-4D46-9F42-7A1CB94CCC6E}" type="pres">
      <dgm:prSet presAssocID="{2B8CE05E-C2B8-4DCE-8EE8-79B9F47E3269}" presName="negativeSpace" presStyleCnt="0"/>
      <dgm:spPr/>
    </dgm:pt>
    <dgm:pt modelId="{FA3B1F03-2FE8-4C10-8036-27EDE61F6C3D}" type="pres">
      <dgm:prSet presAssocID="{2B8CE05E-C2B8-4DCE-8EE8-79B9F47E32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4FBF12-713A-4143-ABB6-7CAF7DD317BE}" type="presOf" srcId="{0674CFB6-AE2B-43D8-B1C3-153F7648D2F3}" destId="{FA3B1F03-2FE8-4C10-8036-27EDE61F6C3D}" srcOrd="0" destOrd="2" presId="urn:microsoft.com/office/officeart/2005/8/layout/list1"/>
    <dgm:cxn modelId="{54FD8B24-8F73-4ED4-A6E4-8B89CE162593}" type="presOf" srcId="{17A37A7E-F346-423C-AA56-98E5725447B6}" destId="{FA3B1F03-2FE8-4C10-8036-27EDE61F6C3D}" srcOrd="0" destOrd="0" presId="urn:microsoft.com/office/officeart/2005/8/layout/list1"/>
    <dgm:cxn modelId="{685DC55B-6627-47F9-B04A-E99E88BAE65B}" type="presOf" srcId="{5B7174F3-6546-4BAB-8281-82D5769C1EE9}" destId="{7189F90C-75D9-4C52-AA28-6508252F24E6}" srcOrd="0" destOrd="0" presId="urn:microsoft.com/office/officeart/2005/8/layout/list1"/>
    <dgm:cxn modelId="{C2380060-32CD-4403-81DE-F3D2A3C099A6}" type="presOf" srcId="{F1291DB5-B8CE-4D56-B6DE-2B8FB3642F7D}" destId="{FA3B1F03-2FE8-4C10-8036-27EDE61F6C3D}" srcOrd="0" destOrd="3" presId="urn:microsoft.com/office/officeart/2005/8/layout/list1"/>
    <dgm:cxn modelId="{DB56714B-B637-49F5-AB41-003D7871CF46}" type="presOf" srcId="{2B8CE05E-C2B8-4DCE-8EE8-79B9F47E3269}" destId="{192887CC-6E23-4C7C-972D-28AD31002A3E}" srcOrd="0" destOrd="0" presId="urn:microsoft.com/office/officeart/2005/8/layout/list1"/>
    <dgm:cxn modelId="{B3437E6F-8D3A-4897-833C-F93C3240D3C0}" srcId="{2B8CE05E-C2B8-4DCE-8EE8-79B9F47E3269}" destId="{F1291DB5-B8CE-4D56-B6DE-2B8FB3642F7D}" srcOrd="3" destOrd="0" parTransId="{6FD38250-1D9B-43D6-8A6B-2790A93DA9CA}" sibTransId="{B67D3D7D-DD0F-4B05-9CDC-AFC63D5F0A48}"/>
    <dgm:cxn modelId="{B8C63F7D-7E13-461C-B069-AEEC2AD9E18F}" type="presOf" srcId="{C42B94C0-741E-457D-A120-26395E4DF34F}" destId="{E1A2D208-276D-44C8-9136-61AA0ABF02E1}" srcOrd="0" destOrd="0" presId="urn:microsoft.com/office/officeart/2005/8/layout/list1"/>
    <dgm:cxn modelId="{534E098D-3417-48C7-A7CE-2AF610D02A4C}" srcId="{C42B94C0-741E-457D-A120-26395E4DF34F}" destId="{2B8CE05E-C2B8-4DCE-8EE8-79B9F47E3269}" srcOrd="1" destOrd="0" parTransId="{4D997955-C5AE-4773-93DE-44E93F1BE58A}" sibTransId="{2CC76FAC-003E-4005-AA74-AC6CD30CEF03}"/>
    <dgm:cxn modelId="{43CC2F8F-9D54-45C3-A740-232B62A0CA03}" srcId="{2B8CE05E-C2B8-4DCE-8EE8-79B9F47E3269}" destId="{17A37A7E-F346-423C-AA56-98E5725447B6}" srcOrd="0" destOrd="0" parTransId="{67B085EC-AAA4-43E1-AEFB-38BC034B3207}" sibTransId="{BBB07268-05B5-4CA5-9451-27641A5CA158}"/>
    <dgm:cxn modelId="{9EFC9EC3-D435-4796-BB5A-A27F7244C6CE}" srcId="{2B8CE05E-C2B8-4DCE-8EE8-79B9F47E3269}" destId="{0674CFB6-AE2B-43D8-B1C3-153F7648D2F3}" srcOrd="2" destOrd="0" parTransId="{AF7ADE12-0507-4E6F-9F40-4B4D550E3927}" sibTransId="{2E8214F3-EFFC-4A52-A9CA-8DABD84EE6CA}"/>
    <dgm:cxn modelId="{597A76E4-60B3-4B29-8E5E-243900DEDB20}" srcId="{C42B94C0-741E-457D-A120-26395E4DF34F}" destId="{5B7174F3-6546-4BAB-8281-82D5769C1EE9}" srcOrd="0" destOrd="0" parTransId="{3FCB14CA-44E5-4F46-9AC0-E7BB141D09ED}" sibTransId="{BCEEC75C-5A91-4592-8502-8418AC716348}"/>
    <dgm:cxn modelId="{228199E8-DAA7-4B71-B677-C0AAF7A97035}" type="presOf" srcId="{8EEA5F5D-9AC8-4009-9A1E-C824FBAF44EA}" destId="{FA3B1F03-2FE8-4C10-8036-27EDE61F6C3D}" srcOrd="0" destOrd="1" presId="urn:microsoft.com/office/officeart/2005/8/layout/list1"/>
    <dgm:cxn modelId="{04A8D7E9-1EF8-48CD-872A-CD36243436C6}" srcId="{2B8CE05E-C2B8-4DCE-8EE8-79B9F47E3269}" destId="{8EEA5F5D-9AC8-4009-9A1E-C824FBAF44EA}" srcOrd="1" destOrd="0" parTransId="{873B3FFA-05F4-4933-BE3F-D8B962C96AD1}" sibTransId="{36F831B4-4B15-4163-BCDC-DBE4004ADAA8}"/>
    <dgm:cxn modelId="{B4D102ED-2EFB-43DD-A192-7059CB1736F9}" type="presOf" srcId="{2B8CE05E-C2B8-4DCE-8EE8-79B9F47E3269}" destId="{04C79DE3-7E92-4EBA-8A2B-0D41BA86D051}" srcOrd="1" destOrd="0" presId="urn:microsoft.com/office/officeart/2005/8/layout/list1"/>
    <dgm:cxn modelId="{9C51AEF4-2315-4110-99A2-24CAA92FE4DA}" type="presOf" srcId="{5B7174F3-6546-4BAB-8281-82D5769C1EE9}" destId="{170D75A6-C6E2-4026-A6AD-30E7AAFB4171}" srcOrd="1" destOrd="0" presId="urn:microsoft.com/office/officeart/2005/8/layout/list1"/>
    <dgm:cxn modelId="{F00508A7-E054-4A1D-8FE7-A6F6E59D4E3A}" type="presParOf" srcId="{E1A2D208-276D-44C8-9136-61AA0ABF02E1}" destId="{593AB6CA-A09F-49E9-A0DB-82798AB77602}" srcOrd="0" destOrd="0" presId="urn:microsoft.com/office/officeart/2005/8/layout/list1"/>
    <dgm:cxn modelId="{8CD89AFA-F056-4C54-8807-55B0C9CDF6B3}" type="presParOf" srcId="{593AB6CA-A09F-49E9-A0DB-82798AB77602}" destId="{7189F90C-75D9-4C52-AA28-6508252F24E6}" srcOrd="0" destOrd="0" presId="urn:microsoft.com/office/officeart/2005/8/layout/list1"/>
    <dgm:cxn modelId="{765297A5-A468-48D2-A94D-FA38AD31341F}" type="presParOf" srcId="{593AB6CA-A09F-49E9-A0DB-82798AB77602}" destId="{170D75A6-C6E2-4026-A6AD-30E7AAFB4171}" srcOrd="1" destOrd="0" presId="urn:microsoft.com/office/officeart/2005/8/layout/list1"/>
    <dgm:cxn modelId="{663EF7BC-AE87-4446-9B7F-BA959C56018D}" type="presParOf" srcId="{E1A2D208-276D-44C8-9136-61AA0ABF02E1}" destId="{5A03BCAC-8460-487B-9243-AC79D9E348EB}" srcOrd="1" destOrd="0" presId="urn:microsoft.com/office/officeart/2005/8/layout/list1"/>
    <dgm:cxn modelId="{C24C1CF8-9A9A-4C8E-AACF-3A4988403734}" type="presParOf" srcId="{E1A2D208-276D-44C8-9136-61AA0ABF02E1}" destId="{77126BBA-1DF0-459D-B736-EC10670BEAC1}" srcOrd="2" destOrd="0" presId="urn:microsoft.com/office/officeart/2005/8/layout/list1"/>
    <dgm:cxn modelId="{18A1845B-37E8-48FD-AAD0-7DC1515463A7}" type="presParOf" srcId="{E1A2D208-276D-44C8-9136-61AA0ABF02E1}" destId="{41DC83FC-560F-4F07-92E6-BFC2F9030556}" srcOrd="3" destOrd="0" presId="urn:microsoft.com/office/officeart/2005/8/layout/list1"/>
    <dgm:cxn modelId="{3A5BA437-87BF-4353-8DE6-5718BAF0F737}" type="presParOf" srcId="{E1A2D208-276D-44C8-9136-61AA0ABF02E1}" destId="{9F9547C3-3A12-4F9F-B4A3-2BA9671986A0}" srcOrd="4" destOrd="0" presId="urn:microsoft.com/office/officeart/2005/8/layout/list1"/>
    <dgm:cxn modelId="{8971AC12-0DE6-477D-9A06-C7BC056636E3}" type="presParOf" srcId="{9F9547C3-3A12-4F9F-B4A3-2BA9671986A0}" destId="{192887CC-6E23-4C7C-972D-28AD31002A3E}" srcOrd="0" destOrd="0" presId="urn:microsoft.com/office/officeart/2005/8/layout/list1"/>
    <dgm:cxn modelId="{C3B58483-A665-4082-B7E0-C721490D3ACA}" type="presParOf" srcId="{9F9547C3-3A12-4F9F-B4A3-2BA9671986A0}" destId="{04C79DE3-7E92-4EBA-8A2B-0D41BA86D051}" srcOrd="1" destOrd="0" presId="urn:microsoft.com/office/officeart/2005/8/layout/list1"/>
    <dgm:cxn modelId="{AC5362BF-7401-4480-AFB3-56EDE0960201}" type="presParOf" srcId="{E1A2D208-276D-44C8-9136-61AA0ABF02E1}" destId="{C4CEF5D0-4F43-4D46-9F42-7A1CB94CCC6E}" srcOrd="5" destOrd="0" presId="urn:microsoft.com/office/officeart/2005/8/layout/list1"/>
    <dgm:cxn modelId="{A2699C57-DCA4-483E-8C24-A6178A1A3FA4}" type="presParOf" srcId="{E1A2D208-276D-44C8-9136-61AA0ABF02E1}" destId="{FA3B1F03-2FE8-4C10-8036-27EDE61F6C3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CDDB7-6B23-475B-9B03-8D2764B776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F45F95-204A-46B1-B79D-733304348023}">
      <dgm:prSet/>
      <dgm:spPr/>
      <dgm:t>
        <a:bodyPr/>
        <a:lstStyle/>
        <a:p>
          <a:r>
            <a:rPr lang="en-GB"/>
            <a:t>Detect presence of specific allergens in </a:t>
          </a:r>
          <a:r>
            <a:rPr lang="en-GB" b="1"/>
            <a:t>under 1 min.</a:t>
          </a:r>
          <a:endParaRPr lang="en-US"/>
        </a:p>
      </dgm:t>
    </dgm:pt>
    <dgm:pt modelId="{3D938E0D-FE4E-4981-8418-C15A0EE99838}" type="parTrans" cxnId="{1CA34DD9-1734-440E-A2F9-2B7E0C56A876}">
      <dgm:prSet/>
      <dgm:spPr/>
      <dgm:t>
        <a:bodyPr/>
        <a:lstStyle/>
        <a:p>
          <a:endParaRPr lang="en-US"/>
        </a:p>
      </dgm:t>
    </dgm:pt>
    <dgm:pt modelId="{79D983E7-CD3F-4DC4-AC58-22EDE93DE1E2}" type="sibTrans" cxnId="{1CA34DD9-1734-440E-A2F9-2B7E0C56A876}">
      <dgm:prSet/>
      <dgm:spPr/>
      <dgm:t>
        <a:bodyPr/>
        <a:lstStyle/>
        <a:p>
          <a:endParaRPr lang="en-US"/>
        </a:p>
      </dgm:t>
    </dgm:pt>
    <dgm:pt modelId="{B2230DB5-AC1F-4BF1-B3A5-7BCB08435C29}">
      <dgm:prSet/>
      <dgm:spPr/>
      <dgm:t>
        <a:bodyPr/>
        <a:lstStyle/>
        <a:p>
          <a:r>
            <a:rPr lang="en-GB"/>
            <a:t>Alert user with a vibration/sound/colour indication or app notification </a:t>
          </a:r>
          <a:endParaRPr lang="en-US"/>
        </a:p>
      </dgm:t>
    </dgm:pt>
    <dgm:pt modelId="{D149B38C-7858-4B21-A541-0FD8B2D8E05F}" type="parTrans" cxnId="{EEABB10E-771D-4540-B8AA-8E3C3CD96241}">
      <dgm:prSet/>
      <dgm:spPr/>
      <dgm:t>
        <a:bodyPr/>
        <a:lstStyle/>
        <a:p>
          <a:endParaRPr lang="en-US"/>
        </a:p>
      </dgm:t>
    </dgm:pt>
    <dgm:pt modelId="{7C864148-4341-4C28-88A9-2C7FC1CA9AAA}" type="sibTrans" cxnId="{EEABB10E-771D-4540-B8AA-8E3C3CD96241}">
      <dgm:prSet/>
      <dgm:spPr/>
      <dgm:t>
        <a:bodyPr/>
        <a:lstStyle/>
        <a:p>
          <a:endParaRPr lang="en-US"/>
        </a:p>
      </dgm:t>
    </dgm:pt>
    <dgm:pt modelId="{3A7A5E5F-356A-4D1E-9F9B-D166E7837E8F}">
      <dgm:prSet/>
      <dgm:spPr/>
      <dgm:t>
        <a:bodyPr/>
        <a:lstStyle/>
        <a:p>
          <a:r>
            <a:rPr lang="en-GB"/>
            <a:t>Small, portable and affordable</a:t>
          </a:r>
          <a:endParaRPr lang="en-US"/>
        </a:p>
      </dgm:t>
    </dgm:pt>
    <dgm:pt modelId="{BCD18834-E23C-41C4-BFDF-E59CD3299A22}" type="parTrans" cxnId="{36ACA0A4-0572-4307-87DF-599AE0E12EA5}">
      <dgm:prSet/>
      <dgm:spPr/>
      <dgm:t>
        <a:bodyPr/>
        <a:lstStyle/>
        <a:p>
          <a:endParaRPr lang="en-US"/>
        </a:p>
      </dgm:t>
    </dgm:pt>
    <dgm:pt modelId="{1538704F-08F8-426E-B8A9-3AE813184BB7}" type="sibTrans" cxnId="{36ACA0A4-0572-4307-87DF-599AE0E12EA5}">
      <dgm:prSet/>
      <dgm:spPr/>
      <dgm:t>
        <a:bodyPr/>
        <a:lstStyle/>
        <a:p>
          <a:endParaRPr lang="en-US"/>
        </a:p>
      </dgm:t>
    </dgm:pt>
    <dgm:pt modelId="{210750D1-F613-49E9-ABCC-5F1E94F39AE4}">
      <dgm:prSet/>
      <dgm:spPr/>
      <dgm:t>
        <a:bodyPr/>
        <a:lstStyle/>
        <a:p>
          <a:r>
            <a:rPr lang="en-GB"/>
            <a:t>Simple to use ( like fork sensor/ pen sensor)</a:t>
          </a:r>
          <a:endParaRPr lang="en-US"/>
        </a:p>
      </dgm:t>
    </dgm:pt>
    <dgm:pt modelId="{F9276684-E1A9-4593-8663-1B463D0C81E4}" type="parTrans" cxnId="{0CC0F951-34F8-49F1-9888-170B9EE79662}">
      <dgm:prSet/>
      <dgm:spPr/>
      <dgm:t>
        <a:bodyPr/>
        <a:lstStyle/>
        <a:p>
          <a:endParaRPr lang="en-US"/>
        </a:p>
      </dgm:t>
    </dgm:pt>
    <dgm:pt modelId="{F3940874-6865-4C65-855F-F670BB428750}" type="sibTrans" cxnId="{0CC0F951-34F8-49F1-9888-170B9EE79662}">
      <dgm:prSet/>
      <dgm:spPr/>
      <dgm:t>
        <a:bodyPr/>
        <a:lstStyle/>
        <a:p>
          <a:endParaRPr lang="en-US"/>
        </a:p>
      </dgm:t>
    </dgm:pt>
    <dgm:pt modelId="{D1FBE890-0B05-4BA9-9A29-7E32C83C9D0F}" type="pres">
      <dgm:prSet presAssocID="{D98CDDB7-6B23-475B-9B03-8D2764B77625}" presName="root" presStyleCnt="0">
        <dgm:presLayoutVars>
          <dgm:dir/>
          <dgm:resizeHandles val="exact"/>
        </dgm:presLayoutVars>
      </dgm:prSet>
      <dgm:spPr/>
    </dgm:pt>
    <dgm:pt modelId="{97D322C7-4320-416A-ACE9-3DDCC60DF437}" type="pres">
      <dgm:prSet presAssocID="{D5F45F95-204A-46B1-B79D-733304348023}" presName="compNode" presStyleCnt="0"/>
      <dgm:spPr/>
    </dgm:pt>
    <dgm:pt modelId="{DFF21B5B-E145-4C0E-8C08-26FFC25F2E03}" type="pres">
      <dgm:prSet presAssocID="{D5F45F95-204A-46B1-B79D-733304348023}" presName="bgRect" presStyleLbl="bgShp" presStyleIdx="0" presStyleCnt="4"/>
      <dgm:spPr/>
    </dgm:pt>
    <dgm:pt modelId="{EE60E310-C54D-4649-928D-DA51A1E28DA7}" type="pres">
      <dgm:prSet presAssocID="{D5F45F95-204A-46B1-B79D-7333043480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5D5E6EA-C803-450C-9EEA-A65B89FDDEAC}" type="pres">
      <dgm:prSet presAssocID="{D5F45F95-204A-46B1-B79D-733304348023}" presName="spaceRect" presStyleCnt="0"/>
      <dgm:spPr/>
    </dgm:pt>
    <dgm:pt modelId="{EEBED68B-4844-430C-AD5C-121C9C63132B}" type="pres">
      <dgm:prSet presAssocID="{D5F45F95-204A-46B1-B79D-733304348023}" presName="parTx" presStyleLbl="revTx" presStyleIdx="0" presStyleCnt="4">
        <dgm:presLayoutVars>
          <dgm:chMax val="0"/>
          <dgm:chPref val="0"/>
        </dgm:presLayoutVars>
      </dgm:prSet>
      <dgm:spPr/>
    </dgm:pt>
    <dgm:pt modelId="{2D70C071-4A34-4D23-B7CB-D5647FA7C3FC}" type="pres">
      <dgm:prSet presAssocID="{79D983E7-CD3F-4DC4-AC58-22EDE93DE1E2}" presName="sibTrans" presStyleCnt="0"/>
      <dgm:spPr/>
    </dgm:pt>
    <dgm:pt modelId="{9317B003-A298-4782-B0B1-367715E9264A}" type="pres">
      <dgm:prSet presAssocID="{B2230DB5-AC1F-4BF1-B3A5-7BCB08435C29}" presName="compNode" presStyleCnt="0"/>
      <dgm:spPr/>
    </dgm:pt>
    <dgm:pt modelId="{0EAB854A-67AA-4A28-BFA1-C0DB547D50F9}" type="pres">
      <dgm:prSet presAssocID="{B2230DB5-AC1F-4BF1-B3A5-7BCB08435C29}" presName="bgRect" presStyleLbl="bgShp" presStyleIdx="1" presStyleCnt="4"/>
      <dgm:spPr/>
    </dgm:pt>
    <dgm:pt modelId="{8F7E7FB8-5A04-4053-8BB3-4C7D2E4D183F}" type="pres">
      <dgm:prSet presAssocID="{B2230DB5-AC1F-4BF1-B3A5-7BCB08435C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416675F0-AD01-4551-A900-F67CA959EA3D}" type="pres">
      <dgm:prSet presAssocID="{B2230DB5-AC1F-4BF1-B3A5-7BCB08435C29}" presName="spaceRect" presStyleCnt="0"/>
      <dgm:spPr/>
    </dgm:pt>
    <dgm:pt modelId="{EE1DC0B5-1F51-43FA-BB8D-E19B1E4CA993}" type="pres">
      <dgm:prSet presAssocID="{B2230DB5-AC1F-4BF1-B3A5-7BCB08435C29}" presName="parTx" presStyleLbl="revTx" presStyleIdx="1" presStyleCnt="4">
        <dgm:presLayoutVars>
          <dgm:chMax val="0"/>
          <dgm:chPref val="0"/>
        </dgm:presLayoutVars>
      </dgm:prSet>
      <dgm:spPr/>
    </dgm:pt>
    <dgm:pt modelId="{6AC7253C-3483-4566-B4FC-0C248956323B}" type="pres">
      <dgm:prSet presAssocID="{7C864148-4341-4C28-88A9-2C7FC1CA9AAA}" presName="sibTrans" presStyleCnt="0"/>
      <dgm:spPr/>
    </dgm:pt>
    <dgm:pt modelId="{597C501C-216C-428C-94AE-899943F60BD4}" type="pres">
      <dgm:prSet presAssocID="{3A7A5E5F-356A-4D1E-9F9B-D166E7837E8F}" presName="compNode" presStyleCnt="0"/>
      <dgm:spPr/>
    </dgm:pt>
    <dgm:pt modelId="{D319AD08-915E-4F70-85CD-26306E343F7F}" type="pres">
      <dgm:prSet presAssocID="{3A7A5E5F-356A-4D1E-9F9B-D166E7837E8F}" presName="bgRect" presStyleLbl="bgShp" presStyleIdx="2" presStyleCnt="4"/>
      <dgm:spPr/>
    </dgm:pt>
    <dgm:pt modelId="{49F038A6-9840-41D8-9BE2-F60CDB7D622C}" type="pres">
      <dgm:prSet presAssocID="{3A7A5E5F-356A-4D1E-9F9B-D166E7837E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1EF2F2AC-103A-4E6F-89D3-1D40E2E05465}" type="pres">
      <dgm:prSet presAssocID="{3A7A5E5F-356A-4D1E-9F9B-D166E7837E8F}" presName="spaceRect" presStyleCnt="0"/>
      <dgm:spPr/>
    </dgm:pt>
    <dgm:pt modelId="{3D9704E7-143F-43C7-89E5-BCB04DFC6AEE}" type="pres">
      <dgm:prSet presAssocID="{3A7A5E5F-356A-4D1E-9F9B-D166E7837E8F}" presName="parTx" presStyleLbl="revTx" presStyleIdx="2" presStyleCnt="4">
        <dgm:presLayoutVars>
          <dgm:chMax val="0"/>
          <dgm:chPref val="0"/>
        </dgm:presLayoutVars>
      </dgm:prSet>
      <dgm:spPr/>
    </dgm:pt>
    <dgm:pt modelId="{687F6B85-EDA2-4C85-BD85-215FCEDDC3A3}" type="pres">
      <dgm:prSet presAssocID="{1538704F-08F8-426E-B8A9-3AE813184BB7}" presName="sibTrans" presStyleCnt="0"/>
      <dgm:spPr/>
    </dgm:pt>
    <dgm:pt modelId="{190CD1FC-6160-4E76-B0D4-DE45931300B7}" type="pres">
      <dgm:prSet presAssocID="{210750D1-F613-49E9-ABCC-5F1E94F39AE4}" presName="compNode" presStyleCnt="0"/>
      <dgm:spPr/>
    </dgm:pt>
    <dgm:pt modelId="{87D3D8FE-AABF-41DA-950F-BBC794E1912F}" type="pres">
      <dgm:prSet presAssocID="{210750D1-F613-49E9-ABCC-5F1E94F39AE4}" presName="bgRect" presStyleLbl="bgShp" presStyleIdx="3" presStyleCnt="4"/>
      <dgm:spPr/>
    </dgm:pt>
    <dgm:pt modelId="{240A69BD-A1D0-48DB-B5F4-6A534E1E143D}" type="pres">
      <dgm:prSet presAssocID="{210750D1-F613-49E9-ABCC-5F1E94F39A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B7CF3BF-763E-4DE4-AEFE-BFF661BA89BF}" type="pres">
      <dgm:prSet presAssocID="{210750D1-F613-49E9-ABCC-5F1E94F39AE4}" presName="spaceRect" presStyleCnt="0"/>
      <dgm:spPr/>
    </dgm:pt>
    <dgm:pt modelId="{6EAF5243-9BE3-4A9C-A63B-C30A758E2C98}" type="pres">
      <dgm:prSet presAssocID="{210750D1-F613-49E9-ABCC-5F1E94F39A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ABB10E-771D-4540-B8AA-8E3C3CD96241}" srcId="{D98CDDB7-6B23-475B-9B03-8D2764B77625}" destId="{B2230DB5-AC1F-4BF1-B3A5-7BCB08435C29}" srcOrd="1" destOrd="0" parTransId="{D149B38C-7858-4B21-A541-0FD8B2D8E05F}" sibTransId="{7C864148-4341-4C28-88A9-2C7FC1CA9AAA}"/>
    <dgm:cxn modelId="{26D86C16-8914-4433-9976-7C9E56D979D3}" type="presOf" srcId="{B2230DB5-AC1F-4BF1-B3A5-7BCB08435C29}" destId="{EE1DC0B5-1F51-43FA-BB8D-E19B1E4CA993}" srcOrd="0" destOrd="0" presId="urn:microsoft.com/office/officeart/2018/2/layout/IconVerticalSolidList"/>
    <dgm:cxn modelId="{3D21501E-A486-42F0-B986-76A00512926F}" type="presOf" srcId="{3A7A5E5F-356A-4D1E-9F9B-D166E7837E8F}" destId="{3D9704E7-143F-43C7-89E5-BCB04DFC6AEE}" srcOrd="0" destOrd="0" presId="urn:microsoft.com/office/officeart/2018/2/layout/IconVerticalSolidList"/>
    <dgm:cxn modelId="{0CC0F951-34F8-49F1-9888-170B9EE79662}" srcId="{D98CDDB7-6B23-475B-9B03-8D2764B77625}" destId="{210750D1-F613-49E9-ABCC-5F1E94F39AE4}" srcOrd="3" destOrd="0" parTransId="{F9276684-E1A9-4593-8663-1B463D0C81E4}" sibTransId="{F3940874-6865-4C65-855F-F670BB428750}"/>
    <dgm:cxn modelId="{96FF5755-E12E-4C06-822F-273BF8A499FD}" type="presOf" srcId="{210750D1-F613-49E9-ABCC-5F1E94F39AE4}" destId="{6EAF5243-9BE3-4A9C-A63B-C30A758E2C98}" srcOrd="0" destOrd="0" presId="urn:microsoft.com/office/officeart/2018/2/layout/IconVerticalSolidList"/>
    <dgm:cxn modelId="{3B9C0F7D-034D-42C7-A5A6-1790B3507673}" type="presOf" srcId="{D5F45F95-204A-46B1-B79D-733304348023}" destId="{EEBED68B-4844-430C-AD5C-121C9C63132B}" srcOrd="0" destOrd="0" presId="urn:microsoft.com/office/officeart/2018/2/layout/IconVerticalSolidList"/>
    <dgm:cxn modelId="{36ACA0A4-0572-4307-87DF-599AE0E12EA5}" srcId="{D98CDDB7-6B23-475B-9B03-8D2764B77625}" destId="{3A7A5E5F-356A-4D1E-9F9B-D166E7837E8F}" srcOrd="2" destOrd="0" parTransId="{BCD18834-E23C-41C4-BFDF-E59CD3299A22}" sibTransId="{1538704F-08F8-426E-B8A9-3AE813184BB7}"/>
    <dgm:cxn modelId="{38CFB9B0-5B16-47DB-9E36-19FB2BD9ACD5}" type="presOf" srcId="{D98CDDB7-6B23-475B-9B03-8D2764B77625}" destId="{D1FBE890-0B05-4BA9-9A29-7E32C83C9D0F}" srcOrd="0" destOrd="0" presId="urn:microsoft.com/office/officeart/2018/2/layout/IconVerticalSolidList"/>
    <dgm:cxn modelId="{1CA34DD9-1734-440E-A2F9-2B7E0C56A876}" srcId="{D98CDDB7-6B23-475B-9B03-8D2764B77625}" destId="{D5F45F95-204A-46B1-B79D-733304348023}" srcOrd="0" destOrd="0" parTransId="{3D938E0D-FE4E-4981-8418-C15A0EE99838}" sibTransId="{79D983E7-CD3F-4DC4-AC58-22EDE93DE1E2}"/>
    <dgm:cxn modelId="{16C28A05-C8EF-4BC2-B6BC-AF2C65691273}" type="presParOf" srcId="{D1FBE890-0B05-4BA9-9A29-7E32C83C9D0F}" destId="{97D322C7-4320-416A-ACE9-3DDCC60DF437}" srcOrd="0" destOrd="0" presId="urn:microsoft.com/office/officeart/2018/2/layout/IconVerticalSolidList"/>
    <dgm:cxn modelId="{FAD76F6F-1A3B-4342-B35F-3B5D0EA4F688}" type="presParOf" srcId="{97D322C7-4320-416A-ACE9-3DDCC60DF437}" destId="{DFF21B5B-E145-4C0E-8C08-26FFC25F2E03}" srcOrd="0" destOrd="0" presId="urn:microsoft.com/office/officeart/2018/2/layout/IconVerticalSolidList"/>
    <dgm:cxn modelId="{813BB2B5-A274-40CD-99F2-64BF9CA37F88}" type="presParOf" srcId="{97D322C7-4320-416A-ACE9-3DDCC60DF437}" destId="{EE60E310-C54D-4649-928D-DA51A1E28DA7}" srcOrd="1" destOrd="0" presId="urn:microsoft.com/office/officeart/2018/2/layout/IconVerticalSolidList"/>
    <dgm:cxn modelId="{2B579781-4D58-4832-B8D2-640955E3EBA2}" type="presParOf" srcId="{97D322C7-4320-416A-ACE9-3DDCC60DF437}" destId="{F5D5E6EA-C803-450C-9EEA-A65B89FDDEAC}" srcOrd="2" destOrd="0" presId="urn:microsoft.com/office/officeart/2018/2/layout/IconVerticalSolidList"/>
    <dgm:cxn modelId="{4EACF5EF-A830-4700-BABA-433394C944F2}" type="presParOf" srcId="{97D322C7-4320-416A-ACE9-3DDCC60DF437}" destId="{EEBED68B-4844-430C-AD5C-121C9C63132B}" srcOrd="3" destOrd="0" presId="urn:microsoft.com/office/officeart/2018/2/layout/IconVerticalSolidList"/>
    <dgm:cxn modelId="{14020ACE-16BB-4E26-B31B-C4C2709584E9}" type="presParOf" srcId="{D1FBE890-0B05-4BA9-9A29-7E32C83C9D0F}" destId="{2D70C071-4A34-4D23-B7CB-D5647FA7C3FC}" srcOrd="1" destOrd="0" presId="urn:microsoft.com/office/officeart/2018/2/layout/IconVerticalSolidList"/>
    <dgm:cxn modelId="{5B7A95AB-FFAB-4818-885A-A543A0E92625}" type="presParOf" srcId="{D1FBE890-0B05-4BA9-9A29-7E32C83C9D0F}" destId="{9317B003-A298-4782-B0B1-367715E9264A}" srcOrd="2" destOrd="0" presId="urn:microsoft.com/office/officeart/2018/2/layout/IconVerticalSolidList"/>
    <dgm:cxn modelId="{8AD7CD6F-8B19-4115-ACEF-DD840AEE8A24}" type="presParOf" srcId="{9317B003-A298-4782-B0B1-367715E9264A}" destId="{0EAB854A-67AA-4A28-BFA1-C0DB547D50F9}" srcOrd="0" destOrd="0" presId="urn:microsoft.com/office/officeart/2018/2/layout/IconVerticalSolidList"/>
    <dgm:cxn modelId="{A8189DBA-8827-4DB7-B38F-251B40D151C7}" type="presParOf" srcId="{9317B003-A298-4782-B0B1-367715E9264A}" destId="{8F7E7FB8-5A04-4053-8BB3-4C7D2E4D183F}" srcOrd="1" destOrd="0" presId="urn:microsoft.com/office/officeart/2018/2/layout/IconVerticalSolidList"/>
    <dgm:cxn modelId="{DDC4E188-E595-4D0C-B093-D22D330A16FE}" type="presParOf" srcId="{9317B003-A298-4782-B0B1-367715E9264A}" destId="{416675F0-AD01-4551-A900-F67CA959EA3D}" srcOrd="2" destOrd="0" presId="urn:microsoft.com/office/officeart/2018/2/layout/IconVerticalSolidList"/>
    <dgm:cxn modelId="{56C90638-ACFE-4753-8FC5-F2F0B3A6E71C}" type="presParOf" srcId="{9317B003-A298-4782-B0B1-367715E9264A}" destId="{EE1DC0B5-1F51-43FA-BB8D-E19B1E4CA993}" srcOrd="3" destOrd="0" presId="urn:microsoft.com/office/officeart/2018/2/layout/IconVerticalSolidList"/>
    <dgm:cxn modelId="{3A902AC0-48A9-45E6-AB9C-0C6D87E59A39}" type="presParOf" srcId="{D1FBE890-0B05-4BA9-9A29-7E32C83C9D0F}" destId="{6AC7253C-3483-4566-B4FC-0C248956323B}" srcOrd="3" destOrd="0" presId="urn:microsoft.com/office/officeart/2018/2/layout/IconVerticalSolidList"/>
    <dgm:cxn modelId="{077F63A1-E839-41C9-AF53-043C721E1366}" type="presParOf" srcId="{D1FBE890-0B05-4BA9-9A29-7E32C83C9D0F}" destId="{597C501C-216C-428C-94AE-899943F60BD4}" srcOrd="4" destOrd="0" presId="urn:microsoft.com/office/officeart/2018/2/layout/IconVerticalSolidList"/>
    <dgm:cxn modelId="{144E755D-B5F0-4394-9801-8ACA5558E056}" type="presParOf" srcId="{597C501C-216C-428C-94AE-899943F60BD4}" destId="{D319AD08-915E-4F70-85CD-26306E343F7F}" srcOrd="0" destOrd="0" presId="urn:microsoft.com/office/officeart/2018/2/layout/IconVerticalSolidList"/>
    <dgm:cxn modelId="{0C1F63B0-1493-4F49-A363-BD042B36B423}" type="presParOf" srcId="{597C501C-216C-428C-94AE-899943F60BD4}" destId="{49F038A6-9840-41D8-9BE2-F60CDB7D622C}" srcOrd="1" destOrd="0" presId="urn:microsoft.com/office/officeart/2018/2/layout/IconVerticalSolidList"/>
    <dgm:cxn modelId="{38E691AE-C965-45AD-AAF9-EC2C9B9D8926}" type="presParOf" srcId="{597C501C-216C-428C-94AE-899943F60BD4}" destId="{1EF2F2AC-103A-4E6F-89D3-1D40E2E05465}" srcOrd="2" destOrd="0" presId="urn:microsoft.com/office/officeart/2018/2/layout/IconVerticalSolidList"/>
    <dgm:cxn modelId="{48FEC645-161E-41C7-BF9E-F87708D9A22C}" type="presParOf" srcId="{597C501C-216C-428C-94AE-899943F60BD4}" destId="{3D9704E7-143F-43C7-89E5-BCB04DFC6AEE}" srcOrd="3" destOrd="0" presId="urn:microsoft.com/office/officeart/2018/2/layout/IconVerticalSolidList"/>
    <dgm:cxn modelId="{62675676-F38D-4474-9AC5-845BFDBB4AF8}" type="presParOf" srcId="{D1FBE890-0B05-4BA9-9A29-7E32C83C9D0F}" destId="{687F6B85-EDA2-4C85-BD85-215FCEDDC3A3}" srcOrd="5" destOrd="0" presId="urn:microsoft.com/office/officeart/2018/2/layout/IconVerticalSolidList"/>
    <dgm:cxn modelId="{2D18D95C-F586-4F20-85BA-896D47215ED4}" type="presParOf" srcId="{D1FBE890-0B05-4BA9-9A29-7E32C83C9D0F}" destId="{190CD1FC-6160-4E76-B0D4-DE45931300B7}" srcOrd="6" destOrd="0" presId="urn:microsoft.com/office/officeart/2018/2/layout/IconVerticalSolidList"/>
    <dgm:cxn modelId="{7BC47C1E-B7C7-47A3-B1A8-C61839809C9A}" type="presParOf" srcId="{190CD1FC-6160-4E76-B0D4-DE45931300B7}" destId="{87D3D8FE-AABF-41DA-950F-BBC794E1912F}" srcOrd="0" destOrd="0" presId="urn:microsoft.com/office/officeart/2018/2/layout/IconVerticalSolidList"/>
    <dgm:cxn modelId="{2164AD01-CAB4-421A-B94F-E507CD8EC9C4}" type="presParOf" srcId="{190CD1FC-6160-4E76-B0D4-DE45931300B7}" destId="{240A69BD-A1D0-48DB-B5F4-6A534E1E143D}" srcOrd="1" destOrd="0" presId="urn:microsoft.com/office/officeart/2018/2/layout/IconVerticalSolidList"/>
    <dgm:cxn modelId="{62E48F32-727F-4601-BC8D-0D76630275C0}" type="presParOf" srcId="{190CD1FC-6160-4E76-B0D4-DE45931300B7}" destId="{5B7CF3BF-763E-4DE4-AEFE-BFF661BA89BF}" srcOrd="2" destOrd="0" presId="urn:microsoft.com/office/officeart/2018/2/layout/IconVerticalSolidList"/>
    <dgm:cxn modelId="{747DAA93-ACB4-49A5-9A15-8011705FDB6C}" type="presParOf" srcId="{190CD1FC-6160-4E76-B0D4-DE45931300B7}" destId="{6EAF5243-9BE3-4A9C-A63B-C30A758E2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A4022-1520-4B24-A422-4DA6631BF5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40E654-0C14-4CF1-AEC3-87F3632869AF}">
      <dgm:prSet/>
      <dgm:spPr/>
      <dgm:t>
        <a:bodyPr/>
        <a:lstStyle/>
        <a:p>
          <a:r>
            <a:rPr lang="en-GB"/>
            <a:t>Real-time allergy detection device</a:t>
          </a:r>
          <a:endParaRPr lang="en-US"/>
        </a:p>
      </dgm:t>
    </dgm:pt>
    <dgm:pt modelId="{5E9F1530-B655-4EAA-B92F-CE70F4E57A77}" type="parTrans" cxnId="{4D5A477D-39A3-4C4C-8BEA-41C57B4DDB1D}">
      <dgm:prSet/>
      <dgm:spPr/>
      <dgm:t>
        <a:bodyPr/>
        <a:lstStyle/>
        <a:p>
          <a:endParaRPr lang="en-US"/>
        </a:p>
      </dgm:t>
    </dgm:pt>
    <dgm:pt modelId="{6C075444-BA4D-4A02-ACBA-D2CB9D62646C}" type="sibTrans" cxnId="{4D5A477D-39A3-4C4C-8BEA-41C57B4DDB1D}">
      <dgm:prSet/>
      <dgm:spPr/>
      <dgm:t>
        <a:bodyPr/>
        <a:lstStyle/>
        <a:p>
          <a:endParaRPr lang="en-US"/>
        </a:p>
      </dgm:t>
    </dgm:pt>
    <dgm:pt modelId="{CCE00763-D6A7-4B5C-8E10-CB27995A4AFF}">
      <dgm:prSet/>
      <dgm:spPr/>
      <dgm:t>
        <a:bodyPr/>
        <a:lstStyle/>
        <a:p>
          <a:r>
            <a:rPr lang="en-GB"/>
            <a:t>Small &amp; portable</a:t>
          </a:r>
          <a:endParaRPr lang="en-US"/>
        </a:p>
      </dgm:t>
    </dgm:pt>
    <dgm:pt modelId="{32C4378D-F6A3-466E-9274-0ABF71250B89}" type="parTrans" cxnId="{92A279CD-F9D0-4965-B1BB-8511CC0B94FB}">
      <dgm:prSet/>
      <dgm:spPr/>
      <dgm:t>
        <a:bodyPr/>
        <a:lstStyle/>
        <a:p>
          <a:endParaRPr lang="en-US"/>
        </a:p>
      </dgm:t>
    </dgm:pt>
    <dgm:pt modelId="{C46C2046-9BC1-4B78-899A-7441031A6818}" type="sibTrans" cxnId="{92A279CD-F9D0-4965-B1BB-8511CC0B94FB}">
      <dgm:prSet/>
      <dgm:spPr/>
      <dgm:t>
        <a:bodyPr/>
        <a:lstStyle/>
        <a:p>
          <a:endParaRPr lang="en-US"/>
        </a:p>
      </dgm:t>
    </dgm:pt>
    <dgm:pt modelId="{142FE923-253E-49A4-B806-62D9254D8BB2}">
      <dgm:prSet/>
      <dgm:spPr/>
      <dgm:t>
        <a:bodyPr/>
        <a:lstStyle/>
        <a:p>
          <a:r>
            <a:rPr lang="en-GB"/>
            <a:t>Accurate for detecting many allergens (peanuts, gluten, milk, soy, tree nut etc.)</a:t>
          </a:r>
          <a:endParaRPr lang="en-US"/>
        </a:p>
      </dgm:t>
    </dgm:pt>
    <dgm:pt modelId="{5F0D6874-6CF0-479B-BAA2-90ED8933AD1A}" type="parTrans" cxnId="{7A761566-1E26-4418-8902-ED1D6B917CB6}">
      <dgm:prSet/>
      <dgm:spPr/>
      <dgm:t>
        <a:bodyPr/>
        <a:lstStyle/>
        <a:p>
          <a:endParaRPr lang="en-US"/>
        </a:p>
      </dgm:t>
    </dgm:pt>
    <dgm:pt modelId="{209FE58E-21C7-4BA2-89F6-808FF1E760B0}" type="sibTrans" cxnId="{7A761566-1E26-4418-8902-ED1D6B917CB6}">
      <dgm:prSet/>
      <dgm:spPr/>
      <dgm:t>
        <a:bodyPr/>
        <a:lstStyle/>
        <a:p>
          <a:endParaRPr lang="en-US"/>
        </a:p>
      </dgm:t>
    </dgm:pt>
    <dgm:pt modelId="{C5A5F1DD-7A08-4326-A263-0E33AFFBE933}">
      <dgm:prSet/>
      <dgm:spPr/>
      <dgm:t>
        <a:bodyPr/>
        <a:lstStyle/>
        <a:p>
          <a:r>
            <a:rPr lang="en-GB"/>
            <a:t>Affordable </a:t>
          </a:r>
          <a:endParaRPr lang="en-US"/>
        </a:p>
      </dgm:t>
    </dgm:pt>
    <dgm:pt modelId="{C941D0EF-6FC5-423C-8E4D-929D4142A82C}" type="parTrans" cxnId="{D2EEE48F-C138-4081-99E9-2AA20F3ED40E}">
      <dgm:prSet/>
      <dgm:spPr/>
      <dgm:t>
        <a:bodyPr/>
        <a:lstStyle/>
        <a:p>
          <a:endParaRPr lang="en-US"/>
        </a:p>
      </dgm:t>
    </dgm:pt>
    <dgm:pt modelId="{83321C8F-2D50-45CF-8283-616D4445352D}" type="sibTrans" cxnId="{D2EEE48F-C138-4081-99E9-2AA20F3ED40E}">
      <dgm:prSet/>
      <dgm:spPr/>
      <dgm:t>
        <a:bodyPr/>
        <a:lstStyle/>
        <a:p>
          <a:endParaRPr lang="en-US"/>
        </a:p>
      </dgm:t>
    </dgm:pt>
    <dgm:pt modelId="{5CDE23CA-B6E4-452E-BC69-E8D3DC7A6783}">
      <dgm:prSet/>
      <dgm:spPr/>
      <dgm:t>
        <a:bodyPr/>
        <a:lstStyle/>
        <a:p>
          <a:r>
            <a:rPr lang="en-GB"/>
            <a:t>Reliable</a:t>
          </a:r>
          <a:endParaRPr lang="en-US"/>
        </a:p>
      </dgm:t>
    </dgm:pt>
    <dgm:pt modelId="{AD4BC698-FFFC-4170-B143-28C04CDD16F0}" type="parTrans" cxnId="{A79B607B-A965-4F9A-88CA-3B9EBC3F1468}">
      <dgm:prSet/>
      <dgm:spPr/>
      <dgm:t>
        <a:bodyPr/>
        <a:lstStyle/>
        <a:p>
          <a:endParaRPr lang="en-US"/>
        </a:p>
      </dgm:t>
    </dgm:pt>
    <dgm:pt modelId="{A40260E6-EF58-46D5-9C0A-4FA33D16AEC6}" type="sibTrans" cxnId="{A79B607B-A965-4F9A-88CA-3B9EBC3F1468}">
      <dgm:prSet/>
      <dgm:spPr/>
      <dgm:t>
        <a:bodyPr/>
        <a:lstStyle/>
        <a:p>
          <a:endParaRPr lang="en-US"/>
        </a:p>
      </dgm:t>
    </dgm:pt>
    <dgm:pt modelId="{372B3DD0-892A-4A4F-A8FE-CEABCFFF008D}" type="pres">
      <dgm:prSet presAssocID="{E81A4022-1520-4B24-A422-4DA6631BF5EA}" presName="vert0" presStyleCnt="0">
        <dgm:presLayoutVars>
          <dgm:dir/>
          <dgm:animOne val="branch"/>
          <dgm:animLvl val="lvl"/>
        </dgm:presLayoutVars>
      </dgm:prSet>
      <dgm:spPr/>
    </dgm:pt>
    <dgm:pt modelId="{CE8CAA6B-B33E-43C9-8585-FB17363069FA}" type="pres">
      <dgm:prSet presAssocID="{F740E654-0C14-4CF1-AEC3-87F3632869AF}" presName="thickLine" presStyleLbl="alignNode1" presStyleIdx="0" presStyleCnt="5"/>
      <dgm:spPr/>
    </dgm:pt>
    <dgm:pt modelId="{50AB826E-2580-404A-BC7F-773CD3964EAD}" type="pres">
      <dgm:prSet presAssocID="{F740E654-0C14-4CF1-AEC3-87F3632869AF}" presName="horz1" presStyleCnt="0"/>
      <dgm:spPr/>
    </dgm:pt>
    <dgm:pt modelId="{768F2992-7E92-446A-B581-02A727E8A36F}" type="pres">
      <dgm:prSet presAssocID="{F740E654-0C14-4CF1-AEC3-87F3632869AF}" presName="tx1" presStyleLbl="revTx" presStyleIdx="0" presStyleCnt="5"/>
      <dgm:spPr/>
    </dgm:pt>
    <dgm:pt modelId="{61E94967-17AB-4523-97E3-20CF89B67343}" type="pres">
      <dgm:prSet presAssocID="{F740E654-0C14-4CF1-AEC3-87F3632869AF}" presName="vert1" presStyleCnt="0"/>
      <dgm:spPr/>
    </dgm:pt>
    <dgm:pt modelId="{26935F7E-6147-44D1-8472-F65DB027D671}" type="pres">
      <dgm:prSet presAssocID="{CCE00763-D6A7-4B5C-8E10-CB27995A4AFF}" presName="thickLine" presStyleLbl="alignNode1" presStyleIdx="1" presStyleCnt="5"/>
      <dgm:spPr/>
    </dgm:pt>
    <dgm:pt modelId="{D59E36A8-1DB9-4156-8AF5-DA74F2858352}" type="pres">
      <dgm:prSet presAssocID="{CCE00763-D6A7-4B5C-8E10-CB27995A4AFF}" presName="horz1" presStyleCnt="0"/>
      <dgm:spPr/>
    </dgm:pt>
    <dgm:pt modelId="{BC9E2814-61D1-4397-98D2-A50303D1AFEC}" type="pres">
      <dgm:prSet presAssocID="{CCE00763-D6A7-4B5C-8E10-CB27995A4AFF}" presName="tx1" presStyleLbl="revTx" presStyleIdx="1" presStyleCnt="5"/>
      <dgm:spPr/>
    </dgm:pt>
    <dgm:pt modelId="{CCD3C896-B0BF-4A00-B3D9-5644FBC51F7A}" type="pres">
      <dgm:prSet presAssocID="{CCE00763-D6A7-4B5C-8E10-CB27995A4AFF}" presName="vert1" presStyleCnt="0"/>
      <dgm:spPr/>
    </dgm:pt>
    <dgm:pt modelId="{23636E6D-2071-4190-902E-191F057E9007}" type="pres">
      <dgm:prSet presAssocID="{142FE923-253E-49A4-B806-62D9254D8BB2}" presName="thickLine" presStyleLbl="alignNode1" presStyleIdx="2" presStyleCnt="5"/>
      <dgm:spPr/>
    </dgm:pt>
    <dgm:pt modelId="{6B625535-4205-40F0-B01B-220BA4FF0577}" type="pres">
      <dgm:prSet presAssocID="{142FE923-253E-49A4-B806-62D9254D8BB2}" presName="horz1" presStyleCnt="0"/>
      <dgm:spPr/>
    </dgm:pt>
    <dgm:pt modelId="{FCC3CA4D-EE10-44B4-87FC-2A35955E1589}" type="pres">
      <dgm:prSet presAssocID="{142FE923-253E-49A4-B806-62D9254D8BB2}" presName="tx1" presStyleLbl="revTx" presStyleIdx="2" presStyleCnt="5"/>
      <dgm:spPr/>
    </dgm:pt>
    <dgm:pt modelId="{4590029A-B4B5-44B0-A02F-D275C7B73400}" type="pres">
      <dgm:prSet presAssocID="{142FE923-253E-49A4-B806-62D9254D8BB2}" presName="vert1" presStyleCnt="0"/>
      <dgm:spPr/>
    </dgm:pt>
    <dgm:pt modelId="{662A340F-3F1B-4C01-8060-2B764CD5034C}" type="pres">
      <dgm:prSet presAssocID="{C5A5F1DD-7A08-4326-A263-0E33AFFBE933}" presName="thickLine" presStyleLbl="alignNode1" presStyleIdx="3" presStyleCnt="5"/>
      <dgm:spPr/>
    </dgm:pt>
    <dgm:pt modelId="{FEC8DF79-7D44-4CA7-833E-27C746C28E06}" type="pres">
      <dgm:prSet presAssocID="{C5A5F1DD-7A08-4326-A263-0E33AFFBE933}" presName="horz1" presStyleCnt="0"/>
      <dgm:spPr/>
    </dgm:pt>
    <dgm:pt modelId="{F4C854CD-F177-44C7-9EFB-574DF74724C8}" type="pres">
      <dgm:prSet presAssocID="{C5A5F1DD-7A08-4326-A263-0E33AFFBE933}" presName="tx1" presStyleLbl="revTx" presStyleIdx="3" presStyleCnt="5"/>
      <dgm:spPr/>
    </dgm:pt>
    <dgm:pt modelId="{1DD6A499-557B-4E60-ACA3-4C63BF0FB199}" type="pres">
      <dgm:prSet presAssocID="{C5A5F1DD-7A08-4326-A263-0E33AFFBE933}" presName="vert1" presStyleCnt="0"/>
      <dgm:spPr/>
    </dgm:pt>
    <dgm:pt modelId="{0C726DB3-CB2F-4D7A-B881-49F490926F49}" type="pres">
      <dgm:prSet presAssocID="{5CDE23CA-B6E4-452E-BC69-E8D3DC7A6783}" presName="thickLine" presStyleLbl="alignNode1" presStyleIdx="4" presStyleCnt="5"/>
      <dgm:spPr/>
    </dgm:pt>
    <dgm:pt modelId="{BC881548-C8DE-4B3E-AFF9-0C6340CB5836}" type="pres">
      <dgm:prSet presAssocID="{5CDE23CA-B6E4-452E-BC69-E8D3DC7A6783}" presName="horz1" presStyleCnt="0"/>
      <dgm:spPr/>
    </dgm:pt>
    <dgm:pt modelId="{352487EC-398B-4C7E-86B2-DCA41C46EDAA}" type="pres">
      <dgm:prSet presAssocID="{5CDE23CA-B6E4-452E-BC69-E8D3DC7A6783}" presName="tx1" presStyleLbl="revTx" presStyleIdx="4" presStyleCnt="5"/>
      <dgm:spPr/>
    </dgm:pt>
    <dgm:pt modelId="{A1915121-4417-4356-AAB1-2B1926A0E6BC}" type="pres">
      <dgm:prSet presAssocID="{5CDE23CA-B6E4-452E-BC69-E8D3DC7A6783}" presName="vert1" presStyleCnt="0"/>
      <dgm:spPr/>
    </dgm:pt>
  </dgm:ptLst>
  <dgm:cxnLst>
    <dgm:cxn modelId="{5A9FE511-3C83-4C8E-BD73-7A74156B1BFE}" type="presOf" srcId="{C5A5F1DD-7A08-4326-A263-0E33AFFBE933}" destId="{F4C854CD-F177-44C7-9EFB-574DF74724C8}" srcOrd="0" destOrd="0" presId="urn:microsoft.com/office/officeart/2008/layout/LinedList"/>
    <dgm:cxn modelId="{E086B91D-FD4D-47D8-95F4-7C255B618EF8}" type="presOf" srcId="{5CDE23CA-B6E4-452E-BC69-E8D3DC7A6783}" destId="{352487EC-398B-4C7E-86B2-DCA41C46EDAA}" srcOrd="0" destOrd="0" presId="urn:microsoft.com/office/officeart/2008/layout/LinedList"/>
    <dgm:cxn modelId="{DE104B2E-5911-4C6E-BEB7-42EB76D29573}" type="presOf" srcId="{CCE00763-D6A7-4B5C-8E10-CB27995A4AFF}" destId="{BC9E2814-61D1-4397-98D2-A50303D1AFEC}" srcOrd="0" destOrd="0" presId="urn:microsoft.com/office/officeart/2008/layout/LinedList"/>
    <dgm:cxn modelId="{7A761566-1E26-4418-8902-ED1D6B917CB6}" srcId="{E81A4022-1520-4B24-A422-4DA6631BF5EA}" destId="{142FE923-253E-49A4-B806-62D9254D8BB2}" srcOrd="2" destOrd="0" parTransId="{5F0D6874-6CF0-479B-BAA2-90ED8933AD1A}" sibTransId="{209FE58E-21C7-4BA2-89F6-808FF1E760B0}"/>
    <dgm:cxn modelId="{B7394757-98AE-4EF3-8B6A-A247204809DF}" type="presOf" srcId="{F740E654-0C14-4CF1-AEC3-87F3632869AF}" destId="{768F2992-7E92-446A-B581-02A727E8A36F}" srcOrd="0" destOrd="0" presId="urn:microsoft.com/office/officeart/2008/layout/LinedList"/>
    <dgm:cxn modelId="{A79B607B-A965-4F9A-88CA-3B9EBC3F1468}" srcId="{E81A4022-1520-4B24-A422-4DA6631BF5EA}" destId="{5CDE23CA-B6E4-452E-BC69-E8D3DC7A6783}" srcOrd="4" destOrd="0" parTransId="{AD4BC698-FFFC-4170-B143-28C04CDD16F0}" sibTransId="{A40260E6-EF58-46D5-9C0A-4FA33D16AEC6}"/>
    <dgm:cxn modelId="{4D5A477D-39A3-4C4C-8BEA-41C57B4DDB1D}" srcId="{E81A4022-1520-4B24-A422-4DA6631BF5EA}" destId="{F740E654-0C14-4CF1-AEC3-87F3632869AF}" srcOrd="0" destOrd="0" parTransId="{5E9F1530-B655-4EAA-B92F-CE70F4E57A77}" sibTransId="{6C075444-BA4D-4A02-ACBA-D2CB9D62646C}"/>
    <dgm:cxn modelId="{CD2A707F-0A3A-4C0A-B1AE-FC6CB6E21C15}" type="presOf" srcId="{142FE923-253E-49A4-B806-62D9254D8BB2}" destId="{FCC3CA4D-EE10-44B4-87FC-2A35955E1589}" srcOrd="0" destOrd="0" presId="urn:microsoft.com/office/officeart/2008/layout/LinedList"/>
    <dgm:cxn modelId="{D2EEE48F-C138-4081-99E9-2AA20F3ED40E}" srcId="{E81A4022-1520-4B24-A422-4DA6631BF5EA}" destId="{C5A5F1DD-7A08-4326-A263-0E33AFFBE933}" srcOrd="3" destOrd="0" parTransId="{C941D0EF-6FC5-423C-8E4D-929D4142A82C}" sibTransId="{83321C8F-2D50-45CF-8283-616D4445352D}"/>
    <dgm:cxn modelId="{92159DBA-9D5F-4E7F-82EB-DBC42A08E64A}" type="presOf" srcId="{E81A4022-1520-4B24-A422-4DA6631BF5EA}" destId="{372B3DD0-892A-4A4F-A8FE-CEABCFFF008D}" srcOrd="0" destOrd="0" presId="urn:microsoft.com/office/officeart/2008/layout/LinedList"/>
    <dgm:cxn modelId="{92A279CD-F9D0-4965-B1BB-8511CC0B94FB}" srcId="{E81A4022-1520-4B24-A422-4DA6631BF5EA}" destId="{CCE00763-D6A7-4B5C-8E10-CB27995A4AFF}" srcOrd="1" destOrd="0" parTransId="{32C4378D-F6A3-466E-9274-0ABF71250B89}" sibTransId="{C46C2046-9BC1-4B78-899A-7441031A6818}"/>
    <dgm:cxn modelId="{45F09BBE-19C2-4218-92B6-849A26070CED}" type="presParOf" srcId="{372B3DD0-892A-4A4F-A8FE-CEABCFFF008D}" destId="{CE8CAA6B-B33E-43C9-8585-FB17363069FA}" srcOrd="0" destOrd="0" presId="urn:microsoft.com/office/officeart/2008/layout/LinedList"/>
    <dgm:cxn modelId="{48861684-3A3A-4241-A84D-623DE0A00878}" type="presParOf" srcId="{372B3DD0-892A-4A4F-A8FE-CEABCFFF008D}" destId="{50AB826E-2580-404A-BC7F-773CD3964EAD}" srcOrd="1" destOrd="0" presId="urn:microsoft.com/office/officeart/2008/layout/LinedList"/>
    <dgm:cxn modelId="{F19D623A-A5AA-4BC3-A683-6CE5A9749604}" type="presParOf" srcId="{50AB826E-2580-404A-BC7F-773CD3964EAD}" destId="{768F2992-7E92-446A-B581-02A727E8A36F}" srcOrd="0" destOrd="0" presId="urn:microsoft.com/office/officeart/2008/layout/LinedList"/>
    <dgm:cxn modelId="{EEBD458B-3024-4270-9C72-17D491735A5A}" type="presParOf" srcId="{50AB826E-2580-404A-BC7F-773CD3964EAD}" destId="{61E94967-17AB-4523-97E3-20CF89B67343}" srcOrd="1" destOrd="0" presId="urn:microsoft.com/office/officeart/2008/layout/LinedList"/>
    <dgm:cxn modelId="{BA753A15-0D2B-4F89-B1B2-3B3401EB67CB}" type="presParOf" srcId="{372B3DD0-892A-4A4F-A8FE-CEABCFFF008D}" destId="{26935F7E-6147-44D1-8472-F65DB027D671}" srcOrd="2" destOrd="0" presId="urn:microsoft.com/office/officeart/2008/layout/LinedList"/>
    <dgm:cxn modelId="{CF42AB46-B900-4843-AE38-50E87C54E210}" type="presParOf" srcId="{372B3DD0-892A-4A4F-A8FE-CEABCFFF008D}" destId="{D59E36A8-1DB9-4156-8AF5-DA74F2858352}" srcOrd="3" destOrd="0" presId="urn:microsoft.com/office/officeart/2008/layout/LinedList"/>
    <dgm:cxn modelId="{950A6D8A-6554-4A7C-AA84-9BB8CD833EAD}" type="presParOf" srcId="{D59E36A8-1DB9-4156-8AF5-DA74F2858352}" destId="{BC9E2814-61D1-4397-98D2-A50303D1AFEC}" srcOrd="0" destOrd="0" presId="urn:microsoft.com/office/officeart/2008/layout/LinedList"/>
    <dgm:cxn modelId="{A089131D-E533-4AC9-92AC-895DF43D9098}" type="presParOf" srcId="{D59E36A8-1DB9-4156-8AF5-DA74F2858352}" destId="{CCD3C896-B0BF-4A00-B3D9-5644FBC51F7A}" srcOrd="1" destOrd="0" presId="urn:microsoft.com/office/officeart/2008/layout/LinedList"/>
    <dgm:cxn modelId="{9837DAFC-6AEA-4BCB-851F-CCB1367E20CB}" type="presParOf" srcId="{372B3DD0-892A-4A4F-A8FE-CEABCFFF008D}" destId="{23636E6D-2071-4190-902E-191F057E9007}" srcOrd="4" destOrd="0" presId="urn:microsoft.com/office/officeart/2008/layout/LinedList"/>
    <dgm:cxn modelId="{713BBB51-B4AC-433C-9D82-B6493BB7079D}" type="presParOf" srcId="{372B3DD0-892A-4A4F-A8FE-CEABCFFF008D}" destId="{6B625535-4205-40F0-B01B-220BA4FF0577}" srcOrd="5" destOrd="0" presId="urn:microsoft.com/office/officeart/2008/layout/LinedList"/>
    <dgm:cxn modelId="{F29BC824-B295-463C-8C7B-9616E8353F06}" type="presParOf" srcId="{6B625535-4205-40F0-B01B-220BA4FF0577}" destId="{FCC3CA4D-EE10-44B4-87FC-2A35955E1589}" srcOrd="0" destOrd="0" presId="urn:microsoft.com/office/officeart/2008/layout/LinedList"/>
    <dgm:cxn modelId="{55A49685-0114-49CE-83D2-91801380E4A2}" type="presParOf" srcId="{6B625535-4205-40F0-B01B-220BA4FF0577}" destId="{4590029A-B4B5-44B0-A02F-D275C7B73400}" srcOrd="1" destOrd="0" presId="urn:microsoft.com/office/officeart/2008/layout/LinedList"/>
    <dgm:cxn modelId="{C3311786-4A64-404A-A5AD-0EF0453CFFED}" type="presParOf" srcId="{372B3DD0-892A-4A4F-A8FE-CEABCFFF008D}" destId="{662A340F-3F1B-4C01-8060-2B764CD5034C}" srcOrd="6" destOrd="0" presId="urn:microsoft.com/office/officeart/2008/layout/LinedList"/>
    <dgm:cxn modelId="{F2299A78-2CDC-41D5-AB1B-FC2AACE7B16D}" type="presParOf" srcId="{372B3DD0-892A-4A4F-A8FE-CEABCFFF008D}" destId="{FEC8DF79-7D44-4CA7-833E-27C746C28E06}" srcOrd="7" destOrd="0" presId="urn:microsoft.com/office/officeart/2008/layout/LinedList"/>
    <dgm:cxn modelId="{78036FAA-25F2-4022-99A3-985374265935}" type="presParOf" srcId="{FEC8DF79-7D44-4CA7-833E-27C746C28E06}" destId="{F4C854CD-F177-44C7-9EFB-574DF74724C8}" srcOrd="0" destOrd="0" presId="urn:microsoft.com/office/officeart/2008/layout/LinedList"/>
    <dgm:cxn modelId="{C544E618-83BE-465F-A8CE-354CF8FC2D56}" type="presParOf" srcId="{FEC8DF79-7D44-4CA7-833E-27C746C28E06}" destId="{1DD6A499-557B-4E60-ACA3-4C63BF0FB199}" srcOrd="1" destOrd="0" presId="urn:microsoft.com/office/officeart/2008/layout/LinedList"/>
    <dgm:cxn modelId="{D11CA3B3-8508-4B16-B1A9-1D789A4D8681}" type="presParOf" srcId="{372B3DD0-892A-4A4F-A8FE-CEABCFFF008D}" destId="{0C726DB3-CB2F-4D7A-B881-49F490926F49}" srcOrd="8" destOrd="0" presId="urn:microsoft.com/office/officeart/2008/layout/LinedList"/>
    <dgm:cxn modelId="{FE2A4981-EE01-4186-A0CF-6569E9A7BF64}" type="presParOf" srcId="{372B3DD0-892A-4A4F-A8FE-CEABCFFF008D}" destId="{BC881548-C8DE-4B3E-AFF9-0C6340CB5836}" srcOrd="9" destOrd="0" presId="urn:microsoft.com/office/officeart/2008/layout/LinedList"/>
    <dgm:cxn modelId="{3DCAC930-FBE4-491D-8949-9874AE4B263A}" type="presParOf" srcId="{BC881548-C8DE-4B3E-AFF9-0C6340CB5836}" destId="{352487EC-398B-4C7E-86B2-DCA41C46EDAA}" srcOrd="0" destOrd="0" presId="urn:microsoft.com/office/officeart/2008/layout/LinedList"/>
    <dgm:cxn modelId="{6606C86F-31EF-4277-958D-736B080286AA}" type="presParOf" srcId="{BC881548-C8DE-4B3E-AFF9-0C6340CB5836}" destId="{A1915121-4417-4356-AAB1-2B1926A0E6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7A77F-84AE-47FD-AE46-18C1F1D272B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2B3C16-AB7C-4B37-B3E0-DF3F11F55C88}">
      <dgm:prSet/>
      <dgm:spPr/>
      <dgm:t>
        <a:bodyPr/>
        <a:lstStyle/>
        <a:p>
          <a:r>
            <a:rPr lang="en-GB" dirty="0"/>
            <a:t>We will save millions of live and give them freedom to enjoy their food anywhere without any stress</a:t>
          </a:r>
          <a:endParaRPr lang="en-US" dirty="0"/>
        </a:p>
      </dgm:t>
    </dgm:pt>
    <dgm:pt modelId="{A4BE65AA-C1E6-4FFF-8B4C-587CD9A02204}" type="parTrans" cxnId="{57463ADB-4AF8-4957-85CB-E4484211E1A7}">
      <dgm:prSet/>
      <dgm:spPr/>
      <dgm:t>
        <a:bodyPr/>
        <a:lstStyle/>
        <a:p>
          <a:endParaRPr lang="en-US"/>
        </a:p>
      </dgm:t>
    </dgm:pt>
    <dgm:pt modelId="{BB22264A-D5AF-4D59-A592-227519A56D7E}" type="sibTrans" cxnId="{57463ADB-4AF8-4957-85CB-E4484211E1A7}">
      <dgm:prSet/>
      <dgm:spPr/>
      <dgm:t>
        <a:bodyPr/>
        <a:lstStyle/>
        <a:p>
          <a:endParaRPr lang="en-US"/>
        </a:p>
      </dgm:t>
    </dgm:pt>
    <dgm:pt modelId="{CF5549E3-CA8F-445D-A391-0AA909892C11}">
      <dgm:prSet/>
      <dgm:spPr/>
      <dgm:t>
        <a:bodyPr/>
        <a:lstStyle/>
        <a:p>
          <a:r>
            <a:rPr lang="en-GB" dirty="0"/>
            <a:t>core market = Parents of allergic children, Schools, Airlines, Hospitals, Restaurants</a:t>
          </a:r>
          <a:endParaRPr lang="en-US" dirty="0"/>
        </a:p>
      </dgm:t>
    </dgm:pt>
    <dgm:pt modelId="{3ADC8239-6439-433D-85E9-7800FAE7ECF9}" type="parTrans" cxnId="{031AC78F-48E5-431C-973E-A8CE8F73661C}">
      <dgm:prSet/>
      <dgm:spPr/>
      <dgm:t>
        <a:bodyPr/>
        <a:lstStyle/>
        <a:p>
          <a:endParaRPr lang="en-US"/>
        </a:p>
      </dgm:t>
    </dgm:pt>
    <dgm:pt modelId="{26232B9D-3158-46E4-9972-29BAF6424E75}" type="sibTrans" cxnId="{031AC78F-48E5-431C-973E-A8CE8F73661C}">
      <dgm:prSet/>
      <dgm:spPr/>
      <dgm:t>
        <a:bodyPr/>
        <a:lstStyle/>
        <a:p>
          <a:endParaRPr lang="en-US"/>
        </a:p>
      </dgm:t>
    </dgm:pt>
    <dgm:pt modelId="{15218EBC-ADCD-426A-83E7-A9BB7D9A0C8E}">
      <dgm:prSet/>
      <dgm:spPr/>
      <dgm:t>
        <a:bodyPr/>
        <a:lstStyle/>
        <a:p>
          <a:r>
            <a:rPr lang="en-GB"/>
            <a:t>Large &amp; Growing Market- 250M+ global users and growing</a:t>
          </a:r>
          <a:endParaRPr lang="en-US"/>
        </a:p>
      </dgm:t>
    </dgm:pt>
    <dgm:pt modelId="{A3AC8FD0-D96B-4A1C-ADFB-882DE4297E27}" type="parTrans" cxnId="{52EA2FCD-32EB-4366-ACA2-CE966002353D}">
      <dgm:prSet/>
      <dgm:spPr/>
      <dgm:t>
        <a:bodyPr/>
        <a:lstStyle/>
        <a:p>
          <a:endParaRPr lang="en-US"/>
        </a:p>
      </dgm:t>
    </dgm:pt>
    <dgm:pt modelId="{D728A5DF-9307-4554-A092-3BFC2BBEEB34}" type="sibTrans" cxnId="{52EA2FCD-32EB-4366-ACA2-CE966002353D}">
      <dgm:prSet/>
      <dgm:spPr/>
      <dgm:t>
        <a:bodyPr/>
        <a:lstStyle/>
        <a:p>
          <a:endParaRPr lang="en-US"/>
        </a:p>
      </dgm:t>
    </dgm:pt>
    <dgm:pt modelId="{EEE413C6-B864-4D23-8053-A7C6EAB3FC12}">
      <dgm:prSet/>
      <dgm:spPr/>
      <dgm:t>
        <a:bodyPr/>
        <a:lstStyle/>
        <a:p>
          <a:r>
            <a:rPr lang="en-GB" b="1" dirty="0"/>
            <a:t>Scalable</a:t>
          </a:r>
          <a:r>
            <a:rPr lang="en-GB" dirty="0"/>
            <a:t>: Expand to restaurants, schools, airlines, hospitals.</a:t>
          </a:r>
          <a:endParaRPr lang="en-US" dirty="0"/>
        </a:p>
      </dgm:t>
    </dgm:pt>
    <dgm:pt modelId="{D9201FBC-4DDD-4B15-8B50-F13F3AFE5265}" type="parTrans" cxnId="{6A8E958B-252B-4454-9854-2D316498030C}">
      <dgm:prSet/>
      <dgm:spPr/>
      <dgm:t>
        <a:bodyPr/>
        <a:lstStyle/>
        <a:p>
          <a:endParaRPr lang="en-US"/>
        </a:p>
      </dgm:t>
    </dgm:pt>
    <dgm:pt modelId="{7120363B-A9EB-42B1-AB26-BEA87C790A1A}" type="sibTrans" cxnId="{6A8E958B-252B-4454-9854-2D316498030C}">
      <dgm:prSet/>
      <dgm:spPr/>
      <dgm:t>
        <a:bodyPr/>
        <a:lstStyle/>
        <a:p>
          <a:endParaRPr lang="en-US"/>
        </a:p>
      </dgm:t>
    </dgm:pt>
    <dgm:pt modelId="{6043126E-F57D-4B4D-8A9E-85907E625F77}">
      <dgm:prSet/>
      <dgm:spPr/>
      <dgm:t>
        <a:bodyPr/>
        <a:lstStyle/>
        <a:p>
          <a:r>
            <a:rPr lang="en-GB" b="1"/>
            <a:t>Recurring Revenue Model</a:t>
          </a:r>
          <a:endParaRPr lang="en-US"/>
        </a:p>
      </dgm:t>
    </dgm:pt>
    <dgm:pt modelId="{2EBA687A-6CC8-42C0-9E56-3FB74D2A47AF}" type="parTrans" cxnId="{7E0F7ED1-AA8E-4F68-B3F6-33589F864BF8}">
      <dgm:prSet/>
      <dgm:spPr/>
      <dgm:t>
        <a:bodyPr/>
        <a:lstStyle/>
        <a:p>
          <a:endParaRPr lang="en-US"/>
        </a:p>
      </dgm:t>
    </dgm:pt>
    <dgm:pt modelId="{321E3650-881A-48E5-9E81-D8CA5E140618}" type="sibTrans" cxnId="{7E0F7ED1-AA8E-4F68-B3F6-33589F864BF8}">
      <dgm:prSet/>
      <dgm:spPr/>
      <dgm:t>
        <a:bodyPr/>
        <a:lstStyle/>
        <a:p>
          <a:endParaRPr lang="en-US"/>
        </a:p>
      </dgm:t>
    </dgm:pt>
    <dgm:pt modelId="{01D5CCEC-6B0F-4DD0-8AF9-1D4EA5D1B808}">
      <dgm:prSet/>
      <dgm:spPr/>
      <dgm:t>
        <a:bodyPr/>
        <a:lstStyle/>
        <a:p>
          <a:r>
            <a:rPr lang="en-GB"/>
            <a:t>Initial device sale + </a:t>
          </a:r>
          <a:r>
            <a:rPr lang="en-GB" b="1"/>
            <a:t>subscription model</a:t>
          </a:r>
          <a:r>
            <a:rPr lang="en-GB"/>
            <a:t> (test strips, app features) offers sustainable income.</a:t>
          </a:r>
          <a:endParaRPr lang="en-US"/>
        </a:p>
      </dgm:t>
    </dgm:pt>
    <dgm:pt modelId="{E5305AEE-09EF-4007-9ABB-848534DFF69F}" type="parTrans" cxnId="{7276939A-E219-4CAE-96C2-D992D390AE81}">
      <dgm:prSet/>
      <dgm:spPr/>
      <dgm:t>
        <a:bodyPr/>
        <a:lstStyle/>
        <a:p>
          <a:endParaRPr lang="en-US"/>
        </a:p>
      </dgm:t>
    </dgm:pt>
    <dgm:pt modelId="{E7359B6B-8303-4C71-9855-5B51F686DBA4}" type="sibTrans" cxnId="{7276939A-E219-4CAE-96C2-D992D390AE81}">
      <dgm:prSet/>
      <dgm:spPr/>
      <dgm:t>
        <a:bodyPr/>
        <a:lstStyle/>
        <a:p>
          <a:endParaRPr lang="en-US"/>
        </a:p>
      </dgm:t>
    </dgm:pt>
    <dgm:pt modelId="{94CDACF9-C738-4E5F-A2F6-27DAC366998F}">
      <dgm:prSet/>
      <dgm:spPr/>
      <dgm:t>
        <a:bodyPr/>
        <a:lstStyle/>
        <a:p>
          <a:r>
            <a:rPr lang="en-GB"/>
            <a:t>strong market demand Allergy diagnosis rising globally (5–10% of population)</a:t>
          </a:r>
          <a:endParaRPr lang="en-US"/>
        </a:p>
      </dgm:t>
    </dgm:pt>
    <dgm:pt modelId="{BFAAD539-3E83-467F-8DB3-4E30E1AE41AC}" type="parTrans" cxnId="{999C690B-3826-4BE2-8F65-D6DF40FEE165}">
      <dgm:prSet/>
      <dgm:spPr/>
      <dgm:t>
        <a:bodyPr/>
        <a:lstStyle/>
        <a:p>
          <a:endParaRPr lang="en-US"/>
        </a:p>
      </dgm:t>
    </dgm:pt>
    <dgm:pt modelId="{522D2535-EBFA-489D-9675-5FB463F7AF5E}" type="sibTrans" cxnId="{999C690B-3826-4BE2-8F65-D6DF40FEE165}">
      <dgm:prSet/>
      <dgm:spPr/>
      <dgm:t>
        <a:bodyPr/>
        <a:lstStyle/>
        <a:p>
          <a:endParaRPr lang="en-US"/>
        </a:p>
      </dgm:t>
    </dgm:pt>
    <dgm:pt modelId="{17440692-00B1-48CF-AC4B-76B5EBD7AFB4}" type="pres">
      <dgm:prSet presAssocID="{13F7A77F-84AE-47FD-AE46-18C1F1D272B9}" presName="diagram" presStyleCnt="0">
        <dgm:presLayoutVars>
          <dgm:dir/>
          <dgm:resizeHandles val="exact"/>
        </dgm:presLayoutVars>
      </dgm:prSet>
      <dgm:spPr/>
    </dgm:pt>
    <dgm:pt modelId="{B492E52C-389C-4D9C-8D82-805B40DC90EF}" type="pres">
      <dgm:prSet presAssocID="{CA2B3C16-AB7C-4B37-B3E0-DF3F11F55C88}" presName="node" presStyleLbl="node1" presStyleIdx="0" presStyleCnt="7">
        <dgm:presLayoutVars>
          <dgm:bulletEnabled val="1"/>
        </dgm:presLayoutVars>
      </dgm:prSet>
      <dgm:spPr/>
    </dgm:pt>
    <dgm:pt modelId="{0BDF7AFD-32B7-40D2-9682-6C8B96A2FE2C}" type="pres">
      <dgm:prSet presAssocID="{BB22264A-D5AF-4D59-A592-227519A56D7E}" presName="sibTrans" presStyleCnt="0"/>
      <dgm:spPr/>
    </dgm:pt>
    <dgm:pt modelId="{D831044D-70C5-4E5B-AF6D-1AE17780AF74}" type="pres">
      <dgm:prSet presAssocID="{CF5549E3-CA8F-445D-A391-0AA909892C11}" presName="node" presStyleLbl="node1" presStyleIdx="1" presStyleCnt="7">
        <dgm:presLayoutVars>
          <dgm:bulletEnabled val="1"/>
        </dgm:presLayoutVars>
      </dgm:prSet>
      <dgm:spPr/>
    </dgm:pt>
    <dgm:pt modelId="{EF3B4CB1-83F7-444E-A1C5-F589F619EEC7}" type="pres">
      <dgm:prSet presAssocID="{26232B9D-3158-46E4-9972-29BAF6424E75}" presName="sibTrans" presStyleCnt="0"/>
      <dgm:spPr/>
    </dgm:pt>
    <dgm:pt modelId="{AB44B2B0-226E-447D-B043-4A590F65EC73}" type="pres">
      <dgm:prSet presAssocID="{15218EBC-ADCD-426A-83E7-A9BB7D9A0C8E}" presName="node" presStyleLbl="node1" presStyleIdx="2" presStyleCnt="7">
        <dgm:presLayoutVars>
          <dgm:bulletEnabled val="1"/>
        </dgm:presLayoutVars>
      </dgm:prSet>
      <dgm:spPr/>
    </dgm:pt>
    <dgm:pt modelId="{57B5DF23-2E77-42B4-8EA3-E894EA1DEA8D}" type="pres">
      <dgm:prSet presAssocID="{D728A5DF-9307-4554-A092-3BFC2BBEEB34}" presName="sibTrans" presStyleCnt="0"/>
      <dgm:spPr/>
    </dgm:pt>
    <dgm:pt modelId="{CCD61A20-D308-4070-9E4B-BC76EE3845C2}" type="pres">
      <dgm:prSet presAssocID="{EEE413C6-B864-4D23-8053-A7C6EAB3FC12}" presName="node" presStyleLbl="node1" presStyleIdx="3" presStyleCnt="7">
        <dgm:presLayoutVars>
          <dgm:bulletEnabled val="1"/>
        </dgm:presLayoutVars>
      </dgm:prSet>
      <dgm:spPr/>
    </dgm:pt>
    <dgm:pt modelId="{02188CD5-F52D-4B45-A28B-3E28C78DD4BA}" type="pres">
      <dgm:prSet presAssocID="{7120363B-A9EB-42B1-AB26-BEA87C790A1A}" presName="sibTrans" presStyleCnt="0"/>
      <dgm:spPr/>
    </dgm:pt>
    <dgm:pt modelId="{60CF5A77-9E16-4EF3-AF3D-601DE5183865}" type="pres">
      <dgm:prSet presAssocID="{6043126E-F57D-4B4D-8A9E-85907E625F77}" presName="node" presStyleLbl="node1" presStyleIdx="4" presStyleCnt="7">
        <dgm:presLayoutVars>
          <dgm:bulletEnabled val="1"/>
        </dgm:presLayoutVars>
      </dgm:prSet>
      <dgm:spPr/>
    </dgm:pt>
    <dgm:pt modelId="{87DC9B84-C3BF-450D-9E06-B477C5A5ACA1}" type="pres">
      <dgm:prSet presAssocID="{321E3650-881A-48E5-9E81-D8CA5E140618}" presName="sibTrans" presStyleCnt="0"/>
      <dgm:spPr/>
    </dgm:pt>
    <dgm:pt modelId="{C321AD03-122A-4967-BD90-81A3B04D0573}" type="pres">
      <dgm:prSet presAssocID="{01D5CCEC-6B0F-4DD0-8AF9-1D4EA5D1B808}" presName="node" presStyleLbl="node1" presStyleIdx="5" presStyleCnt="7">
        <dgm:presLayoutVars>
          <dgm:bulletEnabled val="1"/>
        </dgm:presLayoutVars>
      </dgm:prSet>
      <dgm:spPr/>
    </dgm:pt>
    <dgm:pt modelId="{B4A31A4C-2260-4118-84D9-4CB9E86C4448}" type="pres">
      <dgm:prSet presAssocID="{E7359B6B-8303-4C71-9855-5B51F686DBA4}" presName="sibTrans" presStyleCnt="0"/>
      <dgm:spPr/>
    </dgm:pt>
    <dgm:pt modelId="{4AA19277-20E4-46F7-9EFF-426443390E87}" type="pres">
      <dgm:prSet presAssocID="{94CDACF9-C738-4E5F-A2F6-27DAC366998F}" presName="node" presStyleLbl="node1" presStyleIdx="6" presStyleCnt="7">
        <dgm:presLayoutVars>
          <dgm:bulletEnabled val="1"/>
        </dgm:presLayoutVars>
      </dgm:prSet>
      <dgm:spPr/>
    </dgm:pt>
  </dgm:ptLst>
  <dgm:cxnLst>
    <dgm:cxn modelId="{999C690B-3826-4BE2-8F65-D6DF40FEE165}" srcId="{13F7A77F-84AE-47FD-AE46-18C1F1D272B9}" destId="{94CDACF9-C738-4E5F-A2F6-27DAC366998F}" srcOrd="6" destOrd="0" parTransId="{BFAAD539-3E83-467F-8DB3-4E30E1AE41AC}" sibTransId="{522D2535-EBFA-489D-9675-5FB463F7AF5E}"/>
    <dgm:cxn modelId="{16022A1F-82D6-4BA3-B7AC-0D732D4EFDB3}" type="presOf" srcId="{15218EBC-ADCD-426A-83E7-A9BB7D9A0C8E}" destId="{AB44B2B0-226E-447D-B043-4A590F65EC73}" srcOrd="0" destOrd="0" presId="urn:microsoft.com/office/officeart/2005/8/layout/default"/>
    <dgm:cxn modelId="{6344C32D-E9CB-4924-B17F-B7E0312D2D90}" type="presOf" srcId="{CA2B3C16-AB7C-4B37-B3E0-DF3F11F55C88}" destId="{B492E52C-389C-4D9C-8D82-805B40DC90EF}" srcOrd="0" destOrd="0" presId="urn:microsoft.com/office/officeart/2005/8/layout/default"/>
    <dgm:cxn modelId="{9BCBAA79-5A18-48ED-B4BE-E09DBD903842}" type="presOf" srcId="{CF5549E3-CA8F-445D-A391-0AA909892C11}" destId="{D831044D-70C5-4E5B-AF6D-1AE17780AF74}" srcOrd="0" destOrd="0" presId="urn:microsoft.com/office/officeart/2005/8/layout/default"/>
    <dgm:cxn modelId="{96BFD984-88F9-4F29-AC4A-2B8C8E9FD694}" type="presOf" srcId="{13F7A77F-84AE-47FD-AE46-18C1F1D272B9}" destId="{17440692-00B1-48CF-AC4B-76B5EBD7AFB4}" srcOrd="0" destOrd="0" presId="urn:microsoft.com/office/officeart/2005/8/layout/default"/>
    <dgm:cxn modelId="{DB732E86-69BA-4D13-926A-625755A5325F}" type="presOf" srcId="{01D5CCEC-6B0F-4DD0-8AF9-1D4EA5D1B808}" destId="{C321AD03-122A-4967-BD90-81A3B04D0573}" srcOrd="0" destOrd="0" presId="urn:microsoft.com/office/officeart/2005/8/layout/default"/>
    <dgm:cxn modelId="{6A8E958B-252B-4454-9854-2D316498030C}" srcId="{13F7A77F-84AE-47FD-AE46-18C1F1D272B9}" destId="{EEE413C6-B864-4D23-8053-A7C6EAB3FC12}" srcOrd="3" destOrd="0" parTransId="{D9201FBC-4DDD-4B15-8B50-F13F3AFE5265}" sibTransId="{7120363B-A9EB-42B1-AB26-BEA87C790A1A}"/>
    <dgm:cxn modelId="{031AC78F-48E5-431C-973E-A8CE8F73661C}" srcId="{13F7A77F-84AE-47FD-AE46-18C1F1D272B9}" destId="{CF5549E3-CA8F-445D-A391-0AA909892C11}" srcOrd="1" destOrd="0" parTransId="{3ADC8239-6439-433D-85E9-7800FAE7ECF9}" sibTransId="{26232B9D-3158-46E4-9972-29BAF6424E75}"/>
    <dgm:cxn modelId="{806A6E90-6D21-4127-81FD-C30511605580}" type="presOf" srcId="{6043126E-F57D-4B4D-8A9E-85907E625F77}" destId="{60CF5A77-9E16-4EF3-AF3D-601DE5183865}" srcOrd="0" destOrd="0" presId="urn:microsoft.com/office/officeart/2005/8/layout/default"/>
    <dgm:cxn modelId="{7276939A-E219-4CAE-96C2-D992D390AE81}" srcId="{13F7A77F-84AE-47FD-AE46-18C1F1D272B9}" destId="{01D5CCEC-6B0F-4DD0-8AF9-1D4EA5D1B808}" srcOrd="5" destOrd="0" parTransId="{E5305AEE-09EF-4007-9ABB-848534DFF69F}" sibTransId="{E7359B6B-8303-4C71-9855-5B51F686DBA4}"/>
    <dgm:cxn modelId="{2ECE969A-0F9E-4591-AE9E-414D18FA5174}" type="presOf" srcId="{EEE413C6-B864-4D23-8053-A7C6EAB3FC12}" destId="{CCD61A20-D308-4070-9E4B-BC76EE3845C2}" srcOrd="0" destOrd="0" presId="urn:microsoft.com/office/officeart/2005/8/layout/default"/>
    <dgm:cxn modelId="{52EA2FCD-32EB-4366-ACA2-CE966002353D}" srcId="{13F7A77F-84AE-47FD-AE46-18C1F1D272B9}" destId="{15218EBC-ADCD-426A-83E7-A9BB7D9A0C8E}" srcOrd="2" destOrd="0" parTransId="{A3AC8FD0-D96B-4A1C-ADFB-882DE4297E27}" sibTransId="{D728A5DF-9307-4554-A092-3BFC2BBEEB34}"/>
    <dgm:cxn modelId="{97459FCF-7A3A-4405-B7AB-B22DE20CBB5E}" type="presOf" srcId="{94CDACF9-C738-4E5F-A2F6-27DAC366998F}" destId="{4AA19277-20E4-46F7-9EFF-426443390E87}" srcOrd="0" destOrd="0" presId="urn:microsoft.com/office/officeart/2005/8/layout/default"/>
    <dgm:cxn modelId="{7E0F7ED1-AA8E-4F68-B3F6-33589F864BF8}" srcId="{13F7A77F-84AE-47FD-AE46-18C1F1D272B9}" destId="{6043126E-F57D-4B4D-8A9E-85907E625F77}" srcOrd="4" destOrd="0" parTransId="{2EBA687A-6CC8-42C0-9E56-3FB74D2A47AF}" sibTransId="{321E3650-881A-48E5-9E81-D8CA5E140618}"/>
    <dgm:cxn modelId="{57463ADB-4AF8-4957-85CB-E4484211E1A7}" srcId="{13F7A77F-84AE-47FD-AE46-18C1F1D272B9}" destId="{CA2B3C16-AB7C-4B37-B3E0-DF3F11F55C88}" srcOrd="0" destOrd="0" parTransId="{A4BE65AA-C1E6-4FFF-8B4C-587CD9A02204}" sibTransId="{BB22264A-D5AF-4D59-A592-227519A56D7E}"/>
    <dgm:cxn modelId="{E0BF7038-7551-44FD-8B27-86135D5F9AA8}" type="presParOf" srcId="{17440692-00B1-48CF-AC4B-76B5EBD7AFB4}" destId="{B492E52C-389C-4D9C-8D82-805B40DC90EF}" srcOrd="0" destOrd="0" presId="urn:microsoft.com/office/officeart/2005/8/layout/default"/>
    <dgm:cxn modelId="{05A4EA5C-3F4E-47F2-8B89-7E1D50CCAB53}" type="presParOf" srcId="{17440692-00B1-48CF-AC4B-76B5EBD7AFB4}" destId="{0BDF7AFD-32B7-40D2-9682-6C8B96A2FE2C}" srcOrd="1" destOrd="0" presId="urn:microsoft.com/office/officeart/2005/8/layout/default"/>
    <dgm:cxn modelId="{BA2B397C-5947-48CC-9464-9545C2A874E6}" type="presParOf" srcId="{17440692-00B1-48CF-AC4B-76B5EBD7AFB4}" destId="{D831044D-70C5-4E5B-AF6D-1AE17780AF74}" srcOrd="2" destOrd="0" presId="urn:microsoft.com/office/officeart/2005/8/layout/default"/>
    <dgm:cxn modelId="{A7BCA633-0008-4395-B024-FF565F525F96}" type="presParOf" srcId="{17440692-00B1-48CF-AC4B-76B5EBD7AFB4}" destId="{EF3B4CB1-83F7-444E-A1C5-F589F619EEC7}" srcOrd="3" destOrd="0" presId="urn:microsoft.com/office/officeart/2005/8/layout/default"/>
    <dgm:cxn modelId="{76D5F309-19CE-44D4-ADC4-2B0EBC7EDB2C}" type="presParOf" srcId="{17440692-00B1-48CF-AC4B-76B5EBD7AFB4}" destId="{AB44B2B0-226E-447D-B043-4A590F65EC73}" srcOrd="4" destOrd="0" presId="urn:microsoft.com/office/officeart/2005/8/layout/default"/>
    <dgm:cxn modelId="{00277DEE-403D-451C-82B4-29EDCED81E06}" type="presParOf" srcId="{17440692-00B1-48CF-AC4B-76B5EBD7AFB4}" destId="{57B5DF23-2E77-42B4-8EA3-E894EA1DEA8D}" srcOrd="5" destOrd="0" presId="urn:microsoft.com/office/officeart/2005/8/layout/default"/>
    <dgm:cxn modelId="{CB6F11AB-98DF-47F4-87FD-579EC5BFFB14}" type="presParOf" srcId="{17440692-00B1-48CF-AC4B-76B5EBD7AFB4}" destId="{CCD61A20-D308-4070-9E4B-BC76EE3845C2}" srcOrd="6" destOrd="0" presId="urn:microsoft.com/office/officeart/2005/8/layout/default"/>
    <dgm:cxn modelId="{B02741E9-2556-4402-8175-6A4BCF5DB9C4}" type="presParOf" srcId="{17440692-00B1-48CF-AC4B-76B5EBD7AFB4}" destId="{02188CD5-F52D-4B45-A28B-3E28C78DD4BA}" srcOrd="7" destOrd="0" presId="urn:microsoft.com/office/officeart/2005/8/layout/default"/>
    <dgm:cxn modelId="{B47EFD59-D253-47BF-8CDF-0478E386E85D}" type="presParOf" srcId="{17440692-00B1-48CF-AC4B-76B5EBD7AFB4}" destId="{60CF5A77-9E16-4EF3-AF3D-601DE5183865}" srcOrd="8" destOrd="0" presId="urn:microsoft.com/office/officeart/2005/8/layout/default"/>
    <dgm:cxn modelId="{792C3DAC-C853-4B2A-9852-D5CEF314E943}" type="presParOf" srcId="{17440692-00B1-48CF-AC4B-76B5EBD7AFB4}" destId="{87DC9B84-C3BF-450D-9E06-B477C5A5ACA1}" srcOrd="9" destOrd="0" presId="urn:microsoft.com/office/officeart/2005/8/layout/default"/>
    <dgm:cxn modelId="{66B66CDB-0E02-4570-A466-C3C02E0C33D6}" type="presParOf" srcId="{17440692-00B1-48CF-AC4B-76B5EBD7AFB4}" destId="{C321AD03-122A-4967-BD90-81A3B04D0573}" srcOrd="10" destOrd="0" presId="urn:microsoft.com/office/officeart/2005/8/layout/default"/>
    <dgm:cxn modelId="{CED07055-82CA-491F-85E7-208A832C8728}" type="presParOf" srcId="{17440692-00B1-48CF-AC4B-76B5EBD7AFB4}" destId="{B4A31A4C-2260-4118-84D9-4CB9E86C4448}" srcOrd="11" destOrd="0" presId="urn:microsoft.com/office/officeart/2005/8/layout/default"/>
    <dgm:cxn modelId="{8F69A910-0310-46CF-B637-0BD35108CDE0}" type="presParOf" srcId="{17440692-00B1-48CF-AC4B-76B5EBD7AFB4}" destId="{4AA19277-20E4-46F7-9EFF-426443390E8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26BBA-1DF0-459D-B736-EC10670BEAC1}">
      <dsp:nvSpPr>
        <dsp:cNvPr id="0" name=""/>
        <dsp:cNvSpPr/>
      </dsp:nvSpPr>
      <dsp:spPr>
        <a:xfrm>
          <a:off x="0" y="450077"/>
          <a:ext cx="109278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D75A6-C6E2-4026-A6AD-30E7AAFB4171}">
      <dsp:nvSpPr>
        <dsp:cNvPr id="0" name=""/>
        <dsp:cNvSpPr/>
      </dsp:nvSpPr>
      <dsp:spPr>
        <a:xfrm>
          <a:off x="546391" y="51557"/>
          <a:ext cx="764948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Limitation:</a:t>
          </a:r>
          <a:endParaRPr lang="en-US" sz="2700" kern="1200"/>
        </a:p>
      </dsp:txBody>
      <dsp:txXfrm>
        <a:off x="585299" y="90465"/>
        <a:ext cx="7571664" cy="719224"/>
      </dsp:txXfrm>
    </dsp:sp>
    <dsp:sp modelId="{FA3B1F03-2FE8-4C10-8036-27EDE61F6C3D}">
      <dsp:nvSpPr>
        <dsp:cNvPr id="0" name=""/>
        <dsp:cNvSpPr/>
      </dsp:nvSpPr>
      <dsp:spPr>
        <a:xfrm>
          <a:off x="0" y="1674797"/>
          <a:ext cx="10927829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562356" rIns="8481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Slow (10–30 mins)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Not portable/easy to use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Not affordable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Not practical in social or urgent contexts</a:t>
          </a:r>
          <a:endParaRPr lang="en-US" sz="2700" kern="1200"/>
        </a:p>
      </dsp:txBody>
      <dsp:txXfrm>
        <a:off x="0" y="1674797"/>
        <a:ext cx="10927829" cy="2466450"/>
      </dsp:txXfrm>
    </dsp:sp>
    <dsp:sp modelId="{04C79DE3-7E92-4EBA-8A2B-0D41BA86D051}">
      <dsp:nvSpPr>
        <dsp:cNvPr id="0" name=""/>
        <dsp:cNvSpPr/>
      </dsp:nvSpPr>
      <dsp:spPr>
        <a:xfrm>
          <a:off x="546391" y="1276277"/>
          <a:ext cx="7649480" cy="797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Allergy test kits exist but are:</a:t>
          </a:r>
          <a:endParaRPr lang="en-US" sz="2700" kern="1200"/>
        </a:p>
      </dsp:txBody>
      <dsp:txXfrm>
        <a:off x="585299" y="1315185"/>
        <a:ext cx="757166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21B5B-E145-4C0E-8C08-26FFC25F2E0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0E310-C54D-4649-928D-DA51A1E28DA7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D68B-4844-430C-AD5C-121C9C63132B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Detect presence of specific allergens in </a:t>
          </a:r>
          <a:r>
            <a:rPr lang="en-GB" sz="2200" b="1" kern="1200"/>
            <a:t>under 1 min.</a:t>
          </a:r>
          <a:endParaRPr lang="en-US" sz="2200" kern="1200"/>
        </a:p>
      </dsp:txBody>
      <dsp:txXfrm>
        <a:off x="1339618" y="2288"/>
        <a:ext cx="5024605" cy="1159843"/>
      </dsp:txXfrm>
    </dsp:sp>
    <dsp:sp modelId="{0EAB854A-67AA-4A28-BFA1-C0DB547D50F9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E7FB8-5A04-4053-8BB3-4C7D2E4D183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DC0B5-1F51-43FA-BB8D-E19B1E4CA99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Alert user with a vibration/sound/colour indication or app notification </a:t>
          </a:r>
          <a:endParaRPr lang="en-US" sz="2200" kern="1200"/>
        </a:p>
      </dsp:txBody>
      <dsp:txXfrm>
        <a:off x="1339618" y="1452092"/>
        <a:ext cx="5024605" cy="1159843"/>
      </dsp:txXfrm>
    </dsp:sp>
    <dsp:sp modelId="{D319AD08-915E-4F70-85CD-26306E343F7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038A6-9840-41D8-9BE2-F60CDB7D622C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704E7-143F-43C7-89E5-BCB04DFC6AE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Small, portable and affordable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87D3D8FE-AABF-41DA-950F-BBC794E1912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A69BD-A1D0-48DB-B5F4-6A534E1E143D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F5243-9BE3-4A9C-A63B-C30A758E2C98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Simple to use ( like fork sensor/ pen sensor)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CAA6B-B33E-43C9-8585-FB17363069FA}">
      <dsp:nvSpPr>
        <dsp:cNvPr id="0" name=""/>
        <dsp:cNvSpPr/>
      </dsp:nvSpPr>
      <dsp:spPr>
        <a:xfrm>
          <a:off x="0" y="66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F2992-7E92-446A-B581-02A727E8A36F}">
      <dsp:nvSpPr>
        <dsp:cNvPr id="0" name=""/>
        <dsp:cNvSpPr/>
      </dsp:nvSpPr>
      <dsp:spPr>
        <a:xfrm>
          <a:off x="0" y="664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Real-time allergy detection device</a:t>
          </a:r>
          <a:endParaRPr lang="en-US" sz="3000" kern="1200"/>
        </a:p>
      </dsp:txBody>
      <dsp:txXfrm>
        <a:off x="0" y="664"/>
        <a:ext cx="6830568" cy="1087870"/>
      </dsp:txXfrm>
    </dsp:sp>
    <dsp:sp modelId="{26935F7E-6147-44D1-8472-F65DB027D671}">
      <dsp:nvSpPr>
        <dsp:cNvPr id="0" name=""/>
        <dsp:cNvSpPr/>
      </dsp:nvSpPr>
      <dsp:spPr>
        <a:xfrm>
          <a:off x="0" y="1088534"/>
          <a:ext cx="6830568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E2814-61D1-4397-98D2-A50303D1AFEC}">
      <dsp:nvSpPr>
        <dsp:cNvPr id="0" name=""/>
        <dsp:cNvSpPr/>
      </dsp:nvSpPr>
      <dsp:spPr>
        <a:xfrm>
          <a:off x="0" y="1088534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Small &amp; portable</a:t>
          </a:r>
          <a:endParaRPr lang="en-US" sz="3000" kern="1200"/>
        </a:p>
      </dsp:txBody>
      <dsp:txXfrm>
        <a:off x="0" y="1088534"/>
        <a:ext cx="6830568" cy="1087870"/>
      </dsp:txXfrm>
    </dsp:sp>
    <dsp:sp modelId="{23636E6D-2071-4190-902E-191F057E9007}">
      <dsp:nvSpPr>
        <dsp:cNvPr id="0" name=""/>
        <dsp:cNvSpPr/>
      </dsp:nvSpPr>
      <dsp:spPr>
        <a:xfrm>
          <a:off x="0" y="2176404"/>
          <a:ext cx="683056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3CA4D-EE10-44B4-87FC-2A35955E1589}">
      <dsp:nvSpPr>
        <dsp:cNvPr id="0" name=""/>
        <dsp:cNvSpPr/>
      </dsp:nvSpPr>
      <dsp:spPr>
        <a:xfrm>
          <a:off x="0" y="2176404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Accurate for detecting many allergens (peanuts, gluten, milk, soy, tree nut etc.)</a:t>
          </a:r>
          <a:endParaRPr lang="en-US" sz="3000" kern="1200"/>
        </a:p>
      </dsp:txBody>
      <dsp:txXfrm>
        <a:off x="0" y="2176404"/>
        <a:ext cx="6830568" cy="1087870"/>
      </dsp:txXfrm>
    </dsp:sp>
    <dsp:sp modelId="{662A340F-3F1B-4C01-8060-2B764CD5034C}">
      <dsp:nvSpPr>
        <dsp:cNvPr id="0" name=""/>
        <dsp:cNvSpPr/>
      </dsp:nvSpPr>
      <dsp:spPr>
        <a:xfrm>
          <a:off x="0" y="3264275"/>
          <a:ext cx="6830568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854CD-F177-44C7-9EFB-574DF74724C8}">
      <dsp:nvSpPr>
        <dsp:cNvPr id="0" name=""/>
        <dsp:cNvSpPr/>
      </dsp:nvSpPr>
      <dsp:spPr>
        <a:xfrm>
          <a:off x="0" y="3264275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Affordable </a:t>
          </a:r>
          <a:endParaRPr lang="en-US" sz="3000" kern="1200"/>
        </a:p>
      </dsp:txBody>
      <dsp:txXfrm>
        <a:off x="0" y="3264275"/>
        <a:ext cx="6830568" cy="1087870"/>
      </dsp:txXfrm>
    </dsp:sp>
    <dsp:sp modelId="{0C726DB3-CB2F-4D7A-B881-49F490926F49}">
      <dsp:nvSpPr>
        <dsp:cNvPr id="0" name=""/>
        <dsp:cNvSpPr/>
      </dsp:nvSpPr>
      <dsp:spPr>
        <a:xfrm>
          <a:off x="0" y="4352145"/>
          <a:ext cx="683056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487EC-398B-4C7E-86B2-DCA41C46EDAA}">
      <dsp:nvSpPr>
        <dsp:cNvPr id="0" name=""/>
        <dsp:cNvSpPr/>
      </dsp:nvSpPr>
      <dsp:spPr>
        <a:xfrm>
          <a:off x="0" y="4352145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Reliable</a:t>
          </a:r>
          <a:endParaRPr lang="en-US" sz="3000" kern="1200"/>
        </a:p>
      </dsp:txBody>
      <dsp:txXfrm>
        <a:off x="0" y="4352145"/>
        <a:ext cx="6830568" cy="1087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2E52C-389C-4D9C-8D82-805B40DC90EF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We will save millions of live and give them freedom to enjoy their food anywhere without any stress</a:t>
          </a:r>
          <a:endParaRPr lang="en-US" sz="1900" kern="1200" dirty="0"/>
        </a:p>
      </dsp:txBody>
      <dsp:txXfrm>
        <a:off x="3201" y="445489"/>
        <a:ext cx="2539866" cy="1523919"/>
      </dsp:txXfrm>
    </dsp:sp>
    <dsp:sp modelId="{D831044D-70C5-4E5B-AF6D-1AE17780AF74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core market = Parents of allergic children, Schools, Airlines, Hospitals, Restaurants</a:t>
          </a:r>
          <a:endParaRPr lang="en-US" sz="1900" kern="1200" dirty="0"/>
        </a:p>
      </dsp:txBody>
      <dsp:txXfrm>
        <a:off x="2797054" y="445489"/>
        <a:ext cx="2539866" cy="1523919"/>
      </dsp:txXfrm>
    </dsp:sp>
    <dsp:sp modelId="{AB44B2B0-226E-447D-B043-4A590F65EC73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Large &amp; Growing Market- 250M+ global users and growing</a:t>
          </a:r>
          <a:endParaRPr lang="en-US" sz="1900" kern="1200"/>
        </a:p>
      </dsp:txBody>
      <dsp:txXfrm>
        <a:off x="5590907" y="445489"/>
        <a:ext cx="2539866" cy="1523919"/>
      </dsp:txXfrm>
    </dsp:sp>
    <dsp:sp modelId="{CCD61A20-D308-4070-9E4B-BC76EE3845C2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Scalable</a:t>
          </a:r>
          <a:r>
            <a:rPr lang="en-GB" sz="1900" kern="1200" dirty="0"/>
            <a:t>: Expand to restaurants, schools, airlines, hospitals.</a:t>
          </a:r>
          <a:endParaRPr lang="en-US" sz="1900" kern="1200" dirty="0"/>
        </a:p>
      </dsp:txBody>
      <dsp:txXfrm>
        <a:off x="8384760" y="445489"/>
        <a:ext cx="2539866" cy="1523919"/>
      </dsp:txXfrm>
    </dsp:sp>
    <dsp:sp modelId="{60CF5A77-9E16-4EF3-AF3D-601DE5183865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Recurring Revenue Model</a:t>
          </a:r>
          <a:endParaRPr lang="en-US" sz="1900" kern="1200"/>
        </a:p>
      </dsp:txBody>
      <dsp:txXfrm>
        <a:off x="1400128" y="2223395"/>
        <a:ext cx="2539866" cy="1523919"/>
      </dsp:txXfrm>
    </dsp:sp>
    <dsp:sp modelId="{C321AD03-122A-4967-BD90-81A3B04D0573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Initial device sale + </a:t>
          </a:r>
          <a:r>
            <a:rPr lang="en-GB" sz="1900" b="1" kern="1200"/>
            <a:t>subscription model</a:t>
          </a:r>
          <a:r>
            <a:rPr lang="en-GB" sz="1900" kern="1200"/>
            <a:t> (test strips, app features) offers sustainable income.</a:t>
          </a:r>
          <a:endParaRPr lang="en-US" sz="1900" kern="1200"/>
        </a:p>
      </dsp:txBody>
      <dsp:txXfrm>
        <a:off x="4193981" y="2223395"/>
        <a:ext cx="2539866" cy="1523919"/>
      </dsp:txXfrm>
    </dsp:sp>
    <dsp:sp modelId="{4AA19277-20E4-46F7-9EFF-426443390E87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strong market demand Allergy diagnosis rising globally (5–10% of population)</a:t>
          </a:r>
          <a:endParaRPr lang="en-US" sz="1900" kern="1200"/>
        </a:p>
      </dsp:txBody>
      <dsp:txXfrm>
        <a:off x="6987834" y="2223395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0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6A80D-94A7-1B1E-ADC9-C704C0C87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5400" dirty="0"/>
              <a:t>Instant </a:t>
            </a:r>
            <a:r>
              <a:rPr lang="en-GB" sz="5400">
                <a:highlight>
                  <a:srgbClr val="00FFFF"/>
                </a:highlight>
              </a:rPr>
              <a:t>Fo</a:t>
            </a:r>
            <a:r>
              <a:rPr lang="en-GB" sz="5400"/>
              <a:t>od Al</a:t>
            </a:r>
            <a:r>
              <a:rPr lang="en-GB" sz="5400">
                <a:highlight>
                  <a:srgbClr val="00FFFF"/>
                </a:highlight>
              </a:rPr>
              <a:t>l</a:t>
            </a:r>
            <a:r>
              <a:rPr lang="en-GB" sz="5400"/>
              <a:t>ergens </a:t>
            </a:r>
            <a:r>
              <a:rPr lang="en-GB" sz="5400" dirty="0">
                <a:highlight>
                  <a:srgbClr val="00FFFF"/>
                </a:highlight>
              </a:rPr>
              <a:t>De</a:t>
            </a:r>
            <a:r>
              <a:rPr lang="en-GB" sz="5400" dirty="0"/>
              <a:t>tection De</a:t>
            </a:r>
            <a:r>
              <a:rPr lang="en-GB" sz="5400" dirty="0">
                <a:highlight>
                  <a:srgbClr val="00FFFF"/>
                </a:highlight>
              </a:rPr>
              <a:t>v</a:t>
            </a:r>
            <a:r>
              <a:rPr lang="en-GB" sz="5400" dirty="0"/>
              <a:t>ice (FOLDEV)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B88F4-83F0-2DD2-CF32-ADFEE3EDD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/>
              <a:t>BY</a:t>
            </a:r>
          </a:p>
          <a:p>
            <a:pPr algn="l"/>
            <a:r>
              <a:rPr lang="en-GB"/>
              <a:t>Anshu Anamika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74E12-C205-B4B8-F19E-8EED5EA1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2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FFA07-3E6B-C9C2-780B-274C3A64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508970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Food allergy and common allergens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A7E-9026-8F6D-2AFA-9B7C5E70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700" dirty="0"/>
              <a:t>A food allergy is when the body's immune system reacts unusually to specific foods. Although allergic reactions are often mild, they can be very serious. In the most serious cases, a person has a severe allergic reaction (anaphylaxis), which can be life-threatening.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The Top 9 Food Allergens</a:t>
            </a:r>
            <a:br>
              <a:rPr lang="en-GB" sz="1700" dirty="0"/>
            </a:br>
            <a:endParaRPr lang="en-GB" sz="1700" dirty="0"/>
          </a:p>
        </p:txBody>
      </p:sp>
      <p:pic>
        <p:nvPicPr>
          <p:cNvPr id="5" name="Picture 4" descr="A collage of different foods&#10;&#10;AI-generated content may be incorrect.">
            <a:extLst>
              <a:ext uri="{FF2B5EF4-FFF2-40B4-BE49-F238E27FC236}">
                <a16:creationId xmlns:a16="http://schemas.microsoft.com/office/drawing/2014/main" id="{FB22A1D6-7C2C-860A-5EE1-982C6643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06" y="640080"/>
            <a:ext cx="59325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5E15-5E67-EFEC-6CCD-5F863CB2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Serious public health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BF22-20B9-3DF1-11F8-F030BB54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Globally, an estimated </a:t>
            </a:r>
            <a:r>
              <a:rPr lang="en-GB" dirty="0">
                <a:highlight>
                  <a:srgbClr val="00FFFF"/>
                </a:highlight>
              </a:rPr>
              <a:t>220 million people</a:t>
            </a:r>
            <a:r>
              <a:rPr lang="en-GB" dirty="0"/>
              <a:t> suffer from food allergies.</a:t>
            </a:r>
          </a:p>
          <a:p>
            <a:r>
              <a:rPr lang="en-GB" dirty="0"/>
              <a:t>The U.S. </a:t>
            </a:r>
            <a:r>
              <a:rPr lang="en-GB" dirty="0" err="1"/>
              <a:t>Centers</a:t>
            </a:r>
            <a:r>
              <a:rPr lang="en-GB" dirty="0"/>
              <a:t> for Disease Control and Prevention (CDC) reports that the prevalence of food allergies has </a:t>
            </a:r>
            <a:r>
              <a:rPr lang="en-GB" dirty="0">
                <a:solidFill>
                  <a:srgbClr val="FF0000"/>
                </a:solidFill>
                <a:highlight>
                  <a:srgbClr val="00FFFF"/>
                </a:highlight>
              </a:rPr>
              <a:t>increased by 50 percent since the 1990s</a:t>
            </a:r>
            <a:r>
              <a:rPr lang="en-GB" dirty="0"/>
              <a:t>, making it a serious public health concern.</a:t>
            </a:r>
          </a:p>
          <a:p>
            <a:r>
              <a:rPr lang="en-GB" dirty="0"/>
              <a:t>The prevalence of food allergies is </a:t>
            </a:r>
            <a:r>
              <a:rPr lang="en-GB" dirty="0">
                <a:highlight>
                  <a:srgbClr val="00FFFF"/>
                </a:highlight>
              </a:rPr>
              <a:t>higher in children </a:t>
            </a:r>
            <a:r>
              <a:rPr lang="en-GB" dirty="0"/>
              <a:t>than in adults.</a:t>
            </a:r>
          </a:p>
          <a:p>
            <a:r>
              <a:rPr lang="en-GB" dirty="0"/>
              <a:t>Despite </a:t>
            </a:r>
            <a:r>
              <a:rPr lang="en-GB" dirty="0" err="1"/>
              <a:t>labeling</a:t>
            </a:r>
            <a:r>
              <a:rPr lang="en-GB" dirty="0"/>
              <a:t> laws and awareness, </a:t>
            </a:r>
            <a:r>
              <a:rPr lang="en-GB" dirty="0">
                <a:highlight>
                  <a:srgbClr val="00FFFF"/>
                </a:highlight>
              </a:rPr>
              <a:t>accidental exposure is still common in, </a:t>
            </a:r>
            <a:r>
              <a:rPr lang="en-GB" dirty="0"/>
              <a:t>Restaurants, School cafeterias, Packaged or bulk foods and Home-cooked meals (e.g., at social events)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87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5305E-BD18-FB28-31D4-CC94A9FE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1900" b="1">
                <a:solidFill>
                  <a:srgbClr val="FFFFFF"/>
                </a:solidFill>
              </a:rPr>
              <a:t>We need a real-time food allergens detection device which every household can use it when they are travelling or they are in need to use it.</a:t>
            </a:r>
            <a:br>
              <a:rPr lang="en-GB" sz="1900" b="1">
                <a:solidFill>
                  <a:srgbClr val="FFFFFF"/>
                </a:solidFill>
              </a:rPr>
            </a:br>
            <a:endParaRPr lang="en-GB" sz="19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AF787-2432-EFFD-BE6E-7037C9014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516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121F9-3ABB-E391-9212-1D0C1DE8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Instant Food Allergen Detection Device 						(FOLDEV)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18BF775-2809-1AAB-8ABE-BAB38CD11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64304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5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236B5-2DE6-8206-E262-C966AEAD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/>
              <a:t>Success criteria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1DC49A5-0BAD-5BB1-9EA5-B99B1A5D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03783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51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6CB34-90FE-38FD-DE2C-F3DF393D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Value it can bring!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FF65240-80B3-D1A5-FEFF-57AF2EB08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852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12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1186</TotalTime>
  <Words>404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Instant Food Allergens Detection Device (FOLDEV)</vt:lpstr>
      <vt:lpstr>Food allergy and common allergens</vt:lpstr>
      <vt:lpstr>Serious public health concern</vt:lpstr>
      <vt:lpstr>We need a real-time food allergens detection device which every household can use it when they are travelling or they are in need to use it. </vt:lpstr>
      <vt:lpstr>Instant Food Allergen Detection Device       (FOLDEV)</vt:lpstr>
      <vt:lpstr>Success criteria</vt:lpstr>
      <vt:lpstr>Value it can bring!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Anamika</dc:creator>
  <cp:lastModifiedBy>Anshu Anamika</cp:lastModifiedBy>
  <cp:revision>6</cp:revision>
  <dcterms:created xsi:type="dcterms:W3CDTF">2025-06-04T12:32:33Z</dcterms:created>
  <dcterms:modified xsi:type="dcterms:W3CDTF">2025-06-05T12:51:42Z</dcterms:modified>
</cp:coreProperties>
</file>