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70" r:id="rId8"/>
    <p:sldId id="261" r:id="rId9"/>
    <p:sldId id="269" r:id="rId10"/>
    <p:sldId id="264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u Anamika" userId="4e7a07da87597d6a" providerId="LiveId" clId="{A7A4098A-0F1D-4377-9E20-1144E911E973}"/>
    <pc:docChg chg="custSel delSld modSld">
      <pc:chgData name="Anshu Anamika" userId="4e7a07da87597d6a" providerId="LiveId" clId="{A7A4098A-0F1D-4377-9E20-1144E911E973}" dt="2025-07-11T12:37:19.908" v="107" actId="14100"/>
      <pc:docMkLst>
        <pc:docMk/>
      </pc:docMkLst>
      <pc:sldChg chg="modSp mod">
        <pc:chgData name="Anshu Anamika" userId="4e7a07da87597d6a" providerId="LiveId" clId="{A7A4098A-0F1D-4377-9E20-1144E911E973}" dt="2025-07-11T10:17:10.062" v="4" actId="20577"/>
        <pc:sldMkLst>
          <pc:docMk/>
          <pc:sldMk cId="1828088047" sldId="256"/>
        </pc:sldMkLst>
        <pc:spChg chg="mod">
          <ac:chgData name="Anshu Anamika" userId="4e7a07da87597d6a" providerId="LiveId" clId="{A7A4098A-0F1D-4377-9E20-1144E911E973}" dt="2025-07-11T10:17:10.062" v="4" actId="20577"/>
          <ac:spMkLst>
            <pc:docMk/>
            <pc:sldMk cId="1828088047" sldId="256"/>
            <ac:spMk id="3" creationId="{083D4AAA-6D43-0EDC-AFC5-7582FE832817}"/>
          </ac:spMkLst>
        </pc:spChg>
      </pc:sldChg>
      <pc:sldChg chg="addSp delSp modSp mod setBg">
        <pc:chgData name="Anshu Anamika" userId="4e7a07da87597d6a" providerId="LiveId" clId="{A7A4098A-0F1D-4377-9E20-1144E911E973}" dt="2025-07-11T11:09:07.225" v="86" actId="26606"/>
        <pc:sldMkLst>
          <pc:docMk/>
          <pc:sldMk cId="1474300372" sldId="261"/>
        </pc:sldMkLst>
        <pc:spChg chg="mod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2" creationId="{B44B7E40-1504-5F48-6B80-EE17E5A0CC9D}"/>
          </ac:spMkLst>
        </pc:spChg>
        <pc:spChg chg="del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3" creationId="{33040E8E-E36C-C1D8-2BF6-3A92D9BEADDF}"/>
          </ac:spMkLst>
        </pc:spChg>
        <pc:spChg chg="add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9" creationId="{BACC6370-2D7E-4714-9D71-7542949D7D5D}"/>
          </ac:spMkLst>
        </pc:spChg>
        <pc:spChg chg="add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11" creationId="{F68B3F68-107C-434F-AA38-110D5EA91B85}"/>
          </ac:spMkLst>
        </pc:spChg>
        <pc:spChg chg="add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13" creationId="{AAD0DBB9-1A4B-4391-81D4-CB19F9AB918A}"/>
          </ac:spMkLst>
        </pc:spChg>
        <pc:spChg chg="add">
          <ac:chgData name="Anshu Anamika" userId="4e7a07da87597d6a" providerId="LiveId" clId="{A7A4098A-0F1D-4377-9E20-1144E911E973}" dt="2025-07-11T11:09:07.225" v="86" actId="26606"/>
          <ac:spMkLst>
            <pc:docMk/>
            <pc:sldMk cId="1474300372" sldId="261"/>
            <ac:spMk id="15" creationId="{063BBA22-50EA-4C4D-BE05-F1CE4E63AA56}"/>
          </ac:spMkLst>
        </pc:spChg>
        <pc:graphicFrameChg chg="add">
          <ac:chgData name="Anshu Anamika" userId="4e7a07da87597d6a" providerId="LiveId" clId="{A7A4098A-0F1D-4377-9E20-1144E911E973}" dt="2025-07-11T11:09:07.225" v="86" actId="26606"/>
          <ac:graphicFrameMkLst>
            <pc:docMk/>
            <pc:sldMk cId="1474300372" sldId="261"/>
            <ac:graphicFrameMk id="5" creationId="{DAA2F7DB-18D0-F066-7A4B-3966123B90E0}"/>
          </ac:graphicFrameMkLst>
        </pc:graphicFrameChg>
      </pc:sldChg>
      <pc:sldChg chg="del">
        <pc:chgData name="Anshu Anamika" userId="4e7a07da87597d6a" providerId="LiveId" clId="{A7A4098A-0F1D-4377-9E20-1144E911E973}" dt="2025-07-11T10:27:21.252" v="5" actId="47"/>
        <pc:sldMkLst>
          <pc:docMk/>
          <pc:sldMk cId="1914803833" sldId="263"/>
        </pc:sldMkLst>
      </pc:sldChg>
      <pc:sldChg chg="addSp delSp modSp mod">
        <pc:chgData name="Anshu Anamika" userId="4e7a07da87597d6a" providerId="LiveId" clId="{A7A4098A-0F1D-4377-9E20-1144E911E973}" dt="2025-07-11T11:10:06.766" v="91" actId="20577"/>
        <pc:sldMkLst>
          <pc:docMk/>
          <pc:sldMk cId="3130778150" sldId="264"/>
        </pc:sldMkLst>
        <pc:spChg chg="mod">
          <ac:chgData name="Anshu Anamika" userId="4e7a07da87597d6a" providerId="LiveId" clId="{A7A4098A-0F1D-4377-9E20-1144E911E973}" dt="2025-07-11T11:10:06.766" v="91" actId="20577"/>
          <ac:spMkLst>
            <pc:docMk/>
            <pc:sldMk cId="3130778150" sldId="264"/>
            <ac:spMk id="2" creationId="{ACE52C0B-6327-46C1-102A-5F1F54918990}"/>
          </ac:spMkLst>
        </pc:spChg>
        <pc:picChg chg="add del">
          <ac:chgData name="Anshu Anamika" userId="4e7a07da87597d6a" providerId="LiveId" clId="{A7A4098A-0F1D-4377-9E20-1144E911E973}" dt="2025-07-11T11:01:16.697" v="85" actId="478"/>
          <ac:picMkLst>
            <pc:docMk/>
            <pc:sldMk cId="3130778150" sldId="264"/>
            <ac:picMk id="19" creationId="{65705E3E-1950-9F76-09B4-845C60D7D563}"/>
          </ac:picMkLst>
        </pc:picChg>
      </pc:sldChg>
      <pc:sldChg chg="modSp mod">
        <pc:chgData name="Anshu Anamika" userId="4e7a07da87597d6a" providerId="LiveId" clId="{A7A4098A-0F1D-4377-9E20-1144E911E973}" dt="2025-07-11T10:29:37.377" v="11" actId="20577"/>
        <pc:sldMkLst>
          <pc:docMk/>
          <pc:sldMk cId="3567822226" sldId="266"/>
        </pc:sldMkLst>
        <pc:spChg chg="mod">
          <ac:chgData name="Anshu Anamika" userId="4e7a07da87597d6a" providerId="LiveId" clId="{A7A4098A-0F1D-4377-9E20-1144E911E973}" dt="2025-07-11T10:29:37.377" v="11" actId="20577"/>
          <ac:spMkLst>
            <pc:docMk/>
            <pc:sldMk cId="3567822226" sldId="266"/>
            <ac:spMk id="2" creationId="{C3F69E2F-0906-533F-CB65-0FDA13412EC4}"/>
          </ac:spMkLst>
        </pc:spChg>
      </pc:sldChg>
      <pc:sldChg chg="addSp delSp modSp mod">
        <pc:chgData name="Anshu Anamika" userId="4e7a07da87597d6a" providerId="LiveId" clId="{A7A4098A-0F1D-4377-9E20-1144E911E973}" dt="2025-07-11T12:37:19.908" v="107" actId="14100"/>
        <pc:sldMkLst>
          <pc:docMk/>
          <pc:sldMk cId="2688064452" sldId="269"/>
        </pc:sldMkLst>
        <pc:spChg chg="mod">
          <ac:chgData name="Anshu Anamika" userId="4e7a07da87597d6a" providerId="LiveId" clId="{A7A4098A-0F1D-4377-9E20-1144E911E973}" dt="2025-07-11T11:10:15.120" v="96" actId="20577"/>
          <ac:spMkLst>
            <pc:docMk/>
            <pc:sldMk cId="2688064452" sldId="269"/>
            <ac:spMk id="2" creationId="{BD7FD739-E146-995E-49D0-098487245BA6}"/>
          </ac:spMkLst>
        </pc:spChg>
        <pc:spChg chg="add mod">
          <ac:chgData name="Anshu Anamika" userId="4e7a07da87597d6a" providerId="LiveId" clId="{A7A4098A-0F1D-4377-9E20-1144E911E973}" dt="2025-07-11T12:28:36.973" v="97" actId="478"/>
          <ac:spMkLst>
            <pc:docMk/>
            <pc:sldMk cId="2688064452" sldId="269"/>
            <ac:spMk id="11" creationId="{922FF89C-E5C1-6CA8-CC7D-803860DC36AC}"/>
          </ac:spMkLst>
        </pc:spChg>
        <pc:picChg chg="del mod">
          <ac:chgData name="Anshu Anamika" userId="4e7a07da87597d6a" providerId="LiveId" clId="{A7A4098A-0F1D-4377-9E20-1144E911E973}" dt="2025-07-11T12:28:36.973" v="97" actId="478"/>
          <ac:picMkLst>
            <pc:docMk/>
            <pc:sldMk cId="2688064452" sldId="269"/>
            <ac:picMk id="5" creationId="{CD420E7B-4B1C-E04A-0F00-E301841A1502}"/>
          </ac:picMkLst>
        </pc:picChg>
        <pc:picChg chg="mod">
          <ac:chgData name="Anshu Anamika" userId="4e7a07da87597d6a" providerId="LiveId" clId="{A7A4098A-0F1D-4377-9E20-1144E911E973}" dt="2025-07-11T11:00:52.783" v="72" actId="1036"/>
          <ac:picMkLst>
            <pc:docMk/>
            <pc:sldMk cId="2688064452" sldId="269"/>
            <ac:picMk id="7" creationId="{E2D9513D-7053-5DBB-5A6A-A04FCD59DDE6}"/>
          </ac:picMkLst>
        </pc:picChg>
        <pc:picChg chg="add mod">
          <ac:chgData name="Anshu Anamika" userId="4e7a07da87597d6a" providerId="LiveId" clId="{A7A4098A-0F1D-4377-9E20-1144E911E973}" dt="2025-07-11T11:01:01.053" v="84" actId="1038"/>
          <ac:picMkLst>
            <pc:docMk/>
            <pc:sldMk cId="2688064452" sldId="269"/>
            <ac:picMk id="9" creationId="{B8D965DE-15E6-0C04-6398-6A5EAA8DD457}"/>
          </ac:picMkLst>
        </pc:picChg>
        <pc:picChg chg="add del mod">
          <ac:chgData name="Anshu Anamika" userId="4e7a07da87597d6a" providerId="LiveId" clId="{A7A4098A-0F1D-4377-9E20-1144E911E973}" dt="2025-07-11T12:37:05.618" v="102" actId="478"/>
          <ac:picMkLst>
            <pc:docMk/>
            <pc:sldMk cId="2688064452" sldId="269"/>
            <ac:picMk id="13" creationId="{732604D3-C0A9-12D9-7EED-685C863570B2}"/>
          </ac:picMkLst>
        </pc:picChg>
        <pc:picChg chg="add mod">
          <ac:chgData name="Anshu Anamika" userId="4e7a07da87597d6a" providerId="LiveId" clId="{A7A4098A-0F1D-4377-9E20-1144E911E973}" dt="2025-07-11T12:37:19.908" v="107" actId="14100"/>
          <ac:picMkLst>
            <pc:docMk/>
            <pc:sldMk cId="2688064452" sldId="269"/>
            <ac:picMk id="15" creationId="{1BC2A52F-2F31-F7F3-29A6-6F7597F4D31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EB001-6C77-4BA9-888C-323B1E2385F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47EF322-34D4-4ACF-9C55-A1C4AEEEC194}">
      <dgm:prSet/>
      <dgm:spPr/>
      <dgm:t>
        <a:bodyPr/>
        <a:lstStyle/>
        <a:p>
          <a:r>
            <a:rPr lang="en-GB"/>
            <a:t>Filled missing values: Categorical columns- Mode, Numeric column-median</a:t>
          </a:r>
          <a:endParaRPr lang="en-US"/>
        </a:p>
      </dgm:t>
    </dgm:pt>
    <dgm:pt modelId="{C5072913-52F6-46F0-9FE6-F206C49C0F30}" type="parTrans" cxnId="{53A1625C-CF32-474C-9A1F-F06988BD0CCB}">
      <dgm:prSet/>
      <dgm:spPr/>
      <dgm:t>
        <a:bodyPr/>
        <a:lstStyle/>
        <a:p>
          <a:endParaRPr lang="en-US"/>
        </a:p>
      </dgm:t>
    </dgm:pt>
    <dgm:pt modelId="{FA2A6287-5779-4B58-BBE2-67B6C793EB43}" type="sibTrans" cxnId="{53A1625C-CF32-474C-9A1F-F06988BD0CCB}">
      <dgm:prSet/>
      <dgm:spPr/>
      <dgm:t>
        <a:bodyPr/>
        <a:lstStyle/>
        <a:p>
          <a:endParaRPr lang="en-US"/>
        </a:p>
      </dgm:t>
    </dgm:pt>
    <dgm:pt modelId="{D2E3F4BB-1C46-4925-A54E-DCAC4878C6E3}">
      <dgm:prSet/>
      <dgm:spPr/>
      <dgm:t>
        <a:bodyPr/>
        <a:lstStyle/>
        <a:p>
          <a:r>
            <a:rPr lang="en-GB"/>
            <a:t>Convert categories into numerical categories by Label encoder</a:t>
          </a:r>
          <a:endParaRPr lang="en-US"/>
        </a:p>
      </dgm:t>
    </dgm:pt>
    <dgm:pt modelId="{1057AE61-2E05-43E0-B1BA-C0A0F4C56151}" type="parTrans" cxnId="{520CEA8B-B782-4EB2-96D9-89BA1F9A4016}">
      <dgm:prSet/>
      <dgm:spPr/>
      <dgm:t>
        <a:bodyPr/>
        <a:lstStyle/>
        <a:p>
          <a:endParaRPr lang="en-US"/>
        </a:p>
      </dgm:t>
    </dgm:pt>
    <dgm:pt modelId="{CC8BA8A4-836F-4EF7-9D07-25E77878BD16}" type="sibTrans" cxnId="{520CEA8B-B782-4EB2-96D9-89BA1F9A4016}">
      <dgm:prSet/>
      <dgm:spPr/>
      <dgm:t>
        <a:bodyPr/>
        <a:lstStyle/>
        <a:p>
          <a:endParaRPr lang="en-US"/>
        </a:p>
      </dgm:t>
    </dgm:pt>
    <dgm:pt modelId="{7031F25A-FDC2-421F-AF08-437694394AEA}">
      <dgm:prSet/>
      <dgm:spPr/>
      <dgm:t>
        <a:bodyPr/>
        <a:lstStyle/>
        <a:p>
          <a:r>
            <a:rPr lang="en-GB"/>
            <a:t>Robust scaler for scaling </a:t>
          </a:r>
          <a:endParaRPr lang="en-US"/>
        </a:p>
      </dgm:t>
    </dgm:pt>
    <dgm:pt modelId="{507D255E-B056-498B-A9AA-89F6801D68D2}" type="parTrans" cxnId="{DD3DE99D-3663-4A89-8049-5E3192BB3F2A}">
      <dgm:prSet/>
      <dgm:spPr/>
      <dgm:t>
        <a:bodyPr/>
        <a:lstStyle/>
        <a:p>
          <a:endParaRPr lang="en-US"/>
        </a:p>
      </dgm:t>
    </dgm:pt>
    <dgm:pt modelId="{8C21C0C1-C012-4E96-87E0-7A56C3470C29}" type="sibTrans" cxnId="{DD3DE99D-3663-4A89-8049-5E3192BB3F2A}">
      <dgm:prSet/>
      <dgm:spPr/>
      <dgm:t>
        <a:bodyPr/>
        <a:lstStyle/>
        <a:p>
          <a:endParaRPr lang="en-US"/>
        </a:p>
      </dgm:t>
    </dgm:pt>
    <dgm:pt modelId="{2BC6019E-8E0F-40FB-BD34-4D9C75CDA18D}" type="pres">
      <dgm:prSet presAssocID="{8FBEB001-6C77-4BA9-888C-323B1E2385F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4788B9-99CB-41D1-982C-73D49407D210}" type="pres">
      <dgm:prSet presAssocID="{647EF322-34D4-4ACF-9C55-A1C4AEEEC194}" presName="hierRoot1" presStyleCnt="0"/>
      <dgm:spPr/>
    </dgm:pt>
    <dgm:pt modelId="{18BB844B-1AF6-4BB0-93C7-F443B567A5B0}" type="pres">
      <dgm:prSet presAssocID="{647EF322-34D4-4ACF-9C55-A1C4AEEEC194}" presName="composite" presStyleCnt="0"/>
      <dgm:spPr/>
    </dgm:pt>
    <dgm:pt modelId="{C7184966-172C-47CC-9B25-6F76D549DD75}" type="pres">
      <dgm:prSet presAssocID="{647EF322-34D4-4ACF-9C55-A1C4AEEEC194}" presName="background" presStyleLbl="node0" presStyleIdx="0" presStyleCnt="3"/>
      <dgm:spPr/>
    </dgm:pt>
    <dgm:pt modelId="{0B265957-1E35-45C2-A570-180CEE0E98A4}" type="pres">
      <dgm:prSet presAssocID="{647EF322-34D4-4ACF-9C55-A1C4AEEEC194}" presName="text" presStyleLbl="fgAcc0" presStyleIdx="0" presStyleCnt="3">
        <dgm:presLayoutVars>
          <dgm:chPref val="3"/>
        </dgm:presLayoutVars>
      </dgm:prSet>
      <dgm:spPr/>
    </dgm:pt>
    <dgm:pt modelId="{87D32EF1-B959-4870-B3E2-DE439AA23182}" type="pres">
      <dgm:prSet presAssocID="{647EF322-34D4-4ACF-9C55-A1C4AEEEC194}" presName="hierChild2" presStyleCnt="0"/>
      <dgm:spPr/>
    </dgm:pt>
    <dgm:pt modelId="{B3A3D99A-21BE-4CF7-A195-111248015A0D}" type="pres">
      <dgm:prSet presAssocID="{D2E3F4BB-1C46-4925-A54E-DCAC4878C6E3}" presName="hierRoot1" presStyleCnt="0"/>
      <dgm:spPr/>
    </dgm:pt>
    <dgm:pt modelId="{5C52230D-7B12-455D-9A3E-81D7BA20610A}" type="pres">
      <dgm:prSet presAssocID="{D2E3F4BB-1C46-4925-A54E-DCAC4878C6E3}" presName="composite" presStyleCnt="0"/>
      <dgm:spPr/>
    </dgm:pt>
    <dgm:pt modelId="{B5525D7E-D87F-496E-93A9-4F5AC368DE71}" type="pres">
      <dgm:prSet presAssocID="{D2E3F4BB-1C46-4925-A54E-DCAC4878C6E3}" presName="background" presStyleLbl="node0" presStyleIdx="1" presStyleCnt="3"/>
      <dgm:spPr/>
    </dgm:pt>
    <dgm:pt modelId="{F6292E21-9173-4447-8E6F-03EC968FD0F2}" type="pres">
      <dgm:prSet presAssocID="{D2E3F4BB-1C46-4925-A54E-DCAC4878C6E3}" presName="text" presStyleLbl="fgAcc0" presStyleIdx="1" presStyleCnt="3">
        <dgm:presLayoutVars>
          <dgm:chPref val="3"/>
        </dgm:presLayoutVars>
      </dgm:prSet>
      <dgm:spPr/>
    </dgm:pt>
    <dgm:pt modelId="{3D4F4E36-83F8-4FE9-96AF-FB34AF4DEE6D}" type="pres">
      <dgm:prSet presAssocID="{D2E3F4BB-1C46-4925-A54E-DCAC4878C6E3}" presName="hierChild2" presStyleCnt="0"/>
      <dgm:spPr/>
    </dgm:pt>
    <dgm:pt modelId="{2BE3006D-91F4-46DE-95A8-07FE6CB2CB2F}" type="pres">
      <dgm:prSet presAssocID="{7031F25A-FDC2-421F-AF08-437694394AEA}" presName="hierRoot1" presStyleCnt="0"/>
      <dgm:spPr/>
    </dgm:pt>
    <dgm:pt modelId="{8C13DFF3-FDCD-4060-9755-DFAD53385EF2}" type="pres">
      <dgm:prSet presAssocID="{7031F25A-FDC2-421F-AF08-437694394AEA}" presName="composite" presStyleCnt="0"/>
      <dgm:spPr/>
    </dgm:pt>
    <dgm:pt modelId="{7949205F-B0A7-4756-AAB0-8CEBF7E5A369}" type="pres">
      <dgm:prSet presAssocID="{7031F25A-FDC2-421F-AF08-437694394AEA}" presName="background" presStyleLbl="node0" presStyleIdx="2" presStyleCnt="3"/>
      <dgm:spPr/>
    </dgm:pt>
    <dgm:pt modelId="{EA9B5219-2920-49F8-9C8D-A2B4CBBE855A}" type="pres">
      <dgm:prSet presAssocID="{7031F25A-FDC2-421F-AF08-437694394AEA}" presName="text" presStyleLbl="fgAcc0" presStyleIdx="2" presStyleCnt="3">
        <dgm:presLayoutVars>
          <dgm:chPref val="3"/>
        </dgm:presLayoutVars>
      </dgm:prSet>
      <dgm:spPr/>
    </dgm:pt>
    <dgm:pt modelId="{22D7D8A4-0151-4524-8B12-565878026091}" type="pres">
      <dgm:prSet presAssocID="{7031F25A-FDC2-421F-AF08-437694394AEA}" presName="hierChild2" presStyleCnt="0"/>
      <dgm:spPr/>
    </dgm:pt>
  </dgm:ptLst>
  <dgm:cxnLst>
    <dgm:cxn modelId="{AB08BD0F-2CC3-4A1F-A0BA-30C3B7D20E52}" type="presOf" srcId="{8FBEB001-6C77-4BA9-888C-323B1E2385F3}" destId="{2BC6019E-8E0F-40FB-BD34-4D9C75CDA18D}" srcOrd="0" destOrd="0" presId="urn:microsoft.com/office/officeart/2005/8/layout/hierarchy1"/>
    <dgm:cxn modelId="{13273B15-1993-4C15-A634-1BDB97B667B2}" type="presOf" srcId="{D2E3F4BB-1C46-4925-A54E-DCAC4878C6E3}" destId="{F6292E21-9173-4447-8E6F-03EC968FD0F2}" srcOrd="0" destOrd="0" presId="urn:microsoft.com/office/officeart/2005/8/layout/hierarchy1"/>
    <dgm:cxn modelId="{53A1625C-CF32-474C-9A1F-F06988BD0CCB}" srcId="{8FBEB001-6C77-4BA9-888C-323B1E2385F3}" destId="{647EF322-34D4-4ACF-9C55-A1C4AEEEC194}" srcOrd="0" destOrd="0" parTransId="{C5072913-52F6-46F0-9FE6-F206C49C0F30}" sibTransId="{FA2A6287-5779-4B58-BBE2-67B6C793EB43}"/>
    <dgm:cxn modelId="{1C67EF7B-1E20-4163-A16E-9DD047B83140}" type="presOf" srcId="{647EF322-34D4-4ACF-9C55-A1C4AEEEC194}" destId="{0B265957-1E35-45C2-A570-180CEE0E98A4}" srcOrd="0" destOrd="0" presId="urn:microsoft.com/office/officeart/2005/8/layout/hierarchy1"/>
    <dgm:cxn modelId="{56A74789-D585-47E1-B1D5-F433ACD8B4AC}" type="presOf" srcId="{7031F25A-FDC2-421F-AF08-437694394AEA}" destId="{EA9B5219-2920-49F8-9C8D-A2B4CBBE855A}" srcOrd="0" destOrd="0" presId="urn:microsoft.com/office/officeart/2005/8/layout/hierarchy1"/>
    <dgm:cxn modelId="{520CEA8B-B782-4EB2-96D9-89BA1F9A4016}" srcId="{8FBEB001-6C77-4BA9-888C-323B1E2385F3}" destId="{D2E3F4BB-1C46-4925-A54E-DCAC4878C6E3}" srcOrd="1" destOrd="0" parTransId="{1057AE61-2E05-43E0-B1BA-C0A0F4C56151}" sibTransId="{CC8BA8A4-836F-4EF7-9D07-25E77878BD16}"/>
    <dgm:cxn modelId="{DD3DE99D-3663-4A89-8049-5E3192BB3F2A}" srcId="{8FBEB001-6C77-4BA9-888C-323B1E2385F3}" destId="{7031F25A-FDC2-421F-AF08-437694394AEA}" srcOrd="2" destOrd="0" parTransId="{507D255E-B056-498B-A9AA-89F6801D68D2}" sibTransId="{8C21C0C1-C012-4E96-87E0-7A56C3470C29}"/>
    <dgm:cxn modelId="{701EA330-51D6-42B5-965C-F16FC0B0A5C4}" type="presParOf" srcId="{2BC6019E-8E0F-40FB-BD34-4D9C75CDA18D}" destId="{514788B9-99CB-41D1-982C-73D49407D210}" srcOrd="0" destOrd="0" presId="urn:microsoft.com/office/officeart/2005/8/layout/hierarchy1"/>
    <dgm:cxn modelId="{CB0EDA2C-68E8-4B09-8FF5-B649E225F549}" type="presParOf" srcId="{514788B9-99CB-41D1-982C-73D49407D210}" destId="{18BB844B-1AF6-4BB0-93C7-F443B567A5B0}" srcOrd="0" destOrd="0" presId="urn:microsoft.com/office/officeart/2005/8/layout/hierarchy1"/>
    <dgm:cxn modelId="{3D8848C6-D6AF-48AE-8225-A3AD6175B610}" type="presParOf" srcId="{18BB844B-1AF6-4BB0-93C7-F443B567A5B0}" destId="{C7184966-172C-47CC-9B25-6F76D549DD75}" srcOrd="0" destOrd="0" presId="urn:microsoft.com/office/officeart/2005/8/layout/hierarchy1"/>
    <dgm:cxn modelId="{80014B27-6729-4038-AADA-739E3691347E}" type="presParOf" srcId="{18BB844B-1AF6-4BB0-93C7-F443B567A5B0}" destId="{0B265957-1E35-45C2-A570-180CEE0E98A4}" srcOrd="1" destOrd="0" presId="urn:microsoft.com/office/officeart/2005/8/layout/hierarchy1"/>
    <dgm:cxn modelId="{7218D420-FE87-4712-9F7F-99F609C91BDB}" type="presParOf" srcId="{514788B9-99CB-41D1-982C-73D49407D210}" destId="{87D32EF1-B959-4870-B3E2-DE439AA23182}" srcOrd="1" destOrd="0" presId="urn:microsoft.com/office/officeart/2005/8/layout/hierarchy1"/>
    <dgm:cxn modelId="{B359A395-DF30-402A-BE2B-401A65C963AC}" type="presParOf" srcId="{2BC6019E-8E0F-40FB-BD34-4D9C75CDA18D}" destId="{B3A3D99A-21BE-4CF7-A195-111248015A0D}" srcOrd="1" destOrd="0" presId="urn:microsoft.com/office/officeart/2005/8/layout/hierarchy1"/>
    <dgm:cxn modelId="{9E8AF515-D32A-4753-AD43-731FB0D63EA6}" type="presParOf" srcId="{B3A3D99A-21BE-4CF7-A195-111248015A0D}" destId="{5C52230D-7B12-455D-9A3E-81D7BA20610A}" srcOrd="0" destOrd="0" presId="urn:microsoft.com/office/officeart/2005/8/layout/hierarchy1"/>
    <dgm:cxn modelId="{C316061B-1EE7-49EF-8F86-141F27EBB824}" type="presParOf" srcId="{5C52230D-7B12-455D-9A3E-81D7BA20610A}" destId="{B5525D7E-D87F-496E-93A9-4F5AC368DE71}" srcOrd="0" destOrd="0" presId="urn:microsoft.com/office/officeart/2005/8/layout/hierarchy1"/>
    <dgm:cxn modelId="{AEA632D7-C5A2-4B05-BB4B-94B4837C3E67}" type="presParOf" srcId="{5C52230D-7B12-455D-9A3E-81D7BA20610A}" destId="{F6292E21-9173-4447-8E6F-03EC968FD0F2}" srcOrd="1" destOrd="0" presId="urn:microsoft.com/office/officeart/2005/8/layout/hierarchy1"/>
    <dgm:cxn modelId="{45328AD5-53F4-44DC-A19B-A4A155BF72E2}" type="presParOf" srcId="{B3A3D99A-21BE-4CF7-A195-111248015A0D}" destId="{3D4F4E36-83F8-4FE9-96AF-FB34AF4DEE6D}" srcOrd="1" destOrd="0" presId="urn:microsoft.com/office/officeart/2005/8/layout/hierarchy1"/>
    <dgm:cxn modelId="{FA02E17E-219A-4C62-943B-15A06B3AD1A4}" type="presParOf" srcId="{2BC6019E-8E0F-40FB-BD34-4D9C75CDA18D}" destId="{2BE3006D-91F4-46DE-95A8-07FE6CB2CB2F}" srcOrd="2" destOrd="0" presId="urn:microsoft.com/office/officeart/2005/8/layout/hierarchy1"/>
    <dgm:cxn modelId="{8CDCBCBF-4289-4ECB-AB1D-30CB12997F12}" type="presParOf" srcId="{2BE3006D-91F4-46DE-95A8-07FE6CB2CB2F}" destId="{8C13DFF3-FDCD-4060-9755-DFAD53385EF2}" srcOrd="0" destOrd="0" presId="urn:microsoft.com/office/officeart/2005/8/layout/hierarchy1"/>
    <dgm:cxn modelId="{CEF61AA1-5EE8-468F-8E65-41CA85C4F602}" type="presParOf" srcId="{8C13DFF3-FDCD-4060-9755-DFAD53385EF2}" destId="{7949205F-B0A7-4756-AAB0-8CEBF7E5A369}" srcOrd="0" destOrd="0" presId="urn:microsoft.com/office/officeart/2005/8/layout/hierarchy1"/>
    <dgm:cxn modelId="{AAAC0FAD-C576-41FC-8276-84C9BB4CFC6E}" type="presParOf" srcId="{8C13DFF3-FDCD-4060-9755-DFAD53385EF2}" destId="{EA9B5219-2920-49F8-9C8D-A2B4CBBE855A}" srcOrd="1" destOrd="0" presId="urn:microsoft.com/office/officeart/2005/8/layout/hierarchy1"/>
    <dgm:cxn modelId="{4C53AD92-97F9-492F-AAB5-AA1BF97EF05E}" type="presParOf" srcId="{2BE3006D-91F4-46DE-95A8-07FE6CB2CB2F}" destId="{22D7D8A4-0151-4524-8B12-5658780260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84966-172C-47CC-9B25-6F76D549DD75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65957-1E35-45C2-A570-180CEE0E98A4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Filled missing values: Categorical columns- Mode, Numeric column-median</a:t>
          </a:r>
          <a:endParaRPr lang="en-US" sz="2300" kern="1200"/>
        </a:p>
      </dsp:txBody>
      <dsp:txXfrm>
        <a:off x="398656" y="1088253"/>
        <a:ext cx="2959127" cy="1837317"/>
      </dsp:txXfrm>
    </dsp:sp>
    <dsp:sp modelId="{B5525D7E-D87F-496E-93A9-4F5AC368DE71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92E21-9173-4447-8E6F-03EC968FD0F2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Convert categories into numerical categories by Label encoder</a:t>
          </a:r>
          <a:endParaRPr lang="en-US" sz="2300" kern="1200"/>
        </a:p>
      </dsp:txBody>
      <dsp:txXfrm>
        <a:off x="4155097" y="1088253"/>
        <a:ext cx="2959127" cy="1837317"/>
      </dsp:txXfrm>
    </dsp:sp>
    <dsp:sp modelId="{7949205F-B0A7-4756-AAB0-8CEBF7E5A36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B5219-2920-49F8-9C8D-A2B4CBBE855A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Robust scaler for scaling </a:t>
          </a:r>
          <a:endParaRPr lang="en-US" sz="23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05D0-74EF-B981-5F85-7B4F219B9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C12295-009C-EA7E-D8D7-55DC7427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52-9C90-2F0C-44C2-667D436E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20E4B-E5D1-6AAF-89CF-6373E5843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DF942-58EF-C2BA-F533-AE0EAD1D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AB70-9CCE-7E78-22D1-FECC141CF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569F6-811B-6128-7F06-2B2BFA910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DFB15-8545-5920-5D1D-65DD10D46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C5095-EFB2-2C89-DBA8-5A998C97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15843-B6AC-3F1F-127A-6C032E421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5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6B785-1D98-E08A-12E1-BD0184454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3F223-8C20-F894-D35A-C9DFFD94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440B7-775A-36D3-284B-909EEDED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981F1-082D-B6E1-F8F4-FD342BCD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02A1-38FB-7ED0-85D8-77EAEADFC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2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86528-61FE-70DE-A783-5038B19F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0A41-E8F2-821C-6405-1708562D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DC858-7924-2522-409B-9ED1D6BC7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AD13-C0CB-892A-9218-9FBD3C053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8E8E0-6C71-98AD-1D0E-9649533B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2870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0BF9-2CE1-F1A5-645C-24181D444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AF01A-FE51-F648-49F0-178B44F4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8CFC0-2FF3-B84D-6D73-295D633B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C9694-B029-C5EA-92DE-69653F30C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34426-4B82-4940-FEBB-8640DD00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5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D1D2-FBF3-A7E6-2485-142BAE54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0C30-B285-1CE0-7E8C-E519961BA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948C4-0077-F80A-20C9-583C204C8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C531D-9632-6357-17C0-3CBE12A7F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2CA8-DA61-3848-30E4-671FAE32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85977-77E6-3F88-708E-D68F46B81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27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CFCE-F62C-D181-4D6E-141B3ADD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D2FAF-CAF3-D1BF-D84A-3578D70F1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A8651-0B50-764A-EDFE-91B7FF20F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58AA1-465C-16AA-64A3-87875BF88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3C0111-26E6-6644-E9E9-8A17D152F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8722D-217C-122D-0584-2A64708DA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3D875-D8BE-6BB1-3B2C-51E0D389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FDB2B-E6D6-C40B-0A8A-930808B5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42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40F3-05A5-8A22-C954-6B5A6AD3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8BDE65-9C99-8C07-2C90-FB3BDBE0C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5038A-B088-A0B1-B3F0-1A8F57FF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9D3242-A3A3-745F-0513-9721A10D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4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B59937-576E-C9DA-E14C-86E5F4AC6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7AFD62-6686-6066-5B3D-D146B2B9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B5A04-E715-C4A0-80A0-412AD88C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8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F72-2093-58CC-664A-E2D0B7278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6F10-05BD-D7EB-12F1-20E82D64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EDCB8-84F3-5104-89A3-2F7578795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954AD-57AF-E84B-CF7C-FB1D8FF5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851A-3378-1AAE-41D4-C11AE482F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395D-36BC-C279-73C5-6A54AAF7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25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5E9C-CAE2-8D8D-322E-FCE57547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585EE-598F-14EA-131F-59AE9DEFE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35518-D64B-A59C-D5FD-8DEFB5A21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3941C-B066-6848-AF0D-44A78DDC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D86E-4951-79DF-B26D-A11FAF5A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4533B-4304-2ED0-C738-349F1333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1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CF553-17B3-3EAD-04A1-CA2B72EDC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938A5-8847-4DE5-3226-EEAC65F3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5CC9-0B93-A739-A895-1A6EC907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2230-90A6-49D6-99E3-32B5CA7582FB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3610-3E10-388C-2176-D076AF27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E8E30-57F4-EBC5-45F8-477B55C2C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5AC20-8783-436F-8773-8D7BE63AE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68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96A86-C188-08AE-5F1D-C9D6F663D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and Building K-Mean Clustering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A505-5909-099F-ABC5-5259148BA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Anshu Anamika</a:t>
            </a:r>
          </a:p>
        </p:txBody>
      </p:sp>
    </p:spTree>
    <p:extLst>
      <p:ext uri="{BB962C8B-B14F-4D97-AF65-F5344CB8AC3E}">
        <p14:creationId xmlns:p14="http://schemas.microsoft.com/office/powerpoint/2010/main" val="1088064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2C0B-6327-46C1-102A-5F1F5491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 clustering (k=3) for Spending Score, Age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465EF4-F2AE-8F58-DA16-94B571FF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037" y="1690688"/>
            <a:ext cx="5505450" cy="4333875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DAF8AA5-0895-0AA7-FB36-C1A48CB48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31931D8-DA59-331D-8393-A8E8AF292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690688"/>
            <a:ext cx="55054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8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69E2F-0906-533F-CB65-0FDA13412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 mean (k=3) clustering including all features with PCA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02ADA4B-A7DD-2F3E-0C5D-4A802F8BD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D7377E-1ACE-842A-574D-C71C2FD5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994" y="1690688"/>
            <a:ext cx="9189679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2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D7D6-459B-365D-84D9-177DF6D48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 mean clustering including all features without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B2658-1EC3-E11F-9707-350C4B9D1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147091-B130-1B84-E95B-7D04426DF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46" y="1469142"/>
            <a:ext cx="4123000" cy="3786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585816-F592-6E30-8548-B052150D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739" y="4001294"/>
            <a:ext cx="5505450" cy="30242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F277B9-6A23-3D54-C32A-751CF2493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860" y="1012115"/>
            <a:ext cx="5505450" cy="31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8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4801-A280-0C9D-CD94-E7046B84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classes vs clusters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5FCE6FF-F068-366E-5E78-1DDA2C628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2531" y="1651302"/>
            <a:ext cx="5524500" cy="433387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6EE334-F5F0-141D-CFA5-052DC5D0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56" y="1651303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7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4C4B2-8B16-B7DF-E19D-FC892A108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data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D4AAA-6D43-0EDC-AFC5-7582FE832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Rows,Colums</a:t>
            </a:r>
            <a:r>
              <a:rPr lang="en-US" sz="2000" dirty="0"/>
              <a:t>: 2627, 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Colums</a:t>
            </a:r>
            <a:r>
              <a:rPr lang="en-US" sz="2000" dirty="0"/>
              <a:t>: 'ID', 'Gender', '</a:t>
            </a:r>
            <a:r>
              <a:rPr lang="en-US" sz="2000" dirty="0" err="1"/>
              <a:t>Ever_Married</a:t>
            </a:r>
            <a:r>
              <a:rPr lang="en-US" sz="2000" dirty="0"/>
              <a:t>', 'Age', 'Graduated', 'Profession', '</a:t>
            </a:r>
            <a:r>
              <a:rPr lang="en-US" sz="2000" dirty="0" err="1"/>
              <a:t>Work_Experience</a:t>
            </a:r>
            <a:r>
              <a:rPr lang="en-US" sz="2000" dirty="0"/>
              <a:t>', '</a:t>
            </a:r>
            <a:r>
              <a:rPr lang="en-US" sz="2000" dirty="0" err="1"/>
              <a:t>Spending_Score</a:t>
            </a:r>
            <a:r>
              <a:rPr lang="en-US" sz="2000" dirty="0"/>
              <a:t>', '</a:t>
            </a:r>
            <a:r>
              <a:rPr lang="en-US" sz="2000" dirty="0" err="1"/>
              <a:t>Family_Size</a:t>
            </a:r>
            <a:r>
              <a:rPr lang="en-US" sz="2000" dirty="0"/>
              <a:t>', 'Var_1’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All Categorical columns except :  'Age',  '</a:t>
            </a:r>
            <a:r>
              <a:rPr lang="en-US" sz="2000" dirty="0" err="1"/>
              <a:t>Work_Experience</a:t>
            </a:r>
            <a:r>
              <a:rPr lang="en-US" sz="2000" dirty="0"/>
              <a:t>',  '</a:t>
            </a:r>
            <a:r>
              <a:rPr lang="en-US" sz="2000" dirty="0" err="1"/>
              <a:t>Family_Size</a:t>
            </a:r>
            <a:r>
              <a:rPr lang="en-US" sz="2000" dirty="0"/>
              <a:t>’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6 columns have missing values</a:t>
            </a:r>
          </a:p>
          <a:p>
            <a:pPr algn="l"/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8088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2A75-60E2-7F6F-A943-73617033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59F0FA-24CD-6269-31E2-F394909D6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500" y="1095219"/>
            <a:ext cx="5524500" cy="4333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9E402-5A4D-6C2F-938F-EAC8E5A9F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0809" y="1304768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1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D1D48-9E12-33F7-B542-F2B23023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15402-FD9C-EB11-69E2-11C11B55D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422" y="1329538"/>
            <a:ext cx="3705225" cy="3914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BFE95-9A2D-B964-F82B-DC5A31E1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389" y="1329538"/>
            <a:ext cx="3705225" cy="3914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8DA9FD-5F9E-58A6-E9DB-CFE9103E7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698" y="1218220"/>
            <a:ext cx="3705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8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A7CA8-0F22-96E8-21E9-AA9FDE0B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BE2DA8-9E30-B835-4B2E-D4AFB7EA6B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288766"/>
            <a:ext cx="9281672" cy="304187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80843C-5180-8F02-5F99-F5EB40A9D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96" y="119503"/>
            <a:ext cx="9420225" cy="31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61D7A-026F-C634-A48A-3B4619C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4402C22-0C63-DA2A-2B0B-70E6A4CA0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3138" y="3517367"/>
            <a:ext cx="9358512" cy="331850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480185-2962-CDC4-794B-0CC42331F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138" y="-174411"/>
            <a:ext cx="9420225" cy="35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3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9B7A5-E62D-31E5-5617-8DE53ABB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1E97-D973-2DB0-895F-CD1845E0D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3C0F5-14F0-8053-5209-1C5C1B7A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719" y="0"/>
            <a:ext cx="9618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26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B7E40-1504-5F48-6B80-EE17E5A0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2F7DB-18D0-F066-7A4B-3966123B90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35279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4300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D739-E146-995E-49D0-09848724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 clustering (k=3) for </a:t>
            </a:r>
            <a:r>
              <a:rPr lang="en-GB" dirty="0" err="1"/>
              <a:t>Ever_Married</a:t>
            </a:r>
            <a:r>
              <a:rPr lang="en-GB" dirty="0"/>
              <a:t> vs 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D9513D-7053-5DBB-5A6A-A04FCD59D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1746894"/>
            <a:ext cx="5505450" cy="31034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965DE-15E6-0C04-6398-6A5EAA8DD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211" y="4778734"/>
            <a:ext cx="5524500" cy="2079266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22FF89C-E5C1-6CA8-CC7D-803860DC3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BC2A52F-2F31-F7F3-29A6-6F7597F4D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794" y="1690688"/>
            <a:ext cx="5505450" cy="315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064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146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Exploratory Data Analysis and Building K-Mean Clustering Model</vt:lpstr>
      <vt:lpstr>Customer data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Preprocessing</vt:lpstr>
      <vt:lpstr>K-mean clustering (k=3) for Ever_Married vs Age</vt:lpstr>
      <vt:lpstr>K-mean clustering (k=3) for Spending Score, Age</vt:lpstr>
      <vt:lpstr>K mean (k=3) clustering including all features with PCA</vt:lpstr>
      <vt:lpstr>K mean clustering including all features without PCA</vt:lpstr>
      <vt:lpstr>Comparison of classes vs clusters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Anamika</dc:creator>
  <cp:lastModifiedBy>Anshu Anamika</cp:lastModifiedBy>
  <cp:revision>1</cp:revision>
  <dcterms:created xsi:type="dcterms:W3CDTF">2025-07-10T20:21:32Z</dcterms:created>
  <dcterms:modified xsi:type="dcterms:W3CDTF">2025-07-11T12:37:23Z</dcterms:modified>
</cp:coreProperties>
</file>