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60" r:id="rId4"/>
    <p:sldId id="270" r:id="rId5"/>
    <p:sldId id="261" r:id="rId6"/>
    <p:sldId id="268" r:id="rId7"/>
    <p:sldId id="265"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7AD47-7A8C-4105-A628-CC109B9FA8C6}" v="4" dt="2024-05-25T05:46:24.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li Verma" userId="a45aa73c36823e61" providerId="LiveId" clId="{56B609BD-E5C4-418D-9206-5AF84F85EFE6}"/>
    <pc:docChg chg="undo redo custSel addSld delSld modSld sldOrd">
      <pc:chgData name="Rupali Verma" userId="a45aa73c36823e61" providerId="LiveId" clId="{56B609BD-E5C4-418D-9206-5AF84F85EFE6}" dt="2024-04-13T09:05:29.140" v="291" actId="1076"/>
      <pc:docMkLst>
        <pc:docMk/>
      </pc:docMkLst>
      <pc:sldChg chg="modSp mod ord">
        <pc:chgData name="Rupali Verma" userId="a45aa73c36823e61" providerId="LiveId" clId="{56B609BD-E5C4-418D-9206-5AF84F85EFE6}" dt="2024-04-13T09:05:29.140" v="291" actId="1076"/>
        <pc:sldMkLst>
          <pc:docMk/>
          <pc:sldMk cId="2348475990" sldId="258"/>
        </pc:sldMkLst>
        <pc:spChg chg="mod">
          <ac:chgData name="Rupali Verma" userId="a45aa73c36823e61" providerId="LiveId" clId="{56B609BD-E5C4-418D-9206-5AF84F85EFE6}" dt="2024-04-13T05:45:01.126" v="153"/>
          <ac:spMkLst>
            <pc:docMk/>
            <pc:sldMk cId="2348475990" sldId="258"/>
            <ac:spMk id="2" creationId="{00000000-0000-0000-0000-000000000000}"/>
          </ac:spMkLst>
        </pc:spChg>
        <pc:spChg chg="mod">
          <ac:chgData name="Rupali Verma" userId="a45aa73c36823e61" providerId="LiveId" clId="{56B609BD-E5C4-418D-9206-5AF84F85EFE6}" dt="2024-04-13T09:05:29.140" v="291" actId="1076"/>
          <ac:spMkLst>
            <pc:docMk/>
            <pc:sldMk cId="2348475990" sldId="258"/>
            <ac:spMk id="3" creationId="{00000000-0000-0000-0000-000000000000}"/>
          </ac:spMkLst>
        </pc:spChg>
      </pc:sldChg>
      <pc:sldChg chg="modSp">
        <pc:chgData name="Rupali Verma" userId="a45aa73c36823e61" providerId="LiveId" clId="{56B609BD-E5C4-418D-9206-5AF84F85EFE6}" dt="2024-04-13T05:45:01.126" v="153"/>
        <pc:sldMkLst>
          <pc:docMk/>
          <pc:sldMk cId="4181313280" sldId="260"/>
        </pc:sldMkLst>
        <pc:spChg chg="mod">
          <ac:chgData name="Rupali Verma" userId="a45aa73c36823e61" providerId="LiveId" clId="{56B609BD-E5C4-418D-9206-5AF84F85EFE6}" dt="2024-04-13T05:45:01.126" v="153"/>
          <ac:spMkLst>
            <pc:docMk/>
            <pc:sldMk cId="4181313280" sldId="260"/>
            <ac:spMk id="3" creationId="{00000000-0000-0000-0000-000000000000}"/>
          </ac:spMkLst>
        </pc:spChg>
      </pc:sldChg>
      <pc:sldChg chg="modSp">
        <pc:chgData name="Rupali Verma" userId="a45aa73c36823e61" providerId="LiveId" clId="{56B609BD-E5C4-418D-9206-5AF84F85EFE6}" dt="2024-04-13T05:45:01.126" v="153"/>
        <pc:sldMkLst>
          <pc:docMk/>
          <pc:sldMk cId="3090614771" sldId="261"/>
        </pc:sldMkLst>
        <pc:spChg chg="mod">
          <ac:chgData name="Rupali Verma" userId="a45aa73c36823e61" providerId="LiveId" clId="{56B609BD-E5C4-418D-9206-5AF84F85EFE6}" dt="2024-04-13T05:45:01.126" v="153"/>
          <ac:spMkLst>
            <pc:docMk/>
            <pc:sldMk cId="3090614771" sldId="261"/>
            <ac:spMk id="4" creationId="{00000000-0000-0000-0000-000000000000}"/>
          </ac:spMkLst>
        </pc:spChg>
      </pc:sldChg>
      <pc:sldChg chg="modSp mod">
        <pc:chgData name="Rupali Verma" userId="a45aa73c36823e61" providerId="LiveId" clId="{56B609BD-E5C4-418D-9206-5AF84F85EFE6}" dt="2024-04-13T05:59:17.899" v="288" actId="207"/>
        <pc:sldMkLst>
          <pc:docMk/>
          <pc:sldMk cId="536480381" sldId="265"/>
        </pc:sldMkLst>
        <pc:spChg chg="mod">
          <ac:chgData name="Rupali Verma" userId="a45aa73c36823e61" providerId="LiveId" clId="{56B609BD-E5C4-418D-9206-5AF84F85EFE6}" dt="2024-04-13T05:59:17.899" v="288" actId="207"/>
          <ac:spMkLst>
            <pc:docMk/>
            <pc:sldMk cId="536480381" sldId="265"/>
            <ac:spMk id="3" creationId="{00000000-0000-0000-0000-000000000000}"/>
          </ac:spMkLst>
        </pc:spChg>
      </pc:sldChg>
      <pc:sldChg chg="modSp mod">
        <pc:chgData name="Rupali Verma" userId="a45aa73c36823e61" providerId="LiveId" clId="{56B609BD-E5C4-418D-9206-5AF84F85EFE6}" dt="2024-04-13T05:59:35.912" v="290" actId="27636"/>
        <pc:sldMkLst>
          <pc:docMk/>
          <pc:sldMk cId="402344878" sldId="266"/>
        </pc:sldMkLst>
        <pc:spChg chg="mod">
          <ac:chgData name="Rupali Verma" userId="a45aa73c36823e61" providerId="LiveId" clId="{56B609BD-E5C4-418D-9206-5AF84F85EFE6}" dt="2024-04-13T05:59:35.912" v="290" actId="27636"/>
          <ac:spMkLst>
            <pc:docMk/>
            <pc:sldMk cId="402344878" sldId="266"/>
            <ac:spMk id="3" creationId="{00000000-0000-0000-0000-000000000000}"/>
          </ac:spMkLst>
        </pc:spChg>
      </pc:sldChg>
      <pc:sldChg chg="modSp mod">
        <pc:chgData name="Rupali Verma" userId="a45aa73c36823e61" providerId="LiveId" clId="{56B609BD-E5C4-418D-9206-5AF84F85EFE6}" dt="2024-04-13T05:58:12.780" v="280" actId="207"/>
        <pc:sldMkLst>
          <pc:docMk/>
          <pc:sldMk cId="2946826865" sldId="268"/>
        </pc:sldMkLst>
        <pc:spChg chg="mod">
          <ac:chgData name="Rupali Verma" userId="a45aa73c36823e61" providerId="LiveId" clId="{56B609BD-E5C4-418D-9206-5AF84F85EFE6}" dt="2024-04-13T05:58:12.780" v="280" actId="207"/>
          <ac:spMkLst>
            <pc:docMk/>
            <pc:sldMk cId="2946826865" sldId="268"/>
            <ac:spMk id="3" creationId="{00000000-0000-0000-0000-000000000000}"/>
          </ac:spMkLst>
        </pc:spChg>
      </pc:sldChg>
      <pc:sldChg chg="modSp add del mod">
        <pc:chgData name="Rupali Verma" userId="a45aa73c36823e61" providerId="LiveId" clId="{56B609BD-E5C4-418D-9206-5AF84F85EFE6}" dt="2024-04-13T05:18:48.427" v="3" actId="20577"/>
        <pc:sldMkLst>
          <pc:docMk/>
          <pc:sldMk cId="787804568" sldId="270"/>
        </pc:sldMkLst>
        <pc:spChg chg="mod">
          <ac:chgData name="Rupali Verma" userId="a45aa73c36823e61" providerId="LiveId" clId="{56B609BD-E5C4-418D-9206-5AF84F85EFE6}" dt="2024-04-13T05:18:48.427" v="3" actId="20577"/>
          <ac:spMkLst>
            <pc:docMk/>
            <pc:sldMk cId="787804568" sldId="270"/>
            <ac:spMk id="3" creationId="{00000000-0000-0000-0000-000000000000}"/>
          </ac:spMkLst>
        </pc:spChg>
      </pc:sldChg>
    </pc:docChg>
  </pc:docChgLst>
  <pc:docChgLst>
    <pc:chgData name="Rupali Verma" userId="a45aa73c36823e61" providerId="LiveId" clId="{BBE7AD47-7A8C-4105-A628-CC109B9FA8C6}"/>
    <pc:docChg chg="custSel modSld">
      <pc:chgData name="Rupali Verma" userId="a45aa73c36823e61" providerId="LiveId" clId="{BBE7AD47-7A8C-4105-A628-CC109B9FA8C6}" dt="2024-05-25T05:46:24.249" v="96"/>
      <pc:docMkLst>
        <pc:docMk/>
      </pc:docMkLst>
      <pc:sldChg chg="modSp mod">
        <pc:chgData name="Rupali Verma" userId="a45aa73c36823e61" providerId="LiveId" clId="{BBE7AD47-7A8C-4105-A628-CC109B9FA8C6}" dt="2024-05-25T05:46:24.249" v="96"/>
        <pc:sldMkLst>
          <pc:docMk/>
          <pc:sldMk cId="2348475990" sldId="258"/>
        </pc:sldMkLst>
        <pc:spChg chg="mod">
          <ac:chgData name="Rupali Verma" userId="a45aa73c36823e61" providerId="LiveId" clId="{BBE7AD47-7A8C-4105-A628-CC109B9FA8C6}" dt="2024-05-25T05:46:24.249" v="96"/>
          <ac:spMkLst>
            <pc:docMk/>
            <pc:sldMk cId="2348475990" sldId="258"/>
            <ac:spMk id="2" creationId="{00000000-0000-0000-0000-000000000000}"/>
          </ac:spMkLst>
        </pc:spChg>
        <pc:spChg chg="mod">
          <ac:chgData name="Rupali Verma" userId="a45aa73c36823e61" providerId="LiveId" clId="{BBE7AD47-7A8C-4105-A628-CC109B9FA8C6}" dt="2024-05-25T05:45:29.043" v="95"/>
          <ac:spMkLst>
            <pc:docMk/>
            <pc:sldMk cId="2348475990" sldId="258"/>
            <ac:spMk id="3" creationId="{00000000-0000-0000-0000-000000000000}"/>
          </ac:spMkLst>
        </pc:spChg>
      </pc:sldChg>
      <pc:sldChg chg="modSp">
        <pc:chgData name="Rupali Verma" userId="a45aa73c36823e61" providerId="LiveId" clId="{BBE7AD47-7A8C-4105-A628-CC109B9FA8C6}" dt="2024-05-25T05:46:24.249" v="96"/>
        <pc:sldMkLst>
          <pc:docMk/>
          <pc:sldMk cId="4181313280" sldId="260"/>
        </pc:sldMkLst>
        <pc:spChg chg="mod">
          <ac:chgData name="Rupali Verma" userId="a45aa73c36823e61" providerId="LiveId" clId="{BBE7AD47-7A8C-4105-A628-CC109B9FA8C6}" dt="2024-05-25T05:46:24.249" v="96"/>
          <ac:spMkLst>
            <pc:docMk/>
            <pc:sldMk cId="4181313280" sldId="260"/>
            <ac:spMk id="3" creationId="{00000000-0000-0000-0000-000000000000}"/>
          </ac:spMkLst>
        </pc:spChg>
      </pc:sldChg>
      <pc:sldChg chg="modSp">
        <pc:chgData name="Rupali Verma" userId="a45aa73c36823e61" providerId="LiveId" clId="{BBE7AD47-7A8C-4105-A628-CC109B9FA8C6}" dt="2024-05-25T05:46:24.249" v="96"/>
        <pc:sldMkLst>
          <pc:docMk/>
          <pc:sldMk cId="3090614771" sldId="261"/>
        </pc:sldMkLst>
        <pc:spChg chg="mod">
          <ac:chgData name="Rupali Verma" userId="a45aa73c36823e61" providerId="LiveId" clId="{BBE7AD47-7A8C-4105-A628-CC109B9FA8C6}" dt="2024-05-25T05:46:24.249" v="96"/>
          <ac:spMkLst>
            <pc:docMk/>
            <pc:sldMk cId="3090614771" sldId="261"/>
            <ac:spMk id="4" creationId="{00000000-0000-0000-0000-000000000000}"/>
          </ac:spMkLst>
        </pc:spChg>
      </pc:sldChg>
      <pc:sldChg chg="modSp">
        <pc:chgData name="Rupali Verma" userId="a45aa73c36823e61" providerId="LiveId" clId="{BBE7AD47-7A8C-4105-A628-CC109B9FA8C6}" dt="2024-05-25T05:46:24.249" v="96"/>
        <pc:sldMkLst>
          <pc:docMk/>
          <pc:sldMk cId="536480381" sldId="265"/>
        </pc:sldMkLst>
        <pc:spChg chg="mod">
          <ac:chgData name="Rupali Verma" userId="a45aa73c36823e61" providerId="LiveId" clId="{BBE7AD47-7A8C-4105-A628-CC109B9FA8C6}" dt="2024-05-25T05:46:24.249" v="96"/>
          <ac:spMkLst>
            <pc:docMk/>
            <pc:sldMk cId="536480381" sldId="265"/>
            <ac:spMk id="3" creationId="{00000000-0000-0000-0000-000000000000}"/>
          </ac:spMkLst>
        </pc:spChg>
      </pc:sldChg>
      <pc:sldChg chg="modSp">
        <pc:chgData name="Rupali Verma" userId="a45aa73c36823e61" providerId="LiveId" clId="{BBE7AD47-7A8C-4105-A628-CC109B9FA8C6}" dt="2024-05-25T05:46:24.249" v="96"/>
        <pc:sldMkLst>
          <pc:docMk/>
          <pc:sldMk cId="402344878" sldId="266"/>
        </pc:sldMkLst>
        <pc:spChg chg="mod">
          <ac:chgData name="Rupali Verma" userId="a45aa73c36823e61" providerId="LiveId" clId="{BBE7AD47-7A8C-4105-A628-CC109B9FA8C6}" dt="2024-05-25T05:46:24.249" v="96"/>
          <ac:spMkLst>
            <pc:docMk/>
            <pc:sldMk cId="402344878"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258131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7B768-344E-46B6-BE90-0B405FD81608}"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44004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3602271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7106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926584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299964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217175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6679279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101332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803339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615727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7B768-344E-46B6-BE90-0B405FD81608}"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2541401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7B768-344E-46B6-BE90-0B405FD81608}"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754897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013691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32644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07B768-344E-46B6-BE90-0B405FD81608}" type="datetimeFigureOut">
              <a:rPr lang="en-IN" smtClean="0"/>
              <a:t>25-05-2024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909761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7B768-344E-46B6-BE90-0B405FD81608}"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CA981-6A9B-4C38-8A63-8930F85387D4}" type="slidenum">
              <a:rPr lang="en-IN" smtClean="0"/>
              <a:t>‹#›</a:t>
            </a:fld>
            <a:endParaRPr lang="en-IN"/>
          </a:p>
        </p:txBody>
      </p:sp>
    </p:spTree>
    <p:extLst>
      <p:ext uri="{BB962C8B-B14F-4D97-AF65-F5344CB8AC3E}">
        <p14:creationId xmlns:p14="http://schemas.microsoft.com/office/powerpoint/2010/main" val="1079628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07B768-344E-46B6-BE90-0B405FD81608}" type="datetimeFigureOut">
              <a:rPr lang="en-IN" smtClean="0"/>
              <a:t>25-05-2024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A2CA981-6A9B-4C38-8A63-8930F85387D4}" type="slidenum">
              <a:rPr lang="en-IN" smtClean="0"/>
              <a:t>‹#›</a:t>
            </a:fld>
            <a:endParaRPr lang="en-IN"/>
          </a:p>
        </p:txBody>
      </p:sp>
    </p:spTree>
    <p:extLst>
      <p:ext uri="{BB962C8B-B14F-4D97-AF65-F5344CB8AC3E}">
        <p14:creationId xmlns:p14="http://schemas.microsoft.com/office/powerpoint/2010/main" val="228766088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9935"/>
            <a:ext cx="9144000" cy="2387600"/>
          </a:xfrm>
        </p:spPr>
        <p:txBody>
          <a:bodyPr/>
          <a:lstStyle/>
          <a:p>
            <a:r>
              <a:rPr lang="en-US" dirty="0"/>
              <a:t>DDPS SALESFORCE APPLICATION</a:t>
            </a:r>
            <a:endParaRPr lang="en-IN" dirty="0"/>
          </a:p>
        </p:txBody>
      </p:sp>
      <p:sp>
        <p:nvSpPr>
          <p:cNvPr id="3" name="Subtitle 2"/>
          <p:cNvSpPr>
            <a:spLocks noGrp="1"/>
          </p:cNvSpPr>
          <p:nvPr>
            <p:ph type="subTitle" idx="1"/>
          </p:nvPr>
        </p:nvSpPr>
        <p:spPr>
          <a:xfrm>
            <a:off x="1813249" y="4386993"/>
            <a:ext cx="9144000" cy="1655762"/>
          </a:xfrm>
        </p:spPr>
        <p:txBody>
          <a:bodyPr/>
          <a:lstStyle/>
          <a:p>
            <a:pPr algn="r"/>
            <a:r>
              <a:rPr lang="en-US" dirty="0"/>
              <a:t>kajal kushwaha</a:t>
            </a:r>
          </a:p>
          <a:p>
            <a:pPr algn="r"/>
            <a:r>
              <a:rPr lang="en-US" dirty="0"/>
              <a:t>2200290140184</a:t>
            </a:r>
          </a:p>
          <a:p>
            <a:pPr algn="l"/>
            <a:r>
              <a:rPr lang="en-US" dirty="0"/>
              <a:t>PROJECT SUPERVISIOR : Sangeeta ARORA</a:t>
            </a:r>
            <a:endParaRPr lang="en-IN" dirty="0"/>
          </a:p>
        </p:txBody>
      </p:sp>
    </p:spTree>
    <p:extLst>
      <p:ext uri="{BB962C8B-B14F-4D97-AF65-F5344CB8AC3E}">
        <p14:creationId xmlns:p14="http://schemas.microsoft.com/office/powerpoint/2010/main" val="2348475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a:t>
            </a:r>
            <a:endParaRPr lang="en-IN" dirty="0"/>
          </a:p>
        </p:txBody>
      </p:sp>
      <p:sp>
        <p:nvSpPr>
          <p:cNvPr id="3" name="Content Placeholder 2"/>
          <p:cNvSpPr>
            <a:spLocks noGrp="1"/>
          </p:cNvSpPr>
          <p:nvPr>
            <p:ph idx="1"/>
          </p:nvPr>
        </p:nvSpPr>
        <p:spPr/>
        <p:txBody>
          <a:bodyPr/>
          <a:lstStyle/>
          <a:p>
            <a:r>
              <a:rPr lang="en-US" dirty="0"/>
              <a:t>Introduction</a:t>
            </a:r>
          </a:p>
          <a:p>
            <a:r>
              <a:rPr lang="en-US" dirty="0"/>
              <a:t>Technologies</a:t>
            </a:r>
          </a:p>
          <a:p>
            <a:r>
              <a:rPr lang="en-US" dirty="0"/>
              <a:t>Hardware Requirement</a:t>
            </a:r>
          </a:p>
          <a:p>
            <a:r>
              <a:rPr lang="en-US" dirty="0"/>
              <a:t>Modules Description</a:t>
            </a:r>
          </a:p>
          <a:p>
            <a:r>
              <a:rPr lang="en-US" dirty="0"/>
              <a:t>Report</a:t>
            </a:r>
          </a:p>
          <a:p>
            <a:r>
              <a:rPr lang="en-US" dirty="0"/>
              <a:t>Conclusion</a:t>
            </a:r>
          </a:p>
          <a:p>
            <a:pPr marL="0" indent="0">
              <a:buNone/>
            </a:pPr>
            <a:endParaRPr lang="en-US" dirty="0"/>
          </a:p>
        </p:txBody>
      </p:sp>
    </p:spTree>
    <p:extLst>
      <p:ext uri="{BB962C8B-B14F-4D97-AF65-F5344CB8AC3E}">
        <p14:creationId xmlns:p14="http://schemas.microsoft.com/office/powerpoint/2010/main" val="229369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31698"/>
            <a:ext cx="10515600" cy="1226645"/>
          </a:xfrm>
        </p:spPr>
        <p:txBody>
          <a:bodyPr/>
          <a:lstStyle/>
          <a:p>
            <a:pPr algn="ctr"/>
            <a:r>
              <a:rPr lang="en-US" dirty="0"/>
              <a:t>INTRODUCTION</a:t>
            </a:r>
            <a:br>
              <a:rPr lang="en-US" dirty="0"/>
            </a:br>
            <a:endParaRPr lang="en-IN" dirty="0"/>
          </a:p>
        </p:txBody>
      </p:sp>
      <p:sp>
        <p:nvSpPr>
          <p:cNvPr id="3" name="Text Placeholder 2"/>
          <p:cNvSpPr>
            <a:spLocks noGrp="1"/>
          </p:cNvSpPr>
          <p:nvPr>
            <p:ph type="body" idx="1"/>
          </p:nvPr>
        </p:nvSpPr>
        <p:spPr>
          <a:xfrm>
            <a:off x="831850" y="1558343"/>
            <a:ext cx="10515600" cy="4438627"/>
          </a:xfrm>
        </p:spPr>
        <p:txBody>
          <a:bodyPr>
            <a:normAutofit/>
          </a:bodyPr>
          <a:lstStyle/>
          <a:p>
            <a:pPr marL="342900" indent="-342900">
              <a:buFont typeface="Wingdings" panose="05000000000000000000" pitchFamily="2" charset="2"/>
              <a:buChar char="q"/>
            </a:pPr>
            <a:r>
              <a:rPr lang="en-US" dirty="0"/>
              <a:t>The "DDPS" Salesforce application, or Dynamic Data Processing System, is a cutting-edge tool designed to streamline and enhance sales processes within the Salesforce platform. With its robust features and user-friendly interface, DDPS aims to optimize sales operations and drive business growth. </a:t>
            </a:r>
          </a:p>
          <a:p>
            <a:pPr marL="342900" indent="-342900">
              <a:buFont typeface="Wingdings" panose="05000000000000000000" pitchFamily="2" charset="2"/>
              <a:buChar char="q"/>
            </a:pPr>
            <a:r>
              <a:rPr lang="en-IN" dirty="0">
                <a:effectLst/>
                <a:latin typeface="Times New Roman" panose="02020603050405020304" pitchFamily="18" charset="0"/>
                <a:ea typeface="Arial" panose="020B0604020202020204" pitchFamily="34" charset="0"/>
              </a:rPr>
              <a:t>In the fast-paced world of modern business, effective sales management is paramount for companies striving to stay ahead of the competition and meet the evolving needs of customers. To address these challenges, the "DDPS" Salesforce application emerges as a transformative tool, offering a comprehensive solution designed to streamline sales processes, enhance productivity, and drive revenue growth</a:t>
            </a:r>
            <a:endParaRPr lang="en-US" dirty="0"/>
          </a:p>
        </p:txBody>
      </p:sp>
    </p:spTree>
    <p:extLst>
      <p:ext uri="{BB962C8B-B14F-4D97-AF65-F5344CB8AC3E}">
        <p14:creationId xmlns:p14="http://schemas.microsoft.com/office/powerpoint/2010/main" val="4181313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27627"/>
            <a:ext cx="8825657" cy="1401174"/>
          </a:xfrm>
        </p:spPr>
        <p:txBody>
          <a:bodyPr/>
          <a:lstStyle/>
          <a:p>
            <a:pPr algn="ctr"/>
            <a:r>
              <a:rPr lang="en-US" dirty="0"/>
              <a:t>TECHNOLOGIES</a:t>
            </a:r>
            <a:endParaRPr lang="en-IN" dirty="0"/>
          </a:p>
        </p:txBody>
      </p:sp>
      <p:sp>
        <p:nvSpPr>
          <p:cNvPr id="3" name="Text Placeholder 2"/>
          <p:cNvSpPr>
            <a:spLocks noGrp="1"/>
          </p:cNvSpPr>
          <p:nvPr>
            <p:ph type="body" idx="1"/>
          </p:nvPr>
        </p:nvSpPr>
        <p:spPr>
          <a:xfrm>
            <a:off x="1154955" y="2317516"/>
            <a:ext cx="8825658" cy="2782518"/>
          </a:xfrm>
        </p:spPr>
        <p:txBody>
          <a:bodyPr>
            <a:normAutofit/>
          </a:bodyPr>
          <a:lstStyle/>
          <a:p>
            <a:pPr marL="342900" indent="-342900">
              <a:buFont typeface="Arial" panose="020B0604020202020204" pitchFamily="34" charset="0"/>
              <a:buChar char="•"/>
            </a:pPr>
            <a:r>
              <a:rPr lang="en-US" dirty="0"/>
              <a:t>JAVA</a:t>
            </a:r>
          </a:p>
          <a:p>
            <a:pPr marL="342900" indent="-342900">
              <a:buFont typeface="Arial" panose="020B0604020202020204" pitchFamily="34" charset="0"/>
              <a:buChar char="•"/>
            </a:pPr>
            <a:r>
              <a:rPr lang="en-US" dirty="0"/>
              <a:t>OOPs</a:t>
            </a:r>
          </a:p>
          <a:p>
            <a:pPr marL="342900" indent="-342900">
              <a:buFont typeface="Arial" panose="020B0604020202020204" pitchFamily="34" charset="0"/>
              <a:buChar char="•"/>
            </a:pPr>
            <a:r>
              <a:rPr lang="en-US" dirty="0"/>
              <a:t>APEX</a:t>
            </a:r>
          </a:p>
          <a:p>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787804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05" y="888642"/>
            <a:ext cx="10515600" cy="949862"/>
          </a:xfrm>
        </p:spPr>
        <p:txBody>
          <a:bodyPr/>
          <a:lstStyle/>
          <a:p>
            <a:pPr lvl="1" algn="ctr" rtl="0">
              <a:lnSpc>
                <a:spcPct val="90000"/>
              </a:lnSpc>
              <a:spcBef>
                <a:spcPct val="0"/>
              </a:spcBef>
            </a:pPr>
            <a:r>
              <a:rPr lang="en-IN" sz="2400" b="1" dirty="0">
                <a:latin typeface="Times New Roman" panose="02020603050405020304" pitchFamily="18" charset="0"/>
                <a:cs typeface="Times New Roman" panose="02020603050405020304" pitchFamily="18" charset="0"/>
              </a:rPr>
              <a:t>HARDWARE REQUIREMENTS/SOFTWARE REQUIREMENTS</a:t>
            </a:r>
            <a:br>
              <a:rPr lang="en-IN" dirty="0"/>
            </a:br>
            <a:br>
              <a:rPr lang="en-IN" dirty="0"/>
            </a:br>
            <a:endParaRPr lang="en-IN" dirty="0"/>
          </a:p>
        </p:txBody>
      </p:sp>
      <p:sp>
        <p:nvSpPr>
          <p:cNvPr id="3" name="Content Placeholder 2"/>
          <p:cNvSpPr>
            <a:spLocks noGrp="1"/>
          </p:cNvSpPr>
          <p:nvPr>
            <p:ph sz="half" idx="1"/>
          </p:nvPr>
        </p:nvSpPr>
        <p:spPr>
          <a:xfrm>
            <a:off x="413197" y="2031687"/>
            <a:ext cx="5181600" cy="4351338"/>
          </a:xfrm>
        </p:spPr>
        <p:txBody>
          <a:bodyPr>
            <a:normAutofit/>
          </a:bodyPr>
          <a:lstStyle/>
          <a:p>
            <a:r>
              <a:rPr lang="en-IN" sz="2200" b="1" dirty="0">
                <a:latin typeface="Times New Roman" panose="02020603050405020304" pitchFamily="18" charset="0"/>
                <a:cs typeface="Times New Roman" panose="02020603050405020304" pitchFamily="18" charset="0"/>
              </a:rPr>
              <a:t>HARDWARE REQUIREMENTS</a:t>
            </a:r>
          </a:p>
          <a:p>
            <a:pPr marL="0" lvl="0" indent="0">
              <a:buNone/>
            </a:pPr>
            <a:r>
              <a:rPr lang="en-US" sz="2000" dirty="0">
                <a:latin typeface="Times New Roman" panose="02020603050405020304" pitchFamily="18" charset="0"/>
                <a:cs typeface="Times New Roman" panose="02020603050405020304" pitchFamily="18" charset="0"/>
              </a:rPr>
              <a:t>Workstations: Modern PCs or laptops with sufficient processing power and memory to run web browsers smoothly.</a:t>
            </a:r>
          </a:p>
          <a:p>
            <a:pPr marL="0" lvl="0" indent="0">
              <a:buNone/>
            </a:pPr>
            <a:r>
              <a:rPr lang="en-US" sz="2000" dirty="0">
                <a:latin typeface="Times New Roman" panose="02020603050405020304" pitchFamily="18" charset="0"/>
                <a:cs typeface="Times New Roman" panose="02020603050405020304" pitchFamily="18" charset="0"/>
              </a:rPr>
              <a:t>Servers (if self-hosted): If the application is deployed on-premises or in a private cloud, server hardware should meet the requirements of the Salesforce platform, including CPU, RAM, and storage capacity.</a:t>
            </a:r>
            <a:endParaRPr lang="en-IN" sz="2000" dirty="0">
              <a:latin typeface="Times New Roman" panose="02020603050405020304" pitchFamily="18" charset="0"/>
              <a:cs typeface="Times New Roman" panose="02020603050405020304" pitchFamily="18" charset="0"/>
            </a:endParaRPr>
          </a:p>
          <a:p>
            <a:endParaRPr lang="en-IN" sz="1400" dirty="0"/>
          </a:p>
        </p:txBody>
      </p:sp>
      <p:sp>
        <p:nvSpPr>
          <p:cNvPr id="4" name="Content Placeholder 3"/>
          <p:cNvSpPr>
            <a:spLocks noGrp="1"/>
          </p:cNvSpPr>
          <p:nvPr>
            <p:ph sz="half" idx="2"/>
          </p:nvPr>
        </p:nvSpPr>
        <p:spPr>
          <a:xfrm>
            <a:off x="5955405" y="2031687"/>
            <a:ext cx="5181600" cy="4351338"/>
          </a:xfrm>
        </p:spPr>
        <p:txBody>
          <a:bodyPr>
            <a:normAutofit/>
          </a:bodyPr>
          <a:lstStyle/>
          <a:p>
            <a:r>
              <a:rPr lang="en-IN" sz="2200" b="1" dirty="0">
                <a:latin typeface="Times New Roman" panose="02020603050405020304" pitchFamily="18" charset="0"/>
                <a:cs typeface="Times New Roman" panose="02020603050405020304" pitchFamily="18" charset="0"/>
              </a:rPr>
              <a:t>SOFTWARE REQUIREMENTS</a:t>
            </a:r>
          </a:p>
          <a:p>
            <a:pPr marL="0" indent="0">
              <a:buNone/>
            </a:pPr>
            <a:r>
              <a:rPr lang="en-US" sz="2000" dirty="0">
                <a:latin typeface="Times New Roman" panose="02020603050405020304" pitchFamily="18" charset="0"/>
                <a:cs typeface="Times New Roman" panose="02020603050405020304" pitchFamily="18" charset="0"/>
              </a:rPr>
              <a:t>Web Browser: Compatible web browsers such as Google Chrome, Mozilla Firefox, Safari, or Microsoft Edge are typically required to access the Salesforce platform and the DDPS application. Ensure that the browser is updated to the latest version for optimal performance.</a:t>
            </a:r>
          </a:p>
          <a:p>
            <a:pPr marL="0" indent="0">
              <a:buNone/>
            </a:pPr>
            <a:r>
              <a:rPr lang="en-US" sz="2000" dirty="0">
                <a:latin typeface="Times New Roman" panose="02020603050405020304" pitchFamily="18" charset="0"/>
                <a:cs typeface="Times New Roman" panose="02020603050405020304" pitchFamily="18" charset="0"/>
              </a:rPr>
              <a:t>Operating System: Most modern operating systems, including Windows, macOS, and Linux, are compatible with Salesforce and the DDPS application. Ensure that the operating system is updated with the latest patches and security updates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614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260" y="182927"/>
            <a:ext cx="8825657" cy="1040565"/>
          </a:xfrm>
        </p:spPr>
        <p:txBody>
          <a:bodyPr/>
          <a:lstStyle/>
          <a:p>
            <a:pPr algn="ctr"/>
            <a:r>
              <a:rPr lang="en-US" dirty="0"/>
              <a:t>MODULE DESCRIPTION</a:t>
            </a:r>
            <a:endParaRPr lang="en-IN" dirty="0"/>
          </a:p>
        </p:txBody>
      </p:sp>
      <p:sp>
        <p:nvSpPr>
          <p:cNvPr id="3" name="Text Placeholder 2"/>
          <p:cNvSpPr>
            <a:spLocks noGrp="1"/>
          </p:cNvSpPr>
          <p:nvPr>
            <p:ph type="body" idx="1"/>
          </p:nvPr>
        </p:nvSpPr>
        <p:spPr>
          <a:xfrm>
            <a:off x="304948" y="1223492"/>
            <a:ext cx="11646646" cy="5467082"/>
          </a:xfrm>
        </p:spPr>
        <p:txBody>
          <a:bodyPr>
            <a:noAutofit/>
          </a:bodyPr>
          <a:lstStyle/>
          <a:p>
            <a:pPr marL="342900" indent="-342900">
              <a:buFont typeface="Wingdings" panose="05000000000000000000" pitchFamily="2" charset="2"/>
              <a:buChar char="v"/>
            </a:pPr>
            <a:r>
              <a:rPr lang="en-US" sz="1800" dirty="0">
                <a:solidFill>
                  <a:schemeClr val="tx1">
                    <a:lumMod val="95000"/>
                  </a:schemeClr>
                </a:solidFill>
                <a:latin typeface="Times New Roman" panose="02020603050405020304" pitchFamily="18" charset="0"/>
                <a:cs typeface="Times New Roman" panose="02020603050405020304" pitchFamily="18" charset="0"/>
              </a:rPr>
              <a:t>Student Information Management:</a:t>
            </a:r>
          </a:p>
          <a:p>
            <a:r>
              <a:rPr lang="en-US" sz="1800" dirty="0">
                <a:latin typeface="Times New Roman" panose="02020603050405020304" pitchFamily="18" charset="0"/>
                <a:cs typeface="Times New Roman" panose="02020603050405020304" pitchFamily="18" charset="0"/>
              </a:rPr>
              <a:t>Capture and maintain comprehensive student profiles including demographics, contact information, academic records, and attendance history.</a:t>
            </a:r>
          </a:p>
          <a:p>
            <a:pPr marL="342900" indent="-34290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Enrollment and Admissions:</a:t>
            </a:r>
          </a:p>
          <a:p>
            <a:r>
              <a:rPr lang="en-US" sz="1800" dirty="0">
                <a:latin typeface="Times New Roman" panose="02020603050405020304" pitchFamily="18" charset="0"/>
                <a:cs typeface="Times New Roman" panose="02020603050405020304" pitchFamily="18" charset="0"/>
              </a:rPr>
              <a:t>Manage the enrollment process from application submission to acceptance, enrollment, and registration.</a:t>
            </a:r>
          </a:p>
          <a:p>
            <a:pPr marL="342900" indent="-34290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Classroom Management: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Create and manage class schedules, assignments, and curriculum plans.</a:t>
            </a:r>
          </a:p>
          <a:p>
            <a:r>
              <a:rPr lang="en-US" sz="1800" dirty="0">
                <a:latin typeface="Times New Roman" panose="02020603050405020304" pitchFamily="18" charset="0"/>
                <a:cs typeface="Times New Roman" panose="02020603050405020304" pitchFamily="18" charset="0"/>
              </a:rPr>
              <a:t>Track student attendance, participation, and grades.</a:t>
            </a:r>
          </a:p>
          <a:p>
            <a:pPr marL="342900" indent="-34290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Communication and Collaboration:</a:t>
            </a:r>
          </a:p>
          <a:p>
            <a:r>
              <a:rPr lang="en-US" sz="1800" dirty="0">
                <a:latin typeface="Times New Roman" panose="02020603050405020304" pitchFamily="18" charset="0"/>
                <a:cs typeface="Times New Roman" panose="02020603050405020304" pitchFamily="18" charset="0"/>
              </a:rPr>
              <a:t>Enable seamless communication between teachers, students, parents, and administrators through integrated messaging and notification features.</a:t>
            </a:r>
          </a:p>
          <a:p>
            <a:pPr marL="285750"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Analytics and Reporting:</a:t>
            </a:r>
          </a:p>
          <a:p>
            <a:r>
              <a:rPr lang="en-US" sz="1800" dirty="0">
                <a:latin typeface="Times New Roman" panose="02020603050405020304" pitchFamily="18" charset="0"/>
                <a:cs typeface="Times New Roman" panose="02020603050405020304" pitchFamily="18" charset="0"/>
              </a:rPr>
              <a:t>Generate insightful reports and dashboards to track student performance, attendance trends, and enrollment metrics.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826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14748"/>
            <a:ext cx="8825657" cy="687911"/>
          </a:xfrm>
        </p:spPr>
        <p:txBody>
          <a:bodyPr/>
          <a:lstStyle/>
          <a:p>
            <a:pPr algn="ctr"/>
            <a:r>
              <a:rPr lang="en-US" dirty="0"/>
              <a:t>REPORT</a:t>
            </a:r>
            <a:endParaRPr lang="en-IN" dirty="0"/>
          </a:p>
        </p:txBody>
      </p:sp>
      <p:sp>
        <p:nvSpPr>
          <p:cNvPr id="3" name="Text Placeholder 2"/>
          <p:cNvSpPr>
            <a:spLocks noGrp="1"/>
          </p:cNvSpPr>
          <p:nvPr>
            <p:ph type="body" idx="1"/>
          </p:nvPr>
        </p:nvSpPr>
        <p:spPr>
          <a:xfrm>
            <a:off x="414095" y="1262130"/>
            <a:ext cx="11054731" cy="5167647"/>
          </a:xfrm>
        </p:spPr>
        <p:txBody>
          <a:bodyPr>
            <a:normAutofit lnSpcReduction="10000"/>
          </a:bodyPr>
          <a:lstStyle/>
          <a:p>
            <a:endParaRPr lang="en-US" b="1" dirty="0"/>
          </a:p>
          <a:p>
            <a:r>
              <a:rPr lang="en-US" b="1" dirty="0"/>
              <a:t>REPORT ON "DDPS" SALESFORCE APPLICATION</a:t>
            </a:r>
          </a:p>
          <a:p>
            <a:endParaRPr lang="en-US" dirty="0"/>
          </a:p>
          <a:p>
            <a:r>
              <a:rPr lang="en-US" sz="1600" b="1" dirty="0">
                <a:solidFill>
                  <a:schemeClr val="tx1"/>
                </a:solidFill>
              </a:rPr>
              <a:t>1</a:t>
            </a:r>
            <a:r>
              <a:rPr lang="en-US" sz="1800" b="1" dirty="0">
                <a:solidFill>
                  <a:schemeClr val="tx1"/>
                </a:solidFill>
              </a:rPr>
              <a:t>. Introduction:</a:t>
            </a:r>
          </a:p>
          <a:p>
            <a:r>
              <a:rPr lang="en-US" sz="1800" dirty="0"/>
              <a:t>The "DDPS" Salesforce application is a comprehensive solution designed to optimize data processing and sales management within the Salesforce ecosystem. This report aims to provide an overview of the DDPS application, its key features, benefits, and target audience.</a:t>
            </a:r>
          </a:p>
          <a:p>
            <a:r>
              <a:rPr lang="en-US" sz="1800" b="1" dirty="0">
                <a:solidFill>
                  <a:schemeClr val="tx1"/>
                </a:solidFill>
              </a:rPr>
              <a:t>2. Overview of DDPS Application:</a:t>
            </a:r>
          </a:p>
          <a:p>
            <a:r>
              <a:rPr lang="en-US" sz="1800" dirty="0"/>
              <a:t>The DDPS application is built to enhance data processing efficiency, streamline workflows, and improve sales effectiveness for organizations using Salesforce. It comprises a modular architecture with interconnected components tailored to address specific business needs.</a:t>
            </a:r>
          </a:p>
          <a:p>
            <a:r>
              <a:rPr lang="en-US" sz="1800" b="1" dirty="0">
                <a:solidFill>
                  <a:schemeClr val="tx1"/>
                </a:solidFill>
              </a:rPr>
              <a:t>3. Security and Compliance: </a:t>
            </a:r>
            <a:r>
              <a:rPr lang="en-US" sz="1800" dirty="0"/>
              <a:t>DDPS prioritizes data security and compliance, implementing robust encryption, access controls, and audit trails to safeguard sensitive information and ensure regulatory compliance.</a:t>
            </a:r>
            <a:endParaRPr lang="en-IN" sz="1800" dirty="0"/>
          </a:p>
        </p:txBody>
      </p:sp>
    </p:spTree>
    <p:extLst>
      <p:ext uri="{BB962C8B-B14F-4D97-AF65-F5344CB8AC3E}">
        <p14:creationId xmlns:p14="http://schemas.microsoft.com/office/powerpoint/2010/main" val="536480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517779"/>
            <a:ext cx="8825657" cy="1027686"/>
          </a:xfrm>
        </p:spPr>
        <p:txBody>
          <a:bodyPr/>
          <a:lstStyle/>
          <a:p>
            <a:pPr algn="ct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54955" y="2228045"/>
            <a:ext cx="8825658" cy="4005330"/>
          </a:xfrm>
        </p:spPr>
        <p:txBody>
          <a:bodyPr>
            <a:normAutofit fontScale="47500" lnSpcReduction="20000"/>
          </a:bodyPr>
          <a:lstStyle/>
          <a:p>
            <a:endParaRPr lang="en-US" dirty="0"/>
          </a:p>
          <a:p>
            <a:pPr marL="342900" indent="-342900">
              <a:buFont typeface="Wingdings" panose="05000000000000000000" pitchFamily="2" charset="2"/>
              <a:buChar char="v"/>
            </a:pPr>
            <a:r>
              <a:rPr lang="en-US" sz="2900" dirty="0"/>
              <a:t>In conclusion, the "DDPS" Salesforce application is a powerful tool designed to revolutionize sales processes and drive business success. By leveraging advanced technologies and robust functionalities, DDPS empowers organizations to optimize their sales operations, enhance customer relationships, and achieve greater efficiency and effectiveness in their sales efforts.</a:t>
            </a:r>
          </a:p>
          <a:p>
            <a:pPr marL="457200" indent="-457200">
              <a:buFont typeface="Wingdings" panose="05000000000000000000" pitchFamily="2" charset="2"/>
              <a:buChar char="v"/>
            </a:pPr>
            <a:endParaRPr lang="en-US" sz="2900" dirty="0"/>
          </a:p>
          <a:p>
            <a:pPr marL="457200" indent="-457200">
              <a:buFont typeface="Wingdings" panose="05000000000000000000" pitchFamily="2" charset="2"/>
              <a:buChar char="v"/>
            </a:pPr>
            <a:r>
              <a:rPr lang="en-US" sz="2900" dirty="0"/>
              <a:t>Through modules such as lead management, opportunity management, account and contact management, quoting and proposal generation, forecasting and reporting, activity and task management, integration and customization, and mobile access, DDPS offers a comprehensive solution tailored to the unique needs of sales teams.</a:t>
            </a:r>
          </a:p>
          <a:p>
            <a:pPr marL="457200" indent="-457200">
              <a:buFont typeface="Wingdings" panose="05000000000000000000" pitchFamily="2" charset="2"/>
              <a:buChar char="v"/>
            </a:pPr>
            <a:endParaRPr lang="en-US" sz="2900" dirty="0"/>
          </a:p>
          <a:p>
            <a:pPr marL="457200" indent="-457200">
              <a:buFont typeface="Wingdings" panose="05000000000000000000" pitchFamily="2" charset="2"/>
              <a:buChar char="v"/>
            </a:pPr>
            <a:r>
              <a:rPr lang="en-US" sz="2900" dirty="0"/>
              <a:t>With features such as dynamic data processing, customizable workflows, intelligent forecasting, automated task management, real-time reporting, and seamless integration with the Salesforce ecosystem, DDPS enables users to make informed decisions, streamline processes, and drive revenue growth.</a:t>
            </a:r>
            <a:endParaRPr lang="en-IN" sz="2900" dirty="0"/>
          </a:p>
        </p:txBody>
      </p:sp>
    </p:spTree>
    <p:extLst>
      <p:ext uri="{BB962C8B-B14F-4D97-AF65-F5344CB8AC3E}">
        <p14:creationId xmlns:p14="http://schemas.microsoft.com/office/powerpoint/2010/main" val="402344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91" y="2513337"/>
            <a:ext cx="9404723" cy="1400530"/>
          </a:xfrm>
        </p:spPr>
        <p:txBody>
          <a:bodyPr/>
          <a:lstStyle/>
          <a:p>
            <a:pPr algn="ctr"/>
            <a:r>
              <a:rPr lang="en-US" dirty="0"/>
              <a:t>Thank You</a:t>
            </a:r>
            <a:endParaRPr lang="en-IN" dirty="0"/>
          </a:p>
        </p:txBody>
      </p:sp>
    </p:spTree>
    <p:extLst>
      <p:ext uri="{BB962C8B-B14F-4D97-AF65-F5344CB8AC3E}">
        <p14:creationId xmlns:p14="http://schemas.microsoft.com/office/powerpoint/2010/main" val="2466178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TotalTime>
  <Words>689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vt:lpstr>
      <vt:lpstr>DDPS SALESFORCE APPLICATION</vt:lpstr>
      <vt:lpstr>INDEX</vt:lpstr>
      <vt:lpstr>INTRODUCTION </vt:lpstr>
      <vt:lpstr>TECHNOLOGIES</vt:lpstr>
      <vt:lpstr>HARDWARE REQUIREMENTS/SOFTWARE REQUIREMENTS  </vt:lpstr>
      <vt:lpstr>MODULE DESCRIPTION</vt:lpstr>
      <vt:lpstr>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Asus</dc:creator>
  <cp:lastModifiedBy>Rupali Verma</cp:lastModifiedBy>
  <cp:revision>20</cp:revision>
  <dcterms:created xsi:type="dcterms:W3CDTF">2024-04-04T15:19:28Z</dcterms:created>
  <dcterms:modified xsi:type="dcterms:W3CDTF">2024-05-25T05:46:30Z</dcterms:modified>
</cp:coreProperties>
</file>