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C04E9-41F1-4003-B129-B7D0D000ABF6}" type="doc">
      <dgm:prSet loTypeId="urn:microsoft.com/office/officeart/2008/layout/Vertical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2ED23-B513-4730-AD70-3D844F65D50E}">
      <dgm:prSet phldrT="[Text]" custT="1"/>
      <dgm:spPr/>
      <dgm:t>
        <a:bodyPr/>
        <a:lstStyle/>
        <a:p>
          <a:r>
            <a:rPr lang="en-US" sz="2800" b="1" smtClean="0"/>
            <a:t>Font End </a:t>
          </a:r>
          <a:endParaRPr lang="en-US" sz="2800" b="1" dirty="0"/>
        </a:p>
      </dgm:t>
    </dgm:pt>
    <dgm:pt modelId="{96A196F4-F439-4C1D-AFBA-E7BFAF8BFF28}" type="parTrans" cxnId="{3FFB1CA4-19A5-4C17-A10A-461C75B17C29}">
      <dgm:prSet/>
      <dgm:spPr/>
      <dgm:t>
        <a:bodyPr/>
        <a:lstStyle/>
        <a:p>
          <a:endParaRPr lang="en-US"/>
        </a:p>
      </dgm:t>
    </dgm:pt>
    <dgm:pt modelId="{38669B56-E9EA-4355-AA5D-2BFC1F6D5958}" type="sibTrans" cxnId="{3FFB1CA4-19A5-4C17-A10A-461C75B17C29}">
      <dgm:prSet/>
      <dgm:spPr/>
      <dgm:t>
        <a:bodyPr/>
        <a:lstStyle/>
        <a:p>
          <a:endParaRPr lang="en-US"/>
        </a:p>
      </dgm:t>
    </dgm:pt>
    <dgm:pt modelId="{2C657D48-F585-4457-89C4-3DF1D6ABDA69}">
      <dgm:prSet phldrT="[Text]"/>
      <dgm:spPr/>
      <dgm:t>
        <a:bodyPr/>
        <a:lstStyle/>
        <a:p>
          <a:r>
            <a:rPr lang="en-US" dirty="0" smtClean="0"/>
            <a:t>HTML,CSS,React.JS,Java script</a:t>
          </a:r>
          <a:endParaRPr lang="en-US" dirty="0"/>
        </a:p>
      </dgm:t>
    </dgm:pt>
    <dgm:pt modelId="{C961762A-58E7-4227-9751-936735F2F1FC}" type="parTrans" cxnId="{AADF4ADB-82B7-4B4B-95F6-3E8BDD2E8008}">
      <dgm:prSet/>
      <dgm:spPr/>
      <dgm:t>
        <a:bodyPr/>
        <a:lstStyle/>
        <a:p>
          <a:endParaRPr lang="en-US"/>
        </a:p>
      </dgm:t>
    </dgm:pt>
    <dgm:pt modelId="{CB85A048-68C1-4EA0-9B5F-A02015869B06}" type="sibTrans" cxnId="{AADF4ADB-82B7-4B4B-95F6-3E8BDD2E8008}">
      <dgm:prSet/>
      <dgm:spPr/>
      <dgm:t>
        <a:bodyPr/>
        <a:lstStyle/>
        <a:p>
          <a:endParaRPr lang="en-US"/>
        </a:p>
      </dgm:t>
    </dgm:pt>
    <dgm:pt modelId="{230D1871-C136-4CD6-8824-26D5BC7979FC}">
      <dgm:prSet phldrT="[Text]" custT="1"/>
      <dgm:spPr/>
      <dgm:t>
        <a:bodyPr/>
        <a:lstStyle/>
        <a:p>
          <a:r>
            <a:rPr lang="en-US" sz="2800" b="1" smtClean="0"/>
            <a:t>Back End</a:t>
          </a:r>
          <a:endParaRPr lang="en-US" sz="2800" b="1" dirty="0"/>
        </a:p>
      </dgm:t>
    </dgm:pt>
    <dgm:pt modelId="{7028FB56-4416-4CCE-B39B-B85053EEED25}" type="parTrans" cxnId="{EBEEBFFF-B073-4357-8761-6F9353C96F62}">
      <dgm:prSet/>
      <dgm:spPr/>
      <dgm:t>
        <a:bodyPr/>
        <a:lstStyle/>
        <a:p>
          <a:endParaRPr lang="en-US"/>
        </a:p>
      </dgm:t>
    </dgm:pt>
    <dgm:pt modelId="{F3FF41DE-9CA1-4CEB-A893-FDD6E91485FF}" type="sibTrans" cxnId="{EBEEBFFF-B073-4357-8761-6F9353C96F62}">
      <dgm:prSet/>
      <dgm:spPr/>
      <dgm:t>
        <a:bodyPr/>
        <a:lstStyle/>
        <a:p>
          <a:endParaRPr lang="en-US"/>
        </a:p>
      </dgm:t>
    </dgm:pt>
    <dgm:pt modelId="{68CB8133-41F5-4965-B228-178E02AD1D97}">
      <dgm:prSet phldrT="[Text]"/>
      <dgm:spPr/>
      <dgm:t>
        <a:bodyPr/>
        <a:lstStyle/>
        <a:p>
          <a:r>
            <a:rPr lang="en-US" dirty="0" smtClean="0"/>
            <a:t>Node JS, Express JS, </a:t>
          </a:r>
          <a:endParaRPr lang="en-US" dirty="0"/>
        </a:p>
      </dgm:t>
    </dgm:pt>
    <dgm:pt modelId="{52520C84-5AA4-4D78-A7C3-B38754AC197D}" type="parTrans" cxnId="{1305990D-C0EA-4326-8F91-E78FED98A704}">
      <dgm:prSet/>
      <dgm:spPr/>
      <dgm:t>
        <a:bodyPr/>
        <a:lstStyle/>
        <a:p>
          <a:endParaRPr lang="en-US"/>
        </a:p>
      </dgm:t>
    </dgm:pt>
    <dgm:pt modelId="{75E68E65-6500-4ECF-9CF8-4781DFEA412B}" type="sibTrans" cxnId="{1305990D-C0EA-4326-8F91-E78FED98A704}">
      <dgm:prSet/>
      <dgm:spPr/>
      <dgm:t>
        <a:bodyPr/>
        <a:lstStyle/>
        <a:p>
          <a:endParaRPr lang="en-US"/>
        </a:p>
      </dgm:t>
    </dgm:pt>
    <dgm:pt modelId="{F42AA56F-BFE8-4E1F-BC4D-2CDE076379A3}">
      <dgm:prSet phldrT="[Text]" custT="1"/>
      <dgm:spPr/>
      <dgm:t>
        <a:bodyPr/>
        <a:lstStyle/>
        <a:p>
          <a:r>
            <a:rPr lang="en-US" sz="2800" b="1" dirty="0" smtClean="0"/>
            <a:t>Windows</a:t>
          </a:r>
          <a:endParaRPr lang="en-US" sz="2800" b="1" dirty="0"/>
        </a:p>
      </dgm:t>
    </dgm:pt>
    <dgm:pt modelId="{A321156F-F848-4DE0-B49F-1E81EB150562}" type="parTrans" cxnId="{8B9937C1-8C66-4A88-ACEE-B1A9FF5867F6}">
      <dgm:prSet/>
      <dgm:spPr/>
      <dgm:t>
        <a:bodyPr/>
        <a:lstStyle/>
        <a:p>
          <a:endParaRPr lang="en-US"/>
        </a:p>
      </dgm:t>
    </dgm:pt>
    <dgm:pt modelId="{489C6706-1123-438E-A3F4-9AA1B885F929}" type="sibTrans" cxnId="{8B9937C1-8C66-4A88-ACEE-B1A9FF5867F6}">
      <dgm:prSet/>
      <dgm:spPr/>
      <dgm:t>
        <a:bodyPr/>
        <a:lstStyle/>
        <a:p>
          <a:endParaRPr lang="en-US"/>
        </a:p>
      </dgm:t>
    </dgm:pt>
    <dgm:pt modelId="{621CBC6A-5936-4C1B-9430-64E43AECB972}">
      <dgm:prSet phldrT="[Text]"/>
      <dgm:spPr/>
      <dgm:t>
        <a:bodyPr/>
        <a:lstStyle/>
        <a:p>
          <a:r>
            <a:rPr lang="en-US" dirty="0" smtClean="0"/>
            <a:t>Windows 10</a:t>
          </a:r>
          <a:endParaRPr lang="en-US" dirty="0"/>
        </a:p>
      </dgm:t>
    </dgm:pt>
    <dgm:pt modelId="{5DE79467-4A2A-43A6-8AE8-FB3B2C4FE8B8}" type="parTrans" cxnId="{65E1DC76-CB70-41FD-89EA-AC15C54F757D}">
      <dgm:prSet/>
      <dgm:spPr/>
      <dgm:t>
        <a:bodyPr/>
        <a:lstStyle/>
        <a:p>
          <a:endParaRPr lang="en-US"/>
        </a:p>
      </dgm:t>
    </dgm:pt>
    <dgm:pt modelId="{6B3A5F55-BC2C-42AC-8370-3BA746A377C2}" type="sibTrans" cxnId="{65E1DC76-CB70-41FD-89EA-AC15C54F757D}">
      <dgm:prSet/>
      <dgm:spPr/>
      <dgm:t>
        <a:bodyPr/>
        <a:lstStyle/>
        <a:p>
          <a:endParaRPr lang="en-US"/>
        </a:p>
      </dgm:t>
    </dgm:pt>
    <dgm:pt modelId="{414669BE-58EA-4BB2-91F6-94751B0B9025}">
      <dgm:prSet phldrT="[Text]" custT="1"/>
      <dgm:spPr/>
      <dgm:t>
        <a:bodyPr/>
        <a:lstStyle/>
        <a:p>
          <a:r>
            <a:rPr lang="en-US" sz="2400" b="1" dirty="0" smtClean="0"/>
            <a:t>Data Base </a:t>
          </a:r>
          <a:endParaRPr lang="en-US" sz="2400" b="1" dirty="0"/>
        </a:p>
      </dgm:t>
    </dgm:pt>
    <dgm:pt modelId="{C27A1F2E-1A9C-4EA2-856E-E5A7339111AA}" type="parTrans" cxnId="{3C16E841-D206-4437-A4C5-1D99A01BC0F9}">
      <dgm:prSet/>
      <dgm:spPr/>
      <dgm:t>
        <a:bodyPr/>
        <a:lstStyle/>
        <a:p>
          <a:endParaRPr lang="en-US"/>
        </a:p>
      </dgm:t>
    </dgm:pt>
    <dgm:pt modelId="{5378DB90-90BE-4B25-8727-67F6DEA21460}" type="sibTrans" cxnId="{3C16E841-D206-4437-A4C5-1D99A01BC0F9}">
      <dgm:prSet/>
      <dgm:spPr/>
      <dgm:t>
        <a:bodyPr/>
        <a:lstStyle/>
        <a:p>
          <a:endParaRPr lang="en-US"/>
        </a:p>
      </dgm:t>
    </dgm:pt>
    <dgm:pt modelId="{1A095FB9-6D06-4176-8FCB-414F2F81E72C}">
      <dgm:prSet phldrT="[Text]" custT="1"/>
      <dgm:spPr/>
      <dgm:t>
        <a:bodyPr/>
        <a:lstStyle/>
        <a:p>
          <a:r>
            <a:rPr lang="en-US" sz="2400" b="0" dirty="0" smtClean="0"/>
            <a:t>Mongo-DB</a:t>
          </a:r>
          <a:endParaRPr lang="en-US" sz="2400" b="0" dirty="0"/>
        </a:p>
      </dgm:t>
    </dgm:pt>
    <dgm:pt modelId="{0E75976D-A668-47CD-A6D1-402AA1EE7ABC}" type="parTrans" cxnId="{0F7E3432-47AD-4DC5-B923-DE91B8030CF1}">
      <dgm:prSet/>
      <dgm:spPr/>
      <dgm:t>
        <a:bodyPr/>
        <a:lstStyle/>
        <a:p>
          <a:endParaRPr lang="en-US"/>
        </a:p>
      </dgm:t>
    </dgm:pt>
    <dgm:pt modelId="{01E982A8-90AE-42EB-A422-419929B7B6F0}" type="sibTrans" cxnId="{0F7E3432-47AD-4DC5-B923-DE91B8030CF1}">
      <dgm:prSet/>
      <dgm:spPr/>
      <dgm:t>
        <a:bodyPr/>
        <a:lstStyle/>
        <a:p>
          <a:endParaRPr lang="en-US"/>
        </a:p>
      </dgm:t>
    </dgm:pt>
    <dgm:pt modelId="{1611FA8F-7081-46EA-B24E-E12130827607}" type="pres">
      <dgm:prSet presAssocID="{65DC04E9-41F1-4003-B129-B7D0D000ABF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6E268AC-5790-4601-B39F-7AFDDE35324C}" type="pres">
      <dgm:prSet presAssocID="{F982ED23-B513-4730-AD70-3D844F65D50E}" presName="parenttextcomposite" presStyleCnt="0"/>
      <dgm:spPr/>
      <dgm:t>
        <a:bodyPr/>
        <a:lstStyle/>
        <a:p>
          <a:endParaRPr lang="en-US"/>
        </a:p>
      </dgm:t>
    </dgm:pt>
    <dgm:pt modelId="{6595D4CA-DD6D-4344-87DB-8DF507815520}" type="pres">
      <dgm:prSet presAssocID="{F982ED23-B513-4730-AD70-3D844F65D50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DA560-4961-4081-AD5E-C679C6793FF4}" type="pres">
      <dgm:prSet presAssocID="{F982ED23-B513-4730-AD70-3D844F65D50E}" presName="composite" presStyleCnt="0"/>
      <dgm:spPr/>
      <dgm:t>
        <a:bodyPr/>
        <a:lstStyle/>
        <a:p>
          <a:endParaRPr lang="en-US"/>
        </a:p>
      </dgm:t>
    </dgm:pt>
    <dgm:pt modelId="{E72A3C44-C7A0-43AB-8482-766EBCB2A948}" type="pres">
      <dgm:prSet presAssocID="{F982ED23-B513-4730-AD70-3D844F65D50E}" presName="chevron1" presStyleLbl="alignNode1" presStyleIdx="0" presStyleCnt="28"/>
      <dgm:spPr/>
      <dgm:t>
        <a:bodyPr/>
        <a:lstStyle/>
        <a:p>
          <a:endParaRPr lang="en-US"/>
        </a:p>
      </dgm:t>
    </dgm:pt>
    <dgm:pt modelId="{85986FE9-7950-4B21-A17F-B72FADFA5AB5}" type="pres">
      <dgm:prSet presAssocID="{F982ED23-B513-4730-AD70-3D844F65D50E}" presName="chevron2" presStyleLbl="alignNode1" presStyleIdx="1" presStyleCnt="28"/>
      <dgm:spPr/>
      <dgm:t>
        <a:bodyPr/>
        <a:lstStyle/>
        <a:p>
          <a:endParaRPr lang="en-US"/>
        </a:p>
      </dgm:t>
    </dgm:pt>
    <dgm:pt modelId="{E8DB0250-8008-4E1E-AA44-9D0F93DE42D8}" type="pres">
      <dgm:prSet presAssocID="{F982ED23-B513-4730-AD70-3D844F65D50E}" presName="chevron3" presStyleLbl="alignNode1" presStyleIdx="2" presStyleCnt="28"/>
      <dgm:spPr/>
      <dgm:t>
        <a:bodyPr/>
        <a:lstStyle/>
        <a:p>
          <a:endParaRPr lang="en-US"/>
        </a:p>
      </dgm:t>
    </dgm:pt>
    <dgm:pt modelId="{C890257E-459B-4600-9BB2-9FE7DC2C00F3}" type="pres">
      <dgm:prSet presAssocID="{F982ED23-B513-4730-AD70-3D844F65D50E}" presName="chevron4" presStyleLbl="alignNode1" presStyleIdx="3" presStyleCnt="28"/>
      <dgm:spPr/>
      <dgm:t>
        <a:bodyPr/>
        <a:lstStyle/>
        <a:p>
          <a:endParaRPr lang="en-US"/>
        </a:p>
      </dgm:t>
    </dgm:pt>
    <dgm:pt modelId="{4FD7AAF0-DA50-47B5-AB64-B1A4E549B301}" type="pres">
      <dgm:prSet presAssocID="{F982ED23-B513-4730-AD70-3D844F65D50E}" presName="chevron5" presStyleLbl="alignNode1" presStyleIdx="4" presStyleCnt="28"/>
      <dgm:spPr/>
      <dgm:t>
        <a:bodyPr/>
        <a:lstStyle/>
        <a:p>
          <a:endParaRPr lang="en-US"/>
        </a:p>
      </dgm:t>
    </dgm:pt>
    <dgm:pt modelId="{2229E5FA-E83B-450F-83D6-B329D3CAB470}" type="pres">
      <dgm:prSet presAssocID="{F982ED23-B513-4730-AD70-3D844F65D50E}" presName="chevron6" presStyleLbl="alignNode1" presStyleIdx="5" presStyleCnt="28"/>
      <dgm:spPr/>
      <dgm:t>
        <a:bodyPr/>
        <a:lstStyle/>
        <a:p>
          <a:endParaRPr lang="en-US"/>
        </a:p>
      </dgm:t>
    </dgm:pt>
    <dgm:pt modelId="{DA620022-6667-435E-94D7-E2D6E3D6046F}" type="pres">
      <dgm:prSet presAssocID="{F982ED23-B513-4730-AD70-3D844F65D50E}" presName="chevron7" presStyleLbl="alignNode1" presStyleIdx="6" presStyleCnt="28"/>
      <dgm:spPr/>
      <dgm:t>
        <a:bodyPr/>
        <a:lstStyle/>
        <a:p>
          <a:endParaRPr lang="en-US"/>
        </a:p>
      </dgm:t>
    </dgm:pt>
    <dgm:pt modelId="{CB914524-EF4C-4B6F-AA06-1A04A4B5FB94}" type="pres">
      <dgm:prSet presAssocID="{F982ED23-B513-4730-AD70-3D844F65D50E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DC0F5-DD5B-4A36-954F-C947C0E2909D}" type="pres">
      <dgm:prSet presAssocID="{38669B56-E9EA-4355-AA5D-2BFC1F6D5958}" presName="sibTrans" presStyleCnt="0"/>
      <dgm:spPr/>
      <dgm:t>
        <a:bodyPr/>
        <a:lstStyle/>
        <a:p>
          <a:endParaRPr lang="en-US"/>
        </a:p>
      </dgm:t>
    </dgm:pt>
    <dgm:pt modelId="{14EF6A75-BE45-44E6-80E5-B2E1845462BF}" type="pres">
      <dgm:prSet presAssocID="{230D1871-C136-4CD6-8824-26D5BC7979FC}" presName="parenttextcomposite" presStyleCnt="0"/>
      <dgm:spPr/>
      <dgm:t>
        <a:bodyPr/>
        <a:lstStyle/>
        <a:p>
          <a:endParaRPr lang="en-US"/>
        </a:p>
      </dgm:t>
    </dgm:pt>
    <dgm:pt modelId="{47AD02C3-8E8F-4DF7-8E3C-3987A416F9DF}" type="pres">
      <dgm:prSet presAssocID="{230D1871-C136-4CD6-8824-26D5BC7979FC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E024D-43DA-4055-B778-9B4907F069EB}" type="pres">
      <dgm:prSet presAssocID="{230D1871-C136-4CD6-8824-26D5BC7979FC}" presName="composite" presStyleCnt="0"/>
      <dgm:spPr/>
      <dgm:t>
        <a:bodyPr/>
        <a:lstStyle/>
        <a:p>
          <a:endParaRPr lang="en-US"/>
        </a:p>
      </dgm:t>
    </dgm:pt>
    <dgm:pt modelId="{2BA20553-5A16-4286-AD0D-C612FAC58601}" type="pres">
      <dgm:prSet presAssocID="{230D1871-C136-4CD6-8824-26D5BC7979FC}" presName="chevron1" presStyleLbl="alignNode1" presStyleIdx="7" presStyleCnt="28"/>
      <dgm:spPr/>
      <dgm:t>
        <a:bodyPr/>
        <a:lstStyle/>
        <a:p>
          <a:endParaRPr lang="en-US"/>
        </a:p>
      </dgm:t>
    </dgm:pt>
    <dgm:pt modelId="{84764FA4-A72B-4E7B-926B-931ECBF0A9EE}" type="pres">
      <dgm:prSet presAssocID="{230D1871-C136-4CD6-8824-26D5BC7979FC}" presName="chevron2" presStyleLbl="alignNode1" presStyleIdx="8" presStyleCnt="28"/>
      <dgm:spPr/>
      <dgm:t>
        <a:bodyPr/>
        <a:lstStyle/>
        <a:p>
          <a:endParaRPr lang="en-US"/>
        </a:p>
      </dgm:t>
    </dgm:pt>
    <dgm:pt modelId="{24FC8AE9-ACCE-46A2-940A-8F5BCC2A53EB}" type="pres">
      <dgm:prSet presAssocID="{230D1871-C136-4CD6-8824-26D5BC7979FC}" presName="chevron3" presStyleLbl="alignNode1" presStyleIdx="9" presStyleCnt="28"/>
      <dgm:spPr/>
      <dgm:t>
        <a:bodyPr/>
        <a:lstStyle/>
        <a:p>
          <a:endParaRPr lang="en-US"/>
        </a:p>
      </dgm:t>
    </dgm:pt>
    <dgm:pt modelId="{9149A91F-1D8A-457B-9CA8-662CF2853064}" type="pres">
      <dgm:prSet presAssocID="{230D1871-C136-4CD6-8824-26D5BC7979FC}" presName="chevron4" presStyleLbl="alignNode1" presStyleIdx="10" presStyleCnt="28"/>
      <dgm:spPr/>
      <dgm:t>
        <a:bodyPr/>
        <a:lstStyle/>
        <a:p>
          <a:endParaRPr lang="en-US"/>
        </a:p>
      </dgm:t>
    </dgm:pt>
    <dgm:pt modelId="{0E8D5834-6B19-4C5E-AA38-3E6DC4D72B75}" type="pres">
      <dgm:prSet presAssocID="{230D1871-C136-4CD6-8824-26D5BC7979FC}" presName="chevron5" presStyleLbl="alignNode1" presStyleIdx="11" presStyleCnt="28"/>
      <dgm:spPr/>
      <dgm:t>
        <a:bodyPr/>
        <a:lstStyle/>
        <a:p>
          <a:endParaRPr lang="en-US"/>
        </a:p>
      </dgm:t>
    </dgm:pt>
    <dgm:pt modelId="{0E9F77DF-48CD-428B-8C8F-492122B1A74D}" type="pres">
      <dgm:prSet presAssocID="{230D1871-C136-4CD6-8824-26D5BC7979FC}" presName="chevron6" presStyleLbl="alignNode1" presStyleIdx="12" presStyleCnt="28"/>
      <dgm:spPr/>
      <dgm:t>
        <a:bodyPr/>
        <a:lstStyle/>
        <a:p>
          <a:endParaRPr lang="en-US"/>
        </a:p>
      </dgm:t>
    </dgm:pt>
    <dgm:pt modelId="{A20D5809-A9D6-41CC-BD1B-01CAE8627D1F}" type="pres">
      <dgm:prSet presAssocID="{230D1871-C136-4CD6-8824-26D5BC7979FC}" presName="chevron7" presStyleLbl="alignNode1" presStyleIdx="13" presStyleCnt="28"/>
      <dgm:spPr/>
      <dgm:t>
        <a:bodyPr/>
        <a:lstStyle/>
        <a:p>
          <a:endParaRPr lang="en-US"/>
        </a:p>
      </dgm:t>
    </dgm:pt>
    <dgm:pt modelId="{04201897-4831-454F-B839-3623F286CE69}" type="pres">
      <dgm:prSet presAssocID="{230D1871-C136-4CD6-8824-26D5BC7979FC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30FBA-955D-404E-B19F-2A6FC80440BC}" type="pres">
      <dgm:prSet presAssocID="{F3FF41DE-9CA1-4CEB-A893-FDD6E91485FF}" presName="sibTrans" presStyleCnt="0"/>
      <dgm:spPr/>
      <dgm:t>
        <a:bodyPr/>
        <a:lstStyle/>
        <a:p>
          <a:endParaRPr lang="en-US"/>
        </a:p>
      </dgm:t>
    </dgm:pt>
    <dgm:pt modelId="{91E067D0-2243-4E56-9EED-967537558F0A}" type="pres">
      <dgm:prSet presAssocID="{F42AA56F-BFE8-4E1F-BC4D-2CDE076379A3}" presName="parenttextcomposite" presStyleCnt="0"/>
      <dgm:spPr/>
      <dgm:t>
        <a:bodyPr/>
        <a:lstStyle/>
        <a:p>
          <a:endParaRPr lang="en-US"/>
        </a:p>
      </dgm:t>
    </dgm:pt>
    <dgm:pt modelId="{A0000529-36FA-4838-B5D0-5DCDE543E1E3}" type="pres">
      <dgm:prSet presAssocID="{F42AA56F-BFE8-4E1F-BC4D-2CDE076379A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ED366-B62C-4CB0-8B56-BE4E7C7E1E03}" type="pres">
      <dgm:prSet presAssocID="{F42AA56F-BFE8-4E1F-BC4D-2CDE076379A3}" presName="composite" presStyleCnt="0"/>
      <dgm:spPr/>
      <dgm:t>
        <a:bodyPr/>
        <a:lstStyle/>
        <a:p>
          <a:endParaRPr lang="en-US"/>
        </a:p>
      </dgm:t>
    </dgm:pt>
    <dgm:pt modelId="{818CE7E2-3919-4917-BD78-39A29AE9D5BE}" type="pres">
      <dgm:prSet presAssocID="{F42AA56F-BFE8-4E1F-BC4D-2CDE076379A3}" presName="chevron1" presStyleLbl="alignNode1" presStyleIdx="14" presStyleCnt="28"/>
      <dgm:spPr/>
      <dgm:t>
        <a:bodyPr/>
        <a:lstStyle/>
        <a:p>
          <a:endParaRPr lang="en-US"/>
        </a:p>
      </dgm:t>
    </dgm:pt>
    <dgm:pt modelId="{FDA45C4C-C70A-4AFD-A280-BB915E1F1D5B}" type="pres">
      <dgm:prSet presAssocID="{F42AA56F-BFE8-4E1F-BC4D-2CDE076379A3}" presName="chevron2" presStyleLbl="alignNode1" presStyleIdx="15" presStyleCnt="28"/>
      <dgm:spPr/>
      <dgm:t>
        <a:bodyPr/>
        <a:lstStyle/>
        <a:p>
          <a:endParaRPr lang="en-US"/>
        </a:p>
      </dgm:t>
    </dgm:pt>
    <dgm:pt modelId="{2261E728-73DB-414E-9686-682600864C5F}" type="pres">
      <dgm:prSet presAssocID="{F42AA56F-BFE8-4E1F-BC4D-2CDE076379A3}" presName="chevron3" presStyleLbl="alignNode1" presStyleIdx="16" presStyleCnt="28"/>
      <dgm:spPr/>
      <dgm:t>
        <a:bodyPr/>
        <a:lstStyle/>
        <a:p>
          <a:endParaRPr lang="en-US"/>
        </a:p>
      </dgm:t>
    </dgm:pt>
    <dgm:pt modelId="{3D130A79-5904-4BE1-85EE-FB3ABC505D49}" type="pres">
      <dgm:prSet presAssocID="{F42AA56F-BFE8-4E1F-BC4D-2CDE076379A3}" presName="chevron4" presStyleLbl="alignNode1" presStyleIdx="17" presStyleCnt="28"/>
      <dgm:spPr/>
      <dgm:t>
        <a:bodyPr/>
        <a:lstStyle/>
        <a:p>
          <a:endParaRPr lang="en-US"/>
        </a:p>
      </dgm:t>
    </dgm:pt>
    <dgm:pt modelId="{0F0B3262-DF3E-48B5-8408-B91CE053093F}" type="pres">
      <dgm:prSet presAssocID="{F42AA56F-BFE8-4E1F-BC4D-2CDE076379A3}" presName="chevron5" presStyleLbl="alignNode1" presStyleIdx="18" presStyleCnt="28"/>
      <dgm:spPr/>
      <dgm:t>
        <a:bodyPr/>
        <a:lstStyle/>
        <a:p>
          <a:endParaRPr lang="en-US"/>
        </a:p>
      </dgm:t>
    </dgm:pt>
    <dgm:pt modelId="{B02BD832-0770-4AF4-8F45-46E4BC1F0D96}" type="pres">
      <dgm:prSet presAssocID="{F42AA56F-BFE8-4E1F-BC4D-2CDE076379A3}" presName="chevron6" presStyleLbl="alignNode1" presStyleIdx="19" presStyleCnt="28"/>
      <dgm:spPr/>
      <dgm:t>
        <a:bodyPr/>
        <a:lstStyle/>
        <a:p>
          <a:endParaRPr lang="en-US"/>
        </a:p>
      </dgm:t>
    </dgm:pt>
    <dgm:pt modelId="{38ECF3F0-51E4-4B3E-A704-BA7E0881D322}" type="pres">
      <dgm:prSet presAssocID="{F42AA56F-BFE8-4E1F-BC4D-2CDE076379A3}" presName="chevron7" presStyleLbl="alignNode1" presStyleIdx="20" presStyleCnt="28"/>
      <dgm:spPr/>
      <dgm:t>
        <a:bodyPr/>
        <a:lstStyle/>
        <a:p>
          <a:endParaRPr lang="en-US"/>
        </a:p>
      </dgm:t>
    </dgm:pt>
    <dgm:pt modelId="{23FCDE1D-9709-41D1-AA64-BFF209E2CD7F}" type="pres">
      <dgm:prSet presAssocID="{F42AA56F-BFE8-4E1F-BC4D-2CDE076379A3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15A7-7C9B-44F3-A642-6665906F4E73}" type="pres">
      <dgm:prSet presAssocID="{489C6706-1123-438E-A3F4-9AA1B885F929}" presName="sibTrans" presStyleCnt="0"/>
      <dgm:spPr/>
    </dgm:pt>
    <dgm:pt modelId="{1D764DE5-3FCC-401F-9307-AB2A742271F5}" type="pres">
      <dgm:prSet presAssocID="{414669BE-58EA-4BB2-91F6-94751B0B9025}" presName="parenttextcomposite" presStyleCnt="0"/>
      <dgm:spPr/>
    </dgm:pt>
    <dgm:pt modelId="{266C5EC2-33D5-417E-A951-C079DE50EAAC}" type="pres">
      <dgm:prSet presAssocID="{414669BE-58EA-4BB2-91F6-94751B0B9025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A4042-7637-4D44-9829-B348215B7BCC}" type="pres">
      <dgm:prSet presAssocID="{414669BE-58EA-4BB2-91F6-94751B0B9025}" presName="composite" presStyleCnt="0"/>
      <dgm:spPr/>
    </dgm:pt>
    <dgm:pt modelId="{B8C2C01B-4160-441D-8536-D2B8C18BC3B3}" type="pres">
      <dgm:prSet presAssocID="{414669BE-58EA-4BB2-91F6-94751B0B9025}" presName="chevron1" presStyleLbl="alignNode1" presStyleIdx="21" presStyleCnt="28"/>
      <dgm:spPr/>
    </dgm:pt>
    <dgm:pt modelId="{278FD87A-F573-4921-AC43-7566C00D9B02}" type="pres">
      <dgm:prSet presAssocID="{414669BE-58EA-4BB2-91F6-94751B0B9025}" presName="chevron2" presStyleLbl="alignNode1" presStyleIdx="22" presStyleCnt="28"/>
      <dgm:spPr/>
    </dgm:pt>
    <dgm:pt modelId="{4BA1C733-F059-490B-881C-7F9F15C3C7B6}" type="pres">
      <dgm:prSet presAssocID="{414669BE-58EA-4BB2-91F6-94751B0B9025}" presName="chevron3" presStyleLbl="alignNode1" presStyleIdx="23" presStyleCnt="28"/>
      <dgm:spPr/>
    </dgm:pt>
    <dgm:pt modelId="{16B773B9-B85F-4EE0-8CFF-B30AEA540F7A}" type="pres">
      <dgm:prSet presAssocID="{414669BE-58EA-4BB2-91F6-94751B0B9025}" presName="chevron4" presStyleLbl="alignNode1" presStyleIdx="24" presStyleCnt="28"/>
      <dgm:spPr/>
    </dgm:pt>
    <dgm:pt modelId="{57188F16-3E6F-475D-9743-648F21B6CB85}" type="pres">
      <dgm:prSet presAssocID="{414669BE-58EA-4BB2-91F6-94751B0B9025}" presName="chevron5" presStyleLbl="alignNode1" presStyleIdx="25" presStyleCnt="28"/>
      <dgm:spPr/>
    </dgm:pt>
    <dgm:pt modelId="{67EF39AD-B82A-4874-81D5-CFC5F041B884}" type="pres">
      <dgm:prSet presAssocID="{414669BE-58EA-4BB2-91F6-94751B0B9025}" presName="chevron6" presStyleLbl="alignNode1" presStyleIdx="26" presStyleCnt="28"/>
      <dgm:spPr/>
    </dgm:pt>
    <dgm:pt modelId="{9FA0046A-9E41-4AE3-90BD-9953698D7994}" type="pres">
      <dgm:prSet presAssocID="{414669BE-58EA-4BB2-91F6-94751B0B9025}" presName="chevron7" presStyleLbl="alignNode1" presStyleIdx="27" presStyleCnt="28"/>
      <dgm:spPr/>
    </dgm:pt>
    <dgm:pt modelId="{E89A1391-C05A-4D18-A370-1740A931D765}" type="pres">
      <dgm:prSet presAssocID="{414669BE-58EA-4BB2-91F6-94751B0B9025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9984D-C34C-4ADB-BEBA-A855CF53F052}" type="presOf" srcId="{230D1871-C136-4CD6-8824-26D5BC7979FC}" destId="{47AD02C3-8E8F-4DF7-8E3C-3987A416F9DF}" srcOrd="0" destOrd="0" presId="urn:microsoft.com/office/officeart/2008/layout/VerticalAccentList"/>
    <dgm:cxn modelId="{8B9937C1-8C66-4A88-ACEE-B1A9FF5867F6}" srcId="{65DC04E9-41F1-4003-B129-B7D0D000ABF6}" destId="{F42AA56F-BFE8-4E1F-BC4D-2CDE076379A3}" srcOrd="2" destOrd="0" parTransId="{A321156F-F848-4DE0-B49F-1E81EB150562}" sibTransId="{489C6706-1123-438E-A3F4-9AA1B885F929}"/>
    <dgm:cxn modelId="{E309FBE6-6CFB-43AA-8F6D-D4280CA8E6D4}" type="presOf" srcId="{F982ED23-B513-4730-AD70-3D844F65D50E}" destId="{6595D4CA-DD6D-4344-87DB-8DF507815520}" srcOrd="0" destOrd="0" presId="urn:microsoft.com/office/officeart/2008/layout/VerticalAccentList"/>
    <dgm:cxn modelId="{AADF4ADB-82B7-4B4B-95F6-3E8BDD2E8008}" srcId="{F982ED23-B513-4730-AD70-3D844F65D50E}" destId="{2C657D48-F585-4457-89C4-3DF1D6ABDA69}" srcOrd="0" destOrd="0" parTransId="{C961762A-58E7-4227-9751-936735F2F1FC}" sibTransId="{CB85A048-68C1-4EA0-9B5F-A02015869B06}"/>
    <dgm:cxn modelId="{EBEEBFFF-B073-4357-8761-6F9353C96F62}" srcId="{65DC04E9-41F1-4003-B129-B7D0D000ABF6}" destId="{230D1871-C136-4CD6-8824-26D5BC7979FC}" srcOrd="1" destOrd="0" parTransId="{7028FB56-4416-4CCE-B39B-B85053EEED25}" sibTransId="{F3FF41DE-9CA1-4CEB-A893-FDD6E91485FF}"/>
    <dgm:cxn modelId="{3FFB1CA4-19A5-4C17-A10A-461C75B17C29}" srcId="{65DC04E9-41F1-4003-B129-B7D0D000ABF6}" destId="{F982ED23-B513-4730-AD70-3D844F65D50E}" srcOrd="0" destOrd="0" parTransId="{96A196F4-F439-4C1D-AFBA-E7BFAF8BFF28}" sibTransId="{38669B56-E9EA-4355-AA5D-2BFC1F6D5958}"/>
    <dgm:cxn modelId="{F287181E-7D3A-45BD-BF32-786D8F82F084}" type="presOf" srcId="{68CB8133-41F5-4965-B228-178E02AD1D97}" destId="{04201897-4831-454F-B839-3623F286CE69}" srcOrd="0" destOrd="0" presId="urn:microsoft.com/office/officeart/2008/layout/VerticalAccentList"/>
    <dgm:cxn modelId="{3C16E841-D206-4437-A4C5-1D99A01BC0F9}" srcId="{65DC04E9-41F1-4003-B129-B7D0D000ABF6}" destId="{414669BE-58EA-4BB2-91F6-94751B0B9025}" srcOrd="3" destOrd="0" parTransId="{C27A1F2E-1A9C-4EA2-856E-E5A7339111AA}" sibTransId="{5378DB90-90BE-4B25-8727-67F6DEA21460}"/>
    <dgm:cxn modelId="{CB668039-5C49-44E0-8D93-D3AA09EFA785}" type="presOf" srcId="{1A095FB9-6D06-4176-8FCB-414F2F81E72C}" destId="{E89A1391-C05A-4D18-A370-1740A931D765}" srcOrd="0" destOrd="0" presId="urn:microsoft.com/office/officeart/2008/layout/VerticalAccentList"/>
    <dgm:cxn modelId="{3226E517-FF8A-4C57-87F3-970077D3650F}" type="presOf" srcId="{621CBC6A-5936-4C1B-9430-64E43AECB972}" destId="{23FCDE1D-9709-41D1-AA64-BFF209E2CD7F}" srcOrd="0" destOrd="0" presId="urn:microsoft.com/office/officeart/2008/layout/VerticalAccentList"/>
    <dgm:cxn modelId="{E2C70A1C-7E2C-4CCA-8E36-8E4FDB605110}" type="presOf" srcId="{414669BE-58EA-4BB2-91F6-94751B0B9025}" destId="{266C5EC2-33D5-417E-A951-C079DE50EAAC}" srcOrd="0" destOrd="0" presId="urn:microsoft.com/office/officeart/2008/layout/VerticalAccentList"/>
    <dgm:cxn modelId="{1305990D-C0EA-4326-8F91-E78FED98A704}" srcId="{230D1871-C136-4CD6-8824-26D5BC7979FC}" destId="{68CB8133-41F5-4965-B228-178E02AD1D97}" srcOrd="0" destOrd="0" parTransId="{52520C84-5AA4-4D78-A7C3-B38754AC197D}" sibTransId="{75E68E65-6500-4ECF-9CF8-4781DFEA412B}"/>
    <dgm:cxn modelId="{F5B4E62A-51F2-4799-BC5C-6F4C5D4DA219}" type="presOf" srcId="{F42AA56F-BFE8-4E1F-BC4D-2CDE076379A3}" destId="{A0000529-36FA-4838-B5D0-5DCDE543E1E3}" srcOrd="0" destOrd="0" presId="urn:microsoft.com/office/officeart/2008/layout/VerticalAccentList"/>
    <dgm:cxn modelId="{AB75424F-0504-48AC-913A-279146EF84E6}" type="presOf" srcId="{2C657D48-F585-4457-89C4-3DF1D6ABDA69}" destId="{CB914524-EF4C-4B6F-AA06-1A04A4B5FB94}" srcOrd="0" destOrd="0" presId="urn:microsoft.com/office/officeart/2008/layout/VerticalAccentList"/>
    <dgm:cxn modelId="{0F7E3432-47AD-4DC5-B923-DE91B8030CF1}" srcId="{414669BE-58EA-4BB2-91F6-94751B0B9025}" destId="{1A095FB9-6D06-4176-8FCB-414F2F81E72C}" srcOrd="0" destOrd="0" parTransId="{0E75976D-A668-47CD-A6D1-402AA1EE7ABC}" sibTransId="{01E982A8-90AE-42EB-A422-419929B7B6F0}"/>
    <dgm:cxn modelId="{F459251B-2709-49D9-949B-8223110AC54E}" type="presOf" srcId="{65DC04E9-41F1-4003-B129-B7D0D000ABF6}" destId="{1611FA8F-7081-46EA-B24E-E12130827607}" srcOrd="0" destOrd="0" presId="urn:microsoft.com/office/officeart/2008/layout/VerticalAccentList"/>
    <dgm:cxn modelId="{65E1DC76-CB70-41FD-89EA-AC15C54F757D}" srcId="{F42AA56F-BFE8-4E1F-BC4D-2CDE076379A3}" destId="{621CBC6A-5936-4C1B-9430-64E43AECB972}" srcOrd="0" destOrd="0" parTransId="{5DE79467-4A2A-43A6-8AE8-FB3B2C4FE8B8}" sibTransId="{6B3A5F55-BC2C-42AC-8370-3BA746A377C2}"/>
    <dgm:cxn modelId="{172652E0-4124-4F07-9B8F-93C62866355D}" type="presParOf" srcId="{1611FA8F-7081-46EA-B24E-E12130827607}" destId="{76E268AC-5790-4601-B39F-7AFDDE35324C}" srcOrd="0" destOrd="0" presId="urn:microsoft.com/office/officeart/2008/layout/VerticalAccentList"/>
    <dgm:cxn modelId="{04A8AA5F-B6FD-44F3-8FA6-447ED473DEAF}" type="presParOf" srcId="{76E268AC-5790-4601-B39F-7AFDDE35324C}" destId="{6595D4CA-DD6D-4344-87DB-8DF507815520}" srcOrd="0" destOrd="0" presId="urn:microsoft.com/office/officeart/2008/layout/VerticalAccentList"/>
    <dgm:cxn modelId="{866A8A49-8AFE-4BD6-BE69-20807110C4B2}" type="presParOf" srcId="{1611FA8F-7081-46EA-B24E-E12130827607}" destId="{CFCDA560-4961-4081-AD5E-C679C6793FF4}" srcOrd="1" destOrd="0" presId="urn:microsoft.com/office/officeart/2008/layout/VerticalAccentList"/>
    <dgm:cxn modelId="{80D56586-BB4E-484C-94BE-96B5A0E18778}" type="presParOf" srcId="{CFCDA560-4961-4081-AD5E-C679C6793FF4}" destId="{E72A3C44-C7A0-43AB-8482-766EBCB2A948}" srcOrd="0" destOrd="0" presId="urn:microsoft.com/office/officeart/2008/layout/VerticalAccentList"/>
    <dgm:cxn modelId="{DB8638AD-8383-4392-A9EA-C12D43AB5147}" type="presParOf" srcId="{CFCDA560-4961-4081-AD5E-C679C6793FF4}" destId="{85986FE9-7950-4B21-A17F-B72FADFA5AB5}" srcOrd="1" destOrd="0" presId="urn:microsoft.com/office/officeart/2008/layout/VerticalAccentList"/>
    <dgm:cxn modelId="{D7EF9762-A0DC-4B34-A0E4-FA3C0D36BF7A}" type="presParOf" srcId="{CFCDA560-4961-4081-AD5E-C679C6793FF4}" destId="{E8DB0250-8008-4E1E-AA44-9D0F93DE42D8}" srcOrd="2" destOrd="0" presId="urn:microsoft.com/office/officeart/2008/layout/VerticalAccentList"/>
    <dgm:cxn modelId="{EA09A161-1D4E-42AF-9EB3-387E596E77A1}" type="presParOf" srcId="{CFCDA560-4961-4081-AD5E-C679C6793FF4}" destId="{C890257E-459B-4600-9BB2-9FE7DC2C00F3}" srcOrd="3" destOrd="0" presId="urn:microsoft.com/office/officeart/2008/layout/VerticalAccentList"/>
    <dgm:cxn modelId="{45F0C45C-EC2C-4EA8-8340-B1969AB265C1}" type="presParOf" srcId="{CFCDA560-4961-4081-AD5E-C679C6793FF4}" destId="{4FD7AAF0-DA50-47B5-AB64-B1A4E549B301}" srcOrd="4" destOrd="0" presId="urn:microsoft.com/office/officeart/2008/layout/VerticalAccentList"/>
    <dgm:cxn modelId="{DD8D886B-22FE-4A56-9BF2-AC6AF7E36283}" type="presParOf" srcId="{CFCDA560-4961-4081-AD5E-C679C6793FF4}" destId="{2229E5FA-E83B-450F-83D6-B329D3CAB470}" srcOrd="5" destOrd="0" presId="urn:microsoft.com/office/officeart/2008/layout/VerticalAccentList"/>
    <dgm:cxn modelId="{C835FBFF-300E-4DD2-9A0C-B1E47AD9C451}" type="presParOf" srcId="{CFCDA560-4961-4081-AD5E-C679C6793FF4}" destId="{DA620022-6667-435E-94D7-E2D6E3D6046F}" srcOrd="6" destOrd="0" presId="urn:microsoft.com/office/officeart/2008/layout/VerticalAccentList"/>
    <dgm:cxn modelId="{7560B39F-CC17-4A13-B7F5-1E6E99DB06B3}" type="presParOf" srcId="{CFCDA560-4961-4081-AD5E-C679C6793FF4}" destId="{CB914524-EF4C-4B6F-AA06-1A04A4B5FB94}" srcOrd="7" destOrd="0" presId="urn:microsoft.com/office/officeart/2008/layout/VerticalAccentList"/>
    <dgm:cxn modelId="{A7EF0AF4-0941-482D-B540-3FD41188DD86}" type="presParOf" srcId="{1611FA8F-7081-46EA-B24E-E12130827607}" destId="{E44DC0F5-DD5B-4A36-954F-C947C0E2909D}" srcOrd="2" destOrd="0" presId="urn:microsoft.com/office/officeart/2008/layout/VerticalAccentList"/>
    <dgm:cxn modelId="{DEBD802D-F5ED-4634-A4DE-0F3F63E7EFEF}" type="presParOf" srcId="{1611FA8F-7081-46EA-B24E-E12130827607}" destId="{14EF6A75-BE45-44E6-80E5-B2E1845462BF}" srcOrd="3" destOrd="0" presId="urn:microsoft.com/office/officeart/2008/layout/VerticalAccentList"/>
    <dgm:cxn modelId="{A18B4E9E-32D2-40F1-B8BF-FD6212BB2D54}" type="presParOf" srcId="{14EF6A75-BE45-44E6-80E5-B2E1845462BF}" destId="{47AD02C3-8E8F-4DF7-8E3C-3987A416F9DF}" srcOrd="0" destOrd="0" presId="urn:microsoft.com/office/officeart/2008/layout/VerticalAccentList"/>
    <dgm:cxn modelId="{E9BE5BC7-AFDA-46B6-BB86-1CF3319D857C}" type="presParOf" srcId="{1611FA8F-7081-46EA-B24E-E12130827607}" destId="{F10E024D-43DA-4055-B778-9B4907F069EB}" srcOrd="4" destOrd="0" presId="urn:microsoft.com/office/officeart/2008/layout/VerticalAccentList"/>
    <dgm:cxn modelId="{6A05A6B4-B94F-4B5B-9167-877729A2C53B}" type="presParOf" srcId="{F10E024D-43DA-4055-B778-9B4907F069EB}" destId="{2BA20553-5A16-4286-AD0D-C612FAC58601}" srcOrd="0" destOrd="0" presId="urn:microsoft.com/office/officeart/2008/layout/VerticalAccentList"/>
    <dgm:cxn modelId="{3251DAD9-2A0A-4088-B74C-B0C4234FC5A3}" type="presParOf" srcId="{F10E024D-43DA-4055-B778-9B4907F069EB}" destId="{84764FA4-A72B-4E7B-926B-931ECBF0A9EE}" srcOrd="1" destOrd="0" presId="urn:microsoft.com/office/officeart/2008/layout/VerticalAccentList"/>
    <dgm:cxn modelId="{CF92DB3B-AF1C-4D37-9A86-884DC12DBD9E}" type="presParOf" srcId="{F10E024D-43DA-4055-B778-9B4907F069EB}" destId="{24FC8AE9-ACCE-46A2-940A-8F5BCC2A53EB}" srcOrd="2" destOrd="0" presId="urn:microsoft.com/office/officeart/2008/layout/VerticalAccentList"/>
    <dgm:cxn modelId="{DC710FED-6D75-4AD4-A4B2-D8309A5FF7FB}" type="presParOf" srcId="{F10E024D-43DA-4055-B778-9B4907F069EB}" destId="{9149A91F-1D8A-457B-9CA8-662CF2853064}" srcOrd="3" destOrd="0" presId="urn:microsoft.com/office/officeart/2008/layout/VerticalAccentList"/>
    <dgm:cxn modelId="{179921EA-3B32-4B0D-88F2-BBB905E5153D}" type="presParOf" srcId="{F10E024D-43DA-4055-B778-9B4907F069EB}" destId="{0E8D5834-6B19-4C5E-AA38-3E6DC4D72B75}" srcOrd="4" destOrd="0" presId="urn:microsoft.com/office/officeart/2008/layout/VerticalAccentList"/>
    <dgm:cxn modelId="{6EE28B47-FED6-470E-8FEC-C0AD4C43F9D3}" type="presParOf" srcId="{F10E024D-43DA-4055-B778-9B4907F069EB}" destId="{0E9F77DF-48CD-428B-8C8F-492122B1A74D}" srcOrd="5" destOrd="0" presId="urn:microsoft.com/office/officeart/2008/layout/VerticalAccentList"/>
    <dgm:cxn modelId="{A0435356-DFF2-4BC4-B7CF-7F25BCF57CAD}" type="presParOf" srcId="{F10E024D-43DA-4055-B778-9B4907F069EB}" destId="{A20D5809-A9D6-41CC-BD1B-01CAE8627D1F}" srcOrd="6" destOrd="0" presId="urn:microsoft.com/office/officeart/2008/layout/VerticalAccentList"/>
    <dgm:cxn modelId="{DE277EBE-8D5C-4070-9546-703E56166376}" type="presParOf" srcId="{F10E024D-43DA-4055-B778-9B4907F069EB}" destId="{04201897-4831-454F-B839-3623F286CE69}" srcOrd="7" destOrd="0" presId="urn:microsoft.com/office/officeart/2008/layout/VerticalAccentList"/>
    <dgm:cxn modelId="{2BF0B345-7434-40A1-8718-83A506A66D51}" type="presParOf" srcId="{1611FA8F-7081-46EA-B24E-E12130827607}" destId="{03E30FBA-955D-404E-B19F-2A6FC80440BC}" srcOrd="5" destOrd="0" presId="urn:microsoft.com/office/officeart/2008/layout/VerticalAccentList"/>
    <dgm:cxn modelId="{D61FD129-A4F9-4211-9E5D-E5D658F8DA47}" type="presParOf" srcId="{1611FA8F-7081-46EA-B24E-E12130827607}" destId="{91E067D0-2243-4E56-9EED-967537558F0A}" srcOrd="6" destOrd="0" presId="urn:microsoft.com/office/officeart/2008/layout/VerticalAccentList"/>
    <dgm:cxn modelId="{217189E2-2876-4325-88BB-0EA8325CCD28}" type="presParOf" srcId="{91E067D0-2243-4E56-9EED-967537558F0A}" destId="{A0000529-36FA-4838-B5D0-5DCDE543E1E3}" srcOrd="0" destOrd="0" presId="urn:microsoft.com/office/officeart/2008/layout/VerticalAccentList"/>
    <dgm:cxn modelId="{00E4A7EC-B55C-40CF-92B5-F2EB95B8E735}" type="presParOf" srcId="{1611FA8F-7081-46EA-B24E-E12130827607}" destId="{549ED366-B62C-4CB0-8B56-BE4E7C7E1E03}" srcOrd="7" destOrd="0" presId="urn:microsoft.com/office/officeart/2008/layout/VerticalAccentList"/>
    <dgm:cxn modelId="{BA2E1B26-F9ED-495A-BF89-D2B1267BAEB7}" type="presParOf" srcId="{549ED366-B62C-4CB0-8B56-BE4E7C7E1E03}" destId="{818CE7E2-3919-4917-BD78-39A29AE9D5BE}" srcOrd="0" destOrd="0" presId="urn:microsoft.com/office/officeart/2008/layout/VerticalAccentList"/>
    <dgm:cxn modelId="{6EA722F2-AC9A-4A67-A4D4-EF677C3F9ABA}" type="presParOf" srcId="{549ED366-B62C-4CB0-8B56-BE4E7C7E1E03}" destId="{FDA45C4C-C70A-4AFD-A280-BB915E1F1D5B}" srcOrd="1" destOrd="0" presId="urn:microsoft.com/office/officeart/2008/layout/VerticalAccentList"/>
    <dgm:cxn modelId="{2F8DA340-67B1-495B-AA42-E4DC5A4EE6BE}" type="presParOf" srcId="{549ED366-B62C-4CB0-8B56-BE4E7C7E1E03}" destId="{2261E728-73DB-414E-9686-682600864C5F}" srcOrd="2" destOrd="0" presId="urn:microsoft.com/office/officeart/2008/layout/VerticalAccentList"/>
    <dgm:cxn modelId="{DC98D7F5-8B0B-4B15-B617-043B09A8E199}" type="presParOf" srcId="{549ED366-B62C-4CB0-8B56-BE4E7C7E1E03}" destId="{3D130A79-5904-4BE1-85EE-FB3ABC505D49}" srcOrd="3" destOrd="0" presId="urn:microsoft.com/office/officeart/2008/layout/VerticalAccentList"/>
    <dgm:cxn modelId="{EF4A82E4-C2B4-4DCE-96E5-3182281150B2}" type="presParOf" srcId="{549ED366-B62C-4CB0-8B56-BE4E7C7E1E03}" destId="{0F0B3262-DF3E-48B5-8408-B91CE053093F}" srcOrd="4" destOrd="0" presId="urn:microsoft.com/office/officeart/2008/layout/VerticalAccentList"/>
    <dgm:cxn modelId="{072149F7-1B77-42C2-9A25-C5675442ADBB}" type="presParOf" srcId="{549ED366-B62C-4CB0-8B56-BE4E7C7E1E03}" destId="{B02BD832-0770-4AF4-8F45-46E4BC1F0D96}" srcOrd="5" destOrd="0" presId="urn:microsoft.com/office/officeart/2008/layout/VerticalAccentList"/>
    <dgm:cxn modelId="{9A04138B-8EF9-45B5-A0F9-C82A1C6FA3C7}" type="presParOf" srcId="{549ED366-B62C-4CB0-8B56-BE4E7C7E1E03}" destId="{38ECF3F0-51E4-4B3E-A704-BA7E0881D322}" srcOrd="6" destOrd="0" presId="urn:microsoft.com/office/officeart/2008/layout/VerticalAccentList"/>
    <dgm:cxn modelId="{E3C55F41-6D62-4401-908B-3E63BD3BCDAD}" type="presParOf" srcId="{549ED366-B62C-4CB0-8B56-BE4E7C7E1E03}" destId="{23FCDE1D-9709-41D1-AA64-BFF209E2CD7F}" srcOrd="7" destOrd="0" presId="urn:microsoft.com/office/officeart/2008/layout/VerticalAccentList"/>
    <dgm:cxn modelId="{B0DD3C24-EBD0-495A-A7D6-DC65E5E5A3AD}" type="presParOf" srcId="{1611FA8F-7081-46EA-B24E-E12130827607}" destId="{776A15A7-7C9B-44F3-A642-6665906F4E73}" srcOrd="8" destOrd="0" presId="urn:microsoft.com/office/officeart/2008/layout/VerticalAccentList"/>
    <dgm:cxn modelId="{EBAB222C-69CA-4E64-BC8C-EB31A9406B68}" type="presParOf" srcId="{1611FA8F-7081-46EA-B24E-E12130827607}" destId="{1D764DE5-3FCC-401F-9307-AB2A742271F5}" srcOrd="9" destOrd="0" presId="urn:microsoft.com/office/officeart/2008/layout/VerticalAccentList"/>
    <dgm:cxn modelId="{C0881210-7AD1-4324-AD29-7D35DB6847EB}" type="presParOf" srcId="{1D764DE5-3FCC-401F-9307-AB2A742271F5}" destId="{266C5EC2-33D5-417E-A951-C079DE50EAAC}" srcOrd="0" destOrd="0" presId="urn:microsoft.com/office/officeart/2008/layout/VerticalAccentList"/>
    <dgm:cxn modelId="{8B1FB5B7-EAE6-43B8-8BF1-592EF75E8020}" type="presParOf" srcId="{1611FA8F-7081-46EA-B24E-E12130827607}" destId="{EDFA4042-7637-4D44-9829-B348215B7BCC}" srcOrd="10" destOrd="0" presId="urn:microsoft.com/office/officeart/2008/layout/VerticalAccentList"/>
    <dgm:cxn modelId="{CB9DBA17-D732-428F-B738-A9FD3158CD93}" type="presParOf" srcId="{EDFA4042-7637-4D44-9829-B348215B7BCC}" destId="{B8C2C01B-4160-441D-8536-D2B8C18BC3B3}" srcOrd="0" destOrd="0" presId="urn:microsoft.com/office/officeart/2008/layout/VerticalAccentList"/>
    <dgm:cxn modelId="{21B60BBE-132C-475A-BD42-A16CFB607E11}" type="presParOf" srcId="{EDFA4042-7637-4D44-9829-B348215B7BCC}" destId="{278FD87A-F573-4921-AC43-7566C00D9B02}" srcOrd="1" destOrd="0" presId="urn:microsoft.com/office/officeart/2008/layout/VerticalAccentList"/>
    <dgm:cxn modelId="{3196FFA7-AE21-42CB-A474-1573A4CBAA22}" type="presParOf" srcId="{EDFA4042-7637-4D44-9829-B348215B7BCC}" destId="{4BA1C733-F059-490B-881C-7F9F15C3C7B6}" srcOrd="2" destOrd="0" presId="urn:microsoft.com/office/officeart/2008/layout/VerticalAccentList"/>
    <dgm:cxn modelId="{40D78EC4-BE09-498D-B7D8-49EF64854953}" type="presParOf" srcId="{EDFA4042-7637-4D44-9829-B348215B7BCC}" destId="{16B773B9-B85F-4EE0-8CFF-B30AEA540F7A}" srcOrd="3" destOrd="0" presId="urn:microsoft.com/office/officeart/2008/layout/VerticalAccentList"/>
    <dgm:cxn modelId="{96D62AC5-4F20-4E67-AB3B-49A96B0EA925}" type="presParOf" srcId="{EDFA4042-7637-4D44-9829-B348215B7BCC}" destId="{57188F16-3E6F-475D-9743-648F21B6CB85}" srcOrd="4" destOrd="0" presId="urn:microsoft.com/office/officeart/2008/layout/VerticalAccentList"/>
    <dgm:cxn modelId="{30EE9B48-5B06-467B-BA08-389F1A0A5296}" type="presParOf" srcId="{EDFA4042-7637-4D44-9829-B348215B7BCC}" destId="{67EF39AD-B82A-4874-81D5-CFC5F041B884}" srcOrd="5" destOrd="0" presId="urn:microsoft.com/office/officeart/2008/layout/VerticalAccentList"/>
    <dgm:cxn modelId="{F1118B74-3E66-415C-9F8D-A9E42126F150}" type="presParOf" srcId="{EDFA4042-7637-4D44-9829-B348215B7BCC}" destId="{9FA0046A-9E41-4AE3-90BD-9953698D7994}" srcOrd="6" destOrd="0" presId="urn:microsoft.com/office/officeart/2008/layout/VerticalAccentList"/>
    <dgm:cxn modelId="{C3C789A1-63BC-4C8F-BDB7-9D85BC1B1BB9}" type="presParOf" srcId="{EDFA4042-7637-4D44-9829-B348215B7BCC}" destId="{E89A1391-C05A-4D18-A370-1740A931D76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A69B1-228C-4DA8-9749-1D924ADCBDA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C43A-3DF2-45EE-A15B-514C83A56BE7}">
      <dgm:prSet phldrT="[Text]"/>
      <dgm:spPr/>
      <dgm:t>
        <a:bodyPr/>
        <a:lstStyle/>
        <a:p>
          <a:r>
            <a:rPr lang="en-US" b="1" dirty="0" smtClean="0"/>
            <a:t>PROCESSOR</a:t>
          </a:r>
          <a:r>
            <a:rPr lang="en-US" dirty="0" smtClean="0"/>
            <a:t> </a:t>
          </a:r>
          <a:endParaRPr lang="en-US" dirty="0"/>
        </a:p>
      </dgm:t>
    </dgm:pt>
    <dgm:pt modelId="{811C7136-3BA6-4A55-8B3B-2E857FC19F7D}" type="parTrans" cxnId="{DEC70526-B634-4DFE-81F8-C22AD6AD03D2}">
      <dgm:prSet/>
      <dgm:spPr/>
      <dgm:t>
        <a:bodyPr/>
        <a:lstStyle/>
        <a:p>
          <a:endParaRPr lang="en-US"/>
        </a:p>
      </dgm:t>
    </dgm:pt>
    <dgm:pt modelId="{092112A4-129F-4E95-8430-865806B4764F}" type="sibTrans" cxnId="{DEC70526-B634-4DFE-81F8-C22AD6AD03D2}">
      <dgm:prSet/>
      <dgm:spPr/>
      <dgm:t>
        <a:bodyPr/>
        <a:lstStyle/>
        <a:p>
          <a:endParaRPr lang="en-US"/>
        </a:p>
      </dgm:t>
    </dgm:pt>
    <dgm:pt modelId="{EC965C07-5789-4DF8-BAC0-4A11C3EE2BB9}">
      <dgm:prSet phldrT="[Text]"/>
      <dgm:spPr/>
      <dgm:t>
        <a:bodyPr/>
        <a:lstStyle/>
        <a:p>
          <a:r>
            <a:rPr lang="en-US" dirty="0" smtClean="0"/>
            <a:t>Intel dual Core(32 bit)</a:t>
          </a:r>
          <a:endParaRPr lang="en-US" dirty="0"/>
        </a:p>
      </dgm:t>
    </dgm:pt>
    <dgm:pt modelId="{AC83F5EC-2558-4711-9114-3F8E20B923BD}" type="parTrans" cxnId="{2C6C3C5B-DAEC-47FC-A2D4-DB6F85FD178E}">
      <dgm:prSet/>
      <dgm:spPr/>
      <dgm:t>
        <a:bodyPr/>
        <a:lstStyle/>
        <a:p>
          <a:endParaRPr lang="en-US"/>
        </a:p>
      </dgm:t>
    </dgm:pt>
    <dgm:pt modelId="{39B92F46-420C-4754-B60B-35BCDFDF77F0}" type="sibTrans" cxnId="{2C6C3C5B-DAEC-47FC-A2D4-DB6F85FD178E}">
      <dgm:prSet/>
      <dgm:spPr/>
      <dgm:t>
        <a:bodyPr/>
        <a:lstStyle/>
        <a:p>
          <a:endParaRPr lang="en-US"/>
        </a:p>
      </dgm:t>
    </dgm:pt>
    <dgm:pt modelId="{69C6765F-999E-4DC5-89B8-41FB9C734984}">
      <dgm:prSet phldrT="[Text]"/>
      <dgm:spPr/>
      <dgm:t>
        <a:bodyPr/>
        <a:lstStyle/>
        <a:p>
          <a:r>
            <a:rPr lang="en-US" b="1" dirty="0" smtClean="0"/>
            <a:t>RAM</a:t>
          </a:r>
          <a:endParaRPr lang="en-US" b="1" dirty="0"/>
        </a:p>
      </dgm:t>
    </dgm:pt>
    <dgm:pt modelId="{F3AEC492-C8FD-431E-A8DF-2B4ED6C44CC9}" type="parTrans" cxnId="{0029B3F8-9325-4925-A3D2-9C659B590B7D}">
      <dgm:prSet/>
      <dgm:spPr/>
      <dgm:t>
        <a:bodyPr/>
        <a:lstStyle/>
        <a:p>
          <a:endParaRPr lang="en-US"/>
        </a:p>
      </dgm:t>
    </dgm:pt>
    <dgm:pt modelId="{A029BAD2-4B1E-4737-8E33-334261B5207C}" type="sibTrans" cxnId="{0029B3F8-9325-4925-A3D2-9C659B590B7D}">
      <dgm:prSet/>
      <dgm:spPr/>
      <dgm:t>
        <a:bodyPr/>
        <a:lstStyle/>
        <a:p>
          <a:endParaRPr lang="en-US"/>
        </a:p>
      </dgm:t>
    </dgm:pt>
    <dgm:pt modelId="{AC5826F8-AB21-4EBF-9B6C-21D18C16EBEB}">
      <dgm:prSet phldrT="[Text]"/>
      <dgm:spPr/>
      <dgm:t>
        <a:bodyPr/>
        <a:lstStyle/>
        <a:p>
          <a:r>
            <a:rPr lang="en-US" dirty="0" smtClean="0"/>
            <a:t>2 GB</a:t>
          </a:r>
          <a:endParaRPr lang="en-US" dirty="0"/>
        </a:p>
      </dgm:t>
    </dgm:pt>
    <dgm:pt modelId="{68E89A8B-C42B-46FC-BF49-21674B1B9F1D}" type="parTrans" cxnId="{33AD8DBF-7D63-4F09-9386-D4CDB6477771}">
      <dgm:prSet/>
      <dgm:spPr/>
      <dgm:t>
        <a:bodyPr/>
        <a:lstStyle/>
        <a:p>
          <a:endParaRPr lang="en-US"/>
        </a:p>
      </dgm:t>
    </dgm:pt>
    <dgm:pt modelId="{C36F5CE9-76DE-4C9A-8CBC-99D19423CAD5}" type="sibTrans" cxnId="{33AD8DBF-7D63-4F09-9386-D4CDB6477771}">
      <dgm:prSet/>
      <dgm:spPr/>
      <dgm:t>
        <a:bodyPr/>
        <a:lstStyle/>
        <a:p>
          <a:endParaRPr lang="en-US"/>
        </a:p>
      </dgm:t>
    </dgm:pt>
    <dgm:pt modelId="{4FF638DA-719A-4CD2-8367-2C7560121ACD}" type="pres">
      <dgm:prSet presAssocID="{95CA69B1-228C-4DA8-9749-1D924ADCBD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F6B17F-7503-41C6-B009-9B4257070D39}" type="pres">
      <dgm:prSet presAssocID="{5BFBC43A-3DF2-45EE-A15B-514C83A56BE7}" presName="linNode" presStyleCnt="0"/>
      <dgm:spPr/>
    </dgm:pt>
    <dgm:pt modelId="{F881A551-194E-4AA0-A982-568017445731}" type="pres">
      <dgm:prSet presAssocID="{5BFBC43A-3DF2-45EE-A15B-514C83A56BE7}" presName="parTx" presStyleLbl="revTx" presStyleIdx="0" presStyleCnt="2" custScaleY="72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2014C-6C8A-41B9-AF7E-74C1CD56DBB0}" type="pres">
      <dgm:prSet presAssocID="{5BFBC43A-3DF2-45EE-A15B-514C83A56BE7}" presName="bracket" presStyleLbl="parChTrans1D1" presStyleIdx="0" presStyleCnt="2"/>
      <dgm:spPr/>
    </dgm:pt>
    <dgm:pt modelId="{7C48EF7B-614E-448B-8B16-F34152AB6F96}" type="pres">
      <dgm:prSet presAssocID="{5BFBC43A-3DF2-45EE-A15B-514C83A56BE7}" presName="spH" presStyleCnt="0"/>
      <dgm:spPr/>
    </dgm:pt>
    <dgm:pt modelId="{BE8C9EE0-B33A-42C2-AE4F-4B94A97D4672}" type="pres">
      <dgm:prSet presAssocID="{5BFBC43A-3DF2-45EE-A15B-514C83A56BE7}" presName="desTx" presStyleLbl="node1" presStyleIdx="0" presStyleCnt="2" custScaleY="75518" custLinFactNeighborX="16252" custLinFactNeighborY="-5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F3085-7F65-480E-A440-479669C86CA0}" type="pres">
      <dgm:prSet presAssocID="{092112A4-129F-4E95-8430-865806B4764F}" presName="spV" presStyleCnt="0"/>
      <dgm:spPr/>
    </dgm:pt>
    <dgm:pt modelId="{39C95307-E770-48E7-86A3-4732499308DE}" type="pres">
      <dgm:prSet presAssocID="{69C6765F-999E-4DC5-89B8-41FB9C734984}" presName="linNode" presStyleCnt="0"/>
      <dgm:spPr/>
    </dgm:pt>
    <dgm:pt modelId="{A997C8FC-056E-48A3-A817-E6B70E862017}" type="pres">
      <dgm:prSet presAssocID="{69C6765F-999E-4DC5-89B8-41FB9C734984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EC4F-EE44-48B7-83FF-6262371F50AB}" type="pres">
      <dgm:prSet presAssocID="{69C6765F-999E-4DC5-89B8-41FB9C734984}" presName="bracket" presStyleLbl="parChTrans1D1" presStyleIdx="1" presStyleCnt="2"/>
      <dgm:spPr/>
    </dgm:pt>
    <dgm:pt modelId="{BD3582EC-BC61-400F-AB55-7451ED8E5440}" type="pres">
      <dgm:prSet presAssocID="{69C6765F-999E-4DC5-89B8-41FB9C734984}" presName="spH" presStyleCnt="0"/>
      <dgm:spPr/>
    </dgm:pt>
    <dgm:pt modelId="{9C78C855-7528-48BA-903F-6F6BE2C9663A}" type="pres">
      <dgm:prSet presAssocID="{69C6765F-999E-4DC5-89B8-41FB9C734984}" presName="desTx" presStyleLbl="node1" presStyleIdx="1" presStyleCnt="2" custScaleY="66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72AC9-2029-4041-B6C4-E456767C665B}" type="presOf" srcId="{AC5826F8-AB21-4EBF-9B6C-21D18C16EBEB}" destId="{9C78C855-7528-48BA-903F-6F6BE2C9663A}" srcOrd="0" destOrd="0" presId="urn:diagrams.loki3.com/BracketList"/>
    <dgm:cxn modelId="{8C65F000-9117-462F-84C9-1A6D2C9C6744}" type="presOf" srcId="{5BFBC43A-3DF2-45EE-A15B-514C83A56BE7}" destId="{F881A551-194E-4AA0-A982-568017445731}" srcOrd="0" destOrd="0" presId="urn:diagrams.loki3.com/BracketList"/>
    <dgm:cxn modelId="{2C6C3C5B-DAEC-47FC-A2D4-DB6F85FD178E}" srcId="{5BFBC43A-3DF2-45EE-A15B-514C83A56BE7}" destId="{EC965C07-5789-4DF8-BAC0-4A11C3EE2BB9}" srcOrd="0" destOrd="0" parTransId="{AC83F5EC-2558-4711-9114-3F8E20B923BD}" sibTransId="{39B92F46-420C-4754-B60B-35BCDFDF77F0}"/>
    <dgm:cxn modelId="{0029B3F8-9325-4925-A3D2-9C659B590B7D}" srcId="{95CA69B1-228C-4DA8-9749-1D924ADCBDAF}" destId="{69C6765F-999E-4DC5-89B8-41FB9C734984}" srcOrd="1" destOrd="0" parTransId="{F3AEC492-C8FD-431E-A8DF-2B4ED6C44CC9}" sibTransId="{A029BAD2-4B1E-4737-8E33-334261B5207C}"/>
    <dgm:cxn modelId="{9D4A375C-AAE6-48D0-8A66-5EF565E774B7}" type="presOf" srcId="{69C6765F-999E-4DC5-89B8-41FB9C734984}" destId="{A997C8FC-056E-48A3-A817-E6B70E862017}" srcOrd="0" destOrd="0" presId="urn:diagrams.loki3.com/BracketList"/>
    <dgm:cxn modelId="{7BF731C1-B3DF-4F88-BD44-22CC95D7C87F}" type="presOf" srcId="{95CA69B1-228C-4DA8-9749-1D924ADCBDAF}" destId="{4FF638DA-719A-4CD2-8367-2C7560121ACD}" srcOrd="0" destOrd="0" presId="urn:diagrams.loki3.com/BracketList"/>
    <dgm:cxn modelId="{33AD8DBF-7D63-4F09-9386-D4CDB6477771}" srcId="{69C6765F-999E-4DC5-89B8-41FB9C734984}" destId="{AC5826F8-AB21-4EBF-9B6C-21D18C16EBEB}" srcOrd="0" destOrd="0" parTransId="{68E89A8B-C42B-46FC-BF49-21674B1B9F1D}" sibTransId="{C36F5CE9-76DE-4C9A-8CBC-99D19423CAD5}"/>
    <dgm:cxn modelId="{E5B4777E-4A0E-4D0A-AB9D-0C3E7D25EBB9}" type="presOf" srcId="{EC965C07-5789-4DF8-BAC0-4A11C3EE2BB9}" destId="{BE8C9EE0-B33A-42C2-AE4F-4B94A97D4672}" srcOrd="0" destOrd="0" presId="urn:diagrams.loki3.com/BracketList"/>
    <dgm:cxn modelId="{DEC70526-B634-4DFE-81F8-C22AD6AD03D2}" srcId="{95CA69B1-228C-4DA8-9749-1D924ADCBDAF}" destId="{5BFBC43A-3DF2-45EE-A15B-514C83A56BE7}" srcOrd="0" destOrd="0" parTransId="{811C7136-3BA6-4A55-8B3B-2E857FC19F7D}" sibTransId="{092112A4-129F-4E95-8430-865806B4764F}"/>
    <dgm:cxn modelId="{DE434A35-5FA0-41FA-8789-15FDF68802C6}" type="presParOf" srcId="{4FF638DA-719A-4CD2-8367-2C7560121ACD}" destId="{3CF6B17F-7503-41C6-B009-9B4257070D39}" srcOrd="0" destOrd="0" presId="urn:diagrams.loki3.com/BracketList"/>
    <dgm:cxn modelId="{1DCF5773-FF53-4E55-B347-89567A52C141}" type="presParOf" srcId="{3CF6B17F-7503-41C6-B009-9B4257070D39}" destId="{F881A551-194E-4AA0-A982-568017445731}" srcOrd="0" destOrd="0" presId="urn:diagrams.loki3.com/BracketList"/>
    <dgm:cxn modelId="{A42C200D-6E52-41D6-9724-0B738D455D2E}" type="presParOf" srcId="{3CF6B17F-7503-41C6-B009-9B4257070D39}" destId="{5C92014C-6C8A-41B9-AF7E-74C1CD56DBB0}" srcOrd="1" destOrd="0" presId="urn:diagrams.loki3.com/BracketList"/>
    <dgm:cxn modelId="{4C940E91-5C73-410A-8BA8-2B9FA16D3B73}" type="presParOf" srcId="{3CF6B17F-7503-41C6-B009-9B4257070D39}" destId="{7C48EF7B-614E-448B-8B16-F34152AB6F96}" srcOrd="2" destOrd="0" presId="urn:diagrams.loki3.com/BracketList"/>
    <dgm:cxn modelId="{91F24C87-B1C1-4458-A93C-46BC7845E930}" type="presParOf" srcId="{3CF6B17F-7503-41C6-B009-9B4257070D39}" destId="{BE8C9EE0-B33A-42C2-AE4F-4B94A97D4672}" srcOrd="3" destOrd="0" presId="urn:diagrams.loki3.com/BracketList"/>
    <dgm:cxn modelId="{F2A72E14-E381-4747-B943-D97B225D9576}" type="presParOf" srcId="{4FF638DA-719A-4CD2-8367-2C7560121ACD}" destId="{824F3085-7F65-480E-A440-479669C86CA0}" srcOrd="1" destOrd="0" presId="urn:diagrams.loki3.com/BracketList"/>
    <dgm:cxn modelId="{CC66D347-6F9F-4BE6-8515-78BB980D7339}" type="presParOf" srcId="{4FF638DA-719A-4CD2-8367-2C7560121ACD}" destId="{39C95307-E770-48E7-86A3-4732499308DE}" srcOrd="2" destOrd="0" presId="urn:diagrams.loki3.com/BracketList"/>
    <dgm:cxn modelId="{D9D81911-0EA0-4DE5-BE0C-6423469CA566}" type="presParOf" srcId="{39C95307-E770-48E7-86A3-4732499308DE}" destId="{A997C8FC-056E-48A3-A817-E6B70E862017}" srcOrd="0" destOrd="0" presId="urn:diagrams.loki3.com/BracketList"/>
    <dgm:cxn modelId="{E3D05E82-AB41-4100-87FD-C81BD824CA9A}" type="presParOf" srcId="{39C95307-E770-48E7-86A3-4732499308DE}" destId="{306AEC4F-EE44-48B7-83FF-6262371F50AB}" srcOrd="1" destOrd="0" presId="urn:diagrams.loki3.com/BracketList"/>
    <dgm:cxn modelId="{9E12437E-35E5-481E-80DD-7F39D05ECAAD}" type="presParOf" srcId="{39C95307-E770-48E7-86A3-4732499308DE}" destId="{BD3582EC-BC61-400F-AB55-7451ED8E5440}" srcOrd="2" destOrd="0" presId="urn:diagrams.loki3.com/BracketList"/>
    <dgm:cxn modelId="{57C7E039-FACD-4083-B364-534E3830BEE4}" type="presParOf" srcId="{39C95307-E770-48E7-86A3-4732499308DE}" destId="{9C78C855-7528-48BA-903F-6F6BE2C9663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5D4CA-DD6D-4344-87DB-8DF507815520}">
      <dsp:nvSpPr>
        <dsp:cNvPr id="0" name=""/>
        <dsp:cNvSpPr/>
      </dsp:nvSpPr>
      <dsp:spPr>
        <a:xfrm>
          <a:off x="3404009" y="1478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Font End </a:t>
          </a:r>
          <a:endParaRPr lang="en-US" sz="2800" b="1" kern="1200" dirty="0"/>
        </a:p>
      </dsp:txBody>
      <dsp:txXfrm>
        <a:off x="3404009" y="1478"/>
        <a:ext cx="3723210" cy="338473"/>
      </dsp:txXfrm>
    </dsp:sp>
    <dsp:sp modelId="{E72A3C44-C7A0-43AB-8482-766EBCB2A948}">
      <dsp:nvSpPr>
        <dsp:cNvPr id="0" name=""/>
        <dsp:cNvSpPr/>
      </dsp:nvSpPr>
      <dsp:spPr>
        <a:xfrm>
          <a:off x="340400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86FE9-7950-4B21-A17F-B72FADFA5AB5}">
      <dsp:nvSpPr>
        <dsp:cNvPr id="0" name=""/>
        <dsp:cNvSpPr/>
      </dsp:nvSpPr>
      <dsp:spPr>
        <a:xfrm>
          <a:off x="392732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B0250-8008-4E1E-AA44-9D0F93DE42D8}">
      <dsp:nvSpPr>
        <dsp:cNvPr id="0" name=""/>
        <dsp:cNvSpPr/>
      </dsp:nvSpPr>
      <dsp:spPr>
        <a:xfrm>
          <a:off x="445105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90257E-459B-4600-9BB2-9FE7DC2C00F3}">
      <dsp:nvSpPr>
        <dsp:cNvPr id="0" name=""/>
        <dsp:cNvSpPr/>
      </dsp:nvSpPr>
      <dsp:spPr>
        <a:xfrm>
          <a:off x="497437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D7AAF0-DA50-47B5-AB64-B1A4E549B301}">
      <dsp:nvSpPr>
        <dsp:cNvPr id="0" name=""/>
        <dsp:cNvSpPr/>
      </dsp:nvSpPr>
      <dsp:spPr>
        <a:xfrm>
          <a:off x="549810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9E5FA-E83B-450F-83D6-B329D3CAB470}">
      <dsp:nvSpPr>
        <dsp:cNvPr id="0" name=""/>
        <dsp:cNvSpPr/>
      </dsp:nvSpPr>
      <dsp:spPr>
        <a:xfrm>
          <a:off x="602142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20022-6667-435E-94D7-E2D6E3D6046F}">
      <dsp:nvSpPr>
        <dsp:cNvPr id="0" name=""/>
        <dsp:cNvSpPr/>
      </dsp:nvSpPr>
      <dsp:spPr>
        <a:xfrm>
          <a:off x="6545158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14524-EF4C-4B6F-AA06-1A04A4B5FB94}">
      <dsp:nvSpPr>
        <dsp:cNvPr id="0" name=""/>
        <dsp:cNvSpPr/>
      </dsp:nvSpPr>
      <dsp:spPr>
        <a:xfrm>
          <a:off x="3404009" y="408900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HTML,CSS,React.JS,Java script</a:t>
          </a:r>
          <a:endParaRPr lang="en-US" sz="1900" kern="1200" dirty="0"/>
        </a:p>
      </dsp:txBody>
      <dsp:txXfrm>
        <a:off x="3404009" y="408900"/>
        <a:ext cx="3771612" cy="551586"/>
      </dsp:txXfrm>
    </dsp:sp>
    <dsp:sp modelId="{47AD02C3-8E8F-4DF7-8E3C-3987A416F9DF}">
      <dsp:nvSpPr>
        <dsp:cNvPr id="0" name=""/>
        <dsp:cNvSpPr/>
      </dsp:nvSpPr>
      <dsp:spPr>
        <a:xfrm>
          <a:off x="3404009" y="1061638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Back End</a:t>
          </a:r>
          <a:endParaRPr lang="en-US" sz="2800" b="1" kern="1200" dirty="0"/>
        </a:p>
      </dsp:txBody>
      <dsp:txXfrm>
        <a:off x="3404009" y="1061638"/>
        <a:ext cx="3723210" cy="338473"/>
      </dsp:txXfrm>
    </dsp:sp>
    <dsp:sp modelId="{2BA20553-5A16-4286-AD0D-C612FAC58601}">
      <dsp:nvSpPr>
        <dsp:cNvPr id="0" name=""/>
        <dsp:cNvSpPr/>
      </dsp:nvSpPr>
      <dsp:spPr>
        <a:xfrm>
          <a:off x="340400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64FA4-A72B-4E7B-926B-931ECBF0A9EE}">
      <dsp:nvSpPr>
        <dsp:cNvPr id="0" name=""/>
        <dsp:cNvSpPr/>
      </dsp:nvSpPr>
      <dsp:spPr>
        <a:xfrm>
          <a:off x="392732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C8AE9-ACCE-46A2-940A-8F5BCC2A53EB}">
      <dsp:nvSpPr>
        <dsp:cNvPr id="0" name=""/>
        <dsp:cNvSpPr/>
      </dsp:nvSpPr>
      <dsp:spPr>
        <a:xfrm>
          <a:off x="445105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9A91F-1D8A-457B-9CA8-662CF2853064}">
      <dsp:nvSpPr>
        <dsp:cNvPr id="0" name=""/>
        <dsp:cNvSpPr/>
      </dsp:nvSpPr>
      <dsp:spPr>
        <a:xfrm>
          <a:off x="497437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8D5834-6B19-4C5E-AA38-3E6DC4D72B75}">
      <dsp:nvSpPr>
        <dsp:cNvPr id="0" name=""/>
        <dsp:cNvSpPr/>
      </dsp:nvSpPr>
      <dsp:spPr>
        <a:xfrm>
          <a:off x="549810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9F77DF-48CD-428B-8C8F-492122B1A74D}">
      <dsp:nvSpPr>
        <dsp:cNvPr id="0" name=""/>
        <dsp:cNvSpPr/>
      </dsp:nvSpPr>
      <dsp:spPr>
        <a:xfrm>
          <a:off x="602142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D5809-A9D6-41CC-BD1B-01CAE8627D1F}">
      <dsp:nvSpPr>
        <dsp:cNvPr id="0" name=""/>
        <dsp:cNvSpPr/>
      </dsp:nvSpPr>
      <dsp:spPr>
        <a:xfrm>
          <a:off x="6545158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201897-4831-454F-B839-3623F286CE69}">
      <dsp:nvSpPr>
        <dsp:cNvPr id="0" name=""/>
        <dsp:cNvSpPr/>
      </dsp:nvSpPr>
      <dsp:spPr>
        <a:xfrm>
          <a:off x="3404009" y="1469060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JS, Express JS, </a:t>
          </a:r>
          <a:endParaRPr lang="en-US" sz="1900" kern="1200" dirty="0"/>
        </a:p>
      </dsp:txBody>
      <dsp:txXfrm>
        <a:off x="3404009" y="1469060"/>
        <a:ext cx="3771612" cy="551586"/>
      </dsp:txXfrm>
    </dsp:sp>
    <dsp:sp modelId="{A0000529-36FA-4838-B5D0-5DCDE543E1E3}">
      <dsp:nvSpPr>
        <dsp:cNvPr id="0" name=""/>
        <dsp:cNvSpPr/>
      </dsp:nvSpPr>
      <dsp:spPr>
        <a:xfrm>
          <a:off x="3404009" y="2121797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Windows</a:t>
          </a:r>
          <a:endParaRPr lang="en-US" sz="2800" b="1" kern="1200" dirty="0"/>
        </a:p>
      </dsp:txBody>
      <dsp:txXfrm>
        <a:off x="3404009" y="2121797"/>
        <a:ext cx="3723210" cy="338473"/>
      </dsp:txXfrm>
    </dsp:sp>
    <dsp:sp modelId="{818CE7E2-3919-4917-BD78-39A29AE9D5BE}">
      <dsp:nvSpPr>
        <dsp:cNvPr id="0" name=""/>
        <dsp:cNvSpPr/>
      </dsp:nvSpPr>
      <dsp:spPr>
        <a:xfrm>
          <a:off x="340400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A45C4C-C70A-4AFD-A280-BB915E1F1D5B}">
      <dsp:nvSpPr>
        <dsp:cNvPr id="0" name=""/>
        <dsp:cNvSpPr/>
      </dsp:nvSpPr>
      <dsp:spPr>
        <a:xfrm>
          <a:off x="392732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1E728-73DB-414E-9686-682600864C5F}">
      <dsp:nvSpPr>
        <dsp:cNvPr id="0" name=""/>
        <dsp:cNvSpPr/>
      </dsp:nvSpPr>
      <dsp:spPr>
        <a:xfrm>
          <a:off x="445105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30A79-5904-4BE1-85EE-FB3ABC505D49}">
      <dsp:nvSpPr>
        <dsp:cNvPr id="0" name=""/>
        <dsp:cNvSpPr/>
      </dsp:nvSpPr>
      <dsp:spPr>
        <a:xfrm>
          <a:off x="497437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B3262-DF3E-48B5-8408-B91CE053093F}">
      <dsp:nvSpPr>
        <dsp:cNvPr id="0" name=""/>
        <dsp:cNvSpPr/>
      </dsp:nvSpPr>
      <dsp:spPr>
        <a:xfrm>
          <a:off x="549810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2BD832-0770-4AF4-8F45-46E4BC1F0D96}">
      <dsp:nvSpPr>
        <dsp:cNvPr id="0" name=""/>
        <dsp:cNvSpPr/>
      </dsp:nvSpPr>
      <dsp:spPr>
        <a:xfrm>
          <a:off x="602142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CF3F0-51E4-4B3E-A704-BA7E0881D322}">
      <dsp:nvSpPr>
        <dsp:cNvPr id="0" name=""/>
        <dsp:cNvSpPr/>
      </dsp:nvSpPr>
      <dsp:spPr>
        <a:xfrm>
          <a:off x="6545158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CDE1D-9709-41D1-AA64-BFF209E2CD7F}">
      <dsp:nvSpPr>
        <dsp:cNvPr id="0" name=""/>
        <dsp:cNvSpPr/>
      </dsp:nvSpPr>
      <dsp:spPr>
        <a:xfrm>
          <a:off x="3404009" y="2529219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Windows 10</a:t>
          </a:r>
          <a:endParaRPr lang="en-US" sz="1900" kern="1200" dirty="0"/>
        </a:p>
      </dsp:txBody>
      <dsp:txXfrm>
        <a:off x="3404009" y="2529219"/>
        <a:ext cx="3771612" cy="551586"/>
      </dsp:txXfrm>
    </dsp:sp>
    <dsp:sp modelId="{266C5EC2-33D5-417E-A951-C079DE50EAAC}">
      <dsp:nvSpPr>
        <dsp:cNvPr id="0" name=""/>
        <dsp:cNvSpPr/>
      </dsp:nvSpPr>
      <dsp:spPr>
        <a:xfrm>
          <a:off x="3404009" y="3181957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Base </a:t>
          </a:r>
          <a:endParaRPr lang="en-US" sz="2400" b="1" kern="1200" dirty="0"/>
        </a:p>
      </dsp:txBody>
      <dsp:txXfrm>
        <a:off x="3404009" y="3181957"/>
        <a:ext cx="3723210" cy="338473"/>
      </dsp:txXfrm>
    </dsp:sp>
    <dsp:sp modelId="{B8C2C01B-4160-441D-8536-D2B8C18BC3B3}">
      <dsp:nvSpPr>
        <dsp:cNvPr id="0" name=""/>
        <dsp:cNvSpPr/>
      </dsp:nvSpPr>
      <dsp:spPr>
        <a:xfrm>
          <a:off x="340400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FD87A-F573-4921-AC43-7566C00D9B02}">
      <dsp:nvSpPr>
        <dsp:cNvPr id="0" name=""/>
        <dsp:cNvSpPr/>
      </dsp:nvSpPr>
      <dsp:spPr>
        <a:xfrm>
          <a:off x="392732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A1C733-F059-490B-881C-7F9F15C3C7B6}">
      <dsp:nvSpPr>
        <dsp:cNvPr id="0" name=""/>
        <dsp:cNvSpPr/>
      </dsp:nvSpPr>
      <dsp:spPr>
        <a:xfrm>
          <a:off x="445105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773B9-B85F-4EE0-8CFF-B30AEA540F7A}">
      <dsp:nvSpPr>
        <dsp:cNvPr id="0" name=""/>
        <dsp:cNvSpPr/>
      </dsp:nvSpPr>
      <dsp:spPr>
        <a:xfrm>
          <a:off x="497437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88F16-3E6F-475D-9743-648F21B6CB85}">
      <dsp:nvSpPr>
        <dsp:cNvPr id="0" name=""/>
        <dsp:cNvSpPr/>
      </dsp:nvSpPr>
      <dsp:spPr>
        <a:xfrm>
          <a:off x="549810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F39AD-B82A-4874-81D5-CFC5F041B884}">
      <dsp:nvSpPr>
        <dsp:cNvPr id="0" name=""/>
        <dsp:cNvSpPr/>
      </dsp:nvSpPr>
      <dsp:spPr>
        <a:xfrm>
          <a:off x="602142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A0046A-9E41-4AE3-90BD-9953698D7994}">
      <dsp:nvSpPr>
        <dsp:cNvPr id="0" name=""/>
        <dsp:cNvSpPr/>
      </dsp:nvSpPr>
      <dsp:spPr>
        <a:xfrm>
          <a:off x="6545158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A1391-C05A-4D18-A370-1740A931D765}">
      <dsp:nvSpPr>
        <dsp:cNvPr id="0" name=""/>
        <dsp:cNvSpPr/>
      </dsp:nvSpPr>
      <dsp:spPr>
        <a:xfrm>
          <a:off x="3404009" y="3589379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Mongo-DB</a:t>
          </a:r>
          <a:endParaRPr lang="en-US" sz="2400" b="0" kern="1200" dirty="0"/>
        </a:p>
      </dsp:txBody>
      <dsp:txXfrm>
        <a:off x="3404009" y="3589379"/>
        <a:ext cx="3771612" cy="551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1A551-194E-4AA0-A982-568017445731}">
      <dsp:nvSpPr>
        <dsp:cNvPr id="0" name=""/>
        <dsp:cNvSpPr/>
      </dsp:nvSpPr>
      <dsp:spPr>
        <a:xfrm>
          <a:off x="0" y="1398482"/>
          <a:ext cx="2705100" cy="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PROCESSOR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0" y="1398482"/>
        <a:ext cx="2705100" cy="444403"/>
      </dsp:txXfrm>
    </dsp:sp>
    <dsp:sp modelId="{5C92014C-6C8A-41B9-AF7E-74C1CD56DBB0}">
      <dsp:nvSpPr>
        <dsp:cNvPr id="0" name=""/>
        <dsp:cNvSpPr/>
      </dsp:nvSpPr>
      <dsp:spPr>
        <a:xfrm>
          <a:off x="2705099" y="1285012"/>
          <a:ext cx="541020" cy="6713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C9EE0-B33A-42C2-AE4F-4B94A97D4672}">
      <dsp:nvSpPr>
        <dsp:cNvPr id="0" name=""/>
        <dsp:cNvSpPr/>
      </dsp:nvSpPr>
      <dsp:spPr>
        <a:xfrm>
          <a:off x="3462527" y="1328730"/>
          <a:ext cx="7357872" cy="506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Intel dual Core(32 bit)</a:t>
          </a:r>
          <a:endParaRPr lang="en-US" sz="2000" kern="1200" dirty="0"/>
        </a:p>
      </dsp:txBody>
      <dsp:txXfrm>
        <a:off x="3462527" y="1328730"/>
        <a:ext cx="7357872" cy="506985"/>
      </dsp:txXfrm>
    </dsp:sp>
    <dsp:sp modelId="{A997C8FC-056E-48A3-A817-E6B70E862017}">
      <dsp:nvSpPr>
        <dsp:cNvPr id="0" name=""/>
        <dsp:cNvSpPr/>
      </dsp:nvSpPr>
      <dsp:spPr>
        <a:xfrm>
          <a:off x="0" y="2096728"/>
          <a:ext cx="2705100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RAM</a:t>
          </a:r>
          <a:endParaRPr lang="en-US" sz="2000" b="1" kern="1200" dirty="0"/>
        </a:p>
      </dsp:txBody>
      <dsp:txXfrm>
        <a:off x="0" y="2096728"/>
        <a:ext cx="2705100" cy="613800"/>
      </dsp:txXfrm>
    </dsp:sp>
    <dsp:sp modelId="{306AEC4F-EE44-48B7-83FF-6262371F50AB}">
      <dsp:nvSpPr>
        <dsp:cNvPr id="0" name=""/>
        <dsp:cNvSpPr/>
      </dsp:nvSpPr>
      <dsp:spPr>
        <a:xfrm>
          <a:off x="2705099" y="2067956"/>
          <a:ext cx="541020" cy="6713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8C855-7528-48BA-903F-6F6BE2C9663A}">
      <dsp:nvSpPr>
        <dsp:cNvPr id="0" name=""/>
        <dsp:cNvSpPr/>
      </dsp:nvSpPr>
      <dsp:spPr>
        <a:xfrm>
          <a:off x="3462527" y="2179950"/>
          <a:ext cx="7357872" cy="447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 GB</a:t>
          </a:r>
          <a:endParaRPr lang="en-US" sz="2000" kern="1200" dirty="0"/>
        </a:p>
      </dsp:txBody>
      <dsp:txXfrm>
        <a:off x="3462527" y="2179950"/>
        <a:ext cx="7357872" cy="447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553" y="1881184"/>
            <a:ext cx="4598502" cy="127587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CodeX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19334" y="2910625"/>
            <a:ext cx="9362941" cy="913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Programming Learning Web application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7426" y="741835"/>
            <a:ext cx="11845343" cy="26710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9. Feedback and Rating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allows students to provide feedback and ratings for courses they have completed. </a:t>
            </a:r>
            <a:r>
              <a:rPr lang="en-US" dirty="0"/>
              <a:t>Instructors </a:t>
            </a:r>
            <a:r>
              <a:rPr lang="en-US" dirty="0"/>
              <a:t>can view and respond to student feedback.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Students Provide Feedback and Ratings</a:t>
            </a:r>
          </a:p>
          <a:p>
            <a:pPr lvl="1"/>
            <a:r>
              <a:rPr lang="en-US" dirty="0"/>
              <a:t>Instructors </a:t>
            </a:r>
            <a:r>
              <a:rPr lang="en-US" dirty="0"/>
              <a:t>View and Respond to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426" y="3284113"/>
            <a:ext cx="11845343" cy="3101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10. Security and Data Privacy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focuses on ensuring the security and privacy of user data. It includes measures like password hashing and secure handling of personal </a:t>
            </a:r>
            <a:r>
              <a:rPr lang="en-US" dirty="0" smtClean="0"/>
              <a:t>information</a:t>
            </a:r>
            <a:r>
              <a:rPr lang="en-US" dirty="0"/>
              <a:t>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Password Hashing and Storage</a:t>
            </a:r>
          </a:p>
          <a:p>
            <a:pPr lvl="1"/>
            <a:r>
              <a:rPr lang="en-US" dirty="0"/>
              <a:t>Data Encryption for Personal </a:t>
            </a:r>
            <a:r>
              <a:rPr lang="en-US" dirty="0" smtClean="0"/>
              <a:t>and Professional </a:t>
            </a:r>
            <a:r>
              <a:rPr lang="en-US" dirty="0" smtClean="0"/>
              <a:t>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179" y="167982"/>
            <a:ext cx="4410808" cy="1293028"/>
          </a:xfrm>
        </p:spPr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548" y="1596981"/>
            <a:ext cx="11845343" cy="47707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Empowering Learning</a:t>
            </a:r>
            <a:r>
              <a:rPr lang="en-US" dirty="0"/>
              <a:t>: </a:t>
            </a:r>
            <a:r>
              <a:rPr lang="en-US" dirty="0" err="1"/>
              <a:t>CodeX</a:t>
            </a:r>
            <a:r>
              <a:rPr lang="en-US" dirty="0"/>
              <a:t> aims to empower individuals with a user-friendly platform for learning programming. It provides access to a diverse range of courses, allowing users to acquire valuable skills and knowledge in the field of programming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Efficient Course Management</a:t>
            </a:r>
            <a:r>
              <a:rPr lang="en-US" dirty="0"/>
              <a:t>: The </a:t>
            </a:r>
            <a:r>
              <a:rPr lang="en-US" dirty="0"/>
              <a:t>Instructors </a:t>
            </a:r>
            <a:r>
              <a:rPr lang="en-US" dirty="0"/>
              <a:t>Dashboard facilitates efficient course management, enabling </a:t>
            </a:r>
            <a:r>
              <a:rPr lang="en-US" dirty="0"/>
              <a:t>Instructors </a:t>
            </a:r>
            <a:r>
              <a:rPr lang="en-US" dirty="0"/>
              <a:t>to add, edit, and delete courses effortlessly. This streamlines the process of keeping course content up-to-date and relevant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Secure Authentication and Verification</a:t>
            </a:r>
            <a:r>
              <a:rPr lang="en-US" dirty="0"/>
              <a:t>: The user authentication module ensures secure registration and login processes. The email OTP verification mechanism adds an extra layer of security, protecting user accounts from unauthorized access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46657" y="572412"/>
            <a:ext cx="11845343" cy="47707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Engaging User Experience</a:t>
            </a:r>
            <a:r>
              <a:rPr lang="en-US" dirty="0"/>
              <a:t>: The Student Dashboard offers an engaging user experience, with features like course browsing, enrollment, and progress tracking. Students can easily navigate through available courses and monitor their learning journey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Feedback and </a:t>
            </a:r>
            <a:r>
              <a:rPr lang="en-US" b="1" dirty="0" smtClean="0"/>
              <a:t>Improvement</a:t>
            </a:r>
            <a:r>
              <a:rPr lang="en-US" dirty="0"/>
              <a:t>: The feedback and rating module encourages user engagement and provides valuable insights for course improvement. </a:t>
            </a:r>
            <a:r>
              <a:rPr lang="en-US" dirty="0"/>
              <a:t>Instructors </a:t>
            </a:r>
            <a:r>
              <a:rPr lang="en-US" dirty="0"/>
              <a:t>can respond to feedback, fostering a sense of community and continuous improvement.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386" y="1233214"/>
            <a:ext cx="3792456" cy="129302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34" y="3117209"/>
            <a:ext cx="10820400" cy="2433585"/>
          </a:xfrm>
        </p:spPr>
        <p:txBody>
          <a:bodyPr/>
          <a:lstStyle/>
          <a:p>
            <a:r>
              <a:rPr lang="en-US" dirty="0" err="1"/>
              <a:t>CodeX</a:t>
            </a:r>
            <a:r>
              <a:rPr lang="en-US" dirty="0"/>
              <a:t> is a comprehensive programming learning web application built on a powerful technology stack. By utilizing MERN, </a:t>
            </a:r>
            <a:r>
              <a:rPr lang="en-US" dirty="0" smtClean="0"/>
              <a:t>and </a:t>
            </a:r>
            <a:r>
              <a:rPr lang="en-US" dirty="0" err="1" smtClean="0"/>
              <a:t>TailwindCSS</a:t>
            </a:r>
            <a:r>
              <a:rPr lang="en-US" dirty="0" smtClean="0"/>
              <a:t> </a:t>
            </a:r>
            <a:r>
              <a:rPr lang="en-US" dirty="0"/>
              <a:t>the project offers a seamless experience for both </a:t>
            </a:r>
            <a:r>
              <a:rPr lang="en-US" dirty="0"/>
              <a:t>Instructors </a:t>
            </a:r>
            <a:r>
              <a:rPr lang="en-US" dirty="0"/>
              <a:t>and students. With its user-friendly interface and robust features, </a:t>
            </a:r>
            <a:r>
              <a:rPr lang="en-US" dirty="0" err="1"/>
              <a:t>CodeX</a:t>
            </a:r>
            <a:r>
              <a:rPr lang="en-US" dirty="0"/>
              <a:t> aims to revolutionize the way programming education is delivered online. This project has the potential to be a game changer in online education. </a:t>
            </a:r>
          </a:p>
        </p:txBody>
      </p:sp>
    </p:spTree>
    <p:extLst>
      <p:ext uri="{BB962C8B-B14F-4D97-AF65-F5344CB8AC3E}">
        <p14:creationId xmlns:p14="http://schemas.microsoft.com/office/powerpoint/2010/main" val="3901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846" y="439058"/>
            <a:ext cx="5738446" cy="1293028"/>
          </a:xfrm>
        </p:spPr>
        <p:txBody>
          <a:bodyPr/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3925"/>
            <a:ext cx="9873762" cy="4024313"/>
          </a:xfrm>
        </p:spPr>
      </p:pic>
    </p:spTree>
    <p:extLst>
      <p:ext uri="{BB962C8B-B14F-4D97-AF65-F5344CB8AC3E}">
        <p14:creationId xmlns:p14="http://schemas.microsoft.com/office/powerpoint/2010/main" val="33685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92" y="1336431"/>
            <a:ext cx="10820400" cy="410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Made By:-                          Under Supervision of :-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Ashutosh Modanwal                		</a:t>
            </a:r>
            <a:r>
              <a:rPr lang="en-US" sz="2800" b="1" dirty="0" smtClean="0"/>
              <a:t>Mr. Praveen Kr. Gupta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71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439" y="553358"/>
            <a:ext cx="4255477" cy="870996"/>
          </a:xfrm>
        </p:spPr>
        <p:txBody>
          <a:bodyPr/>
          <a:lstStyle/>
          <a:p>
            <a:r>
              <a:rPr lang="en-US" b="1" i="1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79" y="2529412"/>
            <a:ext cx="5240215" cy="270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</a:t>
            </a:r>
            <a:r>
              <a:rPr lang="en-IN" sz="1800" dirty="0" err="1"/>
              <a:t>CodeX</a:t>
            </a:r>
            <a:r>
              <a:rPr lang="en-IN" sz="1800" dirty="0"/>
              <a:t> project is a comprehensive web-based platform designed to revolutionize programming education. Leveraging modern technologies such as MERN Stack, </a:t>
            </a:r>
            <a:r>
              <a:rPr lang="en-IN" sz="1800" dirty="0" err="1"/>
              <a:t>TailwindCSS</a:t>
            </a:r>
            <a:r>
              <a:rPr lang="en-IN" sz="1800" dirty="0"/>
              <a:t>. </a:t>
            </a:r>
            <a:r>
              <a:rPr lang="en-IN" sz="1800" dirty="0" err="1"/>
              <a:t>CodeX</a:t>
            </a:r>
            <a:r>
              <a:rPr lang="en-IN" sz="1800" dirty="0"/>
              <a:t> offers a dynamic learning experience for students and instructor both.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007469" y="3560885"/>
            <a:ext cx="485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CodeX</a:t>
            </a:r>
            <a:r>
              <a:rPr lang="en-US" dirty="0"/>
              <a:t> is a web application aimed at providing a platform for learning programming through a wide range of courses. It is designed to cater to both </a:t>
            </a:r>
            <a:r>
              <a:rPr lang="en-US" dirty="0" smtClean="0"/>
              <a:t>Instructor</a:t>
            </a:r>
            <a:r>
              <a:rPr lang="en-US" dirty="0" smtClean="0"/>
              <a:t>s </a:t>
            </a:r>
            <a:r>
              <a:rPr lang="en-US" dirty="0"/>
              <a:t>and students, offering a seamless experience for managing courses and acquiring programming knowledge</a:t>
            </a:r>
          </a:p>
        </p:txBody>
      </p:sp>
    </p:spTree>
    <p:extLst>
      <p:ext uri="{BB962C8B-B14F-4D97-AF65-F5344CB8AC3E}">
        <p14:creationId xmlns:p14="http://schemas.microsoft.com/office/powerpoint/2010/main" val="29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93" y="632610"/>
            <a:ext cx="8610600" cy="1293028"/>
          </a:xfrm>
        </p:spPr>
        <p:txBody>
          <a:bodyPr/>
          <a:lstStyle/>
          <a:p>
            <a:r>
              <a:rPr lang="en-US" b="1" dirty="0" smtClean="0"/>
              <a:t>Software REQUIREMENT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02097"/>
              </p:ext>
            </p:extLst>
          </p:nvPr>
        </p:nvGraphicFramePr>
        <p:xfrm>
          <a:off x="685800" y="1925637"/>
          <a:ext cx="10820400" cy="421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7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62" y="474226"/>
            <a:ext cx="8610600" cy="1293028"/>
          </a:xfrm>
        </p:spPr>
        <p:txBody>
          <a:bodyPr/>
          <a:lstStyle/>
          <a:p>
            <a:r>
              <a:rPr lang="en-US" b="1" dirty="0" smtClean="0"/>
              <a:t>Hardware requirement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13924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2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2427" y="425003"/>
            <a:ext cx="6903076" cy="1293028"/>
          </a:xfrm>
        </p:spPr>
        <p:txBody>
          <a:bodyPr/>
          <a:lstStyle/>
          <a:p>
            <a:r>
              <a:rPr lang="en-US" b="1" dirty="0" smtClean="0"/>
              <a:t>Modules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5" y="1821062"/>
            <a:ext cx="11845343" cy="3784777"/>
          </a:xfrm>
        </p:spPr>
        <p:txBody>
          <a:bodyPr>
            <a:normAutofit/>
          </a:bodyPr>
          <a:lstStyle/>
          <a:p>
            <a:r>
              <a:rPr lang="en-IN" b="1" dirty="0"/>
              <a:t>1. User Authentication Module</a:t>
            </a:r>
          </a:p>
          <a:p>
            <a:r>
              <a:rPr lang="en-IN" b="1" dirty="0"/>
              <a:t>Description</a:t>
            </a:r>
            <a:r>
              <a:rPr lang="en-IN" dirty="0"/>
              <a:t>: This module handles user registration, login, and authentication. It includes functionalities for email verification through OTP (One-Time Password) and password reset.</a:t>
            </a:r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User Registration</a:t>
            </a:r>
          </a:p>
          <a:p>
            <a:pPr lvl="1"/>
            <a:r>
              <a:rPr lang="en-IN" dirty="0"/>
              <a:t>Email Verification with OTP</a:t>
            </a:r>
          </a:p>
          <a:p>
            <a:pPr lvl="1"/>
            <a:r>
              <a:rPr lang="en-IN" dirty="0"/>
              <a:t>Secure Password Handling</a:t>
            </a:r>
          </a:p>
          <a:p>
            <a:pPr lvl="1"/>
            <a:r>
              <a:rPr lang="en-IN" dirty="0"/>
              <a:t>Login and Logout Functionality</a:t>
            </a:r>
          </a:p>
          <a:p>
            <a:pPr lvl="1"/>
            <a:r>
              <a:rPr lang="en-IN" dirty="0"/>
              <a:t>Password Reset via </a:t>
            </a:r>
            <a:r>
              <a:rPr lang="en-IN" dirty="0" smtClean="0"/>
              <a:t>Email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4548" y="185445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</a:t>
            </a:r>
            <a:r>
              <a:rPr lang="en-US" b="1" dirty="0" smtClean="0"/>
              <a:t>. Instructor </a:t>
            </a:r>
            <a:r>
              <a:rPr lang="en-US" b="1" dirty="0"/>
              <a:t>Dashboard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is designed for </a:t>
            </a:r>
            <a:r>
              <a:rPr lang="en-US" dirty="0"/>
              <a:t>Instructors </a:t>
            </a:r>
            <a:r>
              <a:rPr lang="en-US" dirty="0"/>
              <a:t>to manage courses efficiently. It provides a user-friendly interface to perform tasks such as adding, editing, and deleting courses.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Management (Add, Edit, Delete)</a:t>
            </a:r>
          </a:p>
          <a:p>
            <a:pPr lvl="1"/>
            <a:r>
              <a:rPr lang="en-US" dirty="0"/>
              <a:t>View List of Existing Courses</a:t>
            </a:r>
          </a:p>
          <a:p>
            <a:pPr lvl="1"/>
            <a:r>
              <a:rPr lang="en-US" dirty="0"/>
              <a:t>Add New Courses with Details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48" y="3490176"/>
            <a:ext cx="11845343" cy="3606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3. Student Dashboard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caters to students, offering them access to a catalog of available courses. Students can enroll in courses, view their progress, and manage their profile.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Browse Available Courses</a:t>
            </a:r>
          </a:p>
          <a:p>
            <a:pPr lvl="1"/>
            <a:r>
              <a:rPr lang="en-US" dirty="0"/>
              <a:t>View Course Details (Title, Description, Price)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Enrolled Courses and </a:t>
            </a:r>
            <a:r>
              <a:rPr lang="en-US" dirty="0" smtClean="0"/>
              <a:t>Progress.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80305" y="1304510"/>
            <a:ext cx="11845343" cy="4049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4. Course Management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focuses on the management of individual courses. It allows </a:t>
            </a:r>
            <a:r>
              <a:rPr lang="en-US" dirty="0"/>
              <a:t>Instructors to </a:t>
            </a:r>
            <a:r>
              <a:rPr lang="en-US" dirty="0"/>
              <a:t>specify course details like title, description, price, and associated 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and Edit Course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/>
              <a:t>Assign Title, Description, and Price</a:t>
            </a:r>
          </a:p>
          <a:p>
            <a:pPr lvl="1"/>
            <a:r>
              <a:rPr lang="en-US" dirty="0"/>
              <a:t>Associate Images with Courses</a:t>
            </a:r>
          </a:p>
          <a:p>
            <a:pPr lvl="1"/>
            <a:r>
              <a:rPr lang="en-US" dirty="0"/>
              <a:t>Categorize Courses for Easy Navigation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306" y="3721994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7427" y="347730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6. User Profile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allows users to view and manage their profiles. Students can see their enrolled courses, while </a:t>
            </a:r>
            <a:r>
              <a:rPr lang="en-US" dirty="0"/>
              <a:t>Instructors have </a:t>
            </a:r>
            <a:r>
              <a:rPr lang="en-US" dirty="0"/>
              <a:t>access to additional </a:t>
            </a:r>
            <a:r>
              <a:rPr lang="en-US" dirty="0" smtClean="0"/>
              <a:t>Instructive </a:t>
            </a:r>
            <a:r>
              <a:rPr lang="en-US" dirty="0"/>
              <a:t>functionalities.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View User Profile Information</a:t>
            </a:r>
          </a:p>
          <a:p>
            <a:pPr lvl="1"/>
            <a:r>
              <a:rPr lang="en-US" dirty="0"/>
              <a:t>List Enrolled Courses (for Students)</a:t>
            </a:r>
          </a:p>
          <a:p>
            <a:pPr lvl="1"/>
            <a:r>
              <a:rPr lang="en-US" dirty="0"/>
              <a:t>Additional </a:t>
            </a:r>
            <a:r>
              <a:rPr lang="en-US" dirty="0" smtClean="0"/>
              <a:t>Instructor</a:t>
            </a:r>
            <a:r>
              <a:rPr lang="en-US" dirty="0" smtClean="0"/>
              <a:t> </a:t>
            </a:r>
            <a:r>
              <a:rPr lang="en-US" dirty="0"/>
              <a:t>Functionalities (for </a:t>
            </a:r>
            <a:r>
              <a:rPr lang="en-US" dirty="0"/>
              <a:t>Instructors 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426" y="3497914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8. Notification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handles the generation and sending of email notifications for actions such as registration, password reset, and successful course enrollment.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Send Email Notifications for User Actions</a:t>
            </a:r>
          </a:p>
          <a:p>
            <a:pPr lvl="1"/>
            <a:r>
              <a:rPr lang="en-US" dirty="0"/>
              <a:t>Notify Users of Successful Registrations and Enrollments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109</TotalTime>
  <Words>808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CodeX</vt:lpstr>
      <vt:lpstr>PowerPoint Presentation</vt:lpstr>
      <vt:lpstr>Introduction </vt:lpstr>
      <vt:lpstr>Software REQUIREMENT</vt:lpstr>
      <vt:lpstr>Hardware requirement </vt:lpstr>
      <vt:lpstr>Modules Description</vt:lpstr>
      <vt:lpstr>PowerPoint Presentation</vt:lpstr>
      <vt:lpstr>PowerPoint Presentation</vt:lpstr>
      <vt:lpstr>PowerPoint Presentation</vt:lpstr>
      <vt:lpstr>PowerPoint Presentation</vt:lpstr>
      <vt:lpstr>OUTCOME</vt:lpstr>
      <vt:lpstr>PowerPoint Presentation</vt:lpstr>
      <vt:lpstr>conclusion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Gmail              CLONE</dc:title>
  <dc:creator>aayushmaurya9532@gmail.com</dc:creator>
  <cp:lastModifiedBy>Microsoft account</cp:lastModifiedBy>
  <cp:revision>14</cp:revision>
  <dcterms:created xsi:type="dcterms:W3CDTF">2023-09-26T18:23:05Z</dcterms:created>
  <dcterms:modified xsi:type="dcterms:W3CDTF">2023-11-06T03:56:30Z</dcterms:modified>
</cp:coreProperties>
</file>