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539" y="854015"/>
            <a:ext cx="8825658" cy="2689789"/>
          </a:xfrm>
        </p:spPr>
        <p:txBody>
          <a:bodyPr/>
          <a:lstStyle/>
          <a:p>
            <a:r>
              <a:rPr lang="en-US" dirty="0" smtClean="0"/>
              <a:t>Welcome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068691" y="6932761"/>
            <a:ext cx="8825658" cy="45719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7430" y="4088921"/>
            <a:ext cx="90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Easy Online food ordering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661" y="521728"/>
            <a:ext cx="9404723" cy="1400530"/>
          </a:xfrm>
        </p:spPr>
        <p:txBody>
          <a:bodyPr/>
          <a:lstStyle/>
          <a:p>
            <a:r>
              <a:rPr lang="en-US" dirty="0" smtClean="0"/>
              <a:t>Technology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84" y="2070171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MongoDb</a:t>
            </a:r>
            <a:r>
              <a:rPr lang="en-US" dirty="0" smtClean="0"/>
              <a:t> Compass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ExpressJs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9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8039" y="1833973"/>
            <a:ext cx="6096000" cy="300082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➤ To develop a system to properly manage the restaurant</a:t>
            </a:r>
          </a:p>
          <a:p>
            <a:pPr>
              <a:lnSpc>
                <a:spcPct val="150000"/>
              </a:lnSpc>
            </a:pPr>
            <a:r>
              <a:rPr lang="en-IN" dirty="0"/>
              <a:t>➤ To increase the online customers</a:t>
            </a:r>
          </a:p>
          <a:p>
            <a:pPr>
              <a:lnSpc>
                <a:spcPct val="150000"/>
              </a:lnSpc>
            </a:pPr>
            <a:r>
              <a:rPr lang="en-IN" dirty="0"/>
              <a:t>➤ To eliminate the sort of problem that have been occurs during </a:t>
            </a:r>
            <a:r>
              <a:rPr lang="en-IN" dirty="0" err="1"/>
              <a:t>biling</a:t>
            </a:r>
            <a:r>
              <a:rPr lang="en-IN" dirty="0"/>
              <a:t>, ordering and payments time</a:t>
            </a:r>
          </a:p>
          <a:p>
            <a:pPr>
              <a:lnSpc>
                <a:spcPct val="150000"/>
              </a:lnSpc>
            </a:pPr>
            <a:r>
              <a:rPr lang="en-IN" dirty="0"/>
              <a:t>➤ To gain profit by gaining review in social media </a:t>
            </a:r>
            <a:r>
              <a:rPr lang="en-IN" dirty="0" smtClean="0"/>
              <a:t>also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3149" y="323322"/>
            <a:ext cx="9404723" cy="1400530"/>
          </a:xfrm>
        </p:spPr>
        <p:txBody>
          <a:bodyPr anchor="ctr"/>
          <a:lstStyle/>
          <a:p>
            <a:r>
              <a:rPr lang="en-US" dirty="0" smtClean="0"/>
              <a:t>Objectives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1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1509" y="1965717"/>
            <a:ext cx="6096000" cy="21171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► A methodology is the elaboration of a clear strategy for gathering evidence, including the specific data collection methods to be used, the kinds of evidence to be collected, and the approach for </a:t>
            </a:r>
            <a:r>
              <a:rPr lang="en-IN" dirty="0" err="1"/>
              <a:t>analyzing</a:t>
            </a:r>
            <a:r>
              <a:rPr lang="en-IN" dirty="0"/>
              <a:t> the evidence.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75" y="771895"/>
            <a:ext cx="9404723" cy="1400530"/>
          </a:xfrm>
        </p:spPr>
        <p:txBody>
          <a:bodyPr/>
          <a:lstStyle/>
          <a:p>
            <a:r>
              <a:rPr lang="en-US" dirty="0" smtClean="0"/>
              <a:t>Methodology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0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547" y="370936"/>
            <a:ext cx="8825657" cy="964504"/>
          </a:xfrm>
        </p:spPr>
        <p:txBody>
          <a:bodyPr/>
          <a:lstStyle/>
          <a:p>
            <a:r>
              <a:rPr lang="en-US" dirty="0" smtClean="0"/>
              <a:t>Requirement Analysis: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11825" y="1697532"/>
            <a:ext cx="6096000" cy="1754326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Functional </a:t>
            </a:r>
            <a:r>
              <a:rPr lang="en-IN" dirty="0"/>
              <a:t>requirement is used to help the reader understanding why the requirements is needed, and to track the requirement through the development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0080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2" y="1962222"/>
            <a:ext cx="10067026" cy="48072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89253" y="4365845"/>
            <a:ext cx="2803584" cy="370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92" y="1544128"/>
            <a:ext cx="9558078" cy="54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45" y="306069"/>
            <a:ext cx="9404723" cy="1400530"/>
          </a:xfrm>
        </p:spPr>
        <p:txBody>
          <a:bodyPr/>
          <a:lstStyle/>
          <a:p>
            <a:r>
              <a:rPr lang="en-US" dirty="0" smtClean="0"/>
              <a:t>Data Flow Diagram</a:t>
            </a:r>
            <a:endParaRPr lang="en-IN" dirty="0"/>
          </a:p>
        </p:txBody>
      </p:sp>
      <p:pic>
        <p:nvPicPr>
          <p:cNvPr id="3" name="Picture 2" descr="C:\Users\dell\Desktop\SE\proj_df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" y="1267681"/>
            <a:ext cx="10230929" cy="5409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9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436" y="2247012"/>
            <a:ext cx="9404723" cy="4033018"/>
          </a:xfrm>
        </p:spPr>
        <p:txBody>
          <a:bodyPr/>
          <a:lstStyle/>
          <a:p>
            <a:r>
              <a:rPr lang="en-US" sz="9600" dirty="0" smtClean="0"/>
              <a:t>THANKYOU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1464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145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Century Gothic</vt:lpstr>
      <vt:lpstr>Courier New</vt:lpstr>
      <vt:lpstr>Wingdings</vt:lpstr>
      <vt:lpstr>Wingdings 3</vt:lpstr>
      <vt:lpstr>Ion</vt:lpstr>
      <vt:lpstr>Welcome </vt:lpstr>
      <vt:lpstr>Technology Used:</vt:lpstr>
      <vt:lpstr>Objectives :</vt:lpstr>
      <vt:lpstr>Methodology :</vt:lpstr>
      <vt:lpstr>Requirement Analysis:</vt:lpstr>
      <vt:lpstr>Flowchart :</vt:lpstr>
      <vt:lpstr>Activity Diagram:</vt:lpstr>
      <vt:lpstr>Data Flow Diagram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Foodie Express</dc:title>
  <dc:creator>Microsoft account</dc:creator>
  <cp:lastModifiedBy>Microsoft account</cp:lastModifiedBy>
  <cp:revision>10</cp:revision>
  <dcterms:created xsi:type="dcterms:W3CDTF">2024-01-11T14:42:54Z</dcterms:created>
  <dcterms:modified xsi:type="dcterms:W3CDTF">2024-04-15T06:12:09Z</dcterms:modified>
</cp:coreProperties>
</file>