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0" y="1701800"/>
            <a:ext cx="9211945" cy="1241425"/>
          </a:xfrm>
        </p:spPr>
        <p:txBody>
          <a:bodyPr/>
          <a:lstStyle/>
          <a:p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 M-Book: Revolutionizing Movie Booking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                                Gantt Chart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Week 1-2: Project Planning and Requirements Gathering</a:t>
            </a:r>
            <a:endParaRPr lang="en-US"/>
          </a:p>
          <a:p>
            <a:r>
              <a:rPr lang="en-US"/>
              <a:t>Week 3-4: Design and Development of User Interface</a:t>
            </a:r>
            <a:endParaRPr lang="en-US"/>
          </a:p>
          <a:p>
            <a:r>
              <a:rPr lang="en-US"/>
              <a:t>Week 5-6: Implementation of Backend Functionality</a:t>
            </a:r>
            <a:endParaRPr lang="en-US"/>
          </a:p>
          <a:p>
            <a:r>
              <a:rPr lang="en-US"/>
              <a:t>Week 7-8: Testing and Debugging</a:t>
            </a:r>
            <a:endParaRPr lang="en-US"/>
          </a:p>
          <a:p>
            <a:r>
              <a:rPr lang="en-US"/>
              <a:t>Week 9-10: Deployment and Finalization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>
          <a:xfrm>
            <a:off x="2063750" y="1701800"/>
            <a:ext cx="9211945" cy="2120265"/>
          </a:xfrm>
        </p:spPr>
        <p:txBody>
          <a:bodyPr/>
          <a:p>
            <a:r>
              <a:rPr lang="en-US" sz="2800"/>
              <a:t>Team Members: Kunal Sharma</a:t>
            </a:r>
            <a:br>
              <a:rPr lang="en-US" sz="2800"/>
            </a:br>
            <a:r>
              <a:rPr lang="en-US" sz="2800"/>
              <a:t>      </a:t>
            </a:r>
            <a:br>
              <a:rPr lang="en-US" sz="2800"/>
            </a:br>
            <a:r>
              <a:rPr lang="en-US" sz="2800"/>
              <a:t>Project Supervisor: Dr. Amit Kumar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  INTRODUCTION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72565"/>
            <a:ext cx="10972800" cy="4953000"/>
          </a:xfrm>
        </p:spPr>
        <p:txBody>
          <a:bodyPr/>
          <a:p>
            <a:r>
              <a:rPr lang="en-US" sz="2200"/>
              <a:t>M-Book is a cutting-edge movie booking application that aims to revolutionize the way users book movie tickets. It provides a seamless and user-friendly interface for users to browse movies, check show timings, and book tickets, all from the convenience of their smartphones. By leveraging the latest technologies, M-Book offers a comprehensive solution to streamline the movie booking process and enhance the overall movie-going experience.</a:t>
            </a:r>
            <a:endParaRPr lang="en-US" sz="2200"/>
          </a:p>
          <a:p>
            <a:endParaRPr lang="en-US" sz="2200"/>
          </a:p>
          <a:p>
            <a:r>
              <a:rPr lang="en-US" sz="2200"/>
              <a:t> The significance of M-Book lies in its ability to simplify and enhance the movie booking experience for users. In today's fast-paced world, where convenience is key, M-Book provides a convenient and efficient platform for users to book tickets without the hassle of long queues or manual processes. Additionally, M-Book offers a wide range of features and benefits that make it stand out from traditional booking methods, such as real-time movie information, secure payment options, and personalized recommendations.</a:t>
            </a:r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945" y="254000"/>
            <a:ext cx="10972800" cy="582613"/>
          </a:xfrm>
        </p:spPr>
        <p:txBody>
          <a:bodyPr/>
          <a:p>
            <a:r>
              <a:rPr lang="en-US"/>
              <a:t>             Technologies / Software Requirements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3632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 sz="2200"/>
              <a:t>1. Technologies Used: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- Flutter: A cross-platform framework for building native mobile applications, used for the front-end development of M-Book.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- Firebase: A platform by Google for building mobile and web applications, used for the backend services of M-Book. Firebase provides services such as real-time databases, authentication, hosting, and more.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2. Software Requirements: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- Android Studio: An integrated development environment (IDE) for Android app development, used for writing and debugging the Flutter code.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- VS Code: A lightweight code editor, used as an alternative to Android Studio for writing Flutter code.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- Firebase Console: A web platform provided by Firebase for managing Firebase projects, including setting up databases, authentication, and monitoring app performance.</a:t>
            </a:r>
            <a:endParaRPr 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Hardware requirement / Hardware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Hardware Used:</a:t>
            </a:r>
            <a:endParaRPr lang="en-US"/>
          </a:p>
          <a:p>
            <a:pPr marL="0" indent="0">
              <a:buNone/>
            </a:pPr>
            <a:r>
              <a:rPr lang="en-US"/>
              <a:t>-</a:t>
            </a:r>
            <a:r>
              <a:rPr lang="en-US" sz="2800"/>
              <a:t> Smartphone: Used for testing the M-Book application. It ensures that the app functions correctly on mobile devices and provides a real-world user experience.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- Server: Used for hosting the M-Book application and its backend services. The server stores data, handles user requests, and ensures the application is accessible to users.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60" y="276225"/>
            <a:ext cx="10972800" cy="582613"/>
          </a:xfrm>
        </p:spPr>
        <p:txBody>
          <a:bodyPr/>
          <a:p>
            <a:r>
              <a:rPr lang="en-US"/>
              <a:t>                      Modules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 </a:t>
            </a:r>
            <a:r>
              <a:rPr lang="en-US" sz="2400"/>
              <a:t>1 .User Authentication</a:t>
            </a:r>
            <a:endParaRPr lang="en-US" sz="2400"/>
          </a:p>
          <a:p>
            <a:pPr marL="0" indent="0">
              <a:buNone/>
            </a:pPr>
            <a:r>
              <a:rPr lang="en-US" sz="2000"/>
              <a:t>      Description: This module allows users to register for an account, log in securely, and         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manage their account settings. It includes features such as email verification and password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recovery to ensure the security of user accounts.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400"/>
              <a:t> 2 .Movie Information and Booking</a:t>
            </a:r>
            <a:endParaRPr lang="en-US" sz="2400"/>
          </a:p>
          <a:p>
            <a:pPr marL="0" indent="0">
              <a:buNone/>
            </a:pPr>
            <a:r>
              <a:rPr lang="en-US" sz="2000"/>
              <a:t>     Description: This module provides users with detailed information about movies, including 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movie descriptions, trailers, show timings, and available seats. It also allows users to select a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movie, choose a showtime, and book tickets for the selected show.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400"/>
              <a:t>3. Search Functionality</a:t>
            </a:r>
            <a:endParaRPr lang="en-US" sz="2400"/>
          </a:p>
          <a:p>
            <a:pPr marL="0" indent="0">
              <a:buNone/>
            </a:pPr>
            <a:r>
              <a:rPr lang="en-US" sz="2000"/>
              <a:t>     Description: This module allows users to search for movies based on various criteria, such 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as genre, cast, or release date. It provides a quick and easy way for users to find movies that 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match their preferences.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4. Ticket Management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Description: This module allows users to view and manage their ticket bookings. It provides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users with a summary of their bookings, including show timings, seats, and booking status.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View Bookings: Displays a list of all ticket bookings made by the user, along with their details.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Cancel Booking: Allows users to cancel their ticket bookings if needed.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Booking History: Provides users with a history of their past ticket bookings for reference.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400"/>
              <a:t> 5: User Reviews and Ratings</a:t>
            </a:r>
            <a:endParaRPr lang="en-US" sz="2400"/>
          </a:p>
          <a:p>
            <a:pPr marL="0" indent="0">
              <a:buNone/>
            </a:pPr>
            <a:r>
              <a:rPr lang="en-US" sz="2000"/>
              <a:t>      Description: This module allows users to rate and review movies based on their viewing      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experience. It provides valuable feedback to other users and helps them make informed 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decisions when choosing a movie to watch.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1655"/>
            <a:ext cx="10972800" cy="582613"/>
          </a:xfrm>
        </p:spPr>
        <p:txBody>
          <a:bodyPr/>
          <a:p>
            <a:r>
              <a:rPr lang="en-US"/>
              <a:t>                                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4155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 sz="2600"/>
              <a:t>In conclusion, M-Book is a comprehensive movie booking application that aims to simplify the movie booking process for users. By providing a user-friendly interface, detailed movie information, and convenient booking options, M-Book enhances the overall movie-going experience for users. Through the use of advanced technologies such as Flutter and Firebase, M-Book offers a seamless and efficient platform for users to book tickets and enjoy their favorite movies. With its innovative features and user-centric design, M-Book is set to revolutionize the movie booking industry and provide users with a convenient and enjoyable movie experience.</a:t>
            </a:r>
            <a:endParaRPr lang="en-US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                How M-Book Serves the Society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952500"/>
            <a:ext cx="10972800" cy="4953000"/>
          </a:xfrm>
        </p:spPr>
        <p:txBody>
          <a:bodyPr/>
          <a:p>
            <a:pPr marL="0" indent="0" algn="just">
              <a:buNone/>
            </a:pPr>
            <a:endParaRPr lang="en-US" sz="1600"/>
          </a:p>
          <a:p>
            <a:pPr marL="0" indent="0" algn="just">
              <a:buNone/>
            </a:pPr>
            <a:r>
              <a:rPr lang="en-US" sz="1600"/>
              <a:t>1. Convenience:  M-Book provides a convenient way for users to book movie tickets without the need to visit a physical </a:t>
            </a:r>
            <a:endParaRPr lang="en-US" sz="1600"/>
          </a:p>
          <a:p>
            <a:pPr marL="0" indent="0" algn="just">
              <a:buNone/>
            </a:pPr>
            <a:r>
              <a:rPr lang="en-US" sz="1600"/>
              <a:t>                           ticket counter. This saves time and effort for users, especially in today's fast-paced world.</a:t>
            </a:r>
            <a:endParaRPr lang="en-US" sz="1600"/>
          </a:p>
          <a:p>
            <a:pPr marL="0" indent="0" algn="just">
              <a:buNone/>
            </a:pPr>
            <a:endParaRPr lang="en-US" sz="1600"/>
          </a:p>
          <a:p>
            <a:pPr marL="0" indent="0" algn="just">
              <a:buNone/>
            </a:pPr>
            <a:r>
              <a:rPr lang="en-US" sz="1600"/>
              <a:t>2. Accessibility:  M-Book makes movie booking accessible to a wider audience, including those who may have difficulty </a:t>
            </a:r>
            <a:endParaRPr lang="en-US" sz="1600"/>
          </a:p>
          <a:p>
            <a:pPr marL="0" indent="0" algn="just">
              <a:buNone/>
            </a:pPr>
            <a:r>
              <a:rPr lang="en-US" sz="1600"/>
              <a:t>                          visiting a physical ticket counter. This includes individuals with disabilities or those living in remote</a:t>
            </a:r>
            <a:endParaRPr lang="en-US" sz="1600"/>
          </a:p>
          <a:p>
            <a:pPr marL="0" indent="0" algn="just">
              <a:buNone/>
            </a:pPr>
            <a:r>
              <a:rPr lang="en-US" sz="1600"/>
              <a:t>                          areas.</a:t>
            </a:r>
            <a:endParaRPr lang="en-US" sz="1600"/>
          </a:p>
          <a:p>
            <a:pPr marL="0" indent="0" algn="just">
              <a:buNone/>
            </a:pPr>
            <a:endParaRPr lang="en-US" sz="1600"/>
          </a:p>
          <a:p>
            <a:pPr marL="0" indent="0" algn="just">
              <a:buNone/>
            </a:pPr>
            <a:r>
              <a:rPr lang="en-US" sz="1600"/>
              <a:t>3. Transparency:  M-Book offers transparent and up-to-date information about movie listings, show timings, and seat </a:t>
            </a:r>
            <a:endParaRPr lang="en-US" sz="1600"/>
          </a:p>
          <a:p>
            <a:pPr marL="0" indent="0" algn="just">
              <a:buNone/>
            </a:pPr>
            <a:r>
              <a:rPr lang="en-US" sz="1600"/>
              <a:t>                            availability. This helps users make informed decisions when planning their movie outings.</a:t>
            </a:r>
            <a:endParaRPr lang="en-US" sz="1600"/>
          </a:p>
          <a:p>
            <a:pPr marL="0" indent="0" algn="just">
              <a:buNone/>
            </a:pPr>
            <a:endParaRPr lang="en-US" sz="1600"/>
          </a:p>
          <a:p>
            <a:pPr marL="0" indent="0" algn="just">
              <a:buNone/>
            </a:pPr>
            <a:r>
              <a:rPr lang="en-US" sz="1600"/>
              <a:t>4. Safety:   M-Book promotes safety by reducing the need for physical interactions at ticket counters, especially during </a:t>
            </a:r>
            <a:endParaRPr lang="en-US" sz="1600"/>
          </a:p>
          <a:p>
            <a:pPr marL="0" indent="0" algn="just">
              <a:buNone/>
            </a:pPr>
            <a:r>
              <a:rPr lang="en-US" sz="1600"/>
              <a:t>                  the ongoing COVID-19 pandemic. Users can book tickets from the safety of their homes.</a:t>
            </a:r>
            <a:endParaRPr lang="en-US" sz="1600"/>
          </a:p>
          <a:p>
            <a:pPr marL="0" indent="0" algn="just">
              <a:buNone/>
            </a:pPr>
            <a:endParaRPr lang="en-US" sz="1600"/>
          </a:p>
          <a:p>
            <a:pPr marL="0" indent="0" algn="just">
              <a:buNone/>
            </a:pPr>
            <a:r>
              <a:rPr lang="en-US" sz="1600"/>
              <a:t>5. Community Engagement: M-Book fosters community engagement by providing a platform for users to share their    </a:t>
            </a:r>
            <a:endParaRPr lang="en-US" sz="1600"/>
          </a:p>
          <a:p>
            <a:pPr marL="0" indent="0" algn="just">
              <a:buNone/>
            </a:pPr>
            <a:r>
              <a:rPr lang="en-US" sz="1600"/>
              <a:t>                                             movie experiences through ratings and reviews. This helps other users make informed   </a:t>
            </a:r>
            <a:endParaRPr lang="en-US" sz="1600"/>
          </a:p>
          <a:p>
            <a:pPr marL="0" indent="0" algn="just">
              <a:buNone/>
            </a:pPr>
            <a:r>
              <a:rPr lang="en-US" sz="1600"/>
              <a:t>                                             decisions about which movies to watch.</a:t>
            </a:r>
            <a:endParaRPr lang="en-US" sz="1600"/>
          </a:p>
          <a:p>
            <a:pPr marL="0" indent="0" algn="just">
              <a:buNone/>
            </a:pPr>
            <a:endParaRPr lang="en-US" sz="1600"/>
          </a:p>
          <a:p>
            <a:pPr marL="0" indent="0" algn="just">
              <a:buNone/>
            </a:pPr>
            <a:r>
              <a:rPr lang="en-US" sz="1600"/>
              <a:t>6. Future Plans:  In the future, M-Book plans to expand its services to include more cinemas and offer discounts to                   </a:t>
            </a:r>
            <a:endParaRPr lang="en-US" sz="1600"/>
          </a:p>
          <a:p>
            <a:pPr marL="0" indent="0" algn="just">
              <a:buNone/>
            </a:pPr>
            <a:r>
              <a:rPr lang="en-US" sz="1600"/>
              <a:t>                           students, making movie outings more affordable and accessible to a wider audience.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6511</Words>
  <Application>WPS Presentation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</vt:lpstr>
      <vt:lpstr>Bahnschrift Condensed</vt:lpstr>
      <vt:lpstr>Bahnschrift Light Condensed</vt:lpstr>
      <vt:lpstr>Bahnschrift Light SemiCondensed</vt:lpstr>
      <vt:lpstr>Bahnschrift SemiBold</vt:lpstr>
      <vt:lpstr>Bahnschrift SemiBold Condensed</vt:lpstr>
      <vt:lpstr>Bahnschrift SemiLight</vt:lpstr>
      <vt:lpstr>Times New Roman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M-Book: Revolutionizing Movie Booking</dc:title>
  <dc:creator/>
  <cp:lastModifiedBy>Kunal Sharma</cp:lastModifiedBy>
  <cp:revision>1</cp:revision>
  <dcterms:created xsi:type="dcterms:W3CDTF">2024-04-12T18:55:27Z</dcterms:created>
  <dcterms:modified xsi:type="dcterms:W3CDTF">2024-04-12T18:55:27Z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7E94D87770E24B5CB2C6D5A66CC82705_11</vt:lpwstr>
  </property>
  <property fmtid="{D5CDD505-2E9C-101B-9397-08002B2CF9AE}" pid="3" name="KSOProductBuildVer">
    <vt:lpwstr>1033-12.2.0.16731</vt:lpwstr>
  </property>
</Properties>
</file>