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2" r:id="rId1"/>
  </p:sldMasterIdLst>
  <p:sldIdLst>
    <p:sldId id="256" r:id="rId2"/>
    <p:sldId id="257" r:id="rId3"/>
    <p:sldId id="258" r:id="rId4"/>
    <p:sldId id="259" r:id="rId5"/>
    <p:sldId id="260" r:id="rId6"/>
    <p:sldId id="261" r:id="rId7"/>
    <p:sldId id="266"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4" autoAdjust="0"/>
    <p:restoredTop sz="94660"/>
  </p:normalViewPr>
  <p:slideViewPr>
    <p:cSldViewPr snapToGrid="0">
      <p:cViewPr varScale="1">
        <p:scale>
          <a:sx n="62" d="100"/>
          <a:sy n="62" d="100"/>
        </p:scale>
        <p:origin x="9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B7736FF2-8581-4E53-AFE9-46397F28406D}" type="datetimeFigureOut">
              <a:rPr lang="en-IN" smtClean="0"/>
              <a:t>08-04-2024</a:t>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93E4B90-1BA8-4DFE-BB28-90E21C6BD7EA}" type="slidenum">
              <a:rPr lang="en-IN" smtClean="0"/>
              <a:t>‹#›</a:t>
            </a:fld>
            <a:endParaRPr lang="en-IN"/>
          </a:p>
        </p:txBody>
      </p:sp>
    </p:spTree>
    <p:extLst>
      <p:ext uri="{BB962C8B-B14F-4D97-AF65-F5344CB8AC3E}">
        <p14:creationId xmlns:p14="http://schemas.microsoft.com/office/powerpoint/2010/main" val="3044627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736FF2-8581-4E53-AFE9-46397F28406D}"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93E4B90-1BA8-4DFE-BB28-90E21C6BD7EA}" type="slidenum">
              <a:rPr lang="en-IN" smtClean="0"/>
              <a:t>‹#›</a:t>
            </a:fld>
            <a:endParaRPr lang="en-IN"/>
          </a:p>
        </p:txBody>
      </p:sp>
    </p:spTree>
    <p:extLst>
      <p:ext uri="{BB962C8B-B14F-4D97-AF65-F5344CB8AC3E}">
        <p14:creationId xmlns:p14="http://schemas.microsoft.com/office/powerpoint/2010/main" val="241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7736FF2-8581-4E53-AFE9-46397F28406D}"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3E4B90-1BA8-4DFE-BB28-90E21C6BD7EA}" type="slidenum">
              <a:rPr lang="en-IN" smtClean="0"/>
              <a:t>‹#›</a:t>
            </a:fld>
            <a:endParaRPr lang="en-IN"/>
          </a:p>
        </p:txBody>
      </p:sp>
    </p:spTree>
    <p:extLst>
      <p:ext uri="{BB962C8B-B14F-4D97-AF65-F5344CB8AC3E}">
        <p14:creationId xmlns:p14="http://schemas.microsoft.com/office/powerpoint/2010/main" val="2625532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7736FF2-8581-4E53-AFE9-46397F28406D}"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3E4B90-1BA8-4DFE-BB28-90E21C6BD7EA}" type="slidenum">
              <a:rPr lang="en-IN" smtClean="0"/>
              <a:t>‹#›</a:t>
            </a:fld>
            <a:endParaRPr lang="en-IN"/>
          </a:p>
        </p:txBody>
      </p:sp>
    </p:spTree>
    <p:extLst>
      <p:ext uri="{BB962C8B-B14F-4D97-AF65-F5344CB8AC3E}">
        <p14:creationId xmlns:p14="http://schemas.microsoft.com/office/powerpoint/2010/main" val="1024225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736FF2-8581-4E53-AFE9-46397F28406D}"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3E4B90-1BA8-4DFE-BB28-90E21C6BD7EA}" type="slidenum">
              <a:rPr lang="en-IN" smtClean="0"/>
              <a:t>‹#›</a:t>
            </a:fld>
            <a:endParaRPr lang="en-IN"/>
          </a:p>
        </p:txBody>
      </p:sp>
    </p:spTree>
    <p:extLst>
      <p:ext uri="{BB962C8B-B14F-4D97-AF65-F5344CB8AC3E}">
        <p14:creationId xmlns:p14="http://schemas.microsoft.com/office/powerpoint/2010/main" val="1041543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7736FF2-8581-4E53-AFE9-46397F28406D}"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3E4B90-1BA8-4DFE-BB28-90E21C6BD7EA}" type="slidenum">
              <a:rPr lang="en-IN" smtClean="0"/>
              <a:t>‹#›</a:t>
            </a:fld>
            <a:endParaRPr lang="en-IN"/>
          </a:p>
        </p:txBody>
      </p:sp>
    </p:spTree>
    <p:extLst>
      <p:ext uri="{BB962C8B-B14F-4D97-AF65-F5344CB8AC3E}">
        <p14:creationId xmlns:p14="http://schemas.microsoft.com/office/powerpoint/2010/main" val="489825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7736FF2-8581-4E53-AFE9-46397F28406D}"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3E4B90-1BA8-4DFE-BB28-90E21C6BD7EA}" type="slidenum">
              <a:rPr lang="en-IN" smtClean="0"/>
              <a:t>‹#›</a:t>
            </a:fld>
            <a:endParaRPr lang="en-IN"/>
          </a:p>
        </p:txBody>
      </p:sp>
    </p:spTree>
    <p:extLst>
      <p:ext uri="{BB962C8B-B14F-4D97-AF65-F5344CB8AC3E}">
        <p14:creationId xmlns:p14="http://schemas.microsoft.com/office/powerpoint/2010/main" val="968942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36FF2-8581-4E53-AFE9-46397F28406D}"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3E4B90-1BA8-4DFE-BB28-90E21C6BD7EA}" type="slidenum">
              <a:rPr lang="en-IN" smtClean="0"/>
              <a:t>‹#›</a:t>
            </a:fld>
            <a:endParaRPr lang="en-IN"/>
          </a:p>
        </p:txBody>
      </p:sp>
    </p:spTree>
    <p:extLst>
      <p:ext uri="{BB962C8B-B14F-4D97-AF65-F5344CB8AC3E}">
        <p14:creationId xmlns:p14="http://schemas.microsoft.com/office/powerpoint/2010/main" val="514594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36FF2-8581-4E53-AFE9-46397F28406D}"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3E4B90-1BA8-4DFE-BB28-90E21C6BD7EA}" type="slidenum">
              <a:rPr lang="en-IN" smtClean="0"/>
              <a:t>‹#›</a:t>
            </a:fld>
            <a:endParaRPr lang="en-IN"/>
          </a:p>
        </p:txBody>
      </p:sp>
    </p:spTree>
    <p:extLst>
      <p:ext uri="{BB962C8B-B14F-4D97-AF65-F5344CB8AC3E}">
        <p14:creationId xmlns:p14="http://schemas.microsoft.com/office/powerpoint/2010/main" val="134081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36FF2-8581-4E53-AFE9-46397F28406D}" type="datetimeFigureOut">
              <a:rPr lang="en-IN" smtClean="0"/>
              <a:t>08-04-2024</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A93E4B90-1BA8-4DFE-BB28-90E21C6BD7EA}" type="slidenum">
              <a:rPr lang="en-IN" smtClean="0"/>
              <a:t>‹#›</a:t>
            </a:fld>
            <a:endParaRPr lang="en-IN"/>
          </a:p>
        </p:txBody>
      </p:sp>
    </p:spTree>
    <p:extLst>
      <p:ext uri="{BB962C8B-B14F-4D97-AF65-F5344CB8AC3E}">
        <p14:creationId xmlns:p14="http://schemas.microsoft.com/office/powerpoint/2010/main" val="1919380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736FF2-8581-4E53-AFE9-46397F28406D}" type="datetimeFigureOut">
              <a:rPr lang="en-IN" smtClean="0"/>
              <a:t>08-04-2024</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3E4B90-1BA8-4DFE-BB28-90E21C6BD7EA}" type="slidenum">
              <a:rPr lang="en-IN" smtClean="0"/>
              <a:t>‹#›</a:t>
            </a:fld>
            <a:endParaRPr lang="en-IN"/>
          </a:p>
        </p:txBody>
      </p:sp>
    </p:spTree>
    <p:extLst>
      <p:ext uri="{BB962C8B-B14F-4D97-AF65-F5344CB8AC3E}">
        <p14:creationId xmlns:p14="http://schemas.microsoft.com/office/powerpoint/2010/main" val="662094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736FF2-8581-4E53-AFE9-46397F28406D}"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3E4B90-1BA8-4DFE-BB28-90E21C6BD7EA}" type="slidenum">
              <a:rPr lang="en-IN" smtClean="0"/>
              <a:t>‹#›</a:t>
            </a:fld>
            <a:endParaRPr lang="en-IN"/>
          </a:p>
        </p:txBody>
      </p:sp>
    </p:spTree>
    <p:extLst>
      <p:ext uri="{BB962C8B-B14F-4D97-AF65-F5344CB8AC3E}">
        <p14:creationId xmlns:p14="http://schemas.microsoft.com/office/powerpoint/2010/main" val="147687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736FF2-8581-4E53-AFE9-46397F28406D}"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3E4B90-1BA8-4DFE-BB28-90E21C6BD7EA}" type="slidenum">
              <a:rPr lang="en-IN" smtClean="0"/>
              <a:t>‹#›</a:t>
            </a:fld>
            <a:endParaRPr lang="en-IN"/>
          </a:p>
        </p:txBody>
      </p:sp>
    </p:spTree>
    <p:extLst>
      <p:ext uri="{BB962C8B-B14F-4D97-AF65-F5344CB8AC3E}">
        <p14:creationId xmlns:p14="http://schemas.microsoft.com/office/powerpoint/2010/main" val="3876392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736FF2-8581-4E53-AFE9-46397F28406D}"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3E4B90-1BA8-4DFE-BB28-90E21C6BD7EA}" type="slidenum">
              <a:rPr lang="en-IN" smtClean="0"/>
              <a:t>‹#›</a:t>
            </a:fld>
            <a:endParaRPr lang="en-IN"/>
          </a:p>
        </p:txBody>
      </p:sp>
    </p:spTree>
    <p:extLst>
      <p:ext uri="{BB962C8B-B14F-4D97-AF65-F5344CB8AC3E}">
        <p14:creationId xmlns:p14="http://schemas.microsoft.com/office/powerpoint/2010/main" val="1537284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36FF2-8581-4E53-AFE9-46397F28406D}"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93E4B90-1BA8-4DFE-BB28-90E21C6BD7EA}" type="slidenum">
              <a:rPr lang="en-IN" smtClean="0"/>
              <a:t>‹#›</a:t>
            </a:fld>
            <a:endParaRPr lang="en-IN"/>
          </a:p>
        </p:txBody>
      </p:sp>
    </p:spTree>
    <p:extLst>
      <p:ext uri="{BB962C8B-B14F-4D97-AF65-F5344CB8AC3E}">
        <p14:creationId xmlns:p14="http://schemas.microsoft.com/office/powerpoint/2010/main" val="2364934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736FF2-8581-4E53-AFE9-46397F28406D}"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93E4B90-1BA8-4DFE-BB28-90E21C6BD7EA}" type="slidenum">
              <a:rPr lang="en-IN" smtClean="0"/>
              <a:t>‹#›</a:t>
            </a:fld>
            <a:endParaRPr lang="en-IN"/>
          </a:p>
        </p:txBody>
      </p:sp>
    </p:spTree>
    <p:extLst>
      <p:ext uri="{BB962C8B-B14F-4D97-AF65-F5344CB8AC3E}">
        <p14:creationId xmlns:p14="http://schemas.microsoft.com/office/powerpoint/2010/main" val="575885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736FF2-8581-4E53-AFE9-46397F28406D}"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93E4B90-1BA8-4DFE-BB28-90E21C6BD7EA}" type="slidenum">
              <a:rPr lang="en-IN" smtClean="0"/>
              <a:t>‹#›</a:t>
            </a:fld>
            <a:endParaRPr lang="en-IN"/>
          </a:p>
        </p:txBody>
      </p:sp>
    </p:spTree>
    <p:extLst>
      <p:ext uri="{BB962C8B-B14F-4D97-AF65-F5344CB8AC3E}">
        <p14:creationId xmlns:p14="http://schemas.microsoft.com/office/powerpoint/2010/main" val="160316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B7736FF2-8581-4E53-AFE9-46397F28406D}" type="datetimeFigureOut">
              <a:rPr lang="en-IN" smtClean="0"/>
              <a:t>08-04-2024</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93E4B90-1BA8-4DFE-BB28-90E21C6BD7EA}" type="slidenum">
              <a:rPr lang="en-IN" smtClean="0"/>
              <a:t>‹#›</a:t>
            </a:fld>
            <a:endParaRPr lang="en-IN"/>
          </a:p>
        </p:txBody>
      </p:sp>
    </p:spTree>
    <p:extLst>
      <p:ext uri="{BB962C8B-B14F-4D97-AF65-F5344CB8AC3E}">
        <p14:creationId xmlns:p14="http://schemas.microsoft.com/office/powerpoint/2010/main" val="2658233297"/>
      </p:ext>
    </p:extLst>
  </p:cSld>
  <p:clrMap bg1="lt1" tx1="dk1" bg2="lt2" tx2="dk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 id="2147484124" r:id="rId12"/>
    <p:sldLayoutId id="2147484125" r:id="rId13"/>
    <p:sldLayoutId id="2147484126" r:id="rId14"/>
    <p:sldLayoutId id="2147484127" r:id="rId15"/>
    <p:sldLayoutId id="2147484128" r:id="rId16"/>
    <p:sldLayoutId id="214748412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9CB8E-EE30-33D8-7752-35EE0573DB72}"/>
              </a:ext>
            </a:extLst>
          </p:cNvPr>
          <p:cNvSpPr>
            <a:spLocks noGrp="1"/>
          </p:cNvSpPr>
          <p:nvPr>
            <p:ph type="ctrTitle"/>
          </p:nvPr>
        </p:nvSpPr>
        <p:spPr>
          <a:xfrm>
            <a:off x="1524000" y="1122363"/>
            <a:ext cx="9144000" cy="1004388"/>
          </a:xfrm>
        </p:spPr>
        <p:txBody>
          <a:bodyPr>
            <a:normAutofit/>
          </a:bodyPr>
          <a:lstStyle/>
          <a:p>
            <a:pPr algn="ctr"/>
            <a:r>
              <a:rPr lang="en-US" u="sng" dirty="0"/>
              <a:t>NextGenBlog</a:t>
            </a:r>
            <a:endParaRPr lang="en-IN" u="sng" dirty="0"/>
          </a:p>
        </p:txBody>
      </p:sp>
      <p:sp>
        <p:nvSpPr>
          <p:cNvPr id="3" name="Subtitle 2">
            <a:extLst>
              <a:ext uri="{FF2B5EF4-FFF2-40B4-BE49-F238E27FC236}">
                <a16:creationId xmlns:a16="http://schemas.microsoft.com/office/drawing/2014/main" id="{D0161B3D-88EA-5438-7F2E-9FA51427879B}"/>
              </a:ext>
            </a:extLst>
          </p:cNvPr>
          <p:cNvSpPr>
            <a:spLocks noGrp="1"/>
          </p:cNvSpPr>
          <p:nvPr>
            <p:ph type="subTitle" idx="1"/>
          </p:nvPr>
        </p:nvSpPr>
        <p:spPr>
          <a:xfrm>
            <a:off x="1612900" y="3041152"/>
            <a:ext cx="2667000" cy="2427127"/>
          </a:xfrm>
        </p:spPr>
        <p:txBody>
          <a:bodyPr>
            <a:normAutofit fontScale="92500" lnSpcReduction="20000"/>
          </a:bodyPr>
          <a:lstStyle/>
          <a:p>
            <a:pPr algn="l"/>
            <a:r>
              <a:rPr lang="en-US" sz="2600" b="1" dirty="0">
                <a:latin typeface="Times New Roman" panose="02020603050405020304" pitchFamily="18" charset="0"/>
                <a:cs typeface="Times New Roman" panose="02020603050405020304" pitchFamily="18" charset="0"/>
              </a:rPr>
              <a:t>Team Members: </a:t>
            </a:r>
          </a:p>
          <a:p>
            <a:pPr algn="l"/>
            <a:r>
              <a:rPr lang="en-US" sz="2400" dirty="0">
                <a:latin typeface="Times New Roman" panose="02020603050405020304" pitchFamily="18" charset="0"/>
                <a:cs typeface="Times New Roman" panose="02020603050405020304" pitchFamily="18" charset="0"/>
              </a:rPr>
              <a:t>Sachin Kumar</a:t>
            </a:r>
          </a:p>
          <a:p>
            <a:pPr algn="l"/>
            <a:r>
              <a:rPr lang="en-US" sz="2400" dirty="0">
                <a:latin typeface="Times New Roman" panose="02020603050405020304" pitchFamily="18" charset="0"/>
                <a:cs typeface="Times New Roman" panose="02020603050405020304" pitchFamily="18" charset="0"/>
              </a:rPr>
              <a:t>Shafali Gupta</a:t>
            </a:r>
          </a:p>
          <a:p>
            <a:pPr algn="l"/>
            <a:r>
              <a:rPr lang="en-US" sz="2400" dirty="0">
                <a:latin typeface="Times New Roman" panose="02020603050405020304" pitchFamily="18" charset="0"/>
                <a:cs typeface="Times New Roman" panose="02020603050405020304" pitchFamily="18" charset="0"/>
              </a:rPr>
              <a:t>Ravi Kumar</a:t>
            </a:r>
          </a:p>
          <a:p>
            <a:pPr algn="l"/>
            <a:r>
              <a:rPr lang="en-US" sz="2400" dirty="0">
                <a:latin typeface="Times New Roman" panose="02020603050405020304" pitchFamily="18" charset="0"/>
                <a:cs typeface="Times New Roman" panose="02020603050405020304" pitchFamily="18" charset="0"/>
              </a:rPr>
              <a:t>Sakshi Tyagi</a:t>
            </a:r>
          </a:p>
          <a:p>
            <a:pPr algn="l"/>
            <a:endParaRPr lang="en-US" dirty="0"/>
          </a:p>
          <a:p>
            <a:pPr algn="l"/>
            <a:endParaRPr lang="en-US" dirty="0"/>
          </a:p>
          <a:p>
            <a:pPr algn="l"/>
            <a:endParaRPr lang="en-IN" dirty="0"/>
          </a:p>
        </p:txBody>
      </p:sp>
      <p:sp>
        <p:nvSpPr>
          <p:cNvPr id="4" name="Subtitle 2">
            <a:extLst>
              <a:ext uri="{FF2B5EF4-FFF2-40B4-BE49-F238E27FC236}">
                <a16:creationId xmlns:a16="http://schemas.microsoft.com/office/drawing/2014/main" id="{FEF3233E-C952-F10D-A995-596AD08877DC}"/>
              </a:ext>
            </a:extLst>
          </p:cNvPr>
          <p:cNvSpPr txBox="1">
            <a:spLocks/>
          </p:cNvSpPr>
          <p:nvPr/>
        </p:nvSpPr>
        <p:spPr>
          <a:xfrm>
            <a:off x="8496300" y="3041152"/>
            <a:ext cx="3162300" cy="2223498"/>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l"/>
            <a:r>
              <a:rPr lang="en-US" sz="2000" b="1" dirty="0">
                <a:latin typeface="Times New Roman" panose="02020603050405020304" pitchFamily="18" charset="0"/>
                <a:cs typeface="Times New Roman" panose="02020603050405020304" pitchFamily="18" charset="0"/>
              </a:rPr>
              <a:t>Project Supervisor:</a:t>
            </a:r>
          </a:p>
          <a:p>
            <a:pPr algn="l"/>
            <a:r>
              <a:rPr lang="en-US" sz="2000" dirty="0">
                <a:latin typeface="Times New Roman" panose="02020603050405020304" pitchFamily="18" charset="0"/>
                <a:cs typeface="Times New Roman" panose="02020603050405020304" pitchFamily="18" charset="0"/>
              </a:rPr>
              <a:t>prof. Prashant   Aggarwal</a:t>
            </a:r>
          </a:p>
          <a:p>
            <a:endParaRPr lang="en-US" dirty="0"/>
          </a:p>
          <a:p>
            <a:endParaRPr lang="en-US" dirty="0"/>
          </a:p>
          <a:p>
            <a:endParaRPr lang="en-IN" dirty="0"/>
          </a:p>
        </p:txBody>
      </p:sp>
    </p:spTree>
    <p:extLst>
      <p:ext uri="{BB962C8B-B14F-4D97-AF65-F5344CB8AC3E}">
        <p14:creationId xmlns:p14="http://schemas.microsoft.com/office/powerpoint/2010/main" val="2547400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C47FC-5219-7ACC-C918-238AA988C86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F720C68-6B39-986B-0AFA-6CC1869C941C}"/>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 conclusion, the online blogging system has proven to be an indispensable platform for both creators and consumers of content. Through its intuitive interface and comprehensive features, the system has facilitated seamless interaction and engagement among users, fostering a vibrant community of bloggers and readers. The platform's adaptability to evolving technological trends, coupled with its commitment to user feedback and continuous improvement, ensures its relevance and sustainability in the ever-changing digital landscape.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233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6B6B-EFA5-9D77-8BDB-B7B658A78F10}"/>
              </a:ext>
            </a:extLst>
          </p:cNvPr>
          <p:cNvSpPr>
            <a:spLocks noGrp="1"/>
          </p:cNvSpPr>
          <p:nvPr>
            <p:ph type="ctrTitle"/>
          </p:nvPr>
        </p:nvSpPr>
        <p:spPr/>
        <p:txBody>
          <a:bodyPr/>
          <a:lstStyle/>
          <a:p>
            <a:pPr algn="ctr"/>
            <a:r>
              <a:rPr lang="en-US" dirty="0"/>
              <a:t>Thank you!</a:t>
            </a:r>
            <a:endParaRPr lang="en-IN" dirty="0"/>
          </a:p>
        </p:txBody>
      </p:sp>
    </p:spTree>
    <p:extLst>
      <p:ext uri="{BB962C8B-B14F-4D97-AF65-F5344CB8AC3E}">
        <p14:creationId xmlns:p14="http://schemas.microsoft.com/office/powerpoint/2010/main" val="221664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A2E37-4CA0-9CD9-1887-314571F2C0A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4CDFD982-7EC8-C801-8970-1A8FA45C26E2}"/>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NextGenBlog, we believe in the power of storytelling to inspire, educate, and entertain. Our platform empowers creators to unleash their creativity and share their stories with the world in compelling ways. Whether you're a seasoned blogger, a budding writer, or an industry expert, NextGenBlog provides the tools and resources you need to bring your ideas to life like never before.</a:t>
            </a:r>
          </a:p>
          <a:p>
            <a:r>
              <a:rPr lang="en-US" b="0" i="0" dirty="0">
                <a:solidFill>
                  <a:srgbClr val="0D0D0D"/>
                </a:solidFill>
                <a:effectLst/>
                <a:latin typeface="Times New Roman" panose="02020603050405020304" pitchFamily="18" charset="0"/>
                <a:cs typeface="Times New Roman" panose="02020603050405020304" pitchFamily="18" charset="0"/>
              </a:rPr>
              <a:t>Gone are the days of static, one-dimensional blog posts that fail to captivate audiences. NextGenBlog is here to revolutionize the way we engage with content, offering a dynamic and immersive platform that seamlessly integrates cutting-edge technologies to deliver an unparalleled user experience.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629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CAD5-AAED-6A58-DC19-34FC7313F27F}"/>
              </a:ext>
            </a:extLst>
          </p:cNvPr>
          <p:cNvSpPr>
            <a:spLocks noGrp="1"/>
          </p:cNvSpPr>
          <p:nvPr>
            <p:ph type="title"/>
          </p:nvPr>
        </p:nvSpPr>
        <p:spPr/>
        <p:txBody>
          <a:bodyPr/>
          <a:lstStyle/>
          <a:p>
            <a:r>
              <a:rPr lang="en-US" dirty="0"/>
              <a:t>NextGenBlog</a:t>
            </a:r>
            <a:endParaRPr lang="en-IN" dirty="0"/>
          </a:p>
        </p:txBody>
      </p:sp>
      <p:sp>
        <p:nvSpPr>
          <p:cNvPr id="3" name="Content Placeholder 2">
            <a:extLst>
              <a:ext uri="{FF2B5EF4-FFF2-40B4-BE49-F238E27FC236}">
                <a16:creationId xmlns:a16="http://schemas.microsoft.com/office/drawing/2014/main" id="{AFA57155-F0BB-A839-B26E-5D7B3814C0EB}"/>
              </a:ext>
            </a:extLst>
          </p:cNvPr>
          <p:cNvSpPr>
            <a:spLocks noGrp="1"/>
          </p:cNvSpPr>
          <p:nvPr>
            <p:ph idx="1"/>
          </p:nvPr>
        </p:nvSpPr>
        <p:spPr/>
        <p:txBody>
          <a:bodyPr>
            <a:normAutofit/>
          </a:bodyPr>
          <a:lstStyle/>
          <a:p>
            <a:r>
              <a:rPr lang="en-US" b="0" i="0" dirty="0">
                <a:solidFill>
                  <a:srgbClr val="0D0D0D"/>
                </a:solidFill>
                <a:effectLst/>
                <a:latin typeface="Times New Roman" panose="02020603050405020304" pitchFamily="18" charset="0"/>
                <a:cs typeface="Times New Roman" panose="02020603050405020304" pitchFamily="18" charset="0"/>
              </a:rPr>
              <a:t>we embark on a mission to redefine blogging for the next generation. Whether you're a creator looking to share your voice or a reader in search of inspiration, NextGenBlog invites you to be a part of something extraordinary. Together, let's shape the future of digital content one blog post at a 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32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E468-0592-D529-F811-6BC5DC93133F}"/>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215B4E5E-4037-A39C-289B-ADA6848A1D90}"/>
              </a:ext>
            </a:extLst>
          </p:cNvPr>
          <p:cNvSpPr>
            <a:spLocks noGrp="1"/>
          </p:cNvSpPr>
          <p:nvPr>
            <p:ph idx="1"/>
          </p:nvPr>
        </p:nvSpPr>
        <p:spPr/>
        <p:txBody>
          <a:bodyPr>
            <a:normAutofit/>
          </a:bodyPr>
          <a:lstStyle/>
          <a:p>
            <a:r>
              <a:rPr lang="en-IN" b="0" i="0" dirty="0">
                <a:solidFill>
                  <a:srgbClr val="0D0D0D"/>
                </a:solidFill>
                <a:effectLst/>
                <a:latin typeface="Times New Roman" panose="02020603050405020304" pitchFamily="18" charset="0"/>
                <a:cs typeface="Times New Roman" panose="02020603050405020304" pitchFamily="18" charset="0"/>
              </a:rPr>
              <a:t>NextGenBlog utilizes the MERN stack: </a:t>
            </a:r>
          </a:p>
          <a:p>
            <a:r>
              <a:rPr lang="en-IN" b="0" i="0" dirty="0">
                <a:solidFill>
                  <a:srgbClr val="0D0D0D"/>
                </a:solidFill>
                <a:effectLst/>
                <a:latin typeface="Times New Roman" panose="02020603050405020304" pitchFamily="18" charset="0"/>
                <a:cs typeface="Times New Roman" panose="02020603050405020304" pitchFamily="18" charset="0"/>
              </a:rPr>
              <a:t>MongoDB for data storage, </a:t>
            </a:r>
          </a:p>
          <a:p>
            <a:r>
              <a:rPr lang="en-IN" b="0" i="0" dirty="0">
                <a:solidFill>
                  <a:srgbClr val="0D0D0D"/>
                </a:solidFill>
                <a:effectLst/>
                <a:latin typeface="Times New Roman" panose="02020603050405020304" pitchFamily="18" charset="0"/>
                <a:cs typeface="Times New Roman" panose="02020603050405020304" pitchFamily="18" charset="0"/>
              </a:rPr>
              <a:t>Express.js for server-side handling,</a:t>
            </a:r>
          </a:p>
          <a:p>
            <a:r>
              <a:rPr lang="en-IN" b="0" i="0" dirty="0">
                <a:solidFill>
                  <a:srgbClr val="0D0D0D"/>
                </a:solidFill>
                <a:effectLst/>
                <a:latin typeface="Times New Roman" panose="02020603050405020304" pitchFamily="18" charset="0"/>
                <a:cs typeface="Times New Roman" panose="02020603050405020304" pitchFamily="18" charset="0"/>
              </a:rPr>
              <a:t> React for dynamic frontend, and</a:t>
            </a:r>
          </a:p>
          <a:p>
            <a:r>
              <a:rPr lang="en-IN" b="0" i="0" dirty="0">
                <a:solidFill>
                  <a:srgbClr val="0D0D0D"/>
                </a:solidFill>
                <a:effectLst/>
                <a:latin typeface="Times New Roman" panose="02020603050405020304" pitchFamily="18" charset="0"/>
                <a:cs typeface="Times New Roman" panose="02020603050405020304" pitchFamily="18" charset="0"/>
              </a:rPr>
              <a:t> Node.js for runtime execution. </a:t>
            </a:r>
          </a:p>
          <a:p>
            <a:r>
              <a:rPr lang="en-IN" b="0" i="0" dirty="0">
                <a:solidFill>
                  <a:srgbClr val="0D0D0D"/>
                </a:solidFill>
                <a:effectLst/>
                <a:latin typeface="Times New Roman" panose="02020603050405020304" pitchFamily="18" charset="0"/>
                <a:cs typeface="Times New Roman" panose="02020603050405020304" pitchFamily="18" charset="0"/>
              </a:rPr>
              <a:t>This tech combination ensures a seamless, scalable, and responsive blogging platform.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95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9A38-C874-705F-0A8A-1D0577EE38AD}"/>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FCD70946-7107-3266-B114-F738CEA3824B}"/>
              </a:ext>
            </a:extLst>
          </p:cNvPr>
          <p:cNvSpPr>
            <a:spLocks noGrp="1"/>
          </p:cNvSpPr>
          <p:nvPr>
            <p:ph idx="1"/>
          </p:nvPr>
        </p:nvSpPr>
        <p:spPr/>
        <p:txBody>
          <a:bodyPr>
            <a:normAutofit/>
          </a:bodyPr>
          <a:lstStyle/>
          <a:p>
            <a:pPr algn="l">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Operating System: Compatible with Windows, macOS, and Linux.</a:t>
            </a:r>
          </a:p>
          <a:p>
            <a:pPr algn="l">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Web Browser: Support for modern browsers such as Google Chrome, Mozilla Firefox, Safari, and Microsoft Edge.</a:t>
            </a:r>
          </a:p>
          <a:p>
            <a:pPr algn="l">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MongoDB: Version 4.0 or higher for data storage.</a:t>
            </a:r>
          </a:p>
          <a:p>
            <a:pPr algn="l">
              <a:buFont typeface="+mj-lt"/>
              <a:buAutoNum type="arabicPeriod"/>
            </a:pPr>
            <a:r>
              <a:rPr lang="en-IN" b="0" i="0" dirty="0">
                <a:solidFill>
                  <a:srgbClr val="0D0D0D"/>
                </a:solidFill>
                <a:effectLst/>
                <a:latin typeface="Times New Roman" panose="02020603050405020304" pitchFamily="18" charset="0"/>
                <a:cs typeface="Times New Roman" panose="02020603050405020304" pitchFamily="18" charset="0"/>
              </a:rPr>
              <a:t>React: Latest stable version for frontend development.</a:t>
            </a:r>
          </a:p>
          <a:p>
            <a:pPr marL="0" indent="0">
              <a:buNone/>
            </a:pPr>
            <a:endParaRPr lang="en-IN" dirty="0"/>
          </a:p>
        </p:txBody>
      </p:sp>
    </p:spTree>
    <p:extLst>
      <p:ext uri="{BB962C8B-B14F-4D97-AF65-F5344CB8AC3E}">
        <p14:creationId xmlns:p14="http://schemas.microsoft.com/office/powerpoint/2010/main" val="386410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5268-8486-BFCE-AA6B-FECDDD9BBDDC}"/>
              </a:ext>
            </a:extLst>
          </p:cNvPr>
          <p:cNvSpPr>
            <a:spLocks noGrp="1"/>
          </p:cNvSpPr>
          <p:nvPr>
            <p:ph type="title"/>
          </p:nvPr>
        </p:nvSpPr>
        <p:spPr/>
        <p:txBody>
          <a:bodyPr/>
          <a:lstStyle/>
          <a:p>
            <a:r>
              <a:rPr lang="en-US" dirty="0"/>
              <a:t>Module description</a:t>
            </a:r>
            <a:endParaRPr lang="en-IN" dirty="0"/>
          </a:p>
        </p:txBody>
      </p:sp>
      <p:sp>
        <p:nvSpPr>
          <p:cNvPr id="3" name="Content Placeholder 2">
            <a:extLst>
              <a:ext uri="{FF2B5EF4-FFF2-40B4-BE49-F238E27FC236}">
                <a16:creationId xmlns:a16="http://schemas.microsoft.com/office/drawing/2014/main" id="{16B8358B-DE84-0B4B-A52C-4E97763F931F}"/>
              </a:ext>
            </a:extLst>
          </p:cNvPr>
          <p:cNvSpPr>
            <a:spLocks noGrp="1"/>
          </p:cNvSpPr>
          <p:nvPr>
            <p:ph idx="1"/>
          </p:nvPr>
        </p:nvSpPr>
        <p:spPr>
          <a:xfrm>
            <a:off x="1054101" y="2015732"/>
            <a:ext cx="10000754" cy="3450613"/>
          </a:xfrm>
        </p:spPr>
        <p:txBody>
          <a:bodyPr>
            <a:normAutofit/>
          </a:bodyPr>
          <a:lstStyle/>
          <a:p>
            <a:r>
              <a:rPr lang="en-US" b="1" i="0" dirty="0">
                <a:solidFill>
                  <a:srgbClr val="0D0D0D"/>
                </a:solidFill>
                <a:effectLst/>
                <a:latin typeface="Times New Roman" panose="02020603050405020304" pitchFamily="18" charset="0"/>
                <a:cs typeface="Times New Roman" panose="02020603050405020304" pitchFamily="18" charset="0"/>
              </a:rPr>
              <a:t>User Management Module: </a:t>
            </a:r>
            <a:r>
              <a:rPr lang="en-US" b="0" i="0" dirty="0">
                <a:solidFill>
                  <a:srgbClr val="0D0D0D"/>
                </a:solidFill>
                <a:effectLst/>
                <a:latin typeface="Times New Roman" panose="02020603050405020304" pitchFamily="18" charset="0"/>
                <a:cs typeface="Times New Roman" panose="02020603050405020304" pitchFamily="18" charset="0"/>
              </a:rPr>
              <a:t>This module handles user registration, login, profile management, and authentication processes.</a:t>
            </a:r>
          </a:p>
          <a:p>
            <a:r>
              <a:rPr lang="en-US" b="1" i="0" dirty="0">
                <a:solidFill>
                  <a:srgbClr val="0D0D0D"/>
                </a:solidFill>
                <a:effectLst/>
                <a:latin typeface="Times New Roman" panose="02020603050405020304" pitchFamily="18" charset="0"/>
                <a:cs typeface="Times New Roman" panose="02020603050405020304" pitchFamily="18" charset="0"/>
              </a:rPr>
              <a:t>Content Management Module</a:t>
            </a:r>
            <a:r>
              <a:rPr lang="en-US" b="0" i="0" dirty="0">
                <a:solidFill>
                  <a:srgbClr val="0D0D0D"/>
                </a:solidFill>
                <a:effectLst/>
                <a:latin typeface="Times New Roman" panose="02020603050405020304" pitchFamily="18" charset="0"/>
                <a:cs typeface="Times New Roman" panose="02020603050405020304" pitchFamily="18" charset="0"/>
              </a:rPr>
              <a:t>: Allows users to create, edit, delete, and manage their blog posts. It includes features like text formatting, media embedding, and categorization of posts.</a:t>
            </a:r>
          </a:p>
          <a:p>
            <a:r>
              <a:rPr lang="en-US" b="1" i="0" dirty="0">
                <a:solidFill>
                  <a:srgbClr val="0D0D0D"/>
                </a:solidFill>
                <a:effectLst/>
                <a:latin typeface="Times New Roman" panose="02020603050405020304" pitchFamily="18" charset="0"/>
                <a:cs typeface="Times New Roman" panose="02020603050405020304" pitchFamily="18" charset="0"/>
              </a:rPr>
              <a:t>Comments Management Module</a:t>
            </a:r>
            <a:r>
              <a:rPr lang="en-US" b="0" i="0" dirty="0">
                <a:solidFill>
                  <a:srgbClr val="0D0D0D"/>
                </a:solidFill>
                <a:effectLst/>
                <a:latin typeface="Times New Roman" panose="02020603050405020304" pitchFamily="18" charset="0"/>
                <a:cs typeface="Times New Roman" panose="02020603050405020304" pitchFamily="18" charset="0"/>
              </a:rPr>
              <a:t>: Enables users to interact with each other by commenting on blog posts. It includes functionalities such as commenting, moderation, and reply threads.</a:t>
            </a:r>
          </a:p>
          <a:p>
            <a:r>
              <a:rPr lang="en-US" b="1" i="0" dirty="0">
                <a:solidFill>
                  <a:srgbClr val="0D0D0D"/>
                </a:solidFill>
                <a:effectLst/>
                <a:latin typeface="Times New Roman" panose="02020603050405020304" pitchFamily="18" charset="0"/>
                <a:cs typeface="Times New Roman" panose="02020603050405020304" pitchFamily="18" charset="0"/>
              </a:rPr>
              <a:t>Search Module: </a:t>
            </a:r>
            <a:r>
              <a:rPr lang="en-US" b="0" i="0" dirty="0">
                <a:solidFill>
                  <a:srgbClr val="0D0D0D"/>
                </a:solidFill>
                <a:effectLst/>
                <a:latin typeface="Times New Roman" panose="02020603050405020304" pitchFamily="18" charset="0"/>
                <a:cs typeface="Times New Roman" panose="02020603050405020304" pitchFamily="18" charset="0"/>
              </a:rPr>
              <a:t>Facilitates users in finding specific blog posts or topics of interest. It may include keyword-based search, filtering options, and advanced search functionalities.</a:t>
            </a:r>
          </a:p>
        </p:txBody>
      </p:sp>
    </p:spTree>
    <p:extLst>
      <p:ext uri="{BB962C8B-B14F-4D97-AF65-F5344CB8AC3E}">
        <p14:creationId xmlns:p14="http://schemas.microsoft.com/office/powerpoint/2010/main" val="3946896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58F2-3B42-7D46-293C-141512609BFF}"/>
              </a:ext>
            </a:extLst>
          </p:cNvPr>
          <p:cNvSpPr>
            <a:spLocks noGrp="1"/>
          </p:cNvSpPr>
          <p:nvPr>
            <p:ph type="title"/>
          </p:nvPr>
        </p:nvSpPr>
        <p:spPr/>
        <p:txBody>
          <a:bodyPr/>
          <a:lstStyle/>
          <a:p>
            <a:r>
              <a:rPr lang="en-US" dirty="0"/>
              <a:t>Module description</a:t>
            </a:r>
            <a:endParaRPr lang="en-IN" dirty="0"/>
          </a:p>
        </p:txBody>
      </p:sp>
      <p:sp>
        <p:nvSpPr>
          <p:cNvPr id="3" name="Content Placeholder 2">
            <a:extLst>
              <a:ext uri="{FF2B5EF4-FFF2-40B4-BE49-F238E27FC236}">
                <a16:creationId xmlns:a16="http://schemas.microsoft.com/office/drawing/2014/main" id="{293677F6-4FE8-2D47-28D5-90D4155718AE}"/>
              </a:ext>
            </a:extLst>
          </p:cNvPr>
          <p:cNvSpPr>
            <a:spLocks noGrp="1"/>
          </p:cNvSpPr>
          <p:nvPr>
            <p:ph idx="1"/>
          </p:nvPr>
        </p:nvSpPr>
        <p:spPr/>
        <p:txBody>
          <a:bodyPr>
            <a:normAutofit/>
          </a:bodyPr>
          <a:lstStyle/>
          <a:p>
            <a:r>
              <a:rPr lang="en-US" b="1" i="0" dirty="0">
                <a:solidFill>
                  <a:srgbClr val="0D0D0D"/>
                </a:solidFill>
                <a:effectLst/>
                <a:latin typeface="Times New Roman" panose="02020603050405020304" pitchFamily="18" charset="0"/>
                <a:cs typeface="Times New Roman" panose="02020603050405020304" pitchFamily="18" charset="0"/>
              </a:rPr>
              <a:t>Admin Dashboard Module</a:t>
            </a:r>
            <a:r>
              <a:rPr lang="en-US" b="0" i="0" dirty="0">
                <a:solidFill>
                  <a:srgbClr val="0D0D0D"/>
                </a:solidFill>
                <a:effectLst/>
                <a:latin typeface="Times New Roman" panose="02020603050405020304" pitchFamily="18" charset="0"/>
                <a:cs typeface="Times New Roman" panose="02020603050405020304" pitchFamily="18" charset="0"/>
              </a:rPr>
              <a:t>: Provides administrators with tools to manage the overall blogging platform. It includes functionalities such as user management, content moderation, analytics monitoring, and system configuration.</a:t>
            </a:r>
          </a:p>
          <a:p>
            <a:r>
              <a:rPr lang="en-US" b="1" i="0" dirty="0">
                <a:solidFill>
                  <a:srgbClr val="0D0D0D"/>
                </a:solidFill>
                <a:effectLst/>
                <a:latin typeface="Times New Roman" panose="02020603050405020304" pitchFamily="18" charset="0"/>
                <a:cs typeface="Times New Roman" panose="02020603050405020304" pitchFamily="18" charset="0"/>
              </a:rPr>
              <a:t>Social Media Integration Module</a:t>
            </a:r>
            <a:r>
              <a:rPr lang="en-US" b="0" i="0" dirty="0">
                <a:solidFill>
                  <a:srgbClr val="0D0D0D"/>
                </a:solidFill>
                <a:effectLst/>
                <a:latin typeface="Times New Roman" panose="02020603050405020304" pitchFamily="18" charset="0"/>
                <a:cs typeface="Times New Roman" panose="02020603050405020304" pitchFamily="18" charset="0"/>
              </a:rPr>
              <a:t>: Integrates social media platforms to allow users to share blog posts on their social networks. It may include features like social media login, sharing buttons, and social media analytics.</a:t>
            </a:r>
          </a:p>
          <a:p>
            <a:endParaRPr lang="en-US" dirty="0">
              <a:solidFill>
                <a:srgbClr val="0D0D0D"/>
              </a:solidFill>
              <a:latin typeface="Times New Roman" panose="02020603050405020304" pitchFamily="18" charset="0"/>
              <a:cs typeface="Times New Roman" panose="02020603050405020304" pitchFamily="18" charset="0"/>
            </a:endParaRPr>
          </a:p>
          <a:p>
            <a:endParaRPr lang="en-US" sz="2000" b="0" i="0" dirty="0">
              <a:solidFill>
                <a:srgbClr val="0D0D0D"/>
              </a:solidFill>
              <a:effectLst/>
              <a:latin typeface="Söhne"/>
            </a:endParaRPr>
          </a:p>
          <a:p>
            <a:endParaRPr lang="en-IN" dirty="0"/>
          </a:p>
        </p:txBody>
      </p:sp>
    </p:spTree>
    <p:extLst>
      <p:ext uri="{BB962C8B-B14F-4D97-AF65-F5344CB8AC3E}">
        <p14:creationId xmlns:p14="http://schemas.microsoft.com/office/powerpoint/2010/main" val="294514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8857-1370-6C6D-E889-8AA847EAC838}"/>
              </a:ext>
            </a:extLst>
          </p:cNvPr>
          <p:cNvSpPr>
            <a:spLocks noGrp="1"/>
          </p:cNvSpPr>
          <p:nvPr>
            <p:ph type="title"/>
          </p:nvPr>
        </p:nvSpPr>
        <p:spPr/>
        <p:txBody>
          <a:bodyPr/>
          <a:lstStyle/>
          <a:p>
            <a:r>
              <a:rPr lang="en-US" dirty="0"/>
              <a:t>output</a:t>
            </a:r>
            <a:endParaRPr lang="en-IN" dirty="0"/>
          </a:p>
        </p:txBody>
      </p:sp>
      <p:sp>
        <p:nvSpPr>
          <p:cNvPr id="3" name="Content Placeholder 2">
            <a:extLst>
              <a:ext uri="{FF2B5EF4-FFF2-40B4-BE49-F238E27FC236}">
                <a16:creationId xmlns:a16="http://schemas.microsoft.com/office/drawing/2014/main" id="{AA7B7A1D-3B5C-C2F4-30A9-A46FC87D6395}"/>
              </a:ext>
            </a:extLst>
          </p:cNvPr>
          <p:cNvSpPr>
            <a:spLocks noGrp="1"/>
          </p:cNvSpPr>
          <p:nvPr>
            <p:ph idx="1"/>
          </p:nvPr>
        </p:nvSpPr>
        <p:spPr/>
        <p:txBody>
          <a:bodyPr>
            <a:normAutofit/>
          </a:bodyPr>
          <a:lstStyle/>
          <a:p>
            <a:pPr>
              <a:lnSpc>
                <a:spcPct val="150000"/>
              </a:lnSpc>
            </a:pPr>
            <a:r>
              <a:rPr lang="en-US" i="0" dirty="0">
                <a:solidFill>
                  <a:srgbClr val="0D0D0D"/>
                </a:solidFill>
                <a:effectLst/>
                <a:latin typeface="Times New Roman" panose="02020603050405020304" pitchFamily="18" charset="0"/>
                <a:cs typeface="Times New Roman" panose="02020603050405020304" pitchFamily="18" charset="0"/>
              </a:rPr>
              <a:t>Provides the searching facilities based on various factors. Such as Blogs, New Category, New Blog, Technology Blog.</a:t>
            </a:r>
          </a:p>
          <a:p>
            <a:pPr>
              <a:lnSpc>
                <a:spcPct val="150000"/>
              </a:lnSpc>
            </a:pPr>
            <a:r>
              <a:rPr lang="en-US" i="0" dirty="0">
                <a:solidFill>
                  <a:srgbClr val="0D0D0D"/>
                </a:solidFill>
                <a:effectLst/>
                <a:latin typeface="Times New Roman" panose="02020603050405020304" pitchFamily="18" charset="0"/>
                <a:cs typeface="Times New Roman" panose="02020603050405020304" pitchFamily="18" charset="0"/>
              </a:rPr>
              <a:t>Online Blogging System also manage the Comment details online for New Blog details, Technology details.</a:t>
            </a:r>
          </a:p>
          <a:p>
            <a:pPr>
              <a:lnSpc>
                <a:spcPct val="150000"/>
              </a:lnSpc>
            </a:pPr>
            <a:r>
              <a:rPr lang="en-US" i="0" dirty="0">
                <a:solidFill>
                  <a:srgbClr val="0D0D0D"/>
                </a:solidFill>
                <a:effectLst/>
                <a:latin typeface="Times New Roman" panose="02020603050405020304" pitchFamily="18" charset="0"/>
                <a:cs typeface="Times New Roman" panose="02020603050405020304" pitchFamily="18" charset="0"/>
              </a:rPr>
              <a:t>It tracks all the information of Comment, Blogs etc.</a:t>
            </a:r>
          </a:p>
          <a:p>
            <a:pPr>
              <a:lnSpc>
                <a:spcPct val="150000"/>
              </a:lnSpc>
            </a:pPr>
            <a:r>
              <a:rPr lang="en-US" i="0" dirty="0">
                <a:solidFill>
                  <a:srgbClr val="0D0D0D"/>
                </a:solidFill>
                <a:effectLst/>
                <a:latin typeface="Times New Roman" panose="02020603050405020304" pitchFamily="18" charset="0"/>
                <a:cs typeface="Times New Roman" panose="02020603050405020304" pitchFamily="18" charset="0"/>
              </a:rPr>
              <a:t>Manages the information of Comment.</a:t>
            </a:r>
          </a:p>
        </p:txBody>
      </p:sp>
    </p:spTree>
    <p:extLst>
      <p:ext uri="{BB962C8B-B14F-4D97-AF65-F5344CB8AC3E}">
        <p14:creationId xmlns:p14="http://schemas.microsoft.com/office/powerpoint/2010/main" val="2012629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53167-36EC-DF3D-24FF-2A32F7F89D23}"/>
              </a:ext>
            </a:extLst>
          </p:cNvPr>
          <p:cNvSpPr>
            <a:spLocks noGrp="1"/>
          </p:cNvSpPr>
          <p:nvPr>
            <p:ph type="title"/>
          </p:nvPr>
        </p:nvSpPr>
        <p:spPr/>
        <p:txBody>
          <a:bodyPr/>
          <a:lstStyle/>
          <a:p>
            <a:r>
              <a:rPr lang="en-US" dirty="0"/>
              <a:t>output</a:t>
            </a:r>
            <a:endParaRPr lang="en-IN" dirty="0"/>
          </a:p>
        </p:txBody>
      </p:sp>
      <p:sp>
        <p:nvSpPr>
          <p:cNvPr id="3" name="Content Placeholder 2">
            <a:extLst>
              <a:ext uri="{FF2B5EF4-FFF2-40B4-BE49-F238E27FC236}">
                <a16:creationId xmlns:a16="http://schemas.microsoft.com/office/drawing/2014/main" id="{83DC97A5-E6E9-B6F6-BC8A-0EE9F444FDA1}"/>
              </a:ext>
            </a:extLst>
          </p:cNvPr>
          <p:cNvSpPr>
            <a:spLocks noGrp="1"/>
          </p:cNvSpPr>
          <p:nvPr>
            <p:ph idx="1"/>
          </p:nvPr>
        </p:nvSpPr>
        <p:spPr/>
        <p:txBody>
          <a:bodyPr>
            <a:normAutofit/>
          </a:bodyPr>
          <a:lstStyle/>
          <a:p>
            <a:pPr>
              <a:lnSpc>
                <a:spcPct val="200000"/>
              </a:lnSpc>
            </a:pPr>
            <a:r>
              <a:rPr lang="en-US" i="0" dirty="0">
                <a:solidFill>
                  <a:srgbClr val="0D0D0D"/>
                </a:solidFill>
                <a:effectLst/>
                <a:latin typeface="Times New Roman" panose="02020603050405020304" pitchFamily="18" charset="0"/>
                <a:cs typeface="Times New Roman" panose="02020603050405020304" pitchFamily="18" charset="0"/>
              </a:rPr>
              <a:t>Shows the information and description of the Blogs, Comment.</a:t>
            </a:r>
          </a:p>
          <a:p>
            <a:pPr>
              <a:lnSpc>
                <a:spcPct val="200000"/>
              </a:lnSpc>
            </a:pPr>
            <a:r>
              <a:rPr lang="en-US" i="0" dirty="0">
                <a:solidFill>
                  <a:srgbClr val="0D0D0D"/>
                </a:solidFill>
                <a:effectLst/>
                <a:latin typeface="Times New Roman" panose="02020603050405020304" pitchFamily="18" charset="0"/>
                <a:cs typeface="Times New Roman" panose="02020603050405020304" pitchFamily="18" charset="0"/>
              </a:rPr>
              <a:t>To increase efficiency of managing the information and transactions of New Blog.</a:t>
            </a:r>
          </a:p>
          <a:p>
            <a:pPr>
              <a:lnSpc>
                <a:spcPct val="200000"/>
              </a:lnSpc>
            </a:pPr>
            <a:r>
              <a:rPr lang="en-US" i="0" dirty="0">
                <a:solidFill>
                  <a:srgbClr val="0D0D0D"/>
                </a:solidFill>
                <a:effectLst/>
                <a:latin typeface="Times New Roman" panose="02020603050405020304" pitchFamily="18" charset="0"/>
                <a:cs typeface="Times New Roman" panose="02020603050405020304" pitchFamily="18" charset="0"/>
              </a:rPr>
              <a:t>It deals with monitoring the information and transaction of New Blog.</a:t>
            </a:r>
          </a:p>
          <a:p>
            <a:pPr>
              <a:lnSpc>
                <a:spcPct val="200000"/>
              </a:lnSpc>
            </a:pPr>
            <a:r>
              <a:rPr lang="en-US" i="0" dirty="0">
                <a:solidFill>
                  <a:srgbClr val="0D0D0D"/>
                </a:solidFill>
                <a:effectLst/>
                <a:latin typeface="Times New Roman" panose="02020603050405020304" pitchFamily="18" charset="0"/>
                <a:cs typeface="Times New Roman" panose="02020603050405020304" pitchFamily="18" charset="0"/>
              </a:rPr>
              <a:t>Manage the information of Blogs</a:t>
            </a:r>
            <a:r>
              <a:rPr lang="en-US" i="0" dirty="0">
                <a:solidFill>
                  <a:srgbClr val="0D0D0D"/>
                </a:solidFill>
                <a:effectLst/>
                <a:latin typeface="Söhne"/>
              </a:rPr>
              <a:t>.</a:t>
            </a:r>
          </a:p>
        </p:txBody>
      </p:sp>
    </p:spTree>
    <p:extLst>
      <p:ext uri="{BB962C8B-B14F-4D97-AF65-F5344CB8AC3E}">
        <p14:creationId xmlns:p14="http://schemas.microsoft.com/office/powerpoint/2010/main" val="3332176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102</TotalTime>
  <Words>667</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Century Gothic</vt:lpstr>
      <vt:lpstr>Söhne</vt:lpstr>
      <vt:lpstr>Times New Roman</vt:lpstr>
      <vt:lpstr>Wingdings 3</vt:lpstr>
      <vt:lpstr>Ion Boardroom</vt:lpstr>
      <vt:lpstr>NextGenBlog</vt:lpstr>
      <vt:lpstr>Introduction</vt:lpstr>
      <vt:lpstr>NextGenBlog</vt:lpstr>
      <vt:lpstr>Technology used</vt:lpstr>
      <vt:lpstr>Software requirements</vt:lpstr>
      <vt:lpstr>Module description</vt:lpstr>
      <vt:lpstr>Module description</vt:lpstr>
      <vt:lpstr>output</vt:lpstr>
      <vt:lpstr>output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NextGenBlog</dc:title>
  <dc:creator>ravi kumar</dc:creator>
  <cp:lastModifiedBy>ravi kumar</cp:lastModifiedBy>
  <cp:revision>3</cp:revision>
  <dcterms:created xsi:type="dcterms:W3CDTF">2024-04-05T04:52:16Z</dcterms:created>
  <dcterms:modified xsi:type="dcterms:W3CDTF">2024-04-08T05:55:24Z</dcterms:modified>
</cp:coreProperties>
</file>