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63" r:id="rId3"/>
    <p:sldId id="257" r:id="rId4"/>
    <p:sldId id="258" r:id="rId5"/>
    <p:sldId id="259" r:id="rId6"/>
    <p:sldId id="260" r:id="rId7"/>
    <p:sldId id="266" r:id="rId8"/>
    <p:sldId id="264"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7C088-3D32-4BF4-A403-59C97F496E52}" v="5" dt="2024-04-04T18:07:34.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2" autoAdjust="0"/>
    <p:restoredTop sz="94660"/>
  </p:normalViewPr>
  <p:slideViewPr>
    <p:cSldViewPr snapToGrid="0">
      <p:cViewPr varScale="1">
        <p:scale>
          <a:sx n="70" d="100"/>
          <a:sy n="70"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Pawar" userId="46d2103f96b1de98" providerId="LiveId" clId="{44E7C088-3D32-4BF4-A403-59C97F496E52}"/>
    <pc:docChg chg="undo custSel addSld delSld modSld">
      <pc:chgData name="Abhishek Pawar" userId="46d2103f96b1de98" providerId="LiveId" clId="{44E7C088-3D32-4BF4-A403-59C97F496E52}" dt="2024-04-04T18:08:42.670" v="1188" actId="20577"/>
      <pc:docMkLst>
        <pc:docMk/>
      </pc:docMkLst>
      <pc:sldChg chg="addSp delSp modSp mod delDesignElem">
        <pc:chgData name="Abhishek Pawar" userId="46d2103f96b1de98" providerId="LiveId" clId="{44E7C088-3D32-4BF4-A403-59C97F496E52}" dt="2024-04-04T17:57:28.008" v="1086"/>
        <pc:sldMkLst>
          <pc:docMk/>
          <pc:sldMk cId="371064226" sldId="256"/>
        </pc:sldMkLst>
        <pc:spChg chg="mod">
          <ac:chgData name="Abhishek Pawar" userId="46d2103f96b1de98" providerId="LiveId" clId="{44E7C088-3D32-4BF4-A403-59C97F496E52}" dt="2024-04-04T17:24:06.579" v="647"/>
          <ac:spMkLst>
            <pc:docMk/>
            <pc:sldMk cId="371064226" sldId="256"/>
            <ac:spMk id="2" creationId="{BC3FC235-9397-6CF3-D9E7-62D7A3CE875D}"/>
          </ac:spMkLst>
        </pc:spChg>
        <pc:spChg chg="mod">
          <ac:chgData name="Abhishek Pawar" userId="46d2103f96b1de98" providerId="LiveId" clId="{44E7C088-3D32-4BF4-A403-59C97F496E52}" dt="2024-04-04T17:57:24.872" v="1084" actId="6549"/>
          <ac:spMkLst>
            <pc:docMk/>
            <pc:sldMk cId="371064226" sldId="256"/>
            <ac:spMk id="3" creationId="{5A2A5C3C-AB13-4DB9-A302-22C95B94177C}"/>
          </ac:spMkLst>
        </pc:spChg>
        <pc:spChg chg="mod">
          <ac:chgData name="Abhishek Pawar" userId="46d2103f96b1de98" providerId="LiveId" clId="{44E7C088-3D32-4BF4-A403-59C97F496E52}" dt="2024-04-04T16:35:33.202" v="19" actId="20577"/>
          <ac:spMkLst>
            <pc:docMk/>
            <pc:sldMk cId="371064226" sldId="256"/>
            <ac:spMk id="8" creationId="{6705C248-8E1A-FD7A-3345-A498E3C6FBE2}"/>
          </ac:spMkLst>
        </pc:spChg>
        <pc:spChg chg="add del mod">
          <ac:chgData name="Abhishek Pawar" userId="46d2103f96b1de98" providerId="LiveId" clId="{44E7C088-3D32-4BF4-A403-59C97F496E52}" dt="2024-04-04T17:57:28.008" v="1086"/>
          <ac:spMkLst>
            <pc:docMk/>
            <pc:sldMk cId="371064226" sldId="256"/>
            <ac:spMk id="9" creationId="{3BAF703B-B480-CE53-76F7-2BF9D9A5B69A}"/>
          </ac:spMkLst>
        </pc:spChg>
        <pc:spChg chg="add del">
          <ac:chgData name="Abhishek Pawar" userId="46d2103f96b1de98" providerId="LiveId" clId="{44E7C088-3D32-4BF4-A403-59C97F496E52}" dt="2024-04-04T17:24:06.579" v="647"/>
          <ac:spMkLst>
            <pc:docMk/>
            <pc:sldMk cId="371064226" sldId="256"/>
            <ac:spMk id="24" creationId="{9179DE42-5613-4B35-A1E6-6CCBAA13C743}"/>
          </ac:spMkLst>
        </pc:spChg>
        <pc:spChg chg="add del">
          <ac:chgData name="Abhishek Pawar" userId="46d2103f96b1de98" providerId="LiveId" clId="{44E7C088-3D32-4BF4-A403-59C97F496E52}" dt="2024-04-04T17:24:06.579" v="647"/>
          <ac:spMkLst>
            <pc:docMk/>
            <pc:sldMk cId="371064226" sldId="256"/>
            <ac:spMk id="30" creationId="{52FB45E9-914E-4471-AC87-E475CD51767D}"/>
          </ac:spMkLst>
        </pc:spChg>
        <pc:spChg chg="add del">
          <ac:chgData name="Abhishek Pawar" userId="46d2103f96b1de98" providerId="LiveId" clId="{44E7C088-3D32-4BF4-A403-59C97F496E52}" dt="2024-04-04T17:24:06.579" v="647"/>
          <ac:spMkLst>
            <pc:docMk/>
            <pc:sldMk cId="371064226" sldId="256"/>
            <ac:spMk id="32" creationId="{C310626D-5743-49D4-8F7D-88C4F8F05774}"/>
          </ac:spMkLst>
        </pc:spChg>
        <pc:spChg chg="add del">
          <ac:chgData name="Abhishek Pawar" userId="46d2103f96b1de98" providerId="LiveId" clId="{44E7C088-3D32-4BF4-A403-59C97F496E52}" dt="2024-04-04T17:24:06.579" v="647"/>
          <ac:spMkLst>
            <pc:docMk/>
            <pc:sldMk cId="371064226" sldId="256"/>
            <ac:spMk id="34" creationId="{3C195FC1-B568-4C72-9902-34CB35DDD7A1}"/>
          </ac:spMkLst>
        </pc:spChg>
        <pc:spChg chg="add del">
          <ac:chgData name="Abhishek Pawar" userId="46d2103f96b1de98" providerId="LiveId" clId="{44E7C088-3D32-4BF4-A403-59C97F496E52}" dt="2024-04-04T17:24:06.579" v="647"/>
          <ac:spMkLst>
            <pc:docMk/>
            <pc:sldMk cId="371064226" sldId="256"/>
            <ac:spMk id="36" creationId="{EF2BDF77-362C-43F0-8CBB-A969EC2AE0C4}"/>
          </ac:spMkLst>
        </pc:spChg>
        <pc:spChg chg="add del">
          <ac:chgData name="Abhishek Pawar" userId="46d2103f96b1de98" providerId="LiveId" clId="{44E7C088-3D32-4BF4-A403-59C97F496E52}" dt="2024-04-04T17:24:06.579" v="647"/>
          <ac:spMkLst>
            <pc:docMk/>
            <pc:sldMk cId="371064226" sldId="256"/>
            <ac:spMk id="38" creationId="{4BE96B01-3929-432D-B8C2-ADBCB74C2EF4}"/>
          </ac:spMkLst>
        </pc:spChg>
        <pc:spChg chg="add del">
          <ac:chgData name="Abhishek Pawar" userId="46d2103f96b1de98" providerId="LiveId" clId="{44E7C088-3D32-4BF4-A403-59C97F496E52}" dt="2024-04-04T17:24:06.579" v="647"/>
          <ac:spMkLst>
            <pc:docMk/>
            <pc:sldMk cId="371064226" sldId="256"/>
            <ac:spMk id="40" creationId="{2A6FCDE6-CDE2-4C51-B18E-A95CFB679714}"/>
          </ac:spMkLst>
        </pc:spChg>
        <pc:spChg chg="add del">
          <ac:chgData name="Abhishek Pawar" userId="46d2103f96b1de98" providerId="LiveId" clId="{44E7C088-3D32-4BF4-A403-59C97F496E52}" dt="2024-04-04T17:24:06.579" v="647"/>
          <ac:spMkLst>
            <pc:docMk/>
            <pc:sldMk cId="371064226" sldId="256"/>
            <ac:spMk id="42" creationId="{9D2E8756-2465-473A-BA2A-2DB1D6224745}"/>
          </ac:spMkLst>
        </pc:spChg>
        <pc:cxnChg chg="add del">
          <ac:chgData name="Abhishek Pawar" userId="46d2103f96b1de98" providerId="LiveId" clId="{44E7C088-3D32-4BF4-A403-59C97F496E52}" dt="2024-04-04T17:24:06.579" v="647"/>
          <ac:cxnSpMkLst>
            <pc:docMk/>
            <pc:sldMk cId="371064226" sldId="256"/>
            <ac:cxnSpMk id="26" creationId="{EB898B32-3891-4C3A-8F58-C5969D2E9033}"/>
          </ac:cxnSpMkLst>
        </pc:cxnChg>
        <pc:cxnChg chg="add del">
          <ac:chgData name="Abhishek Pawar" userId="46d2103f96b1de98" providerId="LiveId" clId="{44E7C088-3D32-4BF4-A403-59C97F496E52}" dt="2024-04-04T17:24:06.579" v="647"/>
          <ac:cxnSpMkLst>
            <pc:docMk/>
            <pc:sldMk cId="371064226" sldId="256"/>
            <ac:cxnSpMk id="28" creationId="{4AE4806D-B8F9-4679-A68A-9BD21C01A301}"/>
          </ac:cxnSpMkLst>
        </pc:cxnChg>
      </pc:sldChg>
      <pc:sldChg chg="addSp delSp modSp mod delDesignElem">
        <pc:chgData name="Abhishek Pawar" userId="46d2103f96b1de98" providerId="LiveId" clId="{44E7C088-3D32-4BF4-A403-59C97F496E52}" dt="2024-04-04T17:24:06.579" v="647"/>
        <pc:sldMkLst>
          <pc:docMk/>
          <pc:sldMk cId="3839306624" sldId="257"/>
        </pc:sldMkLst>
        <pc:spChg chg="mod">
          <ac:chgData name="Abhishek Pawar" userId="46d2103f96b1de98" providerId="LiveId" clId="{44E7C088-3D32-4BF4-A403-59C97F496E52}" dt="2024-04-04T16:56:41.209" v="201" actId="20577"/>
          <ac:spMkLst>
            <pc:docMk/>
            <pc:sldMk cId="3839306624" sldId="257"/>
            <ac:spMk id="3" creationId="{097896A0-8240-748E-5804-4E7B5F4B6F6D}"/>
          </ac:spMkLst>
        </pc:spChg>
        <pc:spChg chg="add del">
          <ac:chgData name="Abhishek Pawar" userId="46d2103f96b1de98" providerId="LiveId" clId="{44E7C088-3D32-4BF4-A403-59C97F496E52}" dt="2024-04-04T17:24:06.579" v="647"/>
          <ac:spMkLst>
            <pc:docMk/>
            <pc:sldMk cId="3839306624" sldId="257"/>
            <ac:spMk id="8" creationId="{A65AC7D1-EAA9-48F5-B509-60A7F50BF703}"/>
          </ac:spMkLst>
        </pc:spChg>
        <pc:spChg chg="add del">
          <ac:chgData name="Abhishek Pawar" userId="46d2103f96b1de98" providerId="LiveId" clId="{44E7C088-3D32-4BF4-A403-59C97F496E52}" dt="2024-04-04T17:24:06.579" v="647"/>
          <ac:spMkLst>
            <pc:docMk/>
            <pc:sldMk cId="3839306624" sldId="257"/>
            <ac:spMk id="10" creationId="{D6320AF9-619A-4175-865B-5663E1AEF4C5}"/>
          </ac:spMkLst>
        </pc:spChg>
        <pc:spChg chg="add del">
          <ac:chgData name="Abhishek Pawar" userId="46d2103f96b1de98" providerId="LiveId" clId="{44E7C088-3D32-4BF4-A403-59C97F496E52}" dt="2024-04-04T17:24:06.579" v="647"/>
          <ac:spMkLst>
            <pc:docMk/>
            <pc:sldMk cId="3839306624" sldId="257"/>
            <ac:spMk id="16" creationId="{7E018740-5C2B-4A41-AC1A-7E68D1EC1954}"/>
          </ac:spMkLst>
        </pc:spChg>
        <pc:spChg chg="add del">
          <ac:chgData name="Abhishek Pawar" userId="46d2103f96b1de98" providerId="LiveId" clId="{44E7C088-3D32-4BF4-A403-59C97F496E52}" dt="2024-04-04T17:24:06.579" v="647"/>
          <ac:spMkLst>
            <pc:docMk/>
            <pc:sldMk cId="3839306624" sldId="257"/>
            <ac:spMk id="18" creationId="{166F75A4-C475-4941-8EE2-B80A06A2C1BB}"/>
          </ac:spMkLst>
        </pc:spChg>
        <pc:spChg chg="add del">
          <ac:chgData name="Abhishek Pawar" userId="46d2103f96b1de98" providerId="LiveId" clId="{44E7C088-3D32-4BF4-A403-59C97F496E52}" dt="2024-04-04T17:24:06.579" v="647"/>
          <ac:spMkLst>
            <pc:docMk/>
            <pc:sldMk cId="3839306624" sldId="257"/>
            <ac:spMk id="20" creationId="{A032553A-72E8-4B0D-8405-FF9771C9AF05}"/>
          </ac:spMkLst>
        </pc:spChg>
        <pc:spChg chg="add del">
          <ac:chgData name="Abhishek Pawar" userId="46d2103f96b1de98" providerId="LiveId" clId="{44E7C088-3D32-4BF4-A403-59C97F496E52}" dt="2024-04-04T17:24:06.579" v="647"/>
          <ac:spMkLst>
            <pc:docMk/>
            <pc:sldMk cId="3839306624" sldId="257"/>
            <ac:spMk id="22" creationId="{765800AC-C3B9-498E-87BC-29FAE4C76B21}"/>
          </ac:spMkLst>
        </pc:spChg>
        <pc:spChg chg="add del">
          <ac:chgData name="Abhishek Pawar" userId="46d2103f96b1de98" providerId="LiveId" clId="{44E7C088-3D32-4BF4-A403-59C97F496E52}" dt="2024-04-04T17:24:06.579" v="647"/>
          <ac:spMkLst>
            <pc:docMk/>
            <pc:sldMk cId="3839306624" sldId="257"/>
            <ac:spMk id="24" creationId="{1F9D6ACB-2FF4-49F9-978A-E0D5327FC635}"/>
          </ac:spMkLst>
        </pc:spChg>
        <pc:spChg chg="add del">
          <ac:chgData name="Abhishek Pawar" userId="46d2103f96b1de98" providerId="LiveId" clId="{44E7C088-3D32-4BF4-A403-59C97F496E52}" dt="2024-04-04T17:24:06.579" v="647"/>
          <ac:spMkLst>
            <pc:docMk/>
            <pc:sldMk cId="3839306624" sldId="257"/>
            <ac:spMk id="26" creationId="{142BFA2A-77A0-4F60-A32A-685681C84889}"/>
          </ac:spMkLst>
        </pc:spChg>
        <pc:cxnChg chg="add del">
          <ac:chgData name="Abhishek Pawar" userId="46d2103f96b1de98" providerId="LiveId" clId="{44E7C088-3D32-4BF4-A403-59C97F496E52}" dt="2024-04-04T17:24:06.579" v="647"/>
          <ac:cxnSpMkLst>
            <pc:docMk/>
            <pc:sldMk cId="3839306624" sldId="257"/>
            <ac:cxnSpMk id="12" creationId="{063B6EC6-D752-4EE7-908B-F8F19E8C7FEA}"/>
          </ac:cxnSpMkLst>
        </pc:cxnChg>
        <pc:cxnChg chg="add del">
          <ac:chgData name="Abhishek Pawar" userId="46d2103f96b1de98" providerId="LiveId" clId="{44E7C088-3D32-4BF4-A403-59C97F496E52}" dt="2024-04-04T17:24:06.579" v="647"/>
          <ac:cxnSpMkLst>
            <pc:docMk/>
            <pc:sldMk cId="3839306624" sldId="257"/>
            <ac:cxnSpMk id="14" creationId="{EFECD4E8-AD3E-4228-82A2-9461958EA94D}"/>
          </ac:cxnSpMkLst>
        </pc:cxnChg>
      </pc:sldChg>
      <pc:sldChg chg="addSp delSp delDesignElem">
        <pc:chgData name="Abhishek Pawar" userId="46d2103f96b1de98" providerId="LiveId" clId="{44E7C088-3D32-4BF4-A403-59C97F496E52}" dt="2024-04-04T17:24:06.579" v="647"/>
        <pc:sldMkLst>
          <pc:docMk/>
          <pc:sldMk cId="2718902589" sldId="258"/>
        </pc:sldMkLst>
        <pc:spChg chg="add del">
          <ac:chgData name="Abhishek Pawar" userId="46d2103f96b1de98" providerId="LiveId" clId="{44E7C088-3D32-4BF4-A403-59C97F496E52}" dt="2024-04-04T17:24:06.579" v="647"/>
          <ac:spMkLst>
            <pc:docMk/>
            <pc:sldMk cId="2718902589" sldId="258"/>
            <ac:spMk id="8" creationId="{A65AC7D1-EAA9-48F5-B509-60A7F50BF703}"/>
          </ac:spMkLst>
        </pc:spChg>
        <pc:spChg chg="add del">
          <ac:chgData name="Abhishek Pawar" userId="46d2103f96b1de98" providerId="LiveId" clId="{44E7C088-3D32-4BF4-A403-59C97F496E52}" dt="2024-04-04T17:24:06.579" v="647"/>
          <ac:spMkLst>
            <pc:docMk/>
            <pc:sldMk cId="2718902589" sldId="258"/>
            <ac:spMk id="10" creationId="{D6320AF9-619A-4175-865B-5663E1AEF4C5}"/>
          </ac:spMkLst>
        </pc:spChg>
        <pc:spChg chg="add del">
          <ac:chgData name="Abhishek Pawar" userId="46d2103f96b1de98" providerId="LiveId" clId="{44E7C088-3D32-4BF4-A403-59C97F496E52}" dt="2024-04-04T17:24:06.579" v="647"/>
          <ac:spMkLst>
            <pc:docMk/>
            <pc:sldMk cId="2718902589" sldId="258"/>
            <ac:spMk id="16" creationId="{7E018740-5C2B-4A41-AC1A-7E68D1EC1954}"/>
          </ac:spMkLst>
        </pc:spChg>
        <pc:spChg chg="add del">
          <ac:chgData name="Abhishek Pawar" userId="46d2103f96b1de98" providerId="LiveId" clId="{44E7C088-3D32-4BF4-A403-59C97F496E52}" dt="2024-04-04T17:24:06.579" v="647"/>
          <ac:spMkLst>
            <pc:docMk/>
            <pc:sldMk cId="2718902589" sldId="258"/>
            <ac:spMk id="18" creationId="{166F75A4-C475-4941-8EE2-B80A06A2C1BB}"/>
          </ac:spMkLst>
        </pc:spChg>
        <pc:spChg chg="add del">
          <ac:chgData name="Abhishek Pawar" userId="46d2103f96b1de98" providerId="LiveId" clId="{44E7C088-3D32-4BF4-A403-59C97F496E52}" dt="2024-04-04T17:24:06.579" v="647"/>
          <ac:spMkLst>
            <pc:docMk/>
            <pc:sldMk cId="2718902589" sldId="258"/>
            <ac:spMk id="20" creationId="{A032553A-72E8-4B0D-8405-FF9771C9AF05}"/>
          </ac:spMkLst>
        </pc:spChg>
        <pc:spChg chg="add del">
          <ac:chgData name="Abhishek Pawar" userId="46d2103f96b1de98" providerId="LiveId" clId="{44E7C088-3D32-4BF4-A403-59C97F496E52}" dt="2024-04-04T17:24:06.579" v="647"/>
          <ac:spMkLst>
            <pc:docMk/>
            <pc:sldMk cId="2718902589" sldId="258"/>
            <ac:spMk id="22" creationId="{765800AC-C3B9-498E-87BC-29FAE4C76B21}"/>
          </ac:spMkLst>
        </pc:spChg>
        <pc:spChg chg="add del">
          <ac:chgData name="Abhishek Pawar" userId="46d2103f96b1de98" providerId="LiveId" clId="{44E7C088-3D32-4BF4-A403-59C97F496E52}" dt="2024-04-04T17:24:06.579" v="647"/>
          <ac:spMkLst>
            <pc:docMk/>
            <pc:sldMk cId="2718902589" sldId="258"/>
            <ac:spMk id="24" creationId="{1F9D6ACB-2FF4-49F9-978A-E0D5327FC635}"/>
          </ac:spMkLst>
        </pc:spChg>
        <pc:spChg chg="add del">
          <ac:chgData name="Abhishek Pawar" userId="46d2103f96b1de98" providerId="LiveId" clId="{44E7C088-3D32-4BF4-A403-59C97F496E52}" dt="2024-04-04T17:24:06.579" v="647"/>
          <ac:spMkLst>
            <pc:docMk/>
            <pc:sldMk cId="2718902589" sldId="258"/>
            <ac:spMk id="26" creationId="{142BFA2A-77A0-4F60-A32A-685681C84889}"/>
          </ac:spMkLst>
        </pc:spChg>
        <pc:cxnChg chg="add del">
          <ac:chgData name="Abhishek Pawar" userId="46d2103f96b1de98" providerId="LiveId" clId="{44E7C088-3D32-4BF4-A403-59C97F496E52}" dt="2024-04-04T17:24:06.579" v="647"/>
          <ac:cxnSpMkLst>
            <pc:docMk/>
            <pc:sldMk cId="2718902589" sldId="258"/>
            <ac:cxnSpMk id="12" creationId="{063B6EC6-D752-4EE7-908B-F8F19E8C7FEA}"/>
          </ac:cxnSpMkLst>
        </pc:cxnChg>
        <pc:cxnChg chg="add del">
          <ac:chgData name="Abhishek Pawar" userId="46d2103f96b1de98" providerId="LiveId" clId="{44E7C088-3D32-4BF4-A403-59C97F496E52}" dt="2024-04-04T17:24:06.579" v="647"/>
          <ac:cxnSpMkLst>
            <pc:docMk/>
            <pc:sldMk cId="2718902589" sldId="258"/>
            <ac:cxnSpMk id="14" creationId="{EFECD4E8-AD3E-4228-82A2-9461958EA94D}"/>
          </ac:cxnSpMkLst>
        </pc:cxnChg>
      </pc:sldChg>
      <pc:sldChg chg="addSp delSp modSp mod delDesignElem">
        <pc:chgData name="Abhishek Pawar" userId="46d2103f96b1de98" providerId="LiveId" clId="{44E7C088-3D32-4BF4-A403-59C97F496E52}" dt="2024-04-04T17:24:06.579" v="647"/>
        <pc:sldMkLst>
          <pc:docMk/>
          <pc:sldMk cId="1243936416" sldId="259"/>
        </pc:sldMkLst>
        <pc:spChg chg="mod">
          <ac:chgData name="Abhishek Pawar" userId="46d2103f96b1de98" providerId="LiveId" clId="{44E7C088-3D32-4BF4-A403-59C97F496E52}" dt="2024-04-04T17:24:06.579" v="647"/>
          <ac:spMkLst>
            <pc:docMk/>
            <pc:sldMk cId="1243936416" sldId="259"/>
            <ac:spMk id="3" creationId="{0E9B56E0-8983-7DF9-EFCF-9CF9E5031A1C}"/>
          </ac:spMkLst>
        </pc:spChg>
        <pc:spChg chg="add del">
          <ac:chgData name="Abhishek Pawar" userId="46d2103f96b1de98" providerId="LiveId" clId="{44E7C088-3D32-4BF4-A403-59C97F496E52}" dt="2024-04-04T17:24:06.579" v="647"/>
          <ac:spMkLst>
            <pc:docMk/>
            <pc:sldMk cId="1243936416" sldId="259"/>
            <ac:spMk id="10" creationId="{9F4444CE-BC8D-4D61-B303-4C05614E62AB}"/>
          </ac:spMkLst>
        </pc:spChg>
        <pc:spChg chg="add del">
          <ac:chgData name="Abhishek Pawar" userId="46d2103f96b1de98" providerId="LiveId" clId="{44E7C088-3D32-4BF4-A403-59C97F496E52}" dt="2024-04-04T17:24:06.579" v="647"/>
          <ac:spMkLst>
            <pc:docMk/>
            <pc:sldMk cId="1243936416" sldId="259"/>
            <ac:spMk id="12" creationId="{62423CA5-E2E1-4789-B759-9906C1C94063}"/>
          </ac:spMkLst>
        </pc:spChg>
        <pc:spChg chg="add del">
          <ac:chgData name="Abhishek Pawar" userId="46d2103f96b1de98" providerId="LiveId" clId="{44E7C088-3D32-4BF4-A403-59C97F496E52}" dt="2024-04-04T17:24:06.579" v="647"/>
          <ac:spMkLst>
            <pc:docMk/>
            <pc:sldMk cId="1243936416" sldId="259"/>
            <ac:spMk id="14" creationId="{73772B81-181F-48B7-8826-4D9686D15DF5}"/>
          </ac:spMkLst>
        </pc:spChg>
        <pc:spChg chg="add del">
          <ac:chgData name="Abhishek Pawar" userId="46d2103f96b1de98" providerId="LiveId" clId="{44E7C088-3D32-4BF4-A403-59C97F496E52}" dt="2024-04-04T17:24:06.579" v="647"/>
          <ac:spMkLst>
            <pc:docMk/>
            <pc:sldMk cId="1243936416" sldId="259"/>
            <ac:spMk id="16" creationId="{B2205F6E-03C6-4E92-877C-E2482F6599AA}"/>
          </ac:spMkLst>
        </pc:spChg>
      </pc:sldChg>
      <pc:sldChg chg="addSp delSp modSp mod delDesignElem">
        <pc:chgData name="Abhishek Pawar" userId="46d2103f96b1de98" providerId="LiveId" clId="{44E7C088-3D32-4BF4-A403-59C97F496E52}" dt="2024-04-04T17:57:01.072" v="1076" actId="255"/>
        <pc:sldMkLst>
          <pc:docMk/>
          <pc:sldMk cId="3915372414" sldId="260"/>
        </pc:sldMkLst>
        <pc:spChg chg="mod">
          <ac:chgData name="Abhishek Pawar" userId="46d2103f96b1de98" providerId="LiveId" clId="{44E7C088-3D32-4BF4-A403-59C97F496E52}" dt="2024-04-04T17:24:06.579" v="647"/>
          <ac:spMkLst>
            <pc:docMk/>
            <pc:sldMk cId="3915372414" sldId="260"/>
            <ac:spMk id="2" creationId="{70A9F4C5-D4AC-CF48-7CB1-80D20AE39371}"/>
          </ac:spMkLst>
        </pc:spChg>
        <pc:spChg chg="mod">
          <ac:chgData name="Abhishek Pawar" userId="46d2103f96b1de98" providerId="LiveId" clId="{44E7C088-3D32-4BF4-A403-59C97F496E52}" dt="2024-04-04T17:56:53.686" v="1075" actId="27636"/>
          <ac:spMkLst>
            <pc:docMk/>
            <pc:sldMk cId="3915372414" sldId="260"/>
            <ac:spMk id="3" creationId="{85A39100-19E4-33B4-BCA1-5C5D891AA2FB}"/>
          </ac:spMkLst>
        </pc:spChg>
        <pc:spChg chg="mod">
          <ac:chgData name="Abhishek Pawar" userId="46d2103f96b1de98" providerId="LiveId" clId="{44E7C088-3D32-4BF4-A403-59C97F496E52}" dt="2024-04-04T17:57:01.072" v="1076" actId="255"/>
          <ac:spMkLst>
            <pc:docMk/>
            <pc:sldMk cId="3915372414" sldId="260"/>
            <ac:spMk id="4" creationId="{FACE377D-9F1D-6B7F-CD45-8AE685794FE5}"/>
          </ac:spMkLst>
        </pc:spChg>
        <pc:spChg chg="add del">
          <ac:chgData name="Abhishek Pawar" userId="46d2103f96b1de98" providerId="LiveId" clId="{44E7C088-3D32-4BF4-A403-59C97F496E52}" dt="2024-04-04T17:24:06.579" v="647"/>
          <ac:spMkLst>
            <pc:docMk/>
            <pc:sldMk cId="3915372414" sldId="260"/>
            <ac:spMk id="22" creationId="{03E8462A-FEBA-4848-81CC-3F8DA3E477BE}"/>
          </ac:spMkLst>
        </pc:spChg>
        <pc:spChg chg="add del">
          <ac:chgData name="Abhishek Pawar" userId="46d2103f96b1de98" providerId="LiveId" clId="{44E7C088-3D32-4BF4-A403-59C97F496E52}" dt="2024-04-04T17:24:06.579" v="647"/>
          <ac:spMkLst>
            <pc:docMk/>
            <pc:sldMk cId="3915372414" sldId="260"/>
            <ac:spMk id="35" creationId="{7941F9B1-B01B-4A84-89D9-B169AEB4E456}"/>
          </ac:spMkLst>
        </pc:spChg>
        <pc:grpChg chg="add del">
          <ac:chgData name="Abhishek Pawar" userId="46d2103f96b1de98" providerId="LiveId" clId="{44E7C088-3D32-4BF4-A403-59C97F496E52}" dt="2024-04-04T17:24:06.579" v="647"/>
          <ac:grpSpMkLst>
            <pc:docMk/>
            <pc:sldMk cId="3915372414" sldId="260"/>
            <ac:grpSpMk id="10" creationId="{609316A9-990D-4EC3-A671-70EE5C1493A4}"/>
          </ac:grpSpMkLst>
        </pc:grpChg>
        <pc:grpChg chg="add del">
          <ac:chgData name="Abhishek Pawar" userId="46d2103f96b1de98" providerId="LiveId" clId="{44E7C088-3D32-4BF4-A403-59C97F496E52}" dt="2024-04-04T17:24:06.579" v="647"/>
          <ac:grpSpMkLst>
            <pc:docMk/>
            <pc:sldMk cId="3915372414" sldId="260"/>
            <ac:grpSpMk id="24" creationId="{2109F83F-40FE-4DB3-84CC-09FB3340D06D}"/>
          </ac:grpSpMkLst>
        </pc:grpChg>
      </pc:sldChg>
      <pc:sldChg chg="addSp delSp modSp mod delDesignElem">
        <pc:chgData name="Abhishek Pawar" userId="46d2103f96b1de98" providerId="LiveId" clId="{44E7C088-3D32-4BF4-A403-59C97F496E52}" dt="2024-04-04T17:24:06.579" v="647"/>
        <pc:sldMkLst>
          <pc:docMk/>
          <pc:sldMk cId="3155416685" sldId="261"/>
        </pc:sldMkLst>
        <pc:spChg chg="mod">
          <ac:chgData name="Abhishek Pawar" userId="46d2103f96b1de98" providerId="LiveId" clId="{44E7C088-3D32-4BF4-A403-59C97F496E52}" dt="2024-04-04T17:24:06.579" v="647"/>
          <ac:spMkLst>
            <pc:docMk/>
            <pc:sldMk cId="3155416685" sldId="261"/>
            <ac:spMk id="2" creationId="{24384C40-D997-DB82-C2E6-887C3EBFA796}"/>
          </ac:spMkLst>
        </pc:spChg>
        <pc:spChg chg="mod">
          <ac:chgData name="Abhishek Pawar" userId="46d2103f96b1de98" providerId="LiveId" clId="{44E7C088-3D32-4BF4-A403-59C97F496E52}" dt="2024-04-04T17:24:06.579" v="647"/>
          <ac:spMkLst>
            <pc:docMk/>
            <pc:sldMk cId="3155416685" sldId="261"/>
            <ac:spMk id="3" creationId="{58CDCC8D-B050-0292-BF67-BBDEE997A7ED}"/>
          </ac:spMkLst>
        </pc:spChg>
        <pc:spChg chg="add del">
          <ac:chgData name="Abhishek Pawar" userId="46d2103f96b1de98" providerId="LiveId" clId="{44E7C088-3D32-4BF4-A403-59C97F496E52}" dt="2024-04-04T17:24:06.579" v="647"/>
          <ac:spMkLst>
            <pc:docMk/>
            <pc:sldMk cId="3155416685" sldId="261"/>
            <ac:spMk id="8" creationId="{86C16C40-7C29-4ACC-B851-7E08E459B596}"/>
          </ac:spMkLst>
        </pc:spChg>
        <pc:grpChg chg="add del">
          <ac:chgData name="Abhishek Pawar" userId="46d2103f96b1de98" providerId="LiveId" clId="{44E7C088-3D32-4BF4-A403-59C97F496E52}" dt="2024-04-04T17:24:06.579" v="647"/>
          <ac:grpSpMkLst>
            <pc:docMk/>
            <pc:sldMk cId="3155416685" sldId="261"/>
            <ac:grpSpMk id="10" creationId="{648049AD-9827-49E8-8BF5-32E175C8EA8A}"/>
          </ac:grpSpMkLst>
        </pc:grpChg>
      </pc:sldChg>
      <pc:sldChg chg="addSp delSp delDesignElem">
        <pc:chgData name="Abhishek Pawar" userId="46d2103f96b1de98" providerId="LiveId" clId="{44E7C088-3D32-4BF4-A403-59C97F496E52}" dt="2024-04-04T17:24:06.579" v="647"/>
        <pc:sldMkLst>
          <pc:docMk/>
          <pc:sldMk cId="4195076269" sldId="262"/>
        </pc:sldMkLst>
        <pc:spChg chg="add del">
          <ac:chgData name="Abhishek Pawar" userId="46d2103f96b1de98" providerId="LiveId" clId="{44E7C088-3D32-4BF4-A403-59C97F496E52}" dt="2024-04-04T17:24:06.579" v="647"/>
          <ac:spMkLst>
            <pc:docMk/>
            <pc:sldMk cId="4195076269" sldId="262"/>
            <ac:spMk id="22" creationId="{542A1125-BEEF-4B06-B7A6-5C89AFBF8026}"/>
          </ac:spMkLst>
        </pc:spChg>
        <pc:spChg chg="add del">
          <ac:chgData name="Abhishek Pawar" userId="46d2103f96b1de98" providerId="LiveId" clId="{44E7C088-3D32-4BF4-A403-59C97F496E52}" dt="2024-04-04T17:24:06.579" v="647"/>
          <ac:spMkLst>
            <pc:docMk/>
            <pc:sldMk cId="4195076269" sldId="262"/>
            <ac:spMk id="24" creationId="{341AF29A-C02E-4F6E-AE31-4D61F939D5C3}"/>
          </ac:spMkLst>
        </pc:spChg>
        <pc:spChg chg="add del">
          <ac:chgData name="Abhishek Pawar" userId="46d2103f96b1de98" providerId="LiveId" clId="{44E7C088-3D32-4BF4-A403-59C97F496E52}" dt="2024-04-04T17:24:06.579" v="647"/>
          <ac:spMkLst>
            <pc:docMk/>
            <pc:sldMk cId="4195076269" sldId="262"/>
            <ac:spMk id="26" creationId="{64803267-175B-4586-A120-09F386B975F2}"/>
          </ac:spMkLst>
        </pc:spChg>
        <pc:grpChg chg="add del">
          <ac:chgData name="Abhishek Pawar" userId="46d2103f96b1de98" providerId="LiveId" clId="{44E7C088-3D32-4BF4-A403-59C97F496E52}" dt="2024-04-04T17:24:06.579" v="647"/>
          <ac:grpSpMkLst>
            <pc:docMk/>
            <pc:sldMk cId="4195076269" sldId="262"/>
            <ac:grpSpMk id="10" creationId="{609316A9-990D-4EC3-A671-70EE5C1493A4}"/>
          </ac:grpSpMkLst>
        </pc:grpChg>
      </pc:sldChg>
      <pc:sldChg chg="modSp new mod">
        <pc:chgData name="Abhishek Pawar" userId="46d2103f96b1de98" providerId="LiveId" clId="{44E7C088-3D32-4BF4-A403-59C97F496E52}" dt="2024-04-04T17:24:10.290" v="652" actId="113"/>
        <pc:sldMkLst>
          <pc:docMk/>
          <pc:sldMk cId="1001970907" sldId="263"/>
        </pc:sldMkLst>
        <pc:spChg chg="mod">
          <ac:chgData name="Abhishek Pawar" userId="46d2103f96b1de98" providerId="LiveId" clId="{44E7C088-3D32-4BF4-A403-59C97F496E52}" dt="2024-04-04T17:24:10.290" v="652" actId="113"/>
          <ac:spMkLst>
            <pc:docMk/>
            <pc:sldMk cId="1001970907" sldId="263"/>
            <ac:spMk id="2" creationId="{62D75D01-EE78-BC26-C8D1-F79622C95578}"/>
          </ac:spMkLst>
        </pc:spChg>
        <pc:spChg chg="mod">
          <ac:chgData name="Abhishek Pawar" userId="46d2103f96b1de98" providerId="LiveId" clId="{44E7C088-3D32-4BF4-A403-59C97F496E52}" dt="2024-04-04T17:24:09.382" v="651" actId="20577"/>
          <ac:spMkLst>
            <pc:docMk/>
            <pc:sldMk cId="1001970907" sldId="263"/>
            <ac:spMk id="3" creationId="{9FDA0300-1F30-FFA4-ACDA-D06428B7D6DE}"/>
          </ac:spMkLst>
        </pc:spChg>
      </pc:sldChg>
      <pc:sldChg chg="modSp new mod">
        <pc:chgData name="Abhishek Pawar" userId="46d2103f96b1de98" providerId="LiveId" clId="{44E7C088-3D32-4BF4-A403-59C97F496E52}" dt="2024-04-04T18:08:42.670" v="1188" actId="20577"/>
        <pc:sldMkLst>
          <pc:docMk/>
          <pc:sldMk cId="829167574" sldId="264"/>
        </pc:sldMkLst>
        <pc:spChg chg="mod">
          <ac:chgData name="Abhishek Pawar" userId="46d2103f96b1de98" providerId="LiveId" clId="{44E7C088-3D32-4BF4-A403-59C97F496E52}" dt="2024-04-04T17:27:30.689" v="666" actId="122"/>
          <ac:spMkLst>
            <pc:docMk/>
            <pc:sldMk cId="829167574" sldId="264"/>
            <ac:spMk id="2" creationId="{DFD6FA2B-F97E-71C3-7894-9F58724DC16D}"/>
          </ac:spMkLst>
        </pc:spChg>
        <pc:spChg chg="mod">
          <ac:chgData name="Abhishek Pawar" userId="46d2103f96b1de98" providerId="LiveId" clId="{44E7C088-3D32-4BF4-A403-59C97F496E52}" dt="2024-04-04T18:08:42.670" v="1188" actId="20577"/>
          <ac:spMkLst>
            <pc:docMk/>
            <pc:sldMk cId="829167574" sldId="264"/>
            <ac:spMk id="3" creationId="{3283BCFC-7D07-9EC6-4250-84FCAEF71C1C}"/>
          </ac:spMkLst>
        </pc:spChg>
      </pc:sldChg>
      <pc:sldChg chg="delSp add del setBg delDesignElem">
        <pc:chgData name="Abhishek Pawar" userId="46d2103f96b1de98" providerId="LiveId" clId="{44E7C088-3D32-4BF4-A403-59C97F496E52}" dt="2024-04-04T17:27:20.608" v="664" actId="47"/>
        <pc:sldMkLst>
          <pc:docMk/>
          <pc:sldMk cId="648154303" sldId="265"/>
        </pc:sldMkLst>
        <pc:spChg chg="del">
          <ac:chgData name="Abhishek Pawar" userId="46d2103f96b1de98" providerId="LiveId" clId="{44E7C088-3D32-4BF4-A403-59C97F496E52}" dt="2024-04-04T17:26:13.998" v="662"/>
          <ac:spMkLst>
            <pc:docMk/>
            <pc:sldMk cId="648154303" sldId="265"/>
            <ac:spMk id="22" creationId="{03E8462A-FEBA-4848-81CC-3F8DA3E477BE}"/>
          </ac:spMkLst>
        </pc:spChg>
        <pc:spChg chg="del">
          <ac:chgData name="Abhishek Pawar" userId="46d2103f96b1de98" providerId="LiveId" clId="{44E7C088-3D32-4BF4-A403-59C97F496E52}" dt="2024-04-04T17:26:13.998" v="662"/>
          <ac:spMkLst>
            <pc:docMk/>
            <pc:sldMk cId="648154303" sldId="265"/>
            <ac:spMk id="35" creationId="{7941F9B1-B01B-4A84-89D9-B169AEB4E456}"/>
          </ac:spMkLst>
        </pc:spChg>
        <pc:grpChg chg="del">
          <ac:chgData name="Abhishek Pawar" userId="46d2103f96b1de98" providerId="LiveId" clId="{44E7C088-3D32-4BF4-A403-59C97F496E52}" dt="2024-04-04T17:26:13.998" v="662"/>
          <ac:grpSpMkLst>
            <pc:docMk/>
            <pc:sldMk cId="648154303" sldId="265"/>
            <ac:grpSpMk id="10" creationId="{609316A9-990D-4EC3-A671-70EE5C1493A4}"/>
          </ac:grpSpMkLst>
        </pc:grpChg>
        <pc:grpChg chg="del">
          <ac:chgData name="Abhishek Pawar" userId="46d2103f96b1de98" providerId="LiveId" clId="{44E7C088-3D32-4BF4-A403-59C97F496E52}" dt="2024-04-04T17:26:13.998" v="662"/>
          <ac:grpSpMkLst>
            <pc:docMk/>
            <pc:sldMk cId="648154303" sldId="265"/>
            <ac:grpSpMk id="24" creationId="{2109F83F-40FE-4DB3-84CC-09FB3340D06D}"/>
          </ac:grpSpMkLst>
        </pc:grpChg>
      </pc:sldChg>
      <pc:sldChg chg="modSp add mod">
        <pc:chgData name="Abhishek Pawar" userId="46d2103f96b1de98" providerId="LiveId" clId="{44E7C088-3D32-4BF4-A403-59C97F496E52}" dt="2024-04-04T17:59:19.672" v="1150" actId="1036"/>
        <pc:sldMkLst>
          <pc:docMk/>
          <pc:sldMk cId="2105961389" sldId="266"/>
        </pc:sldMkLst>
        <pc:spChg chg="mod">
          <ac:chgData name="Abhishek Pawar" userId="46d2103f96b1de98" providerId="LiveId" clId="{44E7C088-3D32-4BF4-A403-59C97F496E52}" dt="2024-04-04T17:56:30.702" v="1072" actId="122"/>
          <ac:spMkLst>
            <pc:docMk/>
            <pc:sldMk cId="2105961389" sldId="266"/>
            <ac:spMk id="2" creationId="{70A9F4C5-D4AC-CF48-7CB1-80D20AE39371}"/>
          </ac:spMkLst>
        </pc:spChg>
        <pc:spChg chg="mod">
          <ac:chgData name="Abhishek Pawar" userId="46d2103f96b1de98" providerId="LiveId" clId="{44E7C088-3D32-4BF4-A403-59C97F496E52}" dt="2024-04-04T17:58:22.782" v="1118" actId="20577"/>
          <ac:spMkLst>
            <pc:docMk/>
            <pc:sldMk cId="2105961389" sldId="266"/>
            <ac:spMk id="3" creationId="{85A39100-19E4-33B4-BCA1-5C5D891AA2FB}"/>
          </ac:spMkLst>
        </pc:spChg>
        <pc:spChg chg="mod">
          <ac:chgData name="Abhishek Pawar" userId="46d2103f96b1de98" providerId="LiveId" clId="{44E7C088-3D32-4BF4-A403-59C97F496E52}" dt="2024-04-04T17:59:19.672" v="1150" actId="1036"/>
          <ac:spMkLst>
            <pc:docMk/>
            <pc:sldMk cId="2105961389" sldId="266"/>
            <ac:spMk id="4" creationId="{FACE377D-9F1D-6B7F-CD45-8AE685794FE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1FB69-37B5-42D7-A9B9-8C530D40191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8310D2B-25D9-4332-A48F-1F9A2D10787F}">
      <dgm:prSet/>
      <dgm:spPr/>
      <dgm:t>
        <a:bodyPr/>
        <a:lstStyle/>
        <a:p>
          <a:pPr>
            <a:defRPr cap="all"/>
          </a:pPr>
          <a:r>
            <a:rPr lang="en-US" b="1"/>
            <a:t>Student Report: </a:t>
          </a:r>
          <a:r>
            <a:rPr lang="en-US"/>
            <a:t>Project Catalyst PPT effectively encapsulated our innovative solutions and research findings, showcasing our dedication and expertise in the field.Engaging visuals and comprehensive content left a lasting impression, demonstrating our commitment to excellence and advancement in our academic pursuits.</a:t>
          </a:r>
        </a:p>
      </dgm:t>
    </dgm:pt>
    <dgm:pt modelId="{3157783C-A81A-4C66-9144-59D31B4D2BBE}" type="parTrans" cxnId="{4F956D8B-9CA6-486C-87ED-B5EB8A02E18B}">
      <dgm:prSet/>
      <dgm:spPr/>
      <dgm:t>
        <a:bodyPr/>
        <a:lstStyle/>
        <a:p>
          <a:endParaRPr lang="en-US"/>
        </a:p>
      </dgm:t>
    </dgm:pt>
    <dgm:pt modelId="{39265CD2-6CBC-47FF-AFB9-C4D19B45938C}" type="sibTrans" cxnId="{4F956D8B-9CA6-486C-87ED-B5EB8A02E18B}">
      <dgm:prSet/>
      <dgm:spPr/>
      <dgm:t>
        <a:bodyPr/>
        <a:lstStyle/>
        <a:p>
          <a:endParaRPr lang="en-US"/>
        </a:p>
      </dgm:t>
    </dgm:pt>
    <dgm:pt modelId="{C7BE636C-1F4C-4472-9578-C71AAA9B6C89}">
      <dgm:prSet/>
      <dgm:spPr/>
      <dgm:t>
        <a:bodyPr/>
        <a:lstStyle/>
        <a:p>
          <a:pPr>
            <a:defRPr cap="all"/>
          </a:pPr>
          <a:r>
            <a:rPr lang="en-US" b="1"/>
            <a:t>Faculty Report:</a:t>
          </a:r>
          <a:r>
            <a:rPr lang="en-US" b="1" i="0"/>
            <a:t> </a:t>
          </a:r>
          <a:r>
            <a:rPr lang="en-US" b="0" i="0"/>
            <a:t>Project Catalyst project demonstrates robust interdisciplinary collaboration and innovative problem-solving strategies, yielding promising outcomes and paving the way for future advancements.</a:t>
          </a:r>
          <a:endParaRPr lang="en-US"/>
        </a:p>
      </dgm:t>
    </dgm:pt>
    <dgm:pt modelId="{50D8149E-7196-4CE6-9BB5-BD0B5CC9FD03}" type="parTrans" cxnId="{171C59BE-38F6-4E4F-A85B-5F015BA2A11E}">
      <dgm:prSet/>
      <dgm:spPr/>
      <dgm:t>
        <a:bodyPr/>
        <a:lstStyle/>
        <a:p>
          <a:endParaRPr lang="en-US"/>
        </a:p>
      </dgm:t>
    </dgm:pt>
    <dgm:pt modelId="{E9658FB6-E3DB-4F54-BC76-95711E716DE2}" type="sibTrans" cxnId="{171C59BE-38F6-4E4F-A85B-5F015BA2A11E}">
      <dgm:prSet/>
      <dgm:spPr/>
      <dgm:t>
        <a:bodyPr/>
        <a:lstStyle/>
        <a:p>
          <a:endParaRPr lang="en-US"/>
        </a:p>
      </dgm:t>
    </dgm:pt>
    <dgm:pt modelId="{4D2F0CD7-36AF-49D8-80EA-0B94CFB783F8}">
      <dgm:prSet/>
      <dgm:spPr/>
      <dgm:t>
        <a:bodyPr/>
        <a:lstStyle/>
        <a:p>
          <a:pPr>
            <a:defRPr cap="all"/>
          </a:pPr>
          <a:r>
            <a:rPr lang="en-US" b="1"/>
            <a:t>Project Report:</a:t>
          </a:r>
          <a:r>
            <a:rPr lang="en-US" b="1" i="0"/>
            <a:t> </a:t>
          </a:r>
          <a:r>
            <a:rPr lang="en-US" b="0" i="0"/>
            <a:t>Project Catalyst successfully achieved its objectives through innovative strategies, fostering significant community engagement and delivering tangible outcomes.</a:t>
          </a:r>
          <a:endParaRPr lang="en-US"/>
        </a:p>
      </dgm:t>
    </dgm:pt>
    <dgm:pt modelId="{F0D86CCF-711D-4129-BC09-B9BD6CAF98AD}" type="parTrans" cxnId="{E6CD75EC-90A0-4A1E-AA6F-3C00B5E25243}">
      <dgm:prSet/>
      <dgm:spPr/>
      <dgm:t>
        <a:bodyPr/>
        <a:lstStyle/>
        <a:p>
          <a:endParaRPr lang="en-US"/>
        </a:p>
      </dgm:t>
    </dgm:pt>
    <dgm:pt modelId="{D8DC8C53-CCF3-462D-AA7A-0836BB9CAD4A}" type="sibTrans" cxnId="{E6CD75EC-90A0-4A1E-AA6F-3C00B5E25243}">
      <dgm:prSet/>
      <dgm:spPr/>
      <dgm:t>
        <a:bodyPr/>
        <a:lstStyle/>
        <a:p>
          <a:endParaRPr lang="en-US"/>
        </a:p>
      </dgm:t>
    </dgm:pt>
    <dgm:pt modelId="{DCA96B28-1CF8-43C3-B902-AFA2C6A57105}">
      <dgm:prSet/>
      <dgm:spPr/>
      <dgm:t>
        <a:bodyPr/>
        <a:lstStyle/>
        <a:p>
          <a:pPr>
            <a:defRPr cap="all"/>
          </a:pPr>
          <a:r>
            <a:rPr lang="en-US" b="1"/>
            <a:t>Suggestion Report:</a:t>
          </a:r>
          <a:r>
            <a:rPr lang="en-US" b="1" i="0"/>
            <a:t> </a:t>
          </a:r>
          <a:r>
            <a:rPr lang="en-US" b="0" i="0"/>
            <a:t>Project Catalyst demonstrates promising potential in leveraging decentralized governance for community-driven decision-making, fostering inclusivity and innovation in project funding and development.</a:t>
          </a:r>
          <a:endParaRPr lang="en-US"/>
        </a:p>
      </dgm:t>
    </dgm:pt>
    <dgm:pt modelId="{9A7E67E4-4656-4932-8CFF-C01D0D496294}" type="parTrans" cxnId="{48B6749F-25B4-410F-B938-56679581C59D}">
      <dgm:prSet/>
      <dgm:spPr/>
      <dgm:t>
        <a:bodyPr/>
        <a:lstStyle/>
        <a:p>
          <a:endParaRPr lang="en-US"/>
        </a:p>
      </dgm:t>
    </dgm:pt>
    <dgm:pt modelId="{D47EC68D-7E9F-4229-B1EE-9E272EF602E1}" type="sibTrans" cxnId="{48B6749F-25B4-410F-B938-56679581C59D}">
      <dgm:prSet/>
      <dgm:spPr/>
      <dgm:t>
        <a:bodyPr/>
        <a:lstStyle/>
        <a:p>
          <a:endParaRPr lang="en-US"/>
        </a:p>
      </dgm:t>
    </dgm:pt>
    <dgm:pt modelId="{5811D03B-30F6-4E7B-AFA2-CE1AB953ACBA}" type="pres">
      <dgm:prSet presAssocID="{55C1FB69-37B5-42D7-A9B9-8C530D401919}" presName="root" presStyleCnt="0">
        <dgm:presLayoutVars>
          <dgm:dir/>
          <dgm:resizeHandles val="exact"/>
        </dgm:presLayoutVars>
      </dgm:prSet>
      <dgm:spPr/>
    </dgm:pt>
    <dgm:pt modelId="{B4279755-3CB1-470F-9D5D-6991C8AF8C50}" type="pres">
      <dgm:prSet presAssocID="{58310D2B-25D9-4332-A48F-1F9A2D10787F}" presName="compNode" presStyleCnt="0"/>
      <dgm:spPr/>
    </dgm:pt>
    <dgm:pt modelId="{E19BB3F5-AEB4-4884-A0CA-A4C5C2E3402C}" type="pres">
      <dgm:prSet presAssocID="{58310D2B-25D9-4332-A48F-1F9A2D10787F}" presName="iconBgRect" presStyleLbl="bgShp" presStyleIdx="0" presStyleCnt="4"/>
      <dgm:spPr/>
    </dgm:pt>
    <dgm:pt modelId="{774D94DB-715D-4030-92BC-84E21914EC53}" type="pres">
      <dgm:prSet presAssocID="{58310D2B-25D9-4332-A48F-1F9A2D1078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duation Cap"/>
        </a:ext>
      </dgm:extLst>
    </dgm:pt>
    <dgm:pt modelId="{4521E6E1-CED2-42C9-8512-46278375C5F2}" type="pres">
      <dgm:prSet presAssocID="{58310D2B-25D9-4332-A48F-1F9A2D10787F}" presName="spaceRect" presStyleCnt="0"/>
      <dgm:spPr/>
    </dgm:pt>
    <dgm:pt modelId="{D09840B2-BD33-4C8D-B2AA-C08A042187C4}" type="pres">
      <dgm:prSet presAssocID="{58310D2B-25D9-4332-A48F-1F9A2D10787F}" presName="textRect" presStyleLbl="revTx" presStyleIdx="0" presStyleCnt="4">
        <dgm:presLayoutVars>
          <dgm:chMax val="1"/>
          <dgm:chPref val="1"/>
        </dgm:presLayoutVars>
      </dgm:prSet>
      <dgm:spPr/>
    </dgm:pt>
    <dgm:pt modelId="{163D273F-7C7B-47D1-9FB6-1A10AA864D2B}" type="pres">
      <dgm:prSet presAssocID="{39265CD2-6CBC-47FF-AFB9-C4D19B45938C}" presName="sibTrans" presStyleCnt="0"/>
      <dgm:spPr/>
    </dgm:pt>
    <dgm:pt modelId="{07F01C5C-F6E9-4771-B070-C707165BF43C}" type="pres">
      <dgm:prSet presAssocID="{C7BE636C-1F4C-4472-9578-C71AAA9B6C89}" presName="compNode" presStyleCnt="0"/>
      <dgm:spPr/>
    </dgm:pt>
    <dgm:pt modelId="{9D81EC91-593A-4790-9FD4-6E999A1E0065}" type="pres">
      <dgm:prSet presAssocID="{C7BE636C-1F4C-4472-9578-C71AAA9B6C89}" presName="iconBgRect" presStyleLbl="bgShp" presStyleIdx="1" presStyleCnt="4"/>
      <dgm:spPr/>
    </dgm:pt>
    <dgm:pt modelId="{41B54570-A196-4F0A-9EDA-C9F17080C1BB}" type="pres">
      <dgm:prSet presAssocID="{C7BE636C-1F4C-4472-9578-C71AAA9B6C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2476C11E-1A59-47FD-AFED-A4E8D5047205}" type="pres">
      <dgm:prSet presAssocID="{C7BE636C-1F4C-4472-9578-C71AAA9B6C89}" presName="spaceRect" presStyleCnt="0"/>
      <dgm:spPr/>
    </dgm:pt>
    <dgm:pt modelId="{1BAF03E2-1957-4FC9-935B-FF8747C3369C}" type="pres">
      <dgm:prSet presAssocID="{C7BE636C-1F4C-4472-9578-C71AAA9B6C89}" presName="textRect" presStyleLbl="revTx" presStyleIdx="1" presStyleCnt="4">
        <dgm:presLayoutVars>
          <dgm:chMax val="1"/>
          <dgm:chPref val="1"/>
        </dgm:presLayoutVars>
      </dgm:prSet>
      <dgm:spPr/>
    </dgm:pt>
    <dgm:pt modelId="{A331C2EB-9809-4BB0-9DA7-CC61A571F3D5}" type="pres">
      <dgm:prSet presAssocID="{E9658FB6-E3DB-4F54-BC76-95711E716DE2}" presName="sibTrans" presStyleCnt="0"/>
      <dgm:spPr/>
    </dgm:pt>
    <dgm:pt modelId="{97EF03B0-8DF5-449E-A169-69AE6B51AC9B}" type="pres">
      <dgm:prSet presAssocID="{4D2F0CD7-36AF-49D8-80EA-0B94CFB783F8}" presName="compNode" presStyleCnt="0"/>
      <dgm:spPr/>
    </dgm:pt>
    <dgm:pt modelId="{FE3B3416-F124-435F-8608-D0C67779B414}" type="pres">
      <dgm:prSet presAssocID="{4D2F0CD7-36AF-49D8-80EA-0B94CFB783F8}" presName="iconBgRect" presStyleLbl="bgShp" presStyleIdx="2" presStyleCnt="4"/>
      <dgm:spPr/>
    </dgm:pt>
    <dgm:pt modelId="{171FF1C3-2AC9-4816-A0EF-EC6ED3761E6B}" type="pres">
      <dgm:prSet presAssocID="{4D2F0CD7-36AF-49D8-80EA-0B94CFB783F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9972E4A-7D25-44D6-B342-DF6C2767C79D}" type="pres">
      <dgm:prSet presAssocID="{4D2F0CD7-36AF-49D8-80EA-0B94CFB783F8}" presName="spaceRect" presStyleCnt="0"/>
      <dgm:spPr/>
    </dgm:pt>
    <dgm:pt modelId="{6625E3B1-19CB-4E3B-A454-5B81A6B6B105}" type="pres">
      <dgm:prSet presAssocID="{4D2F0CD7-36AF-49D8-80EA-0B94CFB783F8}" presName="textRect" presStyleLbl="revTx" presStyleIdx="2" presStyleCnt="4">
        <dgm:presLayoutVars>
          <dgm:chMax val="1"/>
          <dgm:chPref val="1"/>
        </dgm:presLayoutVars>
      </dgm:prSet>
      <dgm:spPr/>
    </dgm:pt>
    <dgm:pt modelId="{F464BD94-F9BB-4332-AE1A-7E0B4DABB80E}" type="pres">
      <dgm:prSet presAssocID="{D8DC8C53-CCF3-462D-AA7A-0836BB9CAD4A}" presName="sibTrans" presStyleCnt="0"/>
      <dgm:spPr/>
    </dgm:pt>
    <dgm:pt modelId="{9C4A50FE-484C-421A-A4B3-F98A7740C27B}" type="pres">
      <dgm:prSet presAssocID="{DCA96B28-1CF8-43C3-B902-AFA2C6A57105}" presName="compNode" presStyleCnt="0"/>
      <dgm:spPr/>
    </dgm:pt>
    <dgm:pt modelId="{7657009A-A378-4095-91B2-FD32ECD75786}" type="pres">
      <dgm:prSet presAssocID="{DCA96B28-1CF8-43C3-B902-AFA2C6A57105}" presName="iconBgRect" presStyleLbl="bgShp" presStyleIdx="3" presStyleCnt="4"/>
      <dgm:spPr/>
    </dgm:pt>
    <dgm:pt modelId="{E3CD921B-B928-438E-BA11-5CD8AB29A61A}" type="pres">
      <dgm:prSet presAssocID="{DCA96B28-1CF8-43C3-B902-AFA2C6A571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ycle with People"/>
        </a:ext>
      </dgm:extLst>
    </dgm:pt>
    <dgm:pt modelId="{0557263A-C2E7-4840-896D-EA6513A8D890}" type="pres">
      <dgm:prSet presAssocID="{DCA96B28-1CF8-43C3-B902-AFA2C6A57105}" presName="spaceRect" presStyleCnt="0"/>
      <dgm:spPr/>
    </dgm:pt>
    <dgm:pt modelId="{E00B19A8-6760-434F-A9DE-05567BC11737}" type="pres">
      <dgm:prSet presAssocID="{DCA96B28-1CF8-43C3-B902-AFA2C6A57105}" presName="textRect" presStyleLbl="revTx" presStyleIdx="3" presStyleCnt="4">
        <dgm:presLayoutVars>
          <dgm:chMax val="1"/>
          <dgm:chPref val="1"/>
        </dgm:presLayoutVars>
      </dgm:prSet>
      <dgm:spPr/>
    </dgm:pt>
  </dgm:ptLst>
  <dgm:cxnLst>
    <dgm:cxn modelId="{89D97E21-50AC-40AE-944B-58436037B253}" type="presOf" srcId="{4D2F0CD7-36AF-49D8-80EA-0B94CFB783F8}" destId="{6625E3B1-19CB-4E3B-A454-5B81A6B6B105}" srcOrd="0" destOrd="0" presId="urn:microsoft.com/office/officeart/2018/5/layout/IconCircleLabelList"/>
    <dgm:cxn modelId="{50437B3B-F9FA-4285-A07F-7AA77F81A962}" type="presOf" srcId="{58310D2B-25D9-4332-A48F-1F9A2D10787F}" destId="{D09840B2-BD33-4C8D-B2AA-C08A042187C4}" srcOrd="0" destOrd="0" presId="urn:microsoft.com/office/officeart/2018/5/layout/IconCircleLabelList"/>
    <dgm:cxn modelId="{3962CF5D-8F20-4EB5-A916-3CAB73AC8D39}" type="presOf" srcId="{C7BE636C-1F4C-4472-9578-C71AAA9B6C89}" destId="{1BAF03E2-1957-4FC9-935B-FF8747C3369C}" srcOrd="0" destOrd="0" presId="urn:microsoft.com/office/officeart/2018/5/layout/IconCircleLabelList"/>
    <dgm:cxn modelId="{3638E453-1BC8-44D3-8E3D-557C60FC3D07}" type="presOf" srcId="{DCA96B28-1CF8-43C3-B902-AFA2C6A57105}" destId="{E00B19A8-6760-434F-A9DE-05567BC11737}" srcOrd="0" destOrd="0" presId="urn:microsoft.com/office/officeart/2018/5/layout/IconCircleLabelList"/>
    <dgm:cxn modelId="{4F956D8B-9CA6-486C-87ED-B5EB8A02E18B}" srcId="{55C1FB69-37B5-42D7-A9B9-8C530D401919}" destId="{58310D2B-25D9-4332-A48F-1F9A2D10787F}" srcOrd="0" destOrd="0" parTransId="{3157783C-A81A-4C66-9144-59D31B4D2BBE}" sibTransId="{39265CD2-6CBC-47FF-AFB9-C4D19B45938C}"/>
    <dgm:cxn modelId="{48B6749F-25B4-410F-B938-56679581C59D}" srcId="{55C1FB69-37B5-42D7-A9B9-8C530D401919}" destId="{DCA96B28-1CF8-43C3-B902-AFA2C6A57105}" srcOrd="3" destOrd="0" parTransId="{9A7E67E4-4656-4932-8CFF-C01D0D496294}" sibTransId="{D47EC68D-7E9F-4229-B1EE-9E272EF602E1}"/>
    <dgm:cxn modelId="{171C59BE-38F6-4E4F-A85B-5F015BA2A11E}" srcId="{55C1FB69-37B5-42D7-A9B9-8C530D401919}" destId="{C7BE636C-1F4C-4472-9578-C71AAA9B6C89}" srcOrd="1" destOrd="0" parTransId="{50D8149E-7196-4CE6-9BB5-BD0B5CC9FD03}" sibTransId="{E9658FB6-E3DB-4F54-BC76-95711E716DE2}"/>
    <dgm:cxn modelId="{E6CD75EC-90A0-4A1E-AA6F-3C00B5E25243}" srcId="{55C1FB69-37B5-42D7-A9B9-8C530D401919}" destId="{4D2F0CD7-36AF-49D8-80EA-0B94CFB783F8}" srcOrd="2" destOrd="0" parTransId="{F0D86CCF-711D-4129-BC09-B9BD6CAF98AD}" sibTransId="{D8DC8C53-CCF3-462D-AA7A-0836BB9CAD4A}"/>
    <dgm:cxn modelId="{BC9CE7F6-1F7D-4A1C-BF96-46C010EE13D0}" type="presOf" srcId="{55C1FB69-37B5-42D7-A9B9-8C530D401919}" destId="{5811D03B-30F6-4E7B-AFA2-CE1AB953ACBA}" srcOrd="0" destOrd="0" presId="urn:microsoft.com/office/officeart/2018/5/layout/IconCircleLabelList"/>
    <dgm:cxn modelId="{AE22BBB7-D14A-424C-A938-914F9E7B95C4}" type="presParOf" srcId="{5811D03B-30F6-4E7B-AFA2-CE1AB953ACBA}" destId="{B4279755-3CB1-470F-9D5D-6991C8AF8C50}" srcOrd="0" destOrd="0" presId="urn:microsoft.com/office/officeart/2018/5/layout/IconCircleLabelList"/>
    <dgm:cxn modelId="{8EC4D839-EF57-477C-B01B-E0B16B80D1D2}" type="presParOf" srcId="{B4279755-3CB1-470F-9D5D-6991C8AF8C50}" destId="{E19BB3F5-AEB4-4884-A0CA-A4C5C2E3402C}" srcOrd="0" destOrd="0" presId="urn:microsoft.com/office/officeart/2018/5/layout/IconCircleLabelList"/>
    <dgm:cxn modelId="{A46DBF64-8DC5-4308-BBE5-96FF6380A224}" type="presParOf" srcId="{B4279755-3CB1-470F-9D5D-6991C8AF8C50}" destId="{774D94DB-715D-4030-92BC-84E21914EC53}" srcOrd="1" destOrd="0" presId="urn:microsoft.com/office/officeart/2018/5/layout/IconCircleLabelList"/>
    <dgm:cxn modelId="{8ABFDA0F-6E58-4D82-A23E-519C9EF947EE}" type="presParOf" srcId="{B4279755-3CB1-470F-9D5D-6991C8AF8C50}" destId="{4521E6E1-CED2-42C9-8512-46278375C5F2}" srcOrd="2" destOrd="0" presId="urn:microsoft.com/office/officeart/2018/5/layout/IconCircleLabelList"/>
    <dgm:cxn modelId="{0A3DDB35-170B-42DA-92FA-220B2D397DB9}" type="presParOf" srcId="{B4279755-3CB1-470F-9D5D-6991C8AF8C50}" destId="{D09840B2-BD33-4C8D-B2AA-C08A042187C4}" srcOrd="3" destOrd="0" presId="urn:microsoft.com/office/officeart/2018/5/layout/IconCircleLabelList"/>
    <dgm:cxn modelId="{158080FF-7A73-4BFB-80CF-766C7D8F2303}" type="presParOf" srcId="{5811D03B-30F6-4E7B-AFA2-CE1AB953ACBA}" destId="{163D273F-7C7B-47D1-9FB6-1A10AA864D2B}" srcOrd="1" destOrd="0" presId="urn:microsoft.com/office/officeart/2018/5/layout/IconCircleLabelList"/>
    <dgm:cxn modelId="{88BEE6DB-7B1C-4D2D-86AC-D1897401F402}" type="presParOf" srcId="{5811D03B-30F6-4E7B-AFA2-CE1AB953ACBA}" destId="{07F01C5C-F6E9-4771-B070-C707165BF43C}" srcOrd="2" destOrd="0" presId="urn:microsoft.com/office/officeart/2018/5/layout/IconCircleLabelList"/>
    <dgm:cxn modelId="{DF3BF9E4-14DF-4EB0-B150-F9B72C58CA38}" type="presParOf" srcId="{07F01C5C-F6E9-4771-B070-C707165BF43C}" destId="{9D81EC91-593A-4790-9FD4-6E999A1E0065}" srcOrd="0" destOrd="0" presId="urn:microsoft.com/office/officeart/2018/5/layout/IconCircleLabelList"/>
    <dgm:cxn modelId="{ABD51148-7E30-431D-8540-7340DF8537F0}" type="presParOf" srcId="{07F01C5C-F6E9-4771-B070-C707165BF43C}" destId="{41B54570-A196-4F0A-9EDA-C9F17080C1BB}" srcOrd="1" destOrd="0" presId="urn:microsoft.com/office/officeart/2018/5/layout/IconCircleLabelList"/>
    <dgm:cxn modelId="{A243FCC1-7C4F-4A48-8297-8A9938B5C546}" type="presParOf" srcId="{07F01C5C-F6E9-4771-B070-C707165BF43C}" destId="{2476C11E-1A59-47FD-AFED-A4E8D5047205}" srcOrd="2" destOrd="0" presId="urn:microsoft.com/office/officeart/2018/5/layout/IconCircleLabelList"/>
    <dgm:cxn modelId="{1A1EDBE6-6425-482F-BFC7-45358429D108}" type="presParOf" srcId="{07F01C5C-F6E9-4771-B070-C707165BF43C}" destId="{1BAF03E2-1957-4FC9-935B-FF8747C3369C}" srcOrd="3" destOrd="0" presId="urn:microsoft.com/office/officeart/2018/5/layout/IconCircleLabelList"/>
    <dgm:cxn modelId="{3B2F8DAB-24B0-4723-8849-45B4B49BCBFE}" type="presParOf" srcId="{5811D03B-30F6-4E7B-AFA2-CE1AB953ACBA}" destId="{A331C2EB-9809-4BB0-9DA7-CC61A571F3D5}" srcOrd="3" destOrd="0" presId="urn:microsoft.com/office/officeart/2018/5/layout/IconCircleLabelList"/>
    <dgm:cxn modelId="{9EF114FE-2EF6-43E4-A3A0-B6C2013526F0}" type="presParOf" srcId="{5811D03B-30F6-4E7B-AFA2-CE1AB953ACBA}" destId="{97EF03B0-8DF5-449E-A169-69AE6B51AC9B}" srcOrd="4" destOrd="0" presId="urn:microsoft.com/office/officeart/2018/5/layout/IconCircleLabelList"/>
    <dgm:cxn modelId="{FA0FA297-43B1-457D-8D09-2CBA4F6A8EF9}" type="presParOf" srcId="{97EF03B0-8DF5-449E-A169-69AE6B51AC9B}" destId="{FE3B3416-F124-435F-8608-D0C67779B414}" srcOrd="0" destOrd="0" presId="urn:microsoft.com/office/officeart/2018/5/layout/IconCircleLabelList"/>
    <dgm:cxn modelId="{FBFA1272-2C0E-4792-A155-3400E3C9C547}" type="presParOf" srcId="{97EF03B0-8DF5-449E-A169-69AE6B51AC9B}" destId="{171FF1C3-2AC9-4816-A0EF-EC6ED3761E6B}" srcOrd="1" destOrd="0" presId="urn:microsoft.com/office/officeart/2018/5/layout/IconCircleLabelList"/>
    <dgm:cxn modelId="{69AE9667-524D-49A6-A6C1-0B801431D65B}" type="presParOf" srcId="{97EF03B0-8DF5-449E-A169-69AE6B51AC9B}" destId="{79972E4A-7D25-44D6-B342-DF6C2767C79D}" srcOrd="2" destOrd="0" presId="urn:microsoft.com/office/officeart/2018/5/layout/IconCircleLabelList"/>
    <dgm:cxn modelId="{4B4F486C-9B48-4171-9522-CFA6796289FE}" type="presParOf" srcId="{97EF03B0-8DF5-449E-A169-69AE6B51AC9B}" destId="{6625E3B1-19CB-4E3B-A454-5B81A6B6B105}" srcOrd="3" destOrd="0" presId="urn:microsoft.com/office/officeart/2018/5/layout/IconCircleLabelList"/>
    <dgm:cxn modelId="{982AD1C8-A423-49B3-8B7C-CE84E72D9A16}" type="presParOf" srcId="{5811D03B-30F6-4E7B-AFA2-CE1AB953ACBA}" destId="{F464BD94-F9BB-4332-AE1A-7E0B4DABB80E}" srcOrd="5" destOrd="0" presId="urn:microsoft.com/office/officeart/2018/5/layout/IconCircleLabelList"/>
    <dgm:cxn modelId="{7D06B106-7DAD-4AE1-B608-41F7247DFDA8}" type="presParOf" srcId="{5811D03B-30F6-4E7B-AFA2-CE1AB953ACBA}" destId="{9C4A50FE-484C-421A-A4B3-F98A7740C27B}" srcOrd="6" destOrd="0" presId="urn:microsoft.com/office/officeart/2018/5/layout/IconCircleLabelList"/>
    <dgm:cxn modelId="{02873DED-7D48-459A-90CD-52D7F70327C0}" type="presParOf" srcId="{9C4A50FE-484C-421A-A4B3-F98A7740C27B}" destId="{7657009A-A378-4095-91B2-FD32ECD75786}" srcOrd="0" destOrd="0" presId="urn:microsoft.com/office/officeart/2018/5/layout/IconCircleLabelList"/>
    <dgm:cxn modelId="{DC2DC77C-BEDF-45DC-B767-3AF35C4BA716}" type="presParOf" srcId="{9C4A50FE-484C-421A-A4B3-F98A7740C27B}" destId="{E3CD921B-B928-438E-BA11-5CD8AB29A61A}" srcOrd="1" destOrd="0" presId="urn:microsoft.com/office/officeart/2018/5/layout/IconCircleLabelList"/>
    <dgm:cxn modelId="{CC2C5C1D-74DF-4AB6-A2EB-23BE66A0CC44}" type="presParOf" srcId="{9C4A50FE-484C-421A-A4B3-F98A7740C27B}" destId="{0557263A-C2E7-4840-896D-EA6513A8D890}" srcOrd="2" destOrd="0" presId="urn:microsoft.com/office/officeart/2018/5/layout/IconCircleLabelList"/>
    <dgm:cxn modelId="{B20CABFF-7E57-4006-AC46-80E28C4CF1BF}" type="presParOf" srcId="{9C4A50FE-484C-421A-A4B3-F98A7740C27B}" destId="{E00B19A8-6760-434F-A9DE-05567BC1173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B3F5-AEB4-4884-A0CA-A4C5C2E3402C}">
      <dsp:nvSpPr>
        <dsp:cNvPr id="0" name=""/>
        <dsp:cNvSpPr/>
      </dsp:nvSpPr>
      <dsp:spPr>
        <a:xfrm>
          <a:off x="774129" y="573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D94DB-715D-4030-92BC-84E21914EC53}">
      <dsp:nvSpPr>
        <dsp:cNvPr id="0" name=""/>
        <dsp:cNvSpPr/>
      </dsp:nvSpPr>
      <dsp:spPr>
        <a:xfrm>
          <a:off x="1041679" y="3248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9840B2-BD33-4C8D-B2AA-C08A042187C4}">
      <dsp:nvSpPr>
        <dsp:cNvPr id="0" name=""/>
        <dsp:cNvSpPr/>
      </dsp:nvSpPr>
      <dsp:spPr>
        <a:xfrm>
          <a:off x="372805" y="1703770"/>
          <a:ext cx="205807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Student Report: </a:t>
          </a:r>
          <a:r>
            <a:rPr lang="en-US" sz="1100" kern="1200"/>
            <a:t>Project Catalyst PPT effectively encapsulated our innovative solutions and research findings, showcasing our dedication and expertise in the field.Engaging visuals and comprehensive content left a lasting impression, demonstrating our commitment to excellence and advancement in our academic pursuits.</a:t>
          </a:r>
        </a:p>
      </dsp:txBody>
      <dsp:txXfrm>
        <a:off x="372805" y="1703770"/>
        <a:ext cx="2058075" cy="2025000"/>
      </dsp:txXfrm>
    </dsp:sp>
    <dsp:sp modelId="{9D81EC91-593A-4790-9FD4-6E999A1E0065}">
      <dsp:nvSpPr>
        <dsp:cNvPr id="0" name=""/>
        <dsp:cNvSpPr/>
      </dsp:nvSpPr>
      <dsp:spPr>
        <a:xfrm>
          <a:off x="3192368" y="573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54570-A196-4F0A-9EDA-C9F17080C1BB}">
      <dsp:nvSpPr>
        <dsp:cNvPr id="0" name=""/>
        <dsp:cNvSpPr/>
      </dsp:nvSpPr>
      <dsp:spPr>
        <a:xfrm>
          <a:off x="3459917" y="3248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F03E2-1957-4FC9-935B-FF8747C3369C}">
      <dsp:nvSpPr>
        <dsp:cNvPr id="0" name=""/>
        <dsp:cNvSpPr/>
      </dsp:nvSpPr>
      <dsp:spPr>
        <a:xfrm>
          <a:off x="2791043" y="1703770"/>
          <a:ext cx="205807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Faculty Report:</a:t>
          </a:r>
          <a:r>
            <a:rPr lang="en-US" sz="1100" b="1" i="0" kern="1200"/>
            <a:t> </a:t>
          </a:r>
          <a:r>
            <a:rPr lang="en-US" sz="1100" b="0" i="0" kern="1200"/>
            <a:t>Project Catalyst project demonstrates robust interdisciplinary collaboration and innovative problem-solving strategies, yielding promising outcomes and paving the way for future advancements.</a:t>
          </a:r>
          <a:endParaRPr lang="en-US" sz="1100" kern="1200"/>
        </a:p>
      </dsp:txBody>
      <dsp:txXfrm>
        <a:off x="2791043" y="1703770"/>
        <a:ext cx="2058075" cy="2025000"/>
      </dsp:txXfrm>
    </dsp:sp>
    <dsp:sp modelId="{FE3B3416-F124-435F-8608-D0C67779B414}">
      <dsp:nvSpPr>
        <dsp:cNvPr id="0" name=""/>
        <dsp:cNvSpPr/>
      </dsp:nvSpPr>
      <dsp:spPr>
        <a:xfrm>
          <a:off x="5610606" y="573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1FF1C3-2AC9-4816-A0EF-EC6ED3761E6B}">
      <dsp:nvSpPr>
        <dsp:cNvPr id="0" name=""/>
        <dsp:cNvSpPr/>
      </dsp:nvSpPr>
      <dsp:spPr>
        <a:xfrm>
          <a:off x="5878155" y="3248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25E3B1-19CB-4E3B-A454-5B81A6B6B105}">
      <dsp:nvSpPr>
        <dsp:cNvPr id="0" name=""/>
        <dsp:cNvSpPr/>
      </dsp:nvSpPr>
      <dsp:spPr>
        <a:xfrm>
          <a:off x="5209281" y="1703770"/>
          <a:ext cx="205807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Project Report:</a:t>
          </a:r>
          <a:r>
            <a:rPr lang="en-US" sz="1100" b="1" i="0" kern="1200"/>
            <a:t> </a:t>
          </a:r>
          <a:r>
            <a:rPr lang="en-US" sz="1100" b="0" i="0" kern="1200"/>
            <a:t>Project Catalyst successfully achieved its objectives through innovative strategies, fostering significant community engagement and delivering tangible outcomes.</a:t>
          </a:r>
          <a:endParaRPr lang="en-US" sz="1100" kern="1200"/>
        </a:p>
      </dsp:txBody>
      <dsp:txXfrm>
        <a:off x="5209281" y="1703770"/>
        <a:ext cx="2058075" cy="2025000"/>
      </dsp:txXfrm>
    </dsp:sp>
    <dsp:sp modelId="{7657009A-A378-4095-91B2-FD32ECD75786}">
      <dsp:nvSpPr>
        <dsp:cNvPr id="0" name=""/>
        <dsp:cNvSpPr/>
      </dsp:nvSpPr>
      <dsp:spPr>
        <a:xfrm>
          <a:off x="8028844" y="573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D921B-B928-438E-BA11-5CD8AB29A61A}">
      <dsp:nvSpPr>
        <dsp:cNvPr id="0" name=""/>
        <dsp:cNvSpPr/>
      </dsp:nvSpPr>
      <dsp:spPr>
        <a:xfrm>
          <a:off x="8296394" y="3248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0B19A8-6760-434F-A9DE-05567BC11737}">
      <dsp:nvSpPr>
        <dsp:cNvPr id="0" name=""/>
        <dsp:cNvSpPr/>
      </dsp:nvSpPr>
      <dsp:spPr>
        <a:xfrm>
          <a:off x="7627519" y="1703770"/>
          <a:ext cx="2058075" cy="20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Suggestion Report:</a:t>
          </a:r>
          <a:r>
            <a:rPr lang="en-US" sz="1100" b="1" i="0" kern="1200"/>
            <a:t> </a:t>
          </a:r>
          <a:r>
            <a:rPr lang="en-US" sz="1100" b="0" i="0" kern="1200"/>
            <a:t>Project Catalyst demonstrates promising potential in leveraging decentralized governance for community-driven decision-making, fostering inclusivity and innovation in project funding and development.</a:t>
          </a:r>
          <a:endParaRPr lang="en-US" sz="1100" kern="1200"/>
        </a:p>
      </dsp:txBody>
      <dsp:txXfrm>
        <a:off x="7627519" y="1703770"/>
        <a:ext cx="2058075" cy="202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26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7470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7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0248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1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983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92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48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82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6/2/2024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80735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29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62195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C235-9397-6CF3-D9E7-62D7A3CE875D}"/>
              </a:ext>
            </a:extLst>
          </p:cNvPr>
          <p:cNvSpPr>
            <a:spLocks noGrp="1"/>
          </p:cNvSpPr>
          <p:nvPr>
            <p:ph type="ctrTitle"/>
          </p:nvPr>
        </p:nvSpPr>
        <p:spPr>
          <a:xfrm>
            <a:off x="4419137" y="2684434"/>
            <a:ext cx="4234534" cy="1186108"/>
          </a:xfrm>
        </p:spPr>
        <p:txBody>
          <a:bodyPr>
            <a:normAutofit/>
          </a:bodyPr>
          <a:lstStyle/>
          <a:p>
            <a:pPr algn="l"/>
            <a:r>
              <a:rPr lang="en-US" sz="4000">
                <a:solidFill>
                  <a:srgbClr val="FFFFFF"/>
                </a:solidFill>
              </a:rPr>
              <a:t>Project Catalyst</a:t>
            </a:r>
            <a:endParaRPr lang="en-US" sz="4000" dirty="0">
              <a:solidFill>
                <a:srgbClr val="FFFFFF"/>
              </a:solidFill>
            </a:endParaRPr>
          </a:p>
        </p:txBody>
      </p:sp>
      <p:pic>
        <p:nvPicPr>
          <p:cNvPr id="5" name="Picture 1171805496">
            <a:extLst>
              <a:ext uri="{FF2B5EF4-FFF2-40B4-BE49-F238E27FC236}">
                <a16:creationId xmlns:a16="http://schemas.microsoft.com/office/drawing/2014/main" id="{F00C9133-1708-DAE0-9EEA-E7365FAF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49"/>
            <a:ext cx="12192000" cy="13387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246B77-CF96-FFB8-AF56-0FD05573B10B}"/>
              </a:ext>
            </a:extLst>
          </p:cNvPr>
          <p:cNvSpPr txBox="1"/>
          <p:nvPr/>
        </p:nvSpPr>
        <p:spPr>
          <a:xfrm>
            <a:off x="1448300" y="1900238"/>
            <a:ext cx="8481513"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Internal Quality Assurance Cell</a:t>
            </a: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715000" algn="r"/>
                <a:tab pos="5943600" algn="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Master of Computer Applications</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id="{6705C248-8E1A-FD7A-3345-A498E3C6FBE2}"/>
              </a:ext>
            </a:extLst>
          </p:cNvPr>
          <p:cNvSpPr txBox="1">
            <a:spLocks/>
          </p:cNvSpPr>
          <p:nvPr/>
        </p:nvSpPr>
        <p:spPr>
          <a:xfrm>
            <a:off x="5689056" y="3858755"/>
            <a:ext cx="1743978" cy="639174"/>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400" dirty="0">
              <a:solidFill>
                <a:srgbClr val="FFFFFF"/>
              </a:solidFill>
            </a:endParaRPr>
          </a:p>
        </p:txBody>
      </p:sp>
    </p:spTree>
    <p:extLst>
      <p:ext uri="{BB962C8B-B14F-4D97-AF65-F5344CB8AC3E}">
        <p14:creationId xmlns:p14="http://schemas.microsoft.com/office/powerpoint/2010/main" val="3710642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descr="A blue and black square with black text&#10;&#10;Description automatically generated">
            <a:extLst>
              <a:ext uri="{FF2B5EF4-FFF2-40B4-BE49-F238E27FC236}">
                <a16:creationId xmlns:a16="http://schemas.microsoft.com/office/drawing/2014/main" id="{187C649B-4994-6AC5-1533-9B2215C5AF4E}"/>
              </a:ext>
            </a:extLst>
          </p:cNvPr>
          <p:cNvPicPr>
            <a:picLocks noGrp="1" noChangeAspect="1"/>
          </p:cNvPicPr>
          <p:nvPr>
            <p:ph idx="1"/>
          </p:nvPr>
        </p:nvPicPr>
        <p:blipFill>
          <a:blip r:embed="rId2"/>
          <a:stretch>
            <a:fillRect/>
          </a:stretch>
        </p:blipFill>
        <p:spPr>
          <a:xfrm>
            <a:off x="1586871" y="643467"/>
            <a:ext cx="9018258" cy="5050225"/>
          </a:xfrm>
          <a:prstGeom prst="rect">
            <a:avLst/>
          </a:prstGeom>
        </p:spPr>
      </p:pic>
    </p:spTree>
    <p:extLst>
      <p:ext uri="{BB962C8B-B14F-4D97-AF65-F5344CB8AC3E}">
        <p14:creationId xmlns:p14="http://schemas.microsoft.com/office/powerpoint/2010/main" val="419507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3" name="Picture 12" descr="Metallic spheres connected in mesh">
            <a:extLst>
              <a:ext uri="{FF2B5EF4-FFF2-40B4-BE49-F238E27FC236}">
                <a16:creationId xmlns:a16="http://schemas.microsoft.com/office/drawing/2014/main" id="{D7801E25-CE1B-5E7E-5C83-5AD313ADCA34}"/>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cxnSp>
        <p:nvCxnSpPr>
          <p:cNvPr id="33" name="Straight Connector 32">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2D75D01-EE78-BC26-C8D1-F79622C95578}"/>
              </a:ext>
            </a:extLst>
          </p:cNvPr>
          <p:cNvSpPr>
            <a:spLocks noGrp="1"/>
          </p:cNvSpPr>
          <p:nvPr>
            <p:ph type="title"/>
          </p:nvPr>
        </p:nvSpPr>
        <p:spPr>
          <a:xfrm>
            <a:off x="1097280" y="286603"/>
            <a:ext cx="10058400" cy="1450757"/>
          </a:xfrm>
        </p:spPr>
        <p:txBody>
          <a:bodyPr>
            <a:normAutofit/>
          </a:bodyPr>
          <a:lstStyle/>
          <a:p>
            <a:r>
              <a:rPr lang="en-US">
                <a:solidFill>
                  <a:schemeClr val="tx1"/>
                </a:solidFill>
                <a:latin typeface="Algerian" panose="04020705040A02060702" pitchFamily="82" charset="0"/>
              </a:rPr>
              <a:t>Our Team</a:t>
            </a:r>
          </a:p>
        </p:txBody>
      </p:sp>
      <p:sp>
        <p:nvSpPr>
          <p:cNvPr id="3" name="Content Placeholder 2">
            <a:extLst>
              <a:ext uri="{FF2B5EF4-FFF2-40B4-BE49-F238E27FC236}">
                <a16:creationId xmlns:a16="http://schemas.microsoft.com/office/drawing/2014/main" id="{9FDA0300-1F30-FFA4-ACDA-D06428B7D6DE}"/>
              </a:ext>
            </a:extLst>
          </p:cNvPr>
          <p:cNvSpPr>
            <a:spLocks noGrp="1"/>
          </p:cNvSpPr>
          <p:nvPr>
            <p:ph idx="1"/>
          </p:nvPr>
        </p:nvSpPr>
        <p:spPr>
          <a:xfrm>
            <a:off x="1097280" y="1845734"/>
            <a:ext cx="10058400" cy="4023360"/>
          </a:xfrm>
        </p:spPr>
        <p:txBody>
          <a:bodyPr>
            <a:normAutofit/>
          </a:bodyPr>
          <a:lstStyle/>
          <a:p>
            <a:pPr>
              <a:spcBef>
                <a:spcPts val="0"/>
              </a:spcBef>
              <a:spcAft>
                <a:spcPts val="600"/>
              </a:spcAft>
            </a:pP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 Neelam Rawat		Project Supervisor</a:t>
            </a:r>
          </a:p>
          <a:p>
            <a:pPr>
              <a:spcBef>
                <a:spcPts val="0"/>
              </a:spcBef>
              <a:spcAft>
                <a:spcPts val="600"/>
              </a:spcAft>
            </a:pPr>
            <a:endParaRPr lang="en-IN"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600"/>
              </a:spcAft>
            </a:pP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Aditya Sharma                    2200290140012  (Team Leader)</a:t>
            </a:r>
          </a:p>
          <a:p>
            <a:pPr>
              <a:spcBef>
                <a:spcPts val="0"/>
              </a:spcBef>
              <a:spcAft>
                <a:spcPts val="600"/>
              </a:spcAft>
            </a:pPr>
            <a:r>
              <a:rPr lang="en-IN" b="1" dirty="0">
                <a:solidFill>
                  <a:schemeClr val="tx1"/>
                </a:solidFill>
                <a:latin typeface="Times New Roman" panose="02020603050405020304" pitchFamily="18" charset="0"/>
                <a:cs typeface="Times New Roman" panose="02020603050405020304" pitchFamily="18" charset="0"/>
              </a:rPr>
              <a:t>Aayush Chaudhary</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2200290140002</a:t>
            </a:r>
            <a:endPar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600"/>
              </a:spcAft>
            </a:pP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Abhishek Pawar                  2200290140011</a:t>
            </a:r>
          </a:p>
          <a:p>
            <a:pPr>
              <a:spcBef>
                <a:spcPts val="0"/>
              </a:spcBef>
              <a:spcAft>
                <a:spcPts val="600"/>
              </a:spcAft>
            </a:pP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Aditya Singh                        2200290140013</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
        <p:nvSpPr>
          <p:cNvPr id="35" name="Rectangle 34">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19709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Light bulb on yellow background with sketched light beams and cord">
            <a:extLst>
              <a:ext uri="{FF2B5EF4-FFF2-40B4-BE49-F238E27FC236}">
                <a16:creationId xmlns:a16="http://schemas.microsoft.com/office/drawing/2014/main" id="{F3463D27-8124-C82C-00F6-5E7E6FACF99D}"/>
              </a:ext>
            </a:extLst>
          </p:cNvPr>
          <p:cNvPicPr>
            <a:picLocks noChangeAspect="1"/>
          </p:cNvPicPr>
          <p:nvPr/>
        </p:nvPicPr>
        <p:blipFill rotWithShape="1">
          <a:blip r:embed="rId2"/>
          <a:srcRect l="28957"/>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B26E866-B9B6-891C-C064-60E49B272562}"/>
              </a:ext>
            </a:extLst>
          </p:cNvPr>
          <p:cNvSpPr>
            <a:spLocks noGrp="1"/>
          </p:cNvSpPr>
          <p:nvPr>
            <p:ph type="title"/>
          </p:nvPr>
        </p:nvSpPr>
        <p:spPr>
          <a:xfrm>
            <a:off x="677333" y="609600"/>
            <a:ext cx="3851123" cy="1320800"/>
          </a:xfrm>
        </p:spPr>
        <p:txBody>
          <a:bodyPr>
            <a:normAutofit fontScale="90000"/>
          </a:bodyPr>
          <a:lstStyle/>
          <a:p>
            <a:r>
              <a:rPr lang="en-US"/>
              <a:t>INTRODUCTION</a:t>
            </a:r>
          </a:p>
        </p:txBody>
      </p:sp>
      <p:sp>
        <p:nvSpPr>
          <p:cNvPr id="3" name="Content Placeholder 2">
            <a:extLst>
              <a:ext uri="{FF2B5EF4-FFF2-40B4-BE49-F238E27FC236}">
                <a16:creationId xmlns:a16="http://schemas.microsoft.com/office/drawing/2014/main" id="{097896A0-8240-748E-5804-4E7B5F4B6F6D}"/>
              </a:ext>
            </a:extLst>
          </p:cNvPr>
          <p:cNvSpPr>
            <a:spLocks noGrp="1"/>
          </p:cNvSpPr>
          <p:nvPr>
            <p:ph idx="1"/>
          </p:nvPr>
        </p:nvSpPr>
        <p:spPr>
          <a:xfrm>
            <a:off x="677334" y="2160589"/>
            <a:ext cx="3851122" cy="3880773"/>
          </a:xfrm>
        </p:spPr>
        <p:txBody>
          <a:bodyPr>
            <a:normAutofit/>
          </a:bodyPr>
          <a:lstStyle/>
          <a:p>
            <a:pPr>
              <a:lnSpc>
                <a:spcPct val="90000"/>
              </a:lnSpc>
            </a:pPr>
            <a:r>
              <a:rPr lang="en-IN" sz="1500">
                <a:effectLst/>
                <a:latin typeface="Times New Roman" panose="02020603050405020304" pitchFamily="18" charset="0"/>
                <a:ea typeface="Calibri" panose="020F0502020204030204" pitchFamily="34" charset="0"/>
                <a:cs typeface="Times New Roman" panose="02020603050405020304" pitchFamily="18" charset="0"/>
              </a:rPr>
              <a:t>The "Project </a:t>
            </a:r>
            <a:r>
              <a:rPr lang="en-IN" sz="1500">
                <a:latin typeface="Times New Roman" panose="02020603050405020304" pitchFamily="18" charset="0"/>
                <a:ea typeface="Calibri" panose="020F0502020204030204" pitchFamily="34" charset="0"/>
                <a:cs typeface="Times New Roman" panose="02020603050405020304" pitchFamily="18" charset="0"/>
              </a:rPr>
              <a:t>Catalyst</a:t>
            </a:r>
            <a:r>
              <a:rPr lang="en-IN" sz="1500">
                <a:effectLst/>
                <a:latin typeface="Times New Roman" panose="02020603050405020304" pitchFamily="18" charset="0"/>
                <a:ea typeface="Calibri" panose="020F0502020204030204" pitchFamily="34" charset="0"/>
                <a:cs typeface="Times New Roman" panose="02020603050405020304" pitchFamily="18" charset="0"/>
              </a:rPr>
              <a:t>" is an innovative web-based platform poised to revolutionize project collaboration within educational institutions. This dynamic system serves as a digital nexus, connecting students and faculty members, streamlining project ideation, approval, and management. With an intuitive user interface built on HTML, CSS, PHP, and Bootstrap, the platform empowers students to explore, propose, </a:t>
            </a:r>
            <a:r>
              <a:rPr lang="en-IN" sz="1500">
                <a:latin typeface="Times New Roman" panose="02020603050405020304" pitchFamily="18" charset="0"/>
                <a:cs typeface="Times New Roman" panose="02020603050405020304" pitchFamily="18" charset="0"/>
              </a:rPr>
              <a:t>and participate in projects aligned with their academic interests. Simultaneously, it equips faculty members with tools to oversee projects, add new ideas, and ensure project exclusivity. The "Project Catalyst" promises to enhance transparency, efficiency, and collaboration in the world of educational project development.</a:t>
            </a:r>
            <a:endParaRPr lang="en-US" sz="1500">
              <a:latin typeface="Times New Roman" panose="02020603050405020304" pitchFamily="18" charset="0"/>
              <a:cs typeface="Times New Roman" panose="02020603050405020304" pitchFamily="18" charset="0"/>
            </a:endParaRPr>
          </a:p>
          <a:p>
            <a:pPr marL="0" indent="0">
              <a:lnSpc>
                <a:spcPct val="90000"/>
              </a:lnSpc>
              <a:buNone/>
            </a:pPr>
            <a:endParaRPr lang="en-US" sz="1500"/>
          </a:p>
        </p:txBody>
      </p:sp>
    </p:spTree>
    <p:extLst>
      <p:ext uri="{BB962C8B-B14F-4D97-AF65-F5344CB8AC3E}">
        <p14:creationId xmlns:p14="http://schemas.microsoft.com/office/powerpoint/2010/main" val="383930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904A0-4BC4-AF4F-DA7A-282A3D87092B}"/>
              </a:ext>
            </a:extLst>
          </p:cNvPr>
          <p:cNvSpPr>
            <a:spLocks noGrp="1"/>
          </p:cNvSpPr>
          <p:nvPr>
            <p:ph type="title"/>
          </p:nvPr>
        </p:nvSpPr>
        <p:spPr>
          <a:xfrm>
            <a:off x="477078" y="516835"/>
            <a:ext cx="3100136" cy="2103875"/>
          </a:xfrm>
        </p:spPr>
        <p:txBody>
          <a:bodyPr>
            <a:normAutofit/>
          </a:bodyPr>
          <a:lstStyle/>
          <a:p>
            <a:r>
              <a:rPr lang="en-US" sz="3600"/>
              <a:t>Key Technologies</a:t>
            </a:r>
          </a:p>
        </p:txBody>
      </p:sp>
      <p:cxnSp>
        <p:nvCxnSpPr>
          <p:cNvPr id="11" name="Straight Connector 1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9FD904-8077-CC9D-59B2-6350EEFB738F}"/>
              </a:ext>
            </a:extLst>
          </p:cNvPr>
          <p:cNvSpPr>
            <a:spLocks noGrp="1"/>
          </p:cNvSpPr>
          <p:nvPr>
            <p:ph idx="1"/>
          </p:nvPr>
        </p:nvSpPr>
        <p:spPr>
          <a:xfrm>
            <a:off x="492371" y="2736574"/>
            <a:ext cx="3084844" cy="3366047"/>
          </a:xfrm>
        </p:spPr>
        <p:txBody>
          <a:bodyPr>
            <a:normAutofit/>
          </a:bodyPr>
          <a:lstStyle/>
          <a:p>
            <a:pPr>
              <a:buFont typeface="+mj-lt"/>
              <a:buAutoNum type="arabicPeriod"/>
            </a:pPr>
            <a:r>
              <a:rPr lang="en-US" sz="1100" b="1" i="0">
                <a:effectLst/>
                <a:latin typeface="Söhne"/>
              </a:rPr>
              <a:t>HTML (HyperText Markup Language):</a:t>
            </a:r>
            <a:endParaRPr lang="en-US" sz="1100" b="0" i="0">
              <a:effectLst/>
              <a:latin typeface="Söhne"/>
            </a:endParaRPr>
          </a:p>
          <a:p>
            <a:pPr marL="457200" lvl="1" indent="0">
              <a:buNone/>
            </a:pPr>
            <a:r>
              <a:rPr lang="en-US" sz="1100" b="0" i="0">
                <a:effectLst/>
                <a:latin typeface="Söhne"/>
              </a:rPr>
              <a:t>Foundation for structuring web content.</a:t>
            </a:r>
          </a:p>
          <a:p>
            <a:pPr>
              <a:buFont typeface="+mj-lt"/>
              <a:buAutoNum type="arabicPeriod"/>
            </a:pPr>
            <a:r>
              <a:rPr lang="en-US" sz="1100" b="1" i="0">
                <a:effectLst/>
                <a:latin typeface="Söhne"/>
              </a:rPr>
              <a:t>CSS (Cascading Style Sheets):</a:t>
            </a:r>
            <a:endParaRPr lang="en-US" sz="1100" b="0" i="0">
              <a:effectLst/>
              <a:latin typeface="Söhne"/>
            </a:endParaRPr>
          </a:p>
          <a:p>
            <a:pPr marL="457200" lvl="1" indent="0">
              <a:buNone/>
            </a:pPr>
            <a:r>
              <a:rPr lang="en-US" sz="1100" b="0" i="0">
                <a:effectLst/>
                <a:latin typeface="Söhne"/>
              </a:rPr>
              <a:t>Styling and layout of web pages, ensuring a user-friendly interface.</a:t>
            </a:r>
          </a:p>
          <a:p>
            <a:pPr>
              <a:buFont typeface="+mj-lt"/>
              <a:buAutoNum type="arabicPeriod"/>
            </a:pPr>
            <a:r>
              <a:rPr lang="en-US" sz="1100" b="1" i="0">
                <a:effectLst/>
                <a:latin typeface="Söhne"/>
              </a:rPr>
              <a:t>PHP (Hypertext Preprocessor):</a:t>
            </a:r>
            <a:endParaRPr lang="en-US" sz="1100" b="0" i="0">
              <a:effectLst/>
              <a:latin typeface="Söhne"/>
            </a:endParaRPr>
          </a:p>
          <a:p>
            <a:pPr marL="457200" lvl="1" indent="0">
              <a:buNone/>
            </a:pPr>
            <a:r>
              <a:rPr lang="en-US" sz="1100" b="0" i="0">
                <a:effectLst/>
                <a:latin typeface="Söhne"/>
              </a:rPr>
              <a:t>Server-side scripting language for dynamic web page generation and server interaction.</a:t>
            </a:r>
          </a:p>
          <a:p>
            <a:pPr>
              <a:buFont typeface="+mj-lt"/>
              <a:buAutoNum type="arabicPeriod"/>
            </a:pPr>
            <a:r>
              <a:rPr lang="en-US" sz="1100" b="1" i="0">
                <a:effectLst/>
                <a:latin typeface="Söhne"/>
              </a:rPr>
              <a:t>Bootstrap:</a:t>
            </a:r>
            <a:endParaRPr lang="en-US" sz="1100" b="0" i="0">
              <a:effectLst/>
              <a:latin typeface="Söhne"/>
            </a:endParaRPr>
          </a:p>
          <a:p>
            <a:pPr marL="457200" lvl="1" indent="0">
              <a:buNone/>
            </a:pPr>
            <a:r>
              <a:rPr lang="en-US" sz="1100" b="0" i="0">
                <a:effectLst/>
                <a:latin typeface="Söhne"/>
              </a:rPr>
              <a:t>Front-end framework for responsive and mobile-friendly web design.</a:t>
            </a:r>
          </a:p>
          <a:p>
            <a:pPr>
              <a:buFont typeface="+mj-lt"/>
              <a:buAutoNum type="arabicPeriod"/>
            </a:pPr>
            <a:r>
              <a:rPr lang="en-US" sz="1100" b="1" i="0">
                <a:effectLst/>
                <a:latin typeface="Söhne"/>
              </a:rPr>
              <a:t>MySQL:</a:t>
            </a:r>
            <a:endParaRPr lang="en-US" sz="1100" b="0" i="0">
              <a:effectLst/>
              <a:latin typeface="Söhne"/>
            </a:endParaRPr>
          </a:p>
          <a:p>
            <a:pPr marL="457200" lvl="1" indent="0">
              <a:buNone/>
            </a:pPr>
            <a:r>
              <a:rPr lang="en-US" sz="1100" b="0" i="0">
                <a:effectLst/>
                <a:latin typeface="Söhne"/>
              </a:rPr>
              <a:t>Relational database management system (RDBMS) for data storage and retrieval.</a:t>
            </a:r>
          </a:p>
          <a:p>
            <a:endParaRPr lang="en-US" sz="1100"/>
          </a:p>
        </p:txBody>
      </p:sp>
      <p:pic>
        <p:nvPicPr>
          <p:cNvPr id="5" name="Picture 4" descr="Computer script on a screen">
            <a:extLst>
              <a:ext uri="{FF2B5EF4-FFF2-40B4-BE49-F238E27FC236}">
                <a16:creationId xmlns:a16="http://schemas.microsoft.com/office/drawing/2014/main" id="{E59A1086-EA12-EEDD-DC55-0186EFE817BE}"/>
              </a:ext>
            </a:extLst>
          </p:cNvPr>
          <p:cNvPicPr>
            <a:picLocks noChangeAspect="1"/>
          </p:cNvPicPr>
          <p:nvPr/>
        </p:nvPicPr>
        <p:blipFill rotWithShape="1">
          <a:blip r:embed="rId2"/>
          <a:srcRect r="21050" b="-1"/>
          <a:stretch/>
        </p:blipFill>
        <p:spPr>
          <a:xfrm>
            <a:off x="4075043" y="10"/>
            <a:ext cx="8111272" cy="6857990"/>
          </a:xfrm>
          <a:prstGeom prst="rect">
            <a:avLst/>
          </a:prstGeom>
        </p:spPr>
      </p:pic>
    </p:spTree>
    <p:extLst>
      <p:ext uri="{BB962C8B-B14F-4D97-AF65-F5344CB8AC3E}">
        <p14:creationId xmlns:p14="http://schemas.microsoft.com/office/powerpoint/2010/main" val="271890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5BBAF5-C44F-E4F2-891E-7936735FF24D}"/>
              </a:ext>
            </a:extLst>
          </p:cNvPr>
          <p:cNvSpPr>
            <a:spLocks noGrp="1"/>
          </p:cNvSpPr>
          <p:nvPr>
            <p:ph type="title"/>
          </p:nvPr>
        </p:nvSpPr>
        <p:spPr>
          <a:xfrm>
            <a:off x="1066800" y="5252936"/>
            <a:ext cx="10058400" cy="1028715"/>
          </a:xfrm>
        </p:spPr>
        <p:txBody>
          <a:bodyPr vert="horz" lIns="91440" tIns="45720" rIns="91440" bIns="45720" rtlCol="0">
            <a:normAutofit/>
          </a:bodyPr>
          <a:lstStyle/>
          <a:p>
            <a:pPr algn="ctr"/>
            <a:r>
              <a:rPr lang="en-US">
                <a:solidFill>
                  <a:srgbClr val="FFFFFF"/>
                </a:solidFill>
              </a:rPr>
              <a:t>Hardware Requirements</a:t>
            </a:r>
          </a:p>
        </p:txBody>
      </p:sp>
      <p:sp>
        <p:nvSpPr>
          <p:cNvPr id="35" name="Rectangle 34">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5BC57699-AD8E-A906-B1D6-599D4000BC8F}"/>
              </a:ext>
            </a:extLst>
          </p:cNvPr>
          <p:cNvSpPr txBox="1"/>
          <p:nvPr/>
        </p:nvSpPr>
        <p:spPr>
          <a:xfrm>
            <a:off x="1148106" y="643467"/>
            <a:ext cx="3248824" cy="2835497"/>
          </a:xfrm>
          <a:prstGeom prst="rect">
            <a:avLst/>
          </a:prstGeom>
        </p:spPr>
        <p:txBody>
          <a:bodyPr vert="horz" lIns="0" tIns="45720" rIns="0" bIns="45720" rtlCol="0">
            <a:normAutofit/>
          </a:bodyPr>
          <a:lstStyle/>
          <a:p>
            <a:pPr defTabSz="896112">
              <a:lnSpc>
                <a:spcPct val="90000"/>
              </a:lnSpc>
              <a:spcBef>
                <a:spcPts val="1176"/>
              </a:spcBef>
              <a:spcAft>
                <a:spcPts val="196"/>
              </a:spcAft>
              <a:buClr>
                <a:schemeClr val="accent1"/>
              </a:buClr>
              <a:buSzPct val="100000"/>
              <a:buFont typeface="Calibri" panose="020F0502020204030204" pitchFamily="34" charset="0"/>
            </a:pPr>
            <a:r>
              <a:rPr lang="en-US" sz="1176" b="1" kern="1200" cap="all" spc="196">
                <a:solidFill>
                  <a:schemeClr val="tx1">
                    <a:lumMod val="75000"/>
                    <a:lumOff val="25000"/>
                  </a:schemeClr>
                </a:solidFill>
                <a:latin typeface="+mn-lt"/>
                <a:ea typeface="+mn-ea"/>
                <a:cs typeface="+mn-cs"/>
              </a:rPr>
              <a:t>Backup and Redundancy:</a:t>
            </a:r>
          </a:p>
          <a:p>
            <a:pPr marL="0" lvl="1" defTabSz="896112">
              <a:lnSpc>
                <a:spcPct val="90000"/>
              </a:lnSpc>
              <a:spcBef>
                <a:spcPts val="1176"/>
              </a:spcBef>
              <a:spcAft>
                <a:spcPts val="196"/>
              </a:spcAft>
              <a:buClr>
                <a:schemeClr val="accent1"/>
              </a:buClr>
              <a:buSzPct val="100000"/>
              <a:buFont typeface="Calibri" panose="020F0502020204030204" pitchFamily="34" charset="0"/>
            </a:pPr>
            <a:r>
              <a:rPr lang="en-US" sz="1176" kern="1200" cap="all" spc="196">
                <a:solidFill>
                  <a:schemeClr val="tx1">
                    <a:lumMod val="75000"/>
                    <a:lumOff val="25000"/>
                  </a:schemeClr>
                </a:solidFill>
                <a:latin typeface="+mn-lt"/>
                <a:ea typeface="+mn-ea"/>
                <a:cs typeface="+mn-cs"/>
              </a:rPr>
              <a:t>Regular data backups to prevent loss.</a:t>
            </a:r>
          </a:p>
          <a:p>
            <a:pPr marL="0" lvl="1" defTabSz="896112">
              <a:lnSpc>
                <a:spcPct val="90000"/>
              </a:lnSpc>
              <a:spcBef>
                <a:spcPts val="1176"/>
              </a:spcBef>
              <a:spcAft>
                <a:spcPts val="196"/>
              </a:spcAft>
              <a:buClr>
                <a:schemeClr val="accent1"/>
              </a:buClr>
              <a:buSzPct val="100000"/>
              <a:buFont typeface="Calibri" panose="020F0502020204030204" pitchFamily="34" charset="0"/>
            </a:pPr>
            <a:r>
              <a:rPr lang="en-US" sz="1176" kern="1200" cap="all" spc="196">
                <a:solidFill>
                  <a:schemeClr val="tx1">
                    <a:lumMod val="75000"/>
                    <a:lumOff val="25000"/>
                  </a:schemeClr>
                </a:solidFill>
                <a:latin typeface="+mn-lt"/>
                <a:ea typeface="+mn-ea"/>
                <a:cs typeface="+mn-cs"/>
              </a:rPr>
              <a:t>Redundancy measures to minimize downtime.</a:t>
            </a:r>
          </a:p>
          <a:p>
            <a:pPr defTabSz="896112">
              <a:lnSpc>
                <a:spcPct val="90000"/>
              </a:lnSpc>
              <a:spcBef>
                <a:spcPts val="1176"/>
              </a:spcBef>
              <a:spcAft>
                <a:spcPts val="196"/>
              </a:spcAft>
              <a:buClr>
                <a:schemeClr val="accent1"/>
              </a:buClr>
              <a:buSzPct val="100000"/>
              <a:buFont typeface="Calibri" panose="020F0502020204030204" pitchFamily="34" charset="0"/>
            </a:pPr>
            <a:r>
              <a:rPr lang="en-US" sz="1176" b="1" kern="1200" cap="all" spc="196">
                <a:solidFill>
                  <a:schemeClr val="tx1">
                    <a:lumMod val="75000"/>
                    <a:lumOff val="25000"/>
                  </a:schemeClr>
                </a:solidFill>
                <a:latin typeface="+mn-lt"/>
                <a:ea typeface="+mn-ea"/>
                <a:cs typeface="+mn-cs"/>
              </a:rPr>
              <a:t>Scalability:</a:t>
            </a:r>
          </a:p>
          <a:p>
            <a:pPr marL="0" lvl="1" defTabSz="896112">
              <a:lnSpc>
                <a:spcPct val="90000"/>
              </a:lnSpc>
              <a:spcBef>
                <a:spcPts val="1176"/>
              </a:spcBef>
              <a:spcAft>
                <a:spcPts val="196"/>
              </a:spcAft>
              <a:buClr>
                <a:schemeClr val="accent1"/>
              </a:buClr>
              <a:buSzPct val="100000"/>
              <a:buFont typeface="Calibri" panose="020F0502020204030204" pitchFamily="34" charset="0"/>
            </a:pPr>
            <a:r>
              <a:rPr lang="en-US" sz="1176" kern="1200" cap="all" spc="196">
                <a:solidFill>
                  <a:schemeClr val="tx1">
                    <a:lumMod val="75000"/>
                    <a:lumOff val="25000"/>
                  </a:schemeClr>
                </a:solidFill>
                <a:latin typeface="+mn-lt"/>
                <a:ea typeface="+mn-ea"/>
                <a:cs typeface="+mn-cs"/>
              </a:rPr>
              <a:t>Scalable infrastructure for future growth.</a:t>
            </a:r>
          </a:p>
          <a:p>
            <a:pPr marL="0" lvl="1" defTabSz="896112">
              <a:lnSpc>
                <a:spcPct val="90000"/>
              </a:lnSpc>
              <a:spcBef>
                <a:spcPts val="1176"/>
              </a:spcBef>
              <a:spcAft>
                <a:spcPts val="196"/>
              </a:spcAft>
              <a:buClr>
                <a:schemeClr val="accent1"/>
              </a:buClr>
              <a:buSzPct val="100000"/>
              <a:buFont typeface="Calibri" panose="020F0502020204030204" pitchFamily="34" charset="0"/>
            </a:pPr>
            <a:r>
              <a:rPr lang="en-US" sz="1176" kern="1200" cap="all" spc="196">
                <a:solidFill>
                  <a:schemeClr val="tx1">
                    <a:lumMod val="75000"/>
                    <a:lumOff val="25000"/>
                  </a:schemeClr>
                </a:solidFill>
                <a:latin typeface="+mn-lt"/>
                <a:ea typeface="+mn-ea"/>
                <a:cs typeface="+mn-cs"/>
              </a:rPr>
              <a:t>Easy resource expansion as the user base increases.</a:t>
            </a:r>
          </a:p>
          <a:p>
            <a:pPr defTabSz="914400">
              <a:lnSpc>
                <a:spcPct val="90000"/>
              </a:lnSpc>
              <a:spcBef>
                <a:spcPts val="1200"/>
              </a:spcBef>
              <a:spcAft>
                <a:spcPts val="200"/>
              </a:spcAft>
              <a:buClr>
                <a:schemeClr val="accent1"/>
              </a:buClr>
              <a:buSzPct val="100000"/>
              <a:buFont typeface="Calibri" panose="020F0502020204030204" pitchFamily="34" charset="0"/>
            </a:pPr>
            <a:endParaRPr lang="en-US" sz="1200" cap="all" spc="200" dirty="0">
              <a:solidFill>
                <a:schemeClr val="tx1">
                  <a:lumMod val="75000"/>
                  <a:lumOff val="25000"/>
                </a:schemeClr>
              </a:solidFill>
            </a:endParaRPr>
          </a:p>
        </p:txBody>
      </p:sp>
      <p:pic>
        <p:nvPicPr>
          <p:cNvPr id="26" name="Graphic 25" descr="Database">
            <a:extLst>
              <a:ext uri="{FF2B5EF4-FFF2-40B4-BE49-F238E27FC236}">
                <a16:creationId xmlns:a16="http://schemas.microsoft.com/office/drawing/2014/main" id="{8118ABFD-DCEE-F1D4-D6ED-DEA5B6BB7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6309" y="878037"/>
            <a:ext cx="3082993" cy="3082993"/>
          </a:xfrm>
          <a:prstGeom prst="rect">
            <a:avLst/>
          </a:prstGeom>
        </p:spPr>
      </p:pic>
      <p:sp>
        <p:nvSpPr>
          <p:cNvPr id="3" name="Content Placeholder 2">
            <a:extLst>
              <a:ext uri="{FF2B5EF4-FFF2-40B4-BE49-F238E27FC236}">
                <a16:creationId xmlns:a16="http://schemas.microsoft.com/office/drawing/2014/main" id="{0E9B56E0-8983-7DF9-EFCF-9CF9E5031A1C}"/>
              </a:ext>
            </a:extLst>
          </p:cNvPr>
          <p:cNvSpPr>
            <a:spLocks/>
          </p:cNvSpPr>
          <p:nvPr/>
        </p:nvSpPr>
        <p:spPr>
          <a:xfrm>
            <a:off x="4481713" y="660116"/>
            <a:ext cx="3248823" cy="3602593"/>
          </a:xfrm>
          <a:prstGeom prst="rect">
            <a:avLst/>
          </a:prstGeom>
        </p:spPr>
        <p:txBody>
          <a:bodyPr>
            <a:normAutofit fontScale="62500" lnSpcReduction="20000"/>
          </a:bodyPr>
          <a:lstStyle/>
          <a:p>
            <a:pPr marL="0" lvl="1" defTabSz="896112">
              <a:lnSpc>
                <a:spcPct val="90000"/>
              </a:lnSpc>
              <a:spcBef>
                <a:spcPts val="1176"/>
              </a:spcBef>
              <a:spcAft>
                <a:spcPts val="196"/>
              </a:spcAft>
              <a:buClr>
                <a:schemeClr val="accent1"/>
              </a:buClr>
              <a:buSzPct val="100000"/>
            </a:pPr>
            <a:r>
              <a:rPr lang="en-US" sz="1700" b="1" kern="1200" cap="all" spc="196">
                <a:solidFill>
                  <a:schemeClr val="tx1">
                    <a:lumMod val="75000"/>
                    <a:lumOff val="25000"/>
                  </a:schemeClr>
                </a:solidFill>
                <a:latin typeface="+mn-lt"/>
                <a:ea typeface="+mn-ea"/>
                <a:cs typeface="+mn-cs"/>
              </a:rPr>
              <a:t>Server Hosting:</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Reliable web server for platform hosting.</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Adequate CPU, RAM, and storage capacity.</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High-speed internet connection.</a:t>
            </a:r>
          </a:p>
          <a:p>
            <a:pPr marL="0" lvl="1" defTabSz="896112">
              <a:lnSpc>
                <a:spcPct val="90000"/>
              </a:lnSpc>
              <a:spcBef>
                <a:spcPts val="1176"/>
              </a:spcBef>
              <a:spcAft>
                <a:spcPts val="196"/>
              </a:spcAft>
              <a:buClr>
                <a:schemeClr val="accent1"/>
              </a:buClr>
              <a:buSzPct val="100000"/>
            </a:pPr>
            <a:r>
              <a:rPr lang="en-US" sz="1700" b="1" kern="1200" cap="all" spc="196">
                <a:solidFill>
                  <a:schemeClr val="tx1">
                    <a:lumMod val="75000"/>
                    <a:lumOff val="25000"/>
                  </a:schemeClr>
                </a:solidFill>
                <a:latin typeface="+mn-lt"/>
                <a:ea typeface="+mn-ea"/>
                <a:cs typeface="+mn-cs"/>
              </a:rPr>
              <a:t>Database Server:</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MySQL or equivalent relational database system.</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Ensuring data storage and retrieval efficiency.</a:t>
            </a:r>
          </a:p>
          <a:p>
            <a:pPr marL="0" lvl="1" defTabSz="896112">
              <a:lnSpc>
                <a:spcPct val="90000"/>
              </a:lnSpc>
              <a:spcBef>
                <a:spcPts val="1176"/>
              </a:spcBef>
              <a:spcAft>
                <a:spcPts val="196"/>
              </a:spcAft>
              <a:buClr>
                <a:schemeClr val="accent1"/>
              </a:buClr>
              <a:buSzPct val="100000"/>
            </a:pPr>
            <a:r>
              <a:rPr lang="en-US" sz="1700" b="1" kern="1200" cap="all" spc="196">
                <a:solidFill>
                  <a:schemeClr val="tx1">
                    <a:lumMod val="75000"/>
                    <a:lumOff val="25000"/>
                  </a:schemeClr>
                </a:solidFill>
                <a:latin typeface="+mn-lt"/>
                <a:ea typeface="+mn-ea"/>
                <a:cs typeface="+mn-cs"/>
              </a:rPr>
              <a:t>Network Infrastructure:</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High-speed internet for accessibility.</a:t>
            </a:r>
          </a:p>
          <a:p>
            <a:pPr marL="0" lvl="1" defTabSz="896112">
              <a:lnSpc>
                <a:spcPct val="90000"/>
              </a:lnSpc>
              <a:spcBef>
                <a:spcPts val="1176"/>
              </a:spcBef>
              <a:spcAft>
                <a:spcPts val="196"/>
              </a:spcAft>
              <a:buClr>
                <a:schemeClr val="accent1"/>
              </a:buClr>
              <a:buSzPct val="100000"/>
            </a:pPr>
            <a:r>
              <a:rPr lang="en-US" sz="1700" kern="1200" cap="all" spc="196">
                <a:solidFill>
                  <a:schemeClr val="tx1">
                    <a:lumMod val="75000"/>
                    <a:lumOff val="25000"/>
                  </a:schemeClr>
                </a:solidFill>
                <a:latin typeface="+mn-lt"/>
                <a:ea typeface="+mn-ea"/>
                <a:cs typeface="+mn-cs"/>
              </a:rPr>
              <a:t>Secure network protocols (HTTPS) for data protection.</a:t>
            </a:r>
            <a:endParaRPr lang="en-US" sz="1700" cap="all" spc="200">
              <a:solidFill>
                <a:schemeClr val="tx1">
                  <a:lumMod val="75000"/>
                  <a:lumOff val="25000"/>
                </a:schemeClr>
              </a:solidFill>
            </a:endParaRPr>
          </a:p>
        </p:txBody>
      </p:sp>
    </p:spTree>
    <p:extLst>
      <p:ext uri="{BB962C8B-B14F-4D97-AF65-F5344CB8AC3E}">
        <p14:creationId xmlns:p14="http://schemas.microsoft.com/office/powerpoint/2010/main" val="124393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F4C5-D4AC-CF48-7CB1-80D20AE39371}"/>
              </a:ext>
            </a:extLst>
          </p:cNvPr>
          <p:cNvSpPr>
            <a:spLocks noGrp="1"/>
          </p:cNvSpPr>
          <p:nvPr>
            <p:ph type="title"/>
          </p:nvPr>
        </p:nvSpPr>
        <p:spPr>
          <a:xfrm>
            <a:off x="1097280" y="286603"/>
            <a:ext cx="10058400" cy="1450757"/>
          </a:xfrm>
        </p:spPr>
        <p:txBody>
          <a:bodyPr>
            <a:normAutofit/>
          </a:bodyPr>
          <a:lstStyle/>
          <a:p>
            <a:r>
              <a:rPr lang="en-US" dirty="0"/>
              <a:t>Modules</a:t>
            </a:r>
          </a:p>
        </p:txBody>
      </p:sp>
      <p:sp>
        <p:nvSpPr>
          <p:cNvPr id="3" name="Content Placeholder 2">
            <a:extLst>
              <a:ext uri="{FF2B5EF4-FFF2-40B4-BE49-F238E27FC236}">
                <a16:creationId xmlns:a16="http://schemas.microsoft.com/office/drawing/2014/main" id="{85A39100-19E4-33B4-BCA1-5C5D891AA2FB}"/>
              </a:ext>
            </a:extLst>
          </p:cNvPr>
          <p:cNvSpPr>
            <a:spLocks/>
          </p:cNvSpPr>
          <p:nvPr/>
        </p:nvSpPr>
        <p:spPr>
          <a:xfrm>
            <a:off x="1438494" y="2144149"/>
            <a:ext cx="4839985" cy="3351575"/>
          </a:xfrm>
          <a:prstGeom prst="rect">
            <a:avLst/>
          </a:prstGeom>
        </p:spPr>
        <p:txBody>
          <a:bodyPr>
            <a:normAutofit fontScale="85000" lnSpcReduction="10000"/>
          </a:bodyPr>
          <a:lstStyle/>
          <a:p>
            <a:pPr marL="293180" indent="-293180" defTabSz="390906">
              <a:lnSpc>
                <a:spcPct val="90000"/>
              </a:lnSpc>
              <a:spcBef>
                <a:spcPts val="855"/>
              </a:spcBef>
              <a:buFont typeface="+mj-lt"/>
              <a:buAutoNum type="arabicPeriod"/>
            </a:pPr>
            <a:r>
              <a:rPr lang="en-US" sz="1700" b="1" kern="1200">
                <a:solidFill>
                  <a:srgbClr val="374151"/>
                </a:solidFill>
                <a:latin typeface="Söhne"/>
                <a:ea typeface="+mn-ea"/>
                <a:cs typeface="+mn-cs"/>
              </a:rPr>
              <a:t>Module Name:</a:t>
            </a:r>
            <a:r>
              <a:rPr lang="en-US" sz="1700" kern="1200">
                <a:solidFill>
                  <a:srgbClr val="374151"/>
                </a:solidFill>
                <a:latin typeface="Söhne"/>
                <a:ea typeface="+mn-ea"/>
                <a:cs typeface="+mn-cs"/>
              </a:rPr>
              <a:t> Project Idea Submission</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Purpose:</a:t>
            </a:r>
            <a:r>
              <a:rPr lang="en-US" sz="1700" kern="1200">
                <a:solidFill>
                  <a:srgbClr val="374151"/>
                </a:solidFill>
                <a:latin typeface="Söhne"/>
                <a:ea typeface="+mn-ea"/>
                <a:cs typeface="+mn-cs"/>
              </a:rPr>
              <a:t> Allows faculty members to submit project ideas.</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Key Features:</a:t>
            </a:r>
            <a:r>
              <a:rPr lang="en-US" sz="1700" kern="1200">
                <a:solidFill>
                  <a:srgbClr val="374151"/>
                </a:solidFill>
                <a:latin typeface="Söhne"/>
                <a:ea typeface="+mn-ea"/>
                <a:cs typeface="+mn-cs"/>
              </a:rPr>
              <a:t> Idea description, authorship, and status tracking.</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User Interaction:</a:t>
            </a:r>
            <a:r>
              <a:rPr lang="en-US" sz="1700" kern="1200">
                <a:solidFill>
                  <a:srgbClr val="374151"/>
                </a:solidFill>
                <a:latin typeface="Söhne"/>
                <a:ea typeface="+mn-ea"/>
                <a:cs typeface="+mn-cs"/>
              </a:rPr>
              <a:t> Faculty members can propose new project ideas for students.</a:t>
            </a:r>
          </a:p>
          <a:p>
            <a:pPr marL="293180" indent="-293180" defTabSz="390906">
              <a:lnSpc>
                <a:spcPct val="90000"/>
              </a:lnSpc>
              <a:spcBef>
                <a:spcPts val="855"/>
              </a:spcBef>
              <a:buFont typeface="+mj-lt"/>
              <a:buAutoNum type="arabicPeriod"/>
            </a:pPr>
            <a:r>
              <a:rPr lang="en-US" sz="1700" b="1" kern="1200">
                <a:solidFill>
                  <a:srgbClr val="374151"/>
                </a:solidFill>
                <a:latin typeface="Söhne"/>
                <a:ea typeface="+mn-ea"/>
                <a:cs typeface="+mn-cs"/>
              </a:rPr>
              <a:t>Module Name:</a:t>
            </a:r>
            <a:r>
              <a:rPr lang="en-US" sz="1700" kern="1200">
                <a:solidFill>
                  <a:srgbClr val="374151"/>
                </a:solidFill>
                <a:latin typeface="Söhne"/>
                <a:ea typeface="+mn-ea"/>
                <a:cs typeface="+mn-cs"/>
              </a:rPr>
              <a:t> Project Proposal Management</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Purpose:</a:t>
            </a:r>
            <a:r>
              <a:rPr lang="en-US" sz="1700" kern="1200">
                <a:solidFill>
                  <a:srgbClr val="374151"/>
                </a:solidFill>
                <a:latin typeface="Söhne"/>
                <a:ea typeface="+mn-ea"/>
                <a:cs typeface="+mn-cs"/>
              </a:rPr>
              <a:t> Enables students to propose and track project proposals.</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Key Features:</a:t>
            </a:r>
            <a:r>
              <a:rPr lang="en-US" sz="1700" kern="1200">
                <a:solidFill>
                  <a:srgbClr val="374151"/>
                </a:solidFill>
                <a:latin typeface="Söhne"/>
                <a:ea typeface="+mn-ea"/>
                <a:cs typeface="+mn-cs"/>
              </a:rPr>
              <a:t> Proposal submission, faculty approval, and status updates.</a:t>
            </a:r>
          </a:p>
          <a:p>
            <a:pPr marL="662369" lvl="1" defTabSz="390906">
              <a:lnSpc>
                <a:spcPct val="90000"/>
              </a:lnSpc>
              <a:spcBef>
                <a:spcPts val="855"/>
              </a:spcBef>
              <a:buFont typeface="Arial" panose="020B0604020202020204" pitchFamily="34" charset="0"/>
              <a:buChar char="•"/>
            </a:pPr>
            <a:r>
              <a:rPr lang="en-US" sz="1700" b="1" kern="1200">
                <a:solidFill>
                  <a:srgbClr val="374151"/>
                </a:solidFill>
                <a:latin typeface="Söhne"/>
                <a:ea typeface="+mn-ea"/>
                <a:cs typeface="+mn-cs"/>
              </a:rPr>
              <a:t>User Interaction:</a:t>
            </a:r>
            <a:r>
              <a:rPr lang="en-US" sz="1700" kern="1200">
                <a:solidFill>
                  <a:srgbClr val="374151"/>
                </a:solidFill>
                <a:latin typeface="Söhne"/>
                <a:ea typeface="+mn-ea"/>
                <a:cs typeface="+mn-cs"/>
              </a:rPr>
              <a:t> Students can submit project proposals, view approval status, and receive feedback.</a:t>
            </a:r>
          </a:p>
          <a:p>
            <a:pPr marL="0" indent="0">
              <a:lnSpc>
                <a:spcPct val="90000"/>
              </a:lnSpc>
              <a:buNone/>
            </a:pPr>
            <a:endParaRPr lang="en-US" sz="1700" dirty="0"/>
          </a:p>
        </p:txBody>
      </p:sp>
      <p:sp>
        <p:nvSpPr>
          <p:cNvPr id="4" name="TextBox 3">
            <a:extLst>
              <a:ext uri="{FF2B5EF4-FFF2-40B4-BE49-F238E27FC236}">
                <a16:creationId xmlns:a16="http://schemas.microsoft.com/office/drawing/2014/main" id="{FACE377D-9F1D-6B7F-CD45-8AE685794FE5}"/>
              </a:ext>
            </a:extLst>
          </p:cNvPr>
          <p:cNvSpPr txBox="1"/>
          <p:nvPr/>
        </p:nvSpPr>
        <p:spPr>
          <a:xfrm>
            <a:off x="6144249" y="2098515"/>
            <a:ext cx="4669582" cy="3837974"/>
          </a:xfrm>
          <a:prstGeom prst="rect">
            <a:avLst/>
          </a:prstGeom>
          <a:noFill/>
        </p:spPr>
        <p:txBody>
          <a:bodyPr wrap="square" rtlCol="0">
            <a:spAutoFit/>
          </a:bodyPr>
          <a:lstStyle/>
          <a:p>
            <a:pPr marL="293180" indent="-293180" defTabSz="390906">
              <a:spcBef>
                <a:spcPts val="855"/>
              </a:spcBef>
              <a:buClr>
                <a:srgbClr val="5FCBEF"/>
              </a:buClr>
              <a:buSzPct val="80000"/>
              <a:buFont typeface="+mj-lt"/>
              <a:buAutoNum type="arabicPeriod" startAt="3"/>
              <a:defRPr/>
            </a:pPr>
            <a:r>
              <a:rPr lang="en-US" sz="1330" b="1" kern="1200">
                <a:solidFill>
                  <a:srgbClr val="374151"/>
                </a:solidFill>
                <a:latin typeface="Söhne"/>
                <a:ea typeface="+mn-ea"/>
                <a:cs typeface="+mn-cs"/>
              </a:rPr>
              <a:t>Module Name: </a:t>
            </a:r>
            <a:r>
              <a:rPr lang="en-US" sz="1330" kern="1200">
                <a:solidFill>
                  <a:srgbClr val="374151"/>
                </a:solidFill>
                <a:latin typeface="Söhne"/>
                <a:ea typeface="+mn-ea"/>
                <a:cs typeface="+mn-cs"/>
              </a:rPr>
              <a:t>Project Listing</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Purpose</a:t>
            </a:r>
            <a:r>
              <a:rPr lang="en-US" sz="1330" kern="1200">
                <a:solidFill>
                  <a:srgbClr val="374151"/>
                </a:solidFill>
                <a:latin typeface="Söhne"/>
                <a:ea typeface="+mn-ea"/>
                <a:cs typeface="+mn-cs"/>
              </a:rPr>
              <a:t>: Provides a catalog of available projects for students.</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Key Features</a:t>
            </a:r>
            <a:r>
              <a:rPr lang="en-US" sz="1330" kern="1200">
                <a:solidFill>
                  <a:srgbClr val="374151"/>
                </a:solidFill>
                <a:latin typeface="Söhne"/>
                <a:ea typeface="+mn-ea"/>
                <a:cs typeface="+mn-cs"/>
              </a:rPr>
              <a:t>: Project details, faculty information, and availability status.</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User Interaction</a:t>
            </a:r>
            <a:r>
              <a:rPr lang="en-US" sz="1330" kern="1200">
                <a:solidFill>
                  <a:srgbClr val="374151"/>
                </a:solidFill>
                <a:latin typeface="Söhne"/>
                <a:ea typeface="+mn-ea"/>
                <a:cs typeface="+mn-cs"/>
              </a:rPr>
              <a:t>: Students can browse and select projects for participation.</a:t>
            </a:r>
          </a:p>
          <a:p>
            <a:pPr marL="293180" indent="-293180" defTabSz="390906">
              <a:spcBef>
                <a:spcPts val="855"/>
              </a:spcBef>
              <a:buClr>
                <a:srgbClr val="5FCBEF"/>
              </a:buClr>
              <a:buSzPct val="80000"/>
              <a:buFont typeface="+mj-lt"/>
              <a:buAutoNum type="arabicPeriod" startAt="3"/>
              <a:defRPr/>
            </a:pPr>
            <a:r>
              <a:rPr lang="en-US" sz="1330" b="1" kern="1200">
                <a:solidFill>
                  <a:srgbClr val="374151"/>
                </a:solidFill>
                <a:latin typeface="Söhne"/>
                <a:ea typeface="+mn-ea"/>
                <a:cs typeface="+mn-cs"/>
              </a:rPr>
              <a:t>Module Name: </a:t>
            </a:r>
            <a:r>
              <a:rPr lang="en-US" sz="1330" kern="1200">
                <a:solidFill>
                  <a:srgbClr val="374151"/>
                </a:solidFill>
                <a:latin typeface="Söhne"/>
                <a:ea typeface="+mn-ea"/>
                <a:cs typeface="+mn-cs"/>
              </a:rPr>
              <a:t>Suggestion Management</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Purpose</a:t>
            </a:r>
            <a:r>
              <a:rPr lang="en-US" sz="1330" kern="1200">
                <a:solidFill>
                  <a:srgbClr val="374151"/>
                </a:solidFill>
                <a:latin typeface="Söhne"/>
                <a:ea typeface="+mn-ea"/>
                <a:cs typeface="+mn-cs"/>
              </a:rPr>
              <a:t>: Allows users to manage their suggestions</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Key Features:</a:t>
            </a:r>
            <a:r>
              <a:rPr lang="en-US" sz="1330" kern="1200">
                <a:solidFill>
                  <a:srgbClr val="374151"/>
                </a:solidFill>
                <a:latin typeface="Söhne"/>
                <a:ea typeface="+mn-ea"/>
                <a:cs typeface="+mn-cs"/>
              </a:rPr>
              <a:t> Give Suggestion, Track Suggestions, and Act on available suggestions.</a:t>
            </a:r>
          </a:p>
          <a:p>
            <a:pPr marL="684086" lvl="1" indent="-293180" defTabSz="390906">
              <a:spcBef>
                <a:spcPts val="855"/>
              </a:spcBef>
              <a:buClr>
                <a:srgbClr val="5FCBEF"/>
              </a:buClr>
              <a:buSzPct val="80000"/>
              <a:buFont typeface="Arial" panose="020B0604020202020204" pitchFamily="34" charset="0"/>
              <a:buChar char="•"/>
              <a:defRPr/>
            </a:pPr>
            <a:r>
              <a:rPr lang="en-US" sz="1330" b="1" kern="1200">
                <a:solidFill>
                  <a:srgbClr val="374151"/>
                </a:solidFill>
                <a:latin typeface="Söhne"/>
                <a:ea typeface="+mn-ea"/>
                <a:cs typeface="+mn-cs"/>
              </a:rPr>
              <a:t>User Interaction:</a:t>
            </a:r>
            <a:r>
              <a:rPr lang="en-US" sz="1330" kern="1200">
                <a:solidFill>
                  <a:srgbClr val="374151"/>
                </a:solidFill>
                <a:latin typeface="Söhne"/>
                <a:ea typeface="+mn-ea"/>
                <a:cs typeface="+mn-cs"/>
              </a:rPr>
              <a:t> All users can all allow to give suggestions and faculty can act upon these suggestions</a:t>
            </a:r>
          </a:p>
          <a:p>
            <a:endParaRPr lang="en-US" dirty="0"/>
          </a:p>
        </p:txBody>
      </p:sp>
    </p:spTree>
    <p:extLst>
      <p:ext uri="{BB962C8B-B14F-4D97-AF65-F5344CB8AC3E}">
        <p14:creationId xmlns:p14="http://schemas.microsoft.com/office/powerpoint/2010/main" val="391537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F4C5-D4AC-CF48-7CB1-80D20AE39371}"/>
              </a:ext>
            </a:extLst>
          </p:cNvPr>
          <p:cNvSpPr>
            <a:spLocks noGrp="1"/>
          </p:cNvSpPr>
          <p:nvPr>
            <p:ph type="title"/>
          </p:nvPr>
        </p:nvSpPr>
        <p:spPr>
          <a:xfrm>
            <a:off x="1097280" y="286603"/>
            <a:ext cx="10058400" cy="1450757"/>
          </a:xfrm>
        </p:spPr>
        <p:txBody>
          <a:bodyPr>
            <a:normAutofit/>
          </a:bodyPr>
          <a:lstStyle/>
          <a:p>
            <a:r>
              <a:rPr lang="en-US" dirty="0"/>
              <a:t>Modules</a:t>
            </a:r>
            <a:endParaRPr lang="en-US"/>
          </a:p>
        </p:txBody>
      </p:sp>
      <p:sp>
        <p:nvSpPr>
          <p:cNvPr id="3" name="Content Placeholder 2">
            <a:extLst>
              <a:ext uri="{FF2B5EF4-FFF2-40B4-BE49-F238E27FC236}">
                <a16:creationId xmlns:a16="http://schemas.microsoft.com/office/drawing/2014/main" id="{85A39100-19E4-33B4-BCA1-5C5D891AA2FB}"/>
              </a:ext>
            </a:extLst>
          </p:cNvPr>
          <p:cNvSpPr>
            <a:spLocks/>
          </p:cNvSpPr>
          <p:nvPr/>
        </p:nvSpPr>
        <p:spPr>
          <a:xfrm>
            <a:off x="1525081" y="2099219"/>
            <a:ext cx="4646965" cy="3785376"/>
          </a:xfrm>
          <a:prstGeom prst="rect">
            <a:avLst/>
          </a:prstGeom>
        </p:spPr>
        <p:txBody>
          <a:bodyPr>
            <a:normAutofit/>
          </a:bodyPr>
          <a:lstStyle/>
          <a:p>
            <a:pPr defTabSz="374447">
              <a:lnSpc>
                <a:spcPct val="90000"/>
              </a:lnSpc>
              <a:spcBef>
                <a:spcPts val="819"/>
              </a:spcBef>
            </a:pPr>
            <a:r>
              <a:rPr lang="en-US" sz="1092" b="1" kern="1200">
                <a:solidFill>
                  <a:srgbClr val="374151"/>
                </a:solidFill>
                <a:latin typeface="Times New Roman" panose="02020603050405020304" pitchFamily="18" charset="0"/>
                <a:ea typeface="+mn-ea"/>
                <a:cs typeface="Times New Roman" panose="02020603050405020304" pitchFamily="18" charset="0"/>
              </a:rPr>
              <a:t>5.      Module Name:</a:t>
            </a:r>
            <a:r>
              <a:rPr lang="en-US" sz="1092" kern="1200">
                <a:solidFill>
                  <a:srgbClr val="374151"/>
                </a:solidFill>
                <a:latin typeface="Times New Roman" panose="02020603050405020304" pitchFamily="18" charset="0"/>
                <a:ea typeface="+mn-ea"/>
                <a:cs typeface="Times New Roman" panose="02020603050405020304" pitchFamily="18" charset="0"/>
              </a:rPr>
              <a:t> Login and authentication</a:t>
            </a:r>
          </a:p>
          <a:p>
            <a:pPr marL="634479" lvl="1"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Purpose:</a:t>
            </a:r>
            <a:r>
              <a:rPr lang="en-US" sz="1092" kern="1200">
                <a:solidFill>
                  <a:srgbClr val="374151"/>
                </a:solidFill>
                <a:latin typeface="Times New Roman" panose="02020603050405020304" pitchFamily="18" charset="0"/>
                <a:ea typeface="+mn-ea"/>
                <a:cs typeface="Times New Roman" panose="02020603050405020304" pitchFamily="18" charset="0"/>
              </a:rPr>
              <a:t> </a:t>
            </a:r>
            <a:r>
              <a:rPr lang="en-US" sz="1092" kern="1200">
                <a:solidFill>
                  <a:srgbClr val="0D0D0D"/>
                </a:solidFill>
                <a:latin typeface="Söhne"/>
                <a:ea typeface="+mn-ea"/>
                <a:cs typeface="+mn-cs"/>
              </a:rPr>
              <a:t>To design and implement a robust login and authentication module for the Catalyst project, ensuring secure access and user verification</a:t>
            </a:r>
            <a:endParaRPr lang="en-US" sz="1092" kern="1200">
              <a:solidFill>
                <a:srgbClr val="374151"/>
              </a:solidFill>
              <a:latin typeface="Times New Roman" panose="02020603050405020304" pitchFamily="18" charset="0"/>
              <a:ea typeface="+mn-ea"/>
              <a:cs typeface="Times New Roman" panose="02020603050405020304" pitchFamily="18" charset="0"/>
            </a:endParaRPr>
          </a:p>
          <a:p>
            <a:pPr marL="634479" lvl="1"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Key Features:</a:t>
            </a:r>
            <a:r>
              <a:rPr lang="en-US" sz="1092" kern="1200">
                <a:solidFill>
                  <a:srgbClr val="0D0D0D"/>
                </a:solidFill>
                <a:latin typeface="Söhne"/>
                <a:ea typeface="+mn-ea"/>
                <a:cs typeface="+mn-cs"/>
              </a:rPr>
              <a:t> Secure login with multi-factor authentication, user role management, and session management for enhanced security in Project Catalyst.</a:t>
            </a:r>
            <a:r>
              <a:rPr lang="en-US" sz="1092" kern="1200">
                <a:solidFill>
                  <a:srgbClr val="374151"/>
                </a:solidFill>
                <a:latin typeface="Times New Roman" panose="02020603050405020304" pitchFamily="18" charset="0"/>
                <a:ea typeface="+mn-ea"/>
                <a:cs typeface="Times New Roman" panose="02020603050405020304" pitchFamily="18" charset="0"/>
              </a:rPr>
              <a:t>.</a:t>
            </a:r>
          </a:p>
          <a:p>
            <a:pPr marL="634479" lvl="1"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User Interaction:</a:t>
            </a:r>
            <a:r>
              <a:rPr lang="en-US" sz="1092" kern="1200">
                <a:solidFill>
                  <a:srgbClr val="0D0D0D"/>
                </a:solidFill>
                <a:latin typeface="Söhne"/>
                <a:ea typeface="+mn-ea"/>
                <a:cs typeface="+mn-cs"/>
              </a:rPr>
              <a:t> Seamless user interaction with robust login and authentication module ensuring secure access to Catalyst project resources.</a:t>
            </a:r>
            <a:endParaRPr lang="en-US" sz="1092" kern="1200">
              <a:solidFill>
                <a:srgbClr val="374151"/>
              </a:solidFill>
              <a:latin typeface="Times New Roman" panose="02020603050405020304" pitchFamily="18" charset="0"/>
              <a:ea typeface="+mn-ea"/>
              <a:cs typeface="Times New Roman" panose="02020603050405020304" pitchFamily="18" charset="0"/>
            </a:endParaRPr>
          </a:p>
          <a:p>
            <a:pPr defTabSz="374447">
              <a:lnSpc>
                <a:spcPct val="90000"/>
              </a:lnSpc>
              <a:spcBef>
                <a:spcPts val="819"/>
              </a:spcBef>
            </a:pPr>
            <a:r>
              <a:rPr lang="en-US" sz="1092" b="1" kern="1200">
                <a:solidFill>
                  <a:srgbClr val="374151"/>
                </a:solidFill>
                <a:latin typeface="Times New Roman" panose="02020603050405020304" pitchFamily="18" charset="0"/>
                <a:ea typeface="+mn-ea"/>
                <a:cs typeface="Times New Roman" panose="02020603050405020304" pitchFamily="18" charset="0"/>
              </a:rPr>
              <a:t>7.     Module Name:</a:t>
            </a:r>
            <a:r>
              <a:rPr lang="en-US" sz="1092" kern="1200">
                <a:solidFill>
                  <a:srgbClr val="374151"/>
                </a:solidFill>
                <a:latin typeface="Times New Roman" panose="02020603050405020304" pitchFamily="18" charset="0"/>
                <a:ea typeface="+mn-ea"/>
                <a:cs typeface="Times New Roman" panose="02020603050405020304" pitchFamily="18" charset="0"/>
              </a:rPr>
              <a:t> Progress management</a:t>
            </a:r>
          </a:p>
          <a:p>
            <a:pPr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         Purpose:</a:t>
            </a:r>
            <a:r>
              <a:rPr lang="en-US" sz="1092" kern="1200">
                <a:solidFill>
                  <a:srgbClr val="374151"/>
                </a:solidFill>
                <a:latin typeface="Times New Roman" panose="02020603050405020304" pitchFamily="18" charset="0"/>
                <a:ea typeface="+mn-ea"/>
                <a:cs typeface="Times New Roman" panose="02020603050405020304" pitchFamily="18" charset="0"/>
              </a:rPr>
              <a:t> Enables students to propose and track  project proposals.</a:t>
            </a:r>
          </a:p>
          <a:p>
            <a:pPr marL="634479" lvl="1"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Key Features:</a:t>
            </a:r>
            <a:r>
              <a:rPr lang="en-US" sz="1092" kern="1200">
                <a:solidFill>
                  <a:srgbClr val="374151"/>
                </a:solidFill>
                <a:latin typeface="Times New Roman" panose="02020603050405020304" pitchFamily="18" charset="0"/>
                <a:ea typeface="+mn-ea"/>
                <a:cs typeface="Times New Roman" panose="02020603050405020304" pitchFamily="18" charset="0"/>
              </a:rPr>
              <a:t> Proposal submission, faculty approval, and status updates.</a:t>
            </a:r>
          </a:p>
          <a:p>
            <a:pPr marL="634479" lvl="1" defTabSz="374447">
              <a:lnSpc>
                <a:spcPct val="90000"/>
              </a:lnSpc>
              <a:spcBef>
                <a:spcPts val="819"/>
              </a:spcBef>
              <a:buFont typeface="Arial" panose="020B0604020202020204" pitchFamily="34" charset="0"/>
              <a:buChar char="•"/>
            </a:pPr>
            <a:r>
              <a:rPr lang="en-US" sz="1092" b="1" kern="1200">
                <a:solidFill>
                  <a:srgbClr val="374151"/>
                </a:solidFill>
                <a:latin typeface="Times New Roman" panose="02020603050405020304" pitchFamily="18" charset="0"/>
                <a:ea typeface="+mn-ea"/>
                <a:cs typeface="Times New Roman" panose="02020603050405020304" pitchFamily="18" charset="0"/>
              </a:rPr>
              <a:t>User Interaction:</a:t>
            </a:r>
            <a:r>
              <a:rPr lang="en-US" sz="1092" kern="1200">
                <a:solidFill>
                  <a:srgbClr val="374151"/>
                </a:solidFill>
                <a:latin typeface="Times New Roman" panose="02020603050405020304" pitchFamily="18" charset="0"/>
                <a:ea typeface="+mn-ea"/>
                <a:cs typeface="Times New Roman" panose="02020603050405020304" pitchFamily="18" charset="0"/>
              </a:rPr>
              <a:t> Students can submit project proposals, view approval status, and receive feedback.</a:t>
            </a:r>
          </a:p>
          <a:p>
            <a:pPr defTabSz="416052">
              <a:lnSpc>
                <a:spcPct val="90000"/>
              </a:lnSpc>
            </a:pPr>
            <a:r>
              <a:rPr lang="en-US" sz="1092" kern="1200">
                <a:solidFill>
                  <a:schemeClr val="tx1"/>
                </a:solidFill>
                <a:latin typeface="+mn-lt"/>
                <a:ea typeface="+mn-ea"/>
                <a:cs typeface="+mn-cs"/>
              </a:rPr>
              <a:t>  </a:t>
            </a:r>
            <a:endParaRPr lang="en-US" sz="1200"/>
          </a:p>
        </p:txBody>
      </p:sp>
      <p:sp>
        <p:nvSpPr>
          <p:cNvPr id="4" name="TextBox 3">
            <a:extLst>
              <a:ext uri="{FF2B5EF4-FFF2-40B4-BE49-F238E27FC236}">
                <a16:creationId xmlns:a16="http://schemas.microsoft.com/office/drawing/2014/main" id="{FACE377D-9F1D-6B7F-CD45-8AE685794FE5}"/>
              </a:ext>
            </a:extLst>
          </p:cNvPr>
          <p:cNvSpPr txBox="1"/>
          <p:nvPr/>
        </p:nvSpPr>
        <p:spPr>
          <a:xfrm>
            <a:off x="6243888" y="2098515"/>
            <a:ext cx="4483357" cy="3691339"/>
          </a:xfrm>
          <a:prstGeom prst="rect">
            <a:avLst/>
          </a:prstGeom>
          <a:noFill/>
        </p:spPr>
        <p:txBody>
          <a:bodyPr wrap="square" rtlCol="0">
            <a:spAutoFit/>
          </a:bodyPr>
          <a:lstStyle/>
          <a:p>
            <a:pPr defTabSz="374447">
              <a:spcBef>
                <a:spcPts val="819"/>
              </a:spcBef>
              <a:buClr>
                <a:srgbClr val="5FCBEF"/>
              </a:buClr>
              <a:buSzPct val="80000"/>
              <a:defRPr/>
            </a:pPr>
            <a:r>
              <a:rPr lang="en-US" sz="1092" b="1" kern="1200">
                <a:solidFill>
                  <a:srgbClr val="374151"/>
                </a:solidFill>
                <a:latin typeface="Times New Roman" panose="02020603050405020304" pitchFamily="18" charset="0"/>
                <a:ea typeface="+mn-ea"/>
                <a:cs typeface="Times New Roman" panose="02020603050405020304" pitchFamily="18" charset="0"/>
              </a:rPr>
              <a:t>6.     Module Name:  </a:t>
            </a:r>
            <a:r>
              <a:rPr lang="en-US" sz="1092" kern="1200">
                <a:solidFill>
                  <a:srgbClr val="374151"/>
                </a:solidFill>
                <a:latin typeface="Times New Roman" panose="02020603050405020304" pitchFamily="18" charset="0"/>
                <a:ea typeface="+mn-ea"/>
                <a:cs typeface="Times New Roman" panose="02020603050405020304" pitchFamily="18" charset="0"/>
              </a:rPr>
              <a:t>Notification</a:t>
            </a: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Purpose</a:t>
            </a:r>
            <a:r>
              <a:rPr lang="en-US" sz="1092" kern="1200">
                <a:solidFill>
                  <a:srgbClr val="374151"/>
                </a:solidFill>
                <a:latin typeface="Times New Roman" panose="02020603050405020304" pitchFamily="18" charset="0"/>
                <a:ea typeface="+mn-ea"/>
                <a:cs typeface="Times New Roman" panose="02020603050405020304" pitchFamily="18" charset="0"/>
              </a:rPr>
              <a:t>: Enhancing user engagement and communication by implementing a comprehensive Notification module within the Catalyst project.</a:t>
            </a: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Key Features</a:t>
            </a:r>
            <a:r>
              <a:rPr lang="en-US" sz="1092" kern="1200">
                <a:solidFill>
                  <a:srgbClr val="374151"/>
                </a:solidFill>
                <a:latin typeface="Times New Roman" panose="02020603050405020304" pitchFamily="18" charset="0"/>
                <a:ea typeface="+mn-ea"/>
                <a:cs typeface="Times New Roman" panose="02020603050405020304" pitchFamily="18" charset="0"/>
              </a:rPr>
              <a:t>: </a:t>
            </a:r>
            <a:r>
              <a:rPr lang="en-US" sz="1092" kern="1200">
                <a:solidFill>
                  <a:srgbClr val="0D0D0D"/>
                </a:solidFill>
                <a:latin typeface="Söhne"/>
                <a:ea typeface="+mn-ea"/>
                <a:cs typeface="+mn-cs"/>
              </a:rPr>
              <a:t>Real-time notifications to keep users updated with important project Catalyst developments and updates.</a:t>
            </a:r>
            <a:endParaRPr lang="en-US" sz="1092" kern="1200">
              <a:solidFill>
                <a:srgbClr val="374151"/>
              </a:solidFill>
              <a:latin typeface="Times New Roman" panose="02020603050405020304" pitchFamily="18" charset="0"/>
              <a:ea typeface="+mn-ea"/>
              <a:cs typeface="Times New Roman" panose="02020603050405020304" pitchFamily="18" charset="0"/>
            </a:endParaRP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User Interaction</a:t>
            </a:r>
            <a:r>
              <a:rPr lang="en-US" sz="1092" kern="1200">
                <a:solidFill>
                  <a:srgbClr val="374151"/>
                </a:solidFill>
                <a:latin typeface="Times New Roman" panose="02020603050405020304" pitchFamily="18" charset="0"/>
                <a:ea typeface="+mn-ea"/>
                <a:cs typeface="Times New Roman" panose="02020603050405020304" pitchFamily="18" charset="0"/>
              </a:rPr>
              <a:t>: </a:t>
            </a:r>
            <a:r>
              <a:rPr lang="en-US" sz="1092" kern="1200">
                <a:solidFill>
                  <a:srgbClr val="0D0D0D"/>
                </a:solidFill>
                <a:latin typeface="Söhne"/>
                <a:ea typeface="+mn-ea"/>
                <a:cs typeface="+mn-cs"/>
              </a:rPr>
              <a:t>Seamless user interaction through intuitive notifications enhances engagement and efficiency in the Catalyst project.</a:t>
            </a:r>
            <a:endParaRPr lang="en-US" sz="1092" kern="1200">
              <a:solidFill>
                <a:srgbClr val="374151"/>
              </a:solidFill>
              <a:latin typeface="Times New Roman" panose="02020603050405020304" pitchFamily="18" charset="0"/>
              <a:ea typeface="+mn-ea"/>
              <a:cs typeface="Times New Roman" panose="02020603050405020304" pitchFamily="18" charset="0"/>
            </a:endParaRPr>
          </a:p>
          <a:p>
            <a:pPr marL="374447" lvl="1" defTabSz="374447">
              <a:spcBef>
                <a:spcPts val="819"/>
              </a:spcBef>
              <a:buClr>
                <a:srgbClr val="5FCBEF"/>
              </a:buClr>
              <a:buSzPct val="80000"/>
              <a:defRPr/>
            </a:pPr>
            <a:r>
              <a:rPr lang="en-US" sz="1092" b="1" kern="1200">
                <a:solidFill>
                  <a:srgbClr val="374151"/>
                </a:solidFill>
                <a:latin typeface="Times New Roman" panose="02020603050405020304" pitchFamily="18" charset="0"/>
                <a:ea typeface="+mn-ea"/>
                <a:cs typeface="Times New Roman" panose="02020603050405020304" pitchFamily="18" charset="0"/>
              </a:rPr>
              <a:t>8.   Module Name: </a:t>
            </a:r>
            <a:r>
              <a:rPr lang="en-US" sz="1092" kern="1200">
                <a:solidFill>
                  <a:srgbClr val="374151"/>
                </a:solidFill>
                <a:latin typeface="Times New Roman" panose="02020603050405020304" pitchFamily="18" charset="0"/>
                <a:ea typeface="+mn-ea"/>
                <a:cs typeface="Times New Roman" panose="02020603050405020304" pitchFamily="18" charset="0"/>
              </a:rPr>
              <a:t>Administration</a:t>
            </a: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Purpose</a:t>
            </a:r>
            <a:r>
              <a:rPr lang="en-US" sz="1092" kern="1200">
                <a:solidFill>
                  <a:srgbClr val="374151"/>
                </a:solidFill>
                <a:latin typeface="Times New Roman" panose="02020603050405020304" pitchFamily="18" charset="0"/>
                <a:ea typeface="+mn-ea"/>
                <a:cs typeface="Times New Roman" panose="02020603050405020304" pitchFamily="18" charset="0"/>
              </a:rPr>
              <a:t>: </a:t>
            </a:r>
            <a:r>
              <a:rPr lang="en-US" sz="1092" kern="1200">
                <a:solidFill>
                  <a:srgbClr val="0D0D0D"/>
                </a:solidFill>
                <a:latin typeface="Söhne"/>
                <a:ea typeface="+mn-ea"/>
                <a:cs typeface="+mn-cs"/>
              </a:rPr>
              <a:t>Efficient administration ensures seamless execution and progress tracking in the Project Catalyst initiative.</a:t>
            </a: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Key Features:</a:t>
            </a:r>
            <a:r>
              <a:rPr lang="en-US" sz="1092" kern="1200">
                <a:solidFill>
                  <a:srgbClr val="0D0D0D"/>
                </a:solidFill>
                <a:latin typeface="Söhne"/>
                <a:ea typeface="+mn-ea"/>
                <a:cs typeface="+mn-cs"/>
              </a:rPr>
              <a:t>  task management, resource allocation, progress tracking, and communication within Project Catalyst.</a:t>
            </a:r>
            <a:r>
              <a:rPr lang="en-US" sz="1092" kern="1200">
                <a:solidFill>
                  <a:srgbClr val="374151"/>
                </a:solidFill>
                <a:latin typeface="Times New Roman" panose="02020603050405020304" pitchFamily="18" charset="0"/>
                <a:ea typeface="+mn-ea"/>
                <a:cs typeface="Times New Roman" panose="02020603050405020304" pitchFamily="18" charset="0"/>
              </a:rPr>
              <a:t>.</a:t>
            </a:r>
          </a:p>
          <a:p>
            <a:pPr marL="655282" lvl="1" indent="-280835" defTabSz="374447">
              <a:spcBef>
                <a:spcPts val="819"/>
              </a:spcBef>
              <a:buClr>
                <a:srgbClr val="5FCBEF"/>
              </a:buClr>
              <a:buSzPct val="80000"/>
              <a:buFont typeface="Arial" panose="020B0604020202020204" pitchFamily="34" charset="0"/>
              <a:buChar char="•"/>
              <a:defRPr/>
            </a:pPr>
            <a:r>
              <a:rPr lang="en-US" sz="1092" b="1" kern="1200">
                <a:solidFill>
                  <a:srgbClr val="374151"/>
                </a:solidFill>
                <a:latin typeface="Times New Roman" panose="02020603050405020304" pitchFamily="18" charset="0"/>
                <a:ea typeface="+mn-ea"/>
                <a:cs typeface="Times New Roman" panose="02020603050405020304" pitchFamily="18" charset="0"/>
              </a:rPr>
              <a:t>User Interaction: </a:t>
            </a:r>
            <a:r>
              <a:rPr lang="en-US" sz="1092" kern="1200">
                <a:solidFill>
                  <a:srgbClr val="0D0D0D"/>
                </a:solidFill>
                <a:latin typeface="Söhne"/>
                <a:ea typeface="+mn-ea"/>
                <a:cs typeface="+mn-cs"/>
              </a:rPr>
              <a:t>Streamlining user interaction within the Administration module for the Project Catalyst project presentation</a:t>
            </a:r>
            <a:endParaRPr lang="en-US" sz="1200"/>
          </a:p>
        </p:txBody>
      </p:sp>
    </p:spTree>
    <p:extLst>
      <p:ext uri="{BB962C8B-B14F-4D97-AF65-F5344CB8AC3E}">
        <p14:creationId xmlns:p14="http://schemas.microsoft.com/office/powerpoint/2010/main" val="210596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FA2B-F97E-71C3-7894-9F58724DC16D}"/>
              </a:ext>
            </a:extLst>
          </p:cNvPr>
          <p:cNvSpPr>
            <a:spLocks noGrp="1"/>
          </p:cNvSpPr>
          <p:nvPr>
            <p:ph type="title"/>
          </p:nvPr>
        </p:nvSpPr>
        <p:spPr>
          <a:xfrm>
            <a:off x="1097280" y="286603"/>
            <a:ext cx="10058400" cy="1450757"/>
          </a:xfrm>
        </p:spPr>
        <p:txBody>
          <a:bodyPr>
            <a:normAutofit/>
          </a:bodyPr>
          <a:lstStyle/>
          <a:p>
            <a:r>
              <a:rPr lang="en-US"/>
              <a:t>Reports</a:t>
            </a:r>
          </a:p>
        </p:txBody>
      </p:sp>
      <p:graphicFrame>
        <p:nvGraphicFramePr>
          <p:cNvPr id="7" name="Content Placeholder 2">
            <a:extLst>
              <a:ext uri="{FF2B5EF4-FFF2-40B4-BE49-F238E27FC236}">
                <a16:creationId xmlns:a16="http://schemas.microsoft.com/office/drawing/2014/main" id="{EF986795-203B-554D-770C-FA7B3D5E32A6}"/>
              </a:ext>
            </a:extLst>
          </p:cNvPr>
          <p:cNvGraphicFramePr>
            <a:graphicFrameLocks noGrp="1"/>
          </p:cNvGraphicFramePr>
          <p:nvPr>
            <p:ph idx="1"/>
            <p:extLst>
              <p:ext uri="{D42A27DB-BD31-4B8C-83A1-F6EECF244321}">
                <p14:modId xmlns:p14="http://schemas.microsoft.com/office/powerpoint/2010/main" val="414237282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16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A978AA-7672-42C4-B5ED-55539D564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938393-3C03-4A4C-9BEF-927DC2366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0" name="Rectangle 19">
            <a:extLst>
              <a:ext uri="{FF2B5EF4-FFF2-40B4-BE49-F238E27FC236}">
                <a16:creationId xmlns:a16="http://schemas.microsoft.com/office/drawing/2014/main" id="{A092A857-B226-45FB-955B-CBB2C1B53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bg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84C40-D997-DB82-C2E6-887C3EBFA796}"/>
              </a:ext>
            </a:extLst>
          </p:cNvPr>
          <p:cNvSpPr>
            <a:spLocks noGrp="1"/>
          </p:cNvSpPr>
          <p:nvPr>
            <p:ph type="title"/>
          </p:nvPr>
        </p:nvSpPr>
        <p:spPr>
          <a:xfrm>
            <a:off x="1776173" y="1608667"/>
            <a:ext cx="2556390" cy="4491015"/>
          </a:xfrm>
        </p:spPr>
        <p:txBody>
          <a:bodyPr anchor="t">
            <a:normAutofit/>
          </a:bodyPr>
          <a:lstStyle/>
          <a:p>
            <a:pPr algn="r"/>
            <a:r>
              <a:rPr lang="en-US" sz="3200">
                <a:solidFill>
                  <a:srgbClr val="FFFFFF"/>
                </a:solidFill>
              </a:rPr>
              <a:t>Conclusion</a:t>
            </a:r>
            <a:br>
              <a:rPr lang="en-US" sz="3200">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58CDCC8D-B050-0292-BF67-BBDEE997A7ED}"/>
              </a:ext>
            </a:extLst>
          </p:cNvPr>
          <p:cNvSpPr>
            <a:spLocks noGrp="1"/>
          </p:cNvSpPr>
          <p:nvPr>
            <p:ph idx="1"/>
          </p:nvPr>
        </p:nvSpPr>
        <p:spPr>
          <a:xfrm>
            <a:off x="4976029" y="1608667"/>
            <a:ext cx="6291241" cy="4491015"/>
          </a:xfrm>
        </p:spPr>
        <p:txBody>
          <a:bodyPr>
            <a:normAutofit/>
          </a:bodyPr>
          <a:lstStyle/>
          <a:p>
            <a:endParaRPr lang="en-US" sz="1700">
              <a:solidFill>
                <a:srgbClr val="FFFFFF"/>
              </a:solidFill>
            </a:endParaRPr>
          </a:p>
          <a:p>
            <a:r>
              <a:rPr lang="en-US" sz="1700">
                <a:solidFill>
                  <a:srgbClr val="FFFFFF"/>
                </a:solidFill>
                <a:latin typeface="Times New Roman" panose="02020603050405020304" pitchFamily="18" charset="0"/>
                <a:cs typeface="Times New Roman" panose="02020603050405020304" pitchFamily="18" charset="0"/>
              </a:rPr>
              <a:t>In conclusion, the "Project Catalyst" represents our forward-looking vision to pioneer an innovative platform that promises to redefine project collaboration within our educational institution. While we stand at the threshold of development, we are poised and committed to embarking on this exciting journey. Anticipated benefits include streamlined project ideation, heightened transparency, and enriched collaboration for both our students and faculty members. In the forthcoming phases of development, our primary focus will be on crafting a robust, user-friendly platform that fulfills our envisioned goals. Beyond the initial launch, we look forward to a continuous evolution as we gather user feedback, refine features, and adapt to the evolving needs of our educational community. Our aspiration is to foster a culture of collaboration, creativity, and academic excellence through the "Project Catalyst," and we are enthusiastic about the transformative potential it holds for our institution.</a:t>
            </a:r>
          </a:p>
          <a:p>
            <a:endParaRPr lang="en-US" sz="1700">
              <a:solidFill>
                <a:srgbClr val="FFFFFF"/>
              </a:solidFill>
            </a:endParaRPr>
          </a:p>
          <a:p>
            <a:endParaRPr lang="en-US" sz="1700">
              <a:solidFill>
                <a:srgbClr val="FFFFFF"/>
              </a:solidFill>
            </a:endParaRPr>
          </a:p>
          <a:p>
            <a:endParaRPr lang="en-US" sz="1700">
              <a:solidFill>
                <a:srgbClr val="FFFFFF"/>
              </a:solidFill>
            </a:endParaRPr>
          </a:p>
          <a:p>
            <a:endParaRPr lang="en-US" sz="1700">
              <a:solidFill>
                <a:srgbClr val="FFFFFF"/>
              </a:solidFill>
            </a:endParaRPr>
          </a:p>
          <a:p>
            <a:endParaRPr lang="en-US" sz="1700">
              <a:solidFill>
                <a:srgbClr val="FFFFFF"/>
              </a:solidFill>
            </a:endParaRPr>
          </a:p>
          <a:p>
            <a:endParaRPr lang="en-US" sz="1700">
              <a:solidFill>
                <a:srgbClr val="FFFFFF"/>
              </a:solidFill>
            </a:endParaRPr>
          </a:p>
        </p:txBody>
      </p:sp>
    </p:spTree>
    <p:extLst>
      <p:ext uri="{BB962C8B-B14F-4D97-AF65-F5344CB8AC3E}">
        <p14:creationId xmlns:p14="http://schemas.microsoft.com/office/powerpoint/2010/main" val="31554166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243</TotalTime>
  <Words>1030</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Söhne</vt:lpstr>
      <vt:lpstr>Times New Roman</vt:lpstr>
      <vt:lpstr>Retrospect</vt:lpstr>
      <vt:lpstr>Project Catalyst</vt:lpstr>
      <vt:lpstr>Our Team</vt:lpstr>
      <vt:lpstr>INTRODUCTION</vt:lpstr>
      <vt:lpstr>Key Technologies</vt:lpstr>
      <vt:lpstr>Hardware Requirements</vt:lpstr>
      <vt:lpstr>Modules</vt:lpstr>
      <vt:lpstr>Modules</vt:lpstr>
      <vt:lpstr>Reports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Link Hub</dc:title>
  <dc:creator>ADITYA SHARMA</dc:creator>
  <cp:lastModifiedBy>ADITYA SHARMA</cp:lastModifiedBy>
  <cp:revision>5</cp:revision>
  <dcterms:created xsi:type="dcterms:W3CDTF">2023-09-23T14:27:29Z</dcterms:created>
  <dcterms:modified xsi:type="dcterms:W3CDTF">2024-06-02T14:11:30Z</dcterms:modified>
</cp:coreProperties>
</file>