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8557-9A55-D744-B076-145CB5BA8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7CCBA-78EF-D746-A9A1-D5C11094B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E6FD-4545-E246-BF53-D0AAFE21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E01-5C9C-AC40-BDDE-2B4CDDB24F5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82F1-EAAD-134F-9A7E-08EC7C2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0F33D-E07F-9444-82CC-6CFB2B86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A126-65C8-8542-9CD9-F808DA96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A3CD-4A99-9746-9499-E11DCB28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0A366-B5CE-0A43-9185-CE3D32786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286F-16DA-D548-8BF0-C8FBD743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E01-5C9C-AC40-BDDE-2B4CDDB24F5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A743-F556-FA4F-9153-37A03404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D44D9-B65F-9A40-BA4A-C4B2BDD6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A126-65C8-8542-9CD9-F808DA96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54995-CDC2-B842-A0B7-101A53343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FCE6F-6DEE-A24A-9567-8798A339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D0E18-BBCB-9542-A4F6-17CE0799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E01-5C9C-AC40-BDDE-2B4CDDB24F5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9631E-63F7-4048-BEA7-65CD7B2D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51DD-0474-C84F-AB07-2FC298CF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A126-65C8-8542-9CD9-F808DA96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3E43-66FF-C641-980C-678221B2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026C-42C3-A94D-8D77-A25CADDB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EA07-72FE-0442-8666-07727981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E01-5C9C-AC40-BDDE-2B4CDDB24F5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43592-F832-6049-8148-A2468414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3AC6-24FF-7F40-B5CF-F4357B5C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A126-65C8-8542-9CD9-F808DA96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A95E-454C-2849-9B3D-3D281CA1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27FF-19A1-3E4C-9762-B9FBD1BC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E839-A256-7C4A-8D35-7C259D3E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E01-5C9C-AC40-BDDE-2B4CDDB24F5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7C32-5932-AD4E-8CC6-C81F3F9B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585A9-8522-6145-A9F0-D8CB962A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A126-65C8-8542-9CD9-F808DA96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AB13-FE3F-4E49-BFDF-81BB0C5F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DF0B-695C-C040-9A31-3B97000F4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51C7D-D5F7-274A-BAA0-DFC5BC83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30864-14AD-9646-84D6-EE780AF0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E01-5C9C-AC40-BDDE-2B4CDDB24F5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24CE8-DDE0-2D4B-9465-11722CD4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D78CA-9FE6-2D48-946A-5B3DC73B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A126-65C8-8542-9CD9-F808DA96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E66A-05F2-2C4C-BACA-2D182969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1F527-2CCB-974F-97A3-E344667FE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B326-315E-7844-A431-BE9910EFD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D8B53-BDA8-BF45-9397-6CF7EABC5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4E794-B2C3-0242-BB8D-EE7AC9F9B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4E885-66E4-FF43-9748-D53EA5DA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E01-5C9C-AC40-BDDE-2B4CDDB24F5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8D48E-F49A-794E-B6ED-CA64F420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B2CF7-8022-F341-991A-BD171EA2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A126-65C8-8542-9CD9-F808DA96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8F75-1F56-1C40-A9EC-534D06FD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3777B-8EDD-7349-8F9B-E7076B4B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E01-5C9C-AC40-BDDE-2B4CDDB24F5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EF2C9-D19E-B942-9469-33E8DD10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F4E98-6083-3745-A68E-45E12324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A126-65C8-8542-9CD9-F808DA96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810F1-C64D-E84D-87C2-FBF51C87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E01-5C9C-AC40-BDDE-2B4CDDB24F5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C7D58-4C3B-0743-A80E-146CD501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30D01-506B-2148-9074-6712C03C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A126-65C8-8542-9CD9-F808DA96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51A1-57D2-3344-8D69-E2ADDCF1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5022-E259-D340-AD48-A829C2C1C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385C6-8944-EB4A-BA4A-3BE81FAD4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92471-8884-8446-8371-379ED25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E01-5C9C-AC40-BDDE-2B4CDDB24F5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0282-3CF3-6145-ADD9-E7299D8C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60A40-8D90-8E4F-BCD1-3FE6E88D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A126-65C8-8542-9CD9-F808DA96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3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CCC2-2FF2-F240-9BE1-ADF5E91E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94723-D049-E444-B8DC-BAE3C52CD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BF918-A1E0-1441-AD43-571FF7FD4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BC06C-97D2-3041-A9B5-C20E497B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E01-5C9C-AC40-BDDE-2B4CDDB24F5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06911-071A-2F44-BE63-E148EF9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BA0F-D7E5-D748-9477-24F5FA2E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BA126-65C8-8542-9CD9-F808DA96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4C147-DEB8-C445-8AC7-1BDDFD35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6F101-45F1-2640-81F2-967C6B41A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173C-F7C8-034A-B74A-96A9B08AC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3E01-5C9C-AC40-BDDE-2B4CDDB24F5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1D70-F96C-8E41-82E4-A2BFE96ED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5D83-7A69-D249-BEA9-4ABE2DB4C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A126-65C8-8542-9CD9-F808DA96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xwuyi/AtNRE" TargetMode="External"/><Relationship Id="rId2" Type="http://schemas.openxmlformats.org/officeDocument/2006/relationships/hyperlink" Target="https://people.eecs.berkeley.edu/~russell/papers/emnlp17-relation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39C9F-3E1F-E947-A054-C2D745164E6C}"/>
              </a:ext>
            </a:extLst>
          </p:cNvPr>
          <p:cNvSpPr txBox="1"/>
          <p:nvPr/>
        </p:nvSpPr>
        <p:spPr>
          <a:xfrm>
            <a:off x="748611" y="337457"/>
            <a:ext cx="10459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	Yi Wu, David </a:t>
            </a:r>
            <a:r>
              <a:rPr lang="en-IN" i="1" dirty="0" err="1"/>
              <a:t>Bamman</a:t>
            </a:r>
            <a:r>
              <a:rPr lang="en-IN" i="1" dirty="0"/>
              <a:t>, Stuart Russell</a:t>
            </a:r>
            <a:r>
              <a:rPr lang="en-IN" dirty="0"/>
              <a:t>, ”Adversarial Training for Relation Extraction," </a:t>
            </a:r>
          </a:p>
          <a:p>
            <a:pPr algn="ctr"/>
            <a:r>
              <a:rPr lang="en-IN" i="1" dirty="0"/>
              <a:t>Conference on Empirical Methods in Natural Language Processing (EMNLP) 2017, Copenhagen, Denmark.</a:t>
            </a:r>
          </a:p>
          <a:p>
            <a:pPr algn="ctr"/>
            <a:r>
              <a:rPr lang="en-IN" dirty="0">
                <a:hlinkClick r:id="rId2"/>
              </a:rPr>
              <a:t>https://people.eecs.berkeley.edu/~russell/papers/emnlp17-relation.pdf</a:t>
            </a:r>
            <a:endParaRPr lang="en-IN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F99E2-AF8D-5C4F-858D-342F07189DC7}"/>
              </a:ext>
            </a:extLst>
          </p:cNvPr>
          <p:cNvSpPr txBox="1"/>
          <p:nvPr/>
        </p:nvSpPr>
        <p:spPr>
          <a:xfrm>
            <a:off x="588154" y="1567610"/>
            <a:ext cx="449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Extraction using Adversarial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78E0F-FADA-D746-9FBD-52BFFF7CC2DD}"/>
              </a:ext>
            </a:extLst>
          </p:cNvPr>
          <p:cNvSpPr txBox="1"/>
          <p:nvPr/>
        </p:nvSpPr>
        <p:spPr>
          <a:xfrm>
            <a:off x="748611" y="2082806"/>
            <a:ext cx="4540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Input:</a:t>
            </a:r>
          </a:p>
          <a:p>
            <a:r>
              <a:rPr lang="en-US" dirty="0"/>
              <a:t>Sentence, Entity Pairs, Entity Position, Relation</a:t>
            </a:r>
          </a:p>
          <a:p>
            <a:r>
              <a:rPr lang="en-US" b="1" dirty="0"/>
              <a:t>Output:</a:t>
            </a:r>
          </a:p>
          <a:p>
            <a:r>
              <a:rPr lang="en-US" dirty="0"/>
              <a:t>Relation with Highest Probability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C20EA-EECC-5445-854B-FC068A96B24F}"/>
              </a:ext>
            </a:extLst>
          </p:cNvPr>
          <p:cNvSpPr txBox="1"/>
          <p:nvPr/>
        </p:nvSpPr>
        <p:spPr>
          <a:xfrm>
            <a:off x="588154" y="3429000"/>
            <a:ext cx="5812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dataset [MIML framework], pretrained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MIML – distant supervision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P-CNN and RNN [Dropout is applied]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Piecewise – CNN [Piecewise Pooling] , RNN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P-CNN / </a:t>
            </a:r>
            <a:r>
              <a:rPr lang="en-US"/>
              <a:t>RNN tradeoffs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Adversarial Training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Introduce Noise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C25FF-02E1-FA41-A7E4-04F2B8D71632}"/>
              </a:ext>
            </a:extLst>
          </p:cNvPr>
          <p:cNvSpPr txBox="1"/>
          <p:nvPr/>
        </p:nvSpPr>
        <p:spPr>
          <a:xfrm>
            <a:off x="588154" y="6029053"/>
            <a:ext cx="332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https://github.com/jxwuyi/AtNRE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0FDBF-6153-0443-9D8C-485668C0C93D}"/>
              </a:ext>
            </a:extLst>
          </p:cNvPr>
          <p:cNvSpPr txBox="1"/>
          <p:nvPr/>
        </p:nvSpPr>
        <p:spPr>
          <a:xfrm>
            <a:off x="10461172" y="6352218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Aravind Jyothi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62BB15-F261-F34B-B694-CB40481D8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567610"/>
            <a:ext cx="4377871" cy="40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E1A300-2951-CA44-B9E1-B21D2E4BF9ED}"/>
              </a:ext>
            </a:extLst>
          </p:cNvPr>
          <p:cNvSpPr txBox="1"/>
          <p:nvPr/>
        </p:nvSpPr>
        <p:spPr>
          <a:xfrm>
            <a:off x="300409" y="382012"/>
            <a:ext cx="20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Evaluation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07F57-19D8-5544-95D1-A3C20B81A902}"/>
              </a:ext>
            </a:extLst>
          </p:cNvPr>
          <p:cNvSpPr txBox="1"/>
          <p:nvPr/>
        </p:nvSpPr>
        <p:spPr>
          <a:xfrm>
            <a:off x="300409" y="566678"/>
            <a:ext cx="3820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i="1" dirty="0"/>
              <a:t>For this paper: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NYT Dataset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UW Dataset [NAACL] </a:t>
            </a:r>
          </a:p>
          <a:p>
            <a:endParaRPr lang="en-US" i="1" dirty="0"/>
          </a:p>
          <a:p>
            <a:r>
              <a:rPr lang="en-US" i="1" dirty="0"/>
              <a:t>Benchmark Datasets: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NYT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DDI 2013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SemEval</a:t>
            </a:r>
            <a:r>
              <a:rPr lang="en-US" i="1" dirty="0"/>
              <a:t> 2010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526D1-1752-C940-A779-49A0A57A4EB8}"/>
              </a:ext>
            </a:extLst>
          </p:cNvPr>
          <p:cNvSpPr txBox="1"/>
          <p:nvPr/>
        </p:nvSpPr>
        <p:spPr>
          <a:xfrm>
            <a:off x="315686" y="3397065"/>
            <a:ext cx="186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Evaluation 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8847A-BAE1-D848-83A8-32A230260D4E}"/>
              </a:ext>
            </a:extLst>
          </p:cNvPr>
          <p:cNvSpPr txBox="1"/>
          <p:nvPr/>
        </p:nvSpPr>
        <p:spPr>
          <a:xfrm>
            <a:off x="4844143" y="1110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B46A5-97EF-B943-BDA4-F13ACB192062}"/>
              </a:ext>
            </a:extLst>
          </p:cNvPr>
          <p:cNvSpPr txBox="1"/>
          <p:nvPr/>
        </p:nvSpPr>
        <p:spPr>
          <a:xfrm>
            <a:off x="4563573" y="961674"/>
            <a:ext cx="753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Precision for </a:t>
            </a:r>
            <a:r>
              <a:rPr lang="en-US" dirty="0" err="1"/>
              <a:t>AtNRE</a:t>
            </a:r>
            <a:r>
              <a:rPr lang="en-US" dirty="0"/>
              <a:t>, DITK/</a:t>
            </a:r>
            <a:r>
              <a:rPr lang="en-US" dirty="0" err="1"/>
              <a:t>AtNRE</a:t>
            </a:r>
            <a:r>
              <a:rPr lang="en-US" dirty="0"/>
              <a:t> for NYT dataset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68D25-597C-C943-AA75-5E1036B2EA99}"/>
              </a:ext>
            </a:extLst>
          </p:cNvPr>
          <p:cNvSpPr txBox="1"/>
          <p:nvPr/>
        </p:nvSpPr>
        <p:spPr>
          <a:xfrm>
            <a:off x="6748041" y="462987"/>
            <a:ext cx="19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Evaluation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9AB36-57BD-5D47-95A8-327FC8718266}"/>
              </a:ext>
            </a:extLst>
          </p:cNvPr>
          <p:cNvSpPr txBox="1"/>
          <p:nvPr/>
        </p:nvSpPr>
        <p:spPr>
          <a:xfrm>
            <a:off x="4485503" y="5041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3EAA7-9B07-404B-9446-2F30304BE6FA}"/>
              </a:ext>
            </a:extLst>
          </p:cNvPr>
          <p:cNvSpPr txBox="1"/>
          <p:nvPr/>
        </p:nvSpPr>
        <p:spPr>
          <a:xfrm>
            <a:off x="10440888" y="6191420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Aravind Jyothi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684D3B-606F-B24C-A91E-26324F93C3C5}"/>
              </a:ext>
            </a:extLst>
          </p:cNvPr>
          <p:cNvSpPr txBox="1"/>
          <p:nvPr/>
        </p:nvSpPr>
        <p:spPr>
          <a:xfrm>
            <a:off x="4563246" y="583910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DB244-92D8-964A-901F-5523F1CEBF26}"/>
              </a:ext>
            </a:extLst>
          </p:cNvPr>
          <p:cNvSpPr txBox="1"/>
          <p:nvPr/>
        </p:nvSpPr>
        <p:spPr>
          <a:xfrm>
            <a:off x="667486" y="3766397"/>
            <a:ext cx="17117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this paper: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</a:t>
            </a:r>
          </a:p>
          <a:p>
            <a:r>
              <a:rPr lang="en-US" i="1" dirty="0"/>
              <a:t>Benchmark: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</a:t>
            </a:r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F2782E-3D1E-BB49-80AD-D71F8BEB6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06482"/>
              </p:ext>
            </p:extLst>
          </p:nvPr>
        </p:nvGraphicFramePr>
        <p:xfrm>
          <a:off x="3868058" y="146036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48809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71576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940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AtNRE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DITK/</a:t>
                      </a:r>
                      <a:r>
                        <a:rPr lang="en-US" dirty="0" err="1"/>
                        <a:t>AtNRE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58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6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202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74EB950-529C-494E-A997-2C519548B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39767"/>
              </p:ext>
            </p:extLst>
          </p:nvPr>
        </p:nvGraphicFramePr>
        <p:xfrm>
          <a:off x="3868057" y="303916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48809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71576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940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AtNRE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DITK/</a:t>
                      </a:r>
                      <a:r>
                        <a:rPr lang="en-US" dirty="0" err="1"/>
                        <a:t>AtNRE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58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0. 73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6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0. 79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202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6FE184C-B4A9-564D-B81E-A7D0E77E3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29405"/>
              </p:ext>
            </p:extLst>
          </p:nvPr>
        </p:nvGraphicFramePr>
        <p:xfrm>
          <a:off x="3867731" y="463513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48809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71576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940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AtNRE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DITK/</a:t>
                      </a:r>
                      <a:r>
                        <a:rPr lang="en-US" dirty="0" err="1"/>
                        <a:t>AtNRE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58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6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20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5452FC5-D9A3-E147-B6D2-C75D7AA50D82}"/>
              </a:ext>
            </a:extLst>
          </p:cNvPr>
          <p:cNvSpPr txBox="1"/>
          <p:nvPr/>
        </p:nvSpPr>
        <p:spPr>
          <a:xfrm>
            <a:off x="4625593" y="2616194"/>
            <a:ext cx="552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2: Precision for </a:t>
            </a:r>
            <a:r>
              <a:rPr lang="en-US" dirty="0" err="1"/>
              <a:t>AtNRE</a:t>
            </a:r>
            <a:r>
              <a:rPr lang="en-US" dirty="0"/>
              <a:t>, DITK/</a:t>
            </a:r>
            <a:r>
              <a:rPr lang="en-US" dirty="0" err="1"/>
              <a:t>AtNRE</a:t>
            </a:r>
            <a:r>
              <a:rPr lang="en-US" dirty="0"/>
              <a:t> for UW dataset 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0C1243-9985-8647-AA03-F8189C1DBFD1}"/>
              </a:ext>
            </a:extLst>
          </p:cNvPr>
          <p:cNvSpPr/>
          <p:nvPr/>
        </p:nvSpPr>
        <p:spPr>
          <a:xfrm>
            <a:off x="4670234" y="4205330"/>
            <a:ext cx="571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3: Precision for </a:t>
            </a:r>
            <a:r>
              <a:rPr lang="en-US" dirty="0" err="1"/>
              <a:t>AtNRE</a:t>
            </a:r>
            <a:r>
              <a:rPr lang="en-US" dirty="0"/>
              <a:t>, DITK/</a:t>
            </a:r>
            <a:r>
              <a:rPr lang="en-US" dirty="0" err="1"/>
              <a:t>AtNRE</a:t>
            </a:r>
            <a:r>
              <a:rPr lang="en-US" dirty="0"/>
              <a:t> for </a:t>
            </a:r>
            <a:r>
              <a:rPr lang="en-US" dirty="0" err="1"/>
              <a:t>SemEval</a:t>
            </a:r>
            <a:r>
              <a:rPr lang="en-US" dirty="0"/>
              <a:t> 2010 </a:t>
            </a:r>
          </a:p>
        </p:txBody>
      </p:sp>
    </p:spTree>
    <p:extLst>
      <p:ext uri="{BB962C8B-B14F-4D97-AF65-F5344CB8AC3E}">
        <p14:creationId xmlns:p14="http://schemas.microsoft.com/office/powerpoint/2010/main" val="287978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191</Words>
  <Application>Microsoft Macintosh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Jyothi</dc:creator>
  <cp:lastModifiedBy>Aravind Jyothi</cp:lastModifiedBy>
  <cp:revision>25</cp:revision>
  <dcterms:created xsi:type="dcterms:W3CDTF">2019-04-19T20:29:26Z</dcterms:created>
  <dcterms:modified xsi:type="dcterms:W3CDTF">2019-04-24T12:22:41Z</dcterms:modified>
</cp:coreProperties>
</file>