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2"/>
  </p:notesMasterIdLst>
  <p:handoutMasterIdLst>
    <p:handoutMasterId r:id="rId23"/>
  </p:handoutMasterIdLst>
  <p:sldIdLst>
    <p:sldId id="266" r:id="rId3"/>
    <p:sldId id="270" r:id="rId4"/>
    <p:sldId id="271" r:id="rId5"/>
    <p:sldId id="272" r:id="rId6"/>
    <p:sldId id="291" r:id="rId7"/>
    <p:sldId id="292" r:id="rId8"/>
    <p:sldId id="279" r:id="rId9"/>
    <p:sldId id="280" r:id="rId10"/>
    <p:sldId id="273" r:id="rId11"/>
    <p:sldId id="285" r:id="rId12"/>
    <p:sldId id="282" r:id="rId13"/>
    <p:sldId id="276" r:id="rId14"/>
    <p:sldId id="277" r:id="rId15"/>
    <p:sldId id="278" r:id="rId16"/>
    <p:sldId id="283" r:id="rId17"/>
    <p:sldId id="287" r:id="rId18"/>
    <p:sldId id="293" r:id="rId19"/>
    <p:sldId id="290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3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904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E00BC4-CD8D-4CF7-99DE-E382C940681D}" type="doc">
      <dgm:prSet loTypeId="urn:microsoft.com/office/officeart/2005/8/layout/hProcess9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142A5-716B-4005-B093-B0960DE107DE}">
      <dgm:prSet phldrT="[Text]"/>
      <dgm:spPr/>
      <dgm:t>
        <a:bodyPr/>
        <a:lstStyle/>
        <a:p>
          <a:r>
            <a:rPr lang="en-US" dirty="0" smtClean="0"/>
            <a:t>Twitter API</a:t>
          </a:r>
          <a:endParaRPr lang="en-US" dirty="0"/>
        </a:p>
      </dgm:t>
    </dgm:pt>
    <dgm:pt modelId="{90587FEB-419E-439C-AFD3-00E9D8C6F688}" type="parTrans" cxnId="{B0AC1B92-CB80-4A96-8F20-CDD09313F190}">
      <dgm:prSet/>
      <dgm:spPr/>
      <dgm:t>
        <a:bodyPr/>
        <a:lstStyle/>
        <a:p>
          <a:endParaRPr lang="en-US"/>
        </a:p>
      </dgm:t>
    </dgm:pt>
    <dgm:pt modelId="{7A93542F-BE86-4501-830F-1D5B1437ED37}" type="sibTrans" cxnId="{B0AC1B92-CB80-4A96-8F20-CDD09313F190}">
      <dgm:prSet/>
      <dgm:spPr/>
      <dgm:t>
        <a:bodyPr/>
        <a:lstStyle/>
        <a:p>
          <a:endParaRPr lang="en-US"/>
        </a:p>
      </dgm:t>
    </dgm:pt>
    <dgm:pt modelId="{2948A00B-66BF-4421-A9A0-B095D595D3BD}">
      <dgm:prSet phldrT="[Text]"/>
      <dgm:spPr/>
      <dgm:t>
        <a:bodyPr/>
        <a:lstStyle/>
        <a:p>
          <a:r>
            <a:rPr lang="en-US" dirty="0" smtClean="0"/>
            <a:t>MongoDB</a:t>
          </a:r>
          <a:endParaRPr lang="en-US" dirty="0"/>
        </a:p>
      </dgm:t>
    </dgm:pt>
    <dgm:pt modelId="{8306D0B2-F2F2-4B7B-A4AD-8B99FB954614}" type="parTrans" cxnId="{936451CE-81D5-4351-8E09-13F48732BED7}">
      <dgm:prSet/>
      <dgm:spPr/>
      <dgm:t>
        <a:bodyPr/>
        <a:lstStyle/>
        <a:p>
          <a:endParaRPr lang="en-US"/>
        </a:p>
      </dgm:t>
    </dgm:pt>
    <dgm:pt modelId="{7642579D-7C9A-475C-A775-7C4027161893}" type="sibTrans" cxnId="{936451CE-81D5-4351-8E09-13F48732BED7}">
      <dgm:prSet/>
      <dgm:spPr/>
      <dgm:t>
        <a:bodyPr/>
        <a:lstStyle/>
        <a:p>
          <a:endParaRPr lang="en-US"/>
        </a:p>
      </dgm:t>
    </dgm:pt>
    <dgm:pt modelId="{63ED4562-B25D-4714-A657-8929DAA0CCAE}">
      <dgm:prSet phldrT="[Text]"/>
      <dgm:spPr/>
      <dgm:t>
        <a:bodyPr/>
        <a:lstStyle/>
        <a:p>
          <a:r>
            <a:rPr lang="en-US" dirty="0" smtClean="0"/>
            <a:t>Classifier (NB)</a:t>
          </a:r>
          <a:endParaRPr lang="en-US" dirty="0"/>
        </a:p>
      </dgm:t>
    </dgm:pt>
    <dgm:pt modelId="{BF6F263D-BDCB-47B4-B7F4-83AC4BEA999E}" type="parTrans" cxnId="{C3B59D4F-8C55-4E49-A3D3-2A33F163FDD3}">
      <dgm:prSet/>
      <dgm:spPr/>
      <dgm:t>
        <a:bodyPr/>
        <a:lstStyle/>
        <a:p>
          <a:endParaRPr lang="en-US"/>
        </a:p>
      </dgm:t>
    </dgm:pt>
    <dgm:pt modelId="{03C8472C-5E83-4115-9D7B-3B031B00228A}" type="sibTrans" cxnId="{C3B59D4F-8C55-4E49-A3D3-2A33F163FDD3}">
      <dgm:prSet/>
      <dgm:spPr/>
      <dgm:t>
        <a:bodyPr/>
        <a:lstStyle/>
        <a:p>
          <a:endParaRPr lang="en-US"/>
        </a:p>
      </dgm:t>
    </dgm:pt>
    <dgm:pt modelId="{5F58EC90-E282-40BD-9C0E-975A36E8568E}">
      <dgm:prSet phldrT="[Text]"/>
      <dgm:spPr/>
      <dgm:t>
        <a:bodyPr/>
        <a:lstStyle/>
        <a:p>
          <a:r>
            <a:rPr lang="en-US" dirty="0" smtClean="0"/>
            <a:t>Classified Instances</a:t>
          </a:r>
          <a:endParaRPr lang="en-US" dirty="0"/>
        </a:p>
      </dgm:t>
    </dgm:pt>
    <dgm:pt modelId="{B2FCFAED-068E-4DCB-8ADA-CFB9E0801847}" type="parTrans" cxnId="{EAADACC9-8E27-4DC4-A5EC-865371F9DDAD}">
      <dgm:prSet/>
      <dgm:spPr/>
      <dgm:t>
        <a:bodyPr/>
        <a:lstStyle/>
        <a:p>
          <a:endParaRPr lang="en-US"/>
        </a:p>
      </dgm:t>
    </dgm:pt>
    <dgm:pt modelId="{7B8DB296-0E60-4F3F-89EA-36949D9FBE9A}" type="sibTrans" cxnId="{EAADACC9-8E27-4DC4-A5EC-865371F9DDAD}">
      <dgm:prSet/>
      <dgm:spPr/>
      <dgm:t>
        <a:bodyPr/>
        <a:lstStyle/>
        <a:p>
          <a:endParaRPr lang="en-US"/>
        </a:p>
      </dgm:t>
    </dgm:pt>
    <dgm:pt modelId="{98E6D2D9-3D4E-46DC-A54E-1A478A1D3FF9}">
      <dgm:prSet phldrT="[Text]"/>
      <dgm:spPr/>
      <dgm:t>
        <a:bodyPr/>
        <a:lstStyle/>
        <a:p>
          <a:r>
            <a:rPr lang="en-US" dirty="0" smtClean="0"/>
            <a:t>Tableau</a:t>
          </a:r>
          <a:endParaRPr lang="en-US" dirty="0"/>
        </a:p>
      </dgm:t>
    </dgm:pt>
    <dgm:pt modelId="{B219E80A-B8B1-4F32-BC9E-8095DBDB1C86}" type="parTrans" cxnId="{BCCFD336-F174-4D76-A3A1-D3F388B48EDE}">
      <dgm:prSet/>
      <dgm:spPr/>
      <dgm:t>
        <a:bodyPr/>
        <a:lstStyle/>
        <a:p>
          <a:endParaRPr lang="en-US"/>
        </a:p>
      </dgm:t>
    </dgm:pt>
    <dgm:pt modelId="{68540091-F5CB-40A5-A4F0-9723BC3A111F}" type="sibTrans" cxnId="{BCCFD336-F174-4D76-A3A1-D3F388B48EDE}">
      <dgm:prSet/>
      <dgm:spPr/>
      <dgm:t>
        <a:bodyPr/>
        <a:lstStyle/>
        <a:p>
          <a:endParaRPr lang="en-US"/>
        </a:p>
      </dgm:t>
    </dgm:pt>
    <dgm:pt modelId="{52F37A9C-6213-401E-AAF6-D174304456CB}">
      <dgm:prSet phldrT="[Text]"/>
      <dgm:spPr/>
      <dgm:t>
        <a:bodyPr/>
        <a:lstStyle/>
        <a:p>
          <a:r>
            <a:rPr lang="en-US" dirty="0" smtClean="0"/>
            <a:t>Extracted</a:t>
          </a:r>
          <a:r>
            <a:rPr lang="en-US" baseline="0" dirty="0" smtClean="0"/>
            <a:t> Required Information</a:t>
          </a:r>
          <a:endParaRPr lang="en-US" dirty="0"/>
        </a:p>
      </dgm:t>
    </dgm:pt>
    <dgm:pt modelId="{24E43E3E-D78F-42D3-BFFC-66C521709831}" type="parTrans" cxnId="{A556D1CD-CB5F-4BC3-A69E-A1CCE8A3DC58}">
      <dgm:prSet/>
      <dgm:spPr/>
      <dgm:t>
        <a:bodyPr/>
        <a:lstStyle/>
        <a:p>
          <a:endParaRPr lang="en-US"/>
        </a:p>
      </dgm:t>
    </dgm:pt>
    <dgm:pt modelId="{20C01968-F9D0-4C30-9001-AAC0DC3CF9A9}" type="sibTrans" cxnId="{A556D1CD-CB5F-4BC3-A69E-A1CCE8A3DC58}">
      <dgm:prSet/>
      <dgm:spPr/>
      <dgm:t>
        <a:bodyPr/>
        <a:lstStyle/>
        <a:p>
          <a:endParaRPr lang="en-US"/>
        </a:p>
      </dgm:t>
    </dgm:pt>
    <dgm:pt modelId="{742F592F-A214-4091-9CAD-312A145A81BC}" type="pres">
      <dgm:prSet presAssocID="{83E00BC4-CD8D-4CF7-99DE-E382C940681D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119E65-AA64-49D5-A0F6-6597BCBD22D8}" type="pres">
      <dgm:prSet presAssocID="{83E00BC4-CD8D-4CF7-99DE-E382C940681D}" presName="arrow" presStyleLbl="bgShp" presStyleIdx="0" presStyleCnt="1"/>
      <dgm:spPr/>
      <dgm:t>
        <a:bodyPr/>
        <a:lstStyle/>
        <a:p>
          <a:endParaRPr lang="en-US"/>
        </a:p>
      </dgm:t>
    </dgm:pt>
    <dgm:pt modelId="{8FD62251-83D3-4D34-86FE-1B084D4F59CD}" type="pres">
      <dgm:prSet presAssocID="{83E00BC4-CD8D-4CF7-99DE-E382C940681D}" presName="linearProcess" presStyleCnt="0"/>
      <dgm:spPr/>
      <dgm:t>
        <a:bodyPr/>
        <a:lstStyle/>
        <a:p>
          <a:endParaRPr lang="en-US"/>
        </a:p>
      </dgm:t>
    </dgm:pt>
    <dgm:pt modelId="{E7F9C1A8-6183-4E7E-8D2C-CCD8C549366D}" type="pres">
      <dgm:prSet presAssocID="{D0D142A5-716B-4005-B093-B0960DE107DE}" presName="textNode" presStyleLbl="node1" presStyleIdx="0" presStyleCnt="6" custScaleX="45900" custScaleY="52491" custLinFactNeighborX="28468" custLinFactNeighborY="-1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9259A-9496-46FB-9476-09EC34815717}" type="pres">
      <dgm:prSet presAssocID="{7A93542F-BE86-4501-830F-1D5B1437ED37}" presName="sibTrans" presStyleCnt="0"/>
      <dgm:spPr/>
      <dgm:t>
        <a:bodyPr/>
        <a:lstStyle/>
        <a:p>
          <a:endParaRPr lang="en-US"/>
        </a:p>
      </dgm:t>
    </dgm:pt>
    <dgm:pt modelId="{7DCCD5A9-139F-4F42-B8AF-E37D75F974F8}" type="pres">
      <dgm:prSet presAssocID="{2948A00B-66BF-4421-A9A0-B095D595D3BD}" presName="textNode" presStyleLbl="node1" presStyleIdx="1" presStyleCnt="6" custScaleX="45900" custScaleY="53574" custLinFactNeighborX="-50277" custLinFactNeighborY="-1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03A05-7697-4FE7-AFB0-A756FAF3A0C2}" type="pres">
      <dgm:prSet presAssocID="{7642579D-7C9A-475C-A775-7C4027161893}" presName="sibTrans" presStyleCnt="0"/>
      <dgm:spPr/>
      <dgm:t>
        <a:bodyPr/>
        <a:lstStyle/>
        <a:p>
          <a:endParaRPr lang="en-US"/>
        </a:p>
      </dgm:t>
    </dgm:pt>
    <dgm:pt modelId="{6EE57024-CAB3-4B05-960C-FE59A6392265}" type="pres">
      <dgm:prSet presAssocID="{52F37A9C-6213-401E-AAF6-D174304456CB}" presName="textNode" presStyleLbl="node1" presStyleIdx="2" presStyleCnt="6" custScaleX="45900" custScaleY="52491" custLinFactX="-1625" custLinFactNeighborX="-100000" custLinFactNeighborY="-1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4DF48-2A98-4DD5-B3FD-6614BB6C8884}" type="pres">
      <dgm:prSet presAssocID="{20C01968-F9D0-4C30-9001-AAC0DC3CF9A9}" presName="sibTrans" presStyleCnt="0"/>
      <dgm:spPr/>
      <dgm:t>
        <a:bodyPr/>
        <a:lstStyle/>
        <a:p>
          <a:endParaRPr lang="en-US"/>
        </a:p>
      </dgm:t>
    </dgm:pt>
    <dgm:pt modelId="{112220FD-A20E-4CFD-9597-0A7757C44E0D}" type="pres">
      <dgm:prSet presAssocID="{63ED4562-B25D-4714-A657-8929DAA0CCAE}" presName="textNode" presStyleLbl="node1" presStyleIdx="3" presStyleCnt="6" custScaleX="45900" custScaleY="52491" custLinFactX="-7191" custLinFactNeighborX="-100000" custLinFactNeighborY="-1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3C443-2959-46F5-A81C-E2F3DADD07FE}" type="pres">
      <dgm:prSet presAssocID="{03C8472C-5E83-4115-9D7B-3B031B00228A}" presName="sibTrans" presStyleCnt="0"/>
      <dgm:spPr/>
      <dgm:t>
        <a:bodyPr/>
        <a:lstStyle/>
        <a:p>
          <a:endParaRPr lang="en-US"/>
        </a:p>
      </dgm:t>
    </dgm:pt>
    <dgm:pt modelId="{EDB13863-C2FD-4037-BB30-B2DB46245497}" type="pres">
      <dgm:prSet presAssocID="{5F58EC90-E282-40BD-9C0E-975A36E8568E}" presName="textNode" presStyleLbl="node1" presStyleIdx="4" presStyleCnt="6" custScaleX="45900" custScaleY="52491" custLinFactX="-14709" custLinFactNeighborX="-100000" custLinFactNeighborY="-1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D2A8E4-9A42-4463-9E37-E02A34C92D27}" type="pres">
      <dgm:prSet presAssocID="{7B8DB296-0E60-4F3F-89EA-36949D9FBE9A}" presName="sibTrans" presStyleCnt="0"/>
      <dgm:spPr/>
      <dgm:t>
        <a:bodyPr/>
        <a:lstStyle/>
        <a:p>
          <a:endParaRPr lang="en-US"/>
        </a:p>
      </dgm:t>
    </dgm:pt>
    <dgm:pt modelId="{F32F9EFA-2AC4-4549-ABE0-EC1D967F3E70}" type="pres">
      <dgm:prSet presAssocID="{98E6D2D9-3D4E-46DC-A54E-1A478A1D3FF9}" presName="textNode" presStyleLbl="node1" presStyleIdx="5" presStyleCnt="6" custScaleX="45900" custScaleY="52491" custLinFactX="-23700" custLinFactNeighborX="-100000" custLinFactNeighborY="-21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73C620-8F48-40A1-A39F-9937DBA4353E}" type="presOf" srcId="{83E00BC4-CD8D-4CF7-99DE-E382C940681D}" destId="{742F592F-A214-4091-9CAD-312A145A81BC}" srcOrd="0" destOrd="0" presId="urn:microsoft.com/office/officeart/2005/8/layout/hProcess9"/>
    <dgm:cxn modelId="{8F372E47-711F-4513-BABE-E07ED278B86C}" type="presOf" srcId="{63ED4562-B25D-4714-A657-8929DAA0CCAE}" destId="{112220FD-A20E-4CFD-9597-0A7757C44E0D}" srcOrd="0" destOrd="0" presId="urn:microsoft.com/office/officeart/2005/8/layout/hProcess9"/>
    <dgm:cxn modelId="{81042C1E-ACC5-4E15-BB0B-4468E5503661}" type="presOf" srcId="{D0D142A5-716B-4005-B093-B0960DE107DE}" destId="{E7F9C1A8-6183-4E7E-8D2C-CCD8C549366D}" srcOrd="0" destOrd="0" presId="urn:microsoft.com/office/officeart/2005/8/layout/hProcess9"/>
    <dgm:cxn modelId="{0A5104C4-4C22-4A6F-BA87-C74AA5AAE230}" type="presOf" srcId="{5F58EC90-E282-40BD-9C0E-975A36E8568E}" destId="{EDB13863-C2FD-4037-BB30-B2DB46245497}" srcOrd="0" destOrd="0" presId="urn:microsoft.com/office/officeart/2005/8/layout/hProcess9"/>
    <dgm:cxn modelId="{C3B59D4F-8C55-4E49-A3D3-2A33F163FDD3}" srcId="{83E00BC4-CD8D-4CF7-99DE-E382C940681D}" destId="{63ED4562-B25D-4714-A657-8929DAA0CCAE}" srcOrd="3" destOrd="0" parTransId="{BF6F263D-BDCB-47B4-B7F4-83AC4BEA999E}" sibTransId="{03C8472C-5E83-4115-9D7B-3B031B00228A}"/>
    <dgm:cxn modelId="{EAADACC9-8E27-4DC4-A5EC-865371F9DDAD}" srcId="{83E00BC4-CD8D-4CF7-99DE-E382C940681D}" destId="{5F58EC90-E282-40BD-9C0E-975A36E8568E}" srcOrd="4" destOrd="0" parTransId="{B2FCFAED-068E-4DCB-8ADA-CFB9E0801847}" sibTransId="{7B8DB296-0E60-4F3F-89EA-36949D9FBE9A}"/>
    <dgm:cxn modelId="{FE9FF735-4AFE-435E-875F-C757FB172188}" type="presOf" srcId="{52F37A9C-6213-401E-AAF6-D174304456CB}" destId="{6EE57024-CAB3-4B05-960C-FE59A6392265}" srcOrd="0" destOrd="0" presId="urn:microsoft.com/office/officeart/2005/8/layout/hProcess9"/>
    <dgm:cxn modelId="{FC143CB3-1961-4A70-B442-D707C8CD1106}" type="presOf" srcId="{2948A00B-66BF-4421-A9A0-B095D595D3BD}" destId="{7DCCD5A9-139F-4F42-B8AF-E37D75F974F8}" srcOrd="0" destOrd="0" presId="urn:microsoft.com/office/officeart/2005/8/layout/hProcess9"/>
    <dgm:cxn modelId="{A556D1CD-CB5F-4BC3-A69E-A1CCE8A3DC58}" srcId="{83E00BC4-CD8D-4CF7-99DE-E382C940681D}" destId="{52F37A9C-6213-401E-AAF6-D174304456CB}" srcOrd="2" destOrd="0" parTransId="{24E43E3E-D78F-42D3-BFFC-66C521709831}" sibTransId="{20C01968-F9D0-4C30-9001-AAC0DC3CF9A9}"/>
    <dgm:cxn modelId="{B0AC1B92-CB80-4A96-8F20-CDD09313F190}" srcId="{83E00BC4-CD8D-4CF7-99DE-E382C940681D}" destId="{D0D142A5-716B-4005-B093-B0960DE107DE}" srcOrd="0" destOrd="0" parTransId="{90587FEB-419E-439C-AFD3-00E9D8C6F688}" sibTransId="{7A93542F-BE86-4501-830F-1D5B1437ED37}"/>
    <dgm:cxn modelId="{70FDDCDA-E84D-4E2B-962E-21C77386771C}" type="presOf" srcId="{98E6D2D9-3D4E-46DC-A54E-1A478A1D3FF9}" destId="{F32F9EFA-2AC4-4549-ABE0-EC1D967F3E70}" srcOrd="0" destOrd="0" presId="urn:microsoft.com/office/officeart/2005/8/layout/hProcess9"/>
    <dgm:cxn modelId="{BCCFD336-F174-4D76-A3A1-D3F388B48EDE}" srcId="{83E00BC4-CD8D-4CF7-99DE-E382C940681D}" destId="{98E6D2D9-3D4E-46DC-A54E-1A478A1D3FF9}" srcOrd="5" destOrd="0" parTransId="{B219E80A-B8B1-4F32-BC9E-8095DBDB1C86}" sibTransId="{68540091-F5CB-40A5-A4F0-9723BC3A111F}"/>
    <dgm:cxn modelId="{936451CE-81D5-4351-8E09-13F48732BED7}" srcId="{83E00BC4-CD8D-4CF7-99DE-E382C940681D}" destId="{2948A00B-66BF-4421-A9A0-B095D595D3BD}" srcOrd="1" destOrd="0" parTransId="{8306D0B2-F2F2-4B7B-A4AD-8B99FB954614}" sibTransId="{7642579D-7C9A-475C-A775-7C4027161893}"/>
    <dgm:cxn modelId="{086A37F7-3D43-46FE-BE39-E705E073914E}" type="presParOf" srcId="{742F592F-A214-4091-9CAD-312A145A81BC}" destId="{1B119E65-AA64-49D5-A0F6-6597BCBD22D8}" srcOrd="0" destOrd="0" presId="urn:microsoft.com/office/officeart/2005/8/layout/hProcess9"/>
    <dgm:cxn modelId="{4A819FE6-4BF0-4077-A440-546F31929093}" type="presParOf" srcId="{742F592F-A214-4091-9CAD-312A145A81BC}" destId="{8FD62251-83D3-4D34-86FE-1B084D4F59CD}" srcOrd="1" destOrd="0" presId="urn:microsoft.com/office/officeart/2005/8/layout/hProcess9"/>
    <dgm:cxn modelId="{857CDB99-B994-4D1A-8F00-35CCCEA80253}" type="presParOf" srcId="{8FD62251-83D3-4D34-86FE-1B084D4F59CD}" destId="{E7F9C1A8-6183-4E7E-8D2C-CCD8C549366D}" srcOrd="0" destOrd="0" presId="urn:microsoft.com/office/officeart/2005/8/layout/hProcess9"/>
    <dgm:cxn modelId="{E42A3076-E326-42EE-90E6-3E4C348FA8F5}" type="presParOf" srcId="{8FD62251-83D3-4D34-86FE-1B084D4F59CD}" destId="{E9D9259A-9496-46FB-9476-09EC34815717}" srcOrd="1" destOrd="0" presId="urn:microsoft.com/office/officeart/2005/8/layout/hProcess9"/>
    <dgm:cxn modelId="{485E25ED-42F4-4398-9FC5-D35B1F4A038E}" type="presParOf" srcId="{8FD62251-83D3-4D34-86FE-1B084D4F59CD}" destId="{7DCCD5A9-139F-4F42-B8AF-E37D75F974F8}" srcOrd="2" destOrd="0" presId="urn:microsoft.com/office/officeart/2005/8/layout/hProcess9"/>
    <dgm:cxn modelId="{4A502BAD-94D2-47A9-A771-C7C496B28008}" type="presParOf" srcId="{8FD62251-83D3-4D34-86FE-1B084D4F59CD}" destId="{A6E03A05-7697-4FE7-AFB0-A756FAF3A0C2}" srcOrd="3" destOrd="0" presId="urn:microsoft.com/office/officeart/2005/8/layout/hProcess9"/>
    <dgm:cxn modelId="{D5471805-1025-4154-B5B0-8C8670C6C6F2}" type="presParOf" srcId="{8FD62251-83D3-4D34-86FE-1B084D4F59CD}" destId="{6EE57024-CAB3-4B05-960C-FE59A6392265}" srcOrd="4" destOrd="0" presId="urn:microsoft.com/office/officeart/2005/8/layout/hProcess9"/>
    <dgm:cxn modelId="{42810B43-D320-4978-87DB-272895307F99}" type="presParOf" srcId="{8FD62251-83D3-4D34-86FE-1B084D4F59CD}" destId="{5974DF48-2A98-4DD5-B3FD-6614BB6C8884}" srcOrd="5" destOrd="0" presId="urn:microsoft.com/office/officeart/2005/8/layout/hProcess9"/>
    <dgm:cxn modelId="{0F4C0351-39FB-4847-906D-C8D04489B98E}" type="presParOf" srcId="{8FD62251-83D3-4D34-86FE-1B084D4F59CD}" destId="{112220FD-A20E-4CFD-9597-0A7757C44E0D}" srcOrd="6" destOrd="0" presId="urn:microsoft.com/office/officeart/2005/8/layout/hProcess9"/>
    <dgm:cxn modelId="{618BE911-DB95-440B-9F3C-54969A7454F9}" type="presParOf" srcId="{8FD62251-83D3-4D34-86FE-1B084D4F59CD}" destId="{0803C443-2959-46F5-A81C-E2F3DADD07FE}" srcOrd="7" destOrd="0" presId="urn:microsoft.com/office/officeart/2005/8/layout/hProcess9"/>
    <dgm:cxn modelId="{5FC31931-BDE6-42CC-BFF7-CBF671F3B565}" type="presParOf" srcId="{8FD62251-83D3-4D34-86FE-1B084D4F59CD}" destId="{EDB13863-C2FD-4037-BB30-B2DB46245497}" srcOrd="8" destOrd="0" presId="urn:microsoft.com/office/officeart/2005/8/layout/hProcess9"/>
    <dgm:cxn modelId="{56D626BB-93DA-45D4-B039-6416208A4BEA}" type="presParOf" srcId="{8FD62251-83D3-4D34-86FE-1B084D4F59CD}" destId="{16D2A8E4-9A42-4463-9E37-E02A34C92D27}" srcOrd="9" destOrd="0" presId="urn:microsoft.com/office/officeart/2005/8/layout/hProcess9"/>
    <dgm:cxn modelId="{98D2BCB1-406F-4998-B43E-0CF88B6941B9}" type="presParOf" srcId="{8FD62251-83D3-4D34-86FE-1B084D4F59CD}" destId="{F32F9EFA-2AC4-4549-ABE0-EC1D967F3E70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6FC467-AC96-4872-B15A-5D814F3D0DB5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AE017-8E61-4C41-AEAF-1088FFA8A848}">
      <dgm:prSet phldrT="[Text]" custT="1"/>
      <dgm:spPr/>
      <dgm:t>
        <a:bodyPr/>
        <a:lstStyle/>
        <a:p>
          <a:r>
            <a:rPr lang="en-US" sz="3600" dirty="0" smtClean="0"/>
            <a:t>Sentiment</a:t>
          </a:r>
          <a:r>
            <a:rPr lang="en-US" sz="4000" dirty="0" smtClean="0"/>
            <a:t> Class</a:t>
          </a:r>
          <a:endParaRPr lang="en-US" sz="4000" dirty="0"/>
        </a:p>
      </dgm:t>
    </dgm:pt>
    <dgm:pt modelId="{CD2D0E32-C56A-471B-93E1-7808977B8940}" type="parTrans" cxnId="{77582065-C8AB-4E7F-8630-CE4B7A8825AA}">
      <dgm:prSet/>
      <dgm:spPr/>
      <dgm:t>
        <a:bodyPr/>
        <a:lstStyle/>
        <a:p>
          <a:endParaRPr lang="en-US"/>
        </a:p>
      </dgm:t>
    </dgm:pt>
    <dgm:pt modelId="{1611C175-5A16-4086-96DC-A1724FB39565}" type="sibTrans" cxnId="{77582065-C8AB-4E7F-8630-CE4B7A8825AA}">
      <dgm:prSet/>
      <dgm:spPr/>
      <dgm:t>
        <a:bodyPr/>
        <a:lstStyle/>
        <a:p>
          <a:endParaRPr lang="en-US"/>
        </a:p>
      </dgm:t>
    </dgm:pt>
    <dgm:pt modelId="{1A72DEBD-DC9F-4B99-AF98-14AA77BC676B}">
      <dgm:prSet phldrT="[Text]" custT="1"/>
      <dgm:spPr/>
      <dgm:t>
        <a:bodyPr/>
        <a:lstStyle/>
        <a:p>
          <a:r>
            <a:rPr lang="en-US" sz="1400" dirty="0" smtClean="0"/>
            <a:t>S1 = Negative  (size= 19807, tokens=259155)</a:t>
          </a:r>
          <a:endParaRPr lang="en-US" sz="1400" dirty="0"/>
        </a:p>
      </dgm:t>
    </dgm:pt>
    <dgm:pt modelId="{5837CC08-D2AA-4C18-9886-5F9C518EE4EF}" type="parTrans" cxnId="{0D6EC67C-A98A-4177-81DF-7BB9A7971EC2}">
      <dgm:prSet/>
      <dgm:spPr/>
      <dgm:t>
        <a:bodyPr/>
        <a:lstStyle/>
        <a:p>
          <a:endParaRPr lang="en-US"/>
        </a:p>
      </dgm:t>
    </dgm:pt>
    <dgm:pt modelId="{BF3710C6-0DB0-4B4B-915A-E11E380570D7}" type="sibTrans" cxnId="{0D6EC67C-A98A-4177-81DF-7BB9A7971EC2}">
      <dgm:prSet/>
      <dgm:spPr/>
      <dgm:t>
        <a:bodyPr/>
        <a:lstStyle/>
        <a:p>
          <a:endParaRPr lang="en-US"/>
        </a:p>
      </dgm:t>
    </dgm:pt>
    <dgm:pt modelId="{B1D36DFB-6C26-45F9-B064-3CB3E4DD746F}">
      <dgm:prSet phldrT="[Text]" custT="1"/>
      <dgm:spPr/>
      <dgm:t>
        <a:bodyPr/>
        <a:lstStyle/>
        <a:p>
          <a:r>
            <a:rPr lang="en-US" sz="1400" dirty="0" smtClean="0"/>
            <a:t>S2 = Positive (size= 19907, tokens=258381)</a:t>
          </a:r>
          <a:endParaRPr lang="en-US" sz="1400" dirty="0"/>
        </a:p>
      </dgm:t>
    </dgm:pt>
    <dgm:pt modelId="{CEB56D9F-2852-4501-AA70-D4A40B2C4C66}" type="parTrans" cxnId="{397FA4CF-8CF3-493E-A176-04EF49369CCC}">
      <dgm:prSet/>
      <dgm:spPr/>
      <dgm:t>
        <a:bodyPr/>
        <a:lstStyle/>
        <a:p>
          <a:endParaRPr lang="en-US"/>
        </a:p>
      </dgm:t>
    </dgm:pt>
    <dgm:pt modelId="{B63911F5-EB06-4EAF-99B4-A6FDFC8CB06D}" type="sibTrans" cxnId="{397FA4CF-8CF3-493E-A176-04EF49369CCC}">
      <dgm:prSet/>
      <dgm:spPr/>
      <dgm:t>
        <a:bodyPr/>
        <a:lstStyle/>
        <a:p>
          <a:endParaRPr lang="en-US"/>
        </a:p>
      </dgm:t>
    </dgm:pt>
    <dgm:pt modelId="{FDD1B05D-7193-4BD2-96D2-41A598811C9C}">
      <dgm:prSet phldrT="[Text]" custT="1"/>
      <dgm:spPr/>
      <dgm:t>
        <a:bodyPr/>
        <a:lstStyle/>
        <a:p>
          <a:r>
            <a:rPr lang="en-US" sz="1400" dirty="0" smtClean="0"/>
            <a:t>S3 = Neutral (size= 20171, tokens=280796)</a:t>
          </a:r>
          <a:endParaRPr lang="en-US" sz="1400" dirty="0"/>
        </a:p>
      </dgm:t>
    </dgm:pt>
    <dgm:pt modelId="{78E70A42-4E0D-40F9-A195-E73AB1D89EE5}" type="parTrans" cxnId="{03E21C9B-DC83-4B81-9696-1EEDB5DB7F60}">
      <dgm:prSet/>
      <dgm:spPr/>
      <dgm:t>
        <a:bodyPr/>
        <a:lstStyle/>
        <a:p>
          <a:endParaRPr lang="en-US"/>
        </a:p>
      </dgm:t>
    </dgm:pt>
    <dgm:pt modelId="{E1F96892-B235-422B-84DD-19709CE38DB8}" type="sibTrans" cxnId="{03E21C9B-DC83-4B81-9696-1EEDB5DB7F60}">
      <dgm:prSet/>
      <dgm:spPr/>
      <dgm:t>
        <a:bodyPr/>
        <a:lstStyle/>
        <a:p>
          <a:endParaRPr lang="en-US"/>
        </a:p>
      </dgm:t>
    </dgm:pt>
    <dgm:pt modelId="{E2D19758-8538-442D-AA67-9D7B2FB7ED2C}">
      <dgm:prSet phldrT="[Text]" custT="1"/>
      <dgm:spPr/>
      <dgm:t>
        <a:bodyPr/>
        <a:lstStyle/>
        <a:p>
          <a:r>
            <a:rPr lang="en-US" sz="4000" dirty="0" smtClean="0"/>
            <a:t>Weather Class</a:t>
          </a:r>
          <a:endParaRPr lang="en-US" sz="4000" dirty="0"/>
        </a:p>
      </dgm:t>
    </dgm:pt>
    <dgm:pt modelId="{A3386408-6C70-4228-A86A-3D254724FD3D}" type="sibTrans" cxnId="{CFAF37E6-C6CF-475C-A695-13D8433C9251}">
      <dgm:prSet/>
      <dgm:spPr/>
      <dgm:t>
        <a:bodyPr/>
        <a:lstStyle/>
        <a:p>
          <a:endParaRPr lang="en-US"/>
        </a:p>
      </dgm:t>
    </dgm:pt>
    <dgm:pt modelId="{FD4BF524-4CE5-40A6-9C19-0440479ABB14}" type="parTrans" cxnId="{CFAF37E6-C6CF-475C-A695-13D8433C9251}">
      <dgm:prSet/>
      <dgm:spPr/>
      <dgm:t>
        <a:bodyPr/>
        <a:lstStyle/>
        <a:p>
          <a:endParaRPr lang="en-US"/>
        </a:p>
      </dgm:t>
    </dgm:pt>
    <dgm:pt modelId="{83343E21-5B5B-4B88-B21E-2143AA791D8E}">
      <dgm:prSet phldrT="[Text]" custT="1"/>
      <dgm:spPr/>
      <dgm:t>
        <a:bodyPr/>
        <a:lstStyle/>
        <a:p>
          <a:r>
            <a:rPr lang="en-US" sz="1400" dirty="0" smtClean="0"/>
            <a:t> K7 = I cant tell (s= 14255, t=183884)      K14 = tornado(s= 845, t=13651)					            K15 = Wind (s= 1955, t=26784)    </a:t>
          </a:r>
          <a:endParaRPr lang="en-US" sz="1400" dirty="0"/>
        </a:p>
      </dgm:t>
    </dgm:pt>
    <dgm:pt modelId="{9F4CDACD-6EC8-4DEC-A98C-E69F3DEF2807}" type="sibTrans" cxnId="{7DC894F7-B011-478D-9BCF-C753BBDB3039}">
      <dgm:prSet/>
      <dgm:spPr/>
      <dgm:t>
        <a:bodyPr/>
        <a:lstStyle/>
        <a:p>
          <a:endParaRPr lang="en-US"/>
        </a:p>
      </dgm:t>
    </dgm:pt>
    <dgm:pt modelId="{5856765E-BCCE-4420-8E0A-F11C17440FE5}" type="parTrans" cxnId="{7DC894F7-B011-478D-9BCF-C753BBDB3039}">
      <dgm:prSet/>
      <dgm:spPr/>
      <dgm:t>
        <a:bodyPr/>
        <a:lstStyle/>
        <a:p>
          <a:endParaRPr lang="en-US"/>
        </a:p>
      </dgm:t>
    </dgm:pt>
    <dgm:pt modelId="{3E3823EE-1C89-4DE7-87BF-1209770FB0E4}">
      <dgm:prSet phldrT="[Text]" custT="1"/>
      <dgm:spPr/>
      <dgm:t>
        <a:bodyPr/>
        <a:lstStyle/>
        <a:p>
          <a:r>
            <a:rPr lang="en-US" sz="1400" dirty="0" smtClean="0"/>
            <a:t>K6 = Hurricane	(s= 48, t= 774)	            K13 = Sun(s= 6719, t=93751)</a:t>
          </a:r>
          <a:endParaRPr lang="en-US" sz="1400" dirty="0"/>
        </a:p>
      </dgm:t>
    </dgm:pt>
    <dgm:pt modelId="{7E169C82-89A7-4CF9-BAF0-6A0D726078B1}" type="sibTrans" cxnId="{F10EB4F4-358F-4233-8C61-98C105734A30}">
      <dgm:prSet/>
      <dgm:spPr/>
      <dgm:t>
        <a:bodyPr/>
        <a:lstStyle/>
        <a:p>
          <a:endParaRPr lang="en-US"/>
        </a:p>
      </dgm:t>
    </dgm:pt>
    <dgm:pt modelId="{049DB06D-2137-4230-B651-33A6A877B955}" type="parTrans" cxnId="{F10EB4F4-358F-4233-8C61-98C105734A30}">
      <dgm:prSet/>
      <dgm:spPr/>
      <dgm:t>
        <a:bodyPr/>
        <a:lstStyle/>
        <a:p>
          <a:endParaRPr lang="en-US"/>
        </a:p>
      </dgm:t>
    </dgm:pt>
    <dgm:pt modelId="{562F687B-B92C-4449-8630-B04DBFEB62A2}">
      <dgm:prSet phldrT="[Text]" custT="1"/>
      <dgm:spPr/>
      <dgm:t>
        <a:bodyPr/>
        <a:lstStyle/>
        <a:p>
          <a:r>
            <a:rPr lang="en-US" sz="1400" dirty="0" smtClean="0"/>
            <a:t>K5 = Humid (s= 1971, t=26125)	            K12 = Storm (s= 7213, t=101019)</a:t>
          </a:r>
          <a:endParaRPr lang="en-US" sz="1400" dirty="0"/>
        </a:p>
      </dgm:t>
    </dgm:pt>
    <dgm:pt modelId="{22B1448C-F856-4355-B587-3EC35F2D6350}" type="sibTrans" cxnId="{4542191F-63C1-402A-BB56-6324DC1A5586}">
      <dgm:prSet/>
      <dgm:spPr/>
      <dgm:t>
        <a:bodyPr/>
        <a:lstStyle/>
        <a:p>
          <a:endParaRPr lang="en-US"/>
        </a:p>
      </dgm:t>
    </dgm:pt>
    <dgm:pt modelId="{9DB98C68-4C8F-49FD-9F2E-B59D39C07A5A}" type="parTrans" cxnId="{4542191F-63C1-402A-BB56-6324DC1A5586}">
      <dgm:prSet/>
      <dgm:spPr/>
      <dgm:t>
        <a:bodyPr/>
        <a:lstStyle/>
        <a:p>
          <a:endParaRPr lang="en-US"/>
        </a:p>
      </dgm:t>
    </dgm:pt>
    <dgm:pt modelId="{C57A6385-5F08-4309-BB62-FF8691427660}">
      <dgm:prSet phldrT="[Text]" custT="1"/>
      <dgm:spPr/>
      <dgm:t>
        <a:bodyPr/>
        <a:lstStyle/>
        <a:p>
          <a:r>
            <a:rPr lang="en-US" sz="1400" dirty="0" smtClean="0"/>
            <a:t>K4 = Hot (s= 6083, t=81042)	            K11 = Snow(s= 1293, t=18521)</a:t>
          </a:r>
          <a:endParaRPr lang="en-US" sz="1400" dirty="0"/>
        </a:p>
      </dgm:t>
    </dgm:pt>
    <dgm:pt modelId="{8A557C15-7A51-4445-A094-BB25E7C35570}" type="sibTrans" cxnId="{1E278BAB-9E7F-4EE9-96F1-6DD631DF28A7}">
      <dgm:prSet/>
      <dgm:spPr/>
      <dgm:t>
        <a:bodyPr/>
        <a:lstStyle/>
        <a:p>
          <a:endParaRPr lang="en-US"/>
        </a:p>
      </dgm:t>
    </dgm:pt>
    <dgm:pt modelId="{F0BA1CD8-F6B0-4248-8C1A-8C94E27868A1}" type="parTrans" cxnId="{1E278BAB-9E7F-4EE9-96F1-6DD631DF28A7}">
      <dgm:prSet/>
      <dgm:spPr/>
      <dgm:t>
        <a:bodyPr/>
        <a:lstStyle/>
        <a:p>
          <a:endParaRPr lang="en-US"/>
        </a:p>
      </dgm:t>
    </dgm:pt>
    <dgm:pt modelId="{8AF0CBA0-30FF-480C-A7E9-9166454D0C4D}">
      <dgm:prSet phldrT="[Text]" custT="1"/>
      <dgm:spPr/>
      <dgm:t>
        <a:bodyPr/>
        <a:lstStyle/>
        <a:p>
          <a:r>
            <a:rPr lang="en-US" sz="1400" dirty="0" smtClean="0"/>
            <a:t>K3 = Dry (s= 154, t=2627)	            K10 = Rain (s= 4925, t=73642)</a:t>
          </a:r>
          <a:endParaRPr lang="en-US" sz="1400" dirty="0"/>
        </a:p>
      </dgm:t>
    </dgm:pt>
    <dgm:pt modelId="{CA0D598F-6998-4D37-B737-987BD017FDB1}" type="sibTrans" cxnId="{7AF3013B-FBCD-40D0-B24B-3515E509C262}">
      <dgm:prSet/>
      <dgm:spPr/>
      <dgm:t>
        <a:bodyPr/>
        <a:lstStyle/>
        <a:p>
          <a:endParaRPr lang="en-US"/>
        </a:p>
      </dgm:t>
    </dgm:pt>
    <dgm:pt modelId="{A9031C02-608C-4931-A4F9-56003899AAFB}" type="parTrans" cxnId="{7AF3013B-FBCD-40D0-B24B-3515E509C262}">
      <dgm:prSet/>
      <dgm:spPr/>
      <dgm:t>
        <a:bodyPr/>
        <a:lstStyle/>
        <a:p>
          <a:endParaRPr lang="en-US"/>
        </a:p>
      </dgm:t>
    </dgm:pt>
    <dgm:pt modelId="{79A0792B-3A34-456E-BEB1-9D9AFA0C3BCA}">
      <dgm:prSet phldrT="[Text]" custT="1"/>
      <dgm:spPr/>
      <dgm:t>
        <a:bodyPr/>
        <a:lstStyle/>
        <a:p>
          <a:r>
            <a:rPr lang="en-US" sz="1400" dirty="0" smtClean="0"/>
            <a:t>K2 = Cold (s= 4888, t=64043)	            K9 = Other (s= 1550,   t=22369) </a:t>
          </a:r>
          <a:endParaRPr lang="en-US" sz="1400" dirty="0"/>
        </a:p>
      </dgm:t>
    </dgm:pt>
    <dgm:pt modelId="{A6BC35D4-E26D-4106-80B4-68225249141E}" type="sibTrans" cxnId="{4C8C264B-E2C3-4E9F-8414-25186C5B3A3F}">
      <dgm:prSet/>
      <dgm:spPr/>
      <dgm:t>
        <a:bodyPr/>
        <a:lstStyle/>
        <a:p>
          <a:endParaRPr lang="en-US"/>
        </a:p>
      </dgm:t>
    </dgm:pt>
    <dgm:pt modelId="{8E9EBE4F-10AF-4EF1-ADA5-02D8DC81B547}" type="parTrans" cxnId="{4C8C264B-E2C3-4E9F-8414-25186C5B3A3F}">
      <dgm:prSet/>
      <dgm:spPr/>
      <dgm:t>
        <a:bodyPr/>
        <a:lstStyle/>
        <a:p>
          <a:endParaRPr lang="en-US"/>
        </a:p>
      </dgm:t>
    </dgm:pt>
    <dgm:pt modelId="{95BBD58D-990E-4EAE-B6AE-96D99EBC5B99}">
      <dgm:prSet phldrT="[Text]" custT="1"/>
      <dgm:spPr/>
      <dgm:t>
        <a:bodyPr/>
        <a:lstStyle/>
        <a:p>
          <a:r>
            <a:rPr lang="en-US" sz="1400" dirty="0" smtClean="0"/>
            <a:t>K1 = Clouds (s= 863, t=13471)                   K8 = Ice (s=37, t=586)</a:t>
          </a:r>
          <a:endParaRPr lang="en-US" sz="1400" dirty="0"/>
        </a:p>
      </dgm:t>
    </dgm:pt>
    <dgm:pt modelId="{6077A311-2033-4553-8649-0546CABC1419}" type="sibTrans" cxnId="{0E24538F-B396-49B6-9017-9C38ADC3CD0D}">
      <dgm:prSet/>
      <dgm:spPr/>
      <dgm:t>
        <a:bodyPr/>
        <a:lstStyle/>
        <a:p>
          <a:endParaRPr lang="en-US"/>
        </a:p>
      </dgm:t>
    </dgm:pt>
    <dgm:pt modelId="{121F4EF7-E112-45EB-8257-2F972BF8CD3E}" type="parTrans" cxnId="{0E24538F-B396-49B6-9017-9C38ADC3CD0D}">
      <dgm:prSet/>
      <dgm:spPr/>
      <dgm:t>
        <a:bodyPr/>
        <a:lstStyle/>
        <a:p>
          <a:endParaRPr lang="en-US"/>
        </a:p>
      </dgm:t>
    </dgm:pt>
    <dgm:pt modelId="{FBF431CE-EC27-4A8D-9FA6-0F89693222CA}" type="pres">
      <dgm:prSet presAssocID="{2E6FC467-AC96-4872-B15A-5D814F3D0D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356E05-70F3-4080-99BC-5B5BBA3DC747}" type="pres">
      <dgm:prSet presAssocID="{C41AE017-8E61-4C41-AEAF-1088FFA8A848}" presName="composite" presStyleCnt="0"/>
      <dgm:spPr/>
    </dgm:pt>
    <dgm:pt modelId="{0A12C73D-1980-407B-9304-DAA0DF7B835D}" type="pres">
      <dgm:prSet presAssocID="{C41AE017-8E61-4C41-AEAF-1088FFA8A848}" presName="parTx" presStyleLbl="alignNode1" presStyleIdx="0" presStyleCnt="2" custScaleX="50047" custLinFactNeighborX="-5798" custLinFactNeighborY="-16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B6B037-D343-4A73-87C2-8E23CC35AB74}" type="pres">
      <dgm:prSet presAssocID="{C41AE017-8E61-4C41-AEAF-1088FFA8A848}" presName="desTx" presStyleLbl="alignAccFollowNode1" presStyleIdx="0" presStyleCnt="2" custScaleX="49761" custScaleY="75243" custLinFactNeighborX="-146" custLinFactNeighborY="-123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867974-C064-4A23-B959-B3B82F27A3AF}" type="pres">
      <dgm:prSet presAssocID="{1611C175-5A16-4086-96DC-A1724FB39565}" presName="space" presStyleCnt="0"/>
      <dgm:spPr/>
    </dgm:pt>
    <dgm:pt modelId="{53118B3D-D511-4907-8459-377E8AB09F8C}" type="pres">
      <dgm:prSet presAssocID="{E2D19758-8538-442D-AA67-9D7B2FB7ED2C}" presName="composite" presStyleCnt="0"/>
      <dgm:spPr/>
    </dgm:pt>
    <dgm:pt modelId="{7D0C3649-92FC-4C20-829D-A6DD1CB720EE}" type="pres">
      <dgm:prSet presAssocID="{E2D19758-8538-442D-AA67-9D7B2FB7ED2C}" presName="parTx" presStyleLbl="alignNode1" presStyleIdx="1" presStyleCnt="2" custScaleX="1157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51139-2B36-49BC-BA3D-4434B322401D}" type="pres">
      <dgm:prSet presAssocID="{E2D19758-8538-442D-AA67-9D7B2FB7ED2C}" presName="desTx" presStyleLbl="alignAccFollowNode1" presStyleIdx="1" presStyleCnt="2" custScaleX="117150" custLinFactNeighborX="1068" custLinFactNeighborY="11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2C48E3-5043-454C-B0F3-F2705EC5472B}" type="presOf" srcId="{83343E21-5B5B-4B88-B21E-2143AA791D8E}" destId="{54D51139-2B36-49BC-BA3D-4434B322401D}" srcOrd="0" destOrd="6" presId="urn:microsoft.com/office/officeart/2005/8/layout/hList1"/>
    <dgm:cxn modelId="{01B4AD9B-292C-459D-A370-EC50B2D1AB11}" type="presOf" srcId="{79A0792B-3A34-456E-BEB1-9D9AFA0C3BCA}" destId="{54D51139-2B36-49BC-BA3D-4434B322401D}" srcOrd="0" destOrd="1" presId="urn:microsoft.com/office/officeart/2005/8/layout/hList1"/>
    <dgm:cxn modelId="{CB030BB1-90A6-40B0-8DA5-CBE7CC72C20A}" type="presOf" srcId="{8AF0CBA0-30FF-480C-A7E9-9166454D0C4D}" destId="{54D51139-2B36-49BC-BA3D-4434B322401D}" srcOrd="0" destOrd="2" presId="urn:microsoft.com/office/officeart/2005/8/layout/hList1"/>
    <dgm:cxn modelId="{F7DDE205-6FCC-4DD2-A542-E58BB4C95CFD}" type="presOf" srcId="{E2D19758-8538-442D-AA67-9D7B2FB7ED2C}" destId="{7D0C3649-92FC-4C20-829D-A6DD1CB720EE}" srcOrd="0" destOrd="0" presId="urn:microsoft.com/office/officeart/2005/8/layout/hList1"/>
    <dgm:cxn modelId="{7DC894F7-B011-478D-9BCF-C753BBDB3039}" srcId="{E2D19758-8538-442D-AA67-9D7B2FB7ED2C}" destId="{83343E21-5B5B-4B88-B21E-2143AA791D8E}" srcOrd="6" destOrd="0" parTransId="{5856765E-BCCE-4420-8E0A-F11C17440FE5}" sibTransId="{9F4CDACD-6EC8-4DEC-A98C-E69F3DEF2807}"/>
    <dgm:cxn modelId="{0E24538F-B396-49B6-9017-9C38ADC3CD0D}" srcId="{E2D19758-8538-442D-AA67-9D7B2FB7ED2C}" destId="{95BBD58D-990E-4EAE-B6AE-96D99EBC5B99}" srcOrd="0" destOrd="0" parTransId="{121F4EF7-E112-45EB-8257-2F972BF8CD3E}" sibTransId="{6077A311-2033-4553-8649-0546CABC1419}"/>
    <dgm:cxn modelId="{1FDE891F-1CFC-4361-8428-D88DF6A30B3E}" type="presOf" srcId="{95BBD58D-990E-4EAE-B6AE-96D99EBC5B99}" destId="{54D51139-2B36-49BC-BA3D-4434B322401D}" srcOrd="0" destOrd="0" presId="urn:microsoft.com/office/officeart/2005/8/layout/hList1"/>
    <dgm:cxn modelId="{7AF3013B-FBCD-40D0-B24B-3515E509C262}" srcId="{E2D19758-8538-442D-AA67-9D7B2FB7ED2C}" destId="{8AF0CBA0-30FF-480C-A7E9-9166454D0C4D}" srcOrd="2" destOrd="0" parTransId="{A9031C02-608C-4931-A4F9-56003899AAFB}" sibTransId="{CA0D598F-6998-4D37-B737-987BD017FDB1}"/>
    <dgm:cxn modelId="{ED483FF3-419C-47FB-90B0-9E5214F4E3E8}" type="presOf" srcId="{3E3823EE-1C89-4DE7-87BF-1209770FB0E4}" destId="{54D51139-2B36-49BC-BA3D-4434B322401D}" srcOrd="0" destOrd="5" presId="urn:microsoft.com/office/officeart/2005/8/layout/hList1"/>
    <dgm:cxn modelId="{8E215BD3-FC56-41C8-9B3A-1AEFC305A1ED}" type="presOf" srcId="{2E6FC467-AC96-4872-B15A-5D814F3D0DB5}" destId="{FBF431CE-EC27-4A8D-9FA6-0F89693222CA}" srcOrd="0" destOrd="0" presId="urn:microsoft.com/office/officeart/2005/8/layout/hList1"/>
    <dgm:cxn modelId="{BA3FC867-1138-4B66-A2C0-36B1B3B2BFAE}" type="presOf" srcId="{562F687B-B92C-4449-8630-B04DBFEB62A2}" destId="{54D51139-2B36-49BC-BA3D-4434B322401D}" srcOrd="0" destOrd="4" presId="urn:microsoft.com/office/officeart/2005/8/layout/hList1"/>
    <dgm:cxn modelId="{397FA4CF-8CF3-493E-A176-04EF49369CCC}" srcId="{C41AE017-8E61-4C41-AEAF-1088FFA8A848}" destId="{B1D36DFB-6C26-45F9-B064-3CB3E4DD746F}" srcOrd="1" destOrd="0" parTransId="{CEB56D9F-2852-4501-AA70-D4A40B2C4C66}" sibTransId="{B63911F5-EB06-4EAF-99B4-A6FDFC8CB06D}"/>
    <dgm:cxn modelId="{0D6EC67C-A98A-4177-81DF-7BB9A7971EC2}" srcId="{C41AE017-8E61-4C41-AEAF-1088FFA8A848}" destId="{1A72DEBD-DC9F-4B99-AF98-14AA77BC676B}" srcOrd="0" destOrd="0" parTransId="{5837CC08-D2AA-4C18-9886-5F9C518EE4EF}" sibTransId="{BF3710C6-0DB0-4B4B-915A-E11E380570D7}"/>
    <dgm:cxn modelId="{CFAF37E6-C6CF-475C-A695-13D8433C9251}" srcId="{2E6FC467-AC96-4872-B15A-5D814F3D0DB5}" destId="{E2D19758-8538-442D-AA67-9D7B2FB7ED2C}" srcOrd="1" destOrd="0" parTransId="{FD4BF524-4CE5-40A6-9C19-0440479ABB14}" sibTransId="{A3386408-6C70-4228-A86A-3D254724FD3D}"/>
    <dgm:cxn modelId="{1E278BAB-9E7F-4EE9-96F1-6DD631DF28A7}" srcId="{E2D19758-8538-442D-AA67-9D7B2FB7ED2C}" destId="{C57A6385-5F08-4309-BB62-FF8691427660}" srcOrd="3" destOrd="0" parTransId="{F0BA1CD8-F6B0-4248-8C1A-8C94E27868A1}" sibTransId="{8A557C15-7A51-4445-A094-BB25E7C35570}"/>
    <dgm:cxn modelId="{BB866C2A-F40E-4352-A0CA-1FAA6244EA27}" type="presOf" srcId="{FDD1B05D-7193-4BD2-96D2-41A598811C9C}" destId="{30B6B037-D343-4A73-87C2-8E23CC35AB74}" srcOrd="0" destOrd="2" presId="urn:microsoft.com/office/officeart/2005/8/layout/hList1"/>
    <dgm:cxn modelId="{CB300D99-2AD6-4DC3-92D4-57F97E6844D3}" type="presOf" srcId="{1A72DEBD-DC9F-4B99-AF98-14AA77BC676B}" destId="{30B6B037-D343-4A73-87C2-8E23CC35AB74}" srcOrd="0" destOrd="0" presId="urn:microsoft.com/office/officeart/2005/8/layout/hList1"/>
    <dgm:cxn modelId="{03E21C9B-DC83-4B81-9696-1EEDB5DB7F60}" srcId="{C41AE017-8E61-4C41-AEAF-1088FFA8A848}" destId="{FDD1B05D-7193-4BD2-96D2-41A598811C9C}" srcOrd="2" destOrd="0" parTransId="{78E70A42-4E0D-40F9-A195-E73AB1D89EE5}" sibTransId="{E1F96892-B235-422B-84DD-19709CE38DB8}"/>
    <dgm:cxn modelId="{F10EB4F4-358F-4233-8C61-98C105734A30}" srcId="{E2D19758-8538-442D-AA67-9D7B2FB7ED2C}" destId="{3E3823EE-1C89-4DE7-87BF-1209770FB0E4}" srcOrd="5" destOrd="0" parTransId="{049DB06D-2137-4230-B651-33A6A877B955}" sibTransId="{7E169C82-89A7-4CF9-BAF0-6A0D726078B1}"/>
    <dgm:cxn modelId="{B51C61E9-DB75-4DE4-B670-D8B12C4675CA}" type="presOf" srcId="{B1D36DFB-6C26-45F9-B064-3CB3E4DD746F}" destId="{30B6B037-D343-4A73-87C2-8E23CC35AB74}" srcOrd="0" destOrd="1" presId="urn:microsoft.com/office/officeart/2005/8/layout/hList1"/>
    <dgm:cxn modelId="{158559ED-4B9C-482E-A838-414FFCEFF533}" type="presOf" srcId="{C57A6385-5F08-4309-BB62-FF8691427660}" destId="{54D51139-2B36-49BC-BA3D-4434B322401D}" srcOrd="0" destOrd="3" presId="urn:microsoft.com/office/officeart/2005/8/layout/hList1"/>
    <dgm:cxn modelId="{CAD8000F-3983-455C-949D-E1939A03FD06}" type="presOf" srcId="{C41AE017-8E61-4C41-AEAF-1088FFA8A848}" destId="{0A12C73D-1980-407B-9304-DAA0DF7B835D}" srcOrd="0" destOrd="0" presId="urn:microsoft.com/office/officeart/2005/8/layout/hList1"/>
    <dgm:cxn modelId="{4C8C264B-E2C3-4E9F-8414-25186C5B3A3F}" srcId="{E2D19758-8538-442D-AA67-9D7B2FB7ED2C}" destId="{79A0792B-3A34-456E-BEB1-9D9AFA0C3BCA}" srcOrd="1" destOrd="0" parTransId="{8E9EBE4F-10AF-4EF1-ADA5-02D8DC81B547}" sibTransId="{A6BC35D4-E26D-4106-80B4-68225249141E}"/>
    <dgm:cxn modelId="{4542191F-63C1-402A-BB56-6324DC1A5586}" srcId="{E2D19758-8538-442D-AA67-9D7B2FB7ED2C}" destId="{562F687B-B92C-4449-8630-B04DBFEB62A2}" srcOrd="4" destOrd="0" parTransId="{9DB98C68-4C8F-49FD-9F2E-B59D39C07A5A}" sibTransId="{22B1448C-F856-4355-B587-3EC35F2D6350}"/>
    <dgm:cxn modelId="{77582065-C8AB-4E7F-8630-CE4B7A8825AA}" srcId="{2E6FC467-AC96-4872-B15A-5D814F3D0DB5}" destId="{C41AE017-8E61-4C41-AEAF-1088FFA8A848}" srcOrd="0" destOrd="0" parTransId="{CD2D0E32-C56A-471B-93E1-7808977B8940}" sibTransId="{1611C175-5A16-4086-96DC-A1724FB39565}"/>
    <dgm:cxn modelId="{35F9A9C8-CB28-4565-9C92-47C44D301232}" type="presParOf" srcId="{FBF431CE-EC27-4A8D-9FA6-0F89693222CA}" destId="{10356E05-70F3-4080-99BC-5B5BBA3DC747}" srcOrd="0" destOrd="0" presId="urn:microsoft.com/office/officeart/2005/8/layout/hList1"/>
    <dgm:cxn modelId="{756728C4-7C51-408E-9B74-35F5FA9B55DD}" type="presParOf" srcId="{10356E05-70F3-4080-99BC-5B5BBA3DC747}" destId="{0A12C73D-1980-407B-9304-DAA0DF7B835D}" srcOrd="0" destOrd="0" presId="urn:microsoft.com/office/officeart/2005/8/layout/hList1"/>
    <dgm:cxn modelId="{1CAD19E3-1CD6-44D9-893A-2A5A4EB533D0}" type="presParOf" srcId="{10356E05-70F3-4080-99BC-5B5BBA3DC747}" destId="{30B6B037-D343-4A73-87C2-8E23CC35AB74}" srcOrd="1" destOrd="0" presId="urn:microsoft.com/office/officeart/2005/8/layout/hList1"/>
    <dgm:cxn modelId="{444D3C5E-ADE3-41B8-8A26-1BCCF41FB3B2}" type="presParOf" srcId="{FBF431CE-EC27-4A8D-9FA6-0F89693222CA}" destId="{1F867974-C064-4A23-B959-B3B82F27A3AF}" srcOrd="1" destOrd="0" presId="urn:microsoft.com/office/officeart/2005/8/layout/hList1"/>
    <dgm:cxn modelId="{4D78654D-C216-41DB-9A35-C78429F9EF2E}" type="presParOf" srcId="{FBF431CE-EC27-4A8D-9FA6-0F89693222CA}" destId="{53118B3D-D511-4907-8459-377E8AB09F8C}" srcOrd="2" destOrd="0" presId="urn:microsoft.com/office/officeart/2005/8/layout/hList1"/>
    <dgm:cxn modelId="{77A650D6-C21F-4074-B335-615A88C75BDE}" type="presParOf" srcId="{53118B3D-D511-4907-8459-377E8AB09F8C}" destId="{7D0C3649-92FC-4C20-829D-A6DD1CB720EE}" srcOrd="0" destOrd="0" presId="urn:microsoft.com/office/officeart/2005/8/layout/hList1"/>
    <dgm:cxn modelId="{5A1165E3-278E-417C-9D36-F9A732F399DB}" type="presParOf" srcId="{53118B3D-D511-4907-8459-377E8AB09F8C}" destId="{54D51139-2B36-49BC-BA3D-4434B322401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4025A5-9D32-4F5C-AA39-3EF7A729712B}" type="doc">
      <dgm:prSet loTypeId="urn:microsoft.com/office/officeart/2008/layout/NameandTitleOrganizationalChart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CEB95C-A29C-4FA6-8603-AF011D495A60}">
      <dgm:prSet phldrT="[Text]"/>
      <dgm:spPr/>
      <dgm:t>
        <a:bodyPr/>
        <a:lstStyle/>
        <a:p>
          <a:r>
            <a:rPr lang="en-US" dirty="0" smtClean="0"/>
            <a:t>Training data set </a:t>
          </a:r>
          <a:endParaRPr lang="en-US" dirty="0"/>
        </a:p>
      </dgm:t>
    </dgm:pt>
    <dgm:pt modelId="{8938FE2E-9B94-409C-AE60-693FD5B20EE4}" type="parTrans" cxnId="{2293D783-0F9E-40F2-9DF8-741FBA3A535F}">
      <dgm:prSet/>
      <dgm:spPr/>
      <dgm:t>
        <a:bodyPr/>
        <a:lstStyle/>
        <a:p>
          <a:endParaRPr lang="en-US"/>
        </a:p>
      </dgm:t>
    </dgm:pt>
    <dgm:pt modelId="{640E0F02-661B-4862-B0FA-48CD4304085E}" type="sibTrans" cxnId="{2293D783-0F9E-40F2-9DF8-741FBA3A535F}">
      <dgm:prSet custT="1"/>
      <dgm:spPr/>
      <dgm:t>
        <a:bodyPr/>
        <a:lstStyle/>
        <a:p>
          <a:pPr algn="ctr"/>
          <a:r>
            <a:rPr lang="en-US" sz="1400" b="0" dirty="0" err="1" smtClean="0"/>
            <a:t>Kaggle</a:t>
          </a:r>
          <a:endParaRPr lang="en-US" sz="1400" b="0" dirty="0"/>
        </a:p>
      </dgm:t>
    </dgm:pt>
    <dgm:pt modelId="{F171CCAE-0BA1-4E85-878A-DDBA0618123D}">
      <dgm:prSet phldrT="[Text]"/>
      <dgm:spPr/>
      <dgm:t>
        <a:bodyPr/>
        <a:lstStyle/>
        <a:p>
          <a:r>
            <a:rPr lang="en-US" dirty="0" smtClean="0"/>
            <a:t>Classifier NB1</a:t>
          </a:r>
          <a:endParaRPr lang="en-US" dirty="0"/>
        </a:p>
      </dgm:t>
    </dgm:pt>
    <dgm:pt modelId="{A835DA3D-2D1E-41B2-A653-9FA77F634D38}" type="parTrans" cxnId="{BE3B77B1-9507-49D4-83C6-711EC28A5826}">
      <dgm:prSet/>
      <dgm:spPr/>
      <dgm:t>
        <a:bodyPr/>
        <a:lstStyle/>
        <a:p>
          <a:endParaRPr lang="en-US"/>
        </a:p>
      </dgm:t>
    </dgm:pt>
    <dgm:pt modelId="{D6BE72B6-59A0-49A3-AB4E-ADD33E9961CA}" type="sibTrans" cxnId="{BE3B77B1-9507-49D4-83C6-711EC28A5826}">
      <dgm:prSet custT="1"/>
      <dgm:spPr/>
      <dgm:t>
        <a:bodyPr/>
        <a:lstStyle/>
        <a:p>
          <a:r>
            <a:rPr lang="en-US" sz="1400" dirty="0" smtClean="0"/>
            <a:t>Sentimental Analysis</a:t>
          </a:r>
          <a:endParaRPr lang="en-US" sz="1400" dirty="0"/>
        </a:p>
      </dgm:t>
    </dgm:pt>
    <dgm:pt modelId="{AF88ACE4-29E8-4F7A-B734-303E25390B4F}">
      <dgm:prSet phldrT="[Text]"/>
      <dgm:spPr/>
      <dgm:t>
        <a:bodyPr/>
        <a:lstStyle/>
        <a:p>
          <a:r>
            <a:rPr lang="en-US" dirty="0" smtClean="0"/>
            <a:t>Classifier NB2 </a:t>
          </a:r>
          <a:endParaRPr lang="en-US" dirty="0"/>
        </a:p>
      </dgm:t>
    </dgm:pt>
    <dgm:pt modelId="{4C1EF6C7-DC23-4D11-93AA-F623F7395521}" type="parTrans" cxnId="{D96BA5B1-7FC1-418D-B961-21F3713A85D7}">
      <dgm:prSet/>
      <dgm:spPr/>
      <dgm:t>
        <a:bodyPr/>
        <a:lstStyle/>
        <a:p>
          <a:endParaRPr lang="en-US"/>
        </a:p>
      </dgm:t>
    </dgm:pt>
    <dgm:pt modelId="{159B4F17-06B3-4796-BD2E-DE5250E789D2}" type="sibTrans" cxnId="{D96BA5B1-7FC1-418D-B961-21F3713A85D7}">
      <dgm:prSet/>
      <dgm:spPr/>
      <dgm:t>
        <a:bodyPr/>
        <a:lstStyle/>
        <a:p>
          <a:r>
            <a:rPr lang="en-US" dirty="0" smtClean="0"/>
            <a:t>Weather Analysis</a:t>
          </a:r>
          <a:endParaRPr lang="en-US" dirty="0"/>
        </a:p>
      </dgm:t>
    </dgm:pt>
    <dgm:pt modelId="{D3A4DE92-F944-419A-8492-19E0CE3DA01D}" type="pres">
      <dgm:prSet presAssocID="{6F4025A5-9D32-4F5C-AA39-3EF7A72971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EDD6AFC-5880-470D-8244-56A033C8417B}" type="pres">
      <dgm:prSet presAssocID="{26CEB95C-A29C-4FA6-8603-AF011D495A60}" presName="hierRoot1" presStyleCnt="0">
        <dgm:presLayoutVars>
          <dgm:hierBranch val="init"/>
        </dgm:presLayoutVars>
      </dgm:prSet>
      <dgm:spPr/>
    </dgm:pt>
    <dgm:pt modelId="{D4CCDF69-27E0-40C9-A595-904685A26AD3}" type="pres">
      <dgm:prSet presAssocID="{26CEB95C-A29C-4FA6-8603-AF011D495A60}" presName="rootComposite1" presStyleCnt="0"/>
      <dgm:spPr/>
    </dgm:pt>
    <dgm:pt modelId="{8A92BBAC-97E4-4433-9FAA-F8439A4E63B6}" type="pres">
      <dgm:prSet presAssocID="{26CEB95C-A29C-4FA6-8603-AF011D495A60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DD5D3AB-FDBE-4B79-B502-03EEC8F3E825}" type="pres">
      <dgm:prSet presAssocID="{26CEB95C-A29C-4FA6-8603-AF011D495A60}" presName="titleText1" presStyleLbl="fgAcc0" presStyleIdx="0" presStyleCnt="1" custScaleX="84886" custScaleY="120230" custLinFactNeighborX="49340" custLinFactNeighborY="2006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CC44401-2868-45C1-8ABC-0057EE1652CD}" type="pres">
      <dgm:prSet presAssocID="{26CEB95C-A29C-4FA6-8603-AF011D495A60}" presName="rootConnector1" presStyleLbl="node1" presStyleIdx="0" presStyleCnt="2"/>
      <dgm:spPr/>
      <dgm:t>
        <a:bodyPr/>
        <a:lstStyle/>
        <a:p>
          <a:endParaRPr lang="en-US"/>
        </a:p>
      </dgm:t>
    </dgm:pt>
    <dgm:pt modelId="{CFB2009A-97FB-4894-9200-0F8D7F6F1E3D}" type="pres">
      <dgm:prSet presAssocID="{26CEB95C-A29C-4FA6-8603-AF011D495A60}" presName="hierChild2" presStyleCnt="0"/>
      <dgm:spPr/>
    </dgm:pt>
    <dgm:pt modelId="{9834B302-D1E8-40EA-AEB1-6C38D710D565}" type="pres">
      <dgm:prSet presAssocID="{A835DA3D-2D1E-41B2-A653-9FA77F634D38}" presName="Name37" presStyleLbl="parChTrans1D2" presStyleIdx="0" presStyleCnt="2"/>
      <dgm:spPr/>
      <dgm:t>
        <a:bodyPr/>
        <a:lstStyle/>
        <a:p>
          <a:endParaRPr lang="en-US"/>
        </a:p>
      </dgm:t>
    </dgm:pt>
    <dgm:pt modelId="{FF0B3E85-D6C3-45F1-B4E4-E34AC4B2ACC9}" type="pres">
      <dgm:prSet presAssocID="{F171CCAE-0BA1-4E85-878A-DDBA0618123D}" presName="hierRoot2" presStyleCnt="0">
        <dgm:presLayoutVars>
          <dgm:hierBranch val="init"/>
        </dgm:presLayoutVars>
      </dgm:prSet>
      <dgm:spPr/>
    </dgm:pt>
    <dgm:pt modelId="{F23EA727-7B1E-48C6-A797-9D221C582924}" type="pres">
      <dgm:prSet presAssocID="{F171CCAE-0BA1-4E85-878A-DDBA0618123D}" presName="rootComposite" presStyleCnt="0"/>
      <dgm:spPr/>
    </dgm:pt>
    <dgm:pt modelId="{7D1127DB-5ADC-4B3C-B25A-AFA876F280A1}" type="pres">
      <dgm:prSet presAssocID="{F171CCAE-0BA1-4E85-878A-DDBA0618123D}" presName="rootText" presStyleLbl="node1" presStyleIdx="0" presStyleCnt="2" custScaleX="11153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C3B86E5-AE78-49CC-9F68-F51F2140C327}" type="pres">
      <dgm:prSet presAssocID="{F171CCAE-0BA1-4E85-878A-DDBA0618123D}" presName="titleText2" presStyleLbl="fgAcc1" presStyleIdx="0" presStyleCnt="2" custScaleX="1257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10F3DAE-F154-4F25-BCC9-CEC93F2FD309}" type="pres">
      <dgm:prSet presAssocID="{F171CCAE-0BA1-4E85-878A-DDBA0618123D}" presName="rootConnector" presStyleLbl="node2" presStyleIdx="0" presStyleCnt="0"/>
      <dgm:spPr/>
      <dgm:t>
        <a:bodyPr/>
        <a:lstStyle/>
        <a:p>
          <a:endParaRPr lang="en-US"/>
        </a:p>
      </dgm:t>
    </dgm:pt>
    <dgm:pt modelId="{925903F7-250C-4755-A8F9-E94AF96A522D}" type="pres">
      <dgm:prSet presAssocID="{F171CCAE-0BA1-4E85-878A-DDBA0618123D}" presName="hierChild4" presStyleCnt="0"/>
      <dgm:spPr/>
    </dgm:pt>
    <dgm:pt modelId="{A9126F86-5391-4B9D-B5E7-E17E040E3544}" type="pres">
      <dgm:prSet presAssocID="{F171CCAE-0BA1-4E85-878A-DDBA0618123D}" presName="hierChild5" presStyleCnt="0"/>
      <dgm:spPr/>
    </dgm:pt>
    <dgm:pt modelId="{546A89B6-8CFA-45F2-B8DD-198C16E6BD6C}" type="pres">
      <dgm:prSet presAssocID="{4C1EF6C7-DC23-4D11-93AA-F623F7395521}" presName="Name37" presStyleLbl="parChTrans1D2" presStyleIdx="1" presStyleCnt="2"/>
      <dgm:spPr/>
      <dgm:t>
        <a:bodyPr/>
        <a:lstStyle/>
        <a:p>
          <a:endParaRPr lang="en-US"/>
        </a:p>
      </dgm:t>
    </dgm:pt>
    <dgm:pt modelId="{75A5D95F-0132-4CD7-BD0D-BA0CD4AA8C9E}" type="pres">
      <dgm:prSet presAssocID="{AF88ACE4-29E8-4F7A-B734-303E25390B4F}" presName="hierRoot2" presStyleCnt="0">
        <dgm:presLayoutVars>
          <dgm:hierBranch val="init"/>
        </dgm:presLayoutVars>
      </dgm:prSet>
      <dgm:spPr/>
    </dgm:pt>
    <dgm:pt modelId="{D50EB28C-2BBE-48F2-A93A-7E0462A29793}" type="pres">
      <dgm:prSet presAssocID="{AF88ACE4-29E8-4F7A-B734-303E25390B4F}" presName="rootComposite" presStyleCnt="0"/>
      <dgm:spPr/>
    </dgm:pt>
    <dgm:pt modelId="{16C73D96-1EBD-49C8-9049-26D557C48433}" type="pres">
      <dgm:prSet presAssocID="{AF88ACE4-29E8-4F7A-B734-303E25390B4F}" presName="rootText" presStyleLbl="node1" presStyleIdx="1" presStyleCnt="2" custScaleX="11702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613629-5F87-4D48-B39E-783D954AC980}" type="pres">
      <dgm:prSet presAssocID="{AF88ACE4-29E8-4F7A-B734-303E25390B4F}" presName="titleText2" presStyleLbl="fgAcc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386684D-D080-4DAE-8774-F4A1A06BC1DB}" type="pres">
      <dgm:prSet presAssocID="{AF88ACE4-29E8-4F7A-B734-303E25390B4F}" presName="rootConnector" presStyleLbl="node2" presStyleIdx="0" presStyleCnt="0"/>
      <dgm:spPr/>
      <dgm:t>
        <a:bodyPr/>
        <a:lstStyle/>
        <a:p>
          <a:endParaRPr lang="en-US"/>
        </a:p>
      </dgm:t>
    </dgm:pt>
    <dgm:pt modelId="{A0F78048-DF66-4661-9608-DF52C83CE7A5}" type="pres">
      <dgm:prSet presAssocID="{AF88ACE4-29E8-4F7A-B734-303E25390B4F}" presName="hierChild4" presStyleCnt="0"/>
      <dgm:spPr/>
    </dgm:pt>
    <dgm:pt modelId="{1133EF00-D978-47CC-B5C0-E04760BE4778}" type="pres">
      <dgm:prSet presAssocID="{AF88ACE4-29E8-4F7A-B734-303E25390B4F}" presName="hierChild5" presStyleCnt="0"/>
      <dgm:spPr/>
    </dgm:pt>
    <dgm:pt modelId="{5C35FFE4-018B-4A7B-A752-A0339DCFCE7E}" type="pres">
      <dgm:prSet presAssocID="{26CEB95C-A29C-4FA6-8603-AF011D495A60}" presName="hierChild3" presStyleCnt="0"/>
      <dgm:spPr/>
    </dgm:pt>
  </dgm:ptLst>
  <dgm:cxnLst>
    <dgm:cxn modelId="{8B524481-212B-4C20-859E-D9DE7DDDC824}" type="presOf" srcId="{AF88ACE4-29E8-4F7A-B734-303E25390B4F}" destId="{16C73D96-1EBD-49C8-9049-26D557C48433}" srcOrd="0" destOrd="0" presId="urn:microsoft.com/office/officeart/2008/layout/NameandTitleOrganizationalChart"/>
    <dgm:cxn modelId="{2293D783-0F9E-40F2-9DF8-741FBA3A535F}" srcId="{6F4025A5-9D32-4F5C-AA39-3EF7A729712B}" destId="{26CEB95C-A29C-4FA6-8603-AF011D495A60}" srcOrd="0" destOrd="0" parTransId="{8938FE2E-9B94-409C-AE60-693FD5B20EE4}" sibTransId="{640E0F02-661B-4862-B0FA-48CD4304085E}"/>
    <dgm:cxn modelId="{743E8129-078E-4F7B-B9BC-EBBC91738D6E}" type="presOf" srcId="{26CEB95C-A29C-4FA6-8603-AF011D495A60}" destId="{8A92BBAC-97E4-4433-9FAA-F8439A4E63B6}" srcOrd="0" destOrd="0" presId="urn:microsoft.com/office/officeart/2008/layout/NameandTitleOrganizationalChart"/>
    <dgm:cxn modelId="{D96BA5B1-7FC1-418D-B961-21F3713A85D7}" srcId="{26CEB95C-A29C-4FA6-8603-AF011D495A60}" destId="{AF88ACE4-29E8-4F7A-B734-303E25390B4F}" srcOrd="1" destOrd="0" parTransId="{4C1EF6C7-DC23-4D11-93AA-F623F7395521}" sibTransId="{159B4F17-06B3-4796-BD2E-DE5250E789D2}"/>
    <dgm:cxn modelId="{E0D88C60-24E1-416C-9431-0585B1CE7953}" type="presOf" srcId="{26CEB95C-A29C-4FA6-8603-AF011D495A60}" destId="{6CC44401-2868-45C1-8ABC-0057EE1652CD}" srcOrd="1" destOrd="0" presId="urn:microsoft.com/office/officeart/2008/layout/NameandTitleOrganizationalChart"/>
    <dgm:cxn modelId="{D5429702-4E8E-49DF-9343-FF8EA65CAEEE}" type="presOf" srcId="{4C1EF6C7-DC23-4D11-93AA-F623F7395521}" destId="{546A89B6-8CFA-45F2-B8DD-198C16E6BD6C}" srcOrd="0" destOrd="0" presId="urn:microsoft.com/office/officeart/2008/layout/NameandTitleOrganizationalChart"/>
    <dgm:cxn modelId="{BE3B77B1-9507-49D4-83C6-711EC28A5826}" srcId="{26CEB95C-A29C-4FA6-8603-AF011D495A60}" destId="{F171CCAE-0BA1-4E85-878A-DDBA0618123D}" srcOrd="0" destOrd="0" parTransId="{A835DA3D-2D1E-41B2-A653-9FA77F634D38}" sibTransId="{D6BE72B6-59A0-49A3-AB4E-ADD33E9961CA}"/>
    <dgm:cxn modelId="{483EF8BE-987D-49EF-A1FC-70BD75C11066}" type="presOf" srcId="{F171CCAE-0BA1-4E85-878A-DDBA0618123D}" destId="{7D1127DB-5ADC-4B3C-B25A-AFA876F280A1}" srcOrd="0" destOrd="0" presId="urn:microsoft.com/office/officeart/2008/layout/NameandTitleOrganizationalChart"/>
    <dgm:cxn modelId="{4888B9C1-7922-4701-97E6-628F97B5B73D}" type="presOf" srcId="{159B4F17-06B3-4796-BD2E-DE5250E789D2}" destId="{A6613629-5F87-4D48-B39E-783D954AC980}" srcOrd="0" destOrd="0" presId="urn:microsoft.com/office/officeart/2008/layout/NameandTitleOrganizationalChart"/>
    <dgm:cxn modelId="{7403164F-FB2B-4742-9012-98CB967DBCD6}" type="presOf" srcId="{F171CCAE-0BA1-4E85-878A-DDBA0618123D}" destId="{710F3DAE-F154-4F25-BCC9-CEC93F2FD309}" srcOrd="1" destOrd="0" presId="urn:microsoft.com/office/officeart/2008/layout/NameandTitleOrganizationalChart"/>
    <dgm:cxn modelId="{E8F5663D-C45C-4272-AC70-F10C0677476B}" type="presOf" srcId="{6F4025A5-9D32-4F5C-AA39-3EF7A729712B}" destId="{D3A4DE92-F944-419A-8492-19E0CE3DA01D}" srcOrd="0" destOrd="0" presId="urn:microsoft.com/office/officeart/2008/layout/NameandTitleOrganizationalChart"/>
    <dgm:cxn modelId="{761A64B5-C14F-43AB-9CFD-41ACB8C4E265}" type="presOf" srcId="{D6BE72B6-59A0-49A3-AB4E-ADD33E9961CA}" destId="{8C3B86E5-AE78-49CC-9F68-F51F2140C327}" srcOrd="0" destOrd="0" presId="urn:microsoft.com/office/officeart/2008/layout/NameandTitleOrganizationalChart"/>
    <dgm:cxn modelId="{D530C825-3B76-4C8C-8352-59AD9B7FF551}" type="presOf" srcId="{A835DA3D-2D1E-41B2-A653-9FA77F634D38}" destId="{9834B302-D1E8-40EA-AEB1-6C38D710D565}" srcOrd="0" destOrd="0" presId="urn:microsoft.com/office/officeart/2008/layout/NameandTitleOrganizationalChart"/>
    <dgm:cxn modelId="{2B1D72B1-FA59-4E6F-8845-C95FADB79AF5}" type="presOf" srcId="{AF88ACE4-29E8-4F7A-B734-303E25390B4F}" destId="{9386684D-D080-4DAE-8774-F4A1A06BC1DB}" srcOrd="1" destOrd="0" presId="urn:microsoft.com/office/officeart/2008/layout/NameandTitleOrganizationalChart"/>
    <dgm:cxn modelId="{2F84CF6F-2B20-4CB1-B41F-EF375FFED6FA}" type="presOf" srcId="{640E0F02-661B-4862-B0FA-48CD4304085E}" destId="{7DD5D3AB-FDBE-4B79-B502-03EEC8F3E825}" srcOrd="0" destOrd="0" presId="urn:microsoft.com/office/officeart/2008/layout/NameandTitleOrganizationalChart"/>
    <dgm:cxn modelId="{505EAF25-B998-4472-992F-7266A10326AD}" type="presParOf" srcId="{D3A4DE92-F944-419A-8492-19E0CE3DA01D}" destId="{CEDD6AFC-5880-470D-8244-56A033C8417B}" srcOrd="0" destOrd="0" presId="urn:microsoft.com/office/officeart/2008/layout/NameandTitleOrganizationalChart"/>
    <dgm:cxn modelId="{3B6F60D2-2588-4F25-BE75-D69E1B3EEB29}" type="presParOf" srcId="{CEDD6AFC-5880-470D-8244-56A033C8417B}" destId="{D4CCDF69-27E0-40C9-A595-904685A26AD3}" srcOrd="0" destOrd="0" presId="urn:microsoft.com/office/officeart/2008/layout/NameandTitleOrganizationalChart"/>
    <dgm:cxn modelId="{E190B036-31D3-4C57-887C-43E9CC7306FB}" type="presParOf" srcId="{D4CCDF69-27E0-40C9-A595-904685A26AD3}" destId="{8A92BBAC-97E4-4433-9FAA-F8439A4E63B6}" srcOrd="0" destOrd="0" presId="urn:microsoft.com/office/officeart/2008/layout/NameandTitleOrganizationalChart"/>
    <dgm:cxn modelId="{E6265A0C-EF6A-4806-9307-44C88F7BE4C7}" type="presParOf" srcId="{D4CCDF69-27E0-40C9-A595-904685A26AD3}" destId="{7DD5D3AB-FDBE-4B79-B502-03EEC8F3E825}" srcOrd="1" destOrd="0" presId="urn:microsoft.com/office/officeart/2008/layout/NameandTitleOrganizationalChart"/>
    <dgm:cxn modelId="{51D73AF9-16EB-4E49-BE46-DBDE0D7F0369}" type="presParOf" srcId="{D4CCDF69-27E0-40C9-A595-904685A26AD3}" destId="{6CC44401-2868-45C1-8ABC-0057EE1652CD}" srcOrd="2" destOrd="0" presId="urn:microsoft.com/office/officeart/2008/layout/NameandTitleOrganizationalChart"/>
    <dgm:cxn modelId="{58BC3BD7-3267-4AD7-A7C1-83D52F788CE8}" type="presParOf" srcId="{CEDD6AFC-5880-470D-8244-56A033C8417B}" destId="{CFB2009A-97FB-4894-9200-0F8D7F6F1E3D}" srcOrd="1" destOrd="0" presId="urn:microsoft.com/office/officeart/2008/layout/NameandTitleOrganizationalChart"/>
    <dgm:cxn modelId="{C0FDA573-DBBE-4955-8385-C8DC2887C02D}" type="presParOf" srcId="{CFB2009A-97FB-4894-9200-0F8D7F6F1E3D}" destId="{9834B302-D1E8-40EA-AEB1-6C38D710D565}" srcOrd="0" destOrd="0" presId="urn:microsoft.com/office/officeart/2008/layout/NameandTitleOrganizationalChart"/>
    <dgm:cxn modelId="{B4D2CB34-046F-4A75-96E2-A71FBEC00FA6}" type="presParOf" srcId="{CFB2009A-97FB-4894-9200-0F8D7F6F1E3D}" destId="{FF0B3E85-D6C3-45F1-B4E4-E34AC4B2ACC9}" srcOrd="1" destOrd="0" presId="urn:microsoft.com/office/officeart/2008/layout/NameandTitleOrganizationalChart"/>
    <dgm:cxn modelId="{662D9CFC-4CD9-4C5C-95FC-EF1B8771370E}" type="presParOf" srcId="{FF0B3E85-D6C3-45F1-B4E4-E34AC4B2ACC9}" destId="{F23EA727-7B1E-48C6-A797-9D221C582924}" srcOrd="0" destOrd="0" presId="urn:microsoft.com/office/officeart/2008/layout/NameandTitleOrganizationalChart"/>
    <dgm:cxn modelId="{5F4E2C96-8136-498A-B145-60438EB8091A}" type="presParOf" srcId="{F23EA727-7B1E-48C6-A797-9D221C582924}" destId="{7D1127DB-5ADC-4B3C-B25A-AFA876F280A1}" srcOrd="0" destOrd="0" presId="urn:microsoft.com/office/officeart/2008/layout/NameandTitleOrganizationalChart"/>
    <dgm:cxn modelId="{154BE6F2-51A1-4DCF-8258-EA77E4642059}" type="presParOf" srcId="{F23EA727-7B1E-48C6-A797-9D221C582924}" destId="{8C3B86E5-AE78-49CC-9F68-F51F2140C327}" srcOrd="1" destOrd="0" presId="urn:microsoft.com/office/officeart/2008/layout/NameandTitleOrganizationalChart"/>
    <dgm:cxn modelId="{A383647C-1A73-4DB4-8C61-4583FF9C8D9F}" type="presParOf" srcId="{F23EA727-7B1E-48C6-A797-9D221C582924}" destId="{710F3DAE-F154-4F25-BCC9-CEC93F2FD309}" srcOrd="2" destOrd="0" presId="urn:microsoft.com/office/officeart/2008/layout/NameandTitleOrganizationalChart"/>
    <dgm:cxn modelId="{36C37B28-FAA0-4010-BBBB-07AC19B94714}" type="presParOf" srcId="{FF0B3E85-D6C3-45F1-B4E4-E34AC4B2ACC9}" destId="{925903F7-250C-4755-A8F9-E94AF96A522D}" srcOrd="1" destOrd="0" presId="urn:microsoft.com/office/officeart/2008/layout/NameandTitleOrganizationalChart"/>
    <dgm:cxn modelId="{F402E2CC-A327-4499-B643-3E032EEB6EA1}" type="presParOf" srcId="{FF0B3E85-D6C3-45F1-B4E4-E34AC4B2ACC9}" destId="{A9126F86-5391-4B9D-B5E7-E17E040E3544}" srcOrd="2" destOrd="0" presId="urn:microsoft.com/office/officeart/2008/layout/NameandTitleOrganizationalChart"/>
    <dgm:cxn modelId="{C930495C-AFC2-46BD-9963-0C106AC9E398}" type="presParOf" srcId="{CFB2009A-97FB-4894-9200-0F8D7F6F1E3D}" destId="{546A89B6-8CFA-45F2-B8DD-198C16E6BD6C}" srcOrd="2" destOrd="0" presId="urn:microsoft.com/office/officeart/2008/layout/NameandTitleOrganizationalChart"/>
    <dgm:cxn modelId="{3B12247A-69A1-43DC-8230-D3FD2F4A9D53}" type="presParOf" srcId="{CFB2009A-97FB-4894-9200-0F8D7F6F1E3D}" destId="{75A5D95F-0132-4CD7-BD0D-BA0CD4AA8C9E}" srcOrd="3" destOrd="0" presId="urn:microsoft.com/office/officeart/2008/layout/NameandTitleOrganizationalChart"/>
    <dgm:cxn modelId="{73E928B0-80F9-456D-9DBA-316A96662B01}" type="presParOf" srcId="{75A5D95F-0132-4CD7-BD0D-BA0CD4AA8C9E}" destId="{D50EB28C-2BBE-48F2-A93A-7E0462A29793}" srcOrd="0" destOrd="0" presId="urn:microsoft.com/office/officeart/2008/layout/NameandTitleOrganizationalChart"/>
    <dgm:cxn modelId="{DFEC5936-0205-45ED-A75A-CFB08269664F}" type="presParOf" srcId="{D50EB28C-2BBE-48F2-A93A-7E0462A29793}" destId="{16C73D96-1EBD-49C8-9049-26D557C48433}" srcOrd="0" destOrd="0" presId="urn:microsoft.com/office/officeart/2008/layout/NameandTitleOrganizationalChart"/>
    <dgm:cxn modelId="{78D77732-E67F-4EB4-8FE0-437BE6E27452}" type="presParOf" srcId="{D50EB28C-2BBE-48F2-A93A-7E0462A29793}" destId="{A6613629-5F87-4D48-B39E-783D954AC980}" srcOrd="1" destOrd="0" presId="urn:microsoft.com/office/officeart/2008/layout/NameandTitleOrganizationalChart"/>
    <dgm:cxn modelId="{3243057E-1472-4B9B-9500-CCACA4660337}" type="presParOf" srcId="{D50EB28C-2BBE-48F2-A93A-7E0462A29793}" destId="{9386684D-D080-4DAE-8774-F4A1A06BC1DB}" srcOrd="2" destOrd="0" presId="urn:microsoft.com/office/officeart/2008/layout/NameandTitleOrganizationalChart"/>
    <dgm:cxn modelId="{0B8244A4-06A0-4FA8-A51F-99CDBEAD2BE9}" type="presParOf" srcId="{75A5D95F-0132-4CD7-BD0D-BA0CD4AA8C9E}" destId="{A0F78048-DF66-4661-9608-DF52C83CE7A5}" srcOrd="1" destOrd="0" presId="urn:microsoft.com/office/officeart/2008/layout/NameandTitleOrganizationalChart"/>
    <dgm:cxn modelId="{5703BDFF-8E41-4D97-9968-4A15CE01AADD}" type="presParOf" srcId="{75A5D95F-0132-4CD7-BD0D-BA0CD4AA8C9E}" destId="{1133EF00-D978-47CC-B5C0-E04760BE4778}" srcOrd="2" destOrd="0" presId="urn:microsoft.com/office/officeart/2008/layout/NameandTitleOrganizationalChart"/>
    <dgm:cxn modelId="{5DBAA50D-9D01-4494-A600-7FB201A78E66}" type="presParOf" srcId="{CEDD6AFC-5880-470D-8244-56A033C8417B}" destId="{5C35FFE4-018B-4A7B-A752-A0339DCFCE7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B2E85F-6BA1-4D8F-9839-66CC592D4788}" type="doc">
      <dgm:prSet loTypeId="urn:microsoft.com/office/officeart/2008/layout/HorizontalMultiLevelHierarchy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31E70F-B58F-4F8D-B086-2DEEA9EF1713}">
      <dgm:prSet phldrT="[Text]"/>
      <dgm:spPr/>
      <dgm:t>
        <a:bodyPr/>
        <a:lstStyle/>
        <a:p>
          <a:r>
            <a:rPr lang="en-US" dirty="0" smtClean="0"/>
            <a:t>Test Data </a:t>
          </a:r>
          <a:endParaRPr lang="en-US" dirty="0"/>
        </a:p>
      </dgm:t>
    </dgm:pt>
    <dgm:pt modelId="{1A16E167-5347-43C1-8174-AE99CDF45CF2}" type="parTrans" cxnId="{36089089-9B5A-4756-846A-602B6C75D483}">
      <dgm:prSet/>
      <dgm:spPr/>
      <dgm:t>
        <a:bodyPr/>
        <a:lstStyle/>
        <a:p>
          <a:endParaRPr lang="en-US"/>
        </a:p>
      </dgm:t>
    </dgm:pt>
    <dgm:pt modelId="{9DB1C60C-20F4-4673-8B52-128FAE7D783E}" type="sibTrans" cxnId="{36089089-9B5A-4756-846A-602B6C75D483}">
      <dgm:prSet/>
      <dgm:spPr/>
      <dgm:t>
        <a:bodyPr/>
        <a:lstStyle/>
        <a:p>
          <a:endParaRPr lang="en-US"/>
        </a:p>
      </dgm:t>
    </dgm:pt>
    <dgm:pt modelId="{C48AD77D-537F-44F6-B2E1-C958C60D3D2A}">
      <dgm:prSet phldrT="[Text]"/>
      <dgm:spPr/>
      <dgm:t>
        <a:bodyPr/>
        <a:lstStyle/>
        <a:p>
          <a:r>
            <a:rPr lang="en-US" dirty="0" smtClean="0"/>
            <a:t>Model 1</a:t>
          </a:r>
          <a:endParaRPr lang="en-US" dirty="0"/>
        </a:p>
      </dgm:t>
    </dgm:pt>
    <dgm:pt modelId="{C8740C50-CBE0-41E7-A2A6-47B39CF74A01}" type="parTrans" cxnId="{33767225-D470-4240-922E-1DC2DCDABA13}">
      <dgm:prSet/>
      <dgm:spPr/>
      <dgm:t>
        <a:bodyPr/>
        <a:lstStyle/>
        <a:p>
          <a:endParaRPr lang="en-US"/>
        </a:p>
      </dgm:t>
    </dgm:pt>
    <dgm:pt modelId="{47F56316-1215-4B0D-9950-954409EC1598}" type="sibTrans" cxnId="{33767225-D470-4240-922E-1DC2DCDABA13}">
      <dgm:prSet/>
      <dgm:spPr/>
      <dgm:t>
        <a:bodyPr/>
        <a:lstStyle/>
        <a:p>
          <a:endParaRPr lang="en-US"/>
        </a:p>
      </dgm:t>
    </dgm:pt>
    <dgm:pt modelId="{8B3AEBA9-F8C5-4FA9-95CB-3C5589C7CE3E}">
      <dgm:prSet phldrT="[Text]"/>
      <dgm:spPr/>
      <dgm:t>
        <a:bodyPr/>
        <a:lstStyle/>
        <a:p>
          <a:r>
            <a:rPr lang="en-US" dirty="0" smtClean="0"/>
            <a:t>Model 2</a:t>
          </a:r>
          <a:endParaRPr lang="en-US" dirty="0"/>
        </a:p>
      </dgm:t>
    </dgm:pt>
    <dgm:pt modelId="{97D1CE97-849B-4669-9E63-49DECAB88217}" type="parTrans" cxnId="{DEC9967C-37BF-4F94-9CA6-4EBD510AA507}">
      <dgm:prSet/>
      <dgm:spPr/>
      <dgm:t>
        <a:bodyPr/>
        <a:lstStyle/>
        <a:p>
          <a:endParaRPr lang="en-US"/>
        </a:p>
      </dgm:t>
    </dgm:pt>
    <dgm:pt modelId="{55374E2E-3EBF-478E-84E4-F67C68B2CB36}" type="sibTrans" cxnId="{DEC9967C-37BF-4F94-9CA6-4EBD510AA507}">
      <dgm:prSet/>
      <dgm:spPr/>
      <dgm:t>
        <a:bodyPr/>
        <a:lstStyle/>
        <a:p>
          <a:endParaRPr lang="en-US"/>
        </a:p>
      </dgm:t>
    </dgm:pt>
    <dgm:pt modelId="{54A60527-C86B-4D16-945B-E572051B9077}" type="pres">
      <dgm:prSet presAssocID="{88B2E85F-6BA1-4D8F-9839-66CC592D478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1E3FDB-0E80-44DA-81E1-F92D79E45DC5}" type="pres">
      <dgm:prSet presAssocID="{4231E70F-B58F-4F8D-B086-2DEEA9EF1713}" presName="root1" presStyleCnt="0"/>
      <dgm:spPr/>
    </dgm:pt>
    <dgm:pt modelId="{EC6DFD3A-4F36-431C-BB61-E06D12A83A4E}" type="pres">
      <dgm:prSet presAssocID="{4231E70F-B58F-4F8D-B086-2DEEA9EF171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3D4EFB-5E39-4012-966D-BC7F613A02B7}" type="pres">
      <dgm:prSet presAssocID="{4231E70F-B58F-4F8D-B086-2DEEA9EF1713}" presName="level2hierChild" presStyleCnt="0"/>
      <dgm:spPr/>
    </dgm:pt>
    <dgm:pt modelId="{538A97B4-CE38-4FAB-973E-C1E798CC0729}" type="pres">
      <dgm:prSet presAssocID="{C8740C50-CBE0-41E7-A2A6-47B39CF74A0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68E0D78-3D43-46BE-8CAE-704A01460EF6}" type="pres">
      <dgm:prSet presAssocID="{C8740C50-CBE0-41E7-A2A6-47B39CF74A0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3AEAA36-F6CD-407C-8892-146FC1C674D4}" type="pres">
      <dgm:prSet presAssocID="{C48AD77D-537F-44F6-B2E1-C958C60D3D2A}" presName="root2" presStyleCnt="0"/>
      <dgm:spPr/>
    </dgm:pt>
    <dgm:pt modelId="{C9766F3B-138F-4E28-9B59-D26666C2BA73}" type="pres">
      <dgm:prSet presAssocID="{C48AD77D-537F-44F6-B2E1-C958C60D3D2A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2BDD46-9C88-46B6-BEC6-A76C365AEB65}" type="pres">
      <dgm:prSet presAssocID="{C48AD77D-537F-44F6-B2E1-C958C60D3D2A}" presName="level3hierChild" presStyleCnt="0"/>
      <dgm:spPr/>
    </dgm:pt>
    <dgm:pt modelId="{74905733-0B74-4D46-BFC1-8FB2D7D0D8D6}" type="pres">
      <dgm:prSet presAssocID="{97D1CE97-849B-4669-9E63-49DECAB8821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C9E3746-C030-4E99-925E-BC6B4ABCD4CE}" type="pres">
      <dgm:prSet presAssocID="{97D1CE97-849B-4669-9E63-49DECAB8821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9F7BB37C-EB7B-4ABB-A355-28BABE1A2738}" type="pres">
      <dgm:prSet presAssocID="{8B3AEBA9-F8C5-4FA9-95CB-3C5589C7CE3E}" presName="root2" presStyleCnt="0"/>
      <dgm:spPr/>
    </dgm:pt>
    <dgm:pt modelId="{AF511544-35D2-48E7-BE28-8F339135F815}" type="pres">
      <dgm:prSet presAssocID="{8B3AEBA9-F8C5-4FA9-95CB-3C5589C7CE3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39E9BE-3859-4005-8308-26EE4DD8919A}" type="pres">
      <dgm:prSet presAssocID="{8B3AEBA9-F8C5-4FA9-95CB-3C5589C7CE3E}" presName="level3hierChild" presStyleCnt="0"/>
      <dgm:spPr/>
    </dgm:pt>
  </dgm:ptLst>
  <dgm:cxnLst>
    <dgm:cxn modelId="{2253741E-4093-4B1B-8EC9-64BCAAFD6FA6}" type="presOf" srcId="{97D1CE97-849B-4669-9E63-49DECAB88217}" destId="{74905733-0B74-4D46-BFC1-8FB2D7D0D8D6}" srcOrd="0" destOrd="0" presId="urn:microsoft.com/office/officeart/2008/layout/HorizontalMultiLevelHierarchy"/>
    <dgm:cxn modelId="{33767225-D470-4240-922E-1DC2DCDABA13}" srcId="{4231E70F-B58F-4F8D-B086-2DEEA9EF1713}" destId="{C48AD77D-537F-44F6-B2E1-C958C60D3D2A}" srcOrd="0" destOrd="0" parTransId="{C8740C50-CBE0-41E7-A2A6-47B39CF74A01}" sibTransId="{47F56316-1215-4B0D-9950-954409EC1598}"/>
    <dgm:cxn modelId="{953F99BB-2EDC-4A60-9CF4-0409E67EE721}" type="presOf" srcId="{97D1CE97-849B-4669-9E63-49DECAB88217}" destId="{8C9E3746-C030-4E99-925E-BC6B4ABCD4CE}" srcOrd="1" destOrd="0" presId="urn:microsoft.com/office/officeart/2008/layout/HorizontalMultiLevelHierarchy"/>
    <dgm:cxn modelId="{106C28DF-70D9-402D-80CA-9D03BB4CB390}" type="presOf" srcId="{8B3AEBA9-F8C5-4FA9-95CB-3C5589C7CE3E}" destId="{AF511544-35D2-48E7-BE28-8F339135F815}" srcOrd="0" destOrd="0" presId="urn:microsoft.com/office/officeart/2008/layout/HorizontalMultiLevelHierarchy"/>
    <dgm:cxn modelId="{DEC9967C-37BF-4F94-9CA6-4EBD510AA507}" srcId="{4231E70F-B58F-4F8D-B086-2DEEA9EF1713}" destId="{8B3AEBA9-F8C5-4FA9-95CB-3C5589C7CE3E}" srcOrd="1" destOrd="0" parTransId="{97D1CE97-849B-4669-9E63-49DECAB88217}" sibTransId="{55374E2E-3EBF-478E-84E4-F67C68B2CB36}"/>
    <dgm:cxn modelId="{36089089-9B5A-4756-846A-602B6C75D483}" srcId="{88B2E85F-6BA1-4D8F-9839-66CC592D4788}" destId="{4231E70F-B58F-4F8D-B086-2DEEA9EF1713}" srcOrd="0" destOrd="0" parTransId="{1A16E167-5347-43C1-8174-AE99CDF45CF2}" sibTransId="{9DB1C60C-20F4-4673-8B52-128FAE7D783E}"/>
    <dgm:cxn modelId="{72702CD1-E84B-4459-90F7-33A6C385AAC4}" type="presOf" srcId="{4231E70F-B58F-4F8D-B086-2DEEA9EF1713}" destId="{EC6DFD3A-4F36-431C-BB61-E06D12A83A4E}" srcOrd="0" destOrd="0" presId="urn:microsoft.com/office/officeart/2008/layout/HorizontalMultiLevelHierarchy"/>
    <dgm:cxn modelId="{92661C2A-787B-478A-BC3A-CF840FC55335}" type="presOf" srcId="{C8740C50-CBE0-41E7-A2A6-47B39CF74A01}" destId="{538A97B4-CE38-4FAB-973E-C1E798CC0729}" srcOrd="0" destOrd="0" presId="urn:microsoft.com/office/officeart/2008/layout/HorizontalMultiLevelHierarchy"/>
    <dgm:cxn modelId="{E4B82EBA-F7E4-49CE-800C-E5344D88DEED}" type="presOf" srcId="{C48AD77D-537F-44F6-B2E1-C958C60D3D2A}" destId="{C9766F3B-138F-4E28-9B59-D26666C2BA73}" srcOrd="0" destOrd="0" presId="urn:microsoft.com/office/officeart/2008/layout/HorizontalMultiLevelHierarchy"/>
    <dgm:cxn modelId="{5AC35B75-E616-4108-AF1C-3CBF04F4D304}" type="presOf" srcId="{88B2E85F-6BA1-4D8F-9839-66CC592D4788}" destId="{54A60527-C86B-4D16-945B-E572051B9077}" srcOrd="0" destOrd="0" presId="urn:microsoft.com/office/officeart/2008/layout/HorizontalMultiLevelHierarchy"/>
    <dgm:cxn modelId="{8E4A2F9F-FDBD-4ED1-9641-A63A45206C9C}" type="presOf" srcId="{C8740C50-CBE0-41E7-A2A6-47B39CF74A01}" destId="{368E0D78-3D43-46BE-8CAE-704A01460EF6}" srcOrd="1" destOrd="0" presId="urn:microsoft.com/office/officeart/2008/layout/HorizontalMultiLevelHierarchy"/>
    <dgm:cxn modelId="{E6887609-E99B-4B96-8792-478969F582C9}" type="presParOf" srcId="{54A60527-C86B-4D16-945B-E572051B9077}" destId="{931E3FDB-0E80-44DA-81E1-F92D79E45DC5}" srcOrd="0" destOrd="0" presId="urn:microsoft.com/office/officeart/2008/layout/HorizontalMultiLevelHierarchy"/>
    <dgm:cxn modelId="{52718491-D697-453D-A6A4-9C5C3E235C3E}" type="presParOf" srcId="{931E3FDB-0E80-44DA-81E1-F92D79E45DC5}" destId="{EC6DFD3A-4F36-431C-BB61-E06D12A83A4E}" srcOrd="0" destOrd="0" presId="urn:microsoft.com/office/officeart/2008/layout/HorizontalMultiLevelHierarchy"/>
    <dgm:cxn modelId="{E7C2DEFB-AB42-435C-8CC5-CEECF7CA02EB}" type="presParOf" srcId="{931E3FDB-0E80-44DA-81E1-F92D79E45DC5}" destId="{BB3D4EFB-5E39-4012-966D-BC7F613A02B7}" srcOrd="1" destOrd="0" presId="urn:microsoft.com/office/officeart/2008/layout/HorizontalMultiLevelHierarchy"/>
    <dgm:cxn modelId="{5B78F8ED-B194-47E1-A173-E7FDA2A59DA6}" type="presParOf" srcId="{BB3D4EFB-5E39-4012-966D-BC7F613A02B7}" destId="{538A97B4-CE38-4FAB-973E-C1E798CC0729}" srcOrd="0" destOrd="0" presId="urn:microsoft.com/office/officeart/2008/layout/HorizontalMultiLevelHierarchy"/>
    <dgm:cxn modelId="{75B102E4-FD31-488A-AD4F-BCD73721D156}" type="presParOf" srcId="{538A97B4-CE38-4FAB-973E-C1E798CC0729}" destId="{368E0D78-3D43-46BE-8CAE-704A01460EF6}" srcOrd="0" destOrd="0" presId="urn:microsoft.com/office/officeart/2008/layout/HorizontalMultiLevelHierarchy"/>
    <dgm:cxn modelId="{C13D916B-EBBD-4FC0-B029-F58B2E51B8A2}" type="presParOf" srcId="{BB3D4EFB-5E39-4012-966D-BC7F613A02B7}" destId="{53AEAA36-F6CD-407C-8892-146FC1C674D4}" srcOrd="1" destOrd="0" presId="urn:microsoft.com/office/officeart/2008/layout/HorizontalMultiLevelHierarchy"/>
    <dgm:cxn modelId="{22E4EB29-FFBC-485F-B807-912D8BFDCD0E}" type="presParOf" srcId="{53AEAA36-F6CD-407C-8892-146FC1C674D4}" destId="{C9766F3B-138F-4E28-9B59-D26666C2BA73}" srcOrd="0" destOrd="0" presId="urn:microsoft.com/office/officeart/2008/layout/HorizontalMultiLevelHierarchy"/>
    <dgm:cxn modelId="{428DE5E0-BC57-4336-9113-6FDD0D448C31}" type="presParOf" srcId="{53AEAA36-F6CD-407C-8892-146FC1C674D4}" destId="{342BDD46-9C88-46B6-BEC6-A76C365AEB65}" srcOrd="1" destOrd="0" presId="urn:microsoft.com/office/officeart/2008/layout/HorizontalMultiLevelHierarchy"/>
    <dgm:cxn modelId="{00BCEFFB-411B-4465-9FB7-70E2E2ACD9DB}" type="presParOf" srcId="{BB3D4EFB-5E39-4012-966D-BC7F613A02B7}" destId="{74905733-0B74-4D46-BFC1-8FB2D7D0D8D6}" srcOrd="2" destOrd="0" presId="urn:microsoft.com/office/officeart/2008/layout/HorizontalMultiLevelHierarchy"/>
    <dgm:cxn modelId="{5E9DE8EF-12C4-4EE0-A7E0-2D6E89FD8569}" type="presParOf" srcId="{74905733-0B74-4D46-BFC1-8FB2D7D0D8D6}" destId="{8C9E3746-C030-4E99-925E-BC6B4ABCD4CE}" srcOrd="0" destOrd="0" presId="urn:microsoft.com/office/officeart/2008/layout/HorizontalMultiLevelHierarchy"/>
    <dgm:cxn modelId="{518033F8-7140-47B5-848B-99BA8B3DD4B4}" type="presParOf" srcId="{BB3D4EFB-5E39-4012-966D-BC7F613A02B7}" destId="{9F7BB37C-EB7B-4ABB-A355-28BABE1A2738}" srcOrd="3" destOrd="0" presId="urn:microsoft.com/office/officeart/2008/layout/HorizontalMultiLevelHierarchy"/>
    <dgm:cxn modelId="{8E053D5E-E909-4C50-B3D0-5A2A454D4BEE}" type="presParOf" srcId="{9F7BB37C-EB7B-4ABB-A355-28BABE1A2738}" destId="{AF511544-35D2-48E7-BE28-8F339135F815}" srcOrd="0" destOrd="0" presId="urn:microsoft.com/office/officeart/2008/layout/HorizontalMultiLevelHierarchy"/>
    <dgm:cxn modelId="{38BBCB8B-C5D4-4192-94F8-B27BAA3FC172}" type="presParOf" srcId="{9F7BB37C-EB7B-4ABB-A355-28BABE1A2738}" destId="{7739E9BE-3859-4005-8308-26EE4DD8919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69E409-79EE-43A7-867D-0DCBC3A8E1E5}" type="doc">
      <dgm:prSet loTypeId="urn:microsoft.com/office/officeart/2005/8/layout/funnel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D050CB-7F98-408C-92FC-78D8F11A01F9}">
      <dgm:prSet phldrT="[Text]"/>
      <dgm:spPr/>
      <dgm:t>
        <a:bodyPr/>
        <a:lstStyle/>
        <a:p>
          <a:r>
            <a:rPr lang="en-US" dirty="0" smtClean="0"/>
            <a:t>Sentiments </a:t>
          </a:r>
          <a:endParaRPr lang="en-US" dirty="0"/>
        </a:p>
      </dgm:t>
    </dgm:pt>
    <dgm:pt modelId="{EF957066-D4E2-46BB-9B01-D2793795A58E}" type="parTrans" cxnId="{A58C115B-F585-450A-8BEE-F24712B0D134}">
      <dgm:prSet/>
      <dgm:spPr/>
      <dgm:t>
        <a:bodyPr/>
        <a:lstStyle/>
        <a:p>
          <a:endParaRPr lang="en-US"/>
        </a:p>
      </dgm:t>
    </dgm:pt>
    <dgm:pt modelId="{1187443B-161A-439E-8901-951E180A337D}" type="sibTrans" cxnId="{A58C115B-F585-450A-8BEE-F24712B0D134}">
      <dgm:prSet/>
      <dgm:spPr/>
      <dgm:t>
        <a:bodyPr/>
        <a:lstStyle/>
        <a:p>
          <a:endParaRPr lang="en-US"/>
        </a:p>
      </dgm:t>
    </dgm:pt>
    <dgm:pt modelId="{AF575028-B51F-496C-A575-FECD67101B93}">
      <dgm:prSet phldrT="[Text]"/>
      <dgm:spPr/>
      <dgm:t>
        <a:bodyPr/>
        <a:lstStyle/>
        <a:p>
          <a:r>
            <a:rPr lang="en-US" dirty="0" smtClean="0"/>
            <a:t>Weather </a:t>
          </a:r>
          <a:endParaRPr lang="en-US" dirty="0"/>
        </a:p>
      </dgm:t>
    </dgm:pt>
    <dgm:pt modelId="{BFF21D0F-25E8-4EB3-B818-80B0D763C208}" type="parTrans" cxnId="{B475B809-AE45-408A-8F20-7CE97B39AF78}">
      <dgm:prSet/>
      <dgm:spPr/>
      <dgm:t>
        <a:bodyPr/>
        <a:lstStyle/>
        <a:p>
          <a:endParaRPr lang="en-US"/>
        </a:p>
      </dgm:t>
    </dgm:pt>
    <dgm:pt modelId="{7D5025F0-10F3-410F-A745-CCAD6E80B009}" type="sibTrans" cxnId="{B475B809-AE45-408A-8F20-7CE97B39AF78}">
      <dgm:prSet/>
      <dgm:spPr/>
      <dgm:t>
        <a:bodyPr/>
        <a:lstStyle/>
        <a:p>
          <a:endParaRPr lang="en-US"/>
        </a:p>
      </dgm:t>
    </dgm:pt>
    <dgm:pt modelId="{8F8E09E8-1466-4EAC-83A3-69D78287DA1F}">
      <dgm:prSet phldrT="[Text]"/>
      <dgm:spPr/>
      <dgm:t>
        <a:bodyPr/>
        <a:lstStyle/>
        <a:p>
          <a:r>
            <a:rPr lang="en-US" dirty="0" smtClean="0"/>
            <a:t>Combined Result</a:t>
          </a:r>
          <a:endParaRPr lang="en-US" dirty="0"/>
        </a:p>
      </dgm:t>
    </dgm:pt>
    <dgm:pt modelId="{31FD3429-BFAE-4724-8F20-1603EE9F8624}" type="parTrans" cxnId="{12BB35A0-6356-4C92-9BAF-B8467709FE78}">
      <dgm:prSet/>
      <dgm:spPr/>
      <dgm:t>
        <a:bodyPr/>
        <a:lstStyle/>
        <a:p>
          <a:endParaRPr lang="en-US"/>
        </a:p>
      </dgm:t>
    </dgm:pt>
    <dgm:pt modelId="{ED77F39D-2E2A-42FE-8735-83E3F50C672B}" type="sibTrans" cxnId="{12BB35A0-6356-4C92-9BAF-B8467709FE78}">
      <dgm:prSet/>
      <dgm:spPr/>
      <dgm:t>
        <a:bodyPr/>
        <a:lstStyle/>
        <a:p>
          <a:endParaRPr lang="en-US"/>
        </a:p>
      </dgm:t>
    </dgm:pt>
    <dgm:pt modelId="{BB9C5496-F5F9-4EEA-AB86-E3CEBEC2E0E9}" type="pres">
      <dgm:prSet presAssocID="{8069E409-79EE-43A7-867D-0DCBC3A8E1E5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30C0E8-D063-4D7D-B49D-C3D0E30E362E}" type="pres">
      <dgm:prSet presAssocID="{8069E409-79EE-43A7-867D-0DCBC3A8E1E5}" presName="ellipse" presStyleLbl="trBgShp" presStyleIdx="0" presStyleCnt="1"/>
      <dgm:spPr/>
    </dgm:pt>
    <dgm:pt modelId="{4AEFBAA6-BA1E-4EC3-9000-F746E7A33432}" type="pres">
      <dgm:prSet presAssocID="{8069E409-79EE-43A7-867D-0DCBC3A8E1E5}" presName="arrow1" presStyleLbl="fgShp" presStyleIdx="0" presStyleCnt="1" custScaleX="158230" custScaleY="102521"/>
      <dgm:spPr/>
      <dgm:t>
        <a:bodyPr/>
        <a:lstStyle/>
        <a:p>
          <a:endParaRPr lang="en-US"/>
        </a:p>
      </dgm:t>
    </dgm:pt>
    <dgm:pt modelId="{F4F5DB4C-2B5D-4350-AFC0-1D976BF0648E}" type="pres">
      <dgm:prSet presAssocID="{8069E409-79EE-43A7-867D-0DCBC3A8E1E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2E7FC-092F-45BD-A0E6-501B00817B65}" type="pres">
      <dgm:prSet presAssocID="{AF575028-B51F-496C-A575-FECD67101B93}" presName="item1" presStyleLbl="node1" presStyleIdx="0" presStyleCnt="2" custLinFactY="-7194" custLinFactNeighborX="3029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60AA8-A6D6-42B0-BB1D-F90500BB1794}" type="pres">
      <dgm:prSet presAssocID="{8F8E09E8-1466-4EAC-83A3-69D78287DA1F}" presName="item2" presStyleLbl="node1" presStyleIdx="1" presStyleCnt="2" custLinFactNeighborX="-17477" custLinFactNeighborY="-291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C1CCD-18AA-4FCF-B3B5-1753667EF915}" type="pres">
      <dgm:prSet presAssocID="{8069E409-79EE-43A7-867D-0DCBC3A8E1E5}" presName="funnel" presStyleLbl="trAlignAcc1" presStyleIdx="0" presStyleCnt="1" custScaleX="108086" custScaleY="103502" custLinFactNeighborX="-4059" custLinFactNeighborY="-5196"/>
      <dgm:spPr/>
    </dgm:pt>
  </dgm:ptLst>
  <dgm:cxnLst>
    <dgm:cxn modelId="{12BB35A0-6356-4C92-9BAF-B8467709FE78}" srcId="{8069E409-79EE-43A7-867D-0DCBC3A8E1E5}" destId="{8F8E09E8-1466-4EAC-83A3-69D78287DA1F}" srcOrd="2" destOrd="0" parTransId="{31FD3429-BFAE-4724-8F20-1603EE9F8624}" sibTransId="{ED77F39D-2E2A-42FE-8735-83E3F50C672B}"/>
    <dgm:cxn modelId="{BF1E3B4D-6E03-44E9-9622-7965A5C5F20D}" type="presOf" srcId="{AF575028-B51F-496C-A575-FECD67101B93}" destId="{4462E7FC-092F-45BD-A0E6-501B00817B65}" srcOrd="0" destOrd="0" presId="urn:microsoft.com/office/officeart/2005/8/layout/funnel1"/>
    <dgm:cxn modelId="{92C529A3-AF58-4E4A-B2DB-20E926327EA0}" type="presOf" srcId="{A6D050CB-7F98-408C-92FC-78D8F11A01F9}" destId="{2EC60AA8-A6D6-42B0-BB1D-F90500BB1794}" srcOrd="0" destOrd="0" presId="urn:microsoft.com/office/officeart/2005/8/layout/funnel1"/>
    <dgm:cxn modelId="{B9B3DC84-484B-4581-B85B-04D03E6E6021}" type="presOf" srcId="{8F8E09E8-1466-4EAC-83A3-69D78287DA1F}" destId="{F4F5DB4C-2B5D-4350-AFC0-1D976BF0648E}" srcOrd="0" destOrd="0" presId="urn:microsoft.com/office/officeart/2005/8/layout/funnel1"/>
    <dgm:cxn modelId="{B475B809-AE45-408A-8F20-7CE97B39AF78}" srcId="{8069E409-79EE-43A7-867D-0DCBC3A8E1E5}" destId="{AF575028-B51F-496C-A575-FECD67101B93}" srcOrd="1" destOrd="0" parTransId="{BFF21D0F-25E8-4EB3-B818-80B0D763C208}" sibTransId="{7D5025F0-10F3-410F-A745-CCAD6E80B009}"/>
    <dgm:cxn modelId="{A58C115B-F585-450A-8BEE-F24712B0D134}" srcId="{8069E409-79EE-43A7-867D-0DCBC3A8E1E5}" destId="{A6D050CB-7F98-408C-92FC-78D8F11A01F9}" srcOrd="0" destOrd="0" parTransId="{EF957066-D4E2-46BB-9B01-D2793795A58E}" sibTransId="{1187443B-161A-439E-8901-951E180A337D}"/>
    <dgm:cxn modelId="{AF5C6970-4EFB-4A25-A92C-D9F7DACA61E3}" type="presOf" srcId="{8069E409-79EE-43A7-867D-0DCBC3A8E1E5}" destId="{BB9C5496-F5F9-4EEA-AB86-E3CEBEC2E0E9}" srcOrd="0" destOrd="0" presId="urn:microsoft.com/office/officeart/2005/8/layout/funnel1"/>
    <dgm:cxn modelId="{A04376DF-8688-41ED-B7E4-7A7B64FF16F2}" type="presParOf" srcId="{BB9C5496-F5F9-4EEA-AB86-E3CEBEC2E0E9}" destId="{C730C0E8-D063-4D7D-B49D-C3D0E30E362E}" srcOrd="0" destOrd="0" presId="urn:microsoft.com/office/officeart/2005/8/layout/funnel1"/>
    <dgm:cxn modelId="{D4CB914F-C4CE-4069-AF51-FDD97F130EA5}" type="presParOf" srcId="{BB9C5496-F5F9-4EEA-AB86-E3CEBEC2E0E9}" destId="{4AEFBAA6-BA1E-4EC3-9000-F746E7A33432}" srcOrd="1" destOrd="0" presId="urn:microsoft.com/office/officeart/2005/8/layout/funnel1"/>
    <dgm:cxn modelId="{D6C0E9D2-D0DD-4674-A7EA-F07D26CF4EB4}" type="presParOf" srcId="{BB9C5496-F5F9-4EEA-AB86-E3CEBEC2E0E9}" destId="{F4F5DB4C-2B5D-4350-AFC0-1D976BF0648E}" srcOrd="2" destOrd="0" presId="urn:microsoft.com/office/officeart/2005/8/layout/funnel1"/>
    <dgm:cxn modelId="{81626440-B33D-40FE-8F93-7CC35A0DB35B}" type="presParOf" srcId="{BB9C5496-F5F9-4EEA-AB86-E3CEBEC2E0E9}" destId="{4462E7FC-092F-45BD-A0E6-501B00817B65}" srcOrd="3" destOrd="0" presId="urn:microsoft.com/office/officeart/2005/8/layout/funnel1"/>
    <dgm:cxn modelId="{18515EDB-D355-439C-A453-9F314E105049}" type="presParOf" srcId="{BB9C5496-F5F9-4EEA-AB86-E3CEBEC2E0E9}" destId="{2EC60AA8-A6D6-42B0-BB1D-F90500BB1794}" srcOrd="4" destOrd="0" presId="urn:microsoft.com/office/officeart/2005/8/layout/funnel1"/>
    <dgm:cxn modelId="{D52D7F9F-10D9-4D6E-B41D-BF16275800DE}" type="presParOf" srcId="{BB9C5496-F5F9-4EEA-AB86-E3CEBEC2E0E9}" destId="{792C1CCD-18AA-4FCF-B3B5-1753667EF915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19E65-AA64-49D5-A0F6-6597BCBD22D8}">
      <dsp:nvSpPr>
        <dsp:cNvPr id="0" name=""/>
        <dsp:cNvSpPr/>
      </dsp:nvSpPr>
      <dsp:spPr>
        <a:xfrm>
          <a:off x="833152" y="0"/>
          <a:ext cx="9442397" cy="4640394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tint val="40000"/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7F9C1A8-6183-4E7E-8D2C-CCD8C549366D}">
      <dsp:nvSpPr>
        <dsp:cNvPr id="0" name=""/>
        <dsp:cNvSpPr/>
      </dsp:nvSpPr>
      <dsp:spPr>
        <a:xfrm>
          <a:off x="160255" y="1808259"/>
          <a:ext cx="1529668" cy="9743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Twitter API</a:t>
          </a:r>
          <a:endParaRPr lang="en-US" sz="1700" kern="1200" dirty="0"/>
        </a:p>
      </dsp:txBody>
      <dsp:txXfrm>
        <a:off x="207817" y="1855821"/>
        <a:ext cx="1434544" cy="879191"/>
      </dsp:txXfrm>
    </dsp:sp>
    <dsp:sp modelId="{7DCCD5A9-139F-4F42-B8AF-E37D75F974F8}">
      <dsp:nvSpPr>
        <dsp:cNvPr id="0" name=""/>
        <dsp:cNvSpPr/>
      </dsp:nvSpPr>
      <dsp:spPr>
        <a:xfrm>
          <a:off x="1767169" y="1798208"/>
          <a:ext cx="1529668" cy="9944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MongoDB</a:t>
          </a:r>
          <a:endParaRPr lang="en-US" sz="1700" kern="1200" dirty="0"/>
        </a:p>
      </dsp:txBody>
      <dsp:txXfrm>
        <a:off x="1815712" y="1846751"/>
        <a:ext cx="1432582" cy="897331"/>
      </dsp:txXfrm>
    </dsp:sp>
    <dsp:sp modelId="{6EE57024-CAB3-4B05-960C-FE59A6392265}">
      <dsp:nvSpPr>
        <dsp:cNvPr id="0" name=""/>
        <dsp:cNvSpPr/>
      </dsp:nvSpPr>
      <dsp:spPr>
        <a:xfrm>
          <a:off x="3425398" y="1808259"/>
          <a:ext cx="1529668" cy="9743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Extracted</a:t>
          </a:r>
          <a:r>
            <a:rPr lang="en-US" sz="1700" kern="1200" baseline="0" dirty="0" smtClean="0"/>
            <a:t> Required Information</a:t>
          </a:r>
          <a:endParaRPr lang="en-US" sz="1700" kern="1200" dirty="0"/>
        </a:p>
      </dsp:txBody>
      <dsp:txXfrm>
        <a:off x="3472960" y="1855821"/>
        <a:ext cx="1434544" cy="879191"/>
      </dsp:txXfrm>
    </dsp:sp>
    <dsp:sp modelId="{112220FD-A20E-4CFD-9597-0A7757C44E0D}">
      <dsp:nvSpPr>
        <dsp:cNvPr id="0" name=""/>
        <dsp:cNvSpPr/>
      </dsp:nvSpPr>
      <dsp:spPr>
        <a:xfrm>
          <a:off x="5132993" y="1808259"/>
          <a:ext cx="1529668" cy="9743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Classifier (NB)</a:t>
          </a:r>
          <a:endParaRPr lang="en-US" sz="1700" kern="1200" dirty="0"/>
        </a:p>
      </dsp:txBody>
      <dsp:txXfrm>
        <a:off x="5180555" y="1855821"/>
        <a:ext cx="1434544" cy="879191"/>
      </dsp:txXfrm>
    </dsp:sp>
    <dsp:sp modelId="{EDB13863-C2FD-4037-BB30-B2DB46245497}">
      <dsp:nvSpPr>
        <dsp:cNvPr id="0" name=""/>
        <dsp:cNvSpPr/>
      </dsp:nvSpPr>
      <dsp:spPr>
        <a:xfrm>
          <a:off x="6775535" y="1808259"/>
          <a:ext cx="1529668" cy="9743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Classified Instances</a:t>
          </a:r>
          <a:endParaRPr lang="en-US" sz="1700" kern="1200" dirty="0"/>
        </a:p>
      </dsp:txBody>
      <dsp:txXfrm>
        <a:off x="6823097" y="1855821"/>
        <a:ext cx="1434544" cy="879191"/>
      </dsp:txXfrm>
    </dsp:sp>
    <dsp:sp modelId="{F32F9EFA-2AC4-4549-ABE0-EC1D967F3E70}">
      <dsp:nvSpPr>
        <dsp:cNvPr id="0" name=""/>
        <dsp:cNvSpPr/>
      </dsp:nvSpPr>
      <dsp:spPr>
        <a:xfrm>
          <a:off x="8368988" y="1792834"/>
          <a:ext cx="1529668" cy="9743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Tableau</a:t>
          </a:r>
          <a:endParaRPr lang="en-US" sz="1700" kern="1200" dirty="0"/>
        </a:p>
      </dsp:txBody>
      <dsp:txXfrm>
        <a:off x="8416550" y="1840396"/>
        <a:ext cx="1434544" cy="879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2C73D-1980-407B-9304-DAA0DF7B835D}">
      <dsp:nvSpPr>
        <dsp:cNvPr id="0" name=""/>
        <dsp:cNvSpPr/>
      </dsp:nvSpPr>
      <dsp:spPr>
        <a:xfrm>
          <a:off x="0" y="132139"/>
          <a:ext cx="2687484" cy="1468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Sentiment</a:t>
          </a:r>
          <a:r>
            <a:rPr lang="en-US" sz="4000" kern="1200" dirty="0" smtClean="0"/>
            <a:t> Class</a:t>
          </a:r>
          <a:endParaRPr lang="en-US" sz="4000" kern="1200" dirty="0"/>
        </a:p>
      </dsp:txBody>
      <dsp:txXfrm>
        <a:off x="0" y="132139"/>
        <a:ext cx="2687484" cy="1468800"/>
      </dsp:txXfrm>
    </dsp:sp>
    <dsp:sp modelId="{30B6B037-D343-4A73-87C2-8E23CC35AB74}">
      <dsp:nvSpPr>
        <dsp:cNvPr id="0" name=""/>
        <dsp:cNvSpPr/>
      </dsp:nvSpPr>
      <dsp:spPr>
        <a:xfrm>
          <a:off x="964" y="1625619"/>
          <a:ext cx="2672126" cy="18960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S1 = Negative  (size= 19807, tokens=259155)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S2 = Positive (size= 19907, tokens=258381)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S3 = Neutral (size= 20171, tokens=280796)</a:t>
          </a:r>
          <a:endParaRPr lang="en-US" sz="1400" kern="1200" dirty="0"/>
        </a:p>
      </dsp:txBody>
      <dsp:txXfrm>
        <a:off x="964" y="1625619"/>
        <a:ext cx="2672126" cy="1896055"/>
      </dsp:txXfrm>
    </dsp:sp>
    <dsp:sp modelId="{7D0C3649-92FC-4C20-829D-A6DD1CB720EE}">
      <dsp:nvSpPr>
        <dsp:cNvPr id="0" name=""/>
        <dsp:cNvSpPr/>
      </dsp:nvSpPr>
      <dsp:spPr>
        <a:xfrm>
          <a:off x="3478902" y="616"/>
          <a:ext cx="6213858" cy="1468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Weather Class</a:t>
          </a:r>
          <a:endParaRPr lang="en-US" sz="4000" kern="1200" dirty="0"/>
        </a:p>
      </dsp:txBody>
      <dsp:txXfrm>
        <a:off x="3478902" y="616"/>
        <a:ext cx="6213858" cy="1468800"/>
      </dsp:txXfrm>
    </dsp:sp>
    <dsp:sp modelId="{54D51139-2B36-49BC-BA3D-4434B322401D}">
      <dsp:nvSpPr>
        <dsp:cNvPr id="0" name=""/>
        <dsp:cNvSpPr/>
      </dsp:nvSpPr>
      <dsp:spPr>
        <a:xfrm>
          <a:off x="3441525" y="1470034"/>
          <a:ext cx="6290863" cy="25199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K1 = Clouds (s= 863, t=13471)                   K8 = Ice (s=37, t=586)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K2 = Cold (s= 4888, t=64043)	            K9 = Other (s= 1550,   t=22369)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K3 = Dry (s= 154, t=2627)	            K10 = Rain (s= 4925, t=73642)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K4 = Hot (s= 6083, t=81042)	            K11 = Snow(s= 1293, t=18521)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K5 = Humid (s= 1971, t=26125)	            K12 = Storm (s= 7213, t=101019)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K6 = Hurricane	(s= 48, t= 774)	            K13 = Sun(s= 6719, t=93751)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K7 = I cant tell (s= 14255, t=183884)      K14 = tornado(s= 845, t=13651)					            K15 = Wind (s= 1955, t=26784)    </a:t>
          </a:r>
          <a:endParaRPr lang="en-US" sz="1400" kern="1200" dirty="0"/>
        </a:p>
      </dsp:txBody>
      <dsp:txXfrm>
        <a:off x="3441525" y="1470034"/>
        <a:ext cx="6290863" cy="2519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A89B6-8CFA-45F2-B8DD-198C16E6BD6C}">
      <dsp:nvSpPr>
        <dsp:cNvPr id="0" name=""/>
        <dsp:cNvSpPr/>
      </dsp:nvSpPr>
      <dsp:spPr>
        <a:xfrm>
          <a:off x="3510907" y="782835"/>
          <a:ext cx="1156440" cy="477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570"/>
              </a:lnTo>
              <a:lnTo>
                <a:pt x="1156440" y="295570"/>
              </a:lnTo>
              <a:lnTo>
                <a:pt x="1156440" y="477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4B302-D1E8-40EA-AEB1-6C38D710D565}">
      <dsp:nvSpPr>
        <dsp:cNvPr id="0" name=""/>
        <dsp:cNvSpPr/>
      </dsp:nvSpPr>
      <dsp:spPr>
        <a:xfrm>
          <a:off x="2338867" y="782835"/>
          <a:ext cx="1172039" cy="477943"/>
        </a:xfrm>
        <a:custGeom>
          <a:avLst/>
          <a:gdLst/>
          <a:ahLst/>
          <a:cxnLst/>
          <a:rect l="0" t="0" r="0" b="0"/>
          <a:pathLst>
            <a:path>
              <a:moveTo>
                <a:pt x="1172039" y="0"/>
              </a:moveTo>
              <a:lnTo>
                <a:pt x="1172039" y="295570"/>
              </a:lnTo>
              <a:lnTo>
                <a:pt x="0" y="295570"/>
              </a:lnTo>
              <a:lnTo>
                <a:pt x="0" y="477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2BBAC-97E4-4433-9FAA-F8439A4E63B6}">
      <dsp:nvSpPr>
        <dsp:cNvPr id="0" name=""/>
        <dsp:cNvSpPr/>
      </dsp:nvSpPr>
      <dsp:spPr>
        <a:xfrm>
          <a:off x="2756111" y="1236"/>
          <a:ext cx="1509590" cy="781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29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Training data set </a:t>
          </a:r>
          <a:endParaRPr lang="en-US" sz="2300" kern="1200" dirty="0"/>
        </a:p>
      </dsp:txBody>
      <dsp:txXfrm>
        <a:off x="2756111" y="1236"/>
        <a:ext cx="1509590" cy="781599"/>
      </dsp:txXfrm>
    </dsp:sp>
    <dsp:sp modelId="{7DD5D3AB-FDBE-4B79-B502-03EEC8F3E825}">
      <dsp:nvSpPr>
        <dsp:cNvPr id="0" name=""/>
        <dsp:cNvSpPr/>
      </dsp:nvSpPr>
      <dsp:spPr>
        <a:xfrm>
          <a:off x="3831050" y="635072"/>
          <a:ext cx="1153288" cy="313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err="1" smtClean="0"/>
            <a:t>Kaggle</a:t>
          </a:r>
          <a:endParaRPr lang="en-US" sz="1400" b="0" kern="1200" dirty="0"/>
        </a:p>
      </dsp:txBody>
      <dsp:txXfrm>
        <a:off x="3831050" y="635072"/>
        <a:ext cx="1153288" cy="313238"/>
      </dsp:txXfrm>
    </dsp:sp>
    <dsp:sp modelId="{7D1127DB-5ADC-4B3C-B25A-AFA876F280A1}">
      <dsp:nvSpPr>
        <dsp:cNvPr id="0" name=""/>
        <dsp:cNvSpPr/>
      </dsp:nvSpPr>
      <dsp:spPr>
        <a:xfrm>
          <a:off x="1496999" y="1260779"/>
          <a:ext cx="1683737" cy="781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29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Classifier NB1</a:t>
          </a:r>
          <a:endParaRPr lang="en-US" sz="2300" kern="1200" dirty="0"/>
        </a:p>
      </dsp:txBody>
      <dsp:txXfrm>
        <a:off x="1496999" y="1260779"/>
        <a:ext cx="1683737" cy="781599"/>
      </dsp:txXfrm>
    </dsp:sp>
    <dsp:sp modelId="{8C3B86E5-AE78-49CC-9F68-F51F2140C327}">
      <dsp:nvSpPr>
        <dsp:cNvPr id="0" name=""/>
        <dsp:cNvSpPr/>
      </dsp:nvSpPr>
      <dsp:spPr>
        <a:xfrm>
          <a:off x="1711318" y="1868689"/>
          <a:ext cx="1707976" cy="2605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Sentimental Analysis</a:t>
          </a:r>
          <a:endParaRPr lang="en-US" sz="1400" kern="1200" dirty="0"/>
        </a:p>
      </dsp:txBody>
      <dsp:txXfrm>
        <a:off x="1711318" y="1868689"/>
        <a:ext cx="1707976" cy="260533"/>
      </dsp:txXfrm>
    </dsp:sp>
    <dsp:sp modelId="{16C73D96-1EBD-49C8-9049-26D557C48433}">
      <dsp:nvSpPr>
        <dsp:cNvPr id="0" name=""/>
        <dsp:cNvSpPr/>
      </dsp:nvSpPr>
      <dsp:spPr>
        <a:xfrm>
          <a:off x="3784041" y="1260779"/>
          <a:ext cx="1766613" cy="781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1029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Classifier NB2 </a:t>
          </a:r>
          <a:endParaRPr lang="en-US" sz="2300" kern="1200" dirty="0"/>
        </a:p>
      </dsp:txBody>
      <dsp:txXfrm>
        <a:off x="3784041" y="1260779"/>
        <a:ext cx="1766613" cy="781599"/>
      </dsp:txXfrm>
    </dsp:sp>
    <dsp:sp modelId="{A6613629-5F87-4D48-B39E-783D954AC980}">
      <dsp:nvSpPr>
        <dsp:cNvPr id="0" name=""/>
        <dsp:cNvSpPr/>
      </dsp:nvSpPr>
      <dsp:spPr>
        <a:xfrm>
          <a:off x="4214470" y="1868689"/>
          <a:ext cx="1358631" cy="2605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Weather Analysis</a:t>
          </a:r>
          <a:endParaRPr lang="en-US" sz="1400" kern="1200" dirty="0"/>
        </a:p>
      </dsp:txBody>
      <dsp:txXfrm>
        <a:off x="4214470" y="1868689"/>
        <a:ext cx="1358631" cy="2605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05733-0B74-4D46-BFC1-8FB2D7D0D8D6}">
      <dsp:nvSpPr>
        <dsp:cNvPr id="0" name=""/>
        <dsp:cNvSpPr/>
      </dsp:nvSpPr>
      <dsp:spPr>
        <a:xfrm>
          <a:off x="1449443" y="1278073"/>
          <a:ext cx="318598" cy="303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9299" y="0"/>
              </a:lnTo>
              <a:lnTo>
                <a:pt x="159299" y="303542"/>
              </a:lnTo>
              <a:lnTo>
                <a:pt x="318598" y="3035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741" y="1418843"/>
        <a:ext cx="22002" cy="22002"/>
      </dsp:txXfrm>
    </dsp:sp>
    <dsp:sp modelId="{538A97B4-CE38-4FAB-973E-C1E798CC0729}">
      <dsp:nvSpPr>
        <dsp:cNvPr id="0" name=""/>
        <dsp:cNvSpPr/>
      </dsp:nvSpPr>
      <dsp:spPr>
        <a:xfrm>
          <a:off x="1449443" y="974531"/>
          <a:ext cx="318598" cy="303542"/>
        </a:xfrm>
        <a:custGeom>
          <a:avLst/>
          <a:gdLst/>
          <a:ahLst/>
          <a:cxnLst/>
          <a:rect l="0" t="0" r="0" b="0"/>
          <a:pathLst>
            <a:path>
              <a:moveTo>
                <a:pt x="0" y="303542"/>
              </a:moveTo>
              <a:lnTo>
                <a:pt x="159299" y="303542"/>
              </a:lnTo>
              <a:lnTo>
                <a:pt x="159299" y="0"/>
              </a:lnTo>
              <a:lnTo>
                <a:pt x="31859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741" y="1115301"/>
        <a:ext cx="22002" cy="22002"/>
      </dsp:txXfrm>
    </dsp:sp>
    <dsp:sp modelId="{EC6DFD3A-4F36-431C-BB61-E06D12A83A4E}">
      <dsp:nvSpPr>
        <dsp:cNvPr id="0" name=""/>
        <dsp:cNvSpPr/>
      </dsp:nvSpPr>
      <dsp:spPr>
        <a:xfrm rot="16200000">
          <a:off x="-71463" y="1035239"/>
          <a:ext cx="2556146" cy="4856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Test Data </a:t>
          </a:r>
          <a:endParaRPr lang="en-US" sz="3100" kern="1200" dirty="0"/>
        </a:p>
      </dsp:txBody>
      <dsp:txXfrm>
        <a:off x="-71463" y="1035239"/>
        <a:ext cx="2556146" cy="485667"/>
      </dsp:txXfrm>
    </dsp:sp>
    <dsp:sp modelId="{C9766F3B-138F-4E28-9B59-D26666C2BA73}">
      <dsp:nvSpPr>
        <dsp:cNvPr id="0" name=""/>
        <dsp:cNvSpPr/>
      </dsp:nvSpPr>
      <dsp:spPr>
        <a:xfrm>
          <a:off x="1768041" y="731697"/>
          <a:ext cx="1592990" cy="4856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Model 1</a:t>
          </a:r>
          <a:endParaRPr lang="en-US" sz="3100" kern="1200" dirty="0"/>
        </a:p>
      </dsp:txBody>
      <dsp:txXfrm>
        <a:off x="1768041" y="731697"/>
        <a:ext cx="1592990" cy="485667"/>
      </dsp:txXfrm>
    </dsp:sp>
    <dsp:sp modelId="{AF511544-35D2-48E7-BE28-8F339135F815}">
      <dsp:nvSpPr>
        <dsp:cNvPr id="0" name=""/>
        <dsp:cNvSpPr/>
      </dsp:nvSpPr>
      <dsp:spPr>
        <a:xfrm>
          <a:off x="1768041" y="1338781"/>
          <a:ext cx="1592990" cy="4856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Model 2</a:t>
          </a:r>
          <a:endParaRPr lang="en-US" sz="3100" kern="1200" dirty="0"/>
        </a:p>
      </dsp:txBody>
      <dsp:txXfrm>
        <a:off x="1768041" y="1338781"/>
        <a:ext cx="1592990" cy="4856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0C0E8-D063-4D7D-B49D-C3D0E30E362E}">
      <dsp:nvSpPr>
        <dsp:cNvPr id="0" name=""/>
        <dsp:cNvSpPr/>
      </dsp:nvSpPr>
      <dsp:spPr>
        <a:xfrm>
          <a:off x="1101749" y="145883"/>
          <a:ext cx="2515719" cy="87367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FBAA6-BA1E-4EC3-9000-F746E7A33432}">
      <dsp:nvSpPr>
        <dsp:cNvPr id="0" name=""/>
        <dsp:cNvSpPr/>
      </dsp:nvSpPr>
      <dsp:spPr>
        <a:xfrm>
          <a:off x="1977790" y="2281287"/>
          <a:ext cx="771438" cy="31989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F5DB4C-2B5D-4350-AFC0-1D976BF0648E}">
      <dsp:nvSpPr>
        <dsp:cNvPr id="0" name=""/>
        <dsp:cNvSpPr/>
      </dsp:nvSpPr>
      <dsp:spPr>
        <a:xfrm>
          <a:off x="1193407" y="2534841"/>
          <a:ext cx="2340204" cy="585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Combined Result</a:t>
          </a:r>
          <a:endParaRPr lang="en-US" sz="2000" kern="1200" dirty="0"/>
        </a:p>
      </dsp:txBody>
      <dsp:txXfrm>
        <a:off x="1193407" y="2534841"/>
        <a:ext cx="2340204" cy="585051"/>
      </dsp:txXfrm>
    </dsp:sp>
    <dsp:sp modelId="{4462E7FC-092F-45BD-A0E6-501B00817B65}">
      <dsp:nvSpPr>
        <dsp:cNvPr id="0" name=""/>
        <dsp:cNvSpPr/>
      </dsp:nvSpPr>
      <dsp:spPr>
        <a:xfrm>
          <a:off x="2282232" y="146326"/>
          <a:ext cx="877576" cy="8775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Weather </a:t>
          </a:r>
          <a:endParaRPr lang="en-US" sz="1000" kern="1200" dirty="0"/>
        </a:p>
      </dsp:txBody>
      <dsp:txXfrm>
        <a:off x="2410750" y="274844"/>
        <a:ext cx="620540" cy="620540"/>
      </dsp:txXfrm>
    </dsp:sp>
    <dsp:sp modelId="{2EC60AA8-A6D6-42B0-BB1D-F90500BB1794}">
      <dsp:nvSpPr>
        <dsp:cNvPr id="0" name=""/>
        <dsp:cNvSpPr/>
      </dsp:nvSpPr>
      <dsp:spPr>
        <a:xfrm>
          <a:off x="1235050" y="173029"/>
          <a:ext cx="877576" cy="8775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Sentiments </a:t>
          </a:r>
          <a:endParaRPr lang="en-US" sz="1000" kern="1200" dirty="0"/>
        </a:p>
      </dsp:txBody>
      <dsp:txXfrm>
        <a:off x="1363568" y="301547"/>
        <a:ext cx="620540" cy="620540"/>
      </dsp:txXfrm>
    </dsp:sp>
    <dsp:sp modelId="{792C1CCD-18AA-4FCF-B3B5-1753667EF915}">
      <dsp:nvSpPr>
        <dsp:cNvPr id="0" name=""/>
        <dsp:cNvSpPr/>
      </dsp:nvSpPr>
      <dsp:spPr>
        <a:xfrm>
          <a:off x="777186" y="0"/>
          <a:ext cx="2951005" cy="226068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08/05/14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08/05/14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08/05/14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08/05/14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pos="1464">
          <p15:clr>
            <a:srgbClr val="F26B43"/>
          </p15:clr>
        </p15:guide>
        <p15:guide id="3" pos="7152">
          <p15:clr>
            <a:srgbClr val="F26B43"/>
          </p15:clr>
        </p15:guide>
        <p15:guide id="4" pos="984">
          <p15:clr>
            <a:srgbClr val="F26B43"/>
          </p15:clr>
        </p15:guide>
        <p15:guide id="5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4.xml"/><Relationship Id="rId12" Type="http://schemas.openxmlformats.org/officeDocument/2006/relationships/diagramData" Target="../diagrams/data5.xml"/><Relationship Id="rId13" Type="http://schemas.openxmlformats.org/officeDocument/2006/relationships/diagramLayout" Target="../diagrams/layout5.xml"/><Relationship Id="rId14" Type="http://schemas.openxmlformats.org/officeDocument/2006/relationships/diagramQuickStyle" Target="../diagrams/quickStyle5.xml"/><Relationship Id="rId15" Type="http://schemas.openxmlformats.org/officeDocument/2006/relationships/diagramColors" Target="../diagrams/colors5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archhash.com/" TargetMode="External"/><Relationship Id="rId3" Type="http://schemas.openxmlformats.org/officeDocument/2006/relationships/hyperlink" Target="https://semantria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142009" y="3999272"/>
            <a:ext cx="3782898" cy="3216947"/>
          </a:xfrm>
        </p:spPr>
        <p:txBody>
          <a:bodyPr/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lv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ANSHU RAINA</a:t>
            </a:r>
          </a:p>
          <a:p>
            <a:pPr marL="0" lv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RAVITEJA GUNDA</a:t>
            </a:r>
          </a:p>
          <a:p>
            <a:pPr marL="0" lv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SNEHA CHITTURI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6904" y="1703731"/>
            <a:ext cx="10166492" cy="153823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SENTIMENT ANALYSIS</a:t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6904" y="2472847"/>
            <a:ext cx="209005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ISTE 612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93405"/>
            <a:ext cx="9029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Train Data Characteristics 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792596"/>
              </p:ext>
            </p:extLst>
          </p:nvPr>
        </p:nvGraphicFramePr>
        <p:xfrm>
          <a:off x="2168165" y="2403835"/>
          <a:ext cx="9732389" cy="3989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155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17003" y="1778491"/>
            <a:ext cx="97917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rgbClr val="00B050"/>
                </a:solidFill>
              </a:rPr>
              <a:t>Theres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nothing better than listening to mention on an early sunny Monday morning Have a great </a:t>
            </a:r>
            <a:r>
              <a:rPr lang="en-US" dirty="0" smtClean="0">
                <a:solidFill>
                  <a:srgbClr val="00B050"/>
                </a:solidFill>
              </a:rPr>
              <a:t>one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B050"/>
                </a:solidFill>
              </a:rPr>
              <a:t>Another day full of sunshine promise here in St Louis Take time to smell the roses as walk through this world today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FF0000"/>
                </a:solidFill>
              </a:rPr>
              <a:t>So </a:t>
            </a:r>
            <a:r>
              <a:rPr lang="en-US" dirty="0">
                <a:solidFill>
                  <a:srgbClr val="FF0000"/>
                </a:solidFill>
              </a:rPr>
              <a:t>Between flooding and storm damage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 anyone have any </a:t>
            </a:r>
            <a:r>
              <a:rPr lang="en-US" dirty="0" err="1">
                <a:solidFill>
                  <a:srgbClr val="FF0000"/>
                </a:solidFill>
              </a:rPr>
              <a:t>tipstools</a:t>
            </a:r>
            <a:r>
              <a:rPr lang="en-US" dirty="0">
                <a:solidFill>
                  <a:srgbClr val="FF0000"/>
                </a:solidFill>
              </a:rPr>
              <a:t> on how to navigate a road trip </a:t>
            </a:r>
            <a:r>
              <a:rPr lang="en-US" dirty="0" smtClean="0">
                <a:solidFill>
                  <a:srgbClr val="FF0000"/>
                </a:solidFill>
              </a:rPr>
              <a:t>through </a:t>
            </a:r>
            <a:r>
              <a:rPr lang="en-US" dirty="0">
                <a:solidFill>
                  <a:srgbClr val="FF0000"/>
                </a:solidFill>
              </a:rPr>
              <a:t>LAMS Going from SC to </a:t>
            </a:r>
            <a:r>
              <a:rPr lang="en-US" dirty="0" smtClean="0">
                <a:solidFill>
                  <a:srgbClr val="FF0000"/>
                </a:solidFill>
              </a:rPr>
              <a:t>TX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How the hell can weather change like </a:t>
            </a:r>
            <a:r>
              <a:rPr lang="en-US" dirty="0" smtClean="0">
                <a:solidFill>
                  <a:srgbClr val="FF0000"/>
                </a:solidFill>
              </a:rPr>
              <a:t>that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Stormy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weather ahead check your home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Insurance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 are expecting a massive storm system tonight as is most of the country so mention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029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Example Tweets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35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7259" y="2966268"/>
            <a:ext cx="9791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Used Naïve Bayes Classifier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Training data is collected from </a:t>
            </a:r>
            <a:r>
              <a:rPr lang="en-US" dirty="0" err="1" smtClean="0"/>
              <a:t>Kaggle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Checked the uniformity of class counts (no of tweet/class)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Model built using the training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Supplied test data taken from twitter to the model to predict the class labels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8259" y="1100416"/>
            <a:ext cx="9029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Classification Technique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9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899713"/>
              </p:ext>
            </p:extLst>
          </p:nvPr>
        </p:nvGraphicFramePr>
        <p:xfrm>
          <a:off x="0" y="1508289"/>
          <a:ext cx="7070102" cy="2130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8731" y="0"/>
            <a:ext cx="9029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Classification Technique contd..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78544843"/>
              </p:ext>
            </p:extLst>
          </p:nvPr>
        </p:nvGraphicFramePr>
        <p:xfrm>
          <a:off x="1319752" y="3874418"/>
          <a:ext cx="4324808" cy="2556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2440924"/>
              </p:ext>
            </p:extLst>
          </p:nvPr>
        </p:nvGraphicFramePr>
        <p:xfrm>
          <a:off x="6428556" y="2260075"/>
          <a:ext cx="4727019" cy="312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7546550" y="5644004"/>
            <a:ext cx="2340204" cy="585051"/>
            <a:chOff x="1193407" y="2534841"/>
            <a:chExt cx="2340204" cy="585051"/>
          </a:xfrm>
        </p:grpSpPr>
        <p:sp>
          <p:nvSpPr>
            <p:cNvPr id="11" name="Rectangle 10"/>
            <p:cNvSpPr/>
            <p:nvPr/>
          </p:nvSpPr>
          <p:spPr>
            <a:xfrm>
              <a:off x="1193407" y="2534841"/>
              <a:ext cx="2340204" cy="5850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1193407" y="2534841"/>
              <a:ext cx="2340204" cy="5850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Analysis using Tableau</a:t>
              </a:r>
              <a:endParaRPr lang="en-US" sz="20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9057" y="1379308"/>
            <a:ext cx="2340204" cy="585051"/>
            <a:chOff x="1193407" y="2534841"/>
            <a:chExt cx="2340204" cy="585051"/>
          </a:xfrm>
        </p:grpSpPr>
        <p:sp>
          <p:nvSpPr>
            <p:cNvPr id="14" name="Rectangle 13"/>
            <p:cNvSpPr/>
            <p:nvPr/>
          </p:nvSpPr>
          <p:spPr>
            <a:xfrm>
              <a:off x="1193407" y="2534841"/>
              <a:ext cx="2340204" cy="5850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1193407" y="2534841"/>
              <a:ext cx="2340204" cy="5850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STEP #1 </a:t>
              </a:r>
              <a:endParaRPr lang="en-US" sz="20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24380" y="1483018"/>
            <a:ext cx="2340204" cy="585051"/>
            <a:chOff x="1193407" y="2534841"/>
            <a:chExt cx="2340204" cy="585051"/>
          </a:xfrm>
        </p:grpSpPr>
        <p:sp>
          <p:nvSpPr>
            <p:cNvPr id="17" name="Rectangle 16"/>
            <p:cNvSpPr/>
            <p:nvPr/>
          </p:nvSpPr>
          <p:spPr>
            <a:xfrm>
              <a:off x="1193407" y="2534841"/>
              <a:ext cx="2340204" cy="5850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1193407" y="2534841"/>
              <a:ext cx="2340204" cy="5850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STEP #3</a:t>
              </a:r>
              <a:endParaRPr lang="en-US" sz="20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0372" y="4269262"/>
            <a:ext cx="2340204" cy="585051"/>
            <a:chOff x="1193407" y="2534841"/>
            <a:chExt cx="2340204" cy="585051"/>
          </a:xfrm>
        </p:grpSpPr>
        <p:sp>
          <p:nvSpPr>
            <p:cNvPr id="20" name="Rectangle 19"/>
            <p:cNvSpPr/>
            <p:nvPr/>
          </p:nvSpPr>
          <p:spPr>
            <a:xfrm>
              <a:off x="1193407" y="2534841"/>
              <a:ext cx="2340204" cy="5850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193407" y="2534841"/>
              <a:ext cx="2340204" cy="5850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STEP #2</a:t>
              </a:r>
              <a:endParaRPr lang="en-US" sz="2000" kern="1200" dirty="0"/>
            </a:p>
          </p:txBody>
        </p:sp>
      </p:grpSp>
      <p:sp>
        <p:nvSpPr>
          <p:cNvPr id="22" name="Down Arrow 21"/>
          <p:cNvSpPr/>
          <p:nvPr/>
        </p:nvSpPr>
        <p:spPr>
          <a:xfrm>
            <a:off x="8396921" y="5324111"/>
            <a:ext cx="771438" cy="319893"/>
          </a:xfrm>
          <a:prstGeom prst="down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matte">
            <a:bevelT w="50800" h="19050" prst="relaxedInset"/>
            <a:contourClr>
              <a:schemeClr val="bg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2314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No </a:t>
            </a:r>
            <a:r>
              <a:rPr lang="en-US" dirty="0" smtClean="0"/>
              <a:t>of tweets containing hurricane, storms and snow = 9076</a:t>
            </a:r>
          </a:p>
          <a:p>
            <a:r>
              <a:rPr lang="en-US" dirty="0" smtClean="0"/>
              <a:t> Total </a:t>
            </a:r>
            <a:r>
              <a:rPr lang="en-US" dirty="0" smtClean="0"/>
              <a:t>no of tweets = 11226</a:t>
            </a:r>
          </a:p>
          <a:p>
            <a:r>
              <a:rPr lang="en-US" dirty="0" smtClean="0"/>
              <a:t> Accuracy = </a:t>
            </a:r>
            <a:r>
              <a:rPr lang="en-US" u="sng" dirty="0" smtClean="0"/>
              <a:t>No of tweets (hurricane/storms/snow)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Total no of tweets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		= 9076/11226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= 80.84%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402832"/>
            <a:ext cx="9029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EVALUATION RESULTS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46271"/>
            <a:ext cx="9029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Sentiments for “Sandy” across globe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825624"/>
            <a:ext cx="8888185" cy="4432671"/>
          </a:xfrm>
        </p:spPr>
      </p:pic>
    </p:spTree>
    <p:extLst>
      <p:ext uri="{BB962C8B-B14F-4D97-AF65-F5344CB8AC3E}">
        <p14:creationId xmlns:p14="http://schemas.microsoft.com/office/powerpoint/2010/main" val="254883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1884" y="270123"/>
            <a:ext cx="10215924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Sentiment-0 (Negative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) , Sentiment-1 (Positive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) &amp;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Sentiment-2 (Neutral)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showing through out  globe against “ Sandy “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54" y="1825625"/>
            <a:ext cx="4219527" cy="2239890"/>
          </a:xfr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14" y="1825625"/>
            <a:ext cx="4027568" cy="215777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90" y="4065515"/>
            <a:ext cx="5266212" cy="2736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0784" y="3692214"/>
            <a:ext cx="1357573" cy="37330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2067" y="3610099"/>
            <a:ext cx="1357573" cy="37330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88228" y="6484699"/>
            <a:ext cx="1357573" cy="37330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Neutral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4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5" y="1619435"/>
            <a:ext cx="6685808" cy="47101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82833" y="293872"/>
            <a:ext cx="9029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Sentimental Analysis contd..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3153" y="2616117"/>
            <a:ext cx="2375065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For the Sandy ,  sentiment 0 (negative)  and weather 11(storms) has more no of tweets.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8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Privacy settings </a:t>
            </a:r>
          </a:p>
          <a:p>
            <a:r>
              <a:rPr lang="en-US" dirty="0" smtClean="0"/>
              <a:t>Live analysis</a:t>
            </a:r>
          </a:p>
          <a:p>
            <a:r>
              <a:rPr lang="en-US" dirty="0" smtClean="0"/>
              <a:t>Not applicable to all domains because of less train data</a:t>
            </a:r>
          </a:p>
          <a:p>
            <a:r>
              <a:rPr lang="en-US" dirty="0" smtClean="0"/>
              <a:t>Implemented for only one language(English)</a:t>
            </a:r>
          </a:p>
          <a:p>
            <a:r>
              <a:rPr lang="en-US" dirty="0" smtClean="0"/>
              <a:t>Analysis on emoticons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55698"/>
            <a:ext cx="9029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Limitations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4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Analyze </a:t>
            </a:r>
            <a:r>
              <a:rPr lang="en-US" dirty="0" smtClean="0"/>
              <a:t>the sentiments based on emoticons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Would try to implement analysis on live data uploading at twitter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Collecting </a:t>
            </a:r>
            <a:r>
              <a:rPr lang="en-US" dirty="0" smtClean="0"/>
              <a:t>data set on different languages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402832"/>
            <a:ext cx="9029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Future Work…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95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Introduction</a:t>
            </a:r>
          </a:p>
          <a:p>
            <a:r>
              <a:rPr lang="en-US" dirty="0"/>
              <a:t> </a:t>
            </a:r>
            <a:r>
              <a:rPr lang="en-US" dirty="0" smtClean="0"/>
              <a:t>Project Goal</a:t>
            </a:r>
          </a:p>
          <a:p>
            <a:r>
              <a:rPr lang="en-US" dirty="0"/>
              <a:t> </a:t>
            </a:r>
            <a:r>
              <a:rPr lang="en-US" dirty="0" smtClean="0"/>
              <a:t>Key Issues &amp; Alternative ways</a:t>
            </a:r>
          </a:p>
          <a:p>
            <a:r>
              <a:rPr lang="en-US" dirty="0" smtClean="0"/>
              <a:t> Related Work</a:t>
            </a:r>
          </a:p>
          <a:p>
            <a:r>
              <a:rPr lang="en-US" dirty="0" smtClean="0"/>
              <a:t> System Design</a:t>
            </a:r>
          </a:p>
          <a:p>
            <a:r>
              <a:rPr lang="en-US" dirty="0" smtClean="0"/>
              <a:t> Tools and Technologies </a:t>
            </a:r>
          </a:p>
          <a:p>
            <a:r>
              <a:rPr lang="en-US" dirty="0"/>
              <a:t> </a:t>
            </a:r>
            <a:r>
              <a:rPr lang="en-US" dirty="0" smtClean="0"/>
              <a:t>Data Exploration</a:t>
            </a:r>
          </a:p>
          <a:p>
            <a:r>
              <a:rPr lang="en-US" dirty="0"/>
              <a:t> </a:t>
            </a:r>
            <a:r>
              <a:rPr lang="en-US" dirty="0" smtClean="0"/>
              <a:t>Algorithm</a:t>
            </a:r>
          </a:p>
          <a:p>
            <a:r>
              <a:rPr lang="en-US" dirty="0"/>
              <a:t> </a:t>
            </a:r>
            <a:r>
              <a:rPr lang="en-US" dirty="0" smtClean="0"/>
              <a:t>Evaluation </a:t>
            </a:r>
          </a:p>
          <a:p>
            <a:r>
              <a:rPr lang="en-US" dirty="0" smtClean="0"/>
              <a:t> Conclusion</a:t>
            </a:r>
          </a:p>
          <a:p>
            <a:r>
              <a:rPr lang="en-US" dirty="0" smtClean="0"/>
              <a:t> Future Work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029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9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62100" y="1995309"/>
            <a:ext cx="9791700" cy="3151728"/>
          </a:xfrm>
        </p:spPr>
        <p:txBody>
          <a:bodyPr/>
          <a:lstStyle/>
          <a:p>
            <a:r>
              <a:rPr lang="en-US" dirty="0" smtClean="0"/>
              <a:t>Natural calamities / events</a:t>
            </a:r>
          </a:p>
          <a:p>
            <a:r>
              <a:rPr lang="en-US" dirty="0" smtClean="0"/>
              <a:t>Public reaction</a:t>
            </a:r>
          </a:p>
          <a:p>
            <a:r>
              <a:rPr lang="en-US" dirty="0" smtClean="0"/>
              <a:t>Public sentiment analysis</a:t>
            </a:r>
          </a:p>
          <a:p>
            <a:r>
              <a:rPr lang="en-US" dirty="0" smtClean="0"/>
              <a:t>Useful for public / media / authorities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355698"/>
            <a:ext cx="9029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INTRODUCTION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5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62100" y="2815440"/>
            <a:ext cx="9791700" cy="4351338"/>
          </a:xfrm>
        </p:spPr>
        <p:txBody>
          <a:bodyPr/>
          <a:lstStyle/>
          <a:p>
            <a:r>
              <a:rPr lang="en-US" dirty="0" smtClean="0"/>
              <a:t>To analyze tweets collected from twitter(social networking site) and know what sentiment they </a:t>
            </a:r>
            <a:r>
              <a:rPr lang="en-US" dirty="0" smtClean="0">
                <a:solidFill>
                  <a:srgbClr val="00B050"/>
                </a:solidFill>
              </a:rPr>
              <a:t>represent</a:t>
            </a:r>
            <a:r>
              <a:rPr lang="en-US" dirty="0" smtClean="0"/>
              <a:t>  and </a:t>
            </a:r>
            <a:r>
              <a:rPr lang="en-US" dirty="0" smtClean="0">
                <a:solidFill>
                  <a:srgbClr val="00B050"/>
                </a:solidFill>
              </a:rPr>
              <a:t>why</a:t>
            </a:r>
            <a:r>
              <a:rPr lang="en-US" dirty="0" smtClean="0"/>
              <a:t> ?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751624"/>
            <a:ext cx="9029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PROJECT GOAL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6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Values - Geo locations , </a:t>
            </a:r>
            <a:r>
              <a:rPr lang="en-US" dirty="0" smtClean="0">
                <a:solidFill>
                  <a:srgbClr val="00B050"/>
                </a:solidFill>
              </a:rPr>
              <a:t>Based on Location manually get the geo locations.</a:t>
            </a:r>
          </a:p>
          <a:p>
            <a:r>
              <a:rPr lang="en-US" dirty="0" smtClean="0"/>
              <a:t>Tweets in different language , </a:t>
            </a:r>
            <a:r>
              <a:rPr lang="en-US" dirty="0" smtClean="0">
                <a:solidFill>
                  <a:srgbClr val="00B050"/>
                </a:solidFill>
              </a:rPr>
              <a:t>Use of translators.</a:t>
            </a:r>
          </a:p>
          <a:p>
            <a:r>
              <a:rPr lang="en-US" dirty="0" smtClean="0"/>
              <a:t>Large data-Memory issue,  </a:t>
            </a:r>
            <a:r>
              <a:rPr lang="en-US" dirty="0" smtClean="0">
                <a:solidFill>
                  <a:srgbClr val="00B050"/>
                </a:solidFill>
              </a:rPr>
              <a:t>amazon cloud to handle.</a:t>
            </a:r>
          </a:p>
          <a:p>
            <a:r>
              <a:rPr lang="en-US" dirty="0" smtClean="0"/>
              <a:t> String concatenation-Low performance , </a:t>
            </a:r>
            <a:r>
              <a:rPr lang="en-US" dirty="0" smtClean="0">
                <a:solidFill>
                  <a:srgbClr val="00B050"/>
                </a:solidFill>
              </a:rPr>
              <a:t>string buffers instead.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402832"/>
            <a:ext cx="9029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Key Issues &amp; Alternative ways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72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Applications like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searchhash.com</a:t>
            </a:r>
            <a:r>
              <a:rPr lang="en-US" dirty="0" smtClean="0"/>
              <a:t> already </a:t>
            </a:r>
            <a:r>
              <a:rPr lang="en-US" dirty="0"/>
              <a:t>exists which only retrieves tweets based on hash tag </a:t>
            </a:r>
            <a:r>
              <a:rPr lang="en-US" dirty="0" smtClean="0"/>
              <a:t>and </a:t>
            </a:r>
            <a:r>
              <a:rPr lang="en-US" dirty="0"/>
              <a:t>doesn’t provide analysis on the tweets.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“Twitter Data analytics for Movie Reviews” provides analysis and reviews on newly released movies.</a:t>
            </a:r>
          </a:p>
          <a:p>
            <a:r>
              <a:rPr lang="en-US" dirty="0"/>
              <a:t> 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semantria.com</a:t>
            </a:r>
            <a:r>
              <a:rPr lang="en-US" dirty="0"/>
              <a:t> </a:t>
            </a:r>
            <a:r>
              <a:rPr lang="en-US" dirty="0" smtClean="0"/>
              <a:t>application analyzes sentiment of tweets and Facebook posts.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500062"/>
            <a:ext cx="9029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Related Work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8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28088" y="478247"/>
            <a:ext cx="9029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System Design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640075"/>
              </p:ext>
            </p:extLst>
          </p:nvPr>
        </p:nvGraphicFramePr>
        <p:xfrm>
          <a:off x="245097" y="1536569"/>
          <a:ext cx="11108703" cy="4640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012" y="3101415"/>
            <a:ext cx="888424" cy="1941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451" y="3591603"/>
            <a:ext cx="740673" cy="4807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Oval 1"/>
          <p:cNvSpPr/>
          <p:nvPr/>
        </p:nvSpPr>
        <p:spPr>
          <a:xfrm>
            <a:off x="10064490" y="4072370"/>
            <a:ext cx="1186594" cy="249802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1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62100" y="2721171"/>
            <a:ext cx="9791700" cy="4351338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NodeJs, Javascript for data collection</a:t>
            </a:r>
          </a:p>
          <a:p>
            <a:r>
              <a:rPr lang="en-US" dirty="0" smtClean="0"/>
              <a:t> Java : JGrasp</a:t>
            </a:r>
          </a:p>
          <a:p>
            <a:r>
              <a:rPr lang="en-US" dirty="0"/>
              <a:t> </a:t>
            </a:r>
            <a:r>
              <a:rPr lang="en-US" dirty="0" smtClean="0"/>
              <a:t>Database : MongoDB</a:t>
            </a:r>
          </a:p>
          <a:p>
            <a:r>
              <a:rPr lang="en-US" dirty="0"/>
              <a:t> </a:t>
            </a:r>
            <a:r>
              <a:rPr lang="en-US" dirty="0" smtClean="0"/>
              <a:t>BI Tool : Tableau 8.1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779904"/>
            <a:ext cx="9029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Tools and Technologies used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8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6468" y="2163879"/>
            <a:ext cx="9791700" cy="4348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Data Collection: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Train data for weather analysis ( </a:t>
            </a:r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website) </a:t>
            </a:r>
          </a:p>
          <a:p>
            <a:pPr marL="0" indent="0">
              <a:buNone/>
            </a:pPr>
            <a:r>
              <a:rPr lang="en-US" dirty="0" smtClean="0"/>
              <a:t>		   [size= 59885 instances]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Train data </a:t>
            </a:r>
            <a:r>
              <a:rPr lang="en-US" dirty="0"/>
              <a:t>for </a:t>
            </a:r>
            <a:r>
              <a:rPr lang="en-US" dirty="0" smtClean="0"/>
              <a:t>sentimental analysis (Michigan </a:t>
            </a:r>
            <a:r>
              <a:rPr lang="en-US" dirty="0" smtClean="0"/>
              <a:t>data set) 		                [</a:t>
            </a:r>
            <a:r>
              <a:rPr lang="en-US" dirty="0" smtClean="0"/>
              <a:t>size = 7096 instances]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smtClean="0"/>
              <a:t>Test data ( </a:t>
            </a:r>
            <a:r>
              <a:rPr lang="en-US" dirty="0" smtClean="0"/>
              <a:t>Twitter, Sandy Storm tweets).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</a:t>
            </a:r>
            <a:r>
              <a:rPr lang="en-US" dirty="0" smtClean="0"/>
              <a:t>[</a:t>
            </a:r>
            <a:r>
              <a:rPr lang="en-US" dirty="0" smtClean="0"/>
              <a:t>size= 43800 instances</a:t>
            </a:r>
            <a:r>
              <a:rPr lang="en-US" dirty="0" smtClean="0"/>
              <a:t>]</a:t>
            </a:r>
            <a:endParaRPr lang="en-US" dirty="0" smtClean="0"/>
          </a:p>
          <a:p>
            <a:r>
              <a:rPr lang="en-US" dirty="0" smtClean="0"/>
              <a:t> Data Characteristics:</a:t>
            </a:r>
          </a:p>
          <a:p>
            <a:pPr marL="0" indent="0">
              <a:buNone/>
            </a:pPr>
            <a:r>
              <a:rPr lang="en-US" dirty="0" smtClean="0"/>
              <a:t>Train Data contains 3 class labels of sentiment(positive, negative, neutral) and 15 class labels of weather.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2100" y="949587"/>
            <a:ext cx="90297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DATA EXPLORATION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9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0</TotalTime>
  <Words>727</Words>
  <Application>Microsoft Macintosh PowerPoint</Application>
  <PresentationFormat>Custom</PresentationFormat>
  <Paragraphs>128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Cloud skipper design template</vt:lpstr>
      <vt:lpstr>SENTIMENT ANALYSIS </vt:lpstr>
      <vt:lpstr>CONTENTS</vt:lpstr>
      <vt:lpstr>INTRODUCTION</vt:lpstr>
      <vt:lpstr>PROJECT GOAL</vt:lpstr>
      <vt:lpstr>Key Issues &amp; Alternative ways</vt:lpstr>
      <vt:lpstr>Related Work</vt:lpstr>
      <vt:lpstr>System Design</vt:lpstr>
      <vt:lpstr>Tools and Technologies used</vt:lpstr>
      <vt:lpstr>DATA EXPLORATION</vt:lpstr>
      <vt:lpstr>Train Data Characteristics </vt:lpstr>
      <vt:lpstr>Example Tweets</vt:lpstr>
      <vt:lpstr>Classification Technique</vt:lpstr>
      <vt:lpstr>Classification Technique contd..</vt:lpstr>
      <vt:lpstr>EVALUATION RESULTS</vt:lpstr>
      <vt:lpstr>Sentiments for “Sandy” across globe</vt:lpstr>
      <vt:lpstr>Sentiment-0 (Negative) , Sentiment-1 (Positive) &amp; Sentiment-2 (Neutral)showing through out  globe against “ Sandy “</vt:lpstr>
      <vt:lpstr>Sentimental Analysis contd..</vt:lpstr>
      <vt:lpstr>Limitations</vt:lpstr>
      <vt:lpstr>Future Work…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2014-05-05T21:16:23Z</dcterms:created>
  <dcterms:modified xsi:type="dcterms:W3CDTF">2014-05-08T04:37:58Z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