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C5765-ED04-424E-ABA9-F5CAF7DFAD7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048DC-F918-4F14-8EB3-B8890768F85C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 advTm="400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C5765-ED04-424E-ABA9-F5CAF7DFAD7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048DC-F918-4F14-8EB3-B8890768F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 advTm="400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C5765-ED04-424E-ABA9-F5CAF7DFAD7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048DC-F918-4F14-8EB3-B8890768F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 advTm="4000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C5765-ED04-424E-ABA9-F5CAF7DFAD7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048DC-F918-4F14-8EB3-B8890768F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 advTm="4000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C5765-ED04-424E-ABA9-F5CAF7DFAD7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048DC-F918-4F14-8EB3-B8890768F8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 advTm="400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C5765-ED04-424E-ABA9-F5CAF7DFAD7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048DC-F918-4F14-8EB3-B8890768F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 advTm="400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C5765-ED04-424E-ABA9-F5CAF7DFAD7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048DC-F918-4F14-8EB3-B8890768F85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 advTm="400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C5765-ED04-424E-ABA9-F5CAF7DFAD7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048DC-F918-4F14-8EB3-B8890768F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 advTm="400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C5765-ED04-424E-ABA9-F5CAF7DFAD7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048DC-F918-4F14-8EB3-B8890768F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 advTm="400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C5765-ED04-424E-ABA9-F5CAF7DFAD7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C048DC-F918-4F14-8EB3-B8890768F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 advTm="400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86FC5765-ED04-424E-ABA9-F5CAF7DFAD7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1C048DC-F918-4F14-8EB3-B8890768F8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 advTm="400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6FC5765-ED04-424E-ABA9-F5CAF7DFAD7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1C048DC-F918-4F14-8EB3-B8890768F85C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 advTm="4000">
    <p:cover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608"/>
            <a:ext cx="9144000" cy="5952392"/>
          </a:xfrm>
          <a:prstGeom prst="rect">
            <a:avLst/>
          </a:prstGeom>
        </p:spPr>
      </p:pic>
    </p:spTree>
  </p:cSld>
  <p:clrMapOvr>
    <a:masterClrMapping/>
  </p:clrMapOvr>
  <p:transition spd="med" advTm="4000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867400"/>
          </a:xfrm>
          <a:prstGeom prst="rect">
            <a:avLst/>
          </a:prstGeom>
        </p:spPr>
      </p:pic>
    </p:spTree>
  </p:cSld>
  <p:clrMapOvr>
    <a:masterClrMapping/>
  </p:clrMapOvr>
  <p:transition spd="med" advTm="4000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943599"/>
          </a:xfrm>
          <a:prstGeom prst="rect">
            <a:avLst/>
          </a:prstGeom>
        </p:spPr>
      </p:pic>
    </p:spTree>
  </p:cSld>
  <p:clrMapOvr>
    <a:masterClrMapping/>
  </p:clrMapOvr>
  <p:transition spd="med" advTm="4000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867400"/>
          </a:xfrm>
          <a:prstGeom prst="rect">
            <a:avLst/>
          </a:prstGeom>
        </p:spPr>
      </p:pic>
    </p:spTree>
  </p:cSld>
  <p:clrMapOvr>
    <a:masterClrMapping/>
  </p:clrMapOvr>
  <p:transition spd="med" advTm="4000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6019799"/>
          </a:xfrm>
          <a:prstGeom prst="rect">
            <a:avLst/>
          </a:prstGeom>
        </p:spPr>
      </p:pic>
    </p:spTree>
  </p:cSld>
  <p:clrMapOvr>
    <a:masterClrMapping/>
  </p:clrMapOvr>
  <p:transition spd="med" advTm="4000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867400"/>
          </a:xfrm>
          <a:prstGeom prst="rect">
            <a:avLst/>
          </a:prstGeom>
        </p:spPr>
      </p:pic>
    </p:spTree>
  </p:cSld>
  <p:clrMapOvr>
    <a:masterClrMapping/>
  </p:clrMapOvr>
  <p:transition spd="med" advTm="4000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0"/>
            <a:ext cx="5638799" cy="6858000"/>
          </a:xfrm>
          <a:prstGeom prst="rect">
            <a:avLst/>
          </a:prstGeom>
        </p:spPr>
      </p:pic>
    </p:spTree>
  </p:cSld>
  <p:clrMapOvr>
    <a:masterClrMapping/>
  </p:clrMapOvr>
  <p:transition spd="med" advTm="4000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  <p:transition spd="med" advTm="4000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424"/>
            <a:ext cx="9144000" cy="5743576"/>
          </a:xfrm>
          <a:prstGeom prst="rect">
            <a:avLst/>
          </a:prstGeom>
        </p:spPr>
      </p:pic>
    </p:spTree>
  </p:cSld>
  <p:clrMapOvr>
    <a:masterClrMapping/>
  </p:clrMapOvr>
  <p:transition spd="med" advTm="4000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</p:spTree>
  </p:cSld>
  <p:clrMapOvr>
    <a:masterClrMapping/>
  </p:clrMapOvr>
  <p:transition spd="med" advTm="4000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2023-10-05T03:39:59Z</dcterms:created>
  <dcterms:modified xsi:type="dcterms:W3CDTF">2023-10-05T03:50:05Z</dcterms:modified>
</cp:coreProperties>
</file>