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3ac1755e6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3ac1755e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3ac1755e6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3ac1755e6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3ac1755e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3ac1755e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3b63d6aad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3b63d6aad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3b63d6aad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3b63d6aad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3ac1755e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3ac1755e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3ac1755e6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33ac1755e6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3ac1755e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33ac1755e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3ac1755e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3ac1755e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3ac1755e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33ac1755e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3ac1755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3ac1755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3ac1755e6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33ac1755e6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3ac1755e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33ac1755e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3ac1755e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33ac1755e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3ac1755e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3ac1755e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3ac1755e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3ac1755e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3ac1755e6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3ac1755e6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3ac1755e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33ac1755e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3ac1755e6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33ac1755e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3b63d6aa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3b63d6aa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3ac1755e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3ac1755e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Digital Marketing Dataset Analysis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By: Anshukman M J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b="1" lang="en-GB" sz="70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GB" sz="1100"/>
              <a:t>Which placement types result in the highest post-click conversion rates?</a:t>
            </a:r>
            <a:endParaRPr b="1" sz="1100"/>
          </a:p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7906450" y="1017725"/>
            <a:ext cx="1093500" cy="127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Mno results in highest post click conversion rates.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 rotWithShape="1">
          <a:blip r:embed="rId3">
            <a:alphaModFix/>
          </a:blip>
          <a:srcRect b="14117" l="6873" r="1960" t="10947"/>
          <a:stretch/>
        </p:blipFill>
        <p:spPr>
          <a:xfrm>
            <a:off x="311700" y="1017725"/>
            <a:ext cx="7502549" cy="38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b="1" lang="en-GB" sz="70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GB" sz="1100"/>
              <a:t>Is there a correlation between user engagement levels and the revenue generated?</a:t>
            </a:r>
            <a:endParaRPr b="1" sz="1100"/>
          </a:p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t/>
            </a:r>
            <a:endParaRPr b="1" sz="1200"/>
          </a:p>
        </p:txBody>
      </p:sp>
      <p:pic>
        <p:nvPicPr>
          <p:cNvPr id="122" name="Google Shape;122;p23"/>
          <p:cNvPicPr preferRelativeResize="0"/>
          <p:nvPr/>
        </p:nvPicPr>
        <p:blipFill rotWithShape="1">
          <a:blip r:embed="rId3">
            <a:alphaModFix/>
          </a:blip>
          <a:srcRect b="15371" l="6715" r="2901" t="13200"/>
          <a:stretch/>
        </p:blipFill>
        <p:spPr>
          <a:xfrm>
            <a:off x="852963" y="1152475"/>
            <a:ext cx="7438075" cy="3673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b="1" lang="en-GB" sz="7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-GB" sz="1100"/>
              <a:t>Are there any outliers in terms of cost, clicks, or revenue that warrant further investigation?</a:t>
            </a:r>
            <a:endParaRPr b="1" sz="1100"/>
          </a:p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128" name="Google Shape;128;p24"/>
          <p:cNvPicPr preferRelativeResize="0"/>
          <p:nvPr/>
        </p:nvPicPr>
        <p:blipFill rotWithShape="1">
          <a:blip r:embed="rId3">
            <a:alphaModFix/>
          </a:blip>
          <a:srcRect b="13641" l="16805" r="5890" t="15786"/>
          <a:stretch/>
        </p:blipFill>
        <p:spPr>
          <a:xfrm>
            <a:off x="1391150" y="1045688"/>
            <a:ext cx="6361699" cy="3629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b="1" lang="en-GB" sz="7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-GB" sz="1100"/>
              <a:t>Are there any outliers in terms of cost, clicks, or revenue that warrant further investigation?</a:t>
            </a:r>
            <a:endParaRPr b="1" sz="1100"/>
          </a:p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134" name="Google Shape;134;p25"/>
          <p:cNvPicPr preferRelativeResize="0"/>
          <p:nvPr/>
        </p:nvPicPr>
        <p:blipFill rotWithShape="1">
          <a:blip r:embed="rId3">
            <a:alphaModFix/>
          </a:blip>
          <a:srcRect b="8237" l="12869" r="3399" t="18016"/>
          <a:stretch/>
        </p:blipFill>
        <p:spPr>
          <a:xfrm>
            <a:off x="2012550" y="1162825"/>
            <a:ext cx="5118902" cy="281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b="1" lang="en-GB" sz="7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-GB" sz="1100"/>
              <a:t>Are there any outliers in terms of cost, clicks, or revenue that warrant further investigation?</a:t>
            </a:r>
            <a:endParaRPr b="1" sz="1100"/>
          </a:p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140" name="Google Shape;140;p26"/>
          <p:cNvPicPr preferRelativeResize="0"/>
          <p:nvPr/>
        </p:nvPicPr>
        <p:blipFill rotWithShape="1">
          <a:blip r:embed="rId3">
            <a:alphaModFix/>
          </a:blip>
          <a:srcRect b="7394" l="16892" r="2397" t="23045"/>
          <a:stretch/>
        </p:blipFill>
        <p:spPr>
          <a:xfrm>
            <a:off x="2104838" y="1242800"/>
            <a:ext cx="4934323" cy="2657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b="1" lang="en-GB" sz="1200">
                <a:solidFill>
                  <a:srgbClr val="000000"/>
                </a:solidFill>
              </a:rPr>
              <a:t>·</a:t>
            </a:r>
            <a:r>
              <a:rPr b="1"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GB" sz="1100">
                <a:solidFill>
                  <a:srgbClr val="000000"/>
                </a:solidFill>
              </a:rPr>
              <a:t>·</a:t>
            </a:r>
            <a:r>
              <a:rPr lang="en-GB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lang="en-GB" sz="1100"/>
              <a:t>How does the effectiveness of campaigns vary based on the size of the ad and placement type?</a:t>
            </a:r>
            <a:endParaRPr b="1" sz="1100"/>
          </a:p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146" name="Google Shape;146;p27"/>
          <p:cNvPicPr preferRelativeResize="0"/>
          <p:nvPr/>
        </p:nvPicPr>
        <p:blipFill rotWithShape="1">
          <a:blip r:embed="rId3">
            <a:alphaModFix/>
          </a:blip>
          <a:srcRect b="11239" l="10469" r="2506" t="16988"/>
          <a:stretch/>
        </p:blipFill>
        <p:spPr>
          <a:xfrm>
            <a:off x="991238" y="1014925"/>
            <a:ext cx="7161523" cy="369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b="1" lang="en-GB" sz="70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1" lang="en-GB" sz="1100"/>
              <a:t>Are there any specific campaigns or banner sizes that consistently outperform others in terms of ROI?</a:t>
            </a:r>
            <a:endParaRPr b="1" sz="1100"/>
          </a:p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 rotWithShape="1">
          <a:blip r:embed="rId3">
            <a:alphaModFix/>
          </a:blip>
          <a:srcRect b="10847" l="21743" r="25027" t="73921"/>
          <a:stretch/>
        </p:blipFill>
        <p:spPr>
          <a:xfrm>
            <a:off x="2381700" y="1411000"/>
            <a:ext cx="4380600" cy="783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b="1" lang="en-GB" sz="7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GB" sz="1100"/>
              <a:t>What is the distribution of post-click conversions across different placement types?</a:t>
            </a:r>
            <a:endParaRPr b="1" sz="1100"/>
          </a:p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159" name="Google Shape;159;p29"/>
          <p:cNvPicPr preferRelativeResize="0"/>
          <p:nvPr/>
        </p:nvPicPr>
        <p:blipFill rotWithShape="1">
          <a:blip r:embed="rId3">
            <a:alphaModFix/>
          </a:blip>
          <a:srcRect b="19883" l="6875" r="7287" t="10691"/>
          <a:stretch/>
        </p:blipFill>
        <p:spPr>
          <a:xfrm>
            <a:off x="1039863" y="1075275"/>
            <a:ext cx="7064275" cy="357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b="1" lang="en-GB" sz="70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lang="en-GB" sz="1100"/>
              <a:t>Are there any noticeable differences in user engagement levels between weekdays and weekends?</a:t>
            </a:r>
            <a:endParaRPr b="1" sz="1100"/>
          </a:p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100"/>
          </a:p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165" name="Google Shape;165;p30"/>
          <p:cNvPicPr preferRelativeResize="0"/>
          <p:nvPr/>
        </p:nvPicPr>
        <p:blipFill rotWithShape="1">
          <a:blip r:embed="rId3">
            <a:alphaModFix/>
          </a:blip>
          <a:srcRect b="19628" l="7651" r="10428" t="9944"/>
          <a:stretch/>
        </p:blipFill>
        <p:spPr>
          <a:xfrm>
            <a:off x="1201013" y="946525"/>
            <a:ext cx="6741974" cy="362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b="1" lang="en-GB" sz="700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lang="en-GB" sz="1100"/>
              <a:t>How does the cost per click (CPC) vary across different campaigns and banner sizes?</a:t>
            </a:r>
            <a:endParaRPr b="1" sz="1100"/>
          </a:p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171" name="Google Shape;171;p31"/>
          <p:cNvPicPr preferRelativeResize="0"/>
          <p:nvPr/>
        </p:nvPicPr>
        <p:blipFill rotWithShape="1">
          <a:blip r:embed="rId3">
            <a:alphaModFix/>
          </a:blip>
          <a:srcRect b="15621" l="5307" r="6973" t="10691"/>
          <a:stretch/>
        </p:blipFill>
        <p:spPr>
          <a:xfrm>
            <a:off x="962525" y="1075125"/>
            <a:ext cx="7218950" cy="378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b="1" lang="en-GB" sz="1200">
                <a:solidFill>
                  <a:srgbClr val="000000"/>
                </a:solidFill>
              </a:rPr>
              <a:t>·</a:t>
            </a:r>
            <a:r>
              <a:rPr b="1"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lang="en-GB"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GB" sz="1200"/>
              <a:t>What is the overall trend in user engagement throughout the campaign period?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757938"/>
            <a:ext cx="8520599" cy="4205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b="1" lang="en-GB" sz="700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lang="en-GB" sz="1100"/>
              <a:t>Are there any campaigns or placements that are particularly cost-effective in terms of generating post-click conversions?</a:t>
            </a:r>
            <a:endParaRPr b="1" sz="1100"/>
          </a:p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177" name="Google Shape;177;p32"/>
          <p:cNvPicPr preferRelativeResize="0"/>
          <p:nvPr/>
        </p:nvPicPr>
        <p:blipFill rotWithShape="1">
          <a:blip r:embed="rId3">
            <a:alphaModFix/>
          </a:blip>
          <a:srcRect b="26425" l="24433" r="26970" t="62440"/>
          <a:stretch/>
        </p:blipFill>
        <p:spPr>
          <a:xfrm>
            <a:off x="2465125" y="1300225"/>
            <a:ext cx="399912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b="1" lang="en-GB" sz="7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GB" sz="1100"/>
              <a:t>Can we identify any trends or patterns in post-click conversion rates based on the day of the week?</a:t>
            </a:r>
            <a:endParaRPr b="1" sz="1100"/>
          </a:p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183" name="Google Shape;183;p33"/>
          <p:cNvPicPr preferRelativeResize="0"/>
          <p:nvPr/>
        </p:nvPicPr>
        <p:blipFill rotWithShape="1">
          <a:blip r:embed="rId3">
            <a:alphaModFix/>
          </a:blip>
          <a:srcRect b="15393" l="7692" r="9772" t="11720"/>
          <a:stretch/>
        </p:blipFill>
        <p:spPr>
          <a:xfrm>
            <a:off x="1175813" y="697288"/>
            <a:ext cx="6792374" cy="3748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b="1" lang="en-GB" sz="1200">
                <a:solidFill>
                  <a:srgbClr val="000000"/>
                </a:solidFill>
              </a:rPr>
              <a:t>·</a:t>
            </a:r>
            <a:r>
              <a:rPr b="1"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GB" sz="1100">
                <a:solidFill>
                  <a:srgbClr val="000000"/>
                </a:solidFill>
              </a:rPr>
              <a:t>·</a:t>
            </a:r>
            <a:r>
              <a:rPr lang="en-GB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lang="en-GB" sz="1100"/>
              <a:t>How does the effectiveness of campaigns vary throughout different user engagement types in terms of post-click conversions?</a:t>
            </a:r>
            <a:endParaRPr b="1" sz="1100"/>
          </a:p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189" name="Google Shape;189;p34"/>
          <p:cNvPicPr preferRelativeResize="0"/>
          <p:nvPr/>
        </p:nvPicPr>
        <p:blipFill rotWithShape="1">
          <a:blip r:embed="rId3">
            <a:alphaModFix/>
          </a:blip>
          <a:srcRect b="19698" l="7692" r="4093" t="10297"/>
          <a:stretch/>
        </p:blipFill>
        <p:spPr>
          <a:xfrm>
            <a:off x="942025" y="1079250"/>
            <a:ext cx="7259952" cy="36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b="1" lang="en-GB" sz="1200">
                <a:solidFill>
                  <a:srgbClr val="000000"/>
                </a:solidFill>
              </a:rPr>
              <a:t>·</a:t>
            </a:r>
            <a:r>
              <a:rPr b="1"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GB" sz="12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GB" sz="13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1200"/>
              <a:t>How does the size of the ad (banner) impact the number of clicks generated?</a:t>
            </a:r>
            <a:endParaRPr b="1" sz="1200"/>
          </a:p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15550" l="5758" r="1802" t="11679"/>
          <a:stretch/>
        </p:blipFill>
        <p:spPr>
          <a:xfrm>
            <a:off x="819762" y="1152475"/>
            <a:ext cx="7504474" cy="369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b="1" lang="en-GB" sz="700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lang="en-GB" sz="1100"/>
              <a:t>Which publisher spaces (placements) yielded the highest number of displays and clicks?</a:t>
            </a:r>
            <a:endParaRPr b="1" sz="1100"/>
          </a:p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7895475" y="1152475"/>
            <a:ext cx="114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Publisher with highest </a:t>
            </a:r>
            <a:r>
              <a:rPr lang="en-GB"/>
              <a:t>number</a:t>
            </a:r>
            <a:r>
              <a:rPr lang="en-GB"/>
              <a:t> of displays: mno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11173" l="2765" r="4426" t="14680"/>
          <a:stretch/>
        </p:blipFill>
        <p:spPr>
          <a:xfrm>
            <a:off x="191050" y="953900"/>
            <a:ext cx="7637774" cy="3813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b="1" lang="en-GB" sz="700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lang="en-GB" sz="1100"/>
              <a:t>Which publisher spaces (placements) yielded the highest number of displays and clicks?</a:t>
            </a:r>
            <a:endParaRPr b="1" sz="1100"/>
          </a:p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7895475" y="1152475"/>
            <a:ext cx="114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Publisher with highest number of clicks: ghi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14921" l="0" r="6050" t="10585"/>
          <a:stretch/>
        </p:blipFill>
        <p:spPr>
          <a:xfrm>
            <a:off x="72425" y="921575"/>
            <a:ext cx="7823050" cy="3876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b="1" lang="en-GB" sz="700"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GB" sz="1100">
                <a:solidFill>
                  <a:srgbClr val="000000"/>
                </a:solidFill>
              </a:rPr>
              <a:t>·</a:t>
            </a:r>
            <a:r>
              <a:rPr lang="en-GB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GB" sz="7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-GB" sz="1100"/>
              <a:t>Is there a correlation between the cost of serving ads and the revenue generated from clicks?</a:t>
            </a:r>
            <a:endParaRPr b="1" sz="1100"/>
          </a:p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100"/>
          </a:p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t/>
            </a:r>
            <a:endParaRPr b="1" sz="1200"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3">
            <a:alphaModFix/>
          </a:blip>
          <a:srcRect b="19490" l="2919" r="4109" t="6654"/>
          <a:stretch/>
        </p:blipFill>
        <p:spPr>
          <a:xfrm>
            <a:off x="849625" y="882400"/>
            <a:ext cx="7444752" cy="369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 rotWithShape="1">
          <a:blip r:embed="rId4">
            <a:alphaModFix/>
          </a:blip>
          <a:srcRect b="23046" l="23950" r="39715" t="73604"/>
          <a:stretch/>
        </p:blipFill>
        <p:spPr>
          <a:xfrm>
            <a:off x="3076950" y="4659500"/>
            <a:ext cx="2990102" cy="17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998750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·</a:t>
            </a:r>
            <a:r>
              <a:rPr lang="en-GB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GB" sz="1100">
                <a:solidFill>
                  <a:srgbClr val="000000"/>
                </a:solidFill>
              </a:rPr>
              <a:t>·</a:t>
            </a:r>
            <a:r>
              <a:rPr b="1" lang="en-GB" sz="700"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lang="en-GB" sz="1100">
                <a:solidFill>
                  <a:srgbClr val="000000"/>
                </a:solidFill>
              </a:rPr>
              <a:t>·</a:t>
            </a:r>
            <a:r>
              <a:rPr lang="en-GB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r>
              <a:rPr b="1" lang="en-GB" sz="7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1" lang="en-GB" sz="1100"/>
              <a:t>What is the average revenue generated per click for Company X during the campaign period?</a:t>
            </a:r>
            <a:endParaRPr b="1" sz="1100"/>
          </a:p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20653" l="25590" r="50004" t="75518"/>
          <a:stretch/>
        </p:blipFill>
        <p:spPr>
          <a:xfrm>
            <a:off x="3567775" y="1780100"/>
            <a:ext cx="2008450" cy="1968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311700" y="3150100"/>
            <a:ext cx="85206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/>
              <a:t>·</a:t>
            </a:r>
            <a:r>
              <a:rPr lang="en-GB" sz="700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lang="en-GB" sz="1100">
                <a:solidFill>
                  <a:schemeClr val="dk1"/>
                </a:solidFill>
              </a:rPr>
              <a:t>Which campaigns had the highest post-click conversion rates?</a:t>
            </a:r>
            <a:endParaRPr b="1" sz="1100">
              <a:solidFill>
                <a:schemeClr val="dk1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4">
            <a:alphaModFix/>
          </a:blip>
          <a:srcRect b="9886" l="20513" r="21109" t="77843"/>
          <a:stretch/>
        </p:blipFill>
        <p:spPr>
          <a:xfrm>
            <a:off x="3224575" y="3835075"/>
            <a:ext cx="2694826" cy="35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</a:rPr>
              <a:t>·</a:t>
            </a:r>
            <a:r>
              <a:rPr lang="en-GB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lang="en-GB" sz="1100">
                <a:solidFill>
                  <a:srgbClr val="000000"/>
                </a:solidFill>
              </a:rPr>
              <a:t>·</a:t>
            </a:r>
            <a:r>
              <a:rPr b="1" lang="en-GB" sz="700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r>
              <a:rPr b="1" lang="en-GB" sz="1100"/>
              <a:t>Are there any specific trends or patterns in post-click sales amounts over time?</a:t>
            </a:r>
            <a:endParaRPr b="1" sz="1100"/>
          </a:p>
          <a:p>
            <a:pPr indent="-2286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3">
            <a:alphaModFix/>
          </a:blip>
          <a:srcRect b="15644" l="12061" r="8485" t="13307"/>
          <a:stretch/>
        </p:blipFill>
        <p:spPr>
          <a:xfrm>
            <a:off x="1419650" y="1375050"/>
            <a:ext cx="6304699" cy="288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b="1" lang="en-GB" sz="7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b="1" lang="en-GB" sz="1100"/>
              <a:t>How does the level of user engagement vary across different banner sizes?</a:t>
            </a:r>
            <a:endParaRPr b="1" sz="1100"/>
          </a:p>
          <a:p>
            <a:pPr indent="-22860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b="15620" l="8588" r="6036" t="11695"/>
          <a:stretch/>
        </p:blipFill>
        <p:spPr>
          <a:xfrm>
            <a:off x="1164475" y="1078525"/>
            <a:ext cx="7025602" cy="37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